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2" r:id="rId9"/>
    <p:sldId id="267" r:id="rId10"/>
    <p:sldId id="268" r:id="rId11"/>
    <p:sldId id="269" r:id="rId12"/>
    <p:sldId id="271" r:id="rId13"/>
    <p:sldId id="270" r:id="rId14"/>
    <p:sldId id="273" r:id="rId15"/>
    <p:sldId id="274" r:id="rId16"/>
    <p:sldId id="276" r:id="rId17"/>
    <p:sldId id="275" r:id="rId18"/>
    <p:sldId id="278" r:id="rId19"/>
    <p:sldId id="264" r:id="rId20"/>
    <p:sldId id="272" r:id="rId21"/>
    <p:sldId id="287" r:id="rId22"/>
    <p:sldId id="284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80" r:id="rId31"/>
    <p:sldId id="281" r:id="rId32"/>
    <p:sldId id="282" r:id="rId33"/>
    <p:sldId id="283" r:id="rId34"/>
    <p:sldId id="295" r:id="rId35"/>
    <p:sldId id="260" r:id="rId36"/>
    <p:sldId id="296" r:id="rId37"/>
    <p:sldId id="297" r:id="rId38"/>
    <p:sldId id="298" r:id="rId39"/>
    <p:sldId id="299" r:id="rId40"/>
    <p:sldId id="261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D4E84-1864-4BE6-926E-35C88544B7C0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79BB-B46C-4A38-A912-5C9C6A6664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1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剛開始碰時 一開始想說 有</a:t>
            </a:r>
            <a:r>
              <a:rPr lang="en-US" altLang="zh-TW" dirty="0" err="1"/>
              <a:t>decompiler</a:t>
            </a:r>
            <a:r>
              <a:rPr lang="zh-TW" altLang="en-US" dirty="0"/>
              <a:t> 把程式碼還原 就可以</a:t>
            </a:r>
            <a:r>
              <a:rPr lang="en-US" altLang="zh-TW" dirty="0"/>
              <a:t>trace code</a:t>
            </a:r>
            <a:r>
              <a:rPr lang="zh-TW" altLang="en-US" dirty="0"/>
              <a:t>了，以前</a:t>
            </a:r>
            <a:r>
              <a:rPr lang="en-US" altLang="zh-TW" dirty="0"/>
              <a:t>trace</a:t>
            </a:r>
            <a:r>
              <a:rPr lang="zh-TW" altLang="en-US" dirty="0"/>
              <a:t>過學長的</a:t>
            </a:r>
            <a:r>
              <a:rPr lang="en-US" altLang="zh-TW" dirty="0"/>
              <a:t>code</a:t>
            </a:r>
            <a:r>
              <a:rPr lang="zh-TW" altLang="en-US" dirty="0"/>
              <a:t>網路上</a:t>
            </a:r>
            <a:r>
              <a:rPr lang="en-US" altLang="zh-TW" dirty="0" err="1"/>
              <a:t>github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這不難吧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79BB-B46C-4A38-A912-5C9C6A66647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我太天真了，我真的看不懂，從這邊來我是不行的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79BB-B46C-4A38-A912-5C9C6A66647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01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D6B9F-E21C-47D2-8F22-581437A5F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0BAC2C-89CF-4912-BC53-8598236A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B20A5-2BB9-45E0-A55F-1F5FE36B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72090-BEAC-4A53-B41C-7DCB9DD0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01785-E2C1-46CE-BE81-CC3A52C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7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F8170-E2A2-4140-9C63-89445FF8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2D73EA-39E4-4878-8564-DB2FCE35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FE1844-0587-494D-91D3-CDFFA5F1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9356C-CDF3-4B4D-837B-8E6A4613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6558B-B5C3-4887-8E63-A54E5E4C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1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E6CC64-5E85-4104-AA0C-5A58B818F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57EB80-A358-433B-B60B-DC9225BC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AC0704-1FD2-4C63-9727-7949FA5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19001A-7375-4373-A024-8D54261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29FD76-D714-4E6A-A6DC-EC0F39F7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2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B0BBF-C35C-487C-AE26-879248B2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7A353-EA0E-444B-A9D5-CD41C2AF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6B092E-7782-449D-8FDC-CEF12080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4BDD9-3C4E-42C2-8F68-D17C8895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50C17-B95C-49FF-BEEF-E97A60D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8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91DC1-5237-4A6B-84FC-BB1F173E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E61066-8E09-450C-ACA0-44468895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7587C-BF65-47D9-81A0-9507E87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EC98A-089D-4331-BBE9-4B062384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79E316-BE4F-4487-839D-4E742E09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34A8A-4A40-41A8-903A-9DDC36CC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AC02B-E0A5-408C-86D5-7B03222CD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E84BE9-2FF9-4268-8A0D-1B751F753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46E5F5-A396-466F-8817-2CF94756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4157A1-4DAD-47B4-BACA-F7BA6FBE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223C1B-FDEE-453F-8E79-B687F3D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5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0E7F9-36A0-4837-9879-561E74EA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2D910-A02D-42B8-99F6-F840DF7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465547-178F-42EC-9990-B14237D6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E18908-185E-4E21-919B-77CE25B9D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AF9606-050D-4E51-B7DB-95EBFF044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662C37-2F6E-4F16-BED6-A623034B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6B27A9-6F77-46D4-8B54-E0C0ACD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B58B24-D934-4082-AD8C-0F49BE6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5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E8F37-C29E-4290-9831-9EBA87D7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9D19FA-2655-4596-943E-B242BA13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72CC1A-5E6D-4367-BC63-17F321E5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303265-78DA-493F-808B-F9BB672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7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C58AE0-8E1B-4BF0-A12C-B8254AE3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4C7F1B-0D21-4DFB-9FF2-ED56D094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F0FD88-445C-4BF2-9B49-CDD67B0B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0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31A73-4452-4B25-AE13-C8E35978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14F8F-2883-4C59-ACBE-A62CDDA1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C99772-34AB-432D-BC78-C08F7801F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DC342A-92E3-478E-933F-EEA689B8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F1C90-30A9-4527-B123-E155625C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C7216B-C6F4-4BB9-8253-8A3A81CE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70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705C5-20D2-4CDF-AA39-231D52C8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A94D14-A5FA-47B1-940B-63858BF80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5CBA43-229B-4132-A5F7-4F6452AA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03A3B4-6AA7-4DCB-B0DC-D098C5EC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67F4DD-179C-4DBD-ABD6-78050D2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7B1DF2-3E5C-4E40-9F76-70E82B7C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1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F16A06-D60E-4DD1-A849-E5917162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1C4F1-AE1E-435B-822E-DCBC32B8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AAA23-5BC2-4E23-91F4-8CB743949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2BFA-3989-4D0A-B822-A85D1FAAAA8F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5B2A6-440D-4498-B9B5-8F2B0B753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5AA3A-0E8F-4170-B692-1E2D0A1B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15CF-0508-40C1-96C5-C3B58EE7A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6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isanson/pikachu-volleybal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2D12F-05B1-4584-A86B-D8D32090F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Pikachu volleyball-P2P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3E4178-8265-4456-8623-CC56D7B5E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2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8C2A3-69AC-48E7-9F41-E015FE4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02784-42B0-4118-BD6F-B11C67E2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Jump to 0x402053</a:t>
            </a:r>
          </a:p>
          <a:p>
            <a:r>
              <a:rPr lang="zh-TW" altLang="en-US" dirty="0"/>
              <a:t>通靈，與</a:t>
            </a:r>
            <a:r>
              <a:rPr lang="en-US" altLang="zh-TW" dirty="0"/>
              <a:t>CE</a:t>
            </a:r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有心就能猜出來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12CC40-046B-4211-9EE4-76B2AECA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8" y="1690688"/>
            <a:ext cx="439756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8C2A3-69AC-48E7-9F41-E015FE4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02784-42B0-4118-BD6F-B11C67E2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通靈，與</a:t>
            </a:r>
            <a:r>
              <a:rPr lang="en-US" altLang="zh-TW" dirty="0"/>
              <a:t>CE</a:t>
            </a:r>
            <a:r>
              <a:rPr lang="zh-TW" altLang="en-US" dirty="0"/>
              <a:t>比對</a:t>
            </a:r>
            <a:endParaRPr lang="en-US" altLang="zh-TW" dirty="0"/>
          </a:p>
          <a:p>
            <a:r>
              <a:rPr lang="zh-TW" altLang="en-US" dirty="0"/>
              <a:t>有心就能猜出來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45D86C-F793-4B4F-8507-2CBAF2E7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83" y="1690688"/>
            <a:ext cx="4673508" cy="46088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60EE43-B008-4DD7-915A-A72DAE97C72E}"/>
              </a:ext>
            </a:extLst>
          </p:cNvPr>
          <p:cNvSpPr/>
          <p:nvPr/>
        </p:nvSpPr>
        <p:spPr>
          <a:xfrm>
            <a:off x="6702641" y="2858610"/>
            <a:ext cx="292963" cy="2840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65395-56A5-4334-9D5F-08186F6E8C4F}"/>
              </a:ext>
            </a:extLst>
          </p:cNvPr>
          <p:cNvSpPr/>
          <p:nvPr/>
        </p:nvSpPr>
        <p:spPr>
          <a:xfrm>
            <a:off x="5663953" y="2778710"/>
            <a:ext cx="2654424" cy="84337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FB45CC-F8AD-4B84-8AC6-FE21966875BC}"/>
              </a:ext>
            </a:extLst>
          </p:cNvPr>
          <p:cNvSpPr/>
          <p:nvPr/>
        </p:nvSpPr>
        <p:spPr>
          <a:xfrm>
            <a:off x="6096000" y="2160125"/>
            <a:ext cx="292963" cy="2840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83886A-35CB-4BCE-991C-BEDFD8E86C3A}"/>
              </a:ext>
            </a:extLst>
          </p:cNvPr>
          <p:cNvSpPr txBox="1"/>
          <p:nvPr/>
        </p:nvSpPr>
        <p:spPr>
          <a:xfrm>
            <a:off x="8309753" y="2409378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v8:</a:t>
            </a:r>
            <a:r>
              <a:rPr lang="zh-TW" altLang="en-US" dirty="0"/>
              <a:t> 移動距離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v5&lt;5</a:t>
            </a:r>
            <a:r>
              <a:rPr lang="zh-TW" altLang="en-US" dirty="0"/>
              <a:t>的判斷式</a:t>
            </a:r>
            <a:r>
              <a:rPr lang="en-US" altLang="zh-TW" dirty="0"/>
              <a:t>:</a:t>
            </a:r>
            <a:r>
              <a:rPr lang="zh-TW" altLang="en-US" dirty="0"/>
              <a:t> 兩種不同的移動距離</a:t>
            </a:r>
            <a:endParaRPr lang="en-US" altLang="zh-TW" dirty="0"/>
          </a:p>
          <a:p>
            <a:r>
              <a:rPr lang="zh-TW" altLang="en-US" dirty="0"/>
              <a:t>推測對應到遊戲中唯二的移動，移動</a:t>
            </a:r>
            <a:endParaRPr lang="en-US" altLang="zh-TW" dirty="0"/>
          </a:p>
          <a:p>
            <a:r>
              <a:rPr lang="zh-TW" altLang="en-US" dirty="0"/>
              <a:t>和救球</a:t>
            </a:r>
            <a:endParaRPr lang="en-US" altLang="zh-TW" dirty="0"/>
          </a:p>
          <a:p>
            <a:r>
              <a:rPr lang="en-US" altLang="zh-TW" dirty="0"/>
              <a:t>v5: </a:t>
            </a:r>
            <a:r>
              <a:rPr lang="zh-TW" altLang="en-US" dirty="0"/>
              <a:t>推測為玩家狀態</a:t>
            </a:r>
          </a:p>
        </p:txBody>
      </p:sp>
    </p:spTree>
    <p:extLst>
      <p:ext uri="{BB962C8B-B14F-4D97-AF65-F5344CB8AC3E}">
        <p14:creationId xmlns:p14="http://schemas.microsoft.com/office/powerpoint/2010/main" val="261460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257C-7732-43B3-8F82-08F6171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9FB0-01B5-4505-8AC3-00E5C56E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4351338"/>
          </a:xfrm>
        </p:spPr>
        <p:txBody>
          <a:bodyPr/>
          <a:lstStyle/>
          <a:p>
            <a:r>
              <a:rPr lang="en-US" altLang="zh-TW" dirty="0" err="1"/>
              <a:t>thiscall</a:t>
            </a:r>
            <a:r>
              <a:rPr lang="en-US" altLang="zh-TW" dirty="0"/>
              <a:t> -&gt; C++ class</a:t>
            </a:r>
          </a:p>
          <a:p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-&gt; what struct?</a:t>
            </a:r>
          </a:p>
          <a:p>
            <a:r>
              <a:rPr lang="zh-TW" altLang="en-US" sz="1600" dirty="0"/>
              <a:t>知道</a:t>
            </a:r>
            <a:r>
              <a:rPr lang="en-US" altLang="zh-TW" sz="1600" dirty="0"/>
              <a:t>struct member</a:t>
            </a:r>
            <a:r>
              <a:rPr lang="zh-TW" altLang="en-US" sz="1600" dirty="0"/>
              <a:t>的內容基本上就快結束了</a:t>
            </a:r>
            <a:endParaRPr lang="en-US" altLang="zh-TW" sz="1600" dirty="0"/>
          </a:p>
          <a:p>
            <a:r>
              <a:rPr lang="zh-TW" altLang="en-US" sz="1600" dirty="0"/>
              <a:t>觀察</a:t>
            </a:r>
            <a:r>
              <a:rPr lang="en-US" altLang="zh-TW" sz="1600" dirty="0"/>
              <a:t>x-axis address</a:t>
            </a:r>
            <a:r>
              <a:rPr lang="zh-TW" altLang="en-US" sz="1600" dirty="0"/>
              <a:t>周遭</a:t>
            </a:r>
            <a:r>
              <a:rPr lang="en-US" altLang="zh-TW" sz="1600" dirty="0"/>
              <a:t>variable</a:t>
            </a:r>
            <a:r>
              <a:rPr lang="zh-TW" altLang="en-US" sz="1600" dirty="0"/>
              <a:t>的變動</a:t>
            </a:r>
            <a:endParaRPr lang="en-US" altLang="zh-TW" sz="1600" dirty="0"/>
          </a:p>
          <a:p>
            <a:r>
              <a:rPr lang="zh-TW" altLang="en-US" sz="1600" dirty="0"/>
              <a:t>漫長的過程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D7681C-4A79-4634-9A35-C38770EC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2" y="4281796"/>
            <a:ext cx="3128639" cy="25012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94DA48-585F-4C68-8A6E-03F2C430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344" y="2163777"/>
            <a:ext cx="6324318" cy="31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6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257C-7732-43B3-8F82-08F6171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9FB0-01B5-4505-8AC3-00E5C56E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4351338"/>
          </a:xfrm>
        </p:spPr>
        <p:txBody>
          <a:bodyPr/>
          <a:lstStyle/>
          <a:p>
            <a:r>
              <a:rPr lang="en-US" altLang="zh-TW" dirty="0" err="1"/>
              <a:t>thiscall</a:t>
            </a:r>
            <a:r>
              <a:rPr lang="en-US" altLang="zh-TW" dirty="0"/>
              <a:t> -&gt; C++ class</a:t>
            </a:r>
          </a:p>
          <a:p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-&gt; what struct?</a:t>
            </a:r>
          </a:p>
          <a:p>
            <a:r>
              <a:rPr lang="zh-TW" altLang="en-US" sz="1600" dirty="0"/>
              <a:t>知道</a:t>
            </a:r>
            <a:r>
              <a:rPr lang="en-US" altLang="zh-TW" sz="1600" dirty="0"/>
              <a:t>struct member</a:t>
            </a:r>
            <a:r>
              <a:rPr lang="zh-TW" altLang="en-US" sz="1600" dirty="0"/>
              <a:t>的內容基本上就快結束了</a:t>
            </a:r>
            <a:endParaRPr lang="en-US" altLang="zh-TW" sz="1600" dirty="0"/>
          </a:p>
          <a:p>
            <a:r>
              <a:rPr lang="zh-TW" altLang="en-US" sz="1600" dirty="0"/>
              <a:t>開斷點向上追</a:t>
            </a:r>
            <a:r>
              <a:rPr lang="en-US" altLang="zh-TW" sz="1600" dirty="0"/>
              <a:t>/</a:t>
            </a:r>
            <a:r>
              <a:rPr lang="zh-TW" altLang="en-US" sz="1600" dirty="0"/>
              <a:t> 直接開</a:t>
            </a:r>
            <a:r>
              <a:rPr lang="en-US" altLang="zh-TW" sz="1600" dirty="0" err="1"/>
              <a:t>xref</a:t>
            </a:r>
            <a:r>
              <a:rPr lang="zh-TW" altLang="en-US" sz="1600" dirty="0"/>
              <a:t>去看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70F169-C7FA-4E0E-8998-B0EEF191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2" y="1908123"/>
            <a:ext cx="4080630" cy="49498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B7B72A-E672-41CA-B4F6-86F9521B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08" y="1098778"/>
            <a:ext cx="7219718" cy="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257C-7732-43B3-8F82-08F6171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9FB0-01B5-4505-8AC3-00E5C56E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4351338"/>
          </a:xfrm>
        </p:spPr>
        <p:txBody>
          <a:bodyPr/>
          <a:lstStyle/>
          <a:p>
            <a:r>
              <a:rPr lang="en-US" altLang="zh-TW" dirty="0" err="1"/>
              <a:t>thiscall</a:t>
            </a:r>
            <a:r>
              <a:rPr lang="en-US" altLang="zh-TW" dirty="0"/>
              <a:t> -&gt; C++ class</a:t>
            </a:r>
          </a:p>
          <a:p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-&gt; what struct?</a:t>
            </a:r>
          </a:p>
          <a:p>
            <a:r>
              <a:rPr lang="zh-TW" altLang="en-US" sz="1600" dirty="0"/>
              <a:t>知道</a:t>
            </a:r>
            <a:r>
              <a:rPr lang="en-US" altLang="zh-TW" sz="1600" dirty="0"/>
              <a:t>struct member</a:t>
            </a:r>
            <a:r>
              <a:rPr lang="zh-TW" altLang="en-US" sz="1600" dirty="0"/>
              <a:t>的內容基本上就快結束了</a:t>
            </a:r>
            <a:endParaRPr lang="en-US" altLang="zh-TW" sz="1600" dirty="0"/>
          </a:p>
          <a:p>
            <a:r>
              <a:rPr lang="zh-TW" altLang="en-US" sz="1600" dirty="0"/>
              <a:t>開斷點向上追</a:t>
            </a:r>
            <a:r>
              <a:rPr lang="en-US" altLang="zh-TW" sz="1600" dirty="0"/>
              <a:t>/</a:t>
            </a:r>
            <a:r>
              <a:rPr lang="zh-TW" altLang="en-US" sz="1600" dirty="0"/>
              <a:t> 直接開</a:t>
            </a:r>
            <a:r>
              <a:rPr lang="en-US" altLang="zh-TW" sz="1600" dirty="0" err="1"/>
              <a:t>xref</a:t>
            </a:r>
            <a:r>
              <a:rPr lang="zh-TW" altLang="en-US" sz="1600" dirty="0"/>
              <a:t>去看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751BAE-C804-44CD-8D76-B5895E7B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20" y="1681906"/>
            <a:ext cx="6371029" cy="46387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DBDF40-D85D-4A86-82D0-11E0373D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0" y="1143794"/>
            <a:ext cx="5648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4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257C-7732-43B3-8F82-08F6171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9FB0-01B5-4505-8AC3-00E5C56E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thiscall</a:t>
            </a:r>
            <a:r>
              <a:rPr lang="en-US" altLang="zh-TW" dirty="0"/>
              <a:t> -&gt; C++ class</a:t>
            </a:r>
          </a:p>
          <a:p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-&gt; what struct?</a:t>
            </a:r>
          </a:p>
          <a:p>
            <a:r>
              <a:rPr lang="zh-TW" altLang="en-US" sz="1600" dirty="0"/>
              <a:t>知道</a:t>
            </a:r>
            <a:r>
              <a:rPr lang="en-US" altLang="zh-TW" sz="1600" dirty="0"/>
              <a:t>struct member</a:t>
            </a:r>
            <a:r>
              <a:rPr lang="zh-TW" altLang="en-US" sz="1600" dirty="0"/>
              <a:t>的內容基本上就快結束了</a:t>
            </a:r>
            <a:endParaRPr lang="en-US" altLang="zh-TW" sz="1600" dirty="0"/>
          </a:p>
          <a:p>
            <a:r>
              <a:rPr lang="zh-TW" altLang="en-US" sz="1600" dirty="0"/>
              <a:t>開斷點向上追</a:t>
            </a:r>
            <a:r>
              <a:rPr lang="en-US" altLang="zh-TW" sz="1600" dirty="0"/>
              <a:t>/</a:t>
            </a:r>
            <a:r>
              <a:rPr lang="zh-TW" altLang="en-US" sz="1600" dirty="0"/>
              <a:t> 直接開</a:t>
            </a:r>
            <a:r>
              <a:rPr lang="en-US" altLang="zh-TW" sz="1600" dirty="0" err="1"/>
              <a:t>xref</a:t>
            </a:r>
            <a:r>
              <a:rPr lang="zh-TW" altLang="en-US" sz="1600" dirty="0"/>
              <a:t>去看</a:t>
            </a:r>
            <a:endParaRPr lang="en-US" altLang="zh-TW" sz="1600" dirty="0"/>
          </a:p>
          <a:p>
            <a:r>
              <a:rPr lang="zh-TW" altLang="en-US" sz="1600" dirty="0"/>
              <a:t>一些</a:t>
            </a:r>
            <a:r>
              <a:rPr lang="en-US" altLang="zh-TW" sz="1600" dirty="0" err="1"/>
              <a:t>winAPI</a:t>
            </a:r>
            <a:r>
              <a:rPr lang="zh-TW" altLang="en-US" sz="1600" dirty="0"/>
              <a:t>可以幫助還原</a:t>
            </a:r>
            <a:r>
              <a:rPr lang="en-US" altLang="zh-TW" sz="1600" dirty="0"/>
              <a:t>struct</a:t>
            </a:r>
            <a:r>
              <a:rPr lang="zh-TW" altLang="en-US" sz="1600" dirty="0"/>
              <a:t>的內容</a:t>
            </a:r>
            <a:endParaRPr lang="en-US" altLang="zh-TW" sz="1600" dirty="0"/>
          </a:p>
          <a:p>
            <a:r>
              <a:rPr lang="zh-TW" altLang="en-US" sz="1600" dirty="0"/>
              <a:t>將</a:t>
            </a:r>
            <a:r>
              <a:rPr lang="en-US" altLang="zh-TW" sz="1600" dirty="0"/>
              <a:t>member</a:t>
            </a:r>
            <a:r>
              <a:rPr lang="zh-TW" altLang="en-US" sz="1600" dirty="0"/>
              <a:t>的內容加上偏移，轉義成</a:t>
            </a:r>
            <a:r>
              <a:rPr lang="en-US" altLang="zh-TW" sz="1600" dirty="0" err="1"/>
              <a:t>func</a:t>
            </a:r>
            <a:r>
              <a:rPr lang="zh-TW" altLang="en-US" sz="1600" dirty="0"/>
              <a:t>來</a:t>
            </a:r>
            <a:r>
              <a:rPr lang="en-US" altLang="zh-TW" sz="1600" dirty="0"/>
              <a:t>call</a:t>
            </a:r>
            <a:r>
              <a:rPr lang="zh-TW" altLang="en-US" sz="1600" dirty="0"/>
              <a:t> 代表</a:t>
            </a:r>
            <a:r>
              <a:rPr lang="en-US" altLang="zh-TW" sz="1600" dirty="0" err="1"/>
              <a:t>Vtable</a:t>
            </a:r>
            <a:r>
              <a:rPr lang="zh-TW" altLang="en-US" sz="1600" dirty="0"/>
              <a:t>的出現，也可以知道這是以</a:t>
            </a:r>
            <a:r>
              <a:rPr lang="en-US" altLang="zh-TW" sz="1600" dirty="0" err="1"/>
              <a:t>c++</a:t>
            </a:r>
            <a:r>
              <a:rPr lang="zh-TW" altLang="en-US" sz="1600" dirty="0"/>
              <a:t>編寫的</a:t>
            </a:r>
            <a:endParaRPr lang="en-US" altLang="zh-TW" sz="1600" dirty="0"/>
          </a:p>
          <a:p>
            <a:r>
              <a:rPr lang="en-US" altLang="zh-TW" sz="1600" dirty="0" err="1"/>
              <a:t>Vtable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addr</a:t>
            </a:r>
            <a:r>
              <a:rPr lang="zh-TW" altLang="en-US" sz="1600" dirty="0"/>
              <a:t>是固定不變的，下斷點直接看就可以知道對應的</a:t>
            </a:r>
            <a:r>
              <a:rPr lang="en-US" altLang="zh-TW" sz="1600" dirty="0" err="1"/>
              <a:t>func</a:t>
            </a:r>
            <a:endParaRPr lang="en-US" altLang="zh-TW" sz="1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1CA4C1F-553C-495B-945E-B8B0B0F2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7" y="3437878"/>
            <a:ext cx="6753271" cy="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257C-7732-43B3-8F82-08F6171A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9FB0-01B5-4505-8AC3-00E5C56E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3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thiscall</a:t>
            </a:r>
            <a:r>
              <a:rPr lang="en-US" altLang="zh-TW" dirty="0"/>
              <a:t> -&gt; C++ class</a:t>
            </a:r>
          </a:p>
          <a:p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-&gt; what struct?</a:t>
            </a:r>
          </a:p>
          <a:p>
            <a:r>
              <a:rPr lang="zh-TW" altLang="en-US" sz="1600" dirty="0"/>
              <a:t>知道</a:t>
            </a:r>
            <a:r>
              <a:rPr lang="en-US" altLang="zh-TW" sz="1600" dirty="0"/>
              <a:t>struct member</a:t>
            </a:r>
            <a:r>
              <a:rPr lang="zh-TW" altLang="en-US" sz="1600" dirty="0"/>
              <a:t>的內容基本上就快結束了</a:t>
            </a:r>
            <a:endParaRPr lang="en-US" altLang="zh-TW" sz="1600" dirty="0"/>
          </a:p>
          <a:p>
            <a:r>
              <a:rPr lang="zh-TW" altLang="en-US" sz="1600" dirty="0"/>
              <a:t>開斷點向上追</a:t>
            </a:r>
            <a:r>
              <a:rPr lang="en-US" altLang="zh-TW" sz="1600" dirty="0"/>
              <a:t>/</a:t>
            </a:r>
            <a:r>
              <a:rPr lang="zh-TW" altLang="en-US" sz="1600" dirty="0"/>
              <a:t> 直接開</a:t>
            </a:r>
            <a:r>
              <a:rPr lang="en-US" altLang="zh-TW" sz="1600" dirty="0" err="1"/>
              <a:t>xref</a:t>
            </a:r>
            <a:r>
              <a:rPr lang="zh-TW" altLang="en-US" sz="1600" dirty="0"/>
              <a:t>去看</a:t>
            </a:r>
            <a:endParaRPr lang="en-US" altLang="zh-TW" sz="1600" dirty="0"/>
          </a:p>
          <a:p>
            <a:r>
              <a:rPr lang="zh-TW" altLang="en-US" sz="1600" dirty="0"/>
              <a:t>一些</a:t>
            </a:r>
            <a:r>
              <a:rPr lang="en-US" altLang="zh-TW" sz="1600" dirty="0" err="1"/>
              <a:t>winAPI</a:t>
            </a:r>
            <a:r>
              <a:rPr lang="zh-TW" altLang="en-US" sz="1600" dirty="0"/>
              <a:t>可以幫助還原</a:t>
            </a:r>
            <a:r>
              <a:rPr lang="en-US" altLang="zh-TW" sz="1600" dirty="0"/>
              <a:t>struct</a:t>
            </a:r>
            <a:r>
              <a:rPr lang="zh-TW" altLang="en-US" sz="1600" dirty="0"/>
              <a:t>的內容</a:t>
            </a:r>
            <a:endParaRPr lang="en-US" altLang="zh-TW" sz="1600" dirty="0"/>
          </a:p>
          <a:p>
            <a:r>
              <a:rPr lang="zh-TW" altLang="en-US" sz="1600" dirty="0"/>
              <a:t>將</a:t>
            </a:r>
            <a:r>
              <a:rPr lang="en-US" altLang="zh-TW" sz="1600" dirty="0"/>
              <a:t>member</a:t>
            </a:r>
            <a:r>
              <a:rPr lang="zh-TW" altLang="en-US" sz="1600" dirty="0"/>
              <a:t>的內容加上偏移，轉義成</a:t>
            </a:r>
            <a:r>
              <a:rPr lang="en-US" altLang="zh-TW" sz="1600" dirty="0" err="1"/>
              <a:t>func</a:t>
            </a:r>
            <a:r>
              <a:rPr lang="zh-TW" altLang="en-US" sz="1600" dirty="0"/>
              <a:t>來</a:t>
            </a:r>
            <a:r>
              <a:rPr lang="en-US" altLang="zh-TW" sz="1600" dirty="0"/>
              <a:t>call</a:t>
            </a:r>
            <a:r>
              <a:rPr lang="zh-TW" altLang="en-US" sz="1600" dirty="0"/>
              <a:t> 代表</a:t>
            </a:r>
            <a:r>
              <a:rPr lang="en-US" altLang="zh-TW" sz="1600" dirty="0" err="1"/>
              <a:t>Vtable</a:t>
            </a:r>
            <a:r>
              <a:rPr lang="zh-TW" altLang="en-US" sz="1600" dirty="0"/>
              <a:t>的出現，也可以知道這是以</a:t>
            </a:r>
            <a:r>
              <a:rPr lang="en-US" altLang="zh-TW" sz="1600" dirty="0" err="1"/>
              <a:t>c++</a:t>
            </a:r>
            <a:r>
              <a:rPr lang="zh-TW" altLang="en-US" sz="1600" dirty="0"/>
              <a:t>編寫的</a:t>
            </a:r>
            <a:endParaRPr lang="en-US" altLang="zh-TW" sz="1600" dirty="0"/>
          </a:p>
          <a:p>
            <a:r>
              <a:rPr lang="en-US" altLang="zh-TW" sz="1600" dirty="0" err="1"/>
              <a:t>Vtable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addr</a:t>
            </a:r>
            <a:r>
              <a:rPr lang="zh-TW" altLang="en-US" sz="1600" dirty="0"/>
              <a:t>是固定不變的，下斷點直接看就可以知道對應的</a:t>
            </a:r>
            <a:r>
              <a:rPr lang="en-US" altLang="zh-TW" sz="1600" dirty="0" err="1"/>
              <a:t>func</a:t>
            </a:r>
            <a:endParaRPr lang="en-US" altLang="zh-TW" sz="1600" dirty="0"/>
          </a:p>
          <a:p>
            <a:r>
              <a:rPr lang="zh-TW" altLang="en-US" sz="1600" dirty="0"/>
              <a:t>有時會遇到</a:t>
            </a:r>
            <a:r>
              <a:rPr lang="en-US" altLang="zh-TW" sz="1600" dirty="0" err="1"/>
              <a:t>sp</a:t>
            </a:r>
            <a:r>
              <a:rPr lang="en-US" altLang="zh-TW" sz="1600" dirty="0"/>
              <a:t> value</a:t>
            </a:r>
            <a:r>
              <a:rPr lang="zh-TW" altLang="en-US" sz="1600" dirty="0"/>
              <a:t> </a:t>
            </a:r>
            <a:r>
              <a:rPr lang="en-US" altLang="zh-TW" sz="1600" dirty="0"/>
              <a:t>is</a:t>
            </a:r>
            <a:r>
              <a:rPr lang="zh-TW" altLang="en-US" sz="1600" dirty="0"/>
              <a:t> </a:t>
            </a:r>
            <a:r>
              <a:rPr lang="en-US" altLang="zh-TW" sz="1600" dirty="0"/>
              <a:t>positive</a:t>
            </a:r>
            <a:r>
              <a:rPr lang="zh-TW" altLang="en-US" sz="1600" dirty="0"/>
              <a:t>的錯誤，把錯誤附近的</a:t>
            </a:r>
            <a:r>
              <a:rPr lang="en-US" altLang="zh-TW" sz="1600" dirty="0"/>
              <a:t>code</a:t>
            </a:r>
            <a:r>
              <a:rPr lang="zh-TW" altLang="en-US" sz="1600" dirty="0"/>
              <a:t>重新</a:t>
            </a:r>
            <a:r>
              <a:rPr lang="en-US" altLang="zh-TW" sz="1600" dirty="0"/>
              <a:t>disassembly</a:t>
            </a:r>
            <a:r>
              <a:rPr lang="zh-TW" altLang="en-US" sz="1600" dirty="0"/>
              <a:t>就會好，或是手動設定</a:t>
            </a:r>
            <a:r>
              <a:rPr lang="en-US" altLang="zh-TW" sz="1600" dirty="0" err="1"/>
              <a:t>sp</a:t>
            </a:r>
            <a:r>
              <a:rPr lang="en-US" altLang="zh-TW" sz="1600" dirty="0"/>
              <a:t> value difference(</a:t>
            </a:r>
            <a:r>
              <a:rPr lang="en-US" altLang="zh-TW" sz="1600" dirty="0" err="1"/>
              <a:t>decompiler</a:t>
            </a:r>
            <a:r>
              <a:rPr lang="zh-TW" altLang="en-US" sz="1600" dirty="0"/>
              <a:t>莫名的算錯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3A75DA-E6B5-44BD-956D-9DD172A7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7" y="3745452"/>
            <a:ext cx="6105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6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43CE3-CBC3-4B41-8C0C-8FBC084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</a:t>
            </a:r>
            <a:r>
              <a:rPr lang="en-US" altLang="zh-TW" dirty="0" err="1"/>
              <a:t>vtable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06998-6184-4773-87BC-7A657686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不停地往上追，可以到達遊戲一開始的地方</a:t>
            </a:r>
            <a:endParaRPr lang="en-US" altLang="zh-TW" sz="1600" dirty="0"/>
          </a:p>
          <a:p>
            <a:r>
              <a:rPr lang="en-US" altLang="zh-TW" sz="1600" dirty="0"/>
              <a:t>0x401460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xref</a:t>
            </a:r>
            <a:r>
              <a:rPr lang="zh-TW" altLang="en-US" sz="1600" dirty="0"/>
              <a:t>是從一個指標指出來的，可以動態跟蹤時下斷點找上一層，或是直接從</a:t>
            </a:r>
            <a:r>
              <a:rPr lang="en-US" altLang="zh-TW" sz="1600" dirty="0" err="1"/>
              <a:t>WinMain</a:t>
            </a:r>
            <a:r>
              <a:rPr lang="zh-TW" altLang="en-US" sz="1600" dirty="0"/>
              <a:t>往下找也可以，因為這小遊戲的程式邏輯很簡單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CDF4FE-CF30-4F0A-A560-86B01B43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84" y="2767809"/>
            <a:ext cx="7233884" cy="342382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D8BB24F-72E2-4109-8E02-4D8D5BD7DF6A}"/>
              </a:ext>
            </a:extLst>
          </p:cNvPr>
          <p:cNvSpPr txBox="1"/>
          <p:nvPr/>
        </p:nvSpPr>
        <p:spPr>
          <a:xfrm>
            <a:off x="10147177" y="3613666"/>
            <a:ext cx="872355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Func1</a:t>
            </a:r>
          </a:p>
          <a:p>
            <a:r>
              <a:rPr lang="en-US" altLang="zh-TW" dirty="0"/>
              <a:t>Func2</a:t>
            </a:r>
          </a:p>
          <a:p>
            <a:r>
              <a:rPr lang="en-US" altLang="zh-TW" dirty="0"/>
              <a:t>Func3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 err="1"/>
              <a:t>FuncXX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55CDAF-09D4-48D0-9B06-C8784627FB0E}"/>
              </a:ext>
            </a:extLst>
          </p:cNvPr>
          <p:cNvSpPr txBox="1"/>
          <p:nvPr/>
        </p:nvSpPr>
        <p:spPr>
          <a:xfrm>
            <a:off x="9345354" y="34751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0x410000</a:t>
            </a:r>
            <a:endParaRPr lang="zh-TW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F78926-8F14-46A4-927A-15BC624D6C23}"/>
              </a:ext>
            </a:extLst>
          </p:cNvPr>
          <p:cNvCxnSpPr>
            <a:cxnSpLocks/>
          </p:cNvCxnSpPr>
          <p:nvPr/>
        </p:nvCxnSpPr>
        <p:spPr>
          <a:xfrm flipV="1">
            <a:off x="8138731" y="3752165"/>
            <a:ext cx="1379807" cy="15270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C6012B6-ECE7-4BE6-B05A-BBA1D5DDBED7}"/>
              </a:ext>
            </a:extLst>
          </p:cNvPr>
          <p:cNvSpPr/>
          <p:nvPr/>
        </p:nvSpPr>
        <p:spPr>
          <a:xfrm>
            <a:off x="6587231" y="5190439"/>
            <a:ext cx="1500326" cy="17755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92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A0B7F9B-3A9D-440C-B796-54C6D712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4" y="2662756"/>
            <a:ext cx="7625295" cy="34616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3F43CE3-CBC3-4B41-8C0C-8FBC084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</a:t>
            </a:r>
            <a:r>
              <a:rPr lang="en-US" altLang="zh-TW" dirty="0" err="1"/>
              <a:t>vtable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06998-6184-4773-87BC-7A657686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不停地往上追，可以到達遊戲一開始的地方</a:t>
            </a:r>
            <a:endParaRPr lang="en-US" altLang="zh-TW" sz="1600" dirty="0"/>
          </a:p>
          <a:p>
            <a:r>
              <a:rPr lang="en-US" altLang="zh-TW" sz="1600" dirty="0"/>
              <a:t>0x401460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xref</a:t>
            </a:r>
            <a:r>
              <a:rPr lang="zh-TW" altLang="en-US" sz="1600" dirty="0"/>
              <a:t>是從一個指標指出來的，可以動態跟蹤時下斷點找上一層，或是直接從</a:t>
            </a:r>
            <a:r>
              <a:rPr lang="en-US" altLang="zh-TW" sz="1600" dirty="0" err="1"/>
              <a:t>WinMain</a:t>
            </a:r>
            <a:r>
              <a:rPr lang="zh-TW" altLang="en-US" sz="1600" dirty="0"/>
              <a:t>往下找也可以，因為這小遊戲的程式邏輯很簡單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8BB24F-72E2-4109-8E02-4D8D5BD7DF6A}"/>
              </a:ext>
            </a:extLst>
          </p:cNvPr>
          <p:cNvSpPr txBox="1"/>
          <p:nvPr/>
        </p:nvSpPr>
        <p:spPr>
          <a:xfrm>
            <a:off x="10147177" y="3613666"/>
            <a:ext cx="872355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Func1</a:t>
            </a:r>
          </a:p>
          <a:p>
            <a:r>
              <a:rPr lang="en-US" altLang="zh-TW" dirty="0"/>
              <a:t>Func2</a:t>
            </a:r>
          </a:p>
          <a:p>
            <a:r>
              <a:rPr lang="en-US" altLang="zh-TW" dirty="0"/>
              <a:t>Func3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 err="1"/>
              <a:t>FuncXX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55CDAF-09D4-48D0-9B06-C8784627FB0E}"/>
              </a:ext>
            </a:extLst>
          </p:cNvPr>
          <p:cNvSpPr txBox="1"/>
          <p:nvPr/>
        </p:nvSpPr>
        <p:spPr>
          <a:xfrm>
            <a:off x="9345354" y="34751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</a:rPr>
              <a:t>0x410000</a:t>
            </a:r>
            <a:endParaRPr lang="zh-TW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EF78926-8F14-46A4-927A-15BC624D6C23}"/>
              </a:ext>
            </a:extLst>
          </p:cNvPr>
          <p:cNvCxnSpPr>
            <a:cxnSpLocks/>
          </p:cNvCxnSpPr>
          <p:nvPr/>
        </p:nvCxnSpPr>
        <p:spPr>
          <a:xfrm flipV="1">
            <a:off x="8138731" y="3752165"/>
            <a:ext cx="1379807" cy="15270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C6012B6-ECE7-4BE6-B05A-BBA1D5DDBED7}"/>
              </a:ext>
            </a:extLst>
          </p:cNvPr>
          <p:cNvSpPr/>
          <p:nvPr/>
        </p:nvSpPr>
        <p:spPr>
          <a:xfrm>
            <a:off x="6587231" y="5190439"/>
            <a:ext cx="1500326" cy="17755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52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1B937-2F49-4353-8BA4-51FF3445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Cheat Engine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86888-A35D-4AC2-B5AE-32E3B9D8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遊戲重開，就要重找</a:t>
            </a:r>
            <a:endParaRPr lang="en-US" altLang="zh-TW" dirty="0"/>
          </a:p>
          <a:p>
            <a:pPr lvl="1"/>
            <a:r>
              <a:rPr lang="en-US" altLang="zh-TW" dirty="0"/>
              <a:t>Variable address -&gt; heap or stack -&gt; player info, allocate memory -&gt; pointer</a:t>
            </a:r>
          </a:p>
          <a:p>
            <a:pPr lvl="1"/>
            <a:r>
              <a:rPr lang="en-US" altLang="zh-TW" dirty="0"/>
              <a:t>Pointer scanner / trace the code and find the 1</a:t>
            </a:r>
            <a:r>
              <a:rPr lang="en-US" altLang="zh-TW" baseline="30000" dirty="0"/>
              <a:t>st</a:t>
            </a:r>
            <a:r>
              <a:rPr lang="en-US" altLang="zh-TW" dirty="0"/>
              <a:t> stage pointer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28AA3D-1D9E-434C-8F22-DE99F3C3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00" y="3305727"/>
            <a:ext cx="9725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9770-87E2-40C2-B664-3EC176D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6F2A5-F1D1-4119-BC6F-E52E1E57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Reverse engineering</a:t>
            </a:r>
          </a:p>
          <a:p>
            <a:pPr lvl="1"/>
            <a:r>
              <a:rPr lang="en-US" altLang="zh-TW" dirty="0"/>
              <a:t>CE &amp; x32dbg</a:t>
            </a:r>
          </a:p>
          <a:p>
            <a:pPr lvl="1"/>
            <a:r>
              <a:rPr lang="en-US" altLang="zh-TW" dirty="0"/>
              <a:t>IDA</a:t>
            </a:r>
          </a:p>
          <a:p>
            <a:r>
              <a:rPr lang="en-US" altLang="zh-TW" dirty="0"/>
              <a:t>DLL injection</a:t>
            </a:r>
          </a:p>
          <a:p>
            <a:r>
              <a:rPr lang="en-US" altLang="zh-TW" dirty="0"/>
              <a:t>Expand features</a:t>
            </a:r>
          </a:p>
          <a:p>
            <a:pPr lvl="1"/>
            <a:r>
              <a:rPr lang="en-US" altLang="zh-TW" dirty="0"/>
              <a:t>P2P ( send &amp;</a:t>
            </a:r>
            <a:r>
              <a:rPr lang="en-US" altLang="zh-TW" dirty="0" err="1"/>
              <a:t>recv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Search room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02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FE790-DD6D-4E22-8440-8B45410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偷吃步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495D5-3BD0-4275-8DB7-8BED249B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https://github.com/gorisanson/pikachu-volleyball</a:t>
            </a:r>
            <a:endParaRPr lang="en-US" altLang="zh-TW" dirty="0"/>
          </a:p>
          <a:p>
            <a:pPr lvl="1"/>
            <a:r>
              <a:rPr lang="zh-TW" altLang="en-US" dirty="0"/>
              <a:t>原來有人逆向過並用</a:t>
            </a:r>
            <a:r>
              <a:rPr lang="en-US" altLang="zh-TW" dirty="0" err="1"/>
              <a:t>js</a:t>
            </a:r>
            <a:r>
              <a:rPr lang="zh-TW" altLang="en-US" dirty="0"/>
              <a:t>寫了一個網頁版</a:t>
            </a:r>
            <a:endParaRPr lang="en-US" altLang="zh-TW" dirty="0"/>
          </a:p>
          <a:p>
            <a:pPr lvl="1"/>
            <a:r>
              <a:rPr lang="zh-TW" altLang="en-US" dirty="0"/>
              <a:t>重現了許多關鍵函數</a:t>
            </a:r>
            <a:r>
              <a:rPr lang="en-US" altLang="zh-TW" dirty="0"/>
              <a:t>(ex.</a:t>
            </a:r>
            <a:r>
              <a:rPr lang="zh-TW" altLang="en-US" dirty="0"/>
              <a:t> 物理引擎的實現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21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C1FB4-3672-4CDC-9890-DF6623FB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P2P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1C41-B398-4B5E-B48C-F6A69528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/>
              <a:t>尋找最適合</a:t>
            </a:r>
            <a:r>
              <a:rPr lang="en-US" altLang="zh-TW" sz="1800" dirty="0"/>
              <a:t>hook</a:t>
            </a:r>
            <a:r>
              <a:rPr lang="zh-TW" altLang="en-US" sz="1800" dirty="0"/>
              <a:t>的點，能夠更動較少的地方達成</a:t>
            </a:r>
            <a:r>
              <a:rPr lang="en-US" altLang="zh-TW" sz="1800" dirty="0"/>
              <a:t>P2P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93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9B3B8-2071-46B3-9FF1-204C2404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in Physical Engine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5D750-1EC6-45C8-AA3F-8CEFC28D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E106F4-DE97-4B90-9999-3BC53E94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334"/>
            <a:ext cx="12192000" cy="42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8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3975-9C83-4064-8103-AC33D47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in Physical Engine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5EDF34-EE83-4262-B6F9-6853B2BDF984}"/>
              </a:ext>
            </a:extLst>
          </p:cNvPr>
          <p:cNvSpPr txBox="1"/>
          <p:nvPr/>
        </p:nvSpPr>
        <p:spPr>
          <a:xfrm>
            <a:off x="4515777" y="2682755"/>
            <a:ext cx="973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1E607C-E3E0-4910-8F42-9C3D962E8AD7}"/>
              </a:ext>
            </a:extLst>
          </p:cNvPr>
          <p:cNvSpPr txBox="1"/>
          <p:nvPr/>
        </p:nvSpPr>
        <p:spPr>
          <a:xfrm>
            <a:off x="6821379" y="5220551"/>
            <a:ext cx="205740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the pos of the player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3C9A9E-B310-4469-8172-78840D1B2942}"/>
              </a:ext>
            </a:extLst>
          </p:cNvPr>
          <p:cNvSpPr txBox="1"/>
          <p:nvPr/>
        </p:nvSpPr>
        <p:spPr>
          <a:xfrm>
            <a:off x="1558397" y="3798332"/>
            <a:ext cx="3049113" cy="6463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P1 info , P2 info</a:t>
            </a:r>
          </a:p>
          <a:p>
            <a:r>
              <a:rPr lang="en-US" altLang="zh-TW" dirty="0"/>
              <a:t>In 1P mode, P2.is_computer=1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D1803E-C514-4F88-B43B-C683BA04FFBD}"/>
              </a:ext>
            </a:extLst>
          </p:cNvPr>
          <p:cNvSpPr txBox="1"/>
          <p:nvPr/>
        </p:nvSpPr>
        <p:spPr>
          <a:xfrm>
            <a:off x="1303161" y="3116010"/>
            <a:ext cx="1093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47F5B5-5F35-4B80-A407-89C67F8F0DD2}"/>
              </a:ext>
            </a:extLst>
          </p:cNvPr>
          <p:cNvSpPr txBox="1"/>
          <p:nvPr/>
        </p:nvSpPr>
        <p:spPr>
          <a:xfrm>
            <a:off x="6821379" y="2773739"/>
            <a:ext cx="23747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Get keyboard state,</a:t>
            </a:r>
          </a:p>
          <a:p>
            <a:r>
              <a:rPr lang="en-US" altLang="zh-TW" dirty="0"/>
              <a:t>Decide P1 act , P2 act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74101E-5EBD-48D3-9C5E-4654E2C0511A}"/>
              </a:ext>
            </a:extLst>
          </p:cNvPr>
          <p:cNvCxnSpPr>
            <a:cxnSpLocks/>
          </p:cNvCxnSpPr>
          <p:nvPr/>
        </p:nvCxnSpPr>
        <p:spPr>
          <a:xfrm>
            <a:off x="8442664" y="4026503"/>
            <a:ext cx="98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9D7C-0638-49E2-BCCE-640E04712D4E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flipH="1">
            <a:off x="5364841" y="5543717"/>
            <a:ext cx="1456538" cy="3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14D776-DAEE-4DC5-93A0-CEFE7A47DEF0}"/>
              </a:ext>
            </a:extLst>
          </p:cNvPr>
          <p:cNvSpPr txBox="1"/>
          <p:nvPr/>
        </p:nvSpPr>
        <p:spPr>
          <a:xfrm>
            <a:off x="9424015" y="3826315"/>
            <a:ext cx="22945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Overwrite the action to that decided by computer.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CBC297-0A92-4DFC-BEBF-F413897FEFD2}"/>
              </a:ext>
            </a:extLst>
          </p:cNvPr>
          <p:cNvCxnSpPr>
            <a:cxnSpLocks/>
          </p:cNvCxnSpPr>
          <p:nvPr/>
        </p:nvCxnSpPr>
        <p:spPr>
          <a:xfrm>
            <a:off x="8442664" y="3485342"/>
            <a:ext cx="0" cy="162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29FC497-6D23-490E-BB90-1347B21F026E}"/>
              </a:ext>
            </a:extLst>
          </p:cNvPr>
          <p:cNvSpPr txBox="1"/>
          <p:nvPr/>
        </p:nvSpPr>
        <p:spPr>
          <a:xfrm>
            <a:off x="7408969" y="3915948"/>
            <a:ext cx="9735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computer?</a:t>
            </a:r>
            <a:endParaRPr lang="zh-TW" altLang="en-US" sz="12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4F5C7F7-A883-48C6-9805-2329F0A82510}"/>
              </a:ext>
            </a:extLst>
          </p:cNvPr>
          <p:cNvCxnSpPr>
            <a:cxnSpLocks/>
          </p:cNvCxnSpPr>
          <p:nvPr/>
        </p:nvCxnSpPr>
        <p:spPr>
          <a:xfrm flipH="1">
            <a:off x="8933340" y="4864963"/>
            <a:ext cx="1480168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C7C39CA-2392-49CE-94CC-1A8C1DD7B82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96598" y="3300676"/>
            <a:ext cx="442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FE35DC3-CA67-4C76-A947-F17E9CF1A6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49880" y="3485342"/>
            <a:ext cx="671378" cy="3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8AD6922-59D0-430E-8CFF-BE0AE35483E0}"/>
              </a:ext>
            </a:extLst>
          </p:cNvPr>
          <p:cNvSpPr/>
          <p:nvPr/>
        </p:nvSpPr>
        <p:spPr>
          <a:xfrm>
            <a:off x="6390810" y="1988038"/>
            <a:ext cx="5610687" cy="407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E5D9EF-3739-41AD-96D4-FD434DCC824B}"/>
              </a:ext>
            </a:extLst>
          </p:cNvPr>
          <p:cNvSpPr txBox="1"/>
          <p:nvPr/>
        </p:nvSpPr>
        <p:spPr>
          <a:xfrm>
            <a:off x="6390810" y="1627582"/>
            <a:ext cx="131500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Pos update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BC2080-27A2-413C-8990-4F7D4BA2D1FA}"/>
              </a:ext>
            </a:extLst>
          </p:cNvPr>
          <p:cNvSpPr txBox="1"/>
          <p:nvPr/>
        </p:nvSpPr>
        <p:spPr>
          <a:xfrm>
            <a:off x="3850179" y="5459766"/>
            <a:ext cx="15146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pos of the ball and players state.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FCAAA92-61D9-4549-A1A3-EC44D66A57E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7510" y="3300676"/>
            <a:ext cx="1187900" cy="215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1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B0C1F-5623-4D57-980F-013D0909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P2P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CADDE-1A50-4B9C-B889-66336992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8" y="1479565"/>
            <a:ext cx="49720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7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B0C1F-5623-4D57-980F-013D0909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P2P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CADDE-1A50-4B9C-B889-66336992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8" y="1479565"/>
            <a:ext cx="4972050" cy="5248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3A9991-77F4-4A87-8768-5EC82476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0" y="1618328"/>
            <a:ext cx="4881979" cy="46430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71DBDB4-60C0-4921-A4E0-F17631413270}"/>
              </a:ext>
            </a:extLst>
          </p:cNvPr>
          <p:cNvSpPr txBox="1"/>
          <p:nvPr/>
        </p:nvSpPr>
        <p:spPr>
          <a:xfrm>
            <a:off x="9969624" y="3452816"/>
            <a:ext cx="214135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P2P process </a:t>
            </a:r>
          </a:p>
          <a:p>
            <a:r>
              <a:rPr lang="en-US" altLang="zh-TW" sz="1400" dirty="0"/>
              <a:t>must be prior to updating. 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D34AEC0-8940-41CA-9C6A-CD994667B0C9}"/>
              </a:ext>
            </a:extLst>
          </p:cNvPr>
          <p:cNvSpPr/>
          <p:nvPr/>
        </p:nvSpPr>
        <p:spPr>
          <a:xfrm>
            <a:off x="5184560" y="2805128"/>
            <a:ext cx="76644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3E77B7-3EA4-4ECF-B03F-507C23B3D007}"/>
              </a:ext>
            </a:extLst>
          </p:cNvPr>
          <p:cNvSpPr txBox="1"/>
          <p:nvPr/>
        </p:nvSpPr>
        <p:spPr>
          <a:xfrm>
            <a:off x="5114850" y="2435796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Expand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01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B0C1F-5623-4D57-980F-013D0909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P2P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CADDE-1A50-4B9C-B889-66336992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8" y="1479565"/>
            <a:ext cx="4972050" cy="5248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3A9991-77F4-4A87-8768-5EC82476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0" y="1618328"/>
            <a:ext cx="4881979" cy="46430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71DBDB4-60C0-4921-A4E0-F17631413270}"/>
              </a:ext>
            </a:extLst>
          </p:cNvPr>
          <p:cNvSpPr txBox="1"/>
          <p:nvPr/>
        </p:nvSpPr>
        <p:spPr>
          <a:xfrm>
            <a:off x="9969624" y="3452816"/>
            <a:ext cx="214135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P2P process </a:t>
            </a:r>
          </a:p>
          <a:p>
            <a:r>
              <a:rPr lang="en-US" altLang="zh-TW" sz="1400" dirty="0"/>
              <a:t>must be prior to updating. 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D34AEC0-8940-41CA-9C6A-CD994667B0C9}"/>
              </a:ext>
            </a:extLst>
          </p:cNvPr>
          <p:cNvSpPr/>
          <p:nvPr/>
        </p:nvSpPr>
        <p:spPr>
          <a:xfrm>
            <a:off x="5184560" y="2805128"/>
            <a:ext cx="76644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3E77B7-3EA4-4ECF-B03F-507C23B3D007}"/>
              </a:ext>
            </a:extLst>
          </p:cNvPr>
          <p:cNvSpPr txBox="1"/>
          <p:nvPr/>
        </p:nvSpPr>
        <p:spPr>
          <a:xfrm>
            <a:off x="5114850" y="2435796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Expand  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989525-5BD6-42F0-99A1-A310D212F934}"/>
              </a:ext>
            </a:extLst>
          </p:cNvPr>
          <p:cNvSpPr txBox="1"/>
          <p:nvPr/>
        </p:nvSpPr>
        <p:spPr>
          <a:xfrm>
            <a:off x="7792859" y="371442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Call? </a:t>
            </a:r>
            <a:r>
              <a:rPr lang="en-US" altLang="zh-TW" dirty="0" err="1"/>
              <a:t>Jmp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73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3975-9C83-4064-8103-AC33D47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in Physical Engine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5EDF34-EE83-4262-B6F9-6853B2BDF984}"/>
              </a:ext>
            </a:extLst>
          </p:cNvPr>
          <p:cNvSpPr txBox="1"/>
          <p:nvPr/>
        </p:nvSpPr>
        <p:spPr>
          <a:xfrm>
            <a:off x="4515777" y="2682755"/>
            <a:ext cx="973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1E607C-E3E0-4910-8F42-9C3D962E8AD7}"/>
              </a:ext>
            </a:extLst>
          </p:cNvPr>
          <p:cNvSpPr txBox="1"/>
          <p:nvPr/>
        </p:nvSpPr>
        <p:spPr>
          <a:xfrm>
            <a:off x="6821379" y="5220551"/>
            <a:ext cx="205740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the pos of the player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3C9A9E-B310-4469-8172-78840D1B2942}"/>
              </a:ext>
            </a:extLst>
          </p:cNvPr>
          <p:cNvSpPr txBox="1"/>
          <p:nvPr/>
        </p:nvSpPr>
        <p:spPr>
          <a:xfrm>
            <a:off x="1558397" y="3798332"/>
            <a:ext cx="3049113" cy="6463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P1 info , P2 info</a:t>
            </a:r>
          </a:p>
          <a:p>
            <a:r>
              <a:rPr lang="en-US" altLang="zh-TW" dirty="0"/>
              <a:t>In 1P mode, P2.is_computer=1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D1803E-C514-4F88-B43B-C683BA04FFBD}"/>
              </a:ext>
            </a:extLst>
          </p:cNvPr>
          <p:cNvSpPr txBox="1"/>
          <p:nvPr/>
        </p:nvSpPr>
        <p:spPr>
          <a:xfrm>
            <a:off x="1303161" y="3116010"/>
            <a:ext cx="1093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47F5B5-5F35-4B80-A407-89C67F8F0DD2}"/>
              </a:ext>
            </a:extLst>
          </p:cNvPr>
          <p:cNvSpPr txBox="1"/>
          <p:nvPr/>
        </p:nvSpPr>
        <p:spPr>
          <a:xfrm>
            <a:off x="6821379" y="2773739"/>
            <a:ext cx="23747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Get keyboard state,</a:t>
            </a:r>
          </a:p>
          <a:p>
            <a:r>
              <a:rPr lang="en-US" altLang="zh-TW" dirty="0"/>
              <a:t>Decide P1 act , P2 act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74101E-5EBD-48D3-9C5E-4654E2C0511A}"/>
              </a:ext>
            </a:extLst>
          </p:cNvPr>
          <p:cNvCxnSpPr>
            <a:cxnSpLocks/>
          </p:cNvCxnSpPr>
          <p:nvPr/>
        </p:nvCxnSpPr>
        <p:spPr>
          <a:xfrm>
            <a:off x="8442664" y="4026503"/>
            <a:ext cx="98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9D7C-0638-49E2-BCCE-640E04712D4E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flipH="1">
            <a:off x="5364841" y="5543717"/>
            <a:ext cx="1456538" cy="3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14D776-DAEE-4DC5-93A0-CEFE7A47DEF0}"/>
              </a:ext>
            </a:extLst>
          </p:cNvPr>
          <p:cNvSpPr txBox="1"/>
          <p:nvPr/>
        </p:nvSpPr>
        <p:spPr>
          <a:xfrm>
            <a:off x="9424015" y="3826315"/>
            <a:ext cx="22945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Overwrite the action to that decided by computer.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CBC297-0A92-4DFC-BEBF-F413897FEFD2}"/>
              </a:ext>
            </a:extLst>
          </p:cNvPr>
          <p:cNvCxnSpPr>
            <a:cxnSpLocks/>
          </p:cNvCxnSpPr>
          <p:nvPr/>
        </p:nvCxnSpPr>
        <p:spPr>
          <a:xfrm>
            <a:off x="8442664" y="3485342"/>
            <a:ext cx="0" cy="162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29FC497-6D23-490E-BB90-1347B21F026E}"/>
              </a:ext>
            </a:extLst>
          </p:cNvPr>
          <p:cNvSpPr txBox="1"/>
          <p:nvPr/>
        </p:nvSpPr>
        <p:spPr>
          <a:xfrm>
            <a:off x="7408969" y="3915948"/>
            <a:ext cx="9735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computer?</a:t>
            </a:r>
            <a:endParaRPr lang="zh-TW" altLang="en-US" sz="12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4F5C7F7-A883-48C6-9805-2329F0A82510}"/>
              </a:ext>
            </a:extLst>
          </p:cNvPr>
          <p:cNvCxnSpPr>
            <a:cxnSpLocks/>
          </p:cNvCxnSpPr>
          <p:nvPr/>
        </p:nvCxnSpPr>
        <p:spPr>
          <a:xfrm flipH="1">
            <a:off x="8933340" y="4864963"/>
            <a:ext cx="1480168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C7C39CA-2392-49CE-94CC-1A8C1DD7B82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96598" y="3300676"/>
            <a:ext cx="442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FE35DC3-CA67-4C76-A947-F17E9CF1A6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49880" y="3485342"/>
            <a:ext cx="671378" cy="3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8AD6922-59D0-430E-8CFF-BE0AE35483E0}"/>
              </a:ext>
            </a:extLst>
          </p:cNvPr>
          <p:cNvSpPr/>
          <p:nvPr/>
        </p:nvSpPr>
        <p:spPr>
          <a:xfrm>
            <a:off x="6390810" y="1988038"/>
            <a:ext cx="5610687" cy="407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E5D9EF-3739-41AD-96D4-FD434DCC824B}"/>
              </a:ext>
            </a:extLst>
          </p:cNvPr>
          <p:cNvSpPr txBox="1"/>
          <p:nvPr/>
        </p:nvSpPr>
        <p:spPr>
          <a:xfrm>
            <a:off x="6390810" y="1627582"/>
            <a:ext cx="131500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Pos update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BC2080-27A2-413C-8990-4F7D4BA2D1FA}"/>
              </a:ext>
            </a:extLst>
          </p:cNvPr>
          <p:cNvSpPr txBox="1"/>
          <p:nvPr/>
        </p:nvSpPr>
        <p:spPr>
          <a:xfrm>
            <a:off x="3850179" y="5459766"/>
            <a:ext cx="15146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pos of the ball and players state.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FCAAA92-61D9-4549-A1A3-EC44D66A57E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7510" y="3300676"/>
            <a:ext cx="1187900" cy="215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3975-9C83-4064-8103-AC33D47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in Physical Engine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5EDF34-EE83-4262-B6F9-6853B2BDF984}"/>
              </a:ext>
            </a:extLst>
          </p:cNvPr>
          <p:cNvSpPr txBox="1"/>
          <p:nvPr/>
        </p:nvSpPr>
        <p:spPr>
          <a:xfrm>
            <a:off x="4515777" y="2682755"/>
            <a:ext cx="973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1E607C-E3E0-4910-8F42-9C3D962E8AD7}"/>
              </a:ext>
            </a:extLst>
          </p:cNvPr>
          <p:cNvSpPr txBox="1"/>
          <p:nvPr/>
        </p:nvSpPr>
        <p:spPr>
          <a:xfrm>
            <a:off x="6821379" y="5220551"/>
            <a:ext cx="205740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the pos of the player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3C9A9E-B310-4469-8172-78840D1B2942}"/>
              </a:ext>
            </a:extLst>
          </p:cNvPr>
          <p:cNvSpPr txBox="1"/>
          <p:nvPr/>
        </p:nvSpPr>
        <p:spPr>
          <a:xfrm>
            <a:off x="1558397" y="3798332"/>
            <a:ext cx="3049113" cy="6463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P1 info , P2 info</a:t>
            </a:r>
          </a:p>
          <a:p>
            <a:r>
              <a:rPr lang="en-US" altLang="zh-TW" dirty="0"/>
              <a:t>In 1P mode, P2.is_computer=1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D1803E-C514-4F88-B43B-C683BA04FFBD}"/>
              </a:ext>
            </a:extLst>
          </p:cNvPr>
          <p:cNvSpPr txBox="1"/>
          <p:nvPr/>
        </p:nvSpPr>
        <p:spPr>
          <a:xfrm>
            <a:off x="1303161" y="3116010"/>
            <a:ext cx="1093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47F5B5-5F35-4B80-A407-89C67F8F0DD2}"/>
              </a:ext>
            </a:extLst>
          </p:cNvPr>
          <p:cNvSpPr txBox="1"/>
          <p:nvPr/>
        </p:nvSpPr>
        <p:spPr>
          <a:xfrm>
            <a:off x="6821379" y="2773739"/>
            <a:ext cx="23747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Get keyboard state,</a:t>
            </a:r>
          </a:p>
          <a:p>
            <a:r>
              <a:rPr lang="en-US" altLang="zh-TW" dirty="0"/>
              <a:t>Decide P1 act , P2 act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74101E-5EBD-48D3-9C5E-4654E2C0511A}"/>
              </a:ext>
            </a:extLst>
          </p:cNvPr>
          <p:cNvCxnSpPr>
            <a:cxnSpLocks/>
          </p:cNvCxnSpPr>
          <p:nvPr/>
        </p:nvCxnSpPr>
        <p:spPr>
          <a:xfrm>
            <a:off x="8442664" y="4026503"/>
            <a:ext cx="98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9D7C-0638-49E2-BCCE-640E04712D4E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flipH="1">
            <a:off x="5364841" y="5543717"/>
            <a:ext cx="1456538" cy="3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14D776-DAEE-4DC5-93A0-CEFE7A47DEF0}"/>
              </a:ext>
            </a:extLst>
          </p:cNvPr>
          <p:cNvSpPr txBox="1"/>
          <p:nvPr/>
        </p:nvSpPr>
        <p:spPr>
          <a:xfrm>
            <a:off x="9424015" y="3826315"/>
            <a:ext cx="22945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Overwrite the action to that decided by computer.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CBC297-0A92-4DFC-BEBF-F413897FEFD2}"/>
              </a:ext>
            </a:extLst>
          </p:cNvPr>
          <p:cNvCxnSpPr>
            <a:cxnSpLocks/>
          </p:cNvCxnSpPr>
          <p:nvPr/>
        </p:nvCxnSpPr>
        <p:spPr>
          <a:xfrm>
            <a:off x="8442664" y="3485342"/>
            <a:ext cx="0" cy="162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29FC497-6D23-490E-BB90-1347B21F026E}"/>
              </a:ext>
            </a:extLst>
          </p:cNvPr>
          <p:cNvSpPr txBox="1"/>
          <p:nvPr/>
        </p:nvSpPr>
        <p:spPr>
          <a:xfrm>
            <a:off x="7408969" y="3915948"/>
            <a:ext cx="9735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computer?</a:t>
            </a:r>
            <a:endParaRPr lang="zh-TW" altLang="en-US" sz="12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4F5C7F7-A883-48C6-9805-2329F0A82510}"/>
              </a:ext>
            </a:extLst>
          </p:cNvPr>
          <p:cNvCxnSpPr>
            <a:cxnSpLocks/>
          </p:cNvCxnSpPr>
          <p:nvPr/>
        </p:nvCxnSpPr>
        <p:spPr>
          <a:xfrm flipH="1">
            <a:off x="8933340" y="4864963"/>
            <a:ext cx="1480168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C7C39CA-2392-49CE-94CC-1A8C1DD7B82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96598" y="3300676"/>
            <a:ext cx="442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FE35DC3-CA67-4C76-A947-F17E9CF1A6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49880" y="3485342"/>
            <a:ext cx="671378" cy="3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8AD6922-59D0-430E-8CFF-BE0AE35483E0}"/>
              </a:ext>
            </a:extLst>
          </p:cNvPr>
          <p:cNvSpPr/>
          <p:nvPr/>
        </p:nvSpPr>
        <p:spPr>
          <a:xfrm>
            <a:off x="6390810" y="1988038"/>
            <a:ext cx="5610687" cy="407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E5D9EF-3739-41AD-96D4-FD434DCC824B}"/>
              </a:ext>
            </a:extLst>
          </p:cNvPr>
          <p:cNvSpPr txBox="1"/>
          <p:nvPr/>
        </p:nvSpPr>
        <p:spPr>
          <a:xfrm>
            <a:off x="6390810" y="1627582"/>
            <a:ext cx="131500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Pos update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BC2080-27A2-413C-8990-4F7D4BA2D1FA}"/>
              </a:ext>
            </a:extLst>
          </p:cNvPr>
          <p:cNvSpPr txBox="1"/>
          <p:nvPr/>
        </p:nvSpPr>
        <p:spPr>
          <a:xfrm>
            <a:off x="3850179" y="5459766"/>
            <a:ext cx="15146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pos of the ball and players state.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FCAAA92-61D9-4549-A1A3-EC44D66A57E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7510" y="3300676"/>
            <a:ext cx="1187900" cy="215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1CDDAD67-584D-44AB-91C4-300621A5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60" y="3826314"/>
            <a:ext cx="66198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7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3975-9C83-4064-8103-AC33D47F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in Physical Engine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5EDF34-EE83-4262-B6F9-6853B2BDF984}"/>
              </a:ext>
            </a:extLst>
          </p:cNvPr>
          <p:cNvSpPr txBox="1"/>
          <p:nvPr/>
        </p:nvSpPr>
        <p:spPr>
          <a:xfrm>
            <a:off x="4515777" y="2682755"/>
            <a:ext cx="973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1E607C-E3E0-4910-8F42-9C3D962E8AD7}"/>
              </a:ext>
            </a:extLst>
          </p:cNvPr>
          <p:cNvSpPr txBox="1"/>
          <p:nvPr/>
        </p:nvSpPr>
        <p:spPr>
          <a:xfrm>
            <a:off x="6821379" y="5220551"/>
            <a:ext cx="205740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the pos of the player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3C9A9E-B310-4469-8172-78840D1B2942}"/>
              </a:ext>
            </a:extLst>
          </p:cNvPr>
          <p:cNvSpPr txBox="1"/>
          <p:nvPr/>
        </p:nvSpPr>
        <p:spPr>
          <a:xfrm>
            <a:off x="1558397" y="3798332"/>
            <a:ext cx="3049113" cy="6463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P1 info , P2 info</a:t>
            </a:r>
          </a:p>
          <a:p>
            <a:r>
              <a:rPr lang="en-US" altLang="zh-TW" dirty="0"/>
              <a:t>In 1P mode, P2.is_computer=1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D1803E-C514-4F88-B43B-C683BA04FFBD}"/>
              </a:ext>
            </a:extLst>
          </p:cNvPr>
          <p:cNvSpPr txBox="1"/>
          <p:nvPr/>
        </p:nvSpPr>
        <p:spPr>
          <a:xfrm>
            <a:off x="1303161" y="3116010"/>
            <a:ext cx="10934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47F5B5-5F35-4B80-A407-89C67F8F0DD2}"/>
              </a:ext>
            </a:extLst>
          </p:cNvPr>
          <p:cNvSpPr txBox="1"/>
          <p:nvPr/>
        </p:nvSpPr>
        <p:spPr>
          <a:xfrm>
            <a:off x="6821379" y="2773739"/>
            <a:ext cx="23747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Get keyboard state,</a:t>
            </a:r>
          </a:p>
          <a:p>
            <a:r>
              <a:rPr lang="en-US" altLang="zh-TW" dirty="0"/>
              <a:t>Decide P1 act , P2 act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74101E-5EBD-48D3-9C5E-4654E2C0511A}"/>
              </a:ext>
            </a:extLst>
          </p:cNvPr>
          <p:cNvCxnSpPr>
            <a:cxnSpLocks/>
          </p:cNvCxnSpPr>
          <p:nvPr/>
        </p:nvCxnSpPr>
        <p:spPr>
          <a:xfrm>
            <a:off x="8442664" y="4026503"/>
            <a:ext cx="98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9D7C-0638-49E2-BCCE-640E04712D4E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flipH="1">
            <a:off x="5364841" y="5543717"/>
            <a:ext cx="1456538" cy="3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14D776-DAEE-4DC5-93A0-CEFE7A47DEF0}"/>
              </a:ext>
            </a:extLst>
          </p:cNvPr>
          <p:cNvSpPr txBox="1"/>
          <p:nvPr/>
        </p:nvSpPr>
        <p:spPr>
          <a:xfrm>
            <a:off x="9424015" y="3826315"/>
            <a:ext cx="229450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Overwrite the action to that decided by computer.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CBC297-0A92-4DFC-BEBF-F413897FEFD2}"/>
              </a:ext>
            </a:extLst>
          </p:cNvPr>
          <p:cNvCxnSpPr>
            <a:cxnSpLocks/>
          </p:cNvCxnSpPr>
          <p:nvPr/>
        </p:nvCxnSpPr>
        <p:spPr>
          <a:xfrm>
            <a:off x="8442664" y="3485342"/>
            <a:ext cx="0" cy="162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29FC497-6D23-490E-BB90-1347B21F026E}"/>
              </a:ext>
            </a:extLst>
          </p:cNvPr>
          <p:cNvSpPr txBox="1"/>
          <p:nvPr/>
        </p:nvSpPr>
        <p:spPr>
          <a:xfrm>
            <a:off x="7408969" y="3915948"/>
            <a:ext cx="9735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Is computer?</a:t>
            </a:r>
            <a:endParaRPr lang="zh-TW" altLang="en-US" sz="12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4F5C7F7-A883-48C6-9805-2329F0A82510}"/>
              </a:ext>
            </a:extLst>
          </p:cNvPr>
          <p:cNvCxnSpPr>
            <a:cxnSpLocks/>
          </p:cNvCxnSpPr>
          <p:nvPr/>
        </p:nvCxnSpPr>
        <p:spPr>
          <a:xfrm flipH="1">
            <a:off x="8933340" y="4864963"/>
            <a:ext cx="1480168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C7C39CA-2392-49CE-94CC-1A8C1DD7B82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96598" y="3300676"/>
            <a:ext cx="442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FE35DC3-CA67-4C76-A947-F17E9CF1A6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849880" y="3485342"/>
            <a:ext cx="671378" cy="31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8AD6922-59D0-430E-8CFF-BE0AE35483E0}"/>
              </a:ext>
            </a:extLst>
          </p:cNvPr>
          <p:cNvSpPr/>
          <p:nvPr/>
        </p:nvSpPr>
        <p:spPr>
          <a:xfrm>
            <a:off x="6390810" y="1988038"/>
            <a:ext cx="5610687" cy="407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E5D9EF-3739-41AD-96D4-FD434DCC824B}"/>
              </a:ext>
            </a:extLst>
          </p:cNvPr>
          <p:cNvSpPr txBox="1"/>
          <p:nvPr/>
        </p:nvSpPr>
        <p:spPr>
          <a:xfrm>
            <a:off x="6390810" y="1627582"/>
            <a:ext cx="131500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Pos update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BC2080-27A2-413C-8990-4F7D4BA2D1FA}"/>
              </a:ext>
            </a:extLst>
          </p:cNvPr>
          <p:cNvSpPr txBox="1"/>
          <p:nvPr/>
        </p:nvSpPr>
        <p:spPr>
          <a:xfrm>
            <a:off x="3850179" y="5459766"/>
            <a:ext cx="15146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pos of the ball and players state.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FCAAA92-61D9-4549-A1A3-EC44D66A57E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7510" y="3300676"/>
            <a:ext cx="1187900" cy="215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1CDDAD67-584D-44AB-91C4-300621A5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60" y="3826314"/>
            <a:ext cx="6619875" cy="10858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C0C7D86-2DED-44A6-B34E-0EE0DCA41438}"/>
              </a:ext>
            </a:extLst>
          </p:cNvPr>
          <p:cNvSpPr txBox="1"/>
          <p:nvPr/>
        </p:nvSpPr>
        <p:spPr>
          <a:xfrm>
            <a:off x="5514443" y="4426479"/>
            <a:ext cx="260795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If(true)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send_recv_auto</a:t>
            </a:r>
            <a:r>
              <a:rPr lang="en-US" altLang="zh-TW" dirty="0"/>
              <a:t>(this,…);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7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75BEC-BB11-4FCF-AA3A-B4226D28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reverse engineering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AA729-E7C8-410B-8C8D-D93B7E15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Cheat Engine</a:t>
            </a:r>
          </a:p>
          <a:p>
            <a:pPr lvl="1"/>
            <a:r>
              <a:rPr lang="en-US" altLang="zh-TW" dirty="0"/>
              <a:t>Find some critical variables ( player state, x/y axis …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Debugging</a:t>
            </a:r>
          </a:p>
          <a:p>
            <a:r>
              <a:rPr lang="en-US" altLang="zh-TW" dirty="0"/>
              <a:t>X32dbg</a:t>
            </a:r>
          </a:p>
          <a:p>
            <a:pPr lvl="1"/>
            <a:r>
              <a:rPr lang="en-US" altLang="zh-TW" dirty="0"/>
              <a:t>Debugging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30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3E38C-02D8-4EEC-BE09-FA9F1FC4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 injection &amp; Insert binary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082EF-7202-4148-805A-A9DFA5A3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Section header</a:t>
            </a:r>
          </a:p>
          <a:p>
            <a:r>
              <a:rPr lang="en-US" altLang="zh-TW" dirty="0"/>
              <a:t>IAT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1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5B858-4CD5-4E2E-B843-CA16A557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binary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5D05F-56EE-475C-80C5-E8318138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Section header – Lord PE or </a:t>
            </a:r>
            <a:r>
              <a:rPr lang="zh-TW" altLang="en-US" dirty="0"/>
              <a:t>手動</a:t>
            </a:r>
            <a:endParaRPr lang="en-US" altLang="zh-TW" dirty="0"/>
          </a:p>
          <a:p>
            <a:r>
              <a:rPr lang="zh-TW" altLang="en-US" sz="1400" dirty="0"/>
              <a:t>當初不知道怎麼用這個加</a:t>
            </a:r>
            <a:r>
              <a:rPr lang="en-US" altLang="zh-TW" sz="1400" dirty="0"/>
              <a:t>header</a:t>
            </a:r>
            <a:r>
              <a:rPr lang="zh-TW" altLang="en-US" sz="1400" dirty="0"/>
              <a:t>，摸了很久以為是</a:t>
            </a:r>
            <a:r>
              <a:rPr lang="en-US" altLang="zh-TW" sz="1400" dirty="0"/>
              <a:t>header</a:t>
            </a:r>
            <a:r>
              <a:rPr lang="zh-TW" altLang="en-US" sz="1400" dirty="0"/>
              <a:t>空間滿了，結果乾脆自己寫一個小程式來改</a:t>
            </a:r>
            <a:r>
              <a:rPr lang="en-US" altLang="zh-TW" sz="1400" dirty="0"/>
              <a:t>.</a:t>
            </a:r>
            <a:r>
              <a:rPr lang="en-US" altLang="zh-TW" sz="1400" dirty="0" err="1"/>
              <a:t>rsrc</a:t>
            </a:r>
            <a:r>
              <a:rPr lang="zh-TW" altLang="en-US" sz="1400" dirty="0"/>
              <a:t>段</a:t>
            </a:r>
            <a:endParaRPr lang="en-US" altLang="zh-TW" sz="14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28E017-95EB-4E3E-82D3-70552DFB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57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1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5B858-4CD5-4E2E-B843-CA16A557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binary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5D05F-56EE-475C-80C5-E8318138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Section header – Lord PE or </a:t>
            </a:r>
            <a:r>
              <a:rPr lang="zh-TW" altLang="en-US" dirty="0"/>
              <a:t>手動</a:t>
            </a:r>
            <a:endParaRPr lang="en-US" altLang="zh-TW" dirty="0"/>
          </a:p>
          <a:p>
            <a:r>
              <a:rPr lang="zh-TW" altLang="en-US" sz="1400" dirty="0"/>
              <a:t>當初不知道怎麼用這個加</a:t>
            </a:r>
            <a:r>
              <a:rPr lang="en-US" altLang="zh-TW" sz="1400" dirty="0"/>
              <a:t>header</a:t>
            </a:r>
            <a:r>
              <a:rPr lang="zh-TW" altLang="en-US" sz="1400" dirty="0"/>
              <a:t>，摸了很久以為是</a:t>
            </a:r>
            <a:r>
              <a:rPr lang="en-US" altLang="zh-TW" sz="1400" dirty="0"/>
              <a:t>header</a:t>
            </a:r>
            <a:r>
              <a:rPr lang="zh-TW" altLang="en-US" sz="1400" dirty="0"/>
              <a:t>空間滿了，結果乾脆自己寫一個小程式來改</a:t>
            </a:r>
            <a:r>
              <a:rPr lang="en-US" altLang="zh-TW" sz="1400" dirty="0"/>
              <a:t>.</a:t>
            </a:r>
            <a:r>
              <a:rPr lang="en-US" altLang="zh-TW" sz="1400" dirty="0" err="1"/>
              <a:t>rsrc</a:t>
            </a:r>
            <a:r>
              <a:rPr lang="zh-TW" altLang="en-US" sz="1400" dirty="0"/>
              <a:t>段</a:t>
            </a:r>
            <a:endParaRPr lang="en-US" altLang="zh-TW" sz="1400" dirty="0"/>
          </a:p>
          <a:p>
            <a:r>
              <a:rPr lang="en-US" altLang="zh-TW" sz="1400" dirty="0"/>
              <a:t>.</a:t>
            </a:r>
            <a:r>
              <a:rPr lang="en-US" altLang="zh-TW" sz="1400" dirty="0" err="1"/>
              <a:t>rsrc</a:t>
            </a:r>
            <a:r>
              <a:rPr lang="zh-TW" altLang="en-US" sz="1400" dirty="0"/>
              <a:t>的</a:t>
            </a:r>
            <a:r>
              <a:rPr lang="en-US" altLang="zh-TW" sz="1400" dirty="0"/>
              <a:t>flag</a:t>
            </a:r>
            <a:r>
              <a:rPr lang="zh-TW" altLang="en-US" sz="1400" dirty="0"/>
              <a:t>全開，並從屁股開一塊大空間</a:t>
            </a:r>
            <a:endParaRPr lang="en-US" altLang="zh-TW" sz="1400" dirty="0"/>
          </a:p>
          <a:p>
            <a:r>
              <a:rPr lang="zh-TW" altLang="en-US" sz="1400" dirty="0"/>
              <a:t>塞</a:t>
            </a:r>
            <a:r>
              <a:rPr lang="en-US" altLang="zh-TW" sz="1400" dirty="0"/>
              <a:t>code</a:t>
            </a:r>
            <a:r>
              <a:rPr lang="zh-TW" altLang="en-US" sz="1400" dirty="0"/>
              <a:t>到</a:t>
            </a:r>
            <a:r>
              <a:rPr lang="en-US" altLang="zh-TW" sz="1400" dirty="0"/>
              <a:t>.</a:t>
            </a:r>
            <a:r>
              <a:rPr lang="en-US" altLang="zh-TW" sz="1400" dirty="0" err="1"/>
              <a:t>rsrc</a:t>
            </a:r>
            <a:r>
              <a:rPr lang="zh-TW" altLang="en-US" sz="1400" dirty="0"/>
              <a:t>段中</a:t>
            </a:r>
            <a:endParaRPr lang="en-US" altLang="zh-TW" sz="14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68F5CE-1D0D-4C06-BE4F-C9F08E8A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41" y="3874964"/>
            <a:ext cx="4610100" cy="1114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11EA06-B484-4F6B-BE10-0F552695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41" y="2257425"/>
            <a:ext cx="45339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33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6DADB-A35C-4847-B5E4-1CB8D278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binary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4F8BB-7F61-44F6-AB3E-D130C6BC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8262" cy="4351338"/>
          </a:xfrm>
        </p:spPr>
        <p:txBody>
          <a:bodyPr/>
          <a:lstStyle/>
          <a:p>
            <a:r>
              <a:rPr lang="en-US" altLang="zh-TW" dirty="0"/>
              <a:t>Generate</a:t>
            </a:r>
            <a:r>
              <a:rPr lang="zh-TW" altLang="en-US" dirty="0"/>
              <a:t> </a:t>
            </a:r>
            <a:r>
              <a:rPr lang="en-US" altLang="zh-TW" dirty="0"/>
              <a:t>payload with </a:t>
            </a:r>
            <a:r>
              <a:rPr lang="en-US" altLang="zh-TW" dirty="0" err="1"/>
              <a:t>Pwntools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Critical:</a:t>
            </a:r>
          </a:p>
          <a:p>
            <a:pPr lvl="1"/>
            <a:r>
              <a:rPr lang="en-US" altLang="zh-TW" dirty="0"/>
              <a:t>0x401fdd , 0x401ff0</a:t>
            </a:r>
          </a:p>
          <a:p>
            <a:pPr lvl="1"/>
            <a:r>
              <a:rPr lang="en-US" altLang="zh-TW" dirty="0"/>
              <a:t>0x401f1a</a:t>
            </a:r>
          </a:p>
          <a:p>
            <a:pPr lvl="1"/>
            <a:r>
              <a:rPr lang="en-US" altLang="zh-TW" dirty="0"/>
              <a:t>0x404f27</a:t>
            </a:r>
          </a:p>
          <a:p>
            <a:pPr lvl="1"/>
            <a:r>
              <a:rPr lang="en-US" altLang="zh-TW" dirty="0"/>
              <a:t>0x40a320,0x4030d7</a:t>
            </a:r>
          </a:p>
          <a:p>
            <a:pPr lvl="1"/>
            <a:r>
              <a:rPr lang="en-US" altLang="zh-TW" dirty="0"/>
              <a:t>0x40234b</a:t>
            </a:r>
          </a:p>
          <a:p>
            <a:pPr lvl="1"/>
            <a:r>
              <a:rPr lang="en-US" altLang="zh-TW" dirty="0"/>
              <a:t>0x4022e0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F1BF02-F122-48DB-97F6-DA9F9569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00" y="1339981"/>
            <a:ext cx="5238262" cy="5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1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19FAE-0FE9-4F38-A38A-FE6D272E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binary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EB309-5B42-4CBF-ABD4-745C08EF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/>
              <a:t>0x401fdd</a:t>
            </a:r>
          </a:p>
          <a:p>
            <a:pPr lvl="1"/>
            <a:r>
              <a:rPr lang="en-US" altLang="zh-TW" sz="1400" dirty="0"/>
              <a:t>if ( this-&gt;</a:t>
            </a:r>
            <a:r>
              <a:rPr lang="en-US" altLang="zh-TW" sz="1400" dirty="0" err="1"/>
              <a:t>is_computer</a:t>
            </a:r>
            <a:r>
              <a:rPr lang="en-US" altLang="zh-TW" sz="1400" dirty="0"/>
              <a:t> == 1 )  </a:t>
            </a:r>
            <a:r>
              <a:rPr lang="en-US" altLang="zh-TW" sz="1400" dirty="0" err="1"/>
              <a:t>auto_act</a:t>
            </a:r>
            <a:r>
              <a:rPr lang="en-US" altLang="zh-TW" sz="1400" dirty="0"/>
              <a:t>(this, … );</a:t>
            </a:r>
          </a:p>
          <a:p>
            <a:pPr lvl="1"/>
            <a:r>
              <a:rPr lang="en-US" altLang="zh-TW" sz="1400" dirty="0"/>
              <a:t>-&gt; if ( this-&gt;</a:t>
            </a:r>
            <a:r>
              <a:rPr lang="en-US" altLang="zh-TW" sz="1400" dirty="0" err="1"/>
              <a:t>is_computer</a:t>
            </a:r>
            <a:r>
              <a:rPr lang="en-US" altLang="zh-TW" sz="1400" dirty="0"/>
              <a:t> != 0 ) </a:t>
            </a:r>
            <a:r>
              <a:rPr lang="en-US" altLang="zh-TW" sz="1400" dirty="0" err="1"/>
              <a:t>send_recv_auto</a:t>
            </a:r>
            <a:r>
              <a:rPr lang="en-US" altLang="zh-TW" sz="1400" dirty="0"/>
              <a:t>(this, … );</a:t>
            </a:r>
          </a:p>
          <a:p>
            <a:r>
              <a:rPr lang="en-US" altLang="zh-TW" sz="1800" dirty="0"/>
              <a:t>0x401f1a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0x404f27</a:t>
            </a:r>
          </a:p>
          <a:p>
            <a:pPr lvl="1"/>
            <a:r>
              <a:rPr lang="en-US" altLang="zh-TW" sz="1400" dirty="0"/>
              <a:t>Hook </a:t>
            </a:r>
            <a:r>
              <a:rPr lang="en-US" altLang="zh-TW" sz="1400" dirty="0" err="1"/>
              <a:t>start_menu_proc</a:t>
            </a:r>
            <a:r>
              <a:rPr lang="en-US" altLang="zh-TW" sz="1400" dirty="0"/>
              <a:t> -&gt; when select 2P mode, do socket initialization.</a:t>
            </a:r>
          </a:p>
          <a:p>
            <a:r>
              <a:rPr lang="en-US" altLang="zh-TW" sz="1800" dirty="0"/>
              <a:t>0x4030d7</a:t>
            </a:r>
          </a:p>
          <a:p>
            <a:pPr lvl="1"/>
            <a:r>
              <a:rPr lang="en-US" altLang="zh-TW" sz="1400" dirty="0"/>
              <a:t>Hook _rand() in </a:t>
            </a:r>
            <a:r>
              <a:rPr lang="en-US" altLang="zh-TW" sz="1400" dirty="0" err="1"/>
              <a:t>CollisionBetweenBallAndPlayer</a:t>
            </a:r>
            <a:r>
              <a:rPr lang="en-US" altLang="zh-TW" sz="1400" dirty="0"/>
              <a:t>(this, …) -&gt; </a:t>
            </a:r>
            <a:r>
              <a:rPr lang="en-US" altLang="zh-TW" sz="1400" dirty="0" err="1"/>
              <a:t>new_rand</a:t>
            </a:r>
            <a:r>
              <a:rPr lang="en-US" altLang="zh-TW" sz="1400" dirty="0"/>
              <a:t>() which the rand seed can be controlled.</a:t>
            </a:r>
          </a:p>
          <a:p>
            <a:r>
              <a:rPr lang="en-US" altLang="zh-TW" sz="1800" dirty="0"/>
              <a:t>0x40234b</a:t>
            </a:r>
          </a:p>
          <a:p>
            <a:pPr lvl="1"/>
            <a:r>
              <a:rPr lang="en-US" altLang="zh-TW" sz="1400" dirty="0"/>
              <a:t>Set </a:t>
            </a:r>
            <a:r>
              <a:rPr lang="en-US" altLang="zh-TW" sz="1400" dirty="0" err="1"/>
              <a:t>is_computer</a:t>
            </a:r>
            <a:r>
              <a:rPr lang="en-US" altLang="zh-TW" sz="1400" dirty="0"/>
              <a:t> to 0 ( no P2P mode), preventing the process flow enters </a:t>
            </a:r>
            <a:r>
              <a:rPr lang="en-US" altLang="zh-TW" sz="1400" dirty="0" err="1"/>
              <a:t>recv</a:t>
            </a:r>
            <a:r>
              <a:rPr lang="en-US" altLang="zh-TW" sz="1400" dirty="0"/>
              <a:t>() again, which will block the execution.</a:t>
            </a:r>
          </a:p>
          <a:p>
            <a:r>
              <a:rPr lang="en-US" altLang="zh-TW" sz="1800" dirty="0"/>
              <a:t>0x4022e0</a:t>
            </a:r>
          </a:p>
          <a:p>
            <a:pPr lvl="1"/>
            <a:r>
              <a:rPr lang="zh-TW" altLang="en-US" sz="1400" dirty="0"/>
              <a:t>防止</a:t>
            </a:r>
            <a:r>
              <a:rPr lang="en-US" altLang="zh-TW" sz="1400" dirty="0"/>
              <a:t>0x40234b</a:t>
            </a:r>
            <a:r>
              <a:rPr lang="zh-TW" altLang="en-US" sz="1400" dirty="0"/>
              <a:t>的改動使得</a:t>
            </a:r>
            <a:r>
              <a:rPr lang="en-US" altLang="zh-TW" sz="1400" dirty="0" err="1"/>
              <a:t>is_computer</a:t>
            </a:r>
            <a:r>
              <a:rPr lang="zh-TW" altLang="en-US" sz="1400" dirty="0"/>
              <a:t>意外被設</a:t>
            </a:r>
            <a:r>
              <a:rPr lang="en-US" altLang="zh-TW" sz="1400" dirty="0"/>
              <a:t>0</a:t>
            </a:r>
            <a:r>
              <a:rPr lang="zh-TW" altLang="en-US" sz="1400" dirty="0"/>
              <a:t>，其實這個有沒有</a:t>
            </a:r>
            <a:r>
              <a:rPr lang="en-US" altLang="zh-TW" sz="1400" dirty="0"/>
              <a:t>hook</a:t>
            </a:r>
            <a:r>
              <a:rPr lang="zh-TW" altLang="en-US" sz="1400" dirty="0"/>
              <a:t>都沒差，因為這裡遊戲已經結束了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lvl="1"/>
            <a:endParaRPr lang="en-US" altLang="zh-TW" sz="1400" dirty="0"/>
          </a:p>
          <a:p>
            <a:endParaRPr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356162-9779-4931-83C0-F123CBB4CE49}"/>
              </a:ext>
            </a:extLst>
          </p:cNvPr>
          <p:cNvSpPr txBox="1"/>
          <p:nvPr/>
        </p:nvSpPr>
        <p:spPr>
          <a:xfrm>
            <a:off x="1535186" y="3059668"/>
            <a:ext cx="272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 if ( </a:t>
            </a:r>
            <a:r>
              <a:rPr lang="en-US" altLang="zh-TW" sz="1200" dirty="0" err="1"/>
              <a:t>is_computer</a:t>
            </a:r>
            <a:r>
              <a:rPr lang="en-US" altLang="zh-TW" sz="1200" dirty="0"/>
              <a:t> &lt; 0 || </a:t>
            </a:r>
            <a:r>
              <a:rPr lang="en-US" altLang="zh-TW" sz="1200" dirty="0" err="1"/>
              <a:t>is_computer</a:t>
            </a:r>
            <a:r>
              <a:rPr lang="en-US" altLang="zh-TW" sz="1200" dirty="0"/>
              <a:t> &gt; 1 )</a:t>
            </a:r>
          </a:p>
          <a:p>
            <a:r>
              <a:rPr lang="en-US" altLang="zh-TW" sz="1200" dirty="0"/>
              <a:t>    return 0;</a:t>
            </a:r>
          </a:p>
          <a:p>
            <a:r>
              <a:rPr lang="en-US" altLang="zh-TW" sz="1200" dirty="0"/>
              <a:t>  this-&gt;</a:t>
            </a:r>
            <a:r>
              <a:rPr lang="en-US" altLang="zh-TW" sz="1200" dirty="0" err="1"/>
              <a:t>is_computer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is_computer</a:t>
            </a:r>
            <a:r>
              <a:rPr lang="en-US" altLang="zh-TW" sz="1200" dirty="0"/>
              <a:t>;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94DE36-E936-4AA9-AC6D-295A848DBF27}"/>
              </a:ext>
            </a:extLst>
          </p:cNvPr>
          <p:cNvSpPr txBox="1"/>
          <p:nvPr/>
        </p:nvSpPr>
        <p:spPr>
          <a:xfrm>
            <a:off x="4825069" y="3059667"/>
            <a:ext cx="2958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 if ( mode &lt; 0 || mode &gt; 5 )</a:t>
            </a:r>
          </a:p>
          <a:p>
            <a:r>
              <a:rPr lang="en-US" altLang="zh-TW" sz="1200" dirty="0"/>
              <a:t>    return 0;</a:t>
            </a:r>
          </a:p>
          <a:p>
            <a:r>
              <a:rPr lang="en-US" altLang="zh-TW" sz="1200" dirty="0"/>
              <a:t>  this-&gt;mode = mode; // mode = </a:t>
            </a:r>
            <a:r>
              <a:rPr lang="en-US" altLang="zh-TW" sz="1200" dirty="0" err="1"/>
              <a:t>is_conputer</a:t>
            </a:r>
            <a:endParaRPr lang="zh-TW" altLang="en-US" sz="1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4F083BB-6792-44AB-B6EE-5291D16C74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264331" y="3382833"/>
            <a:ext cx="560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47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E7D6E-4727-4BC4-873E-F387100E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 injection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3EC5F-E8F9-4E03-8E17-8F280FAC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我想在程式中增加自己寫的功能</a:t>
            </a:r>
            <a:endParaRPr lang="en-US" altLang="zh-TW" sz="1800" dirty="0"/>
          </a:p>
          <a:p>
            <a:r>
              <a:rPr lang="zh-TW" altLang="en-US" sz="1800" dirty="0"/>
              <a:t>塞</a:t>
            </a:r>
            <a:r>
              <a:rPr lang="en-US" altLang="zh-TW" sz="1800" dirty="0"/>
              <a:t>binary code </a:t>
            </a:r>
            <a:r>
              <a:rPr lang="zh-TW" altLang="en-US" sz="1800" dirty="0"/>
              <a:t>到現有的</a:t>
            </a:r>
            <a:r>
              <a:rPr lang="en-US" altLang="zh-TW" sz="1800" dirty="0"/>
              <a:t>PE executable</a:t>
            </a:r>
            <a:r>
              <a:rPr lang="zh-TW" altLang="en-US" sz="1800" dirty="0"/>
              <a:t>太麻煩，需要處理一堆拉哩拉紮的問題。</a:t>
            </a:r>
            <a:endParaRPr lang="en-US" altLang="zh-TW" sz="1800" dirty="0"/>
          </a:p>
          <a:p>
            <a:pPr lvl="1"/>
            <a:r>
              <a:rPr lang="en-US" altLang="zh-TW" sz="1400" dirty="0"/>
              <a:t>.text </a:t>
            </a:r>
            <a:r>
              <a:rPr lang="zh-TW" altLang="en-US" sz="1400" dirty="0"/>
              <a:t>沒空間塞</a:t>
            </a:r>
            <a:endParaRPr lang="en-US" altLang="zh-TW" sz="1400" dirty="0"/>
          </a:p>
          <a:p>
            <a:pPr lvl="1"/>
            <a:r>
              <a:rPr lang="zh-TW" altLang="en-US" sz="1400" dirty="0"/>
              <a:t>自己寫的</a:t>
            </a:r>
            <a:r>
              <a:rPr lang="en-US" altLang="zh-TW" sz="1400" dirty="0"/>
              <a:t>code</a:t>
            </a:r>
            <a:r>
              <a:rPr lang="zh-TW" altLang="en-US" sz="1400" dirty="0"/>
              <a:t>，如果用到</a:t>
            </a:r>
            <a:r>
              <a:rPr lang="en-US" altLang="zh-TW" sz="1400" dirty="0" err="1"/>
              <a:t>winAPI</a:t>
            </a:r>
            <a:r>
              <a:rPr lang="zh-TW" altLang="en-US" sz="1400" dirty="0"/>
              <a:t>還要把這些函數根據</a:t>
            </a:r>
            <a:r>
              <a:rPr lang="en-US" altLang="zh-TW" sz="1400" dirty="0"/>
              <a:t>PE file</a:t>
            </a:r>
            <a:r>
              <a:rPr lang="zh-TW" altLang="en-US" sz="1400" dirty="0"/>
              <a:t>將 </a:t>
            </a:r>
            <a:r>
              <a:rPr lang="en-US" altLang="zh-TW" sz="1400" dirty="0"/>
              <a:t>kernel DLL </a:t>
            </a:r>
            <a:r>
              <a:rPr lang="zh-TW" altLang="en-US" sz="1400" dirty="0"/>
              <a:t>放到</a:t>
            </a:r>
            <a:r>
              <a:rPr lang="en-US" altLang="zh-TW" sz="1400" dirty="0"/>
              <a:t>memory</a:t>
            </a:r>
            <a:r>
              <a:rPr lang="zh-TW" altLang="en-US" sz="1400" dirty="0"/>
              <a:t>的位置重定位。</a:t>
            </a:r>
            <a:endParaRPr lang="en-US" altLang="zh-TW" sz="1400" dirty="0"/>
          </a:p>
          <a:p>
            <a:pPr lvl="1"/>
            <a:r>
              <a:rPr lang="zh-TW" altLang="en-US" sz="1400" dirty="0"/>
              <a:t>如果我使用的</a:t>
            </a:r>
            <a:r>
              <a:rPr lang="en-US" altLang="zh-TW" sz="1400" dirty="0"/>
              <a:t>API</a:t>
            </a:r>
            <a:r>
              <a:rPr lang="zh-TW" altLang="en-US" sz="1400" dirty="0"/>
              <a:t>沒對應的</a:t>
            </a:r>
            <a:r>
              <a:rPr lang="en-US" altLang="zh-TW" sz="1400" dirty="0"/>
              <a:t>DLL</a:t>
            </a:r>
            <a:r>
              <a:rPr lang="zh-TW" altLang="en-US" sz="1400" dirty="0"/>
              <a:t> </a:t>
            </a:r>
            <a:r>
              <a:rPr lang="en-US" altLang="zh-TW" sz="1400" dirty="0"/>
              <a:t>load </a:t>
            </a:r>
            <a:r>
              <a:rPr lang="zh-TW" altLang="en-US" sz="1400" dirty="0"/>
              <a:t>進來 </a:t>
            </a:r>
            <a:r>
              <a:rPr lang="en-US" altLang="zh-TW" sz="1400" dirty="0"/>
              <a:t>( ex. Winsock)</a:t>
            </a:r>
            <a:r>
              <a:rPr lang="zh-TW" altLang="en-US" sz="1400" dirty="0"/>
              <a:t>，還是要改</a:t>
            </a:r>
            <a:r>
              <a:rPr lang="en-US" altLang="zh-TW" sz="1400" dirty="0"/>
              <a:t>IAT</a:t>
            </a:r>
            <a:r>
              <a:rPr lang="zh-TW" altLang="en-US" sz="1400" dirty="0"/>
              <a:t>之類的東西</a:t>
            </a:r>
            <a:endParaRPr lang="en-US" altLang="zh-TW" sz="1400" dirty="0"/>
          </a:p>
          <a:p>
            <a:pPr lvl="1"/>
            <a:r>
              <a:rPr lang="en-US" altLang="zh-TW" sz="1400" dirty="0"/>
              <a:t>Debug</a:t>
            </a:r>
            <a:r>
              <a:rPr lang="zh-TW" altLang="en-US" sz="1400" dirty="0"/>
              <a:t>太困難，寫也很困難。</a:t>
            </a:r>
            <a:endParaRPr lang="en-US" altLang="zh-TW" sz="14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dirty="0"/>
              <a:t>乾脆直接寫個</a:t>
            </a:r>
            <a:r>
              <a:rPr lang="en-US" altLang="zh-TW" sz="1800" dirty="0"/>
              <a:t>DLL</a:t>
            </a:r>
            <a:r>
              <a:rPr lang="zh-TW" altLang="en-US" sz="1800" dirty="0"/>
              <a:t>，改完</a:t>
            </a:r>
            <a:r>
              <a:rPr lang="en-US" altLang="zh-TW" sz="1800" dirty="0"/>
              <a:t>IAT</a:t>
            </a:r>
            <a:r>
              <a:rPr lang="zh-TW" altLang="en-US" sz="1800" dirty="0"/>
              <a:t>，確定我所使用的</a:t>
            </a:r>
            <a:r>
              <a:rPr lang="en-US" altLang="zh-TW" sz="1800" dirty="0" err="1"/>
              <a:t>func</a:t>
            </a:r>
            <a:r>
              <a:rPr lang="zh-TW" altLang="en-US" sz="1800" dirty="0"/>
              <a:t>在</a:t>
            </a:r>
            <a:r>
              <a:rPr lang="en-US" altLang="zh-TW" sz="1800" dirty="0"/>
              <a:t>memory</a:t>
            </a:r>
            <a:r>
              <a:rPr lang="zh-TW" altLang="en-US" sz="1800" dirty="0"/>
              <a:t>中的位置，原本的</a:t>
            </a:r>
            <a:r>
              <a:rPr lang="en-US" altLang="zh-TW" sz="1800" dirty="0"/>
              <a:t>.exe</a:t>
            </a:r>
            <a:r>
              <a:rPr lang="zh-TW" altLang="en-US" sz="1800" dirty="0"/>
              <a:t>如果要</a:t>
            </a:r>
            <a:r>
              <a:rPr lang="en-US" altLang="zh-TW" sz="1800" dirty="0"/>
              <a:t>call</a:t>
            </a:r>
            <a:r>
              <a:rPr lang="zh-TW" altLang="en-US" sz="1800" dirty="0"/>
              <a:t>，直接塞個</a:t>
            </a:r>
            <a:r>
              <a:rPr lang="en-US" altLang="zh-TW" sz="1800" dirty="0"/>
              <a:t>call 0xABCDEF (</a:t>
            </a:r>
            <a:r>
              <a:rPr lang="en-US" altLang="zh-TW" sz="1800" dirty="0" err="1"/>
              <a:t>func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)</a:t>
            </a:r>
            <a:r>
              <a:rPr lang="zh-TW" altLang="en-US" sz="1800" dirty="0"/>
              <a:t>就圓滿了。反正</a:t>
            </a:r>
            <a:r>
              <a:rPr lang="en-US" altLang="zh-TW" sz="1800" dirty="0"/>
              <a:t>DLL</a:t>
            </a:r>
            <a:r>
              <a:rPr lang="zh-TW" altLang="en-US" sz="1800" dirty="0"/>
              <a:t>會自己搞定一切的初始化。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修改的</a:t>
            </a:r>
            <a:r>
              <a:rPr lang="en-US" altLang="zh-TW" sz="1800" dirty="0"/>
              <a:t>Binary code</a:t>
            </a:r>
            <a:r>
              <a:rPr lang="zh-TW" altLang="en-US" sz="1800" dirty="0"/>
              <a:t>用來控制程式流程，主要功能在</a:t>
            </a:r>
            <a:r>
              <a:rPr lang="en-US" altLang="zh-TW" sz="1800" dirty="0"/>
              <a:t>DLL</a:t>
            </a:r>
            <a:r>
              <a:rPr lang="zh-TW" altLang="en-US" sz="1800" dirty="0"/>
              <a:t>中。</a:t>
            </a:r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6066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7D6BD-6406-43E4-A3AF-E890D34F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 injection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94F99-37DC-48B6-9330-1A968B37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Optional header – Data Directory</a:t>
            </a:r>
            <a:r>
              <a:rPr lang="zh-TW" altLang="en-US" sz="1800" dirty="0"/>
              <a:t>的第二個</a:t>
            </a:r>
            <a:r>
              <a:rPr lang="en-US" altLang="zh-TW" sz="1800" dirty="0"/>
              <a:t>member</a:t>
            </a:r>
            <a:r>
              <a:rPr lang="zh-TW" altLang="en-US" sz="1800" dirty="0"/>
              <a:t>指向輸入表的</a:t>
            </a:r>
            <a:r>
              <a:rPr lang="en-US" altLang="zh-TW" sz="1800" dirty="0"/>
              <a:t>array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B235F-B6F2-4ADC-8547-6A81CBEF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5" y="2344906"/>
            <a:ext cx="8047839" cy="29231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81FCF9-4F68-4F71-A50E-F5DF5C4B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8" y="2384705"/>
            <a:ext cx="3445166" cy="20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52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5B88-CE8F-42B7-A7C9-F19961F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</a:t>
            </a:r>
            <a:r>
              <a:rPr lang="zh-TW" altLang="en-US" dirty="0"/>
              <a:t> </a:t>
            </a:r>
            <a:r>
              <a:rPr lang="en-US" altLang="zh-TW" dirty="0"/>
              <a:t>injection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D1D30-5F94-47CE-976C-A9E756AB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353" cy="4351338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IID</a:t>
            </a:r>
            <a:r>
              <a:rPr lang="zh-TW" altLang="en-US" sz="1600" dirty="0"/>
              <a:t>後面緊接著</a:t>
            </a:r>
            <a:r>
              <a:rPr lang="en-US" altLang="zh-TW" sz="1600" dirty="0"/>
              <a:t>dsound.dll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OriginalFirstThunk</a:t>
            </a:r>
            <a:endParaRPr lang="en-US" altLang="zh-TW" sz="1600" dirty="0"/>
          </a:p>
          <a:p>
            <a:r>
              <a:rPr lang="zh-TW" altLang="en-US" sz="1600" dirty="0"/>
              <a:t>沒空間再塞新的</a:t>
            </a:r>
            <a:r>
              <a:rPr lang="en-US" altLang="zh-TW" sz="1600" dirty="0"/>
              <a:t>IID</a:t>
            </a:r>
          </a:p>
          <a:p>
            <a:r>
              <a:rPr lang="zh-TW" altLang="en-US" sz="1600" dirty="0"/>
              <a:t>將整個</a:t>
            </a:r>
            <a:r>
              <a:rPr lang="en-US" altLang="zh-TW" sz="1600" dirty="0"/>
              <a:t>IID array</a:t>
            </a:r>
            <a:r>
              <a:rPr lang="zh-TW" altLang="en-US" sz="1600" dirty="0"/>
              <a:t>搬到別的地方，然後從尾巴增加新的</a:t>
            </a:r>
            <a:r>
              <a:rPr lang="en-US" altLang="zh-TW" sz="1600" dirty="0"/>
              <a:t>IID</a:t>
            </a:r>
          </a:p>
          <a:p>
            <a:r>
              <a:rPr lang="zh-TW" altLang="en-US" sz="1600" dirty="0"/>
              <a:t>新的</a:t>
            </a:r>
            <a:r>
              <a:rPr lang="en-US" altLang="zh-TW" sz="1600" dirty="0"/>
              <a:t>IMAGE_IMPORT_BY_NAME array</a:t>
            </a:r>
            <a:r>
              <a:rPr lang="zh-TW" altLang="en-US" sz="1600" dirty="0"/>
              <a:t>也要先放好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FFF5F3-1970-40CA-8EA3-9136E39D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53" y="1825625"/>
            <a:ext cx="7390096" cy="44535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D35F27-B113-4D13-B1AD-629D6A55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61925"/>
            <a:ext cx="95535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5B88-CE8F-42B7-A7C9-F19961F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</a:t>
            </a:r>
            <a:r>
              <a:rPr lang="zh-TW" altLang="en-US" dirty="0"/>
              <a:t> </a:t>
            </a:r>
            <a:r>
              <a:rPr lang="en-US" altLang="zh-TW" dirty="0"/>
              <a:t>injection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D1D30-5F94-47CE-976C-A9E756AB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353" cy="4351338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IID</a:t>
            </a:r>
            <a:r>
              <a:rPr lang="zh-TW" altLang="en-US" sz="1600" dirty="0"/>
              <a:t>後面緊接著</a:t>
            </a:r>
            <a:r>
              <a:rPr lang="en-US" altLang="zh-TW" sz="1600" dirty="0"/>
              <a:t>dsound.dll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OriginalFirstThunk</a:t>
            </a:r>
            <a:endParaRPr lang="en-US" altLang="zh-TW" sz="1600" dirty="0"/>
          </a:p>
          <a:p>
            <a:r>
              <a:rPr lang="zh-TW" altLang="en-US" sz="1600" dirty="0"/>
              <a:t>沒空間再塞新的</a:t>
            </a:r>
            <a:r>
              <a:rPr lang="en-US" altLang="zh-TW" sz="1600" dirty="0"/>
              <a:t>IID</a:t>
            </a:r>
          </a:p>
          <a:p>
            <a:r>
              <a:rPr lang="zh-TW" altLang="en-US" sz="1600" dirty="0"/>
              <a:t>將整個</a:t>
            </a:r>
            <a:r>
              <a:rPr lang="en-US" altLang="zh-TW" sz="1600" dirty="0"/>
              <a:t>IID array</a:t>
            </a:r>
            <a:r>
              <a:rPr lang="zh-TW" altLang="en-US" sz="1600" dirty="0"/>
              <a:t>搬到別的地方，然後從尾巴增加新的</a:t>
            </a:r>
            <a:r>
              <a:rPr lang="en-US" altLang="zh-TW" sz="1600" dirty="0"/>
              <a:t>IID</a:t>
            </a:r>
          </a:p>
          <a:p>
            <a:r>
              <a:rPr lang="zh-TW" altLang="en-US" sz="1600" dirty="0"/>
              <a:t>新的</a:t>
            </a:r>
            <a:r>
              <a:rPr lang="en-US" altLang="zh-TW" sz="1600" dirty="0"/>
              <a:t>IMAGE_IMPORT_BY_NAME array</a:t>
            </a:r>
            <a:r>
              <a:rPr lang="zh-TW" altLang="en-US" sz="1600" dirty="0"/>
              <a:t>也要先放好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A2BD4C-FC9A-4AEA-A93F-1D8C2D29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99" y="1283515"/>
            <a:ext cx="6760132" cy="46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5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45B88-CE8F-42B7-A7C9-F19961F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</a:t>
            </a:r>
            <a:r>
              <a:rPr lang="zh-TW" altLang="en-US" dirty="0"/>
              <a:t> </a:t>
            </a:r>
            <a:r>
              <a:rPr lang="en-US" altLang="zh-TW" dirty="0"/>
              <a:t>injection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D1D30-5F94-47CE-976C-A9E756AB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353" cy="4351338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IID</a:t>
            </a:r>
            <a:r>
              <a:rPr lang="zh-TW" altLang="en-US" sz="1600" dirty="0"/>
              <a:t>後面緊接著</a:t>
            </a:r>
            <a:r>
              <a:rPr lang="en-US" altLang="zh-TW" sz="1600" dirty="0"/>
              <a:t>dsound.dll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OriginalFirstThunk</a:t>
            </a:r>
            <a:endParaRPr lang="en-US" altLang="zh-TW" sz="1600" dirty="0"/>
          </a:p>
          <a:p>
            <a:r>
              <a:rPr lang="zh-TW" altLang="en-US" sz="1600" dirty="0"/>
              <a:t>沒空間再塞新的</a:t>
            </a:r>
            <a:r>
              <a:rPr lang="en-US" altLang="zh-TW" sz="1600" dirty="0"/>
              <a:t>IID</a:t>
            </a:r>
          </a:p>
          <a:p>
            <a:r>
              <a:rPr lang="zh-TW" altLang="en-US" sz="1600" dirty="0"/>
              <a:t>將整個</a:t>
            </a:r>
            <a:r>
              <a:rPr lang="en-US" altLang="zh-TW" sz="1600" dirty="0"/>
              <a:t>IID array</a:t>
            </a:r>
            <a:r>
              <a:rPr lang="zh-TW" altLang="en-US" sz="1600" dirty="0"/>
              <a:t>搬到別的地方，然後從尾巴增加新的</a:t>
            </a:r>
            <a:r>
              <a:rPr lang="en-US" altLang="zh-TW" sz="1600" dirty="0"/>
              <a:t>IID</a:t>
            </a:r>
          </a:p>
          <a:p>
            <a:r>
              <a:rPr lang="zh-TW" altLang="en-US" sz="1600" dirty="0"/>
              <a:t>新的</a:t>
            </a:r>
            <a:r>
              <a:rPr lang="en-US" altLang="zh-TW" sz="1600" dirty="0"/>
              <a:t>IMAGE_IMPORT_BY_NAME array</a:t>
            </a:r>
            <a:r>
              <a:rPr lang="zh-TW" altLang="en-US" sz="1600" dirty="0"/>
              <a:t>也要先放好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F4218E-DCA4-4CCA-B3F9-20CF16D0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874" y="1690688"/>
            <a:ext cx="4829175" cy="762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063CF7-A807-4DA5-BD78-3CFBEF5B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74" y="2625653"/>
            <a:ext cx="6374323" cy="3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D521D-17F6-41D3-8B5C-252A842B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disassembly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6D89C4-5BA3-4D3B-9559-F10383E8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IDA pro</a:t>
            </a:r>
          </a:p>
          <a:p>
            <a:pPr lvl="1"/>
            <a:r>
              <a:rPr lang="en-US" altLang="zh-TW" dirty="0"/>
              <a:t>Decompile the PE file</a:t>
            </a:r>
          </a:p>
          <a:p>
            <a:pPr lvl="1"/>
            <a:r>
              <a:rPr lang="en-US" altLang="zh-TW" dirty="0"/>
              <a:t>Prior knowledge: OOP in </a:t>
            </a:r>
            <a:r>
              <a:rPr lang="en-US" altLang="zh-TW" dirty="0" err="1"/>
              <a:t>c++</a:t>
            </a:r>
            <a:r>
              <a:rPr lang="en-US" altLang="zh-TW" dirty="0"/>
              <a:t>, </a:t>
            </a:r>
            <a:r>
              <a:rPr lang="en-US" altLang="zh-TW" dirty="0" err="1"/>
              <a:t>vtable</a:t>
            </a:r>
            <a:r>
              <a:rPr lang="en-US" altLang="zh-TW" dirty="0"/>
              <a:t> , </a:t>
            </a:r>
            <a:r>
              <a:rPr lang="en-US" altLang="zh-TW" dirty="0" err="1"/>
              <a:t>winAPI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75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C3341-8151-44B3-A61B-A2534A1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DLL</a:t>
            </a:r>
            <a:r>
              <a:rPr lang="zh-TW" altLang="en-US"/>
              <a:t> </a:t>
            </a:r>
            <a:r>
              <a:rPr lang="en-US" altLang="zh-TW"/>
              <a:t>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FE938-9ECA-4FE2-847D-F6BF9CAB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IDE:</a:t>
            </a:r>
            <a:r>
              <a:rPr lang="zh-TW" altLang="en-US" dirty="0"/>
              <a:t> </a:t>
            </a:r>
            <a:r>
              <a:rPr lang="en-US" altLang="zh-TW" dirty="0"/>
              <a:t>visual studio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72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4785-1442-4A68-A21B-7F48A166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FAF1C-F4FF-43BC-9B85-82F16A37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1CDB35-7B69-4ECE-9A86-1BA1274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153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4785-1442-4A68-A21B-7F48A166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FAF1C-F4FF-43BC-9B85-82F16A37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1CDB35-7B69-4ECE-9A86-1BA1274B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53650" cy="3971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E3B7F5-9064-41D6-8172-DC84F156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1060450"/>
            <a:ext cx="32575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4785-1442-4A68-A21B-7F48A166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355"/>
            <a:ext cx="10515600" cy="1325563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FAF1C-F4FF-43BC-9B85-82F16A37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1CDB35-7B69-4ECE-9A86-1BA1274B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153650" cy="3971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E3B7F5-9064-41D6-8172-DC84F156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1060450"/>
            <a:ext cx="3257550" cy="5524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95F2646-8E6F-43C1-AF1C-B79487356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506" y="3429000"/>
            <a:ext cx="3475037" cy="3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EA16D-3CDD-4D52-9EAD-78837023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Cheat Engine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AA18F-AC3C-4FB7-82B8-FE816B97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x-axis </a:t>
            </a:r>
          </a:p>
          <a:p>
            <a:pPr lvl="1"/>
            <a:r>
              <a:rPr lang="en-US" altLang="zh-TW" dirty="0"/>
              <a:t>Access: </a:t>
            </a:r>
            <a:r>
              <a:rPr lang="zh-TW" altLang="en-US" dirty="0"/>
              <a:t>碰撞判斷</a:t>
            </a:r>
            <a:endParaRPr lang="en-US" altLang="zh-TW" dirty="0"/>
          </a:p>
          <a:p>
            <a:pPr lvl="1"/>
            <a:r>
              <a:rPr lang="en-US" altLang="zh-TW" dirty="0"/>
              <a:t>Write: </a:t>
            </a:r>
            <a:r>
              <a:rPr lang="zh-TW" altLang="en-US" dirty="0"/>
              <a:t>移動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sz="2000" dirty="0"/>
              <a:t>找到遊戲進行的關鍵函數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208AA8-8D9A-4E52-8DAF-8D658029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57" y="1825625"/>
            <a:ext cx="7661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EA16D-3CDD-4D52-9EAD-78837023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Cheat Engine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AA18F-AC3C-4FB7-82B8-FE816B97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x-axis </a:t>
            </a:r>
          </a:p>
          <a:p>
            <a:pPr lvl="1"/>
            <a:r>
              <a:rPr lang="en-US" altLang="zh-TW" dirty="0"/>
              <a:t>Access: </a:t>
            </a:r>
            <a:r>
              <a:rPr lang="zh-TW" altLang="en-US" dirty="0"/>
              <a:t>碰撞判斷</a:t>
            </a:r>
            <a:endParaRPr lang="en-US" altLang="zh-TW" dirty="0"/>
          </a:p>
          <a:p>
            <a:pPr lvl="1"/>
            <a:r>
              <a:rPr lang="en-US" altLang="zh-TW" dirty="0"/>
              <a:t>Write: </a:t>
            </a:r>
            <a:r>
              <a:rPr lang="zh-TW" altLang="en-US" dirty="0"/>
              <a:t>移動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sz="2000" dirty="0"/>
              <a:t>找到遊戲進行的關鍵函數</a:t>
            </a:r>
            <a:endParaRPr lang="en-US" altLang="zh-TW" sz="2000" dirty="0"/>
          </a:p>
          <a:p>
            <a:pPr lvl="1"/>
            <a:r>
              <a:rPr lang="zh-TW" altLang="en-US" sz="1600" dirty="0"/>
              <a:t>移動</a:t>
            </a:r>
            <a:r>
              <a:rPr lang="en-US" altLang="zh-TW" sz="1600" dirty="0"/>
              <a:t>, </a:t>
            </a:r>
            <a:r>
              <a:rPr lang="zh-TW" altLang="en-US" sz="1600" dirty="0"/>
              <a:t>邊界判定</a:t>
            </a:r>
            <a:endParaRPr lang="en-US" altLang="zh-TW" sz="1600" dirty="0"/>
          </a:p>
          <a:p>
            <a:pPr lvl="1"/>
            <a:r>
              <a:rPr lang="en-US" altLang="zh-TW" sz="1600" dirty="0"/>
              <a:t>Let’s IDA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90431D-F051-4D38-9512-ED354EA8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15" y="2432810"/>
            <a:ext cx="7861074" cy="33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0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1693</Words>
  <Application>Microsoft Office PowerPoint</Application>
  <PresentationFormat>寬螢幕</PresentationFormat>
  <Paragraphs>253</Paragraphs>
  <Slides>40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Office 佈景主題</vt:lpstr>
      <vt:lpstr>Pikachu volleyball-P2P</vt:lpstr>
      <vt:lpstr>Outline </vt:lpstr>
      <vt:lpstr>Dynamic reverse engineering</vt:lpstr>
      <vt:lpstr>Static disassembly</vt:lpstr>
      <vt:lpstr>IDA</vt:lpstr>
      <vt:lpstr>IDA</vt:lpstr>
      <vt:lpstr>IDA</vt:lpstr>
      <vt:lpstr>Cheat Engine</vt:lpstr>
      <vt:lpstr>Cheat Engine</vt:lpstr>
      <vt:lpstr>IDA</vt:lpstr>
      <vt:lpstr>IDA</vt:lpstr>
      <vt:lpstr>IDA</vt:lpstr>
      <vt:lpstr>IDA</vt:lpstr>
      <vt:lpstr>IDA</vt:lpstr>
      <vt:lpstr>IDA</vt:lpstr>
      <vt:lpstr>IDA</vt:lpstr>
      <vt:lpstr>C++ vtable</vt:lpstr>
      <vt:lpstr>C++ vtable</vt:lpstr>
      <vt:lpstr>Cheat Engine</vt:lpstr>
      <vt:lpstr>偷吃步</vt:lpstr>
      <vt:lpstr>Implementation of P2P </vt:lpstr>
      <vt:lpstr>Flow in Physical Engine</vt:lpstr>
      <vt:lpstr>Flow in Physical Engine</vt:lpstr>
      <vt:lpstr>Flow of P2P</vt:lpstr>
      <vt:lpstr>Flow of P2P</vt:lpstr>
      <vt:lpstr>Flow of P2P</vt:lpstr>
      <vt:lpstr>Flow in Physical Engine</vt:lpstr>
      <vt:lpstr>Flow in Physical Engine</vt:lpstr>
      <vt:lpstr>Flow in Physical Engine</vt:lpstr>
      <vt:lpstr>DLL injection &amp; Insert binary code</vt:lpstr>
      <vt:lpstr>Insert binary code</vt:lpstr>
      <vt:lpstr>Insert binary code</vt:lpstr>
      <vt:lpstr>Insert binary code</vt:lpstr>
      <vt:lpstr>Insert binary code</vt:lpstr>
      <vt:lpstr>DLL injection</vt:lpstr>
      <vt:lpstr>DLL injection</vt:lpstr>
      <vt:lpstr>DLL injection </vt:lpstr>
      <vt:lpstr>DLL injection </vt:lpstr>
      <vt:lpstr>DLL injection </vt:lpstr>
      <vt:lpstr>DLL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Pikachu volleyball-P2P</dc:title>
  <dc:creator>翔瑜 劉</dc:creator>
  <cp:lastModifiedBy>翔瑜 劉</cp:lastModifiedBy>
  <cp:revision>53</cp:revision>
  <dcterms:created xsi:type="dcterms:W3CDTF">2020-11-03T06:59:49Z</dcterms:created>
  <dcterms:modified xsi:type="dcterms:W3CDTF">2020-11-04T17:27:37Z</dcterms:modified>
</cp:coreProperties>
</file>