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notesSlides/notesSlide1.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heme/themeOverride5.xml" ContentType="application/vnd.openxmlformats-officedocument.themeOverr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heme/themeOverride6.xml" ContentType="application/vnd.openxmlformats-officedocument.themeOverride+xml"/>
  <Override PartName="/ppt/tags/tag14.xml" ContentType="application/vnd.openxmlformats-officedocument.presentationml.tags+xml"/>
  <Override PartName="/ppt/notesSlides/notesSlide12.xml" ContentType="application/vnd.openxmlformats-officedocument.presentationml.notesSlide+xml"/>
  <Override PartName="/ppt/theme/themeOverride7.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69" r:id="rId3"/>
    <p:sldId id="292" r:id="rId4"/>
    <p:sldId id="321" r:id="rId5"/>
    <p:sldId id="323" r:id="rId6"/>
    <p:sldId id="324" r:id="rId7"/>
    <p:sldId id="307" r:id="rId8"/>
    <p:sldId id="325" r:id="rId9"/>
    <p:sldId id="326" r:id="rId10"/>
    <p:sldId id="306" r:id="rId11"/>
    <p:sldId id="309" r:id="rId12"/>
    <p:sldId id="327" r:id="rId13"/>
    <p:sldId id="329" r:id="rId14"/>
    <p:sldId id="328" r:id="rId15"/>
    <p:sldId id="330" r:id="rId16"/>
    <p:sldId id="318" r:id="rId17"/>
    <p:sldId id="319"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256" userDrawn="1">
          <p15:clr>
            <a:srgbClr val="A4A3A4"/>
          </p15:clr>
        </p15:guide>
        <p15:guide id="3" orient="horz" pos="648" userDrawn="1">
          <p15:clr>
            <a:srgbClr val="A4A3A4"/>
          </p15:clr>
        </p15:guide>
        <p15:guide id="5" orient="horz" pos="3928" userDrawn="1">
          <p15:clr>
            <a:srgbClr val="A4A3A4"/>
          </p15:clr>
        </p15:guide>
        <p15:guide id="6"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3B3"/>
    <a:srgbClr val="F2A826"/>
    <a:srgbClr val="328388"/>
    <a:srgbClr val="38B197"/>
    <a:srgbClr val="EA5D46"/>
    <a:srgbClr val="E3F0FE"/>
    <a:srgbClr val="CD3117"/>
    <a:srgbClr val="BFCCDF"/>
    <a:srgbClr val="9DB1CF"/>
    <a:srgbClr val="5A7C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07" autoAdjust="0"/>
  </p:normalViewPr>
  <p:slideViewPr>
    <p:cSldViewPr snapToGrid="0" showGuides="1">
      <p:cViewPr varScale="1">
        <p:scale>
          <a:sx n="127" d="100"/>
          <a:sy n="127" d="100"/>
        </p:scale>
        <p:origin x="200" y="432"/>
      </p:cViewPr>
      <p:guideLst>
        <p:guide pos="415"/>
        <p:guide pos="7256"/>
        <p:guide orient="horz" pos="648"/>
        <p:guide orient="horz" pos="3928"/>
        <p:guide orient="horz" pos="388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67456-9603-4CB5-8699-67AE64E003D7}"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BAF2A-B706-447D-B949-457F7B61B2FD}" type="slidenum">
              <a:rPr lang="zh-CN" altLang="en-US" smtClean="0"/>
              <a:t>‹#›</a:t>
            </a:fld>
            <a:endParaRPr lang="zh-CN" altLang="en-US"/>
          </a:p>
        </p:txBody>
      </p:sp>
    </p:spTree>
    <p:extLst>
      <p:ext uri="{BB962C8B-B14F-4D97-AF65-F5344CB8AC3E}">
        <p14:creationId xmlns:p14="http://schemas.microsoft.com/office/powerpoint/2010/main" val="1849749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339363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7e3c726a-6410-4486-8593-6f201b868e89.source.default.zh-Hans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13</a:t>
            </a:fld>
            <a:endParaRPr lang="zh-CN" altLang="en-US"/>
          </a:p>
        </p:txBody>
      </p:sp>
    </p:spTree>
    <p:extLst>
      <p:ext uri="{BB962C8B-B14F-4D97-AF65-F5344CB8AC3E}">
        <p14:creationId xmlns:p14="http://schemas.microsoft.com/office/powerpoint/2010/main" val="223445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7e3c726a-6410-4486-8593-6f201b868e89.source.default.zh-Hans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15</a:t>
            </a:fld>
            <a:endParaRPr lang="zh-CN" altLang="en-US"/>
          </a:p>
        </p:txBody>
      </p:sp>
    </p:spTree>
    <p:extLst>
      <p:ext uri="{BB962C8B-B14F-4D97-AF65-F5344CB8AC3E}">
        <p14:creationId xmlns:p14="http://schemas.microsoft.com/office/powerpoint/2010/main" val="278511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02665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9064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02665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9d911301-afaf-4a37-984e-86f2a2951214.source.default.zh-Hans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4</a:t>
            </a:fld>
            <a:endParaRPr lang="zh-CN" altLang="en-US"/>
          </a:p>
        </p:txBody>
      </p:sp>
    </p:spTree>
    <p:extLst>
      <p:ext uri="{BB962C8B-B14F-4D97-AF65-F5344CB8AC3E}">
        <p14:creationId xmlns:p14="http://schemas.microsoft.com/office/powerpoint/2010/main" val="276966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7e3c726a-6410-4486-8593-6f201b868e89.source.default.zh-Hans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5</a:t>
            </a:fld>
            <a:endParaRPr lang="zh-CN" altLang="en-US"/>
          </a:p>
        </p:txBody>
      </p:sp>
    </p:spTree>
    <p:extLst>
      <p:ext uri="{BB962C8B-B14F-4D97-AF65-F5344CB8AC3E}">
        <p14:creationId xmlns:p14="http://schemas.microsoft.com/office/powerpoint/2010/main" val="258720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e67e77c4-ce8e-43c4-b210-ffc7b518a86b.source.default.zh-Hans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6</a:t>
            </a:fld>
            <a:endParaRPr lang="zh-CN" altLang="en-US"/>
          </a:p>
        </p:txBody>
      </p:sp>
    </p:spTree>
    <p:extLst>
      <p:ext uri="{BB962C8B-B14F-4D97-AF65-F5344CB8AC3E}">
        <p14:creationId xmlns:p14="http://schemas.microsoft.com/office/powerpoint/2010/main" val="79426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02665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9d911301-afaf-4a37-984e-86f2a2951214.source.default.zh-Hans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8</a:t>
            </a:fld>
            <a:endParaRPr lang="zh-CN" altLang="en-US"/>
          </a:p>
        </p:txBody>
      </p:sp>
    </p:spTree>
    <p:extLst>
      <p:ext uri="{BB962C8B-B14F-4D97-AF65-F5344CB8AC3E}">
        <p14:creationId xmlns:p14="http://schemas.microsoft.com/office/powerpoint/2010/main" val="267185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9d911301-afaf-4a37-984e-86f2a2951214.source.default.zh-Hans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9</a:t>
            </a:fld>
            <a:endParaRPr lang="zh-CN" altLang="en-US"/>
          </a:p>
        </p:txBody>
      </p:sp>
    </p:spTree>
    <p:extLst>
      <p:ext uri="{BB962C8B-B14F-4D97-AF65-F5344CB8AC3E}">
        <p14:creationId xmlns:p14="http://schemas.microsoft.com/office/powerpoint/2010/main" val="425083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202665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46" name="í$ḻiḋé">
            <a:extLst>
              <a:ext uri="{FF2B5EF4-FFF2-40B4-BE49-F238E27FC236}">
                <a16:creationId xmlns:a16="http://schemas.microsoft.com/office/drawing/2014/main" id="{084D491E-6A5E-461C-80EB-CF3803F1DD46}"/>
              </a:ext>
            </a:extLst>
          </p:cNvPr>
          <p:cNvSpPr>
            <a:spLocks noChangeArrowheads="1"/>
          </p:cNvSpPr>
          <p:nvPr userDrawn="1"/>
        </p:nvSpPr>
        <p:spPr bwMode="auto">
          <a:xfrm>
            <a:off x="1588" y="0"/>
            <a:ext cx="12188825" cy="6859588"/>
          </a:xfrm>
          <a:prstGeom prst="rect">
            <a:avLst/>
          </a:prstGeom>
          <a:solidFill>
            <a:srgbClr val="E3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 name="ïṩľiḑé">
            <a:extLst>
              <a:ext uri="{FF2B5EF4-FFF2-40B4-BE49-F238E27FC236}">
                <a16:creationId xmlns:a16="http://schemas.microsoft.com/office/drawing/2014/main" id="{9A6939AC-8328-42D4-99CD-AA4E60946572}"/>
              </a:ext>
            </a:extLst>
          </p:cNvPr>
          <p:cNvSpPr>
            <a:spLocks noChangeAspect="1" noChangeArrowheads="1" noTextEdit="1"/>
          </p:cNvSpPr>
          <p:nvPr userDrawn="1"/>
        </p:nvSpPr>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íSḷîḋe">
            <a:extLst>
              <a:ext uri="{FF2B5EF4-FFF2-40B4-BE49-F238E27FC236}">
                <a16:creationId xmlns:a16="http://schemas.microsoft.com/office/drawing/2014/main" id="{1C53C858-CEAC-49DE-9327-7C98B989C086}"/>
              </a:ext>
            </a:extLst>
          </p:cNvPr>
          <p:cNvSpPr/>
          <p:nvPr userDrawn="1"/>
        </p:nvSpPr>
        <p:spPr>
          <a:xfrm rot="10800000">
            <a:off x="4812403" y="1"/>
            <a:ext cx="6811470" cy="5478690"/>
          </a:xfrm>
          <a:prstGeom prst="triangle">
            <a:avLst/>
          </a:prstGeom>
          <a:gradFill>
            <a:gsLst>
              <a:gs pos="0">
                <a:schemeClr val="accent1">
                  <a:lumMod val="60000"/>
                  <a:lumOff val="40000"/>
                  <a:alpha val="43000"/>
                </a:schemeClr>
              </a:gs>
              <a:gs pos="100000">
                <a:schemeClr val="accent3">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8" name="ï$ḷîde">
            <a:extLst>
              <a:ext uri="{FF2B5EF4-FFF2-40B4-BE49-F238E27FC236}">
                <a16:creationId xmlns:a16="http://schemas.microsoft.com/office/drawing/2014/main" id="{4C391CDE-3260-4D46-A265-C51EB9553B10}"/>
              </a:ext>
            </a:extLst>
          </p:cNvPr>
          <p:cNvSpPr/>
          <p:nvPr userDrawn="1"/>
        </p:nvSpPr>
        <p:spPr>
          <a:xfrm>
            <a:off x="2733773" y="1379310"/>
            <a:ext cx="6811470" cy="5478690"/>
          </a:xfrm>
          <a:prstGeom prst="triangle">
            <a:avLst/>
          </a:prstGeom>
          <a:gradFill>
            <a:gsLst>
              <a:gs pos="0">
                <a:schemeClr val="accent1">
                  <a:lumMod val="60000"/>
                  <a:lumOff val="40000"/>
                  <a:alpha val="56000"/>
                </a:schemeClr>
              </a:gs>
              <a:gs pos="100000">
                <a:schemeClr val="accent3">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4C7D710-8199-42CD-88F1-B7D13FA9A728}"/>
              </a:ext>
            </a:extLst>
          </p:cNvPr>
          <p:cNvGrpSpPr/>
          <p:nvPr userDrawn="1"/>
        </p:nvGrpSpPr>
        <p:grpSpPr>
          <a:xfrm>
            <a:off x="4424363" y="1145947"/>
            <a:ext cx="7761288" cy="4823053"/>
            <a:chOff x="4424363" y="1145947"/>
            <a:chExt cx="7761288" cy="4823053"/>
          </a:xfrm>
        </p:grpSpPr>
        <p:sp>
          <p:nvSpPr>
            <p:cNvPr id="317" name="iṧ1idê">
              <a:extLst>
                <a:ext uri="{FF2B5EF4-FFF2-40B4-BE49-F238E27FC236}">
                  <a16:creationId xmlns:a16="http://schemas.microsoft.com/office/drawing/2014/main" id="{25CFCC03-BD73-4AC6-BB60-9E448E7015F5}"/>
                </a:ext>
              </a:extLst>
            </p:cNvPr>
            <p:cNvSpPr>
              <a:spLocks/>
            </p:cNvSpPr>
            <p:nvPr userDrawn="1"/>
          </p:nvSpPr>
          <p:spPr bwMode="auto">
            <a:xfrm>
              <a:off x="6977061" y="2825524"/>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1148" name="íšlíḑê">
              <a:extLst>
                <a:ext uri="{FF2B5EF4-FFF2-40B4-BE49-F238E27FC236}">
                  <a16:creationId xmlns:a16="http://schemas.microsoft.com/office/drawing/2014/main" id="{C400F5A8-4AA3-40B5-B884-EC48B93A7996}"/>
                </a:ext>
              </a:extLst>
            </p:cNvPr>
            <p:cNvSpPr>
              <a:spLocks/>
            </p:cNvSpPr>
            <p:nvPr userDrawn="1"/>
          </p:nvSpPr>
          <p:spPr bwMode="auto">
            <a:xfrm>
              <a:off x="8221663" y="3800475"/>
              <a:ext cx="2909888" cy="2106613"/>
            </a:xfrm>
            <a:custGeom>
              <a:avLst/>
              <a:gdLst>
                <a:gd name="T0" fmla="*/ 1738 w 1834"/>
                <a:gd name="T1" fmla="*/ 1327 h 1327"/>
                <a:gd name="T2" fmla="*/ 1834 w 1834"/>
                <a:gd name="T3" fmla="*/ 917 h 1327"/>
                <a:gd name="T4" fmla="*/ 917 w 1834"/>
                <a:gd name="T5" fmla="*/ 0 h 1327"/>
                <a:gd name="T6" fmla="*/ 0 w 1834"/>
                <a:gd name="T7" fmla="*/ 917 h 1327"/>
                <a:gd name="T8" fmla="*/ 97 w 1834"/>
                <a:gd name="T9" fmla="*/ 1327 h 1327"/>
                <a:gd name="T10" fmla="*/ 1738 w 1834"/>
                <a:gd name="T11" fmla="*/ 1327 h 1327"/>
              </a:gdLst>
              <a:ahLst/>
              <a:cxnLst>
                <a:cxn ang="0">
                  <a:pos x="T0" y="T1"/>
                </a:cxn>
                <a:cxn ang="0">
                  <a:pos x="T2" y="T3"/>
                </a:cxn>
                <a:cxn ang="0">
                  <a:pos x="T4" y="T5"/>
                </a:cxn>
                <a:cxn ang="0">
                  <a:pos x="T6" y="T7"/>
                </a:cxn>
                <a:cxn ang="0">
                  <a:pos x="T8" y="T9"/>
                </a:cxn>
                <a:cxn ang="0">
                  <a:pos x="T10" y="T11"/>
                </a:cxn>
              </a:cxnLst>
              <a:rect l="0" t="0" r="r" b="b"/>
              <a:pathLst>
                <a:path w="1834" h="1327">
                  <a:moveTo>
                    <a:pt x="1738" y="1327"/>
                  </a:moveTo>
                  <a:cubicBezTo>
                    <a:pt x="1800" y="1204"/>
                    <a:pt x="1834" y="1065"/>
                    <a:pt x="1834" y="917"/>
                  </a:cubicBezTo>
                  <a:cubicBezTo>
                    <a:pt x="1834" y="411"/>
                    <a:pt x="1424" y="0"/>
                    <a:pt x="917" y="0"/>
                  </a:cubicBezTo>
                  <a:cubicBezTo>
                    <a:pt x="411" y="0"/>
                    <a:pt x="0" y="411"/>
                    <a:pt x="0" y="917"/>
                  </a:cubicBezTo>
                  <a:cubicBezTo>
                    <a:pt x="0" y="1065"/>
                    <a:pt x="35" y="1204"/>
                    <a:pt x="97" y="1327"/>
                  </a:cubicBezTo>
                  <a:cubicBezTo>
                    <a:pt x="1738" y="1327"/>
                    <a:pt x="1738" y="1327"/>
                    <a:pt x="1738" y="1327"/>
                  </a:cubicBezTo>
                </a:path>
              </a:pathLst>
            </a:custGeom>
            <a:solidFill>
              <a:srgbClr val="EA5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294" name="直接连接符 1293">
              <a:extLst>
                <a:ext uri="{FF2B5EF4-FFF2-40B4-BE49-F238E27FC236}">
                  <a16:creationId xmlns:a16="http://schemas.microsoft.com/office/drawing/2014/main" id="{D66D845F-DD48-4125-AD36-8A1485CE56AE}"/>
                </a:ext>
              </a:extLst>
            </p:cNvPr>
            <p:cNvCxnSpPr/>
            <p:nvPr userDrawn="1"/>
          </p:nvCxnSpPr>
          <p:spPr>
            <a:xfrm flipV="1">
              <a:off x="8913813" y="3967380"/>
              <a:ext cx="1135856" cy="27600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41A8E3C6-2853-4260-BCEA-0EC16A37F38F}"/>
                </a:ext>
              </a:extLst>
            </p:cNvPr>
            <p:cNvCxnSpPr>
              <a:cxnSpLocks/>
            </p:cNvCxnSpPr>
            <p:nvPr userDrawn="1"/>
          </p:nvCxnSpPr>
          <p:spPr>
            <a:xfrm flipV="1">
              <a:off x="8913813" y="4155391"/>
              <a:ext cx="1407421" cy="3419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C8AE6F72-D540-42FD-AE95-F325E1C5D9B1}"/>
                </a:ext>
              </a:extLst>
            </p:cNvPr>
            <p:cNvCxnSpPr>
              <a:cxnSpLocks/>
            </p:cNvCxnSpPr>
            <p:nvPr userDrawn="1"/>
          </p:nvCxnSpPr>
          <p:spPr>
            <a:xfrm flipV="1">
              <a:off x="9123364" y="4409843"/>
              <a:ext cx="1197870" cy="28237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89DC10E5-442F-4896-8499-8680E47968B6}"/>
                </a:ext>
              </a:extLst>
            </p:cNvPr>
            <p:cNvCxnSpPr>
              <a:cxnSpLocks/>
            </p:cNvCxnSpPr>
            <p:nvPr userDrawn="1"/>
          </p:nvCxnSpPr>
          <p:spPr>
            <a:xfrm flipV="1">
              <a:off x="8913813" y="4604202"/>
              <a:ext cx="1651346" cy="39676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9AB33007-6B61-459F-A3D7-062ABF3BDAE6}"/>
                </a:ext>
              </a:extLst>
            </p:cNvPr>
            <p:cNvCxnSpPr/>
            <p:nvPr userDrawn="1"/>
          </p:nvCxnSpPr>
          <p:spPr>
            <a:xfrm flipV="1">
              <a:off x="9637318" y="5079534"/>
              <a:ext cx="1135856" cy="27600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49" name="ïṥľíḓe">
              <a:extLst>
                <a:ext uri="{FF2B5EF4-FFF2-40B4-BE49-F238E27FC236}">
                  <a16:creationId xmlns:a16="http://schemas.microsoft.com/office/drawing/2014/main" id="{0A384FF2-379A-4300-B960-7BBF8B4A0F3C}"/>
                </a:ext>
              </a:extLst>
            </p:cNvPr>
            <p:cNvSpPr>
              <a:spLocks/>
            </p:cNvSpPr>
            <p:nvPr userDrawn="1"/>
          </p:nvSpPr>
          <p:spPr bwMode="auto">
            <a:xfrm>
              <a:off x="5915026" y="5105400"/>
              <a:ext cx="685800" cy="608013"/>
            </a:xfrm>
            <a:custGeom>
              <a:avLst/>
              <a:gdLst>
                <a:gd name="T0" fmla="*/ 0 w 432"/>
                <a:gd name="T1" fmla="*/ 380 h 383"/>
                <a:gd name="T2" fmla="*/ 121 w 432"/>
                <a:gd name="T3" fmla="*/ 51 h 383"/>
                <a:gd name="T4" fmla="*/ 160 w 432"/>
                <a:gd name="T5" fmla="*/ 53 h 383"/>
                <a:gd name="T6" fmla="*/ 186 w 432"/>
                <a:gd name="T7" fmla="*/ 166 h 383"/>
                <a:gd name="T8" fmla="*/ 394 w 432"/>
                <a:gd name="T9" fmla="*/ 12 h 383"/>
                <a:gd name="T10" fmla="*/ 424 w 432"/>
                <a:gd name="T11" fmla="*/ 36 h 383"/>
                <a:gd name="T12" fmla="*/ 276 w 432"/>
                <a:gd name="T13" fmla="*/ 383 h 383"/>
                <a:gd name="T14" fmla="*/ 0 w 432"/>
                <a:gd name="T15" fmla="*/ 38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383">
                  <a:moveTo>
                    <a:pt x="0" y="380"/>
                  </a:moveTo>
                  <a:cubicBezTo>
                    <a:pt x="121" y="51"/>
                    <a:pt x="121" y="51"/>
                    <a:pt x="121" y="51"/>
                  </a:cubicBezTo>
                  <a:cubicBezTo>
                    <a:pt x="128" y="33"/>
                    <a:pt x="155" y="34"/>
                    <a:pt x="160" y="53"/>
                  </a:cubicBezTo>
                  <a:cubicBezTo>
                    <a:pt x="186" y="166"/>
                    <a:pt x="186" y="166"/>
                    <a:pt x="186" y="166"/>
                  </a:cubicBezTo>
                  <a:cubicBezTo>
                    <a:pt x="394" y="12"/>
                    <a:pt x="394" y="12"/>
                    <a:pt x="394" y="12"/>
                  </a:cubicBezTo>
                  <a:cubicBezTo>
                    <a:pt x="410" y="0"/>
                    <a:pt x="432" y="17"/>
                    <a:pt x="424" y="36"/>
                  </a:cubicBezTo>
                  <a:cubicBezTo>
                    <a:pt x="276" y="383"/>
                    <a:pt x="276" y="383"/>
                    <a:pt x="276" y="383"/>
                  </a:cubicBezTo>
                  <a:cubicBezTo>
                    <a:pt x="0" y="380"/>
                    <a:pt x="0" y="380"/>
                    <a:pt x="0" y="380"/>
                  </a:cubicBezTo>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 name="ïSlïḍé">
              <a:extLst>
                <a:ext uri="{FF2B5EF4-FFF2-40B4-BE49-F238E27FC236}">
                  <a16:creationId xmlns:a16="http://schemas.microsoft.com/office/drawing/2014/main" id="{467045CF-13B6-4A62-A6C9-4309C9A24E87}"/>
                </a:ext>
              </a:extLst>
            </p:cNvPr>
            <p:cNvSpPr>
              <a:spLocks noEditPoints="1"/>
            </p:cNvSpPr>
            <p:nvPr userDrawn="1"/>
          </p:nvSpPr>
          <p:spPr bwMode="auto">
            <a:xfrm>
              <a:off x="6540501" y="5118100"/>
              <a:ext cx="49213" cy="44450"/>
            </a:xfrm>
            <a:custGeom>
              <a:avLst/>
              <a:gdLst>
                <a:gd name="T0" fmla="*/ 31 w 31"/>
                <a:gd name="T1" fmla="*/ 27 h 28"/>
                <a:gd name="T2" fmla="*/ 30 w 31"/>
                <a:gd name="T3" fmla="*/ 28 h 28"/>
                <a:gd name="T4" fmla="*/ 31 w 31"/>
                <a:gd name="T5" fmla="*/ 27 h 28"/>
                <a:gd name="T6" fmla="*/ 12 w 31"/>
                <a:gd name="T7" fmla="*/ 0 h 28"/>
                <a:gd name="T8" fmla="*/ 0 w 31"/>
                <a:gd name="T9" fmla="*/ 4 h 28"/>
                <a:gd name="T10" fmla="*/ 12 w 31"/>
                <a:gd name="T11" fmla="*/ 0 h 28"/>
                <a:gd name="T12" fmla="*/ 12 w 31"/>
                <a:gd name="T13" fmla="*/ 0 h 28"/>
                <a:gd name="T14" fmla="*/ 12 w 31"/>
                <a:gd name="T15" fmla="*/ 0 h 28"/>
                <a:gd name="T16" fmla="*/ 12 w 31"/>
                <a:gd name="T17" fmla="*/ 0 h 28"/>
                <a:gd name="T18" fmla="*/ 12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7"/>
                  </a:moveTo>
                  <a:cubicBezTo>
                    <a:pt x="30" y="27"/>
                    <a:pt x="30" y="27"/>
                    <a:pt x="30" y="28"/>
                  </a:cubicBezTo>
                  <a:cubicBezTo>
                    <a:pt x="30" y="27"/>
                    <a:pt x="30" y="27"/>
                    <a:pt x="31" y="27"/>
                  </a:cubicBezTo>
                  <a:moveTo>
                    <a:pt x="12" y="0"/>
                  </a:moveTo>
                  <a:cubicBezTo>
                    <a:pt x="8" y="0"/>
                    <a:pt x="4" y="1"/>
                    <a:pt x="0" y="4"/>
                  </a:cubicBezTo>
                  <a:cubicBezTo>
                    <a:pt x="4" y="1"/>
                    <a:pt x="8" y="0"/>
                    <a:pt x="12" y="0"/>
                  </a:cubicBezTo>
                  <a:moveTo>
                    <a:pt x="12" y="0"/>
                  </a:moveTo>
                  <a:cubicBezTo>
                    <a:pt x="12" y="0"/>
                    <a:pt x="12" y="0"/>
                    <a:pt x="12" y="0"/>
                  </a:cubicBezTo>
                  <a:cubicBezTo>
                    <a:pt x="12" y="0"/>
                    <a:pt x="12" y="0"/>
                    <a:pt x="12" y="0"/>
                  </a:cubicBezTo>
                  <a:cubicBezTo>
                    <a:pt x="12" y="0"/>
                    <a:pt x="12" y="0"/>
                    <a:pt x="12" y="0"/>
                  </a:cubicBezTo>
                </a:path>
              </a:pathLst>
            </a:custGeom>
            <a:solidFill>
              <a:srgbClr val="E3C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 name="ísḻiḍê">
              <a:extLst>
                <a:ext uri="{FF2B5EF4-FFF2-40B4-BE49-F238E27FC236}">
                  <a16:creationId xmlns:a16="http://schemas.microsoft.com/office/drawing/2014/main" id="{70576996-ED20-4FFA-A73F-864D4028F43A}"/>
                </a:ext>
              </a:extLst>
            </p:cNvPr>
            <p:cNvSpPr>
              <a:spLocks/>
            </p:cNvSpPr>
            <p:nvPr userDrawn="1"/>
          </p:nvSpPr>
          <p:spPr bwMode="auto">
            <a:xfrm>
              <a:off x="6350001" y="5118100"/>
              <a:ext cx="247650" cy="449263"/>
            </a:xfrm>
            <a:custGeom>
              <a:avLst/>
              <a:gdLst>
                <a:gd name="T0" fmla="*/ 132 w 156"/>
                <a:gd name="T1" fmla="*/ 0 h 283"/>
                <a:gd name="T2" fmla="*/ 132 w 156"/>
                <a:gd name="T3" fmla="*/ 0 h 283"/>
                <a:gd name="T4" fmla="*/ 120 w 156"/>
                <a:gd name="T5" fmla="*/ 4 h 283"/>
                <a:gd name="T6" fmla="*/ 120 w 156"/>
                <a:gd name="T7" fmla="*/ 4 h 283"/>
                <a:gd name="T8" fmla="*/ 120 w 156"/>
                <a:gd name="T9" fmla="*/ 4 h 283"/>
                <a:gd name="T10" fmla="*/ 106 w 156"/>
                <a:gd name="T11" fmla="*/ 15 h 283"/>
                <a:gd name="T12" fmla="*/ 0 w 156"/>
                <a:gd name="T13" fmla="*/ 262 h 283"/>
                <a:gd name="T14" fmla="*/ 41 w 156"/>
                <a:gd name="T15" fmla="*/ 283 h 283"/>
                <a:gd name="T16" fmla="*/ 150 w 156"/>
                <a:gd name="T17" fmla="*/ 28 h 283"/>
                <a:gd name="T18" fmla="*/ 150 w 156"/>
                <a:gd name="T19" fmla="*/ 28 h 283"/>
                <a:gd name="T20" fmla="*/ 151 w 156"/>
                <a:gd name="T21" fmla="*/ 27 h 283"/>
                <a:gd name="T22" fmla="*/ 132 w 156"/>
                <a:gd name="T23" fmla="*/ 0 h 283"/>
                <a:gd name="T24" fmla="*/ 132 w 156"/>
                <a:gd name="T2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83">
                  <a:moveTo>
                    <a:pt x="132" y="0"/>
                  </a:moveTo>
                  <a:cubicBezTo>
                    <a:pt x="132" y="0"/>
                    <a:pt x="132" y="0"/>
                    <a:pt x="132" y="0"/>
                  </a:cubicBezTo>
                  <a:cubicBezTo>
                    <a:pt x="128" y="0"/>
                    <a:pt x="124" y="1"/>
                    <a:pt x="120" y="4"/>
                  </a:cubicBezTo>
                  <a:cubicBezTo>
                    <a:pt x="120" y="4"/>
                    <a:pt x="120" y="4"/>
                    <a:pt x="120" y="4"/>
                  </a:cubicBezTo>
                  <a:cubicBezTo>
                    <a:pt x="120" y="4"/>
                    <a:pt x="120" y="4"/>
                    <a:pt x="120" y="4"/>
                  </a:cubicBezTo>
                  <a:cubicBezTo>
                    <a:pt x="106" y="15"/>
                    <a:pt x="106" y="15"/>
                    <a:pt x="106" y="15"/>
                  </a:cubicBezTo>
                  <a:cubicBezTo>
                    <a:pt x="0" y="262"/>
                    <a:pt x="0" y="262"/>
                    <a:pt x="0" y="262"/>
                  </a:cubicBezTo>
                  <a:cubicBezTo>
                    <a:pt x="15" y="268"/>
                    <a:pt x="29" y="275"/>
                    <a:pt x="41" y="283"/>
                  </a:cubicBezTo>
                  <a:cubicBezTo>
                    <a:pt x="150" y="28"/>
                    <a:pt x="150" y="28"/>
                    <a:pt x="150" y="28"/>
                  </a:cubicBezTo>
                  <a:cubicBezTo>
                    <a:pt x="150" y="28"/>
                    <a:pt x="150" y="28"/>
                    <a:pt x="150" y="28"/>
                  </a:cubicBezTo>
                  <a:cubicBezTo>
                    <a:pt x="150" y="27"/>
                    <a:pt x="150" y="27"/>
                    <a:pt x="151" y="27"/>
                  </a:cubicBezTo>
                  <a:cubicBezTo>
                    <a:pt x="156" y="13"/>
                    <a:pt x="145" y="0"/>
                    <a:pt x="132" y="0"/>
                  </a:cubicBezTo>
                  <a:cubicBezTo>
                    <a:pt x="132" y="0"/>
                    <a:pt x="132" y="0"/>
                    <a:pt x="132" y="0"/>
                  </a:cubicBezTo>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 name="íṧ1ïdé">
              <a:extLst>
                <a:ext uri="{FF2B5EF4-FFF2-40B4-BE49-F238E27FC236}">
                  <a16:creationId xmlns:a16="http://schemas.microsoft.com/office/drawing/2014/main" id="{33D51A45-972E-4380-8E01-E76E349C67D9}"/>
                </a:ext>
              </a:extLst>
            </p:cNvPr>
            <p:cNvSpPr>
              <a:spLocks/>
            </p:cNvSpPr>
            <p:nvPr userDrawn="1"/>
          </p:nvSpPr>
          <p:spPr bwMode="auto">
            <a:xfrm>
              <a:off x="5353051" y="5024438"/>
              <a:ext cx="1614488" cy="850900"/>
            </a:xfrm>
            <a:custGeom>
              <a:avLst/>
              <a:gdLst>
                <a:gd name="T0" fmla="*/ 868 w 1017"/>
                <a:gd name="T1" fmla="*/ 361 h 536"/>
                <a:gd name="T2" fmla="*/ 727 w 1017"/>
                <a:gd name="T3" fmla="*/ 397 h 536"/>
                <a:gd name="T4" fmla="*/ 438 w 1017"/>
                <a:gd name="T5" fmla="*/ 339 h 536"/>
                <a:gd name="T6" fmla="*/ 269 w 1017"/>
                <a:gd name="T7" fmla="*/ 17 h 536"/>
                <a:gd name="T8" fmla="*/ 231 w 1017"/>
                <a:gd name="T9" fmla="*/ 25 h 536"/>
                <a:gd name="T10" fmla="*/ 218 w 1017"/>
                <a:gd name="T11" fmla="*/ 211 h 536"/>
                <a:gd name="T12" fmla="*/ 40 w 1017"/>
                <a:gd name="T13" fmla="*/ 87 h 536"/>
                <a:gd name="T14" fmla="*/ 12 w 1017"/>
                <a:gd name="T15" fmla="*/ 114 h 536"/>
                <a:gd name="T16" fmla="*/ 160 w 1017"/>
                <a:gd name="T17" fmla="*/ 345 h 536"/>
                <a:gd name="T18" fmla="*/ 178 w 1017"/>
                <a:gd name="T19" fmla="*/ 536 h 536"/>
                <a:gd name="T20" fmla="*/ 1017 w 1017"/>
                <a:gd name="T21" fmla="*/ 536 h 536"/>
                <a:gd name="T22" fmla="*/ 868 w 1017"/>
                <a:gd name="T23" fmla="*/ 36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7" h="536">
                  <a:moveTo>
                    <a:pt x="868" y="361"/>
                  </a:moveTo>
                  <a:cubicBezTo>
                    <a:pt x="768" y="326"/>
                    <a:pt x="727" y="397"/>
                    <a:pt x="727" y="397"/>
                  </a:cubicBezTo>
                  <a:cubicBezTo>
                    <a:pt x="727" y="397"/>
                    <a:pt x="624" y="244"/>
                    <a:pt x="438" y="339"/>
                  </a:cubicBezTo>
                  <a:cubicBezTo>
                    <a:pt x="269" y="17"/>
                    <a:pt x="269" y="17"/>
                    <a:pt x="269" y="17"/>
                  </a:cubicBezTo>
                  <a:cubicBezTo>
                    <a:pt x="260" y="0"/>
                    <a:pt x="233" y="5"/>
                    <a:pt x="231" y="25"/>
                  </a:cubicBezTo>
                  <a:cubicBezTo>
                    <a:pt x="218" y="211"/>
                    <a:pt x="218" y="211"/>
                    <a:pt x="218" y="211"/>
                  </a:cubicBezTo>
                  <a:cubicBezTo>
                    <a:pt x="40" y="87"/>
                    <a:pt x="40" y="87"/>
                    <a:pt x="40" y="87"/>
                  </a:cubicBezTo>
                  <a:cubicBezTo>
                    <a:pt x="22" y="75"/>
                    <a:pt x="0" y="96"/>
                    <a:pt x="12" y="114"/>
                  </a:cubicBezTo>
                  <a:cubicBezTo>
                    <a:pt x="160" y="345"/>
                    <a:pt x="160" y="345"/>
                    <a:pt x="160" y="345"/>
                  </a:cubicBezTo>
                  <a:cubicBezTo>
                    <a:pt x="160" y="345"/>
                    <a:pt x="29" y="448"/>
                    <a:pt x="178" y="536"/>
                  </a:cubicBezTo>
                  <a:cubicBezTo>
                    <a:pt x="1017" y="536"/>
                    <a:pt x="1017" y="536"/>
                    <a:pt x="1017" y="536"/>
                  </a:cubicBezTo>
                  <a:cubicBezTo>
                    <a:pt x="1017" y="536"/>
                    <a:pt x="968" y="395"/>
                    <a:pt x="868" y="361"/>
                  </a:cubicBezTo>
                </a:path>
              </a:pathLst>
            </a:custGeom>
            <a:solidFill>
              <a:srgbClr val="5F6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 name="îṧlîḓé">
              <a:extLst>
                <a:ext uri="{FF2B5EF4-FFF2-40B4-BE49-F238E27FC236}">
                  <a16:creationId xmlns:a16="http://schemas.microsoft.com/office/drawing/2014/main" id="{800A4EFB-BB67-40AB-8CE3-095B51209419}"/>
                </a:ext>
              </a:extLst>
            </p:cNvPr>
            <p:cNvSpPr>
              <a:spLocks/>
            </p:cNvSpPr>
            <p:nvPr userDrawn="1"/>
          </p:nvSpPr>
          <p:spPr bwMode="auto">
            <a:xfrm>
              <a:off x="6415088" y="5567363"/>
              <a:ext cx="47625" cy="36513"/>
            </a:xfrm>
            <a:custGeom>
              <a:avLst/>
              <a:gdLst>
                <a:gd name="T0" fmla="*/ 0 w 30"/>
                <a:gd name="T1" fmla="*/ 0 h 23"/>
                <a:gd name="T2" fmla="*/ 0 w 30"/>
                <a:gd name="T3" fmla="*/ 0 h 23"/>
                <a:gd name="T4" fmla="*/ 30 w 30"/>
                <a:gd name="T5" fmla="*/ 23 h 23"/>
                <a:gd name="T6" fmla="*/ 30 w 30"/>
                <a:gd name="T7" fmla="*/ 23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cubicBezTo>
                    <a:pt x="0" y="0"/>
                    <a:pt x="0" y="0"/>
                    <a:pt x="0" y="0"/>
                  </a:cubicBezTo>
                  <a:cubicBezTo>
                    <a:pt x="12" y="8"/>
                    <a:pt x="22" y="16"/>
                    <a:pt x="30" y="23"/>
                  </a:cubicBezTo>
                  <a:cubicBezTo>
                    <a:pt x="30" y="23"/>
                    <a:pt x="30" y="23"/>
                    <a:pt x="30" y="23"/>
                  </a:cubicBezTo>
                  <a:cubicBezTo>
                    <a:pt x="22" y="16"/>
                    <a:pt x="12" y="8"/>
                    <a:pt x="0" y="0"/>
                  </a:cubicBezTo>
                </a:path>
              </a:pathLst>
            </a:custGeom>
            <a:solidFill>
              <a:srgbClr val="556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 name="íşļïḑé">
              <a:extLst>
                <a:ext uri="{FF2B5EF4-FFF2-40B4-BE49-F238E27FC236}">
                  <a16:creationId xmlns:a16="http://schemas.microsoft.com/office/drawing/2014/main" id="{BDBF745C-941C-447A-9DF2-EDE4E1FAB1EC}"/>
                </a:ext>
              </a:extLst>
            </p:cNvPr>
            <p:cNvSpPr>
              <a:spLocks/>
            </p:cNvSpPr>
            <p:nvPr userDrawn="1"/>
          </p:nvSpPr>
          <p:spPr bwMode="auto">
            <a:xfrm>
              <a:off x="6273801" y="5514975"/>
              <a:ext cx="76200" cy="19050"/>
            </a:xfrm>
            <a:custGeom>
              <a:avLst/>
              <a:gdLst>
                <a:gd name="T0" fmla="*/ 0 w 48"/>
                <a:gd name="T1" fmla="*/ 0 h 12"/>
                <a:gd name="T2" fmla="*/ 0 w 48"/>
                <a:gd name="T3" fmla="*/ 0 h 12"/>
                <a:gd name="T4" fmla="*/ 48 w 48"/>
                <a:gd name="T5" fmla="*/ 12 h 12"/>
                <a:gd name="T6" fmla="*/ 48 w 48"/>
                <a:gd name="T7" fmla="*/ 12 h 12"/>
                <a:gd name="T8" fmla="*/ 0 w 48"/>
                <a:gd name="T9" fmla="*/ 0 h 12"/>
              </a:gdLst>
              <a:ahLst/>
              <a:cxnLst>
                <a:cxn ang="0">
                  <a:pos x="T0" y="T1"/>
                </a:cxn>
                <a:cxn ang="0">
                  <a:pos x="T2" y="T3"/>
                </a:cxn>
                <a:cxn ang="0">
                  <a:pos x="T4" y="T5"/>
                </a:cxn>
                <a:cxn ang="0">
                  <a:pos x="T6" y="T7"/>
                </a:cxn>
                <a:cxn ang="0">
                  <a:pos x="T8" y="T9"/>
                </a:cxn>
              </a:cxnLst>
              <a:rect l="0" t="0" r="r" b="b"/>
              <a:pathLst>
                <a:path w="48" h="12">
                  <a:moveTo>
                    <a:pt x="0" y="0"/>
                  </a:moveTo>
                  <a:cubicBezTo>
                    <a:pt x="0" y="0"/>
                    <a:pt x="0" y="0"/>
                    <a:pt x="0" y="0"/>
                  </a:cubicBezTo>
                  <a:cubicBezTo>
                    <a:pt x="17" y="2"/>
                    <a:pt x="33" y="7"/>
                    <a:pt x="48" y="12"/>
                  </a:cubicBezTo>
                  <a:cubicBezTo>
                    <a:pt x="48" y="12"/>
                    <a:pt x="48" y="12"/>
                    <a:pt x="48" y="12"/>
                  </a:cubicBezTo>
                  <a:cubicBezTo>
                    <a:pt x="33" y="6"/>
                    <a:pt x="17" y="2"/>
                    <a:pt x="0" y="0"/>
                  </a:cubicBezTo>
                </a:path>
              </a:pathLst>
            </a:custGeom>
            <a:solidFill>
              <a:srgbClr val="5F58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 name="îṩľîḓe">
              <a:extLst>
                <a:ext uri="{FF2B5EF4-FFF2-40B4-BE49-F238E27FC236}">
                  <a16:creationId xmlns:a16="http://schemas.microsoft.com/office/drawing/2014/main" id="{1D416D6E-244F-48C9-A7A2-83CD0AE0DF3D}"/>
                </a:ext>
              </a:extLst>
            </p:cNvPr>
            <p:cNvSpPr>
              <a:spLocks/>
            </p:cNvSpPr>
            <p:nvPr userDrawn="1"/>
          </p:nvSpPr>
          <p:spPr bwMode="auto">
            <a:xfrm>
              <a:off x="6350001" y="5534025"/>
              <a:ext cx="65088" cy="33338"/>
            </a:xfrm>
            <a:custGeom>
              <a:avLst/>
              <a:gdLst>
                <a:gd name="T0" fmla="*/ 0 w 41"/>
                <a:gd name="T1" fmla="*/ 0 h 21"/>
                <a:gd name="T2" fmla="*/ 0 w 41"/>
                <a:gd name="T3" fmla="*/ 0 h 21"/>
                <a:gd name="T4" fmla="*/ 41 w 41"/>
                <a:gd name="T5" fmla="*/ 21 h 21"/>
                <a:gd name="T6" fmla="*/ 41 w 41"/>
                <a:gd name="T7" fmla="*/ 21 h 21"/>
                <a:gd name="T8" fmla="*/ 0 w 41"/>
                <a:gd name="T9" fmla="*/ 0 h 21"/>
              </a:gdLst>
              <a:ahLst/>
              <a:cxnLst>
                <a:cxn ang="0">
                  <a:pos x="T0" y="T1"/>
                </a:cxn>
                <a:cxn ang="0">
                  <a:pos x="T2" y="T3"/>
                </a:cxn>
                <a:cxn ang="0">
                  <a:pos x="T4" y="T5"/>
                </a:cxn>
                <a:cxn ang="0">
                  <a:pos x="T6" y="T7"/>
                </a:cxn>
                <a:cxn ang="0">
                  <a:pos x="T8" y="T9"/>
                </a:cxn>
              </a:cxnLst>
              <a:rect l="0" t="0" r="r" b="b"/>
              <a:pathLst>
                <a:path w="41" h="21">
                  <a:moveTo>
                    <a:pt x="0" y="0"/>
                  </a:moveTo>
                  <a:cubicBezTo>
                    <a:pt x="0" y="0"/>
                    <a:pt x="0" y="0"/>
                    <a:pt x="0" y="0"/>
                  </a:cubicBezTo>
                  <a:cubicBezTo>
                    <a:pt x="15" y="6"/>
                    <a:pt x="29" y="13"/>
                    <a:pt x="41" y="21"/>
                  </a:cubicBezTo>
                  <a:cubicBezTo>
                    <a:pt x="41" y="21"/>
                    <a:pt x="41" y="21"/>
                    <a:pt x="41" y="21"/>
                  </a:cubicBezTo>
                  <a:cubicBezTo>
                    <a:pt x="29" y="13"/>
                    <a:pt x="15" y="6"/>
                    <a:pt x="0" y="0"/>
                  </a:cubicBezTo>
                </a:path>
              </a:pathLst>
            </a:custGeom>
            <a:solidFill>
              <a:srgbClr val="5F48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 name="ïSľíḓe">
              <a:extLst>
                <a:ext uri="{FF2B5EF4-FFF2-40B4-BE49-F238E27FC236}">
                  <a16:creationId xmlns:a16="http://schemas.microsoft.com/office/drawing/2014/main" id="{FB8FA34B-3DAD-4043-84B8-0AF60D051C35}"/>
                </a:ext>
              </a:extLst>
            </p:cNvPr>
            <p:cNvSpPr>
              <a:spLocks noEditPoints="1"/>
            </p:cNvSpPr>
            <p:nvPr userDrawn="1"/>
          </p:nvSpPr>
          <p:spPr bwMode="auto">
            <a:xfrm>
              <a:off x="5546726" y="5514975"/>
              <a:ext cx="1104900" cy="360363"/>
            </a:xfrm>
            <a:custGeom>
              <a:avLst/>
              <a:gdLst>
                <a:gd name="T0" fmla="*/ 688 w 696"/>
                <a:gd name="T1" fmla="*/ 42 h 227"/>
                <a:gd name="T2" fmla="*/ 645 w 696"/>
                <a:gd name="T3" fmla="*/ 53 h 227"/>
                <a:gd name="T4" fmla="*/ 696 w 696"/>
                <a:gd name="T5" fmla="*/ 53 h 227"/>
                <a:gd name="T6" fmla="*/ 688 w 696"/>
                <a:gd name="T7" fmla="*/ 42 h 227"/>
                <a:gd name="T8" fmla="*/ 458 w 696"/>
                <a:gd name="T9" fmla="*/ 0 h 227"/>
                <a:gd name="T10" fmla="*/ 269 w 696"/>
                <a:gd name="T11" fmla="*/ 177 h 227"/>
                <a:gd name="T12" fmla="*/ 0 w 696"/>
                <a:gd name="T13" fmla="*/ 177 h 227"/>
                <a:gd name="T14" fmla="*/ 56 w 696"/>
                <a:gd name="T15" fmla="*/ 227 h 227"/>
                <a:gd name="T16" fmla="*/ 582 w 696"/>
                <a:gd name="T17" fmla="*/ 227 h 227"/>
                <a:gd name="T18" fmla="*/ 533 w 696"/>
                <a:gd name="T19" fmla="*/ 197 h 227"/>
                <a:gd name="T20" fmla="*/ 533 w 696"/>
                <a:gd name="T21" fmla="*/ 197 h 227"/>
                <a:gd name="T22" fmla="*/ 513 w 696"/>
                <a:gd name="T23" fmla="*/ 141 h 227"/>
                <a:gd name="T24" fmla="*/ 577 w 696"/>
                <a:gd name="T25" fmla="*/ 56 h 227"/>
                <a:gd name="T26" fmla="*/ 547 w 696"/>
                <a:gd name="T27" fmla="*/ 33 h 227"/>
                <a:gd name="T28" fmla="*/ 547 w 696"/>
                <a:gd name="T29" fmla="*/ 33 h 227"/>
                <a:gd name="T30" fmla="*/ 506 w 696"/>
                <a:gd name="T31" fmla="*/ 12 h 227"/>
                <a:gd name="T32" fmla="*/ 458 w 696"/>
                <a:gd name="T3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27">
                  <a:moveTo>
                    <a:pt x="688" y="42"/>
                  </a:moveTo>
                  <a:cubicBezTo>
                    <a:pt x="671" y="43"/>
                    <a:pt x="657" y="47"/>
                    <a:pt x="645" y="53"/>
                  </a:cubicBezTo>
                  <a:cubicBezTo>
                    <a:pt x="696" y="53"/>
                    <a:pt x="696" y="53"/>
                    <a:pt x="696" y="53"/>
                  </a:cubicBezTo>
                  <a:cubicBezTo>
                    <a:pt x="693" y="50"/>
                    <a:pt x="690" y="46"/>
                    <a:pt x="688" y="42"/>
                  </a:cubicBezTo>
                  <a:moveTo>
                    <a:pt x="458" y="0"/>
                  </a:moveTo>
                  <a:cubicBezTo>
                    <a:pt x="464" y="20"/>
                    <a:pt x="504" y="177"/>
                    <a:pt x="269" y="177"/>
                  </a:cubicBezTo>
                  <a:cubicBezTo>
                    <a:pt x="0" y="177"/>
                    <a:pt x="0" y="177"/>
                    <a:pt x="0" y="177"/>
                  </a:cubicBezTo>
                  <a:cubicBezTo>
                    <a:pt x="11" y="194"/>
                    <a:pt x="29" y="210"/>
                    <a:pt x="56" y="227"/>
                  </a:cubicBezTo>
                  <a:cubicBezTo>
                    <a:pt x="582" y="227"/>
                    <a:pt x="582" y="227"/>
                    <a:pt x="582" y="227"/>
                  </a:cubicBezTo>
                  <a:cubicBezTo>
                    <a:pt x="562" y="223"/>
                    <a:pt x="545" y="212"/>
                    <a:pt x="533" y="197"/>
                  </a:cubicBezTo>
                  <a:cubicBezTo>
                    <a:pt x="533" y="197"/>
                    <a:pt x="533" y="197"/>
                    <a:pt x="533" y="197"/>
                  </a:cubicBezTo>
                  <a:cubicBezTo>
                    <a:pt x="520" y="182"/>
                    <a:pt x="513" y="162"/>
                    <a:pt x="513" y="141"/>
                  </a:cubicBezTo>
                  <a:cubicBezTo>
                    <a:pt x="513" y="101"/>
                    <a:pt x="540" y="67"/>
                    <a:pt x="577" y="56"/>
                  </a:cubicBezTo>
                  <a:cubicBezTo>
                    <a:pt x="569" y="49"/>
                    <a:pt x="559" y="41"/>
                    <a:pt x="547" y="33"/>
                  </a:cubicBezTo>
                  <a:cubicBezTo>
                    <a:pt x="547" y="33"/>
                    <a:pt x="547" y="33"/>
                    <a:pt x="547" y="33"/>
                  </a:cubicBezTo>
                  <a:cubicBezTo>
                    <a:pt x="535" y="25"/>
                    <a:pt x="521" y="18"/>
                    <a:pt x="506" y="12"/>
                  </a:cubicBezTo>
                  <a:cubicBezTo>
                    <a:pt x="491" y="7"/>
                    <a:pt x="475" y="2"/>
                    <a:pt x="458" y="0"/>
                  </a:cubicBezTo>
                </a:path>
              </a:pathLst>
            </a:custGeom>
            <a:solidFill>
              <a:srgbClr val="232E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 name="ïśľídé">
              <a:extLst>
                <a:ext uri="{FF2B5EF4-FFF2-40B4-BE49-F238E27FC236}">
                  <a16:creationId xmlns:a16="http://schemas.microsoft.com/office/drawing/2014/main" id="{0B79F3C5-7EA4-4D6A-896C-638AEB190B35}"/>
                </a:ext>
              </a:extLst>
            </p:cNvPr>
            <p:cNvSpPr>
              <a:spLocks/>
            </p:cNvSpPr>
            <p:nvPr userDrawn="1"/>
          </p:nvSpPr>
          <p:spPr bwMode="auto">
            <a:xfrm>
              <a:off x="6464301" y="4826000"/>
              <a:ext cx="1831975" cy="1143000"/>
            </a:xfrm>
            <a:custGeom>
              <a:avLst/>
              <a:gdLst>
                <a:gd name="T0" fmla="*/ 708 w 1154"/>
                <a:gd name="T1" fmla="*/ 0 h 720"/>
                <a:gd name="T2" fmla="*/ 126 w 1154"/>
                <a:gd name="T3" fmla="*/ 276 h 720"/>
                <a:gd name="T4" fmla="*/ 1154 w 1154"/>
                <a:gd name="T5" fmla="*/ 632 h 720"/>
                <a:gd name="T6" fmla="*/ 1150 w 1154"/>
                <a:gd name="T7" fmla="*/ 380 h 720"/>
                <a:gd name="T8" fmla="*/ 773 w 1154"/>
                <a:gd name="T9" fmla="*/ 200 h 720"/>
                <a:gd name="T10" fmla="*/ 708 w 1154"/>
                <a:gd name="T11" fmla="*/ 0 h 720"/>
              </a:gdLst>
              <a:ahLst/>
              <a:cxnLst>
                <a:cxn ang="0">
                  <a:pos x="T0" y="T1"/>
                </a:cxn>
                <a:cxn ang="0">
                  <a:pos x="T2" y="T3"/>
                </a:cxn>
                <a:cxn ang="0">
                  <a:pos x="T4" y="T5"/>
                </a:cxn>
                <a:cxn ang="0">
                  <a:pos x="T6" y="T7"/>
                </a:cxn>
                <a:cxn ang="0">
                  <a:pos x="T8" y="T9"/>
                </a:cxn>
                <a:cxn ang="0">
                  <a:pos x="T10" y="T11"/>
                </a:cxn>
              </a:cxnLst>
              <a:rect l="0" t="0" r="r" b="b"/>
              <a:pathLst>
                <a:path w="1154" h="720">
                  <a:moveTo>
                    <a:pt x="708" y="0"/>
                  </a:moveTo>
                  <a:cubicBezTo>
                    <a:pt x="708" y="0"/>
                    <a:pt x="264" y="92"/>
                    <a:pt x="126" y="276"/>
                  </a:cubicBezTo>
                  <a:cubicBezTo>
                    <a:pt x="30" y="405"/>
                    <a:pt x="0" y="720"/>
                    <a:pt x="1154" y="632"/>
                  </a:cubicBezTo>
                  <a:cubicBezTo>
                    <a:pt x="1150" y="380"/>
                    <a:pt x="1150" y="380"/>
                    <a:pt x="1150" y="380"/>
                  </a:cubicBezTo>
                  <a:cubicBezTo>
                    <a:pt x="773" y="200"/>
                    <a:pt x="773" y="200"/>
                    <a:pt x="773" y="200"/>
                  </a:cubicBezTo>
                  <a:cubicBezTo>
                    <a:pt x="708" y="0"/>
                    <a:pt x="708" y="0"/>
                    <a:pt x="70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 name="î$ľïḓê">
              <a:extLst>
                <a:ext uri="{FF2B5EF4-FFF2-40B4-BE49-F238E27FC236}">
                  <a16:creationId xmlns:a16="http://schemas.microsoft.com/office/drawing/2014/main" id="{F99B3DD9-A5AF-47D8-BA35-78CCDDDCC035}"/>
                </a:ext>
              </a:extLst>
            </p:cNvPr>
            <p:cNvSpPr>
              <a:spLocks/>
            </p:cNvSpPr>
            <p:nvPr userDrawn="1"/>
          </p:nvSpPr>
          <p:spPr bwMode="auto">
            <a:xfrm>
              <a:off x="6361113" y="5599113"/>
              <a:ext cx="646113" cy="277813"/>
            </a:xfrm>
            <a:custGeom>
              <a:avLst/>
              <a:gdLst>
                <a:gd name="T0" fmla="*/ 407 w 407"/>
                <a:gd name="T1" fmla="*/ 175 h 175"/>
                <a:gd name="T2" fmla="*/ 87 w 407"/>
                <a:gd name="T3" fmla="*/ 175 h 175"/>
                <a:gd name="T4" fmla="*/ 0 w 407"/>
                <a:gd name="T5" fmla="*/ 88 h 175"/>
                <a:gd name="T6" fmla="*/ 87 w 407"/>
                <a:gd name="T7" fmla="*/ 0 h 175"/>
                <a:gd name="T8" fmla="*/ 407 w 407"/>
                <a:gd name="T9" fmla="*/ 0 h 175"/>
                <a:gd name="T10" fmla="*/ 407 w 407"/>
                <a:gd name="T11" fmla="*/ 175 h 175"/>
              </a:gdLst>
              <a:ahLst/>
              <a:cxnLst>
                <a:cxn ang="0">
                  <a:pos x="T0" y="T1"/>
                </a:cxn>
                <a:cxn ang="0">
                  <a:pos x="T2" y="T3"/>
                </a:cxn>
                <a:cxn ang="0">
                  <a:pos x="T4" y="T5"/>
                </a:cxn>
                <a:cxn ang="0">
                  <a:pos x="T6" y="T7"/>
                </a:cxn>
                <a:cxn ang="0">
                  <a:pos x="T8" y="T9"/>
                </a:cxn>
                <a:cxn ang="0">
                  <a:pos x="T10" y="T11"/>
                </a:cxn>
              </a:cxnLst>
              <a:rect l="0" t="0" r="r" b="b"/>
              <a:pathLst>
                <a:path w="407" h="175">
                  <a:moveTo>
                    <a:pt x="407" y="175"/>
                  </a:moveTo>
                  <a:cubicBezTo>
                    <a:pt x="87" y="175"/>
                    <a:pt x="87" y="175"/>
                    <a:pt x="87" y="175"/>
                  </a:cubicBezTo>
                  <a:cubicBezTo>
                    <a:pt x="39" y="175"/>
                    <a:pt x="0" y="136"/>
                    <a:pt x="0" y="88"/>
                  </a:cubicBezTo>
                  <a:cubicBezTo>
                    <a:pt x="0" y="39"/>
                    <a:pt x="39" y="0"/>
                    <a:pt x="87" y="0"/>
                  </a:cubicBezTo>
                  <a:cubicBezTo>
                    <a:pt x="407" y="0"/>
                    <a:pt x="407" y="0"/>
                    <a:pt x="407" y="0"/>
                  </a:cubicBezTo>
                  <a:cubicBezTo>
                    <a:pt x="407" y="175"/>
                    <a:pt x="407" y="175"/>
                    <a:pt x="407" y="1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 name="ïslîḑè">
              <a:extLst>
                <a:ext uri="{FF2B5EF4-FFF2-40B4-BE49-F238E27FC236}">
                  <a16:creationId xmlns:a16="http://schemas.microsoft.com/office/drawing/2014/main" id="{68546964-0DB1-4A19-BA4B-3D5F653E6301}"/>
                </a:ext>
              </a:extLst>
            </p:cNvPr>
            <p:cNvSpPr>
              <a:spLocks/>
            </p:cNvSpPr>
            <p:nvPr userDrawn="1"/>
          </p:nvSpPr>
          <p:spPr bwMode="auto">
            <a:xfrm>
              <a:off x="6396038" y="5599113"/>
              <a:ext cx="609600" cy="277813"/>
            </a:xfrm>
            <a:custGeom>
              <a:avLst/>
              <a:gdLst>
                <a:gd name="T0" fmla="*/ 384 w 384"/>
                <a:gd name="T1" fmla="*/ 175 h 175"/>
                <a:gd name="T2" fmla="*/ 88 w 384"/>
                <a:gd name="T3" fmla="*/ 175 h 175"/>
                <a:gd name="T4" fmla="*/ 0 w 384"/>
                <a:gd name="T5" fmla="*/ 88 h 175"/>
                <a:gd name="T6" fmla="*/ 88 w 384"/>
                <a:gd name="T7" fmla="*/ 0 h 175"/>
                <a:gd name="T8" fmla="*/ 384 w 384"/>
                <a:gd name="T9" fmla="*/ 0 h 175"/>
                <a:gd name="T10" fmla="*/ 384 w 384"/>
                <a:gd name="T11" fmla="*/ 175 h 175"/>
              </a:gdLst>
              <a:ahLst/>
              <a:cxnLst>
                <a:cxn ang="0">
                  <a:pos x="T0" y="T1"/>
                </a:cxn>
                <a:cxn ang="0">
                  <a:pos x="T2" y="T3"/>
                </a:cxn>
                <a:cxn ang="0">
                  <a:pos x="T4" y="T5"/>
                </a:cxn>
                <a:cxn ang="0">
                  <a:pos x="T6" y="T7"/>
                </a:cxn>
                <a:cxn ang="0">
                  <a:pos x="T8" y="T9"/>
                </a:cxn>
                <a:cxn ang="0">
                  <a:pos x="T10" y="T11"/>
                </a:cxn>
              </a:cxnLst>
              <a:rect l="0" t="0" r="r" b="b"/>
              <a:pathLst>
                <a:path w="384" h="175">
                  <a:moveTo>
                    <a:pt x="384" y="175"/>
                  </a:moveTo>
                  <a:cubicBezTo>
                    <a:pt x="88" y="175"/>
                    <a:pt x="88" y="175"/>
                    <a:pt x="88" y="175"/>
                  </a:cubicBezTo>
                  <a:cubicBezTo>
                    <a:pt x="40" y="175"/>
                    <a:pt x="0" y="136"/>
                    <a:pt x="0" y="88"/>
                  </a:cubicBezTo>
                  <a:cubicBezTo>
                    <a:pt x="0" y="39"/>
                    <a:pt x="40" y="0"/>
                    <a:pt x="88" y="0"/>
                  </a:cubicBezTo>
                  <a:cubicBezTo>
                    <a:pt x="384" y="0"/>
                    <a:pt x="384" y="0"/>
                    <a:pt x="384" y="0"/>
                  </a:cubicBezTo>
                  <a:cubicBezTo>
                    <a:pt x="384" y="175"/>
                    <a:pt x="384" y="175"/>
                    <a:pt x="384" y="175"/>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 name="iṩļiḍê">
              <a:extLst>
                <a:ext uri="{FF2B5EF4-FFF2-40B4-BE49-F238E27FC236}">
                  <a16:creationId xmlns:a16="http://schemas.microsoft.com/office/drawing/2014/main" id="{3D2F99F4-4F7F-4669-83EB-D02DE98EE32F}"/>
                </a:ext>
              </a:extLst>
            </p:cNvPr>
            <p:cNvSpPr>
              <a:spLocks/>
            </p:cNvSpPr>
            <p:nvPr userDrawn="1"/>
          </p:nvSpPr>
          <p:spPr bwMode="auto">
            <a:xfrm>
              <a:off x="6530976" y="5654675"/>
              <a:ext cx="474663" cy="168275"/>
            </a:xfrm>
            <a:custGeom>
              <a:avLst/>
              <a:gdLst>
                <a:gd name="T0" fmla="*/ 299 w 299"/>
                <a:gd name="T1" fmla="*/ 106 h 106"/>
                <a:gd name="T2" fmla="*/ 53 w 299"/>
                <a:gd name="T3" fmla="*/ 106 h 106"/>
                <a:gd name="T4" fmla="*/ 0 w 299"/>
                <a:gd name="T5" fmla="*/ 53 h 106"/>
                <a:gd name="T6" fmla="*/ 53 w 299"/>
                <a:gd name="T7" fmla="*/ 0 h 106"/>
                <a:gd name="T8" fmla="*/ 299 w 299"/>
                <a:gd name="T9" fmla="*/ 0 h 106"/>
                <a:gd name="T10" fmla="*/ 299 w 299"/>
                <a:gd name="T11" fmla="*/ 106 h 106"/>
              </a:gdLst>
              <a:ahLst/>
              <a:cxnLst>
                <a:cxn ang="0">
                  <a:pos x="T0" y="T1"/>
                </a:cxn>
                <a:cxn ang="0">
                  <a:pos x="T2" y="T3"/>
                </a:cxn>
                <a:cxn ang="0">
                  <a:pos x="T4" y="T5"/>
                </a:cxn>
                <a:cxn ang="0">
                  <a:pos x="T6" y="T7"/>
                </a:cxn>
                <a:cxn ang="0">
                  <a:pos x="T8" y="T9"/>
                </a:cxn>
                <a:cxn ang="0">
                  <a:pos x="T10" y="T11"/>
                </a:cxn>
              </a:cxnLst>
              <a:rect l="0" t="0" r="r" b="b"/>
              <a:pathLst>
                <a:path w="299" h="106">
                  <a:moveTo>
                    <a:pt x="299" y="106"/>
                  </a:moveTo>
                  <a:cubicBezTo>
                    <a:pt x="53" y="106"/>
                    <a:pt x="53" y="106"/>
                    <a:pt x="53" y="106"/>
                  </a:cubicBezTo>
                  <a:cubicBezTo>
                    <a:pt x="24" y="106"/>
                    <a:pt x="0" y="82"/>
                    <a:pt x="0" y="53"/>
                  </a:cubicBezTo>
                  <a:cubicBezTo>
                    <a:pt x="0" y="23"/>
                    <a:pt x="24" y="0"/>
                    <a:pt x="53" y="0"/>
                  </a:cubicBezTo>
                  <a:cubicBezTo>
                    <a:pt x="299" y="0"/>
                    <a:pt x="299" y="0"/>
                    <a:pt x="299" y="0"/>
                  </a:cubicBezTo>
                  <a:cubicBezTo>
                    <a:pt x="299" y="106"/>
                    <a:pt x="299" y="106"/>
                    <a:pt x="299" y="106"/>
                  </a:cubicBezTo>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 name="íṣ1ide">
              <a:extLst>
                <a:ext uri="{FF2B5EF4-FFF2-40B4-BE49-F238E27FC236}">
                  <a16:creationId xmlns:a16="http://schemas.microsoft.com/office/drawing/2014/main" id="{E7B3E5AF-C765-4093-A071-60931CB9A937}"/>
                </a:ext>
              </a:extLst>
            </p:cNvPr>
            <p:cNvSpPr>
              <a:spLocks/>
            </p:cNvSpPr>
            <p:nvPr userDrawn="1"/>
          </p:nvSpPr>
          <p:spPr bwMode="auto">
            <a:xfrm>
              <a:off x="6470651" y="5786438"/>
              <a:ext cx="536575" cy="92075"/>
            </a:xfrm>
            <a:custGeom>
              <a:avLst/>
              <a:gdLst>
                <a:gd name="T0" fmla="*/ 338 w 338"/>
                <a:gd name="T1" fmla="*/ 0 h 58"/>
                <a:gd name="T2" fmla="*/ 338 w 338"/>
                <a:gd name="T3" fmla="*/ 57 h 58"/>
                <a:gd name="T4" fmla="*/ 18 w 338"/>
                <a:gd name="T5" fmla="*/ 57 h 58"/>
                <a:gd name="T6" fmla="*/ 2 w 338"/>
                <a:gd name="T7" fmla="*/ 56 h 58"/>
                <a:gd name="T8" fmla="*/ 0 w 338"/>
                <a:gd name="T9" fmla="*/ 56 h 58"/>
                <a:gd name="T10" fmla="*/ 18 w 338"/>
                <a:gd name="T11" fmla="*/ 58 h 58"/>
                <a:gd name="T12" fmla="*/ 338 w 338"/>
                <a:gd name="T13" fmla="*/ 58 h 58"/>
                <a:gd name="T14" fmla="*/ 338 w 338"/>
                <a:gd name="T15" fmla="*/ 0 h 58"/>
                <a:gd name="T16" fmla="*/ 338 w 33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58">
                  <a:moveTo>
                    <a:pt x="338" y="0"/>
                  </a:moveTo>
                  <a:cubicBezTo>
                    <a:pt x="338" y="57"/>
                    <a:pt x="338" y="57"/>
                    <a:pt x="338" y="57"/>
                  </a:cubicBezTo>
                  <a:cubicBezTo>
                    <a:pt x="18" y="57"/>
                    <a:pt x="18" y="57"/>
                    <a:pt x="18" y="57"/>
                  </a:cubicBezTo>
                  <a:cubicBezTo>
                    <a:pt x="13" y="57"/>
                    <a:pt x="7" y="57"/>
                    <a:pt x="2" y="56"/>
                  </a:cubicBezTo>
                  <a:cubicBezTo>
                    <a:pt x="0" y="56"/>
                    <a:pt x="0" y="56"/>
                    <a:pt x="0" y="56"/>
                  </a:cubicBezTo>
                  <a:cubicBezTo>
                    <a:pt x="6" y="57"/>
                    <a:pt x="12" y="58"/>
                    <a:pt x="18" y="58"/>
                  </a:cubicBezTo>
                  <a:cubicBezTo>
                    <a:pt x="338" y="58"/>
                    <a:pt x="338" y="58"/>
                    <a:pt x="338" y="58"/>
                  </a:cubicBezTo>
                  <a:cubicBezTo>
                    <a:pt x="338" y="0"/>
                    <a:pt x="338" y="0"/>
                    <a:pt x="338" y="0"/>
                  </a:cubicBezTo>
                  <a:cubicBezTo>
                    <a:pt x="338" y="0"/>
                    <a:pt x="338" y="0"/>
                    <a:pt x="338" y="0"/>
                  </a:cubicBezTo>
                </a:path>
              </a:pathLst>
            </a:custGeom>
            <a:solidFill>
              <a:srgbClr val="8E9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 name="is1íḓè">
              <a:extLst>
                <a:ext uri="{FF2B5EF4-FFF2-40B4-BE49-F238E27FC236}">
                  <a16:creationId xmlns:a16="http://schemas.microsoft.com/office/drawing/2014/main" id="{61436501-72AC-4732-8C7E-5BD27E414544}"/>
                </a:ext>
              </a:extLst>
            </p:cNvPr>
            <p:cNvSpPr>
              <a:spLocks/>
            </p:cNvSpPr>
            <p:nvPr userDrawn="1"/>
          </p:nvSpPr>
          <p:spPr bwMode="auto">
            <a:xfrm>
              <a:off x="6392863" y="5827713"/>
              <a:ext cx="80963" cy="47625"/>
            </a:xfrm>
            <a:custGeom>
              <a:avLst/>
              <a:gdLst>
                <a:gd name="T0" fmla="*/ 0 w 51"/>
                <a:gd name="T1" fmla="*/ 0 h 30"/>
                <a:gd name="T2" fmla="*/ 0 w 51"/>
                <a:gd name="T3" fmla="*/ 0 h 30"/>
                <a:gd name="T4" fmla="*/ 49 w 51"/>
                <a:gd name="T5" fmla="*/ 30 h 30"/>
                <a:gd name="T6" fmla="*/ 51 w 51"/>
                <a:gd name="T7" fmla="*/ 30 h 30"/>
                <a:gd name="T8" fmla="*/ 0 w 51"/>
                <a:gd name="T9" fmla="*/ 0 h 30"/>
              </a:gdLst>
              <a:ahLst/>
              <a:cxnLst>
                <a:cxn ang="0">
                  <a:pos x="T0" y="T1"/>
                </a:cxn>
                <a:cxn ang="0">
                  <a:pos x="T2" y="T3"/>
                </a:cxn>
                <a:cxn ang="0">
                  <a:pos x="T4" y="T5"/>
                </a:cxn>
                <a:cxn ang="0">
                  <a:pos x="T6" y="T7"/>
                </a:cxn>
                <a:cxn ang="0">
                  <a:pos x="T8" y="T9"/>
                </a:cxn>
              </a:cxnLst>
              <a:rect l="0" t="0" r="r" b="b"/>
              <a:pathLst>
                <a:path w="51" h="30">
                  <a:moveTo>
                    <a:pt x="0" y="0"/>
                  </a:moveTo>
                  <a:cubicBezTo>
                    <a:pt x="0" y="0"/>
                    <a:pt x="0" y="0"/>
                    <a:pt x="0" y="0"/>
                  </a:cubicBezTo>
                  <a:cubicBezTo>
                    <a:pt x="12" y="15"/>
                    <a:pt x="29" y="26"/>
                    <a:pt x="49" y="30"/>
                  </a:cubicBezTo>
                  <a:cubicBezTo>
                    <a:pt x="51" y="30"/>
                    <a:pt x="51" y="30"/>
                    <a:pt x="51" y="30"/>
                  </a:cubicBezTo>
                  <a:cubicBezTo>
                    <a:pt x="31" y="26"/>
                    <a:pt x="13" y="15"/>
                    <a:pt x="0" y="0"/>
                  </a:cubicBezTo>
                </a:path>
              </a:pathLst>
            </a:custGeom>
            <a:solidFill>
              <a:srgbClr val="161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 name="íSḷïḋè">
              <a:extLst>
                <a:ext uri="{FF2B5EF4-FFF2-40B4-BE49-F238E27FC236}">
                  <a16:creationId xmlns:a16="http://schemas.microsoft.com/office/drawing/2014/main" id="{ED37336D-57D4-4B17-B11B-C65BD4026E8A}"/>
                </a:ext>
              </a:extLst>
            </p:cNvPr>
            <p:cNvSpPr>
              <a:spLocks/>
            </p:cNvSpPr>
            <p:nvPr userDrawn="1"/>
          </p:nvSpPr>
          <p:spPr bwMode="auto">
            <a:xfrm>
              <a:off x="6392863" y="5600700"/>
              <a:ext cx="614363" cy="276225"/>
            </a:xfrm>
            <a:custGeom>
              <a:avLst/>
              <a:gdLst>
                <a:gd name="T0" fmla="*/ 387 w 387"/>
                <a:gd name="T1" fmla="*/ 0 h 174"/>
                <a:gd name="T2" fmla="*/ 386 w 387"/>
                <a:gd name="T3" fmla="*/ 0 h 174"/>
                <a:gd name="T4" fmla="*/ 386 w 387"/>
                <a:gd name="T5" fmla="*/ 174 h 174"/>
                <a:gd name="T6" fmla="*/ 90 w 387"/>
                <a:gd name="T7" fmla="*/ 174 h 174"/>
                <a:gd name="T8" fmla="*/ 18 w 387"/>
                <a:gd name="T9" fmla="*/ 136 h 174"/>
                <a:gd name="T10" fmla="*/ 0 w 387"/>
                <a:gd name="T11" fmla="*/ 143 h 174"/>
                <a:gd name="T12" fmla="*/ 51 w 387"/>
                <a:gd name="T13" fmla="*/ 173 h 174"/>
                <a:gd name="T14" fmla="*/ 51 w 387"/>
                <a:gd name="T15" fmla="*/ 173 h 174"/>
                <a:gd name="T16" fmla="*/ 67 w 387"/>
                <a:gd name="T17" fmla="*/ 174 h 174"/>
                <a:gd name="T18" fmla="*/ 387 w 387"/>
                <a:gd name="T19" fmla="*/ 174 h 174"/>
                <a:gd name="T20" fmla="*/ 387 w 387"/>
                <a:gd name="T21" fmla="*/ 117 h 174"/>
                <a:gd name="T22" fmla="*/ 387 w 387"/>
                <a:gd name="T2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74">
                  <a:moveTo>
                    <a:pt x="387" y="0"/>
                  </a:moveTo>
                  <a:cubicBezTo>
                    <a:pt x="386" y="0"/>
                    <a:pt x="386" y="0"/>
                    <a:pt x="386" y="0"/>
                  </a:cubicBezTo>
                  <a:cubicBezTo>
                    <a:pt x="386" y="174"/>
                    <a:pt x="386" y="174"/>
                    <a:pt x="386" y="174"/>
                  </a:cubicBezTo>
                  <a:cubicBezTo>
                    <a:pt x="90" y="174"/>
                    <a:pt x="90" y="174"/>
                    <a:pt x="90" y="174"/>
                  </a:cubicBezTo>
                  <a:cubicBezTo>
                    <a:pt x="60" y="174"/>
                    <a:pt x="34" y="159"/>
                    <a:pt x="18" y="136"/>
                  </a:cubicBezTo>
                  <a:cubicBezTo>
                    <a:pt x="0" y="143"/>
                    <a:pt x="0" y="143"/>
                    <a:pt x="0" y="143"/>
                  </a:cubicBezTo>
                  <a:cubicBezTo>
                    <a:pt x="13" y="158"/>
                    <a:pt x="31" y="169"/>
                    <a:pt x="51" y="173"/>
                  </a:cubicBezTo>
                  <a:cubicBezTo>
                    <a:pt x="51" y="173"/>
                    <a:pt x="51" y="173"/>
                    <a:pt x="51" y="173"/>
                  </a:cubicBezTo>
                  <a:cubicBezTo>
                    <a:pt x="56" y="174"/>
                    <a:pt x="62" y="174"/>
                    <a:pt x="67" y="174"/>
                  </a:cubicBezTo>
                  <a:cubicBezTo>
                    <a:pt x="387" y="174"/>
                    <a:pt x="387" y="174"/>
                    <a:pt x="387" y="174"/>
                  </a:cubicBezTo>
                  <a:cubicBezTo>
                    <a:pt x="387" y="117"/>
                    <a:pt x="387" y="117"/>
                    <a:pt x="387" y="117"/>
                  </a:cubicBezTo>
                  <a:cubicBezTo>
                    <a:pt x="387" y="0"/>
                    <a:pt x="387" y="0"/>
                    <a:pt x="387"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 name="íṣļîďé">
              <a:extLst>
                <a:ext uri="{FF2B5EF4-FFF2-40B4-BE49-F238E27FC236}">
                  <a16:creationId xmlns:a16="http://schemas.microsoft.com/office/drawing/2014/main" id="{35E56DA8-48F7-4EA8-A206-0402621FD460}"/>
                </a:ext>
              </a:extLst>
            </p:cNvPr>
            <p:cNvSpPr>
              <a:spLocks/>
            </p:cNvSpPr>
            <p:nvPr userDrawn="1"/>
          </p:nvSpPr>
          <p:spPr bwMode="auto">
            <a:xfrm>
              <a:off x="6421438" y="5600700"/>
              <a:ext cx="584200" cy="276225"/>
            </a:xfrm>
            <a:custGeom>
              <a:avLst/>
              <a:gdLst>
                <a:gd name="T0" fmla="*/ 368 w 368"/>
                <a:gd name="T1" fmla="*/ 0 h 174"/>
                <a:gd name="T2" fmla="*/ 368 w 368"/>
                <a:gd name="T3" fmla="*/ 0 h 174"/>
                <a:gd name="T4" fmla="*/ 277 w 368"/>
                <a:gd name="T5" fmla="*/ 34 h 174"/>
                <a:gd name="T6" fmla="*/ 368 w 368"/>
                <a:gd name="T7" fmla="*/ 34 h 174"/>
                <a:gd name="T8" fmla="*/ 368 w 368"/>
                <a:gd name="T9" fmla="*/ 140 h 174"/>
                <a:gd name="T10" fmla="*/ 122 w 368"/>
                <a:gd name="T11" fmla="*/ 140 h 174"/>
                <a:gd name="T12" fmla="*/ 74 w 368"/>
                <a:gd name="T13" fmla="*/ 109 h 174"/>
                <a:gd name="T14" fmla="*/ 0 w 368"/>
                <a:gd name="T15" fmla="*/ 136 h 174"/>
                <a:gd name="T16" fmla="*/ 72 w 368"/>
                <a:gd name="T17" fmla="*/ 174 h 174"/>
                <a:gd name="T18" fmla="*/ 368 w 368"/>
                <a:gd name="T19" fmla="*/ 174 h 174"/>
                <a:gd name="T20" fmla="*/ 368 w 368"/>
                <a:gd name="T2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74">
                  <a:moveTo>
                    <a:pt x="368" y="0"/>
                  </a:moveTo>
                  <a:cubicBezTo>
                    <a:pt x="368" y="0"/>
                    <a:pt x="368" y="0"/>
                    <a:pt x="368" y="0"/>
                  </a:cubicBezTo>
                  <a:cubicBezTo>
                    <a:pt x="277" y="34"/>
                    <a:pt x="277" y="34"/>
                    <a:pt x="277" y="34"/>
                  </a:cubicBezTo>
                  <a:cubicBezTo>
                    <a:pt x="368" y="34"/>
                    <a:pt x="368" y="34"/>
                    <a:pt x="368" y="34"/>
                  </a:cubicBezTo>
                  <a:cubicBezTo>
                    <a:pt x="368" y="140"/>
                    <a:pt x="368" y="140"/>
                    <a:pt x="368" y="140"/>
                  </a:cubicBezTo>
                  <a:cubicBezTo>
                    <a:pt x="122" y="140"/>
                    <a:pt x="122" y="140"/>
                    <a:pt x="122" y="140"/>
                  </a:cubicBezTo>
                  <a:cubicBezTo>
                    <a:pt x="101" y="140"/>
                    <a:pt x="82" y="127"/>
                    <a:pt x="74" y="109"/>
                  </a:cubicBezTo>
                  <a:cubicBezTo>
                    <a:pt x="0" y="136"/>
                    <a:pt x="0" y="136"/>
                    <a:pt x="0" y="136"/>
                  </a:cubicBezTo>
                  <a:cubicBezTo>
                    <a:pt x="16" y="159"/>
                    <a:pt x="42" y="174"/>
                    <a:pt x="72" y="174"/>
                  </a:cubicBezTo>
                  <a:cubicBezTo>
                    <a:pt x="368" y="174"/>
                    <a:pt x="368" y="174"/>
                    <a:pt x="368" y="174"/>
                  </a:cubicBezTo>
                  <a:cubicBezTo>
                    <a:pt x="368" y="0"/>
                    <a:pt x="368" y="0"/>
                    <a:pt x="368"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 name="î$ļïḍè">
              <a:extLst>
                <a:ext uri="{FF2B5EF4-FFF2-40B4-BE49-F238E27FC236}">
                  <a16:creationId xmlns:a16="http://schemas.microsoft.com/office/drawing/2014/main" id="{1CEE9471-498E-40DD-8BA1-0ECF256CF84B}"/>
                </a:ext>
              </a:extLst>
            </p:cNvPr>
            <p:cNvSpPr>
              <a:spLocks/>
            </p:cNvSpPr>
            <p:nvPr userDrawn="1"/>
          </p:nvSpPr>
          <p:spPr bwMode="auto">
            <a:xfrm>
              <a:off x="6538913" y="5654675"/>
              <a:ext cx="466725" cy="168275"/>
            </a:xfrm>
            <a:custGeom>
              <a:avLst/>
              <a:gdLst>
                <a:gd name="T0" fmla="*/ 294 w 294"/>
                <a:gd name="T1" fmla="*/ 0 h 106"/>
                <a:gd name="T2" fmla="*/ 203 w 294"/>
                <a:gd name="T3" fmla="*/ 0 h 106"/>
                <a:gd name="T4" fmla="*/ 0 w 294"/>
                <a:gd name="T5" fmla="*/ 75 h 106"/>
                <a:gd name="T6" fmla="*/ 48 w 294"/>
                <a:gd name="T7" fmla="*/ 106 h 106"/>
                <a:gd name="T8" fmla="*/ 294 w 294"/>
                <a:gd name="T9" fmla="*/ 106 h 106"/>
                <a:gd name="T10" fmla="*/ 294 w 294"/>
                <a:gd name="T11" fmla="*/ 0 h 106"/>
              </a:gdLst>
              <a:ahLst/>
              <a:cxnLst>
                <a:cxn ang="0">
                  <a:pos x="T0" y="T1"/>
                </a:cxn>
                <a:cxn ang="0">
                  <a:pos x="T2" y="T3"/>
                </a:cxn>
                <a:cxn ang="0">
                  <a:pos x="T4" y="T5"/>
                </a:cxn>
                <a:cxn ang="0">
                  <a:pos x="T6" y="T7"/>
                </a:cxn>
                <a:cxn ang="0">
                  <a:pos x="T8" y="T9"/>
                </a:cxn>
                <a:cxn ang="0">
                  <a:pos x="T10" y="T11"/>
                </a:cxn>
              </a:cxnLst>
              <a:rect l="0" t="0" r="r" b="b"/>
              <a:pathLst>
                <a:path w="294" h="106">
                  <a:moveTo>
                    <a:pt x="294" y="0"/>
                  </a:moveTo>
                  <a:cubicBezTo>
                    <a:pt x="203" y="0"/>
                    <a:pt x="203" y="0"/>
                    <a:pt x="203" y="0"/>
                  </a:cubicBezTo>
                  <a:cubicBezTo>
                    <a:pt x="0" y="75"/>
                    <a:pt x="0" y="75"/>
                    <a:pt x="0" y="75"/>
                  </a:cubicBezTo>
                  <a:cubicBezTo>
                    <a:pt x="8" y="93"/>
                    <a:pt x="27" y="106"/>
                    <a:pt x="48" y="106"/>
                  </a:cubicBezTo>
                  <a:cubicBezTo>
                    <a:pt x="294" y="106"/>
                    <a:pt x="294" y="106"/>
                    <a:pt x="294" y="106"/>
                  </a:cubicBezTo>
                  <a:cubicBezTo>
                    <a:pt x="294" y="0"/>
                    <a:pt x="294" y="0"/>
                    <a:pt x="294" y="0"/>
                  </a:cubicBezTo>
                </a:path>
              </a:pathLst>
            </a:custGeom>
            <a:solidFill>
              <a:srgbClr val="1514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 name="íṣḻíďé">
              <a:extLst>
                <a:ext uri="{FF2B5EF4-FFF2-40B4-BE49-F238E27FC236}">
                  <a16:creationId xmlns:a16="http://schemas.microsoft.com/office/drawing/2014/main" id="{E5861B33-E495-44E7-96F2-BF6C4870CF36}"/>
                </a:ext>
              </a:extLst>
            </p:cNvPr>
            <p:cNvSpPr>
              <a:spLocks noChangeArrowheads="1"/>
            </p:cNvSpPr>
            <p:nvPr userDrawn="1"/>
          </p:nvSpPr>
          <p:spPr bwMode="auto">
            <a:xfrm>
              <a:off x="664845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 name="îṥlíďé">
              <a:extLst>
                <a:ext uri="{FF2B5EF4-FFF2-40B4-BE49-F238E27FC236}">
                  <a16:creationId xmlns:a16="http://schemas.microsoft.com/office/drawing/2014/main" id="{E6119260-AD80-44E7-A75E-ABB514029493}"/>
                </a:ext>
              </a:extLst>
            </p:cNvPr>
            <p:cNvSpPr>
              <a:spLocks noChangeArrowheads="1"/>
            </p:cNvSpPr>
            <p:nvPr userDrawn="1"/>
          </p:nvSpPr>
          <p:spPr bwMode="auto">
            <a:xfrm>
              <a:off x="67278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 name="ïṥľïḋè">
              <a:extLst>
                <a:ext uri="{FF2B5EF4-FFF2-40B4-BE49-F238E27FC236}">
                  <a16:creationId xmlns:a16="http://schemas.microsoft.com/office/drawing/2014/main" id="{8AB8599A-9D9D-42F7-BEF7-D7113ED78173}"/>
                </a:ext>
              </a:extLst>
            </p:cNvPr>
            <p:cNvSpPr>
              <a:spLocks noChangeArrowheads="1"/>
            </p:cNvSpPr>
            <p:nvPr userDrawn="1"/>
          </p:nvSpPr>
          <p:spPr bwMode="auto">
            <a:xfrm>
              <a:off x="680720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 name="î$liďé">
              <a:extLst>
                <a:ext uri="{FF2B5EF4-FFF2-40B4-BE49-F238E27FC236}">
                  <a16:creationId xmlns:a16="http://schemas.microsoft.com/office/drawing/2014/main" id="{D67A6C41-0FA2-4728-A356-535CAC5C6AAD}"/>
                </a:ext>
              </a:extLst>
            </p:cNvPr>
            <p:cNvSpPr>
              <a:spLocks/>
            </p:cNvSpPr>
            <p:nvPr userDrawn="1"/>
          </p:nvSpPr>
          <p:spPr bwMode="auto">
            <a:xfrm>
              <a:off x="9110663" y="5599113"/>
              <a:ext cx="644525" cy="277813"/>
            </a:xfrm>
            <a:custGeom>
              <a:avLst/>
              <a:gdLst>
                <a:gd name="T0" fmla="*/ 0 w 407"/>
                <a:gd name="T1" fmla="*/ 0 h 175"/>
                <a:gd name="T2" fmla="*/ 319 w 407"/>
                <a:gd name="T3" fmla="*/ 0 h 175"/>
                <a:gd name="T4" fmla="*/ 407 w 407"/>
                <a:gd name="T5" fmla="*/ 88 h 175"/>
                <a:gd name="T6" fmla="*/ 319 w 407"/>
                <a:gd name="T7" fmla="*/ 175 h 175"/>
                <a:gd name="T8" fmla="*/ 0 w 407"/>
                <a:gd name="T9" fmla="*/ 175 h 175"/>
                <a:gd name="T10" fmla="*/ 0 w 407"/>
                <a:gd name="T11" fmla="*/ 0 h 175"/>
              </a:gdLst>
              <a:ahLst/>
              <a:cxnLst>
                <a:cxn ang="0">
                  <a:pos x="T0" y="T1"/>
                </a:cxn>
                <a:cxn ang="0">
                  <a:pos x="T2" y="T3"/>
                </a:cxn>
                <a:cxn ang="0">
                  <a:pos x="T4" y="T5"/>
                </a:cxn>
                <a:cxn ang="0">
                  <a:pos x="T6" y="T7"/>
                </a:cxn>
                <a:cxn ang="0">
                  <a:pos x="T8" y="T9"/>
                </a:cxn>
                <a:cxn ang="0">
                  <a:pos x="T10" y="T11"/>
                </a:cxn>
              </a:cxnLst>
              <a:rect l="0" t="0" r="r" b="b"/>
              <a:pathLst>
                <a:path w="407" h="175">
                  <a:moveTo>
                    <a:pt x="0" y="0"/>
                  </a:moveTo>
                  <a:cubicBezTo>
                    <a:pt x="319" y="0"/>
                    <a:pt x="319" y="0"/>
                    <a:pt x="319" y="0"/>
                  </a:cubicBezTo>
                  <a:cubicBezTo>
                    <a:pt x="367" y="0"/>
                    <a:pt x="407" y="39"/>
                    <a:pt x="407" y="88"/>
                  </a:cubicBezTo>
                  <a:cubicBezTo>
                    <a:pt x="407" y="136"/>
                    <a:pt x="367" y="175"/>
                    <a:pt x="319" y="175"/>
                  </a:cubicBezTo>
                  <a:cubicBezTo>
                    <a:pt x="0" y="175"/>
                    <a:pt x="0" y="175"/>
                    <a:pt x="0" y="175"/>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 name="íşḷîḍê">
              <a:extLst>
                <a:ext uri="{FF2B5EF4-FFF2-40B4-BE49-F238E27FC236}">
                  <a16:creationId xmlns:a16="http://schemas.microsoft.com/office/drawing/2014/main" id="{116ED34D-13E1-4A4D-BCC5-C4979208EE5C}"/>
                </a:ext>
              </a:extLst>
            </p:cNvPr>
            <p:cNvSpPr>
              <a:spLocks/>
            </p:cNvSpPr>
            <p:nvPr userDrawn="1"/>
          </p:nvSpPr>
          <p:spPr bwMode="auto">
            <a:xfrm>
              <a:off x="9110663" y="5599113"/>
              <a:ext cx="608013" cy="277813"/>
            </a:xfrm>
            <a:custGeom>
              <a:avLst/>
              <a:gdLst>
                <a:gd name="T0" fmla="*/ 0 w 384"/>
                <a:gd name="T1" fmla="*/ 0 h 175"/>
                <a:gd name="T2" fmla="*/ 296 w 384"/>
                <a:gd name="T3" fmla="*/ 0 h 175"/>
                <a:gd name="T4" fmla="*/ 384 w 384"/>
                <a:gd name="T5" fmla="*/ 88 h 175"/>
                <a:gd name="T6" fmla="*/ 296 w 384"/>
                <a:gd name="T7" fmla="*/ 175 h 175"/>
                <a:gd name="T8" fmla="*/ 0 w 384"/>
                <a:gd name="T9" fmla="*/ 175 h 175"/>
                <a:gd name="T10" fmla="*/ 0 w 384"/>
                <a:gd name="T11" fmla="*/ 0 h 175"/>
              </a:gdLst>
              <a:ahLst/>
              <a:cxnLst>
                <a:cxn ang="0">
                  <a:pos x="T0" y="T1"/>
                </a:cxn>
                <a:cxn ang="0">
                  <a:pos x="T2" y="T3"/>
                </a:cxn>
                <a:cxn ang="0">
                  <a:pos x="T4" y="T5"/>
                </a:cxn>
                <a:cxn ang="0">
                  <a:pos x="T6" y="T7"/>
                </a:cxn>
                <a:cxn ang="0">
                  <a:pos x="T8" y="T9"/>
                </a:cxn>
                <a:cxn ang="0">
                  <a:pos x="T10" y="T11"/>
                </a:cxn>
              </a:cxnLst>
              <a:rect l="0" t="0" r="r" b="b"/>
              <a:pathLst>
                <a:path w="384" h="175">
                  <a:moveTo>
                    <a:pt x="0" y="0"/>
                  </a:moveTo>
                  <a:cubicBezTo>
                    <a:pt x="296" y="0"/>
                    <a:pt x="296" y="0"/>
                    <a:pt x="296" y="0"/>
                  </a:cubicBezTo>
                  <a:cubicBezTo>
                    <a:pt x="345" y="0"/>
                    <a:pt x="384" y="39"/>
                    <a:pt x="384" y="88"/>
                  </a:cubicBezTo>
                  <a:cubicBezTo>
                    <a:pt x="384" y="136"/>
                    <a:pt x="345" y="175"/>
                    <a:pt x="296" y="175"/>
                  </a:cubicBezTo>
                  <a:cubicBezTo>
                    <a:pt x="0" y="175"/>
                    <a:pt x="0" y="175"/>
                    <a:pt x="0" y="175"/>
                  </a:cubicBezTo>
                  <a:cubicBezTo>
                    <a:pt x="0" y="0"/>
                    <a:pt x="0" y="0"/>
                    <a:pt x="0" y="0"/>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 name="ísļîḓe">
              <a:extLst>
                <a:ext uri="{FF2B5EF4-FFF2-40B4-BE49-F238E27FC236}">
                  <a16:creationId xmlns:a16="http://schemas.microsoft.com/office/drawing/2014/main" id="{6ABD156C-5B1A-4D40-A376-6CE905A2F7FE}"/>
                </a:ext>
              </a:extLst>
            </p:cNvPr>
            <p:cNvSpPr>
              <a:spLocks noEditPoints="1"/>
            </p:cNvSpPr>
            <p:nvPr userDrawn="1"/>
          </p:nvSpPr>
          <p:spPr bwMode="auto">
            <a:xfrm>
              <a:off x="9109076" y="5818188"/>
              <a:ext cx="612775" cy="60325"/>
            </a:xfrm>
            <a:custGeom>
              <a:avLst/>
              <a:gdLst>
                <a:gd name="T0" fmla="*/ 387 w 387"/>
                <a:gd name="T1" fmla="*/ 6 h 38"/>
                <a:gd name="T2" fmla="*/ 365 w 387"/>
                <a:gd name="T3" fmla="*/ 25 h 38"/>
                <a:gd name="T4" fmla="*/ 365 w 387"/>
                <a:gd name="T5" fmla="*/ 25 h 38"/>
                <a:gd name="T6" fmla="*/ 387 w 387"/>
                <a:gd name="T7" fmla="*/ 6 h 38"/>
                <a:gd name="T8" fmla="*/ 387 w 387"/>
                <a:gd name="T9" fmla="*/ 6 h 38"/>
                <a:gd name="T10" fmla="*/ 1 w 387"/>
                <a:gd name="T11" fmla="*/ 0 h 38"/>
                <a:gd name="T12" fmla="*/ 0 w 387"/>
                <a:gd name="T13" fmla="*/ 0 h 38"/>
                <a:gd name="T14" fmla="*/ 0 w 387"/>
                <a:gd name="T15" fmla="*/ 38 h 38"/>
                <a:gd name="T16" fmla="*/ 214 w 387"/>
                <a:gd name="T17" fmla="*/ 38 h 38"/>
                <a:gd name="T18" fmla="*/ 215 w 387"/>
                <a:gd name="T19" fmla="*/ 37 h 38"/>
                <a:gd name="T20" fmla="*/ 1 w 387"/>
                <a:gd name="T21" fmla="*/ 37 h 38"/>
                <a:gd name="T22" fmla="*/ 1 w 387"/>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38">
                  <a:moveTo>
                    <a:pt x="387" y="6"/>
                  </a:moveTo>
                  <a:cubicBezTo>
                    <a:pt x="381" y="14"/>
                    <a:pt x="373" y="20"/>
                    <a:pt x="365" y="25"/>
                  </a:cubicBezTo>
                  <a:cubicBezTo>
                    <a:pt x="365" y="25"/>
                    <a:pt x="365" y="25"/>
                    <a:pt x="365" y="25"/>
                  </a:cubicBezTo>
                  <a:cubicBezTo>
                    <a:pt x="374" y="20"/>
                    <a:pt x="381" y="14"/>
                    <a:pt x="387" y="6"/>
                  </a:cubicBezTo>
                  <a:cubicBezTo>
                    <a:pt x="387" y="6"/>
                    <a:pt x="387" y="6"/>
                    <a:pt x="387" y="6"/>
                  </a:cubicBezTo>
                  <a:moveTo>
                    <a:pt x="1" y="0"/>
                  </a:moveTo>
                  <a:cubicBezTo>
                    <a:pt x="1" y="0"/>
                    <a:pt x="0" y="0"/>
                    <a:pt x="0" y="0"/>
                  </a:cubicBezTo>
                  <a:cubicBezTo>
                    <a:pt x="0" y="38"/>
                    <a:pt x="0" y="38"/>
                    <a:pt x="0" y="38"/>
                  </a:cubicBezTo>
                  <a:cubicBezTo>
                    <a:pt x="214" y="38"/>
                    <a:pt x="214" y="38"/>
                    <a:pt x="214" y="38"/>
                  </a:cubicBezTo>
                  <a:cubicBezTo>
                    <a:pt x="214" y="38"/>
                    <a:pt x="214" y="38"/>
                    <a:pt x="215" y="37"/>
                  </a:cubicBezTo>
                  <a:cubicBezTo>
                    <a:pt x="1" y="37"/>
                    <a:pt x="1" y="37"/>
                    <a:pt x="1" y="37"/>
                  </a:cubicBezTo>
                  <a:cubicBezTo>
                    <a:pt x="1" y="0"/>
                    <a:pt x="1" y="0"/>
                    <a:pt x="1" y="0"/>
                  </a:cubicBezTo>
                </a:path>
              </a:pathLst>
            </a:custGeom>
            <a:solidFill>
              <a:srgbClr val="923A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207" name="Picture 183">
              <a:extLst>
                <a:ext uri="{FF2B5EF4-FFF2-40B4-BE49-F238E27FC236}">
                  <a16:creationId xmlns:a16="http://schemas.microsoft.com/office/drawing/2014/main" id="{246505AB-0732-4A4D-A2AC-A2A5AFA041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4313" y="5794375"/>
              <a:ext cx="79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 name="Picture 184">
              <a:extLst>
                <a:ext uri="{FF2B5EF4-FFF2-40B4-BE49-F238E27FC236}">
                  <a16:creationId xmlns:a16="http://schemas.microsoft.com/office/drawing/2014/main" id="{45D98F92-2DED-45CA-B1B3-871BB024EF2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40863" y="5851525"/>
              <a:ext cx="2492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2" name="îšliḋé">
              <a:extLst>
                <a:ext uri="{FF2B5EF4-FFF2-40B4-BE49-F238E27FC236}">
                  <a16:creationId xmlns:a16="http://schemas.microsoft.com/office/drawing/2014/main" id="{B98B773C-28F1-4C74-B7B5-2CE816EE6C30}"/>
                </a:ext>
              </a:extLst>
            </p:cNvPr>
            <p:cNvSpPr>
              <a:spLocks/>
            </p:cNvSpPr>
            <p:nvPr userDrawn="1"/>
          </p:nvSpPr>
          <p:spPr bwMode="auto">
            <a:xfrm>
              <a:off x="9110663" y="5799138"/>
              <a:ext cx="611188" cy="77788"/>
            </a:xfrm>
            <a:custGeom>
              <a:avLst/>
              <a:gdLst>
                <a:gd name="T0" fmla="*/ 0 w 386"/>
                <a:gd name="T1" fmla="*/ 0 h 49"/>
                <a:gd name="T2" fmla="*/ 0 w 386"/>
                <a:gd name="T3" fmla="*/ 0 h 49"/>
                <a:gd name="T4" fmla="*/ 0 w 386"/>
                <a:gd name="T5" fmla="*/ 12 h 49"/>
                <a:gd name="T6" fmla="*/ 0 w 386"/>
                <a:gd name="T7" fmla="*/ 49 h 49"/>
                <a:gd name="T8" fmla="*/ 214 w 386"/>
                <a:gd name="T9" fmla="*/ 49 h 49"/>
                <a:gd name="T10" fmla="*/ 319 w 386"/>
                <a:gd name="T11" fmla="*/ 49 h 49"/>
                <a:gd name="T12" fmla="*/ 364 w 386"/>
                <a:gd name="T13" fmla="*/ 37 h 49"/>
                <a:gd name="T14" fmla="*/ 386 w 386"/>
                <a:gd name="T15" fmla="*/ 18 h 49"/>
                <a:gd name="T16" fmla="*/ 369 w 386"/>
                <a:gd name="T17" fmla="*/ 11 h 49"/>
                <a:gd name="T18" fmla="*/ 296 w 386"/>
                <a:gd name="T19" fmla="*/ 49 h 49"/>
                <a:gd name="T20" fmla="*/ 0 w 386"/>
                <a:gd name="T21" fmla="*/ 49 h 49"/>
                <a:gd name="T22" fmla="*/ 0 w 386"/>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9">
                  <a:moveTo>
                    <a:pt x="0" y="0"/>
                  </a:moveTo>
                  <a:cubicBezTo>
                    <a:pt x="0" y="0"/>
                    <a:pt x="0" y="0"/>
                    <a:pt x="0" y="0"/>
                  </a:cubicBezTo>
                  <a:cubicBezTo>
                    <a:pt x="0" y="12"/>
                    <a:pt x="0" y="12"/>
                    <a:pt x="0" y="12"/>
                  </a:cubicBezTo>
                  <a:cubicBezTo>
                    <a:pt x="0" y="49"/>
                    <a:pt x="0" y="49"/>
                    <a:pt x="0" y="49"/>
                  </a:cubicBezTo>
                  <a:cubicBezTo>
                    <a:pt x="214" y="49"/>
                    <a:pt x="214" y="49"/>
                    <a:pt x="214" y="49"/>
                  </a:cubicBezTo>
                  <a:cubicBezTo>
                    <a:pt x="319" y="49"/>
                    <a:pt x="319" y="49"/>
                    <a:pt x="319" y="49"/>
                  </a:cubicBezTo>
                  <a:cubicBezTo>
                    <a:pt x="335" y="49"/>
                    <a:pt x="351" y="45"/>
                    <a:pt x="364" y="37"/>
                  </a:cubicBezTo>
                  <a:cubicBezTo>
                    <a:pt x="372" y="32"/>
                    <a:pt x="380" y="26"/>
                    <a:pt x="386" y="18"/>
                  </a:cubicBezTo>
                  <a:cubicBezTo>
                    <a:pt x="369" y="11"/>
                    <a:pt x="369" y="11"/>
                    <a:pt x="369" y="11"/>
                  </a:cubicBezTo>
                  <a:cubicBezTo>
                    <a:pt x="353" y="34"/>
                    <a:pt x="326" y="49"/>
                    <a:pt x="296" y="49"/>
                  </a:cubicBezTo>
                  <a:cubicBezTo>
                    <a:pt x="0" y="49"/>
                    <a:pt x="0" y="49"/>
                    <a:pt x="0" y="49"/>
                  </a:cubicBezTo>
                  <a:cubicBezTo>
                    <a:pt x="0" y="0"/>
                    <a:pt x="0" y="0"/>
                    <a:pt x="0"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 name="išḷïḑè">
              <a:extLst>
                <a:ext uri="{FF2B5EF4-FFF2-40B4-BE49-F238E27FC236}">
                  <a16:creationId xmlns:a16="http://schemas.microsoft.com/office/drawing/2014/main" id="{91A9625A-219D-4CA3-95C6-E0B03AB0A469}"/>
                </a:ext>
              </a:extLst>
            </p:cNvPr>
            <p:cNvSpPr>
              <a:spLocks/>
            </p:cNvSpPr>
            <p:nvPr userDrawn="1"/>
          </p:nvSpPr>
          <p:spPr bwMode="auto">
            <a:xfrm>
              <a:off x="9110663" y="5665788"/>
              <a:ext cx="584200" cy="211138"/>
            </a:xfrm>
            <a:custGeom>
              <a:avLst/>
              <a:gdLst>
                <a:gd name="T0" fmla="*/ 111 w 369"/>
                <a:gd name="T1" fmla="*/ 0 h 133"/>
                <a:gd name="T2" fmla="*/ 0 w 369"/>
                <a:gd name="T3" fmla="*/ 84 h 133"/>
                <a:gd name="T4" fmla="*/ 0 w 369"/>
                <a:gd name="T5" fmla="*/ 133 h 133"/>
                <a:gd name="T6" fmla="*/ 296 w 369"/>
                <a:gd name="T7" fmla="*/ 133 h 133"/>
                <a:gd name="T8" fmla="*/ 369 w 369"/>
                <a:gd name="T9" fmla="*/ 95 h 133"/>
                <a:gd name="T10" fmla="*/ 111 w 369"/>
                <a:gd name="T11" fmla="*/ 0 h 133"/>
              </a:gdLst>
              <a:ahLst/>
              <a:cxnLst>
                <a:cxn ang="0">
                  <a:pos x="T0" y="T1"/>
                </a:cxn>
                <a:cxn ang="0">
                  <a:pos x="T2" y="T3"/>
                </a:cxn>
                <a:cxn ang="0">
                  <a:pos x="T4" y="T5"/>
                </a:cxn>
                <a:cxn ang="0">
                  <a:pos x="T6" y="T7"/>
                </a:cxn>
                <a:cxn ang="0">
                  <a:pos x="T8" y="T9"/>
                </a:cxn>
                <a:cxn ang="0">
                  <a:pos x="T10" y="T11"/>
                </a:cxn>
              </a:cxnLst>
              <a:rect l="0" t="0" r="r" b="b"/>
              <a:pathLst>
                <a:path w="369" h="133">
                  <a:moveTo>
                    <a:pt x="111" y="0"/>
                  </a:moveTo>
                  <a:cubicBezTo>
                    <a:pt x="78" y="34"/>
                    <a:pt x="38" y="62"/>
                    <a:pt x="0" y="84"/>
                  </a:cubicBezTo>
                  <a:cubicBezTo>
                    <a:pt x="0" y="133"/>
                    <a:pt x="0" y="133"/>
                    <a:pt x="0" y="133"/>
                  </a:cubicBezTo>
                  <a:cubicBezTo>
                    <a:pt x="296" y="133"/>
                    <a:pt x="296" y="133"/>
                    <a:pt x="296" y="133"/>
                  </a:cubicBezTo>
                  <a:cubicBezTo>
                    <a:pt x="326" y="133"/>
                    <a:pt x="353" y="118"/>
                    <a:pt x="369" y="95"/>
                  </a:cubicBezTo>
                  <a:cubicBezTo>
                    <a:pt x="111" y="0"/>
                    <a:pt x="111" y="0"/>
                    <a:pt x="111"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 name="iṧḻiḍè">
              <a:extLst>
                <a:ext uri="{FF2B5EF4-FFF2-40B4-BE49-F238E27FC236}">
                  <a16:creationId xmlns:a16="http://schemas.microsoft.com/office/drawing/2014/main" id="{1E376509-169A-4959-9831-ABE568AE941D}"/>
                </a:ext>
              </a:extLst>
            </p:cNvPr>
            <p:cNvSpPr>
              <a:spLocks/>
            </p:cNvSpPr>
            <p:nvPr userDrawn="1"/>
          </p:nvSpPr>
          <p:spPr bwMode="auto">
            <a:xfrm>
              <a:off x="9113838" y="5654675"/>
              <a:ext cx="474663" cy="168275"/>
            </a:xfrm>
            <a:custGeom>
              <a:avLst/>
              <a:gdLst>
                <a:gd name="T0" fmla="*/ 0 w 300"/>
                <a:gd name="T1" fmla="*/ 0 h 106"/>
                <a:gd name="T2" fmla="*/ 247 w 300"/>
                <a:gd name="T3" fmla="*/ 0 h 106"/>
                <a:gd name="T4" fmla="*/ 300 w 300"/>
                <a:gd name="T5" fmla="*/ 53 h 106"/>
                <a:gd name="T6" fmla="*/ 247 w 300"/>
                <a:gd name="T7" fmla="*/ 106 h 106"/>
                <a:gd name="T8" fmla="*/ 0 w 300"/>
                <a:gd name="T9" fmla="*/ 106 h 106"/>
                <a:gd name="T10" fmla="*/ 0 w 300"/>
                <a:gd name="T11" fmla="*/ 0 h 106"/>
              </a:gdLst>
              <a:ahLst/>
              <a:cxnLst>
                <a:cxn ang="0">
                  <a:pos x="T0" y="T1"/>
                </a:cxn>
                <a:cxn ang="0">
                  <a:pos x="T2" y="T3"/>
                </a:cxn>
                <a:cxn ang="0">
                  <a:pos x="T4" y="T5"/>
                </a:cxn>
                <a:cxn ang="0">
                  <a:pos x="T6" y="T7"/>
                </a:cxn>
                <a:cxn ang="0">
                  <a:pos x="T8" y="T9"/>
                </a:cxn>
                <a:cxn ang="0">
                  <a:pos x="T10" y="T11"/>
                </a:cxn>
              </a:cxnLst>
              <a:rect l="0" t="0" r="r" b="b"/>
              <a:pathLst>
                <a:path w="300" h="106">
                  <a:moveTo>
                    <a:pt x="0" y="0"/>
                  </a:moveTo>
                  <a:cubicBezTo>
                    <a:pt x="247" y="0"/>
                    <a:pt x="247" y="0"/>
                    <a:pt x="247" y="0"/>
                  </a:cubicBezTo>
                  <a:cubicBezTo>
                    <a:pt x="276" y="0"/>
                    <a:pt x="300" y="23"/>
                    <a:pt x="300" y="53"/>
                  </a:cubicBezTo>
                  <a:cubicBezTo>
                    <a:pt x="300" y="82"/>
                    <a:pt x="276" y="106"/>
                    <a:pt x="247" y="106"/>
                  </a:cubicBezTo>
                  <a:cubicBezTo>
                    <a:pt x="0" y="106"/>
                    <a:pt x="0" y="106"/>
                    <a:pt x="0" y="106"/>
                  </a:cubicBezTo>
                  <a:lnTo>
                    <a:pt x="0" y="0"/>
                  </a:lnTo>
                  <a:close/>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 name="iśļidê">
              <a:extLst>
                <a:ext uri="{FF2B5EF4-FFF2-40B4-BE49-F238E27FC236}">
                  <a16:creationId xmlns:a16="http://schemas.microsoft.com/office/drawing/2014/main" id="{9283FDE2-D8EE-484C-9CB9-7B073C9A4B18}"/>
                </a:ext>
              </a:extLst>
            </p:cNvPr>
            <p:cNvSpPr>
              <a:spLocks/>
            </p:cNvSpPr>
            <p:nvPr userDrawn="1"/>
          </p:nvSpPr>
          <p:spPr bwMode="auto">
            <a:xfrm>
              <a:off x="9101138" y="2411413"/>
              <a:ext cx="1563688" cy="1511300"/>
            </a:xfrm>
            <a:custGeom>
              <a:avLst/>
              <a:gdLst>
                <a:gd name="T0" fmla="*/ 785 w 986"/>
                <a:gd name="T1" fmla="*/ 947 h 952"/>
                <a:gd name="T2" fmla="*/ 35 w 986"/>
                <a:gd name="T3" fmla="*/ 789 h 952"/>
                <a:gd name="T4" fmla="*/ 5 w 986"/>
                <a:gd name="T5" fmla="*/ 742 h 952"/>
                <a:gd name="T6" fmla="*/ 154 w 986"/>
                <a:gd name="T7" fmla="*/ 35 h 952"/>
                <a:gd name="T8" fmla="*/ 201 w 986"/>
                <a:gd name="T9" fmla="*/ 4 h 952"/>
                <a:gd name="T10" fmla="*/ 950 w 986"/>
                <a:gd name="T11" fmla="*/ 162 h 952"/>
                <a:gd name="T12" fmla="*/ 981 w 986"/>
                <a:gd name="T13" fmla="*/ 209 h 952"/>
                <a:gd name="T14" fmla="*/ 832 w 986"/>
                <a:gd name="T15" fmla="*/ 916 h 952"/>
                <a:gd name="T16" fmla="*/ 785 w 986"/>
                <a:gd name="T17" fmla="*/ 947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52">
                  <a:moveTo>
                    <a:pt x="785" y="947"/>
                  </a:moveTo>
                  <a:cubicBezTo>
                    <a:pt x="35" y="789"/>
                    <a:pt x="35" y="789"/>
                    <a:pt x="35" y="789"/>
                  </a:cubicBezTo>
                  <a:cubicBezTo>
                    <a:pt x="14" y="785"/>
                    <a:pt x="0" y="763"/>
                    <a:pt x="5" y="742"/>
                  </a:cubicBezTo>
                  <a:cubicBezTo>
                    <a:pt x="154" y="35"/>
                    <a:pt x="154" y="35"/>
                    <a:pt x="154" y="35"/>
                  </a:cubicBezTo>
                  <a:cubicBezTo>
                    <a:pt x="158" y="13"/>
                    <a:pt x="179" y="0"/>
                    <a:pt x="201" y="4"/>
                  </a:cubicBezTo>
                  <a:cubicBezTo>
                    <a:pt x="950" y="162"/>
                    <a:pt x="950" y="162"/>
                    <a:pt x="950" y="162"/>
                  </a:cubicBezTo>
                  <a:cubicBezTo>
                    <a:pt x="972" y="167"/>
                    <a:pt x="986" y="188"/>
                    <a:pt x="981" y="209"/>
                  </a:cubicBezTo>
                  <a:cubicBezTo>
                    <a:pt x="832" y="916"/>
                    <a:pt x="832" y="916"/>
                    <a:pt x="832" y="916"/>
                  </a:cubicBezTo>
                  <a:cubicBezTo>
                    <a:pt x="827" y="938"/>
                    <a:pt x="806" y="952"/>
                    <a:pt x="785" y="947"/>
                  </a:cubicBezTo>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 name="ïS1íďê">
              <a:extLst>
                <a:ext uri="{FF2B5EF4-FFF2-40B4-BE49-F238E27FC236}">
                  <a16:creationId xmlns:a16="http://schemas.microsoft.com/office/drawing/2014/main" id="{D4E16475-CFD9-4325-AA14-FB39E71A81E6}"/>
                </a:ext>
              </a:extLst>
            </p:cNvPr>
            <p:cNvSpPr>
              <a:spLocks/>
            </p:cNvSpPr>
            <p:nvPr userDrawn="1"/>
          </p:nvSpPr>
          <p:spPr bwMode="auto">
            <a:xfrm>
              <a:off x="6991993" y="1239610"/>
              <a:ext cx="1250950" cy="893763"/>
            </a:xfrm>
            <a:custGeom>
              <a:avLst/>
              <a:gdLst>
                <a:gd name="T0" fmla="*/ 755 w 788"/>
                <a:gd name="T1" fmla="*/ 0 h 563"/>
                <a:gd name="T2" fmla="*/ 33 w 788"/>
                <a:gd name="T3" fmla="*/ 0 h 563"/>
                <a:gd name="T4" fmla="*/ 0 w 788"/>
                <a:gd name="T5" fmla="*/ 33 h 563"/>
                <a:gd name="T6" fmla="*/ 0 w 788"/>
                <a:gd name="T7" fmla="*/ 417 h 563"/>
                <a:gd name="T8" fmla="*/ 33 w 788"/>
                <a:gd name="T9" fmla="*/ 450 h 563"/>
                <a:gd name="T10" fmla="*/ 639 w 788"/>
                <a:gd name="T11" fmla="*/ 450 h 563"/>
                <a:gd name="T12" fmla="*/ 731 w 788"/>
                <a:gd name="T13" fmla="*/ 542 h 563"/>
                <a:gd name="T14" fmla="*/ 788 w 788"/>
                <a:gd name="T15" fmla="*/ 519 h 563"/>
                <a:gd name="T16" fmla="*/ 788 w 788"/>
                <a:gd name="T17" fmla="*/ 417 h 563"/>
                <a:gd name="T18" fmla="*/ 788 w 788"/>
                <a:gd name="T19" fmla="*/ 284 h 563"/>
                <a:gd name="T20" fmla="*/ 788 w 788"/>
                <a:gd name="T21" fmla="*/ 33 h 563"/>
                <a:gd name="T22" fmla="*/ 755 w 788"/>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63">
                  <a:moveTo>
                    <a:pt x="755" y="0"/>
                  </a:moveTo>
                  <a:cubicBezTo>
                    <a:pt x="33" y="0"/>
                    <a:pt x="33" y="0"/>
                    <a:pt x="33" y="0"/>
                  </a:cubicBezTo>
                  <a:cubicBezTo>
                    <a:pt x="15" y="0"/>
                    <a:pt x="0" y="15"/>
                    <a:pt x="0" y="33"/>
                  </a:cubicBezTo>
                  <a:cubicBezTo>
                    <a:pt x="0" y="417"/>
                    <a:pt x="0" y="417"/>
                    <a:pt x="0" y="417"/>
                  </a:cubicBezTo>
                  <a:cubicBezTo>
                    <a:pt x="0" y="435"/>
                    <a:pt x="15" y="450"/>
                    <a:pt x="33" y="450"/>
                  </a:cubicBezTo>
                  <a:cubicBezTo>
                    <a:pt x="639" y="450"/>
                    <a:pt x="639" y="450"/>
                    <a:pt x="639" y="450"/>
                  </a:cubicBezTo>
                  <a:cubicBezTo>
                    <a:pt x="731" y="542"/>
                    <a:pt x="731" y="542"/>
                    <a:pt x="731" y="542"/>
                  </a:cubicBezTo>
                  <a:cubicBezTo>
                    <a:pt x="752" y="563"/>
                    <a:pt x="788" y="548"/>
                    <a:pt x="788" y="519"/>
                  </a:cubicBezTo>
                  <a:cubicBezTo>
                    <a:pt x="788" y="417"/>
                    <a:pt x="788" y="417"/>
                    <a:pt x="788" y="417"/>
                  </a:cubicBezTo>
                  <a:cubicBezTo>
                    <a:pt x="788" y="284"/>
                    <a:pt x="788" y="284"/>
                    <a:pt x="788" y="284"/>
                  </a:cubicBezTo>
                  <a:cubicBezTo>
                    <a:pt x="788" y="33"/>
                    <a:pt x="788" y="33"/>
                    <a:pt x="788" y="33"/>
                  </a:cubicBezTo>
                  <a:cubicBezTo>
                    <a:pt x="788" y="15"/>
                    <a:pt x="773" y="0"/>
                    <a:pt x="755" y="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i$ḷiḍè">
              <a:extLst>
                <a:ext uri="{FF2B5EF4-FFF2-40B4-BE49-F238E27FC236}">
                  <a16:creationId xmlns:a16="http://schemas.microsoft.com/office/drawing/2014/main" id="{7FCE33BF-EA9E-4A12-897B-AF2D144CCEB7}"/>
                </a:ext>
              </a:extLst>
            </p:cNvPr>
            <p:cNvSpPr>
              <a:spLocks noChangeArrowheads="1"/>
            </p:cNvSpPr>
            <p:nvPr userDrawn="1"/>
          </p:nvSpPr>
          <p:spPr bwMode="auto">
            <a:xfrm>
              <a:off x="8964613" y="5614988"/>
              <a:ext cx="165100"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iṡḻîde">
              <a:extLst>
                <a:ext uri="{FF2B5EF4-FFF2-40B4-BE49-F238E27FC236}">
                  <a16:creationId xmlns:a16="http://schemas.microsoft.com/office/drawing/2014/main" id="{DE498A51-9B43-4C59-A82B-2FF8948CE15C}"/>
                </a:ext>
              </a:extLst>
            </p:cNvPr>
            <p:cNvSpPr>
              <a:spLocks/>
            </p:cNvSpPr>
            <p:nvPr userDrawn="1"/>
          </p:nvSpPr>
          <p:spPr bwMode="auto">
            <a:xfrm>
              <a:off x="7372351" y="3924300"/>
              <a:ext cx="1355725" cy="1530350"/>
            </a:xfrm>
            <a:custGeom>
              <a:avLst/>
              <a:gdLst>
                <a:gd name="T0" fmla="*/ 427 w 854"/>
                <a:gd name="T1" fmla="*/ 964 h 964"/>
                <a:gd name="T2" fmla="*/ 427 w 854"/>
                <a:gd name="T3" fmla="*/ 964 h 964"/>
                <a:gd name="T4" fmla="*/ 69 w 854"/>
                <a:gd name="T5" fmla="*/ 488 h 964"/>
                <a:gd name="T6" fmla="*/ 151 w 854"/>
                <a:gd name="T7" fmla="*/ 207 h 964"/>
                <a:gd name="T8" fmla="*/ 427 w 854"/>
                <a:gd name="T9" fmla="*/ 0 h 964"/>
                <a:gd name="T10" fmla="*/ 703 w 854"/>
                <a:gd name="T11" fmla="*/ 207 h 964"/>
                <a:gd name="T12" fmla="*/ 785 w 854"/>
                <a:gd name="T13" fmla="*/ 488 h 964"/>
                <a:gd name="T14" fmla="*/ 427 w 854"/>
                <a:gd name="T15" fmla="*/ 964 h 9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 h="964">
                  <a:moveTo>
                    <a:pt x="427" y="964"/>
                  </a:moveTo>
                  <a:cubicBezTo>
                    <a:pt x="427" y="964"/>
                    <a:pt x="427" y="964"/>
                    <a:pt x="427" y="964"/>
                  </a:cubicBezTo>
                  <a:cubicBezTo>
                    <a:pt x="179" y="964"/>
                    <a:pt x="0" y="726"/>
                    <a:pt x="69" y="488"/>
                  </a:cubicBezTo>
                  <a:cubicBezTo>
                    <a:pt x="151" y="207"/>
                    <a:pt x="151" y="207"/>
                    <a:pt x="151" y="207"/>
                  </a:cubicBezTo>
                  <a:cubicBezTo>
                    <a:pt x="187" y="85"/>
                    <a:pt x="299" y="0"/>
                    <a:pt x="427" y="0"/>
                  </a:cubicBezTo>
                  <a:cubicBezTo>
                    <a:pt x="555" y="0"/>
                    <a:pt x="668" y="85"/>
                    <a:pt x="703" y="207"/>
                  </a:cubicBezTo>
                  <a:cubicBezTo>
                    <a:pt x="785" y="488"/>
                    <a:pt x="785" y="488"/>
                    <a:pt x="785" y="488"/>
                  </a:cubicBezTo>
                  <a:cubicBezTo>
                    <a:pt x="854" y="726"/>
                    <a:pt x="675" y="964"/>
                    <a:pt x="427" y="964"/>
                  </a:cubicBezTo>
                </a:path>
              </a:pathLst>
            </a:custGeom>
            <a:solidFill>
              <a:srgbClr val="F2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6" name="ïṡľíḍé">
              <a:extLst>
                <a:ext uri="{FF2B5EF4-FFF2-40B4-BE49-F238E27FC236}">
                  <a16:creationId xmlns:a16="http://schemas.microsoft.com/office/drawing/2014/main" id="{7398BA75-B450-471D-910C-AEE39E7C872F}"/>
                </a:ext>
              </a:extLst>
            </p:cNvPr>
            <p:cNvSpPr>
              <a:spLocks noChangeArrowheads="1"/>
            </p:cNvSpPr>
            <p:nvPr userDrawn="1"/>
          </p:nvSpPr>
          <p:spPr bwMode="auto">
            <a:xfrm>
              <a:off x="6945313" y="5610225"/>
              <a:ext cx="166688"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7" name="ïśḷíḑé">
              <a:extLst>
                <a:ext uri="{FF2B5EF4-FFF2-40B4-BE49-F238E27FC236}">
                  <a16:creationId xmlns:a16="http://schemas.microsoft.com/office/drawing/2014/main" id="{71A86775-2441-40A1-AB1E-562A20258AFC}"/>
                </a:ext>
              </a:extLst>
            </p:cNvPr>
            <p:cNvSpPr>
              <a:spLocks/>
            </p:cNvSpPr>
            <p:nvPr userDrawn="1"/>
          </p:nvSpPr>
          <p:spPr bwMode="auto">
            <a:xfrm>
              <a:off x="7993063" y="3784600"/>
              <a:ext cx="107950" cy="215900"/>
            </a:xfrm>
            <a:custGeom>
              <a:avLst/>
              <a:gdLst>
                <a:gd name="T0" fmla="*/ 34 w 68"/>
                <a:gd name="T1" fmla="*/ 136 h 136"/>
                <a:gd name="T2" fmla="*/ 0 w 68"/>
                <a:gd name="T3" fmla="*/ 102 h 136"/>
                <a:gd name="T4" fmla="*/ 0 w 68"/>
                <a:gd name="T5" fmla="*/ 0 h 136"/>
                <a:gd name="T6" fmla="*/ 68 w 68"/>
                <a:gd name="T7" fmla="*/ 0 h 136"/>
                <a:gd name="T8" fmla="*/ 68 w 68"/>
                <a:gd name="T9" fmla="*/ 102 h 136"/>
                <a:gd name="T10" fmla="*/ 34 w 68"/>
                <a:gd name="T11" fmla="*/ 136 h 136"/>
              </a:gdLst>
              <a:ahLst/>
              <a:cxnLst>
                <a:cxn ang="0">
                  <a:pos x="T0" y="T1"/>
                </a:cxn>
                <a:cxn ang="0">
                  <a:pos x="T2" y="T3"/>
                </a:cxn>
                <a:cxn ang="0">
                  <a:pos x="T4" y="T5"/>
                </a:cxn>
                <a:cxn ang="0">
                  <a:pos x="T6" y="T7"/>
                </a:cxn>
                <a:cxn ang="0">
                  <a:pos x="T8" y="T9"/>
                </a:cxn>
                <a:cxn ang="0">
                  <a:pos x="T10" y="T11"/>
                </a:cxn>
              </a:cxnLst>
              <a:rect l="0" t="0" r="r" b="b"/>
              <a:pathLst>
                <a:path w="68" h="136">
                  <a:moveTo>
                    <a:pt x="34" y="136"/>
                  </a:moveTo>
                  <a:cubicBezTo>
                    <a:pt x="15" y="136"/>
                    <a:pt x="0" y="121"/>
                    <a:pt x="0" y="102"/>
                  </a:cubicBezTo>
                  <a:cubicBezTo>
                    <a:pt x="0" y="0"/>
                    <a:pt x="0" y="0"/>
                    <a:pt x="0" y="0"/>
                  </a:cubicBezTo>
                  <a:cubicBezTo>
                    <a:pt x="68" y="0"/>
                    <a:pt x="68" y="0"/>
                    <a:pt x="68" y="0"/>
                  </a:cubicBezTo>
                  <a:cubicBezTo>
                    <a:pt x="68" y="102"/>
                    <a:pt x="68" y="102"/>
                    <a:pt x="68" y="102"/>
                  </a:cubicBezTo>
                  <a:cubicBezTo>
                    <a:pt x="68" y="121"/>
                    <a:pt x="53" y="136"/>
                    <a:pt x="34" y="136"/>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8" name="îṡḷíḍe">
              <a:extLst>
                <a:ext uri="{FF2B5EF4-FFF2-40B4-BE49-F238E27FC236}">
                  <a16:creationId xmlns:a16="http://schemas.microsoft.com/office/drawing/2014/main" id="{BD8BFED9-B3AA-48EA-B429-EBE11E41D6C7}"/>
                </a:ext>
              </a:extLst>
            </p:cNvPr>
            <p:cNvSpPr>
              <a:spLocks/>
            </p:cNvSpPr>
            <p:nvPr userDrawn="1"/>
          </p:nvSpPr>
          <p:spPr bwMode="auto">
            <a:xfrm>
              <a:off x="7993063" y="3870325"/>
              <a:ext cx="107950" cy="39688"/>
            </a:xfrm>
            <a:custGeom>
              <a:avLst/>
              <a:gdLst>
                <a:gd name="T0" fmla="*/ 68 w 68"/>
                <a:gd name="T1" fmla="*/ 0 h 25"/>
                <a:gd name="T2" fmla="*/ 33 w 68"/>
                <a:gd name="T3" fmla="*/ 10 h 25"/>
                <a:gd name="T4" fmla="*/ 0 w 68"/>
                <a:gd name="T5" fmla="*/ 1 h 25"/>
                <a:gd name="T6" fmla="*/ 0 w 68"/>
                <a:gd name="T7" fmla="*/ 18 h 25"/>
                <a:gd name="T8" fmla="*/ 36 w 68"/>
                <a:gd name="T9" fmla="*/ 25 h 25"/>
                <a:gd name="T10" fmla="*/ 68 w 68"/>
                <a:gd name="T11" fmla="*/ 19 h 25"/>
                <a:gd name="T12" fmla="*/ 68 w 6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8" h="25">
                  <a:moveTo>
                    <a:pt x="68" y="0"/>
                  </a:moveTo>
                  <a:cubicBezTo>
                    <a:pt x="57" y="7"/>
                    <a:pt x="45" y="10"/>
                    <a:pt x="33" y="10"/>
                  </a:cubicBezTo>
                  <a:cubicBezTo>
                    <a:pt x="21" y="10"/>
                    <a:pt x="10" y="7"/>
                    <a:pt x="0" y="1"/>
                  </a:cubicBezTo>
                  <a:cubicBezTo>
                    <a:pt x="0" y="18"/>
                    <a:pt x="0" y="18"/>
                    <a:pt x="0" y="18"/>
                  </a:cubicBezTo>
                  <a:cubicBezTo>
                    <a:pt x="11" y="23"/>
                    <a:pt x="23" y="25"/>
                    <a:pt x="36" y="25"/>
                  </a:cubicBezTo>
                  <a:cubicBezTo>
                    <a:pt x="47" y="25"/>
                    <a:pt x="58" y="23"/>
                    <a:pt x="68" y="19"/>
                  </a:cubicBezTo>
                  <a:cubicBezTo>
                    <a:pt x="68" y="0"/>
                    <a:pt x="68" y="0"/>
                    <a:pt x="68"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9" name="îŝḻiďè">
              <a:extLst>
                <a:ext uri="{FF2B5EF4-FFF2-40B4-BE49-F238E27FC236}">
                  <a16:creationId xmlns:a16="http://schemas.microsoft.com/office/drawing/2014/main" id="{A402E824-32D3-440D-88A2-8BB3B347D49D}"/>
                </a:ext>
              </a:extLst>
            </p:cNvPr>
            <p:cNvSpPr>
              <a:spLocks/>
            </p:cNvSpPr>
            <p:nvPr userDrawn="1"/>
          </p:nvSpPr>
          <p:spPr bwMode="auto">
            <a:xfrm>
              <a:off x="6928493" y="1145947"/>
              <a:ext cx="1260475" cy="901700"/>
            </a:xfrm>
            <a:custGeom>
              <a:avLst/>
              <a:gdLst>
                <a:gd name="T0" fmla="*/ 761 w 794"/>
                <a:gd name="T1" fmla="*/ 0 h 568"/>
                <a:gd name="T2" fmla="*/ 33 w 794"/>
                <a:gd name="T3" fmla="*/ 0 h 568"/>
                <a:gd name="T4" fmla="*/ 0 w 794"/>
                <a:gd name="T5" fmla="*/ 33 h 568"/>
                <a:gd name="T6" fmla="*/ 0 w 794"/>
                <a:gd name="T7" fmla="*/ 421 h 568"/>
                <a:gd name="T8" fmla="*/ 33 w 794"/>
                <a:gd name="T9" fmla="*/ 454 h 568"/>
                <a:gd name="T10" fmla="*/ 644 w 794"/>
                <a:gd name="T11" fmla="*/ 454 h 568"/>
                <a:gd name="T12" fmla="*/ 738 w 794"/>
                <a:gd name="T13" fmla="*/ 547 h 568"/>
                <a:gd name="T14" fmla="*/ 794 w 794"/>
                <a:gd name="T15" fmla="*/ 524 h 568"/>
                <a:gd name="T16" fmla="*/ 794 w 794"/>
                <a:gd name="T17" fmla="*/ 421 h 568"/>
                <a:gd name="T18" fmla="*/ 794 w 794"/>
                <a:gd name="T19" fmla="*/ 287 h 568"/>
                <a:gd name="T20" fmla="*/ 794 w 794"/>
                <a:gd name="T21" fmla="*/ 33 h 568"/>
                <a:gd name="T22" fmla="*/ 761 w 794"/>
                <a:gd name="T23"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568">
                  <a:moveTo>
                    <a:pt x="761" y="0"/>
                  </a:moveTo>
                  <a:cubicBezTo>
                    <a:pt x="33" y="0"/>
                    <a:pt x="33" y="0"/>
                    <a:pt x="33" y="0"/>
                  </a:cubicBezTo>
                  <a:cubicBezTo>
                    <a:pt x="15" y="0"/>
                    <a:pt x="0" y="15"/>
                    <a:pt x="0" y="33"/>
                  </a:cubicBezTo>
                  <a:cubicBezTo>
                    <a:pt x="0" y="421"/>
                    <a:pt x="0" y="421"/>
                    <a:pt x="0" y="421"/>
                  </a:cubicBezTo>
                  <a:cubicBezTo>
                    <a:pt x="0" y="439"/>
                    <a:pt x="15" y="454"/>
                    <a:pt x="33" y="454"/>
                  </a:cubicBezTo>
                  <a:cubicBezTo>
                    <a:pt x="644" y="454"/>
                    <a:pt x="644" y="454"/>
                    <a:pt x="644" y="454"/>
                  </a:cubicBezTo>
                  <a:cubicBezTo>
                    <a:pt x="738" y="547"/>
                    <a:pt x="738" y="547"/>
                    <a:pt x="738" y="547"/>
                  </a:cubicBezTo>
                  <a:cubicBezTo>
                    <a:pt x="759" y="568"/>
                    <a:pt x="794" y="553"/>
                    <a:pt x="794" y="524"/>
                  </a:cubicBezTo>
                  <a:cubicBezTo>
                    <a:pt x="794" y="421"/>
                    <a:pt x="794" y="421"/>
                    <a:pt x="794" y="421"/>
                  </a:cubicBezTo>
                  <a:cubicBezTo>
                    <a:pt x="794" y="287"/>
                    <a:pt x="794" y="287"/>
                    <a:pt x="794" y="287"/>
                  </a:cubicBezTo>
                  <a:cubicBezTo>
                    <a:pt x="794" y="33"/>
                    <a:pt x="794" y="33"/>
                    <a:pt x="794" y="33"/>
                  </a:cubicBezTo>
                  <a:cubicBezTo>
                    <a:pt x="794" y="15"/>
                    <a:pt x="780" y="0"/>
                    <a:pt x="761"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0" name="îşľîďê">
              <a:extLst>
                <a:ext uri="{FF2B5EF4-FFF2-40B4-BE49-F238E27FC236}">
                  <a16:creationId xmlns:a16="http://schemas.microsoft.com/office/drawing/2014/main" id="{219A6E29-1CE4-4611-BCE8-470E6BCABE79}"/>
                </a:ext>
              </a:extLst>
            </p:cNvPr>
            <p:cNvSpPr>
              <a:spLocks/>
            </p:cNvSpPr>
            <p:nvPr userDrawn="1"/>
          </p:nvSpPr>
          <p:spPr bwMode="auto">
            <a:xfrm>
              <a:off x="7069780" y="1301522"/>
              <a:ext cx="990600" cy="77788"/>
            </a:xfrm>
            <a:custGeom>
              <a:avLst/>
              <a:gdLst>
                <a:gd name="T0" fmla="*/ 612 w 624"/>
                <a:gd name="T1" fmla="*/ 49 h 49"/>
                <a:gd name="T2" fmla="*/ 12 w 624"/>
                <a:gd name="T3" fmla="*/ 49 h 49"/>
                <a:gd name="T4" fmla="*/ 0 w 624"/>
                <a:gd name="T5" fmla="*/ 37 h 49"/>
                <a:gd name="T6" fmla="*/ 0 w 624"/>
                <a:gd name="T7" fmla="*/ 12 h 49"/>
                <a:gd name="T8" fmla="*/ 12 w 624"/>
                <a:gd name="T9" fmla="*/ 0 h 49"/>
                <a:gd name="T10" fmla="*/ 612 w 624"/>
                <a:gd name="T11" fmla="*/ 0 h 49"/>
                <a:gd name="T12" fmla="*/ 624 w 624"/>
                <a:gd name="T13" fmla="*/ 12 h 49"/>
                <a:gd name="T14" fmla="*/ 624 w 624"/>
                <a:gd name="T15" fmla="*/ 37 h 49"/>
                <a:gd name="T16" fmla="*/ 612 w 624"/>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9">
                  <a:moveTo>
                    <a:pt x="612" y="49"/>
                  </a:moveTo>
                  <a:cubicBezTo>
                    <a:pt x="12" y="49"/>
                    <a:pt x="12" y="49"/>
                    <a:pt x="12" y="49"/>
                  </a:cubicBezTo>
                  <a:cubicBezTo>
                    <a:pt x="5" y="49"/>
                    <a:pt x="0" y="44"/>
                    <a:pt x="0" y="37"/>
                  </a:cubicBezTo>
                  <a:cubicBezTo>
                    <a:pt x="0" y="12"/>
                    <a:pt x="0" y="12"/>
                    <a:pt x="0" y="12"/>
                  </a:cubicBezTo>
                  <a:cubicBezTo>
                    <a:pt x="0" y="5"/>
                    <a:pt x="5" y="0"/>
                    <a:pt x="12" y="0"/>
                  </a:cubicBezTo>
                  <a:cubicBezTo>
                    <a:pt x="612" y="0"/>
                    <a:pt x="612" y="0"/>
                    <a:pt x="612" y="0"/>
                  </a:cubicBezTo>
                  <a:cubicBezTo>
                    <a:pt x="618" y="0"/>
                    <a:pt x="624" y="5"/>
                    <a:pt x="624" y="12"/>
                  </a:cubicBezTo>
                  <a:cubicBezTo>
                    <a:pt x="624" y="37"/>
                    <a:pt x="624" y="37"/>
                    <a:pt x="624" y="37"/>
                  </a:cubicBezTo>
                  <a:cubicBezTo>
                    <a:pt x="624" y="44"/>
                    <a:pt x="618" y="49"/>
                    <a:pt x="612" y="49"/>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1" name="íṥlîḋé">
              <a:extLst>
                <a:ext uri="{FF2B5EF4-FFF2-40B4-BE49-F238E27FC236}">
                  <a16:creationId xmlns:a16="http://schemas.microsoft.com/office/drawing/2014/main" id="{CC9BF4B8-B585-43F3-83C1-F5B44923B48D}"/>
                </a:ext>
              </a:extLst>
            </p:cNvPr>
            <p:cNvSpPr>
              <a:spLocks/>
            </p:cNvSpPr>
            <p:nvPr userDrawn="1"/>
          </p:nvSpPr>
          <p:spPr bwMode="auto">
            <a:xfrm>
              <a:off x="7069780" y="14523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5"/>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5"/>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2" name="îṡļíḑé">
              <a:extLst>
                <a:ext uri="{FF2B5EF4-FFF2-40B4-BE49-F238E27FC236}">
                  <a16:creationId xmlns:a16="http://schemas.microsoft.com/office/drawing/2014/main" id="{ED4E63CA-D45B-4DC6-BC8D-E9C3E6CA31B2}"/>
                </a:ext>
              </a:extLst>
            </p:cNvPr>
            <p:cNvSpPr>
              <a:spLocks/>
            </p:cNvSpPr>
            <p:nvPr userDrawn="1"/>
          </p:nvSpPr>
          <p:spPr bwMode="auto">
            <a:xfrm>
              <a:off x="7069780" y="16047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3" name="iṧļiḓê">
              <a:extLst>
                <a:ext uri="{FF2B5EF4-FFF2-40B4-BE49-F238E27FC236}">
                  <a16:creationId xmlns:a16="http://schemas.microsoft.com/office/drawing/2014/main" id="{A72855A0-BAEC-4CF6-9625-B8771B9F57FE}"/>
                </a:ext>
              </a:extLst>
            </p:cNvPr>
            <p:cNvSpPr>
              <a:spLocks/>
            </p:cNvSpPr>
            <p:nvPr userDrawn="1"/>
          </p:nvSpPr>
          <p:spPr bwMode="auto">
            <a:xfrm>
              <a:off x="9140826" y="2960688"/>
              <a:ext cx="1144588" cy="488950"/>
            </a:xfrm>
            <a:custGeom>
              <a:avLst/>
              <a:gdLst>
                <a:gd name="T0" fmla="*/ 685 w 722"/>
                <a:gd name="T1" fmla="*/ 0 h 308"/>
                <a:gd name="T2" fmla="*/ 64 w 722"/>
                <a:gd name="T3" fmla="*/ 0 h 308"/>
                <a:gd name="T4" fmla="*/ 0 w 722"/>
                <a:gd name="T5" fmla="*/ 308 h 308"/>
                <a:gd name="T6" fmla="*/ 685 w 722"/>
                <a:gd name="T7" fmla="*/ 308 h 308"/>
                <a:gd name="T8" fmla="*/ 722 w 722"/>
                <a:gd name="T9" fmla="*/ 271 h 308"/>
                <a:gd name="T10" fmla="*/ 722 w 722"/>
                <a:gd name="T11" fmla="*/ 37 h 308"/>
                <a:gd name="T12" fmla="*/ 685 w 722"/>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722" h="308">
                  <a:moveTo>
                    <a:pt x="685" y="0"/>
                  </a:moveTo>
                  <a:cubicBezTo>
                    <a:pt x="64" y="0"/>
                    <a:pt x="64" y="0"/>
                    <a:pt x="64" y="0"/>
                  </a:cubicBezTo>
                  <a:cubicBezTo>
                    <a:pt x="0" y="308"/>
                    <a:pt x="0" y="308"/>
                    <a:pt x="0" y="308"/>
                  </a:cubicBezTo>
                  <a:cubicBezTo>
                    <a:pt x="685" y="308"/>
                    <a:pt x="685" y="308"/>
                    <a:pt x="685" y="308"/>
                  </a:cubicBezTo>
                  <a:cubicBezTo>
                    <a:pt x="705" y="308"/>
                    <a:pt x="722" y="291"/>
                    <a:pt x="722" y="271"/>
                  </a:cubicBezTo>
                  <a:cubicBezTo>
                    <a:pt x="722" y="37"/>
                    <a:pt x="722" y="37"/>
                    <a:pt x="722" y="37"/>
                  </a:cubicBezTo>
                  <a:cubicBezTo>
                    <a:pt x="722" y="17"/>
                    <a:pt x="705" y="0"/>
                    <a:pt x="685" y="0"/>
                  </a:cubicBezTo>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4" name="îşḻîdè">
              <a:extLst>
                <a:ext uri="{FF2B5EF4-FFF2-40B4-BE49-F238E27FC236}">
                  <a16:creationId xmlns:a16="http://schemas.microsoft.com/office/drawing/2014/main" id="{60699891-AE01-4AF3-9622-58F96193A45D}"/>
                </a:ext>
              </a:extLst>
            </p:cNvPr>
            <p:cNvSpPr>
              <a:spLocks noChangeArrowheads="1"/>
            </p:cNvSpPr>
            <p:nvPr userDrawn="1"/>
          </p:nvSpPr>
          <p:spPr bwMode="auto">
            <a:xfrm>
              <a:off x="7832726" y="4111625"/>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5" name="íşļïďè">
              <a:extLst>
                <a:ext uri="{FF2B5EF4-FFF2-40B4-BE49-F238E27FC236}">
                  <a16:creationId xmlns:a16="http://schemas.microsoft.com/office/drawing/2014/main" id="{55F7FCCC-07EB-4948-A412-BE37ABD19D8C}"/>
                </a:ext>
              </a:extLst>
            </p:cNvPr>
            <p:cNvSpPr>
              <a:spLocks noChangeArrowheads="1"/>
            </p:cNvSpPr>
            <p:nvPr userDrawn="1"/>
          </p:nvSpPr>
          <p:spPr bwMode="auto">
            <a:xfrm>
              <a:off x="8259763" y="4322763"/>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 name="íśľïďe">
              <a:extLst>
                <a:ext uri="{FF2B5EF4-FFF2-40B4-BE49-F238E27FC236}">
                  <a16:creationId xmlns:a16="http://schemas.microsoft.com/office/drawing/2014/main" id="{71EBA6DE-BB71-4C89-9F9E-B4D1C9F779E9}"/>
                </a:ext>
              </a:extLst>
            </p:cNvPr>
            <p:cNvSpPr>
              <a:spLocks noChangeArrowheads="1"/>
            </p:cNvSpPr>
            <p:nvPr userDrawn="1"/>
          </p:nvSpPr>
          <p:spPr bwMode="auto">
            <a:xfrm>
              <a:off x="7740651" y="4522788"/>
              <a:ext cx="209550" cy="209550"/>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 name="íşliḓe">
              <a:extLst>
                <a:ext uri="{FF2B5EF4-FFF2-40B4-BE49-F238E27FC236}">
                  <a16:creationId xmlns:a16="http://schemas.microsoft.com/office/drawing/2014/main" id="{83BB34EC-0DB3-47A2-B0B0-771AC577AC1C}"/>
                </a:ext>
              </a:extLst>
            </p:cNvPr>
            <p:cNvSpPr>
              <a:spLocks/>
            </p:cNvSpPr>
            <p:nvPr userDrawn="1"/>
          </p:nvSpPr>
          <p:spPr bwMode="auto">
            <a:xfrm>
              <a:off x="8145463" y="3933825"/>
              <a:ext cx="180975" cy="114300"/>
            </a:xfrm>
            <a:custGeom>
              <a:avLst/>
              <a:gdLst>
                <a:gd name="T0" fmla="*/ 66 w 114"/>
                <a:gd name="T1" fmla="*/ 72 h 72"/>
                <a:gd name="T2" fmla="*/ 114 w 114"/>
                <a:gd name="T3" fmla="*/ 52 h 72"/>
                <a:gd name="T4" fmla="*/ 1 w 114"/>
                <a:gd name="T5" fmla="*/ 0 h 72"/>
                <a:gd name="T6" fmla="*/ 0 w 114"/>
                <a:gd name="T7" fmla="*/ 7 h 72"/>
                <a:gd name="T8" fmla="*/ 66 w 114"/>
                <a:gd name="T9" fmla="*/ 72 h 72"/>
              </a:gdLst>
              <a:ahLst/>
              <a:cxnLst>
                <a:cxn ang="0">
                  <a:pos x="T0" y="T1"/>
                </a:cxn>
                <a:cxn ang="0">
                  <a:pos x="T2" y="T3"/>
                </a:cxn>
                <a:cxn ang="0">
                  <a:pos x="T4" y="T5"/>
                </a:cxn>
                <a:cxn ang="0">
                  <a:pos x="T6" y="T7"/>
                </a:cxn>
                <a:cxn ang="0">
                  <a:pos x="T8" y="T9"/>
                </a:cxn>
              </a:cxnLst>
              <a:rect l="0" t="0" r="r" b="b"/>
              <a:pathLst>
                <a:path w="114" h="72">
                  <a:moveTo>
                    <a:pt x="66" y="72"/>
                  </a:moveTo>
                  <a:cubicBezTo>
                    <a:pt x="85" y="72"/>
                    <a:pt x="102" y="65"/>
                    <a:pt x="114" y="52"/>
                  </a:cubicBezTo>
                  <a:cubicBezTo>
                    <a:pt x="81" y="27"/>
                    <a:pt x="42" y="9"/>
                    <a:pt x="1" y="0"/>
                  </a:cubicBezTo>
                  <a:cubicBezTo>
                    <a:pt x="1" y="3"/>
                    <a:pt x="0" y="5"/>
                    <a:pt x="0" y="7"/>
                  </a:cubicBezTo>
                  <a:cubicBezTo>
                    <a:pt x="0" y="43"/>
                    <a:pt x="30" y="72"/>
                    <a:pt x="66" y="72"/>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 name="îs1ide">
              <a:extLst>
                <a:ext uri="{FF2B5EF4-FFF2-40B4-BE49-F238E27FC236}">
                  <a16:creationId xmlns:a16="http://schemas.microsoft.com/office/drawing/2014/main" id="{6CE9F0EB-FFEE-48E7-B43B-A9A9E4EE32F6}"/>
                </a:ext>
              </a:extLst>
            </p:cNvPr>
            <p:cNvSpPr>
              <a:spLocks/>
            </p:cNvSpPr>
            <p:nvPr userDrawn="1"/>
          </p:nvSpPr>
          <p:spPr bwMode="auto">
            <a:xfrm>
              <a:off x="8353426" y="4038600"/>
              <a:ext cx="1588"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1" y="1"/>
                  </a:cubicBezTo>
                  <a:cubicBezTo>
                    <a:pt x="1" y="1"/>
                    <a:pt x="1" y="1"/>
                    <a:pt x="1" y="1"/>
                  </a:cubicBezTo>
                  <a:cubicBezTo>
                    <a:pt x="0" y="0"/>
                    <a:pt x="0" y="0"/>
                    <a:pt x="0"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9" name="ïṩlíďê">
              <a:extLst>
                <a:ext uri="{FF2B5EF4-FFF2-40B4-BE49-F238E27FC236}">
                  <a16:creationId xmlns:a16="http://schemas.microsoft.com/office/drawing/2014/main" id="{EC464CA4-D1F6-4FB8-BBA8-5557A6D3EE94}"/>
                </a:ext>
              </a:extLst>
            </p:cNvPr>
            <p:cNvSpPr>
              <a:spLocks/>
            </p:cNvSpPr>
            <p:nvPr userDrawn="1"/>
          </p:nvSpPr>
          <p:spPr bwMode="auto">
            <a:xfrm>
              <a:off x="8348663" y="4040188"/>
              <a:ext cx="273050" cy="865188"/>
            </a:xfrm>
            <a:custGeom>
              <a:avLst/>
              <a:gdLst>
                <a:gd name="T0" fmla="*/ 4 w 172"/>
                <a:gd name="T1" fmla="*/ 0 h 545"/>
                <a:gd name="T2" fmla="*/ 50 w 172"/>
                <a:gd name="T3" fmla="*/ 191 h 545"/>
                <a:gd name="T4" fmla="*/ 76 w 172"/>
                <a:gd name="T5" fmla="*/ 243 h 545"/>
                <a:gd name="T6" fmla="*/ 62 w 172"/>
                <a:gd name="T7" fmla="*/ 284 h 545"/>
                <a:gd name="T8" fmla="*/ 0 w 172"/>
                <a:gd name="T9" fmla="*/ 545 h 545"/>
                <a:gd name="T10" fmla="*/ 69 w 172"/>
                <a:gd name="T11" fmla="*/ 520 h 545"/>
                <a:gd name="T12" fmla="*/ 101 w 172"/>
                <a:gd name="T13" fmla="*/ 475 h 545"/>
                <a:gd name="T14" fmla="*/ 122 w 172"/>
                <a:gd name="T15" fmla="*/ 477 h 545"/>
                <a:gd name="T16" fmla="*/ 123 w 172"/>
                <a:gd name="T17" fmla="*/ 474 h 545"/>
                <a:gd name="T18" fmla="*/ 73 w 172"/>
                <a:gd name="T19" fmla="*/ 146 h 545"/>
                <a:gd name="T20" fmla="*/ 4 w 172"/>
                <a:gd name="T21" fmla="*/ 0 h 545"/>
                <a:gd name="T22" fmla="*/ 4 w 172"/>
                <a:gd name="T2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545">
                  <a:moveTo>
                    <a:pt x="4" y="0"/>
                  </a:moveTo>
                  <a:cubicBezTo>
                    <a:pt x="7" y="10"/>
                    <a:pt x="34" y="92"/>
                    <a:pt x="50" y="191"/>
                  </a:cubicBezTo>
                  <a:cubicBezTo>
                    <a:pt x="66" y="203"/>
                    <a:pt x="76" y="222"/>
                    <a:pt x="76" y="243"/>
                  </a:cubicBezTo>
                  <a:cubicBezTo>
                    <a:pt x="76" y="259"/>
                    <a:pt x="71" y="273"/>
                    <a:pt x="62" y="284"/>
                  </a:cubicBezTo>
                  <a:cubicBezTo>
                    <a:pt x="70" y="385"/>
                    <a:pt x="59" y="488"/>
                    <a:pt x="0" y="545"/>
                  </a:cubicBezTo>
                  <a:cubicBezTo>
                    <a:pt x="25" y="538"/>
                    <a:pt x="49" y="529"/>
                    <a:pt x="69" y="520"/>
                  </a:cubicBezTo>
                  <a:cubicBezTo>
                    <a:pt x="101" y="475"/>
                    <a:pt x="101" y="475"/>
                    <a:pt x="101" y="475"/>
                  </a:cubicBezTo>
                  <a:cubicBezTo>
                    <a:pt x="101" y="475"/>
                    <a:pt x="108" y="476"/>
                    <a:pt x="122" y="477"/>
                  </a:cubicBezTo>
                  <a:cubicBezTo>
                    <a:pt x="122" y="476"/>
                    <a:pt x="123" y="475"/>
                    <a:pt x="123" y="474"/>
                  </a:cubicBezTo>
                  <a:cubicBezTo>
                    <a:pt x="172" y="359"/>
                    <a:pt x="73" y="146"/>
                    <a:pt x="73" y="146"/>
                  </a:cubicBezTo>
                  <a:cubicBezTo>
                    <a:pt x="4" y="0"/>
                    <a:pt x="4" y="0"/>
                    <a:pt x="4" y="0"/>
                  </a:cubicBezTo>
                  <a:cubicBezTo>
                    <a:pt x="4" y="0"/>
                    <a:pt x="4" y="0"/>
                    <a:pt x="4"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0" name="iŝľïḋe">
              <a:extLst>
                <a:ext uri="{FF2B5EF4-FFF2-40B4-BE49-F238E27FC236}">
                  <a16:creationId xmlns:a16="http://schemas.microsoft.com/office/drawing/2014/main" id="{C93F4180-578A-4D3E-B2C5-6022A70A0F43}"/>
                </a:ext>
              </a:extLst>
            </p:cNvPr>
            <p:cNvSpPr>
              <a:spLocks/>
            </p:cNvSpPr>
            <p:nvPr userDrawn="1"/>
          </p:nvSpPr>
          <p:spPr bwMode="auto">
            <a:xfrm>
              <a:off x="8428038" y="4343400"/>
              <a:ext cx="41275" cy="147638"/>
            </a:xfrm>
            <a:custGeom>
              <a:avLst/>
              <a:gdLst>
                <a:gd name="T0" fmla="*/ 0 w 26"/>
                <a:gd name="T1" fmla="*/ 0 h 93"/>
                <a:gd name="T2" fmla="*/ 12 w 26"/>
                <a:gd name="T3" fmla="*/ 93 h 93"/>
                <a:gd name="T4" fmla="*/ 26 w 26"/>
                <a:gd name="T5" fmla="*/ 52 h 93"/>
                <a:gd name="T6" fmla="*/ 0 w 26"/>
                <a:gd name="T7" fmla="*/ 0 h 93"/>
              </a:gdLst>
              <a:ahLst/>
              <a:cxnLst>
                <a:cxn ang="0">
                  <a:pos x="T0" y="T1"/>
                </a:cxn>
                <a:cxn ang="0">
                  <a:pos x="T2" y="T3"/>
                </a:cxn>
                <a:cxn ang="0">
                  <a:pos x="T4" y="T5"/>
                </a:cxn>
                <a:cxn ang="0">
                  <a:pos x="T6" y="T7"/>
                </a:cxn>
              </a:cxnLst>
              <a:rect l="0" t="0" r="r" b="b"/>
              <a:pathLst>
                <a:path w="26" h="93">
                  <a:moveTo>
                    <a:pt x="0" y="0"/>
                  </a:moveTo>
                  <a:cubicBezTo>
                    <a:pt x="5" y="30"/>
                    <a:pt x="10" y="61"/>
                    <a:pt x="12" y="93"/>
                  </a:cubicBezTo>
                  <a:cubicBezTo>
                    <a:pt x="21" y="82"/>
                    <a:pt x="26" y="68"/>
                    <a:pt x="26" y="52"/>
                  </a:cubicBezTo>
                  <a:cubicBezTo>
                    <a:pt x="26" y="31"/>
                    <a:pt x="16" y="12"/>
                    <a:pt x="0" y="0"/>
                  </a:cubicBezTo>
                </a:path>
              </a:pathLst>
            </a:custGeom>
            <a:solidFill>
              <a:srgbClr val="E4A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1" name="iŝľidè">
              <a:extLst>
                <a:ext uri="{FF2B5EF4-FFF2-40B4-BE49-F238E27FC236}">
                  <a16:creationId xmlns:a16="http://schemas.microsoft.com/office/drawing/2014/main" id="{85E35F57-9198-4EB0-98C3-7D027FDBD9AF}"/>
                </a:ext>
              </a:extLst>
            </p:cNvPr>
            <p:cNvSpPr>
              <a:spLocks/>
            </p:cNvSpPr>
            <p:nvPr userDrawn="1"/>
          </p:nvSpPr>
          <p:spPr bwMode="auto">
            <a:xfrm>
              <a:off x="7745413" y="4038600"/>
              <a:ext cx="1588" cy="1588"/>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1" y="1"/>
                    <a:pt x="1" y="1"/>
                    <a:pt x="1" y="1"/>
                  </a:cubicBezTo>
                  <a:cubicBezTo>
                    <a:pt x="1" y="0"/>
                    <a:pt x="1" y="0"/>
                    <a:pt x="1"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2" name="í$ḷîďê">
              <a:extLst>
                <a:ext uri="{FF2B5EF4-FFF2-40B4-BE49-F238E27FC236}">
                  <a16:creationId xmlns:a16="http://schemas.microsoft.com/office/drawing/2014/main" id="{0EBA06D2-A1E3-4F4F-B82C-47779F9749C9}"/>
                </a:ext>
              </a:extLst>
            </p:cNvPr>
            <p:cNvSpPr>
              <a:spLocks/>
            </p:cNvSpPr>
            <p:nvPr userDrawn="1"/>
          </p:nvSpPr>
          <p:spPr bwMode="auto">
            <a:xfrm>
              <a:off x="7477126" y="4040188"/>
              <a:ext cx="276225" cy="865188"/>
            </a:xfrm>
            <a:custGeom>
              <a:avLst/>
              <a:gdLst>
                <a:gd name="T0" fmla="*/ 170 w 174"/>
                <a:gd name="T1" fmla="*/ 0 h 545"/>
                <a:gd name="T2" fmla="*/ 169 w 174"/>
                <a:gd name="T3" fmla="*/ 0 h 545"/>
                <a:gd name="T4" fmla="*/ 166 w 174"/>
                <a:gd name="T5" fmla="*/ 5 h 545"/>
                <a:gd name="T6" fmla="*/ 93 w 174"/>
                <a:gd name="T7" fmla="*/ 155 h 545"/>
                <a:gd name="T8" fmla="*/ 49 w 174"/>
                <a:gd name="T9" fmla="*/ 474 h 545"/>
                <a:gd name="T10" fmla="*/ 174 w 174"/>
                <a:gd name="T11" fmla="*/ 545 h 545"/>
                <a:gd name="T12" fmla="*/ 170 w 174"/>
                <a:gd name="T13" fmla="*/ 0 h 545"/>
              </a:gdLst>
              <a:ahLst/>
              <a:cxnLst>
                <a:cxn ang="0">
                  <a:pos x="T0" y="T1"/>
                </a:cxn>
                <a:cxn ang="0">
                  <a:pos x="T2" y="T3"/>
                </a:cxn>
                <a:cxn ang="0">
                  <a:pos x="T4" y="T5"/>
                </a:cxn>
                <a:cxn ang="0">
                  <a:pos x="T6" y="T7"/>
                </a:cxn>
                <a:cxn ang="0">
                  <a:pos x="T8" y="T9"/>
                </a:cxn>
                <a:cxn ang="0">
                  <a:pos x="T10" y="T11"/>
                </a:cxn>
                <a:cxn ang="0">
                  <a:pos x="T12" y="T13"/>
                </a:cxn>
              </a:cxnLst>
              <a:rect l="0" t="0" r="r" b="b"/>
              <a:pathLst>
                <a:path w="174" h="545">
                  <a:moveTo>
                    <a:pt x="170" y="0"/>
                  </a:moveTo>
                  <a:cubicBezTo>
                    <a:pt x="170" y="0"/>
                    <a:pt x="170" y="0"/>
                    <a:pt x="169" y="0"/>
                  </a:cubicBezTo>
                  <a:cubicBezTo>
                    <a:pt x="166" y="5"/>
                    <a:pt x="166" y="5"/>
                    <a:pt x="166" y="5"/>
                  </a:cubicBezTo>
                  <a:cubicBezTo>
                    <a:pt x="93" y="155"/>
                    <a:pt x="93" y="155"/>
                    <a:pt x="93" y="155"/>
                  </a:cubicBezTo>
                  <a:cubicBezTo>
                    <a:pt x="93" y="155"/>
                    <a:pt x="0" y="359"/>
                    <a:pt x="49" y="474"/>
                  </a:cubicBezTo>
                  <a:cubicBezTo>
                    <a:pt x="62" y="505"/>
                    <a:pt x="113" y="528"/>
                    <a:pt x="174" y="545"/>
                  </a:cubicBezTo>
                  <a:cubicBezTo>
                    <a:pt x="34" y="413"/>
                    <a:pt x="163" y="19"/>
                    <a:pt x="170"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3" name="ïṥlïdê">
              <a:extLst>
                <a:ext uri="{FF2B5EF4-FFF2-40B4-BE49-F238E27FC236}">
                  <a16:creationId xmlns:a16="http://schemas.microsoft.com/office/drawing/2014/main" id="{9BCC2EA2-AC66-48B3-9C04-4BA7C3AFE725}"/>
                </a:ext>
              </a:extLst>
            </p:cNvPr>
            <p:cNvSpPr>
              <a:spLocks/>
            </p:cNvSpPr>
            <p:nvPr userDrawn="1"/>
          </p:nvSpPr>
          <p:spPr bwMode="auto">
            <a:xfrm>
              <a:off x="6981826" y="4038600"/>
              <a:ext cx="1157288" cy="1233488"/>
            </a:xfrm>
            <a:custGeom>
              <a:avLst/>
              <a:gdLst>
                <a:gd name="T0" fmla="*/ 481 w 729"/>
                <a:gd name="T1" fmla="*/ 0 h 777"/>
                <a:gd name="T2" fmla="*/ 297 w 729"/>
                <a:gd name="T3" fmla="*/ 668 h 777"/>
                <a:gd name="T4" fmla="*/ 701 w 729"/>
                <a:gd name="T5" fmla="*/ 777 h 777"/>
                <a:gd name="T6" fmla="*/ 729 w 729"/>
                <a:gd name="T7" fmla="*/ 588 h 777"/>
                <a:gd name="T8" fmla="*/ 361 w 729"/>
                <a:gd name="T9" fmla="*/ 475 h 777"/>
                <a:gd name="T10" fmla="*/ 405 w 729"/>
                <a:gd name="T11" fmla="*/ 156 h 777"/>
                <a:gd name="T12" fmla="*/ 481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481" y="0"/>
                  </a:moveTo>
                  <a:cubicBezTo>
                    <a:pt x="481" y="0"/>
                    <a:pt x="0" y="519"/>
                    <a:pt x="297" y="668"/>
                  </a:cubicBezTo>
                  <a:cubicBezTo>
                    <a:pt x="437" y="739"/>
                    <a:pt x="701" y="777"/>
                    <a:pt x="701" y="777"/>
                  </a:cubicBezTo>
                  <a:cubicBezTo>
                    <a:pt x="729" y="588"/>
                    <a:pt x="729" y="588"/>
                    <a:pt x="729" y="588"/>
                  </a:cubicBezTo>
                  <a:cubicBezTo>
                    <a:pt x="729" y="588"/>
                    <a:pt x="397" y="560"/>
                    <a:pt x="361" y="475"/>
                  </a:cubicBezTo>
                  <a:cubicBezTo>
                    <a:pt x="312" y="360"/>
                    <a:pt x="405" y="156"/>
                    <a:pt x="405" y="156"/>
                  </a:cubicBezTo>
                  <a:cubicBezTo>
                    <a:pt x="481" y="0"/>
                    <a:pt x="481" y="0"/>
                    <a:pt x="481"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4" name="isḻídè">
              <a:extLst>
                <a:ext uri="{FF2B5EF4-FFF2-40B4-BE49-F238E27FC236}">
                  <a16:creationId xmlns:a16="http://schemas.microsoft.com/office/drawing/2014/main" id="{08B04BD9-CABF-4F6A-9B4B-CAB2E4BD4498}"/>
                </a:ext>
              </a:extLst>
            </p:cNvPr>
            <p:cNvSpPr>
              <a:spLocks/>
            </p:cNvSpPr>
            <p:nvPr userDrawn="1"/>
          </p:nvSpPr>
          <p:spPr bwMode="auto">
            <a:xfrm>
              <a:off x="7035801" y="5133975"/>
              <a:ext cx="1722438" cy="447675"/>
            </a:xfrm>
            <a:custGeom>
              <a:avLst/>
              <a:gdLst>
                <a:gd name="T0" fmla="*/ 868 w 1085"/>
                <a:gd name="T1" fmla="*/ 0 h 282"/>
                <a:gd name="T2" fmla="*/ 0 w 1085"/>
                <a:gd name="T3" fmla="*/ 282 h 282"/>
                <a:gd name="T4" fmla="*/ 1085 w 1085"/>
                <a:gd name="T5" fmla="*/ 50 h 282"/>
                <a:gd name="T6" fmla="*/ 868 w 1085"/>
                <a:gd name="T7" fmla="*/ 0 h 282"/>
              </a:gdLst>
              <a:ahLst/>
              <a:cxnLst>
                <a:cxn ang="0">
                  <a:pos x="T0" y="T1"/>
                </a:cxn>
                <a:cxn ang="0">
                  <a:pos x="T2" y="T3"/>
                </a:cxn>
                <a:cxn ang="0">
                  <a:pos x="T4" y="T5"/>
                </a:cxn>
                <a:cxn ang="0">
                  <a:pos x="T6" y="T7"/>
                </a:cxn>
              </a:cxnLst>
              <a:rect l="0" t="0" r="r" b="b"/>
              <a:pathLst>
                <a:path w="1085" h="282">
                  <a:moveTo>
                    <a:pt x="868" y="0"/>
                  </a:moveTo>
                  <a:lnTo>
                    <a:pt x="0" y="282"/>
                  </a:lnTo>
                  <a:lnTo>
                    <a:pt x="1085" y="50"/>
                  </a:lnTo>
                  <a:lnTo>
                    <a:pt x="868" y="0"/>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5" name="išlíḓe">
              <a:extLst>
                <a:ext uri="{FF2B5EF4-FFF2-40B4-BE49-F238E27FC236}">
                  <a16:creationId xmlns:a16="http://schemas.microsoft.com/office/drawing/2014/main" id="{8B659908-DF91-4921-91CB-6B43A3C939EB}"/>
                </a:ext>
              </a:extLst>
            </p:cNvPr>
            <p:cNvSpPr>
              <a:spLocks/>
            </p:cNvSpPr>
            <p:nvPr userDrawn="1"/>
          </p:nvSpPr>
          <p:spPr bwMode="auto">
            <a:xfrm>
              <a:off x="7316788" y="5113338"/>
              <a:ext cx="812800" cy="331788"/>
            </a:xfrm>
            <a:custGeom>
              <a:avLst/>
              <a:gdLst>
                <a:gd name="T0" fmla="*/ 512 w 512"/>
                <a:gd name="T1" fmla="*/ 209 h 209"/>
                <a:gd name="T2" fmla="*/ 0 w 512"/>
                <a:gd name="T3" fmla="*/ 115 h 209"/>
                <a:gd name="T4" fmla="*/ 167 w 512"/>
                <a:gd name="T5" fmla="*/ 0 h 209"/>
                <a:gd name="T6" fmla="*/ 512 w 512"/>
                <a:gd name="T7" fmla="*/ 209 h 209"/>
              </a:gdLst>
              <a:ahLst/>
              <a:cxnLst>
                <a:cxn ang="0">
                  <a:pos x="T0" y="T1"/>
                </a:cxn>
                <a:cxn ang="0">
                  <a:pos x="T2" y="T3"/>
                </a:cxn>
                <a:cxn ang="0">
                  <a:pos x="T4" y="T5"/>
                </a:cxn>
                <a:cxn ang="0">
                  <a:pos x="T6" y="T7"/>
                </a:cxn>
              </a:cxnLst>
              <a:rect l="0" t="0" r="r" b="b"/>
              <a:pathLst>
                <a:path w="512" h="209">
                  <a:moveTo>
                    <a:pt x="512" y="209"/>
                  </a:moveTo>
                  <a:lnTo>
                    <a:pt x="0" y="115"/>
                  </a:lnTo>
                  <a:lnTo>
                    <a:pt x="167" y="0"/>
                  </a:lnTo>
                  <a:lnTo>
                    <a:pt x="512" y="209"/>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6" name="îśļïďe">
              <a:extLst>
                <a:ext uri="{FF2B5EF4-FFF2-40B4-BE49-F238E27FC236}">
                  <a16:creationId xmlns:a16="http://schemas.microsoft.com/office/drawing/2014/main" id="{4139E68E-AFCE-4421-9E64-69B2F711084C}"/>
                </a:ext>
              </a:extLst>
            </p:cNvPr>
            <p:cNvSpPr>
              <a:spLocks/>
            </p:cNvSpPr>
            <p:nvPr userDrawn="1"/>
          </p:nvSpPr>
          <p:spPr bwMode="auto">
            <a:xfrm>
              <a:off x="7035801" y="4794250"/>
              <a:ext cx="2468563" cy="1111250"/>
            </a:xfrm>
            <a:custGeom>
              <a:avLst/>
              <a:gdLst>
                <a:gd name="T0" fmla="*/ 928 w 1556"/>
                <a:gd name="T1" fmla="*/ 0 h 700"/>
                <a:gd name="T2" fmla="*/ 1485 w 1556"/>
                <a:gd name="T3" fmla="*/ 312 h 700"/>
                <a:gd name="T4" fmla="*/ 1150 w 1556"/>
                <a:gd name="T5" fmla="*/ 700 h 700"/>
                <a:gd name="T6" fmla="*/ 0 w 1556"/>
                <a:gd name="T7" fmla="*/ 700 h 700"/>
                <a:gd name="T8" fmla="*/ 0 w 1556"/>
                <a:gd name="T9" fmla="*/ 488 h 700"/>
                <a:gd name="T10" fmla="*/ 1027 w 1556"/>
                <a:gd name="T11" fmla="*/ 256 h 700"/>
                <a:gd name="T12" fmla="*/ 774 w 1556"/>
                <a:gd name="T13" fmla="*/ 216 h 700"/>
                <a:gd name="T14" fmla="*/ 928 w 1556"/>
                <a:gd name="T15" fmla="*/ 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6" h="700">
                  <a:moveTo>
                    <a:pt x="928" y="0"/>
                  </a:moveTo>
                  <a:cubicBezTo>
                    <a:pt x="928" y="0"/>
                    <a:pt x="1413" y="36"/>
                    <a:pt x="1485" y="312"/>
                  </a:cubicBezTo>
                  <a:cubicBezTo>
                    <a:pt x="1556" y="588"/>
                    <a:pt x="1150" y="700"/>
                    <a:pt x="1150" y="700"/>
                  </a:cubicBezTo>
                  <a:cubicBezTo>
                    <a:pt x="0" y="700"/>
                    <a:pt x="0" y="700"/>
                    <a:pt x="0" y="700"/>
                  </a:cubicBezTo>
                  <a:cubicBezTo>
                    <a:pt x="0" y="488"/>
                    <a:pt x="0" y="488"/>
                    <a:pt x="0" y="488"/>
                  </a:cubicBezTo>
                  <a:cubicBezTo>
                    <a:pt x="1027" y="256"/>
                    <a:pt x="1027" y="256"/>
                    <a:pt x="1027" y="256"/>
                  </a:cubicBezTo>
                  <a:cubicBezTo>
                    <a:pt x="774" y="216"/>
                    <a:pt x="774" y="216"/>
                    <a:pt x="774" y="216"/>
                  </a:cubicBezTo>
                  <a:cubicBezTo>
                    <a:pt x="928" y="0"/>
                    <a:pt x="928" y="0"/>
                    <a:pt x="92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9" name="îṩḻïďê">
              <a:extLst>
                <a:ext uri="{FF2B5EF4-FFF2-40B4-BE49-F238E27FC236}">
                  <a16:creationId xmlns:a16="http://schemas.microsoft.com/office/drawing/2014/main" id="{B274E0A1-69E2-42B6-90EC-5BDC42E6C77B}"/>
                </a:ext>
              </a:extLst>
            </p:cNvPr>
            <p:cNvSpPr>
              <a:spLocks/>
            </p:cNvSpPr>
            <p:nvPr userDrawn="1"/>
          </p:nvSpPr>
          <p:spPr bwMode="auto">
            <a:xfrm>
              <a:off x="7959726" y="4038600"/>
              <a:ext cx="1157288" cy="1233488"/>
            </a:xfrm>
            <a:custGeom>
              <a:avLst/>
              <a:gdLst>
                <a:gd name="T0" fmla="*/ 248 w 729"/>
                <a:gd name="T1" fmla="*/ 0 h 777"/>
                <a:gd name="T2" fmla="*/ 432 w 729"/>
                <a:gd name="T3" fmla="*/ 668 h 777"/>
                <a:gd name="T4" fmla="*/ 28 w 729"/>
                <a:gd name="T5" fmla="*/ 777 h 777"/>
                <a:gd name="T6" fmla="*/ 0 w 729"/>
                <a:gd name="T7" fmla="*/ 588 h 777"/>
                <a:gd name="T8" fmla="*/ 368 w 729"/>
                <a:gd name="T9" fmla="*/ 475 h 777"/>
                <a:gd name="T10" fmla="*/ 318 w 729"/>
                <a:gd name="T11" fmla="*/ 147 h 777"/>
                <a:gd name="T12" fmla="*/ 248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248" y="0"/>
                  </a:moveTo>
                  <a:cubicBezTo>
                    <a:pt x="248" y="0"/>
                    <a:pt x="729" y="519"/>
                    <a:pt x="432" y="668"/>
                  </a:cubicBezTo>
                  <a:cubicBezTo>
                    <a:pt x="292" y="739"/>
                    <a:pt x="28" y="777"/>
                    <a:pt x="28" y="777"/>
                  </a:cubicBezTo>
                  <a:cubicBezTo>
                    <a:pt x="0" y="588"/>
                    <a:pt x="0" y="588"/>
                    <a:pt x="0" y="588"/>
                  </a:cubicBezTo>
                  <a:cubicBezTo>
                    <a:pt x="0" y="588"/>
                    <a:pt x="332" y="560"/>
                    <a:pt x="368" y="475"/>
                  </a:cubicBezTo>
                  <a:cubicBezTo>
                    <a:pt x="417" y="360"/>
                    <a:pt x="318" y="147"/>
                    <a:pt x="318" y="147"/>
                  </a:cubicBezTo>
                  <a:cubicBezTo>
                    <a:pt x="248" y="0"/>
                    <a:pt x="248" y="0"/>
                    <a:pt x="248"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0" name="íśļíḑè">
              <a:extLst>
                <a:ext uri="{FF2B5EF4-FFF2-40B4-BE49-F238E27FC236}">
                  <a16:creationId xmlns:a16="http://schemas.microsoft.com/office/drawing/2014/main" id="{2F89FA1D-8E6F-4C97-9558-8148EADD8282}"/>
                </a:ext>
              </a:extLst>
            </p:cNvPr>
            <p:cNvSpPr>
              <a:spLocks/>
            </p:cNvSpPr>
            <p:nvPr userDrawn="1"/>
          </p:nvSpPr>
          <p:spPr bwMode="auto">
            <a:xfrm>
              <a:off x="7456488" y="4605338"/>
              <a:ext cx="1173163" cy="660400"/>
            </a:xfrm>
            <a:custGeom>
              <a:avLst/>
              <a:gdLst>
                <a:gd name="T0" fmla="*/ 26 w 739"/>
                <a:gd name="T1" fmla="*/ 0 h 416"/>
                <a:gd name="T2" fmla="*/ 713 w 739"/>
                <a:gd name="T3" fmla="*/ 0 h 416"/>
                <a:gd name="T4" fmla="*/ 737 w 739"/>
                <a:gd name="T5" fmla="*/ 28 h 416"/>
                <a:gd name="T6" fmla="*/ 664 w 739"/>
                <a:gd name="T7" fmla="*/ 416 h 416"/>
                <a:gd name="T8" fmla="*/ 67 w 739"/>
                <a:gd name="T9" fmla="*/ 416 h 416"/>
                <a:gd name="T10" fmla="*/ 3 w 739"/>
                <a:gd name="T11" fmla="*/ 28 h 416"/>
                <a:gd name="T12" fmla="*/ 26 w 739"/>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739" h="416">
                  <a:moveTo>
                    <a:pt x="26" y="0"/>
                  </a:moveTo>
                  <a:cubicBezTo>
                    <a:pt x="713" y="0"/>
                    <a:pt x="713" y="0"/>
                    <a:pt x="713" y="0"/>
                  </a:cubicBezTo>
                  <a:cubicBezTo>
                    <a:pt x="728" y="0"/>
                    <a:pt x="739" y="13"/>
                    <a:pt x="737" y="28"/>
                  </a:cubicBezTo>
                  <a:cubicBezTo>
                    <a:pt x="664" y="416"/>
                    <a:pt x="664" y="416"/>
                    <a:pt x="664" y="416"/>
                  </a:cubicBezTo>
                  <a:cubicBezTo>
                    <a:pt x="67" y="416"/>
                    <a:pt x="67" y="416"/>
                    <a:pt x="67" y="416"/>
                  </a:cubicBezTo>
                  <a:cubicBezTo>
                    <a:pt x="3" y="28"/>
                    <a:pt x="3" y="28"/>
                    <a:pt x="3" y="28"/>
                  </a:cubicBezTo>
                  <a:cubicBezTo>
                    <a:pt x="0" y="13"/>
                    <a:pt x="12" y="0"/>
                    <a:pt x="26" y="0"/>
                  </a:cubicBezTo>
                  <a:close/>
                </a:path>
              </a:pathLst>
            </a:custGeom>
            <a:solidFill>
              <a:srgbClr val="DEF0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1" name="ïsḷíďe">
              <a:extLst>
                <a:ext uri="{FF2B5EF4-FFF2-40B4-BE49-F238E27FC236}">
                  <a16:creationId xmlns:a16="http://schemas.microsoft.com/office/drawing/2014/main" id="{00B5BCC2-E238-4287-A782-093C3EF81BAA}"/>
                </a:ext>
              </a:extLst>
            </p:cNvPr>
            <p:cNvSpPr>
              <a:spLocks/>
            </p:cNvSpPr>
            <p:nvPr userDrawn="1"/>
          </p:nvSpPr>
          <p:spPr bwMode="auto">
            <a:xfrm>
              <a:off x="7562851" y="5265738"/>
              <a:ext cx="949325" cy="57150"/>
            </a:xfrm>
            <a:custGeom>
              <a:avLst/>
              <a:gdLst>
                <a:gd name="T0" fmla="*/ 574 w 598"/>
                <a:gd name="T1" fmla="*/ 36 h 36"/>
                <a:gd name="T2" fmla="*/ 24 w 598"/>
                <a:gd name="T3" fmla="*/ 36 h 36"/>
                <a:gd name="T4" fmla="*/ 0 w 598"/>
                <a:gd name="T5" fmla="*/ 12 h 36"/>
                <a:gd name="T6" fmla="*/ 0 w 598"/>
                <a:gd name="T7" fmla="*/ 0 h 36"/>
                <a:gd name="T8" fmla="*/ 598 w 598"/>
                <a:gd name="T9" fmla="*/ 0 h 36"/>
                <a:gd name="T10" fmla="*/ 598 w 598"/>
                <a:gd name="T11" fmla="*/ 12 h 36"/>
                <a:gd name="T12" fmla="*/ 574 w 59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8" h="36">
                  <a:moveTo>
                    <a:pt x="574" y="36"/>
                  </a:moveTo>
                  <a:cubicBezTo>
                    <a:pt x="24" y="36"/>
                    <a:pt x="24" y="36"/>
                    <a:pt x="24" y="36"/>
                  </a:cubicBezTo>
                  <a:cubicBezTo>
                    <a:pt x="10" y="36"/>
                    <a:pt x="0" y="26"/>
                    <a:pt x="0" y="12"/>
                  </a:cubicBezTo>
                  <a:cubicBezTo>
                    <a:pt x="0" y="0"/>
                    <a:pt x="0" y="0"/>
                    <a:pt x="0" y="0"/>
                  </a:cubicBezTo>
                  <a:cubicBezTo>
                    <a:pt x="598" y="0"/>
                    <a:pt x="598" y="0"/>
                    <a:pt x="598" y="0"/>
                  </a:cubicBezTo>
                  <a:cubicBezTo>
                    <a:pt x="598" y="12"/>
                    <a:pt x="598" y="12"/>
                    <a:pt x="598" y="12"/>
                  </a:cubicBezTo>
                  <a:cubicBezTo>
                    <a:pt x="598" y="26"/>
                    <a:pt x="587" y="36"/>
                    <a:pt x="574" y="36"/>
                  </a:cubicBezTo>
                  <a:close/>
                </a:path>
              </a:pathLst>
            </a:custGeom>
            <a:solidFill>
              <a:srgbClr val="ADD3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2" name="íŝļiďè">
              <a:extLst>
                <a:ext uri="{FF2B5EF4-FFF2-40B4-BE49-F238E27FC236}">
                  <a16:creationId xmlns:a16="http://schemas.microsoft.com/office/drawing/2014/main" id="{0890C614-37C5-4B69-ABC9-94DF82A4F176}"/>
                </a:ext>
              </a:extLst>
            </p:cNvPr>
            <p:cNvSpPr>
              <a:spLocks/>
            </p:cNvSpPr>
            <p:nvPr userDrawn="1"/>
          </p:nvSpPr>
          <p:spPr bwMode="auto">
            <a:xfrm>
              <a:off x="7296151" y="4756150"/>
              <a:ext cx="14288" cy="147638"/>
            </a:xfrm>
            <a:custGeom>
              <a:avLst/>
              <a:gdLst>
                <a:gd name="T0" fmla="*/ 9 w 9"/>
                <a:gd name="T1" fmla="*/ 0 h 93"/>
                <a:gd name="T2" fmla="*/ 5 w 9"/>
                <a:gd name="T3" fmla="*/ 93 h 93"/>
                <a:gd name="T4" fmla="*/ 5 w 9"/>
                <a:gd name="T5" fmla="*/ 93 h 93"/>
                <a:gd name="T6" fmla="*/ 9 w 9"/>
                <a:gd name="T7" fmla="*/ 0 h 93"/>
                <a:gd name="T8" fmla="*/ 9 w 9"/>
                <a:gd name="T9" fmla="*/ 0 h 93"/>
              </a:gdLst>
              <a:ahLst/>
              <a:cxnLst>
                <a:cxn ang="0">
                  <a:pos x="T0" y="T1"/>
                </a:cxn>
                <a:cxn ang="0">
                  <a:pos x="T2" y="T3"/>
                </a:cxn>
                <a:cxn ang="0">
                  <a:pos x="T4" y="T5"/>
                </a:cxn>
                <a:cxn ang="0">
                  <a:pos x="T6" y="T7"/>
                </a:cxn>
                <a:cxn ang="0">
                  <a:pos x="T8" y="T9"/>
                </a:cxn>
              </a:cxnLst>
              <a:rect l="0" t="0" r="r" b="b"/>
              <a:pathLst>
                <a:path w="9" h="93">
                  <a:moveTo>
                    <a:pt x="9" y="0"/>
                  </a:moveTo>
                  <a:cubicBezTo>
                    <a:pt x="2" y="33"/>
                    <a:pt x="0" y="64"/>
                    <a:pt x="5" y="93"/>
                  </a:cubicBezTo>
                  <a:cubicBezTo>
                    <a:pt x="5" y="93"/>
                    <a:pt x="5" y="93"/>
                    <a:pt x="5" y="93"/>
                  </a:cubicBezTo>
                  <a:cubicBezTo>
                    <a:pt x="0" y="64"/>
                    <a:pt x="2" y="33"/>
                    <a:pt x="9" y="0"/>
                  </a:cubicBezTo>
                  <a:cubicBezTo>
                    <a:pt x="9" y="0"/>
                    <a:pt x="9" y="0"/>
                    <a:pt x="9" y="0"/>
                  </a:cubicBezTo>
                </a:path>
              </a:pathLst>
            </a:custGeom>
            <a:solidFill>
              <a:srgbClr val="E3C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3" name="išľîďé">
              <a:extLst>
                <a:ext uri="{FF2B5EF4-FFF2-40B4-BE49-F238E27FC236}">
                  <a16:creationId xmlns:a16="http://schemas.microsoft.com/office/drawing/2014/main" id="{DF6E55FC-0525-48B7-8E3A-AFA03BD9D203}"/>
                </a:ext>
              </a:extLst>
            </p:cNvPr>
            <p:cNvSpPr>
              <a:spLocks/>
            </p:cNvSpPr>
            <p:nvPr userDrawn="1"/>
          </p:nvSpPr>
          <p:spPr bwMode="auto">
            <a:xfrm>
              <a:off x="7304088" y="4903788"/>
              <a:ext cx="100013" cy="165100"/>
            </a:xfrm>
            <a:custGeom>
              <a:avLst/>
              <a:gdLst>
                <a:gd name="T0" fmla="*/ 0 w 63"/>
                <a:gd name="T1" fmla="*/ 0 h 104"/>
                <a:gd name="T2" fmla="*/ 0 w 63"/>
                <a:gd name="T3" fmla="*/ 0 h 104"/>
                <a:gd name="T4" fmla="*/ 63 w 63"/>
                <a:gd name="T5" fmla="*/ 104 h 104"/>
                <a:gd name="T6" fmla="*/ 63 w 63"/>
                <a:gd name="T7" fmla="*/ 104 h 104"/>
                <a:gd name="T8" fmla="*/ 0 w 63"/>
                <a:gd name="T9" fmla="*/ 0 h 104"/>
              </a:gdLst>
              <a:ahLst/>
              <a:cxnLst>
                <a:cxn ang="0">
                  <a:pos x="T0" y="T1"/>
                </a:cxn>
                <a:cxn ang="0">
                  <a:pos x="T2" y="T3"/>
                </a:cxn>
                <a:cxn ang="0">
                  <a:pos x="T4" y="T5"/>
                </a:cxn>
                <a:cxn ang="0">
                  <a:pos x="T6" y="T7"/>
                </a:cxn>
                <a:cxn ang="0">
                  <a:pos x="T8" y="T9"/>
                </a:cxn>
              </a:cxnLst>
              <a:rect l="0" t="0" r="r" b="b"/>
              <a:pathLst>
                <a:path w="63" h="104">
                  <a:moveTo>
                    <a:pt x="0" y="0"/>
                  </a:moveTo>
                  <a:cubicBezTo>
                    <a:pt x="0" y="0"/>
                    <a:pt x="0" y="0"/>
                    <a:pt x="0" y="0"/>
                  </a:cubicBezTo>
                  <a:cubicBezTo>
                    <a:pt x="6" y="40"/>
                    <a:pt x="26" y="77"/>
                    <a:pt x="63" y="104"/>
                  </a:cubicBezTo>
                  <a:cubicBezTo>
                    <a:pt x="63" y="104"/>
                    <a:pt x="63" y="104"/>
                    <a:pt x="63" y="104"/>
                  </a:cubicBezTo>
                  <a:cubicBezTo>
                    <a:pt x="26" y="76"/>
                    <a:pt x="6" y="40"/>
                    <a:pt x="0"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4" name="išļiḋé">
              <a:extLst>
                <a:ext uri="{FF2B5EF4-FFF2-40B4-BE49-F238E27FC236}">
                  <a16:creationId xmlns:a16="http://schemas.microsoft.com/office/drawing/2014/main" id="{C480EACC-D765-49EE-B79E-651952C29F0B}"/>
                </a:ext>
              </a:extLst>
            </p:cNvPr>
            <p:cNvSpPr>
              <a:spLocks/>
            </p:cNvSpPr>
            <p:nvPr userDrawn="1"/>
          </p:nvSpPr>
          <p:spPr bwMode="auto">
            <a:xfrm>
              <a:off x="7296151" y="4756150"/>
              <a:ext cx="152400" cy="312738"/>
            </a:xfrm>
            <a:custGeom>
              <a:avLst/>
              <a:gdLst>
                <a:gd name="T0" fmla="*/ 9 w 96"/>
                <a:gd name="T1" fmla="*/ 0 h 197"/>
                <a:gd name="T2" fmla="*/ 5 w 96"/>
                <a:gd name="T3" fmla="*/ 93 h 197"/>
                <a:gd name="T4" fmla="*/ 68 w 96"/>
                <a:gd name="T5" fmla="*/ 197 h 197"/>
                <a:gd name="T6" fmla="*/ 75 w 96"/>
                <a:gd name="T7" fmla="*/ 75 h 197"/>
                <a:gd name="T8" fmla="*/ 9 w 96"/>
                <a:gd name="T9" fmla="*/ 0 h 197"/>
              </a:gdLst>
              <a:ahLst/>
              <a:cxnLst>
                <a:cxn ang="0">
                  <a:pos x="T0" y="T1"/>
                </a:cxn>
                <a:cxn ang="0">
                  <a:pos x="T2" y="T3"/>
                </a:cxn>
                <a:cxn ang="0">
                  <a:pos x="T4" y="T5"/>
                </a:cxn>
                <a:cxn ang="0">
                  <a:pos x="T6" y="T7"/>
                </a:cxn>
                <a:cxn ang="0">
                  <a:pos x="T8" y="T9"/>
                </a:cxn>
              </a:cxnLst>
              <a:rect l="0" t="0" r="r" b="b"/>
              <a:pathLst>
                <a:path w="96" h="197">
                  <a:moveTo>
                    <a:pt x="9" y="0"/>
                  </a:moveTo>
                  <a:cubicBezTo>
                    <a:pt x="2" y="33"/>
                    <a:pt x="0" y="64"/>
                    <a:pt x="5" y="93"/>
                  </a:cubicBezTo>
                  <a:cubicBezTo>
                    <a:pt x="11" y="133"/>
                    <a:pt x="31" y="169"/>
                    <a:pt x="68" y="197"/>
                  </a:cubicBezTo>
                  <a:cubicBezTo>
                    <a:pt x="92" y="176"/>
                    <a:pt x="96" y="125"/>
                    <a:pt x="75" y="75"/>
                  </a:cubicBezTo>
                  <a:cubicBezTo>
                    <a:pt x="60" y="38"/>
                    <a:pt x="34" y="11"/>
                    <a:pt x="9"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5" name="iśliḋé">
              <a:extLst>
                <a:ext uri="{FF2B5EF4-FFF2-40B4-BE49-F238E27FC236}">
                  <a16:creationId xmlns:a16="http://schemas.microsoft.com/office/drawing/2014/main" id="{04BF0572-E6A5-4F43-9EB8-868E6177817B}"/>
                </a:ext>
              </a:extLst>
            </p:cNvPr>
            <p:cNvSpPr>
              <a:spLocks/>
            </p:cNvSpPr>
            <p:nvPr userDrawn="1"/>
          </p:nvSpPr>
          <p:spPr bwMode="auto">
            <a:xfrm>
              <a:off x="8786813" y="4745038"/>
              <a:ext cx="12700" cy="100013"/>
            </a:xfrm>
            <a:custGeom>
              <a:avLst/>
              <a:gdLst>
                <a:gd name="T0" fmla="*/ 0 w 8"/>
                <a:gd name="T1" fmla="*/ 0 h 63"/>
                <a:gd name="T2" fmla="*/ 8 w 8"/>
                <a:gd name="T3" fmla="*/ 63 h 63"/>
                <a:gd name="T4" fmla="*/ 8 w 8"/>
                <a:gd name="T5" fmla="*/ 63 h 63"/>
                <a:gd name="T6" fmla="*/ 0 w 8"/>
                <a:gd name="T7" fmla="*/ 0 h 63"/>
                <a:gd name="T8" fmla="*/ 0 w 8"/>
                <a:gd name="T9" fmla="*/ 0 h 63"/>
              </a:gdLst>
              <a:ahLst/>
              <a:cxnLst>
                <a:cxn ang="0">
                  <a:pos x="T0" y="T1"/>
                </a:cxn>
                <a:cxn ang="0">
                  <a:pos x="T2" y="T3"/>
                </a:cxn>
                <a:cxn ang="0">
                  <a:pos x="T4" y="T5"/>
                </a:cxn>
                <a:cxn ang="0">
                  <a:pos x="T6" y="T7"/>
                </a:cxn>
                <a:cxn ang="0">
                  <a:pos x="T8" y="T9"/>
                </a:cxn>
              </a:cxnLst>
              <a:rect l="0" t="0" r="r" b="b"/>
              <a:pathLst>
                <a:path w="8" h="63">
                  <a:moveTo>
                    <a:pt x="0" y="0"/>
                  </a:moveTo>
                  <a:cubicBezTo>
                    <a:pt x="5" y="22"/>
                    <a:pt x="8" y="43"/>
                    <a:pt x="8" y="63"/>
                  </a:cubicBezTo>
                  <a:cubicBezTo>
                    <a:pt x="8" y="63"/>
                    <a:pt x="8" y="63"/>
                    <a:pt x="8" y="63"/>
                  </a:cubicBezTo>
                  <a:cubicBezTo>
                    <a:pt x="8" y="43"/>
                    <a:pt x="5" y="22"/>
                    <a:pt x="0" y="0"/>
                  </a:cubicBezTo>
                  <a:cubicBezTo>
                    <a:pt x="0" y="0"/>
                    <a:pt x="0" y="0"/>
                    <a:pt x="0" y="0"/>
                  </a:cubicBezTo>
                </a:path>
              </a:pathLst>
            </a:custGeom>
            <a:solidFill>
              <a:srgbClr val="EA5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6" name="ïŝlïḓé">
              <a:extLst>
                <a:ext uri="{FF2B5EF4-FFF2-40B4-BE49-F238E27FC236}">
                  <a16:creationId xmlns:a16="http://schemas.microsoft.com/office/drawing/2014/main" id="{EC64CBDE-4D32-4272-87F2-8E1BE338934F}"/>
                </a:ext>
              </a:extLst>
            </p:cNvPr>
            <p:cNvSpPr>
              <a:spLocks noEditPoints="1"/>
            </p:cNvSpPr>
            <p:nvPr userDrawn="1"/>
          </p:nvSpPr>
          <p:spPr bwMode="auto">
            <a:xfrm>
              <a:off x="8713788" y="4845050"/>
              <a:ext cx="87313" cy="209550"/>
            </a:xfrm>
            <a:custGeom>
              <a:avLst/>
              <a:gdLst>
                <a:gd name="T0" fmla="*/ 0 w 55"/>
                <a:gd name="T1" fmla="*/ 132 h 132"/>
                <a:gd name="T2" fmla="*/ 0 w 55"/>
                <a:gd name="T3" fmla="*/ 132 h 132"/>
                <a:gd name="T4" fmla="*/ 0 w 55"/>
                <a:gd name="T5" fmla="*/ 132 h 132"/>
                <a:gd name="T6" fmla="*/ 0 w 55"/>
                <a:gd name="T7" fmla="*/ 132 h 132"/>
                <a:gd name="T8" fmla="*/ 0 w 55"/>
                <a:gd name="T9" fmla="*/ 132 h 132"/>
                <a:gd name="T10" fmla="*/ 0 w 55"/>
                <a:gd name="T11" fmla="*/ 132 h 132"/>
                <a:gd name="T12" fmla="*/ 1 w 55"/>
                <a:gd name="T13" fmla="*/ 131 h 132"/>
                <a:gd name="T14" fmla="*/ 0 w 55"/>
                <a:gd name="T15" fmla="*/ 132 h 132"/>
                <a:gd name="T16" fmla="*/ 1 w 55"/>
                <a:gd name="T17" fmla="*/ 131 h 132"/>
                <a:gd name="T18" fmla="*/ 54 w 55"/>
                <a:gd name="T19" fmla="*/ 0 h 132"/>
                <a:gd name="T20" fmla="*/ 1 w 55"/>
                <a:gd name="T21" fmla="*/ 131 h 132"/>
                <a:gd name="T22" fmla="*/ 54 w 55"/>
                <a:gd name="T23" fmla="*/ 0 h 132"/>
                <a:gd name="T24" fmla="*/ 54 w 55"/>
                <a:gd name="T2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32">
                  <a:moveTo>
                    <a:pt x="0" y="132"/>
                  </a:moveTo>
                  <a:cubicBezTo>
                    <a:pt x="0" y="132"/>
                    <a:pt x="0" y="132"/>
                    <a:pt x="0" y="132"/>
                  </a:cubicBezTo>
                  <a:cubicBezTo>
                    <a:pt x="0" y="132"/>
                    <a:pt x="0" y="132"/>
                    <a:pt x="0" y="132"/>
                  </a:cubicBezTo>
                  <a:moveTo>
                    <a:pt x="0" y="132"/>
                  </a:moveTo>
                  <a:cubicBezTo>
                    <a:pt x="0" y="132"/>
                    <a:pt x="0" y="132"/>
                    <a:pt x="0" y="132"/>
                  </a:cubicBezTo>
                  <a:cubicBezTo>
                    <a:pt x="0" y="132"/>
                    <a:pt x="0" y="132"/>
                    <a:pt x="0" y="132"/>
                  </a:cubicBezTo>
                  <a:moveTo>
                    <a:pt x="1" y="131"/>
                  </a:moveTo>
                  <a:cubicBezTo>
                    <a:pt x="0" y="131"/>
                    <a:pt x="0" y="132"/>
                    <a:pt x="0" y="132"/>
                  </a:cubicBezTo>
                  <a:cubicBezTo>
                    <a:pt x="0" y="132"/>
                    <a:pt x="0" y="131"/>
                    <a:pt x="1" y="131"/>
                  </a:cubicBezTo>
                  <a:moveTo>
                    <a:pt x="54" y="0"/>
                  </a:moveTo>
                  <a:cubicBezTo>
                    <a:pt x="55" y="51"/>
                    <a:pt x="40" y="97"/>
                    <a:pt x="1" y="131"/>
                  </a:cubicBezTo>
                  <a:cubicBezTo>
                    <a:pt x="40" y="97"/>
                    <a:pt x="55" y="51"/>
                    <a:pt x="54" y="0"/>
                  </a:cubicBezTo>
                  <a:cubicBezTo>
                    <a:pt x="54" y="0"/>
                    <a:pt x="54" y="0"/>
                    <a:pt x="54"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7" name="îsľíḑe">
              <a:extLst>
                <a:ext uri="{FF2B5EF4-FFF2-40B4-BE49-F238E27FC236}">
                  <a16:creationId xmlns:a16="http://schemas.microsoft.com/office/drawing/2014/main" id="{A9B3241A-05EE-4F87-8CB1-AC698E7F1DAF}"/>
                </a:ext>
              </a:extLst>
            </p:cNvPr>
            <p:cNvSpPr>
              <a:spLocks/>
            </p:cNvSpPr>
            <p:nvPr userDrawn="1"/>
          </p:nvSpPr>
          <p:spPr bwMode="auto">
            <a:xfrm>
              <a:off x="8616951" y="4745038"/>
              <a:ext cx="184150" cy="334963"/>
            </a:xfrm>
            <a:custGeom>
              <a:avLst/>
              <a:gdLst>
                <a:gd name="T0" fmla="*/ 102 w 116"/>
                <a:gd name="T1" fmla="*/ 0 h 211"/>
                <a:gd name="T2" fmla="*/ 17 w 116"/>
                <a:gd name="T3" fmla="*/ 88 h 211"/>
                <a:gd name="T4" fmla="*/ 39 w 116"/>
                <a:gd name="T5" fmla="*/ 211 h 211"/>
                <a:gd name="T6" fmla="*/ 61 w 116"/>
                <a:gd name="T7" fmla="*/ 195 h 211"/>
                <a:gd name="T8" fmla="*/ 61 w 116"/>
                <a:gd name="T9" fmla="*/ 195 h 211"/>
                <a:gd name="T10" fmla="*/ 61 w 116"/>
                <a:gd name="T11" fmla="*/ 195 h 211"/>
                <a:gd name="T12" fmla="*/ 61 w 116"/>
                <a:gd name="T13" fmla="*/ 195 h 211"/>
                <a:gd name="T14" fmla="*/ 61 w 116"/>
                <a:gd name="T15" fmla="*/ 195 h 211"/>
                <a:gd name="T16" fmla="*/ 62 w 116"/>
                <a:gd name="T17" fmla="*/ 194 h 211"/>
                <a:gd name="T18" fmla="*/ 62 w 116"/>
                <a:gd name="T19" fmla="*/ 194 h 211"/>
                <a:gd name="T20" fmla="*/ 115 w 116"/>
                <a:gd name="T21" fmla="*/ 63 h 211"/>
                <a:gd name="T22" fmla="*/ 107 w 116"/>
                <a:gd name="T23" fmla="*/ 0 h 211"/>
                <a:gd name="T24" fmla="*/ 102 w 116"/>
                <a:gd name="T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211">
                  <a:moveTo>
                    <a:pt x="102" y="0"/>
                  </a:moveTo>
                  <a:cubicBezTo>
                    <a:pt x="70" y="0"/>
                    <a:pt x="34" y="36"/>
                    <a:pt x="17" y="88"/>
                  </a:cubicBezTo>
                  <a:cubicBezTo>
                    <a:pt x="0" y="142"/>
                    <a:pt x="10" y="194"/>
                    <a:pt x="39" y="211"/>
                  </a:cubicBezTo>
                  <a:cubicBezTo>
                    <a:pt x="47" y="206"/>
                    <a:pt x="54" y="201"/>
                    <a:pt x="61" y="195"/>
                  </a:cubicBezTo>
                  <a:cubicBezTo>
                    <a:pt x="61" y="195"/>
                    <a:pt x="61" y="195"/>
                    <a:pt x="61" y="195"/>
                  </a:cubicBezTo>
                  <a:cubicBezTo>
                    <a:pt x="61" y="195"/>
                    <a:pt x="61" y="195"/>
                    <a:pt x="61" y="195"/>
                  </a:cubicBezTo>
                  <a:cubicBezTo>
                    <a:pt x="61" y="195"/>
                    <a:pt x="61" y="195"/>
                    <a:pt x="61" y="195"/>
                  </a:cubicBezTo>
                  <a:cubicBezTo>
                    <a:pt x="61" y="195"/>
                    <a:pt x="61" y="195"/>
                    <a:pt x="61" y="195"/>
                  </a:cubicBezTo>
                  <a:cubicBezTo>
                    <a:pt x="61" y="195"/>
                    <a:pt x="61" y="194"/>
                    <a:pt x="62" y="194"/>
                  </a:cubicBezTo>
                  <a:cubicBezTo>
                    <a:pt x="62" y="194"/>
                    <a:pt x="62" y="194"/>
                    <a:pt x="62" y="194"/>
                  </a:cubicBezTo>
                  <a:cubicBezTo>
                    <a:pt x="101" y="160"/>
                    <a:pt x="116" y="114"/>
                    <a:pt x="115" y="63"/>
                  </a:cubicBezTo>
                  <a:cubicBezTo>
                    <a:pt x="115" y="43"/>
                    <a:pt x="112" y="22"/>
                    <a:pt x="107" y="0"/>
                  </a:cubicBezTo>
                  <a:cubicBezTo>
                    <a:pt x="105" y="0"/>
                    <a:pt x="104" y="0"/>
                    <a:pt x="102"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8" name="íṥļîḓê">
              <a:extLst>
                <a:ext uri="{FF2B5EF4-FFF2-40B4-BE49-F238E27FC236}">
                  <a16:creationId xmlns:a16="http://schemas.microsoft.com/office/drawing/2014/main" id="{6B84E4F7-98B2-4A8E-A5D2-BF8EE63E2445}"/>
                </a:ext>
              </a:extLst>
            </p:cNvPr>
            <p:cNvSpPr>
              <a:spLocks noChangeArrowheads="1"/>
            </p:cNvSpPr>
            <p:nvPr userDrawn="1"/>
          </p:nvSpPr>
          <p:spPr bwMode="auto">
            <a:xfrm>
              <a:off x="7900988" y="3481388"/>
              <a:ext cx="288925" cy="404813"/>
            </a:xfrm>
            <a:prstGeom prst="ellipse">
              <a:avLst/>
            </a:pr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9" name="íŝľiḍé">
              <a:extLst>
                <a:ext uri="{FF2B5EF4-FFF2-40B4-BE49-F238E27FC236}">
                  <a16:creationId xmlns:a16="http://schemas.microsoft.com/office/drawing/2014/main" id="{C1AFC98A-35D1-45E6-91B0-41FC04EC7906}"/>
                </a:ext>
              </a:extLst>
            </p:cNvPr>
            <p:cNvSpPr>
              <a:spLocks noChangeArrowheads="1"/>
            </p:cNvSpPr>
            <p:nvPr userDrawn="1"/>
          </p:nvSpPr>
          <p:spPr bwMode="auto">
            <a:xfrm>
              <a:off x="7940676" y="3263900"/>
              <a:ext cx="217488" cy="217488"/>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0" name="ïṥḻiḍé">
              <a:extLst>
                <a:ext uri="{FF2B5EF4-FFF2-40B4-BE49-F238E27FC236}">
                  <a16:creationId xmlns:a16="http://schemas.microsoft.com/office/drawing/2014/main" id="{E8AC0DC9-F91D-4479-9D7B-0B5FA74D1C09}"/>
                </a:ext>
              </a:extLst>
            </p:cNvPr>
            <p:cNvSpPr>
              <a:spLocks noEditPoints="1"/>
            </p:cNvSpPr>
            <p:nvPr userDrawn="1"/>
          </p:nvSpPr>
          <p:spPr bwMode="auto">
            <a:xfrm>
              <a:off x="7940676" y="3371850"/>
              <a:ext cx="217488" cy="0"/>
            </a:xfrm>
            <a:custGeom>
              <a:avLst/>
              <a:gdLst>
                <a:gd name="T0" fmla="*/ 137 w 137"/>
                <a:gd name="T1" fmla="*/ 137 w 137"/>
                <a:gd name="T2" fmla="*/ 137 w 137"/>
                <a:gd name="T3" fmla="*/ 137 w 137"/>
                <a:gd name="T4" fmla="*/ 0 w 137"/>
                <a:gd name="T5" fmla="*/ 0 w 137"/>
                <a:gd name="T6" fmla="*/ 0 w 137"/>
                <a:gd name="T7" fmla="*/ 0 w 137"/>
                <a:gd name="T8" fmla="*/ 137 w 137"/>
                <a:gd name="T9" fmla="*/ 137 w 137"/>
                <a:gd name="T10" fmla="*/ 137 w 137"/>
                <a:gd name="T11" fmla="*/ 0 w 137"/>
                <a:gd name="T12" fmla="*/ 0 w 137"/>
                <a:gd name="T13" fmla="*/ 0 w 13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Lst>
              <a:rect l="0" t="0" r="r" b="b"/>
              <a:pathLst>
                <a:path w="137">
                  <a:moveTo>
                    <a:pt x="137" y="0"/>
                  </a:moveTo>
                  <a:cubicBezTo>
                    <a:pt x="137" y="0"/>
                    <a:pt x="137" y="0"/>
                    <a:pt x="137" y="0"/>
                  </a:cubicBezTo>
                  <a:cubicBezTo>
                    <a:pt x="137" y="0"/>
                    <a:pt x="137" y="0"/>
                    <a:pt x="137" y="0"/>
                  </a:cubicBezTo>
                  <a:cubicBezTo>
                    <a:pt x="137" y="0"/>
                    <a:pt x="137" y="0"/>
                    <a:pt x="137" y="0"/>
                  </a:cubicBezTo>
                  <a:moveTo>
                    <a:pt x="0" y="0"/>
                  </a:moveTo>
                  <a:cubicBezTo>
                    <a:pt x="0" y="0"/>
                    <a:pt x="0" y="0"/>
                    <a:pt x="0" y="0"/>
                  </a:cubicBezTo>
                  <a:cubicBezTo>
                    <a:pt x="0" y="0"/>
                    <a:pt x="0" y="0"/>
                    <a:pt x="0" y="0"/>
                  </a:cubicBezTo>
                  <a:cubicBezTo>
                    <a:pt x="0" y="0"/>
                    <a:pt x="0" y="0"/>
                    <a:pt x="0" y="0"/>
                  </a:cubicBezTo>
                  <a:moveTo>
                    <a:pt x="137" y="0"/>
                  </a:moveTo>
                  <a:cubicBezTo>
                    <a:pt x="137" y="0"/>
                    <a:pt x="137" y="0"/>
                    <a:pt x="137" y="0"/>
                  </a:cubicBezTo>
                  <a:cubicBezTo>
                    <a:pt x="137" y="0"/>
                    <a:pt x="137" y="0"/>
                    <a:pt x="137"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1" name="ï$ļïḋe">
              <a:extLst>
                <a:ext uri="{FF2B5EF4-FFF2-40B4-BE49-F238E27FC236}">
                  <a16:creationId xmlns:a16="http://schemas.microsoft.com/office/drawing/2014/main" id="{3B3D17A4-803A-409C-9087-3E8A83CC0F87}"/>
                </a:ext>
              </a:extLst>
            </p:cNvPr>
            <p:cNvSpPr>
              <a:spLocks/>
            </p:cNvSpPr>
            <p:nvPr userDrawn="1"/>
          </p:nvSpPr>
          <p:spPr bwMode="auto">
            <a:xfrm>
              <a:off x="7940676" y="3333750"/>
              <a:ext cx="217488" cy="138113"/>
            </a:xfrm>
            <a:custGeom>
              <a:avLst/>
              <a:gdLst>
                <a:gd name="T0" fmla="*/ 132 w 137"/>
                <a:gd name="T1" fmla="*/ 0 h 87"/>
                <a:gd name="T2" fmla="*/ 69 w 137"/>
                <a:gd name="T3" fmla="*/ 45 h 87"/>
                <a:gd name="T4" fmla="*/ 5 w 137"/>
                <a:gd name="T5" fmla="*/ 0 h 87"/>
                <a:gd name="T6" fmla="*/ 0 w 137"/>
                <a:gd name="T7" fmla="*/ 24 h 87"/>
                <a:gd name="T8" fmla="*/ 0 w 137"/>
                <a:gd name="T9" fmla="*/ 24 h 87"/>
                <a:gd name="T10" fmla="*/ 0 w 137"/>
                <a:gd name="T11" fmla="*/ 24 h 87"/>
                <a:gd name="T12" fmla="*/ 0 w 137"/>
                <a:gd name="T13" fmla="*/ 24 h 87"/>
                <a:gd name="T14" fmla="*/ 40 w 137"/>
                <a:gd name="T15" fmla="*/ 86 h 87"/>
                <a:gd name="T16" fmla="*/ 66 w 137"/>
                <a:gd name="T17" fmla="*/ 82 h 87"/>
                <a:gd name="T18" fmla="*/ 95 w 137"/>
                <a:gd name="T19" fmla="*/ 87 h 87"/>
                <a:gd name="T20" fmla="*/ 137 w 137"/>
                <a:gd name="T21" fmla="*/ 24 h 87"/>
                <a:gd name="T22" fmla="*/ 137 w 137"/>
                <a:gd name="T23" fmla="*/ 24 h 87"/>
                <a:gd name="T24" fmla="*/ 137 w 137"/>
                <a:gd name="T25" fmla="*/ 24 h 87"/>
                <a:gd name="T26" fmla="*/ 137 w 137"/>
                <a:gd name="T27" fmla="*/ 24 h 87"/>
                <a:gd name="T28" fmla="*/ 132 w 137"/>
                <a:gd name="T2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87">
                  <a:moveTo>
                    <a:pt x="132" y="0"/>
                  </a:moveTo>
                  <a:cubicBezTo>
                    <a:pt x="123" y="26"/>
                    <a:pt x="98" y="45"/>
                    <a:pt x="69" y="45"/>
                  </a:cubicBezTo>
                  <a:cubicBezTo>
                    <a:pt x="39" y="45"/>
                    <a:pt x="14" y="26"/>
                    <a:pt x="5" y="0"/>
                  </a:cubicBezTo>
                  <a:cubicBezTo>
                    <a:pt x="2" y="8"/>
                    <a:pt x="0" y="16"/>
                    <a:pt x="0" y="24"/>
                  </a:cubicBezTo>
                  <a:cubicBezTo>
                    <a:pt x="0" y="24"/>
                    <a:pt x="0" y="24"/>
                    <a:pt x="0" y="24"/>
                  </a:cubicBezTo>
                  <a:cubicBezTo>
                    <a:pt x="0" y="24"/>
                    <a:pt x="0" y="24"/>
                    <a:pt x="0" y="24"/>
                  </a:cubicBezTo>
                  <a:cubicBezTo>
                    <a:pt x="0" y="24"/>
                    <a:pt x="0" y="24"/>
                    <a:pt x="0" y="24"/>
                  </a:cubicBezTo>
                  <a:cubicBezTo>
                    <a:pt x="0" y="52"/>
                    <a:pt x="16" y="75"/>
                    <a:pt x="40" y="86"/>
                  </a:cubicBezTo>
                  <a:cubicBezTo>
                    <a:pt x="48" y="83"/>
                    <a:pt x="57" y="82"/>
                    <a:pt x="66" y="82"/>
                  </a:cubicBezTo>
                  <a:cubicBezTo>
                    <a:pt x="76" y="82"/>
                    <a:pt x="86" y="84"/>
                    <a:pt x="95" y="87"/>
                  </a:cubicBezTo>
                  <a:cubicBezTo>
                    <a:pt x="120" y="77"/>
                    <a:pt x="137" y="53"/>
                    <a:pt x="137" y="24"/>
                  </a:cubicBezTo>
                  <a:cubicBezTo>
                    <a:pt x="137" y="24"/>
                    <a:pt x="137" y="24"/>
                    <a:pt x="137" y="24"/>
                  </a:cubicBezTo>
                  <a:cubicBezTo>
                    <a:pt x="137" y="24"/>
                    <a:pt x="137" y="24"/>
                    <a:pt x="137" y="24"/>
                  </a:cubicBezTo>
                  <a:cubicBezTo>
                    <a:pt x="137" y="24"/>
                    <a:pt x="137" y="24"/>
                    <a:pt x="137" y="24"/>
                  </a:cubicBezTo>
                  <a:cubicBezTo>
                    <a:pt x="137" y="16"/>
                    <a:pt x="135" y="8"/>
                    <a:pt x="132"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2" name="ïslîdê">
              <a:extLst>
                <a:ext uri="{FF2B5EF4-FFF2-40B4-BE49-F238E27FC236}">
                  <a16:creationId xmlns:a16="http://schemas.microsoft.com/office/drawing/2014/main" id="{AD8709CC-4A6F-4A2E-ACAD-1FB9BA42DD5C}"/>
                </a:ext>
              </a:extLst>
            </p:cNvPr>
            <p:cNvSpPr>
              <a:spLocks noEditPoints="1"/>
            </p:cNvSpPr>
            <p:nvPr userDrawn="1"/>
          </p:nvSpPr>
          <p:spPr bwMode="auto">
            <a:xfrm>
              <a:off x="7900988" y="3668713"/>
              <a:ext cx="288925" cy="14288"/>
            </a:xfrm>
            <a:custGeom>
              <a:avLst/>
              <a:gdLst>
                <a:gd name="T0" fmla="*/ 0 w 182"/>
                <a:gd name="T1" fmla="*/ 9 h 9"/>
                <a:gd name="T2" fmla="*/ 182 w 182"/>
                <a:gd name="T3" fmla="*/ 9 h 9"/>
                <a:gd name="T4" fmla="*/ 182 w 182"/>
                <a:gd name="T5" fmla="*/ 9 h 9"/>
                <a:gd name="T6" fmla="*/ 0 w 182"/>
                <a:gd name="T7" fmla="*/ 8 h 9"/>
                <a:gd name="T8" fmla="*/ 182 w 182"/>
                <a:gd name="T9" fmla="*/ 8 h 9"/>
                <a:gd name="T10" fmla="*/ 182 w 182"/>
                <a:gd name="T11" fmla="*/ 8 h 9"/>
                <a:gd name="T12" fmla="*/ 182 w 182"/>
                <a:gd name="T13" fmla="*/ 8 h 9"/>
                <a:gd name="T14" fmla="*/ 0 w 182"/>
                <a:gd name="T15" fmla="*/ 8 h 9"/>
                <a:gd name="T16" fmla="*/ 0 w 182"/>
                <a:gd name="T17" fmla="*/ 8 h 9"/>
                <a:gd name="T18" fmla="*/ 0 w 182"/>
                <a:gd name="T19" fmla="*/ 7 h 9"/>
                <a:gd name="T20" fmla="*/ 182 w 182"/>
                <a:gd name="T21" fmla="*/ 7 h 9"/>
                <a:gd name="T22" fmla="*/ 182 w 182"/>
                <a:gd name="T23" fmla="*/ 7 h 9"/>
                <a:gd name="T24" fmla="*/ 0 w 182"/>
                <a:gd name="T25" fmla="*/ 7 h 9"/>
                <a:gd name="T26" fmla="*/ 182 w 182"/>
                <a:gd name="T27" fmla="*/ 7 h 9"/>
                <a:gd name="T28" fmla="*/ 182 w 182"/>
                <a:gd name="T29" fmla="*/ 7 h 9"/>
                <a:gd name="T30" fmla="*/ 0 w 182"/>
                <a:gd name="T31" fmla="*/ 6 h 9"/>
                <a:gd name="T32" fmla="*/ 182 w 182"/>
                <a:gd name="T33" fmla="*/ 6 h 9"/>
                <a:gd name="T34" fmla="*/ 182 w 182"/>
                <a:gd name="T35" fmla="*/ 6 h 9"/>
                <a:gd name="T36" fmla="*/ 0 w 182"/>
                <a:gd name="T37" fmla="*/ 6 h 9"/>
                <a:gd name="T38" fmla="*/ 182 w 182"/>
                <a:gd name="T39" fmla="*/ 5 h 9"/>
                <a:gd name="T40" fmla="*/ 182 w 182"/>
                <a:gd name="T41" fmla="*/ 5 h 9"/>
                <a:gd name="T42" fmla="*/ 0 w 182"/>
                <a:gd name="T43" fmla="*/ 5 h 9"/>
                <a:gd name="T44" fmla="*/ 182 w 182"/>
                <a:gd name="T45" fmla="*/ 5 h 9"/>
                <a:gd name="T46" fmla="*/ 182 w 182"/>
                <a:gd name="T47" fmla="*/ 5 h 9"/>
                <a:gd name="T48" fmla="*/ 0 w 182"/>
                <a:gd name="T49" fmla="*/ 4 h 9"/>
                <a:gd name="T50" fmla="*/ 182 w 182"/>
                <a:gd name="T51" fmla="*/ 4 h 9"/>
                <a:gd name="T52" fmla="*/ 182 w 182"/>
                <a:gd name="T53" fmla="*/ 4 h 9"/>
                <a:gd name="T54" fmla="*/ 0 w 182"/>
                <a:gd name="T55" fmla="*/ 4 h 9"/>
                <a:gd name="T56" fmla="*/ 182 w 182"/>
                <a:gd name="T57" fmla="*/ 4 h 9"/>
                <a:gd name="T58" fmla="*/ 182 w 182"/>
                <a:gd name="T59" fmla="*/ 4 h 9"/>
                <a:gd name="T60" fmla="*/ 182 w 182"/>
                <a:gd name="T61" fmla="*/ 3 h 9"/>
                <a:gd name="T62" fmla="*/ 0 w 182"/>
                <a:gd name="T63" fmla="*/ 3 h 9"/>
                <a:gd name="T64" fmla="*/ 0 w 182"/>
                <a:gd name="T65" fmla="*/ 3 h 9"/>
                <a:gd name="T66" fmla="*/ 182 w 182"/>
                <a:gd name="T67" fmla="*/ 3 h 9"/>
                <a:gd name="T68" fmla="*/ 0 w 182"/>
                <a:gd name="T69" fmla="*/ 3 h 9"/>
                <a:gd name="T70" fmla="*/ 0 w 182"/>
                <a:gd name="T71" fmla="*/ 3 h 9"/>
                <a:gd name="T72" fmla="*/ 182 w 182"/>
                <a:gd name="T73" fmla="*/ 2 h 9"/>
                <a:gd name="T74" fmla="*/ 0 w 182"/>
                <a:gd name="T75" fmla="*/ 2 h 9"/>
                <a:gd name="T76" fmla="*/ 0 w 182"/>
                <a:gd name="T77" fmla="*/ 2 h 9"/>
                <a:gd name="T78" fmla="*/ 0 w 182"/>
                <a:gd name="T79" fmla="*/ 2 h 9"/>
                <a:gd name="T80" fmla="*/ 182 w 182"/>
                <a:gd name="T81" fmla="*/ 2 h 9"/>
                <a:gd name="T82" fmla="*/ 182 w 182"/>
                <a:gd name="T83" fmla="*/ 2 h 9"/>
                <a:gd name="T84" fmla="*/ 182 w 182"/>
                <a:gd name="T85" fmla="*/ 1 h 9"/>
                <a:gd name="T86" fmla="*/ 0 w 182"/>
                <a:gd name="T87" fmla="*/ 1 h 9"/>
                <a:gd name="T88" fmla="*/ 0 w 182"/>
                <a:gd name="T89" fmla="*/ 1 h 9"/>
                <a:gd name="T90" fmla="*/ 182 w 182"/>
                <a:gd name="T91" fmla="*/ 0 h 9"/>
                <a:gd name="T92" fmla="*/ 0 w 182"/>
                <a:gd name="T93" fmla="*/ 0 h 9"/>
                <a:gd name="T94" fmla="*/ 0 w 182"/>
                <a:gd name="T9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 h="9">
                  <a:moveTo>
                    <a:pt x="0" y="9"/>
                  </a:moveTo>
                  <a:cubicBezTo>
                    <a:pt x="0" y="9"/>
                    <a:pt x="0" y="9"/>
                    <a:pt x="0" y="9"/>
                  </a:cubicBezTo>
                  <a:cubicBezTo>
                    <a:pt x="0" y="9"/>
                    <a:pt x="0" y="9"/>
                    <a:pt x="0" y="9"/>
                  </a:cubicBezTo>
                  <a:moveTo>
                    <a:pt x="182" y="9"/>
                  </a:moveTo>
                  <a:cubicBezTo>
                    <a:pt x="182" y="9"/>
                    <a:pt x="182" y="9"/>
                    <a:pt x="182" y="9"/>
                  </a:cubicBezTo>
                  <a:cubicBezTo>
                    <a:pt x="182" y="9"/>
                    <a:pt x="182" y="9"/>
                    <a:pt x="182" y="9"/>
                  </a:cubicBezTo>
                  <a:moveTo>
                    <a:pt x="0" y="8"/>
                  </a:moveTo>
                  <a:cubicBezTo>
                    <a:pt x="0" y="8"/>
                    <a:pt x="0" y="8"/>
                    <a:pt x="0" y="8"/>
                  </a:cubicBezTo>
                  <a:cubicBezTo>
                    <a:pt x="0" y="8"/>
                    <a:pt x="0" y="8"/>
                    <a:pt x="0" y="8"/>
                  </a:cubicBezTo>
                  <a:moveTo>
                    <a:pt x="182" y="8"/>
                  </a:moveTo>
                  <a:cubicBezTo>
                    <a:pt x="182" y="8"/>
                    <a:pt x="182" y="8"/>
                    <a:pt x="182" y="8"/>
                  </a:cubicBezTo>
                  <a:cubicBezTo>
                    <a:pt x="182" y="8"/>
                    <a:pt x="182" y="8"/>
                    <a:pt x="182" y="8"/>
                  </a:cubicBezTo>
                  <a:moveTo>
                    <a:pt x="182" y="8"/>
                  </a:moveTo>
                  <a:cubicBezTo>
                    <a:pt x="182" y="8"/>
                    <a:pt x="182" y="8"/>
                    <a:pt x="182" y="8"/>
                  </a:cubicBezTo>
                  <a:cubicBezTo>
                    <a:pt x="182" y="8"/>
                    <a:pt x="182" y="8"/>
                    <a:pt x="182" y="8"/>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6"/>
                  </a:moveTo>
                  <a:cubicBezTo>
                    <a:pt x="0" y="6"/>
                    <a:pt x="0" y="6"/>
                    <a:pt x="0" y="6"/>
                  </a:cubicBezTo>
                  <a:cubicBezTo>
                    <a:pt x="0" y="6"/>
                    <a:pt x="0" y="6"/>
                    <a:pt x="0" y="6"/>
                  </a:cubicBezTo>
                  <a:moveTo>
                    <a:pt x="182" y="6"/>
                  </a:moveTo>
                  <a:cubicBezTo>
                    <a:pt x="182" y="6"/>
                    <a:pt x="182" y="6"/>
                    <a:pt x="182" y="6"/>
                  </a:cubicBezTo>
                  <a:cubicBezTo>
                    <a:pt x="182" y="6"/>
                    <a:pt x="182" y="6"/>
                    <a:pt x="182" y="6"/>
                  </a:cubicBezTo>
                  <a:moveTo>
                    <a:pt x="0" y="5"/>
                  </a:moveTo>
                  <a:cubicBezTo>
                    <a:pt x="0" y="5"/>
                    <a:pt x="0" y="6"/>
                    <a:pt x="0" y="6"/>
                  </a:cubicBezTo>
                  <a:cubicBezTo>
                    <a:pt x="0" y="6"/>
                    <a:pt x="0" y="5"/>
                    <a:pt x="0" y="5"/>
                  </a:cubicBezTo>
                  <a:moveTo>
                    <a:pt x="182" y="5"/>
                  </a:moveTo>
                  <a:cubicBezTo>
                    <a:pt x="182" y="5"/>
                    <a:pt x="182" y="6"/>
                    <a:pt x="182" y="6"/>
                  </a:cubicBezTo>
                  <a:cubicBezTo>
                    <a:pt x="182" y="6"/>
                    <a:pt x="182" y="5"/>
                    <a:pt x="182" y="5"/>
                  </a:cubicBezTo>
                  <a:moveTo>
                    <a:pt x="0" y="5"/>
                  </a:moveTo>
                  <a:cubicBezTo>
                    <a:pt x="0" y="5"/>
                    <a:pt x="0" y="5"/>
                    <a:pt x="0" y="5"/>
                  </a:cubicBezTo>
                  <a:cubicBezTo>
                    <a:pt x="0" y="5"/>
                    <a:pt x="0" y="5"/>
                    <a:pt x="0" y="5"/>
                  </a:cubicBezTo>
                  <a:moveTo>
                    <a:pt x="182" y="5"/>
                  </a:moveTo>
                  <a:cubicBezTo>
                    <a:pt x="182" y="5"/>
                    <a:pt x="182" y="5"/>
                    <a:pt x="182" y="5"/>
                  </a:cubicBezTo>
                  <a:cubicBezTo>
                    <a:pt x="182" y="5"/>
                    <a:pt x="182" y="5"/>
                    <a:pt x="182" y="5"/>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2"/>
                  </a:moveTo>
                  <a:cubicBezTo>
                    <a:pt x="182" y="2"/>
                    <a:pt x="182" y="2"/>
                    <a:pt x="182" y="2"/>
                  </a:cubicBezTo>
                  <a:cubicBezTo>
                    <a:pt x="182" y="2"/>
                    <a:pt x="182" y="2"/>
                    <a:pt x="182"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182" y="2"/>
                  </a:moveTo>
                  <a:cubicBezTo>
                    <a:pt x="182" y="2"/>
                    <a:pt x="182" y="2"/>
                    <a:pt x="182" y="2"/>
                  </a:cubicBezTo>
                  <a:cubicBezTo>
                    <a:pt x="182" y="2"/>
                    <a:pt x="182" y="2"/>
                    <a:pt x="182" y="2"/>
                  </a:cubicBezTo>
                  <a:moveTo>
                    <a:pt x="182" y="1"/>
                  </a:moveTo>
                  <a:cubicBezTo>
                    <a:pt x="182" y="1"/>
                    <a:pt x="182" y="1"/>
                    <a:pt x="182" y="1"/>
                  </a:cubicBezTo>
                  <a:cubicBezTo>
                    <a:pt x="182" y="1"/>
                    <a:pt x="182" y="1"/>
                    <a:pt x="182" y="1"/>
                  </a:cubicBezTo>
                  <a:moveTo>
                    <a:pt x="0" y="1"/>
                  </a:moveTo>
                  <a:cubicBezTo>
                    <a:pt x="0" y="1"/>
                    <a:pt x="0" y="1"/>
                    <a:pt x="0" y="1"/>
                  </a:cubicBezTo>
                  <a:cubicBezTo>
                    <a:pt x="0" y="1"/>
                    <a:pt x="0" y="1"/>
                    <a:pt x="0" y="1"/>
                  </a:cubicBezTo>
                  <a:moveTo>
                    <a:pt x="182" y="0"/>
                  </a:moveTo>
                  <a:cubicBezTo>
                    <a:pt x="182" y="0"/>
                    <a:pt x="182" y="0"/>
                    <a:pt x="182" y="0"/>
                  </a:cubicBezTo>
                  <a:cubicBezTo>
                    <a:pt x="182" y="0"/>
                    <a:pt x="182" y="0"/>
                    <a:pt x="182" y="0"/>
                  </a:cubicBezTo>
                  <a:moveTo>
                    <a:pt x="0" y="0"/>
                  </a:moveTo>
                  <a:cubicBezTo>
                    <a:pt x="0" y="0"/>
                    <a:pt x="0" y="0"/>
                    <a:pt x="0" y="0"/>
                  </a:cubicBezTo>
                  <a:cubicBezTo>
                    <a:pt x="0" y="0"/>
                    <a:pt x="0" y="0"/>
                    <a:pt x="0" y="0"/>
                  </a:cubicBezTo>
                </a:path>
              </a:pathLst>
            </a:custGeom>
            <a:solidFill>
              <a:srgbClr val="E3C0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3" name="iṣlíḓé">
              <a:extLst>
                <a:ext uri="{FF2B5EF4-FFF2-40B4-BE49-F238E27FC236}">
                  <a16:creationId xmlns:a16="http://schemas.microsoft.com/office/drawing/2014/main" id="{89848180-B725-4E6E-B34E-6D8D779244E4}"/>
                </a:ext>
              </a:extLst>
            </p:cNvPr>
            <p:cNvSpPr>
              <a:spLocks/>
            </p:cNvSpPr>
            <p:nvPr userDrawn="1"/>
          </p:nvSpPr>
          <p:spPr bwMode="auto">
            <a:xfrm>
              <a:off x="7900988" y="3635375"/>
              <a:ext cx="288925" cy="60325"/>
            </a:xfrm>
            <a:custGeom>
              <a:avLst/>
              <a:gdLst>
                <a:gd name="T0" fmla="*/ 92 w 182"/>
                <a:gd name="T1" fmla="*/ 20 h 38"/>
                <a:gd name="T2" fmla="*/ 92 w 182"/>
                <a:gd name="T3" fmla="*/ 20 h 38"/>
                <a:gd name="T4" fmla="*/ 91 w 182"/>
                <a:gd name="T5" fmla="*/ 20 h 38"/>
                <a:gd name="T6" fmla="*/ 91 w 182"/>
                <a:gd name="T7" fmla="*/ 20 h 38"/>
                <a:gd name="T8" fmla="*/ 91 w 182"/>
                <a:gd name="T9" fmla="*/ 20 h 38"/>
                <a:gd name="T10" fmla="*/ 90 w 182"/>
                <a:gd name="T11" fmla="*/ 20 h 38"/>
                <a:gd name="T12" fmla="*/ 90 w 182"/>
                <a:gd name="T13" fmla="*/ 20 h 38"/>
                <a:gd name="T14" fmla="*/ 13 w 182"/>
                <a:gd name="T15" fmla="*/ 24 h 38"/>
                <a:gd name="T16" fmla="*/ 13 w 182"/>
                <a:gd name="T17" fmla="*/ 24 h 38"/>
                <a:gd name="T18" fmla="*/ 12 w 182"/>
                <a:gd name="T19" fmla="*/ 24 h 38"/>
                <a:gd name="T20" fmla="*/ 12 w 182"/>
                <a:gd name="T21" fmla="*/ 24 h 38"/>
                <a:gd name="T22" fmla="*/ 12 w 182"/>
                <a:gd name="T23" fmla="*/ 24 h 38"/>
                <a:gd name="T24" fmla="*/ 12 w 182"/>
                <a:gd name="T25" fmla="*/ 24 h 38"/>
                <a:gd name="T26" fmla="*/ 11 w 182"/>
                <a:gd name="T27" fmla="*/ 24 h 38"/>
                <a:gd name="T28" fmla="*/ 0 w 182"/>
                <a:gd name="T29" fmla="*/ 21 h 38"/>
                <a:gd name="T30" fmla="*/ 0 w 182"/>
                <a:gd name="T31" fmla="*/ 22 h 38"/>
                <a:gd name="T32" fmla="*/ 0 w 182"/>
                <a:gd name="T33" fmla="*/ 23 h 38"/>
                <a:gd name="T34" fmla="*/ 0 w 182"/>
                <a:gd name="T35" fmla="*/ 24 h 38"/>
                <a:gd name="T36" fmla="*/ 0 w 182"/>
                <a:gd name="T37" fmla="*/ 24 h 38"/>
                <a:gd name="T38" fmla="*/ 0 w 182"/>
                <a:gd name="T39" fmla="*/ 25 h 38"/>
                <a:gd name="T40" fmla="*/ 0 w 182"/>
                <a:gd name="T41" fmla="*/ 26 h 38"/>
                <a:gd name="T42" fmla="*/ 0 w 182"/>
                <a:gd name="T43" fmla="*/ 27 h 38"/>
                <a:gd name="T44" fmla="*/ 0 w 182"/>
                <a:gd name="T45" fmla="*/ 28 h 38"/>
                <a:gd name="T46" fmla="*/ 0 w 182"/>
                <a:gd name="T47" fmla="*/ 29 h 38"/>
                <a:gd name="T48" fmla="*/ 0 w 182"/>
                <a:gd name="T49" fmla="*/ 29 h 38"/>
                <a:gd name="T50" fmla="*/ 0 w 182"/>
                <a:gd name="T51" fmla="*/ 30 h 38"/>
                <a:gd name="T52" fmla="*/ 11 w 182"/>
                <a:gd name="T53" fmla="*/ 38 h 38"/>
                <a:gd name="T54" fmla="*/ 146 w 182"/>
                <a:gd name="T55" fmla="*/ 14 h 38"/>
                <a:gd name="T56" fmla="*/ 182 w 182"/>
                <a:gd name="T57" fmla="*/ 30 h 38"/>
                <a:gd name="T58" fmla="*/ 182 w 182"/>
                <a:gd name="T59" fmla="*/ 30 h 38"/>
                <a:gd name="T60" fmla="*/ 182 w 182"/>
                <a:gd name="T61" fmla="*/ 29 h 38"/>
                <a:gd name="T62" fmla="*/ 182 w 182"/>
                <a:gd name="T63" fmla="*/ 28 h 38"/>
                <a:gd name="T64" fmla="*/ 182 w 182"/>
                <a:gd name="T65" fmla="*/ 27 h 38"/>
                <a:gd name="T66" fmla="*/ 182 w 182"/>
                <a:gd name="T67" fmla="*/ 26 h 38"/>
                <a:gd name="T68" fmla="*/ 182 w 182"/>
                <a:gd name="T69" fmla="*/ 25 h 38"/>
                <a:gd name="T70" fmla="*/ 182 w 182"/>
                <a:gd name="T71" fmla="*/ 25 h 38"/>
                <a:gd name="T72" fmla="*/ 182 w 182"/>
                <a:gd name="T73" fmla="*/ 24 h 38"/>
                <a:gd name="T74" fmla="*/ 182 w 182"/>
                <a:gd name="T75" fmla="*/ 23 h 38"/>
                <a:gd name="T76" fmla="*/ 182 w 182"/>
                <a:gd name="T77" fmla="*/ 22 h 38"/>
                <a:gd name="T78" fmla="*/ 182 w 182"/>
                <a:gd name="T79" fmla="*/ 21 h 38"/>
                <a:gd name="T80" fmla="*/ 171 w 182"/>
                <a:gd name="T81" fmla="*/ 24 h 38"/>
                <a:gd name="T82" fmla="*/ 170 w 182"/>
                <a:gd name="T83" fmla="*/ 24 h 38"/>
                <a:gd name="T84" fmla="*/ 170 w 182"/>
                <a:gd name="T85" fmla="*/ 24 h 38"/>
                <a:gd name="T86" fmla="*/ 170 w 182"/>
                <a:gd name="T87" fmla="*/ 24 h 38"/>
                <a:gd name="T88" fmla="*/ 170 w 182"/>
                <a:gd name="T89" fmla="*/ 24 h 38"/>
                <a:gd name="T90" fmla="*/ 169 w 182"/>
                <a:gd name="T91" fmla="*/ 24 h 38"/>
                <a:gd name="T92" fmla="*/ 169 w 182"/>
                <a:gd name="T93"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2" h="38">
                  <a:moveTo>
                    <a:pt x="146" y="0"/>
                  </a:moveTo>
                  <a:cubicBezTo>
                    <a:pt x="130" y="13"/>
                    <a:pt x="11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70" y="20"/>
                    <a:pt x="52" y="13"/>
                    <a:pt x="36" y="0"/>
                  </a:cubicBezTo>
                  <a:cubicBezTo>
                    <a:pt x="33" y="13"/>
                    <a:pt x="24" y="23"/>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1" y="24"/>
                  </a:cubicBezTo>
                  <a:cubicBezTo>
                    <a:pt x="11" y="24"/>
                    <a:pt x="11" y="24"/>
                    <a:pt x="11" y="24"/>
                  </a:cubicBezTo>
                  <a:cubicBezTo>
                    <a:pt x="11" y="24"/>
                    <a:pt x="11" y="24"/>
                    <a:pt x="11" y="24"/>
                  </a:cubicBezTo>
                  <a:cubicBezTo>
                    <a:pt x="7" y="24"/>
                    <a:pt x="3" y="23"/>
                    <a:pt x="0" y="21"/>
                  </a:cubicBezTo>
                  <a:cubicBezTo>
                    <a:pt x="0" y="21"/>
                    <a:pt x="0" y="21"/>
                    <a:pt x="0" y="21"/>
                  </a:cubicBezTo>
                  <a:cubicBezTo>
                    <a:pt x="0" y="21"/>
                    <a:pt x="0" y="21"/>
                    <a:pt x="0" y="21"/>
                  </a:cubicBezTo>
                  <a:cubicBezTo>
                    <a:pt x="0" y="22"/>
                    <a:pt x="0" y="22"/>
                    <a:pt x="0" y="22"/>
                  </a:cubicBezTo>
                  <a:cubicBezTo>
                    <a:pt x="0" y="22"/>
                    <a:pt x="0" y="22"/>
                    <a:pt x="0" y="22"/>
                  </a:cubicBezTo>
                  <a:cubicBezTo>
                    <a:pt x="0" y="22"/>
                    <a:pt x="0" y="23"/>
                    <a:pt x="0" y="23"/>
                  </a:cubicBezTo>
                  <a:cubicBezTo>
                    <a:pt x="0" y="23"/>
                    <a:pt x="0" y="23"/>
                    <a:pt x="0" y="23"/>
                  </a:cubicBezTo>
                  <a:cubicBezTo>
                    <a:pt x="0" y="23"/>
                    <a:pt x="0" y="23"/>
                    <a:pt x="0" y="23"/>
                  </a:cubicBezTo>
                  <a:cubicBezTo>
                    <a:pt x="0" y="23"/>
                    <a:pt x="0" y="23"/>
                    <a:pt x="0" y="23"/>
                  </a:cubicBezTo>
                  <a:cubicBezTo>
                    <a:pt x="0" y="23"/>
                    <a:pt x="0" y="24"/>
                    <a:pt x="0" y="24"/>
                  </a:cubicBezTo>
                  <a:cubicBezTo>
                    <a:pt x="0" y="24"/>
                    <a:pt x="0" y="24"/>
                    <a:pt x="0" y="24"/>
                  </a:cubicBezTo>
                  <a:cubicBezTo>
                    <a:pt x="0" y="24"/>
                    <a:pt x="0" y="24"/>
                    <a:pt x="0" y="24"/>
                  </a:cubicBezTo>
                  <a:cubicBezTo>
                    <a:pt x="0" y="24"/>
                    <a:pt x="0" y="24"/>
                    <a:pt x="0" y="24"/>
                  </a:cubicBezTo>
                  <a:cubicBezTo>
                    <a:pt x="0" y="25"/>
                    <a:pt x="0" y="25"/>
                    <a:pt x="0" y="25"/>
                  </a:cubicBezTo>
                  <a:cubicBezTo>
                    <a:pt x="0" y="25"/>
                    <a:pt x="0" y="25"/>
                    <a:pt x="0" y="25"/>
                  </a:cubicBezTo>
                  <a:cubicBezTo>
                    <a:pt x="0" y="25"/>
                    <a:pt x="0" y="25"/>
                    <a:pt x="0" y="25"/>
                  </a:cubicBezTo>
                  <a:cubicBezTo>
                    <a:pt x="0" y="25"/>
                    <a:pt x="0" y="25"/>
                    <a:pt x="0" y="25"/>
                  </a:cubicBezTo>
                  <a:cubicBezTo>
                    <a:pt x="0" y="26"/>
                    <a:pt x="0" y="26"/>
                    <a:pt x="0" y="26"/>
                  </a:cubicBezTo>
                  <a:cubicBezTo>
                    <a:pt x="0" y="26"/>
                    <a:pt x="0" y="26"/>
                    <a:pt x="0" y="26"/>
                  </a:cubicBezTo>
                  <a:cubicBezTo>
                    <a:pt x="0" y="26"/>
                    <a:pt x="0" y="26"/>
                    <a:pt x="0" y="26"/>
                  </a:cubicBezTo>
                  <a:cubicBezTo>
                    <a:pt x="0" y="26"/>
                    <a:pt x="0" y="27"/>
                    <a:pt x="0" y="27"/>
                  </a:cubicBezTo>
                  <a:cubicBezTo>
                    <a:pt x="0" y="27"/>
                    <a:pt x="0" y="27"/>
                    <a:pt x="0" y="27"/>
                  </a:cubicBezTo>
                  <a:cubicBezTo>
                    <a:pt x="0" y="27"/>
                    <a:pt x="0" y="27"/>
                    <a:pt x="0" y="27"/>
                  </a:cubicBezTo>
                  <a:cubicBezTo>
                    <a:pt x="0" y="27"/>
                    <a:pt x="0" y="27"/>
                    <a:pt x="0" y="28"/>
                  </a:cubicBezTo>
                  <a:cubicBezTo>
                    <a:pt x="0" y="28"/>
                    <a:pt x="0" y="28"/>
                    <a:pt x="0" y="28"/>
                  </a:cubicBezTo>
                  <a:cubicBezTo>
                    <a:pt x="0" y="28"/>
                    <a:pt x="0" y="28"/>
                    <a:pt x="0" y="28"/>
                  </a:cubicBezTo>
                  <a:cubicBezTo>
                    <a:pt x="0" y="28"/>
                    <a:pt x="0" y="28"/>
                    <a:pt x="0" y="28"/>
                  </a:cubicBezTo>
                  <a:cubicBezTo>
                    <a:pt x="0" y="28"/>
                    <a:pt x="0" y="28"/>
                    <a:pt x="0" y="29"/>
                  </a:cubicBezTo>
                  <a:cubicBezTo>
                    <a:pt x="0" y="29"/>
                    <a:pt x="0" y="29"/>
                    <a:pt x="0" y="29"/>
                  </a:cubicBezTo>
                  <a:cubicBezTo>
                    <a:pt x="0" y="29"/>
                    <a:pt x="0" y="29"/>
                    <a:pt x="0" y="29"/>
                  </a:cubicBezTo>
                  <a:cubicBezTo>
                    <a:pt x="0" y="29"/>
                    <a:pt x="0" y="29"/>
                    <a:pt x="0" y="29"/>
                  </a:cubicBezTo>
                  <a:cubicBezTo>
                    <a:pt x="0" y="29"/>
                    <a:pt x="0" y="30"/>
                    <a:pt x="0" y="30"/>
                  </a:cubicBezTo>
                  <a:cubicBezTo>
                    <a:pt x="0" y="30"/>
                    <a:pt x="0" y="30"/>
                    <a:pt x="0" y="30"/>
                  </a:cubicBezTo>
                  <a:cubicBezTo>
                    <a:pt x="0" y="30"/>
                    <a:pt x="0" y="30"/>
                    <a:pt x="0" y="30"/>
                  </a:cubicBezTo>
                  <a:cubicBezTo>
                    <a:pt x="0" y="30"/>
                    <a:pt x="0" y="30"/>
                    <a:pt x="0" y="30"/>
                  </a:cubicBezTo>
                  <a:cubicBezTo>
                    <a:pt x="0" y="32"/>
                    <a:pt x="0" y="33"/>
                    <a:pt x="0" y="35"/>
                  </a:cubicBezTo>
                  <a:cubicBezTo>
                    <a:pt x="3" y="37"/>
                    <a:pt x="7" y="38"/>
                    <a:pt x="11" y="38"/>
                  </a:cubicBezTo>
                  <a:cubicBezTo>
                    <a:pt x="23" y="38"/>
                    <a:pt x="33" y="28"/>
                    <a:pt x="36" y="14"/>
                  </a:cubicBezTo>
                  <a:cubicBezTo>
                    <a:pt x="52" y="27"/>
                    <a:pt x="71" y="34"/>
                    <a:pt x="91" y="34"/>
                  </a:cubicBezTo>
                  <a:cubicBezTo>
                    <a:pt x="111" y="34"/>
                    <a:pt x="130" y="27"/>
                    <a:pt x="146" y="14"/>
                  </a:cubicBezTo>
                  <a:cubicBezTo>
                    <a:pt x="149" y="28"/>
                    <a:pt x="159" y="38"/>
                    <a:pt x="171" y="38"/>
                  </a:cubicBezTo>
                  <a:cubicBezTo>
                    <a:pt x="175" y="38"/>
                    <a:pt x="179" y="37"/>
                    <a:pt x="182" y="35"/>
                  </a:cubicBezTo>
                  <a:cubicBezTo>
                    <a:pt x="182" y="33"/>
                    <a:pt x="182" y="32"/>
                    <a:pt x="182" y="30"/>
                  </a:cubicBezTo>
                  <a:cubicBezTo>
                    <a:pt x="182" y="30"/>
                    <a:pt x="182" y="30"/>
                    <a:pt x="182" y="30"/>
                  </a:cubicBezTo>
                  <a:cubicBezTo>
                    <a:pt x="182" y="30"/>
                    <a:pt x="182" y="30"/>
                    <a:pt x="182" y="30"/>
                  </a:cubicBezTo>
                  <a:cubicBezTo>
                    <a:pt x="182" y="30"/>
                    <a:pt x="182" y="30"/>
                    <a:pt x="182" y="30"/>
                  </a:cubicBezTo>
                  <a:cubicBezTo>
                    <a:pt x="182" y="30"/>
                    <a:pt x="182" y="29"/>
                    <a:pt x="182" y="29"/>
                  </a:cubicBezTo>
                  <a:cubicBezTo>
                    <a:pt x="182" y="29"/>
                    <a:pt x="182" y="29"/>
                    <a:pt x="182" y="29"/>
                  </a:cubicBezTo>
                  <a:cubicBezTo>
                    <a:pt x="182" y="29"/>
                    <a:pt x="182" y="29"/>
                    <a:pt x="182" y="29"/>
                  </a:cubicBezTo>
                  <a:cubicBezTo>
                    <a:pt x="182" y="29"/>
                    <a:pt x="182" y="29"/>
                    <a:pt x="182" y="29"/>
                  </a:cubicBezTo>
                  <a:cubicBezTo>
                    <a:pt x="182" y="29"/>
                    <a:pt x="182" y="28"/>
                    <a:pt x="182" y="28"/>
                  </a:cubicBezTo>
                  <a:cubicBezTo>
                    <a:pt x="182" y="28"/>
                    <a:pt x="182" y="28"/>
                    <a:pt x="182" y="28"/>
                  </a:cubicBezTo>
                  <a:cubicBezTo>
                    <a:pt x="182" y="28"/>
                    <a:pt x="182" y="28"/>
                    <a:pt x="182" y="28"/>
                  </a:cubicBezTo>
                  <a:cubicBezTo>
                    <a:pt x="182" y="28"/>
                    <a:pt x="182" y="28"/>
                    <a:pt x="182" y="28"/>
                  </a:cubicBezTo>
                  <a:cubicBezTo>
                    <a:pt x="182" y="27"/>
                    <a:pt x="182" y="27"/>
                    <a:pt x="182" y="27"/>
                  </a:cubicBezTo>
                  <a:cubicBezTo>
                    <a:pt x="182" y="27"/>
                    <a:pt x="182" y="27"/>
                    <a:pt x="182" y="27"/>
                  </a:cubicBezTo>
                  <a:cubicBezTo>
                    <a:pt x="182" y="27"/>
                    <a:pt x="182" y="27"/>
                    <a:pt x="182" y="27"/>
                  </a:cubicBezTo>
                  <a:cubicBezTo>
                    <a:pt x="182" y="27"/>
                    <a:pt x="182" y="26"/>
                    <a:pt x="182" y="26"/>
                  </a:cubicBezTo>
                  <a:cubicBezTo>
                    <a:pt x="182" y="26"/>
                    <a:pt x="182" y="26"/>
                    <a:pt x="182" y="26"/>
                  </a:cubicBezTo>
                  <a:cubicBezTo>
                    <a:pt x="182" y="26"/>
                    <a:pt x="182" y="26"/>
                    <a:pt x="182" y="26"/>
                  </a:cubicBezTo>
                  <a:cubicBezTo>
                    <a:pt x="182" y="26"/>
                    <a:pt x="182" y="26"/>
                    <a:pt x="182" y="25"/>
                  </a:cubicBezTo>
                  <a:cubicBezTo>
                    <a:pt x="182" y="25"/>
                    <a:pt x="182" y="25"/>
                    <a:pt x="182" y="25"/>
                  </a:cubicBezTo>
                  <a:cubicBezTo>
                    <a:pt x="182" y="25"/>
                    <a:pt x="182" y="25"/>
                    <a:pt x="182" y="25"/>
                  </a:cubicBezTo>
                  <a:cubicBezTo>
                    <a:pt x="182" y="25"/>
                    <a:pt x="182" y="25"/>
                    <a:pt x="182" y="25"/>
                  </a:cubicBezTo>
                  <a:cubicBezTo>
                    <a:pt x="182" y="25"/>
                    <a:pt x="182" y="25"/>
                    <a:pt x="182" y="24"/>
                  </a:cubicBezTo>
                  <a:cubicBezTo>
                    <a:pt x="182" y="24"/>
                    <a:pt x="182" y="24"/>
                    <a:pt x="182" y="24"/>
                  </a:cubicBezTo>
                  <a:cubicBezTo>
                    <a:pt x="182" y="24"/>
                    <a:pt x="182" y="24"/>
                    <a:pt x="182" y="24"/>
                  </a:cubicBezTo>
                  <a:cubicBezTo>
                    <a:pt x="182" y="24"/>
                    <a:pt x="182" y="24"/>
                    <a:pt x="182" y="24"/>
                  </a:cubicBezTo>
                  <a:cubicBezTo>
                    <a:pt x="182" y="24"/>
                    <a:pt x="182" y="23"/>
                    <a:pt x="182" y="23"/>
                  </a:cubicBezTo>
                  <a:cubicBezTo>
                    <a:pt x="182" y="23"/>
                    <a:pt x="182" y="23"/>
                    <a:pt x="182" y="23"/>
                  </a:cubicBezTo>
                  <a:cubicBezTo>
                    <a:pt x="182" y="23"/>
                    <a:pt x="182" y="23"/>
                    <a:pt x="182" y="23"/>
                  </a:cubicBezTo>
                  <a:cubicBezTo>
                    <a:pt x="182" y="23"/>
                    <a:pt x="182" y="23"/>
                    <a:pt x="182" y="23"/>
                  </a:cubicBezTo>
                  <a:cubicBezTo>
                    <a:pt x="182" y="23"/>
                    <a:pt x="182" y="22"/>
                    <a:pt x="182" y="22"/>
                  </a:cubicBezTo>
                  <a:cubicBezTo>
                    <a:pt x="182" y="22"/>
                    <a:pt x="182" y="22"/>
                    <a:pt x="182" y="22"/>
                  </a:cubicBezTo>
                  <a:cubicBezTo>
                    <a:pt x="182" y="22"/>
                    <a:pt x="182" y="22"/>
                    <a:pt x="182" y="21"/>
                  </a:cubicBezTo>
                  <a:cubicBezTo>
                    <a:pt x="182" y="21"/>
                    <a:pt x="182" y="21"/>
                    <a:pt x="182" y="21"/>
                  </a:cubicBezTo>
                  <a:cubicBezTo>
                    <a:pt x="182" y="21"/>
                    <a:pt x="182" y="21"/>
                    <a:pt x="182" y="21"/>
                  </a:cubicBezTo>
                  <a:cubicBezTo>
                    <a:pt x="179" y="23"/>
                    <a:pt x="175" y="24"/>
                    <a:pt x="171" y="24"/>
                  </a:cubicBezTo>
                  <a:cubicBezTo>
                    <a:pt x="171" y="24"/>
                    <a:pt x="171" y="24"/>
                    <a:pt x="171" y="24"/>
                  </a:cubicBezTo>
                  <a:cubicBezTo>
                    <a:pt x="171" y="24"/>
                    <a:pt x="171" y="24"/>
                    <a:pt x="171" y="24"/>
                  </a:cubicBezTo>
                  <a:cubicBezTo>
                    <a:pt x="171" y="24"/>
                    <a:pt x="171"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58" y="23"/>
                    <a:pt x="149" y="13"/>
                    <a:pt x="146"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4" name="iśľíḓè">
              <a:extLst>
                <a:ext uri="{FF2B5EF4-FFF2-40B4-BE49-F238E27FC236}">
                  <a16:creationId xmlns:a16="http://schemas.microsoft.com/office/drawing/2014/main" id="{40CC09C1-FEBB-4B7D-A8EB-1B8A0823488B}"/>
                </a:ext>
              </a:extLst>
            </p:cNvPr>
            <p:cNvSpPr>
              <a:spLocks/>
            </p:cNvSpPr>
            <p:nvPr userDrawn="1"/>
          </p:nvSpPr>
          <p:spPr bwMode="auto">
            <a:xfrm>
              <a:off x="8859838" y="2903538"/>
              <a:ext cx="1362075" cy="487363"/>
            </a:xfrm>
            <a:custGeom>
              <a:avLst/>
              <a:gdLst>
                <a:gd name="T0" fmla="*/ 819 w 859"/>
                <a:gd name="T1" fmla="*/ 307 h 307"/>
                <a:gd name="T2" fmla="*/ 40 w 859"/>
                <a:gd name="T3" fmla="*/ 307 h 307"/>
                <a:gd name="T4" fmla="*/ 0 w 859"/>
                <a:gd name="T5" fmla="*/ 267 h 307"/>
                <a:gd name="T6" fmla="*/ 0 w 859"/>
                <a:gd name="T7" fmla="*/ 40 h 307"/>
                <a:gd name="T8" fmla="*/ 40 w 859"/>
                <a:gd name="T9" fmla="*/ 0 h 307"/>
                <a:gd name="T10" fmla="*/ 819 w 859"/>
                <a:gd name="T11" fmla="*/ 0 h 307"/>
                <a:gd name="T12" fmla="*/ 859 w 859"/>
                <a:gd name="T13" fmla="*/ 40 h 307"/>
                <a:gd name="T14" fmla="*/ 859 w 859"/>
                <a:gd name="T15" fmla="*/ 267 h 307"/>
                <a:gd name="T16" fmla="*/ 819 w 859"/>
                <a:gd name="T17"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307">
                  <a:moveTo>
                    <a:pt x="819" y="307"/>
                  </a:moveTo>
                  <a:cubicBezTo>
                    <a:pt x="40" y="307"/>
                    <a:pt x="40" y="307"/>
                    <a:pt x="40" y="307"/>
                  </a:cubicBezTo>
                  <a:cubicBezTo>
                    <a:pt x="18" y="307"/>
                    <a:pt x="0" y="289"/>
                    <a:pt x="0" y="267"/>
                  </a:cubicBezTo>
                  <a:cubicBezTo>
                    <a:pt x="0" y="40"/>
                    <a:pt x="0" y="40"/>
                    <a:pt x="0" y="40"/>
                  </a:cubicBezTo>
                  <a:cubicBezTo>
                    <a:pt x="0" y="18"/>
                    <a:pt x="18" y="0"/>
                    <a:pt x="40" y="0"/>
                  </a:cubicBezTo>
                  <a:cubicBezTo>
                    <a:pt x="819" y="0"/>
                    <a:pt x="819" y="0"/>
                    <a:pt x="819" y="0"/>
                  </a:cubicBezTo>
                  <a:cubicBezTo>
                    <a:pt x="841" y="0"/>
                    <a:pt x="859" y="18"/>
                    <a:pt x="859" y="40"/>
                  </a:cubicBezTo>
                  <a:cubicBezTo>
                    <a:pt x="859" y="267"/>
                    <a:pt x="859" y="267"/>
                    <a:pt x="859" y="267"/>
                  </a:cubicBezTo>
                  <a:cubicBezTo>
                    <a:pt x="859" y="289"/>
                    <a:pt x="841" y="307"/>
                    <a:pt x="819" y="307"/>
                  </a:cubicBezTo>
                  <a:close/>
                </a:path>
              </a:pathLst>
            </a:custGeom>
            <a:solidFill>
              <a:srgbClr val="FFF8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5" name="íṧľîde">
              <a:extLst>
                <a:ext uri="{FF2B5EF4-FFF2-40B4-BE49-F238E27FC236}">
                  <a16:creationId xmlns:a16="http://schemas.microsoft.com/office/drawing/2014/main" id="{829BFAE8-F5F4-4B95-8E8B-778FDAFA4DB7}"/>
                </a:ext>
              </a:extLst>
            </p:cNvPr>
            <p:cNvSpPr>
              <a:spLocks noChangeArrowheads="1"/>
            </p:cNvSpPr>
            <p:nvPr userDrawn="1"/>
          </p:nvSpPr>
          <p:spPr bwMode="auto">
            <a:xfrm>
              <a:off x="9278938"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6" name="îṩļïḑè">
              <a:extLst>
                <a:ext uri="{FF2B5EF4-FFF2-40B4-BE49-F238E27FC236}">
                  <a16:creationId xmlns:a16="http://schemas.microsoft.com/office/drawing/2014/main" id="{D630E5D3-5241-49A3-B896-C53CE2B21C16}"/>
                </a:ext>
              </a:extLst>
            </p:cNvPr>
            <p:cNvSpPr>
              <a:spLocks/>
            </p:cNvSpPr>
            <p:nvPr userDrawn="1"/>
          </p:nvSpPr>
          <p:spPr bwMode="auto">
            <a:xfrm>
              <a:off x="9278938"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7" name="îṩlíḓé">
              <a:extLst>
                <a:ext uri="{FF2B5EF4-FFF2-40B4-BE49-F238E27FC236}">
                  <a16:creationId xmlns:a16="http://schemas.microsoft.com/office/drawing/2014/main" id="{D5B15994-43EF-4019-84A2-EDC63FF538EA}"/>
                </a:ext>
              </a:extLst>
            </p:cNvPr>
            <p:cNvSpPr>
              <a:spLocks noChangeArrowheads="1"/>
            </p:cNvSpPr>
            <p:nvPr userDrawn="1"/>
          </p:nvSpPr>
          <p:spPr bwMode="auto">
            <a:xfrm>
              <a:off x="93567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8" name="ïŝļîďé">
              <a:extLst>
                <a:ext uri="{FF2B5EF4-FFF2-40B4-BE49-F238E27FC236}">
                  <a16:creationId xmlns:a16="http://schemas.microsoft.com/office/drawing/2014/main" id="{22EADE29-6E15-40E3-B841-F883BA9DF1E0}"/>
                </a:ext>
              </a:extLst>
            </p:cNvPr>
            <p:cNvSpPr>
              <a:spLocks/>
            </p:cNvSpPr>
            <p:nvPr userDrawn="1"/>
          </p:nvSpPr>
          <p:spPr bwMode="auto">
            <a:xfrm>
              <a:off x="9356726"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9" name="îṩḻide">
              <a:extLst>
                <a:ext uri="{FF2B5EF4-FFF2-40B4-BE49-F238E27FC236}">
                  <a16:creationId xmlns:a16="http://schemas.microsoft.com/office/drawing/2014/main" id="{C4CF86FD-B613-4BCD-A1CA-6611AB051A9C}"/>
                </a:ext>
              </a:extLst>
            </p:cNvPr>
            <p:cNvSpPr>
              <a:spLocks noChangeArrowheads="1"/>
            </p:cNvSpPr>
            <p:nvPr userDrawn="1"/>
          </p:nvSpPr>
          <p:spPr bwMode="auto">
            <a:xfrm>
              <a:off x="9434513"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0" name="iṣľiḑè">
              <a:extLst>
                <a:ext uri="{FF2B5EF4-FFF2-40B4-BE49-F238E27FC236}">
                  <a16:creationId xmlns:a16="http://schemas.microsoft.com/office/drawing/2014/main" id="{760625B5-579D-4244-929D-DF103E629CAA}"/>
                </a:ext>
              </a:extLst>
            </p:cNvPr>
            <p:cNvSpPr>
              <a:spLocks/>
            </p:cNvSpPr>
            <p:nvPr userDrawn="1"/>
          </p:nvSpPr>
          <p:spPr bwMode="auto">
            <a:xfrm>
              <a:off x="9434513"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1" name="ïṡ1idé">
              <a:extLst>
                <a:ext uri="{FF2B5EF4-FFF2-40B4-BE49-F238E27FC236}">
                  <a16:creationId xmlns:a16="http://schemas.microsoft.com/office/drawing/2014/main" id="{D5BD870B-F266-4462-B2E5-9D453396958F}"/>
                </a:ext>
              </a:extLst>
            </p:cNvPr>
            <p:cNvSpPr>
              <a:spLocks/>
            </p:cNvSpPr>
            <p:nvPr userDrawn="1"/>
          </p:nvSpPr>
          <p:spPr bwMode="auto">
            <a:xfrm>
              <a:off x="10768013" y="3306763"/>
              <a:ext cx="360363" cy="1647825"/>
            </a:xfrm>
            <a:custGeom>
              <a:avLst/>
              <a:gdLst>
                <a:gd name="T0" fmla="*/ 205 w 227"/>
                <a:gd name="T1" fmla="*/ 526 h 1038"/>
                <a:gd name="T2" fmla="*/ 74 w 227"/>
                <a:gd name="T3" fmla="*/ 1034 h 1038"/>
                <a:gd name="T4" fmla="*/ 22 w 227"/>
                <a:gd name="T5" fmla="*/ 512 h 1038"/>
                <a:gd name="T6" fmla="*/ 153 w 227"/>
                <a:gd name="T7" fmla="*/ 4 h 1038"/>
                <a:gd name="T8" fmla="*/ 205 w 227"/>
                <a:gd name="T9" fmla="*/ 526 h 1038"/>
              </a:gdLst>
              <a:ahLst/>
              <a:cxnLst>
                <a:cxn ang="0">
                  <a:pos x="T0" y="T1"/>
                </a:cxn>
                <a:cxn ang="0">
                  <a:pos x="T2" y="T3"/>
                </a:cxn>
                <a:cxn ang="0">
                  <a:pos x="T4" y="T5"/>
                </a:cxn>
                <a:cxn ang="0">
                  <a:pos x="T6" y="T7"/>
                </a:cxn>
                <a:cxn ang="0">
                  <a:pos x="T8" y="T9"/>
                </a:cxn>
              </a:cxnLst>
              <a:rect l="0" t="0" r="r" b="b"/>
              <a:pathLst>
                <a:path w="227" h="1038">
                  <a:moveTo>
                    <a:pt x="205" y="526"/>
                  </a:moveTo>
                  <a:cubicBezTo>
                    <a:pt x="183" y="811"/>
                    <a:pt x="124" y="1038"/>
                    <a:pt x="74" y="1034"/>
                  </a:cubicBezTo>
                  <a:cubicBezTo>
                    <a:pt x="23" y="1030"/>
                    <a:pt x="0" y="796"/>
                    <a:pt x="22" y="512"/>
                  </a:cubicBezTo>
                  <a:cubicBezTo>
                    <a:pt x="44" y="228"/>
                    <a:pt x="103" y="0"/>
                    <a:pt x="153" y="4"/>
                  </a:cubicBezTo>
                  <a:cubicBezTo>
                    <a:pt x="204" y="8"/>
                    <a:pt x="227" y="242"/>
                    <a:pt x="205" y="526"/>
                  </a:cubicBezTo>
                </a:path>
              </a:pathLst>
            </a:custGeom>
            <a:solidFill>
              <a:srgbClr val="2C6C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2" name="iṡ1îḓè">
              <a:extLst>
                <a:ext uri="{FF2B5EF4-FFF2-40B4-BE49-F238E27FC236}">
                  <a16:creationId xmlns:a16="http://schemas.microsoft.com/office/drawing/2014/main" id="{45294F55-B584-4071-9E1E-11F0B95C1910}"/>
                </a:ext>
              </a:extLst>
            </p:cNvPr>
            <p:cNvSpPr>
              <a:spLocks/>
            </p:cNvSpPr>
            <p:nvPr userDrawn="1"/>
          </p:nvSpPr>
          <p:spPr bwMode="auto">
            <a:xfrm>
              <a:off x="10833101" y="3373438"/>
              <a:ext cx="274638" cy="1449388"/>
            </a:xfrm>
            <a:custGeom>
              <a:avLst/>
              <a:gdLst>
                <a:gd name="T0" fmla="*/ 143 w 173"/>
                <a:gd name="T1" fmla="*/ 0 h 913"/>
                <a:gd name="T2" fmla="*/ 60 w 173"/>
                <a:gd name="T3" fmla="*/ 430 h 913"/>
                <a:gd name="T4" fmla="*/ 0 w 173"/>
                <a:gd name="T5" fmla="*/ 611 h 913"/>
                <a:gd name="T6" fmla="*/ 1 w 173"/>
                <a:gd name="T7" fmla="*/ 616 h 913"/>
                <a:gd name="T8" fmla="*/ 1 w 173"/>
                <a:gd name="T9" fmla="*/ 616 h 913"/>
                <a:gd name="T10" fmla="*/ 2 w 173"/>
                <a:gd name="T11" fmla="*/ 618 h 913"/>
                <a:gd name="T12" fmla="*/ 2 w 173"/>
                <a:gd name="T13" fmla="*/ 618 h 913"/>
                <a:gd name="T14" fmla="*/ 2 w 173"/>
                <a:gd name="T15" fmla="*/ 619 h 913"/>
                <a:gd name="T16" fmla="*/ 2 w 173"/>
                <a:gd name="T17" fmla="*/ 619 h 913"/>
                <a:gd name="T18" fmla="*/ 2 w 173"/>
                <a:gd name="T19" fmla="*/ 620 h 913"/>
                <a:gd name="T20" fmla="*/ 2 w 173"/>
                <a:gd name="T21" fmla="*/ 621 h 913"/>
                <a:gd name="T22" fmla="*/ 2 w 173"/>
                <a:gd name="T23" fmla="*/ 621 h 913"/>
                <a:gd name="T24" fmla="*/ 3 w 173"/>
                <a:gd name="T25" fmla="*/ 622 h 913"/>
                <a:gd name="T26" fmla="*/ 3 w 173"/>
                <a:gd name="T27" fmla="*/ 622 h 913"/>
                <a:gd name="T28" fmla="*/ 3 w 173"/>
                <a:gd name="T29" fmla="*/ 622 h 913"/>
                <a:gd name="T30" fmla="*/ 3 w 173"/>
                <a:gd name="T31" fmla="*/ 623 h 913"/>
                <a:gd name="T32" fmla="*/ 3 w 173"/>
                <a:gd name="T33" fmla="*/ 623 h 913"/>
                <a:gd name="T34" fmla="*/ 3 w 173"/>
                <a:gd name="T35" fmla="*/ 624 h 913"/>
                <a:gd name="T36" fmla="*/ 3 w 173"/>
                <a:gd name="T37" fmla="*/ 624 h 913"/>
                <a:gd name="T38" fmla="*/ 3 w 173"/>
                <a:gd name="T39" fmla="*/ 624 h 913"/>
                <a:gd name="T40" fmla="*/ 4 w 173"/>
                <a:gd name="T41" fmla="*/ 627 h 913"/>
                <a:gd name="T42" fmla="*/ 4 w 173"/>
                <a:gd name="T43" fmla="*/ 627 h 913"/>
                <a:gd name="T44" fmla="*/ 4 w 173"/>
                <a:gd name="T45" fmla="*/ 629 h 913"/>
                <a:gd name="T46" fmla="*/ 4 w 173"/>
                <a:gd name="T47" fmla="*/ 629 h 913"/>
                <a:gd name="T48" fmla="*/ 5 w 173"/>
                <a:gd name="T49" fmla="*/ 635 h 913"/>
                <a:gd name="T50" fmla="*/ 5 w 173"/>
                <a:gd name="T51" fmla="*/ 635 h 913"/>
                <a:gd name="T52" fmla="*/ 8 w 173"/>
                <a:gd name="T53" fmla="*/ 649 h 913"/>
                <a:gd name="T54" fmla="*/ 8 w 173"/>
                <a:gd name="T55" fmla="*/ 649 h 913"/>
                <a:gd name="T56" fmla="*/ 8 w 173"/>
                <a:gd name="T57" fmla="*/ 650 h 913"/>
                <a:gd name="T58" fmla="*/ 9 w 173"/>
                <a:gd name="T59" fmla="*/ 650 h 913"/>
                <a:gd name="T60" fmla="*/ 9 w 173"/>
                <a:gd name="T61" fmla="*/ 651 h 913"/>
                <a:gd name="T62" fmla="*/ 9 w 173"/>
                <a:gd name="T63" fmla="*/ 651 h 913"/>
                <a:gd name="T64" fmla="*/ 10 w 173"/>
                <a:gd name="T65" fmla="*/ 655 h 913"/>
                <a:gd name="T66" fmla="*/ 10 w 173"/>
                <a:gd name="T67" fmla="*/ 655 h 913"/>
                <a:gd name="T68" fmla="*/ 10 w 173"/>
                <a:gd name="T69" fmla="*/ 656 h 913"/>
                <a:gd name="T70" fmla="*/ 10 w 173"/>
                <a:gd name="T71" fmla="*/ 656 h 913"/>
                <a:gd name="T72" fmla="*/ 10 w 173"/>
                <a:gd name="T73" fmla="*/ 657 h 913"/>
                <a:gd name="T74" fmla="*/ 10 w 173"/>
                <a:gd name="T75" fmla="*/ 657 h 913"/>
                <a:gd name="T76" fmla="*/ 10 w 173"/>
                <a:gd name="T77" fmla="*/ 658 h 913"/>
                <a:gd name="T78" fmla="*/ 10 w 173"/>
                <a:gd name="T79" fmla="*/ 658 h 913"/>
                <a:gd name="T80" fmla="*/ 10 w 173"/>
                <a:gd name="T81" fmla="*/ 659 h 913"/>
                <a:gd name="T82" fmla="*/ 10 w 173"/>
                <a:gd name="T83" fmla="*/ 659 h 913"/>
                <a:gd name="T84" fmla="*/ 10 w 173"/>
                <a:gd name="T85" fmla="*/ 659 h 913"/>
                <a:gd name="T86" fmla="*/ 11 w 173"/>
                <a:gd name="T87" fmla="*/ 660 h 913"/>
                <a:gd name="T88" fmla="*/ 11 w 173"/>
                <a:gd name="T89" fmla="*/ 660 h 913"/>
                <a:gd name="T90" fmla="*/ 11 w 173"/>
                <a:gd name="T91" fmla="*/ 661 h 913"/>
                <a:gd name="T92" fmla="*/ 11 w 173"/>
                <a:gd name="T93" fmla="*/ 661 h 913"/>
                <a:gd name="T94" fmla="*/ 12 w 173"/>
                <a:gd name="T95" fmla="*/ 667 h 913"/>
                <a:gd name="T96" fmla="*/ 53 w 173"/>
                <a:gd name="T97" fmla="*/ 913 h 913"/>
                <a:gd name="T98" fmla="*/ 75 w 173"/>
                <a:gd name="T99" fmla="*/ 706 h 913"/>
                <a:gd name="T100" fmla="*/ 172 w 173"/>
                <a:gd name="T101" fmla="*/ 294 h 913"/>
                <a:gd name="T102" fmla="*/ 166 w 173"/>
                <a:gd name="T103" fmla="*/ 123 h 913"/>
                <a:gd name="T104" fmla="*/ 166 w 173"/>
                <a:gd name="T105" fmla="*/ 123 h 913"/>
                <a:gd name="T106" fmla="*/ 143 w 173"/>
                <a:gd name="T107"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913">
                  <a:moveTo>
                    <a:pt x="143" y="0"/>
                  </a:moveTo>
                  <a:cubicBezTo>
                    <a:pt x="142" y="96"/>
                    <a:pt x="112" y="255"/>
                    <a:pt x="60" y="430"/>
                  </a:cubicBezTo>
                  <a:cubicBezTo>
                    <a:pt x="41" y="495"/>
                    <a:pt x="21" y="556"/>
                    <a:pt x="0" y="611"/>
                  </a:cubicBezTo>
                  <a:cubicBezTo>
                    <a:pt x="1" y="613"/>
                    <a:pt x="1" y="614"/>
                    <a:pt x="1" y="616"/>
                  </a:cubicBezTo>
                  <a:cubicBezTo>
                    <a:pt x="1" y="616"/>
                    <a:pt x="1" y="616"/>
                    <a:pt x="1" y="616"/>
                  </a:cubicBezTo>
                  <a:cubicBezTo>
                    <a:pt x="1" y="617"/>
                    <a:pt x="2" y="617"/>
                    <a:pt x="2" y="618"/>
                  </a:cubicBezTo>
                  <a:cubicBezTo>
                    <a:pt x="2" y="618"/>
                    <a:pt x="2" y="618"/>
                    <a:pt x="2" y="618"/>
                  </a:cubicBezTo>
                  <a:cubicBezTo>
                    <a:pt x="2" y="618"/>
                    <a:pt x="2" y="618"/>
                    <a:pt x="2" y="619"/>
                  </a:cubicBezTo>
                  <a:cubicBezTo>
                    <a:pt x="2" y="619"/>
                    <a:pt x="2" y="619"/>
                    <a:pt x="2" y="619"/>
                  </a:cubicBezTo>
                  <a:cubicBezTo>
                    <a:pt x="2" y="619"/>
                    <a:pt x="2" y="620"/>
                    <a:pt x="2" y="620"/>
                  </a:cubicBezTo>
                  <a:cubicBezTo>
                    <a:pt x="2" y="620"/>
                    <a:pt x="2" y="621"/>
                    <a:pt x="2" y="621"/>
                  </a:cubicBezTo>
                  <a:cubicBezTo>
                    <a:pt x="2" y="621"/>
                    <a:pt x="2" y="621"/>
                    <a:pt x="2" y="621"/>
                  </a:cubicBezTo>
                  <a:cubicBezTo>
                    <a:pt x="2" y="621"/>
                    <a:pt x="3" y="621"/>
                    <a:pt x="3" y="622"/>
                  </a:cubicBezTo>
                  <a:cubicBezTo>
                    <a:pt x="3" y="622"/>
                    <a:pt x="3" y="622"/>
                    <a:pt x="3" y="622"/>
                  </a:cubicBezTo>
                  <a:cubicBezTo>
                    <a:pt x="3" y="622"/>
                    <a:pt x="3" y="622"/>
                    <a:pt x="3" y="622"/>
                  </a:cubicBezTo>
                  <a:cubicBezTo>
                    <a:pt x="3" y="623"/>
                    <a:pt x="3" y="623"/>
                    <a:pt x="3" y="623"/>
                  </a:cubicBezTo>
                  <a:cubicBezTo>
                    <a:pt x="3" y="623"/>
                    <a:pt x="3" y="623"/>
                    <a:pt x="3" y="623"/>
                  </a:cubicBezTo>
                  <a:cubicBezTo>
                    <a:pt x="3" y="623"/>
                    <a:pt x="3" y="624"/>
                    <a:pt x="3" y="624"/>
                  </a:cubicBezTo>
                  <a:cubicBezTo>
                    <a:pt x="3" y="624"/>
                    <a:pt x="3" y="624"/>
                    <a:pt x="3" y="624"/>
                  </a:cubicBezTo>
                  <a:cubicBezTo>
                    <a:pt x="3" y="624"/>
                    <a:pt x="3" y="624"/>
                    <a:pt x="3" y="624"/>
                  </a:cubicBezTo>
                  <a:cubicBezTo>
                    <a:pt x="3" y="625"/>
                    <a:pt x="4" y="626"/>
                    <a:pt x="4" y="627"/>
                  </a:cubicBezTo>
                  <a:cubicBezTo>
                    <a:pt x="4" y="627"/>
                    <a:pt x="4" y="627"/>
                    <a:pt x="4" y="627"/>
                  </a:cubicBezTo>
                  <a:cubicBezTo>
                    <a:pt x="4" y="628"/>
                    <a:pt x="4" y="628"/>
                    <a:pt x="4" y="629"/>
                  </a:cubicBezTo>
                  <a:cubicBezTo>
                    <a:pt x="4" y="629"/>
                    <a:pt x="4" y="629"/>
                    <a:pt x="4" y="629"/>
                  </a:cubicBezTo>
                  <a:cubicBezTo>
                    <a:pt x="5" y="631"/>
                    <a:pt x="5" y="633"/>
                    <a:pt x="5" y="635"/>
                  </a:cubicBezTo>
                  <a:cubicBezTo>
                    <a:pt x="5" y="635"/>
                    <a:pt x="5" y="635"/>
                    <a:pt x="5" y="635"/>
                  </a:cubicBezTo>
                  <a:cubicBezTo>
                    <a:pt x="6" y="640"/>
                    <a:pt x="7" y="644"/>
                    <a:pt x="8" y="649"/>
                  </a:cubicBezTo>
                  <a:cubicBezTo>
                    <a:pt x="8" y="649"/>
                    <a:pt x="8" y="649"/>
                    <a:pt x="8" y="649"/>
                  </a:cubicBezTo>
                  <a:cubicBezTo>
                    <a:pt x="8" y="649"/>
                    <a:pt x="8" y="649"/>
                    <a:pt x="8" y="650"/>
                  </a:cubicBezTo>
                  <a:cubicBezTo>
                    <a:pt x="9" y="650"/>
                    <a:pt x="9" y="650"/>
                    <a:pt x="9" y="650"/>
                  </a:cubicBezTo>
                  <a:cubicBezTo>
                    <a:pt x="9" y="650"/>
                    <a:pt x="9" y="651"/>
                    <a:pt x="9" y="651"/>
                  </a:cubicBezTo>
                  <a:cubicBezTo>
                    <a:pt x="9" y="651"/>
                    <a:pt x="9" y="651"/>
                    <a:pt x="9" y="651"/>
                  </a:cubicBezTo>
                  <a:cubicBezTo>
                    <a:pt x="9" y="653"/>
                    <a:pt x="9" y="654"/>
                    <a:pt x="10" y="655"/>
                  </a:cubicBezTo>
                  <a:cubicBezTo>
                    <a:pt x="10" y="655"/>
                    <a:pt x="10" y="655"/>
                    <a:pt x="10" y="655"/>
                  </a:cubicBezTo>
                  <a:cubicBezTo>
                    <a:pt x="10" y="656"/>
                    <a:pt x="10" y="656"/>
                    <a:pt x="10" y="656"/>
                  </a:cubicBezTo>
                  <a:cubicBezTo>
                    <a:pt x="10" y="656"/>
                    <a:pt x="10" y="656"/>
                    <a:pt x="10" y="656"/>
                  </a:cubicBezTo>
                  <a:cubicBezTo>
                    <a:pt x="10" y="657"/>
                    <a:pt x="10" y="657"/>
                    <a:pt x="10" y="657"/>
                  </a:cubicBezTo>
                  <a:cubicBezTo>
                    <a:pt x="10" y="657"/>
                    <a:pt x="10" y="657"/>
                    <a:pt x="10" y="657"/>
                  </a:cubicBezTo>
                  <a:cubicBezTo>
                    <a:pt x="10" y="657"/>
                    <a:pt x="10" y="658"/>
                    <a:pt x="10" y="658"/>
                  </a:cubicBezTo>
                  <a:cubicBezTo>
                    <a:pt x="10" y="658"/>
                    <a:pt x="10" y="658"/>
                    <a:pt x="10" y="658"/>
                  </a:cubicBezTo>
                  <a:cubicBezTo>
                    <a:pt x="10" y="658"/>
                    <a:pt x="10" y="658"/>
                    <a:pt x="10" y="659"/>
                  </a:cubicBezTo>
                  <a:cubicBezTo>
                    <a:pt x="10" y="659"/>
                    <a:pt x="10" y="659"/>
                    <a:pt x="10" y="659"/>
                  </a:cubicBezTo>
                  <a:cubicBezTo>
                    <a:pt x="10" y="659"/>
                    <a:pt x="10" y="659"/>
                    <a:pt x="10" y="659"/>
                  </a:cubicBezTo>
                  <a:cubicBezTo>
                    <a:pt x="11" y="660"/>
                    <a:pt x="11" y="660"/>
                    <a:pt x="11" y="660"/>
                  </a:cubicBezTo>
                  <a:cubicBezTo>
                    <a:pt x="11" y="660"/>
                    <a:pt x="11" y="660"/>
                    <a:pt x="11" y="660"/>
                  </a:cubicBezTo>
                  <a:cubicBezTo>
                    <a:pt x="11" y="661"/>
                    <a:pt x="11" y="661"/>
                    <a:pt x="11" y="661"/>
                  </a:cubicBezTo>
                  <a:cubicBezTo>
                    <a:pt x="11" y="661"/>
                    <a:pt x="11" y="661"/>
                    <a:pt x="11" y="661"/>
                  </a:cubicBezTo>
                  <a:cubicBezTo>
                    <a:pt x="11" y="663"/>
                    <a:pt x="12" y="665"/>
                    <a:pt x="12" y="667"/>
                  </a:cubicBezTo>
                  <a:cubicBezTo>
                    <a:pt x="30" y="755"/>
                    <a:pt x="44" y="839"/>
                    <a:pt x="53" y="913"/>
                  </a:cubicBezTo>
                  <a:cubicBezTo>
                    <a:pt x="57" y="849"/>
                    <a:pt x="64" y="779"/>
                    <a:pt x="75" y="706"/>
                  </a:cubicBezTo>
                  <a:cubicBezTo>
                    <a:pt x="99" y="534"/>
                    <a:pt x="136" y="384"/>
                    <a:pt x="172" y="294"/>
                  </a:cubicBezTo>
                  <a:cubicBezTo>
                    <a:pt x="173" y="230"/>
                    <a:pt x="171" y="172"/>
                    <a:pt x="166" y="123"/>
                  </a:cubicBezTo>
                  <a:cubicBezTo>
                    <a:pt x="166" y="123"/>
                    <a:pt x="166" y="123"/>
                    <a:pt x="166" y="123"/>
                  </a:cubicBezTo>
                  <a:cubicBezTo>
                    <a:pt x="161" y="71"/>
                    <a:pt x="153" y="28"/>
                    <a:pt x="143" y="0"/>
                  </a:cubicBezTo>
                </a:path>
              </a:pathLst>
            </a:custGeom>
            <a:solidFill>
              <a:srgbClr val="082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3" name="íŝļîḑe">
              <a:extLst>
                <a:ext uri="{FF2B5EF4-FFF2-40B4-BE49-F238E27FC236}">
                  <a16:creationId xmlns:a16="http://schemas.microsoft.com/office/drawing/2014/main" id="{DCA06E8A-4CB4-4D02-86FC-523C7707D666}"/>
                </a:ext>
              </a:extLst>
            </p:cNvPr>
            <p:cNvSpPr>
              <a:spLocks/>
            </p:cNvSpPr>
            <p:nvPr userDrawn="1"/>
          </p:nvSpPr>
          <p:spPr bwMode="auto">
            <a:xfrm>
              <a:off x="10515601" y="3625850"/>
              <a:ext cx="450850" cy="1638300"/>
            </a:xfrm>
            <a:custGeom>
              <a:avLst/>
              <a:gdLst>
                <a:gd name="T0" fmla="*/ 211 w 284"/>
                <a:gd name="T1" fmla="*/ 502 h 1032"/>
                <a:gd name="T2" fmla="*/ 246 w 284"/>
                <a:gd name="T3" fmla="*/ 1024 h 1032"/>
                <a:gd name="T4" fmla="*/ 74 w 284"/>
                <a:gd name="T5" fmla="*/ 530 h 1032"/>
                <a:gd name="T6" fmla="*/ 38 w 284"/>
                <a:gd name="T7" fmla="*/ 8 h 1032"/>
                <a:gd name="T8" fmla="*/ 211 w 284"/>
                <a:gd name="T9" fmla="*/ 502 h 1032"/>
              </a:gdLst>
              <a:ahLst/>
              <a:cxnLst>
                <a:cxn ang="0">
                  <a:pos x="T0" y="T1"/>
                </a:cxn>
                <a:cxn ang="0">
                  <a:pos x="T2" y="T3"/>
                </a:cxn>
                <a:cxn ang="0">
                  <a:pos x="T4" y="T5"/>
                </a:cxn>
                <a:cxn ang="0">
                  <a:pos x="T6" y="T7"/>
                </a:cxn>
                <a:cxn ang="0">
                  <a:pos x="T8" y="T9"/>
                </a:cxn>
              </a:cxnLst>
              <a:rect l="0" t="0" r="r" b="b"/>
              <a:pathLst>
                <a:path w="284" h="1032">
                  <a:moveTo>
                    <a:pt x="211" y="502"/>
                  </a:moveTo>
                  <a:cubicBezTo>
                    <a:pt x="268" y="783"/>
                    <a:pt x="284" y="1017"/>
                    <a:pt x="246" y="1024"/>
                  </a:cubicBezTo>
                  <a:cubicBezTo>
                    <a:pt x="208" y="1032"/>
                    <a:pt x="131" y="811"/>
                    <a:pt x="74" y="530"/>
                  </a:cubicBezTo>
                  <a:cubicBezTo>
                    <a:pt x="16" y="250"/>
                    <a:pt x="0" y="16"/>
                    <a:pt x="38" y="8"/>
                  </a:cubicBezTo>
                  <a:cubicBezTo>
                    <a:pt x="76" y="0"/>
                    <a:pt x="153" y="221"/>
                    <a:pt x="211" y="502"/>
                  </a:cubicBezTo>
                </a:path>
              </a:pathLst>
            </a:custGeom>
            <a:solidFill>
              <a:srgbClr val="358F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ïṣḻîdé">
              <a:extLst>
                <a:ext uri="{FF2B5EF4-FFF2-40B4-BE49-F238E27FC236}">
                  <a16:creationId xmlns:a16="http://schemas.microsoft.com/office/drawing/2014/main" id="{3749F1B4-C452-4159-9862-7563E61509CC}"/>
                </a:ext>
              </a:extLst>
            </p:cNvPr>
            <p:cNvSpPr>
              <a:spLocks noEditPoints="1"/>
            </p:cNvSpPr>
            <p:nvPr userDrawn="1"/>
          </p:nvSpPr>
          <p:spPr bwMode="auto">
            <a:xfrm>
              <a:off x="10882313" y="5227638"/>
              <a:ext cx="44450" cy="25400"/>
            </a:xfrm>
            <a:custGeom>
              <a:avLst/>
              <a:gdLst>
                <a:gd name="T0" fmla="*/ 13 w 28"/>
                <a:gd name="T1" fmla="*/ 16 h 16"/>
                <a:gd name="T2" fmla="*/ 13 w 28"/>
                <a:gd name="T3" fmla="*/ 16 h 16"/>
                <a:gd name="T4" fmla="*/ 2 w 28"/>
                <a:gd name="T5" fmla="*/ 11 h 16"/>
                <a:gd name="T6" fmla="*/ 2 w 28"/>
                <a:gd name="T7" fmla="*/ 11 h 16"/>
                <a:gd name="T8" fmla="*/ 2 w 28"/>
                <a:gd name="T9" fmla="*/ 11 h 16"/>
                <a:gd name="T10" fmla="*/ 2 w 28"/>
                <a:gd name="T11" fmla="*/ 10 h 16"/>
                <a:gd name="T12" fmla="*/ 2 w 28"/>
                <a:gd name="T13" fmla="*/ 10 h 16"/>
                <a:gd name="T14" fmla="*/ 2 w 28"/>
                <a:gd name="T15" fmla="*/ 10 h 16"/>
                <a:gd name="T16" fmla="*/ 2 w 28"/>
                <a:gd name="T17" fmla="*/ 10 h 16"/>
                <a:gd name="T18" fmla="*/ 2 w 28"/>
                <a:gd name="T19" fmla="*/ 10 h 16"/>
                <a:gd name="T20" fmla="*/ 2 w 28"/>
                <a:gd name="T21" fmla="*/ 10 h 16"/>
                <a:gd name="T22" fmla="*/ 2 w 28"/>
                <a:gd name="T23" fmla="*/ 10 h 16"/>
                <a:gd name="T24" fmla="*/ 2 w 28"/>
                <a:gd name="T25" fmla="*/ 10 h 16"/>
                <a:gd name="T26" fmla="*/ 2 w 28"/>
                <a:gd name="T27" fmla="*/ 10 h 16"/>
                <a:gd name="T28" fmla="*/ 1 w 28"/>
                <a:gd name="T29" fmla="*/ 10 h 16"/>
                <a:gd name="T30" fmla="*/ 1 w 28"/>
                <a:gd name="T31" fmla="*/ 10 h 16"/>
                <a:gd name="T32" fmla="*/ 1 w 28"/>
                <a:gd name="T33" fmla="*/ 10 h 16"/>
                <a:gd name="T34" fmla="*/ 1 w 28"/>
                <a:gd name="T35" fmla="*/ 9 h 16"/>
                <a:gd name="T36" fmla="*/ 1 w 28"/>
                <a:gd name="T37" fmla="*/ 9 h 16"/>
                <a:gd name="T38" fmla="*/ 1 w 28"/>
                <a:gd name="T39" fmla="*/ 9 h 16"/>
                <a:gd name="T40" fmla="*/ 1 w 28"/>
                <a:gd name="T41" fmla="*/ 9 h 16"/>
                <a:gd name="T42" fmla="*/ 1 w 28"/>
                <a:gd name="T43" fmla="*/ 9 h 16"/>
                <a:gd name="T44" fmla="*/ 1 w 28"/>
                <a:gd name="T45" fmla="*/ 9 h 16"/>
                <a:gd name="T46" fmla="*/ 1 w 28"/>
                <a:gd name="T47" fmla="*/ 9 h 16"/>
                <a:gd name="T48" fmla="*/ 1 w 28"/>
                <a:gd name="T49" fmla="*/ 9 h 16"/>
                <a:gd name="T50" fmla="*/ 0 w 28"/>
                <a:gd name="T51" fmla="*/ 9 h 16"/>
                <a:gd name="T52" fmla="*/ 0 w 28"/>
                <a:gd name="T53" fmla="*/ 9 h 16"/>
                <a:gd name="T54" fmla="*/ 0 w 28"/>
                <a:gd name="T55" fmla="*/ 9 h 16"/>
                <a:gd name="T56" fmla="*/ 0 w 28"/>
                <a:gd name="T57" fmla="*/ 9 h 16"/>
                <a:gd name="T58" fmla="*/ 0 w 28"/>
                <a:gd name="T59" fmla="*/ 8 h 16"/>
                <a:gd name="T60" fmla="*/ 0 w 28"/>
                <a:gd name="T61" fmla="*/ 8 h 16"/>
                <a:gd name="T62" fmla="*/ 0 w 28"/>
                <a:gd name="T63" fmla="*/ 8 h 16"/>
                <a:gd name="T64" fmla="*/ 28 w 28"/>
                <a:gd name="T65" fmla="*/ 0 h 16"/>
                <a:gd name="T66" fmla="*/ 28 w 28"/>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6">
                  <a:moveTo>
                    <a:pt x="3" y="11"/>
                  </a:moveTo>
                  <a:cubicBezTo>
                    <a:pt x="6" y="14"/>
                    <a:pt x="10" y="16"/>
                    <a:pt x="13" y="16"/>
                  </a:cubicBezTo>
                  <a:cubicBezTo>
                    <a:pt x="14" y="16"/>
                    <a:pt x="15" y="15"/>
                    <a:pt x="15" y="15"/>
                  </a:cubicBezTo>
                  <a:cubicBezTo>
                    <a:pt x="15" y="15"/>
                    <a:pt x="14" y="16"/>
                    <a:pt x="13" y="16"/>
                  </a:cubicBezTo>
                  <a:cubicBezTo>
                    <a:pt x="10" y="16"/>
                    <a:pt x="6" y="14"/>
                    <a:pt x="3" y="11"/>
                  </a:cubicBezTo>
                  <a:moveTo>
                    <a:pt x="2" y="11"/>
                  </a:moveTo>
                  <a:cubicBezTo>
                    <a:pt x="2" y="11"/>
                    <a:pt x="3" y="11"/>
                    <a:pt x="3" y="11"/>
                  </a:cubicBezTo>
                  <a:cubicBezTo>
                    <a:pt x="3" y="11"/>
                    <a:pt x="2" y="11"/>
                    <a:pt x="2" y="11"/>
                  </a:cubicBezTo>
                  <a:moveTo>
                    <a:pt x="2" y="10"/>
                  </a:moveTo>
                  <a:cubicBezTo>
                    <a:pt x="2" y="10"/>
                    <a:pt x="2" y="11"/>
                    <a:pt x="2" y="11"/>
                  </a:cubicBezTo>
                  <a:cubicBezTo>
                    <a:pt x="2" y="11"/>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1" y="10"/>
                  </a:moveTo>
                  <a:cubicBezTo>
                    <a:pt x="2" y="10"/>
                    <a:pt x="2" y="10"/>
                    <a:pt x="2" y="10"/>
                  </a:cubicBezTo>
                  <a:cubicBezTo>
                    <a:pt x="2" y="10"/>
                    <a:pt x="2" y="10"/>
                    <a:pt x="1" y="10"/>
                  </a:cubicBezTo>
                  <a:moveTo>
                    <a:pt x="1" y="10"/>
                  </a:moveTo>
                  <a:cubicBezTo>
                    <a:pt x="1" y="10"/>
                    <a:pt x="1" y="10"/>
                    <a:pt x="1"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10"/>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8"/>
                  </a:moveTo>
                  <a:cubicBezTo>
                    <a:pt x="0" y="8"/>
                    <a:pt x="0" y="9"/>
                    <a:pt x="0" y="9"/>
                  </a:cubicBezTo>
                  <a:cubicBezTo>
                    <a:pt x="0" y="8"/>
                    <a:pt x="0" y="8"/>
                    <a:pt x="0" y="8"/>
                  </a:cubicBezTo>
                  <a:moveTo>
                    <a:pt x="0" y="8"/>
                  </a:moveTo>
                  <a:cubicBezTo>
                    <a:pt x="0" y="8"/>
                    <a:pt x="0" y="8"/>
                    <a:pt x="0" y="8"/>
                  </a:cubicBezTo>
                  <a:cubicBezTo>
                    <a:pt x="0" y="8"/>
                    <a:pt x="0" y="8"/>
                    <a:pt x="0" y="8"/>
                  </a:cubicBezTo>
                  <a:moveTo>
                    <a:pt x="28" y="0"/>
                  </a:moveTo>
                  <a:cubicBezTo>
                    <a:pt x="25" y="9"/>
                    <a:pt x="21" y="14"/>
                    <a:pt x="15" y="15"/>
                  </a:cubicBezTo>
                  <a:cubicBezTo>
                    <a:pt x="21" y="14"/>
                    <a:pt x="25" y="9"/>
                    <a:pt x="28" y="0"/>
                  </a:cubicBezTo>
                  <a:cubicBezTo>
                    <a:pt x="28" y="0"/>
                    <a:pt x="28" y="0"/>
                    <a:pt x="28" y="0"/>
                  </a:cubicBezTo>
                </a:path>
              </a:pathLst>
            </a:custGeom>
            <a:solidFill>
              <a:srgbClr val="3134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íṥľíḑê">
              <a:extLst>
                <a:ext uri="{FF2B5EF4-FFF2-40B4-BE49-F238E27FC236}">
                  <a16:creationId xmlns:a16="http://schemas.microsoft.com/office/drawing/2014/main" id="{064CC4F0-4715-41E1-8511-C3DCF076A1A7}"/>
                </a:ext>
              </a:extLst>
            </p:cNvPr>
            <p:cNvSpPr>
              <a:spLocks noEditPoints="1"/>
            </p:cNvSpPr>
            <p:nvPr userDrawn="1"/>
          </p:nvSpPr>
          <p:spPr bwMode="auto">
            <a:xfrm>
              <a:off x="10834688" y="4351338"/>
              <a:ext cx="15875" cy="69850"/>
            </a:xfrm>
            <a:custGeom>
              <a:avLst/>
              <a:gdLst>
                <a:gd name="T0" fmla="*/ 10 w 10"/>
                <a:gd name="T1" fmla="*/ 44 h 44"/>
                <a:gd name="T2" fmla="*/ 10 w 10"/>
                <a:gd name="T3" fmla="*/ 44 h 44"/>
                <a:gd name="T4" fmla="*/ 10 w 10"/>
                <a:gd name="T5" fmla="*/ 44 h 44"/>
                <a:gd name="T6" fmla="*/ 9 w 10"/>
                <a:gd name="T7" fmla="*/ 43 h 44"/>
                <a:gd name="T8" fmla="*/ 9 w 10"/>
                <a:gd name="T9" fmla="*/ 43 h 44"/>
                <a:gd name="T10" fmla="*/ 9 w 10"/>
                <a:gd name="T11" fmla="*/ 43 h 44"/>
                <a:gd name="T12" fmla="*/ 9 w 10"/>
                <a:gd name="T13" fmla="*/ 42 h 44"/>
                <a:gd name="T14" fmla="*/ 9 w 10"/>
                <a:gd name="T15" fmla="*/ 43 h 44"/>
                <a:gd name="T16" fmla="*/ 9 w 10"/>
                <a:gd name="T17" fmla="*/ 42 h 44"/>
                <a:gd name="T18" fmla="*/ 9 w 10"/>
                <a:gd name="T19" fmla="*/ 41 h 44"/>
                <a:gd name="T20" fmla="*/ 9 w 10"/>
                <a:gd name="T21" fmla="*/ 42 h 44"/>
                <a:gd name="T22" fmla="*/ 9 w 10"/>
                <a:gd name="T23" fmla="*/ 41 h 44"/>
                <a:gd name="T24" fmla="*/ 9 w 10"/>
                <a:gd name="T25" fmla="*/ 40 h 44"/>
                <a:gd name="T26" fmla="*/ 9 w 10"/>
                <a:gd name="T27" fmla="*/ 41 h 44"/>
                <a:gd name="T28" fmla="*/ 9 w 10"/>
                <a:gd name="T29" fmla="*/ 40 h 44"/>
                <a:gd name="T30" fmla="*/ 9 w 10"/>
                <a:gd name="T31" fmla="*/ 39 h 44"/>
                <a:gd name="T32" fmla="*/ 9 w 10"/>
                <a:gd name="T33" fmla="*/ 40 h 44"/>
                <a:gd name="T34" fmla="*/ 9 w 10"/>
                <a:gd name="T35" fmla="*/ 39 h 44"/>
                <a:gd name="T36" fmla="*/ 8 w 10"/>
                <a:gd name="T37" fmla="*/ 35 h 44"/>
                <a:gd name="T38" fmla="*/ 9 w 10"/>
                <a:gd name="T39" fmla="*/ 39 h 44"/>
                <a:gd name="T40" fmla="*/ 8 w 10"/>
                <a:gd name="T41" fmla="*/ 35 h 44"/>
                <a:gd name="T42" fmla="*/ 8 w 10"/>
                <a:gd name="T43" fmla="*/ 34 h 44"/>
                <a:gd name="T44" fmla="*/ 8 w 10"/>
                <a:gd name="T45" fmla="*/ 35 h 44"/>
                <a:gd name="T46" fmla="*/ 8 w 10"/>
                <a:gd name="T47" fmla="*/ 34 h 44"/>
                <a:gd name="T48" fmla="*/ 7 w 10"/>
                <a:gd name="T49" fmla="*/ 33 h 44"/>
                <a:gd name="T50" fmla="*/ 7 w 10"/>
                <a:gd name="T51" fmla="*/ 34 h 44"/>
                <a:gd name="T52" fmla="*/ 7 w 10"/>
                <a:gd name="T53" fmla="*/ 33 h 44"/>
                <a:gd name="T54" fmla="*/ 4 w 10"/>
                <a:gd name="T55" fmla="*/ 19 h 44"/>
                <a:gd name="T56" fmla="*/ 7 w 10"/>
                <a:gd name="T57" fmla="*/ 33 h 44"/>
                <a:gd name="T58" fmla="*/ 4 w 10"/>
                <a:gd name="T59" fmla="*/ 19 h 44"/>
                <a:gd name="T60" fmla="*/ 3 w 10"/>
                <a:gd name="T61" fmla="*/ 13 h 44"/>
                <a:gd name="T62" fmla="*/ 4 w 10"/>
                <a:gd name="T63" fmla="*/ 19 h 44"/>
                <a:gd name="T64" fmla="*/ 3 w 10"/>
                <a:gd name="T65" fmla="*/ 13 h 44"/>
                <a:gd name="T66" fmla="*/ 3 w 10"/>
                <a:gd name="T67" fmla="*/ 11 h 44"/>
                <a:gd name="T68" fmla="*/ 3 w 10"/>
                <a:gd name="T69" fmla="*/ 13 h 44"/>
                <a:gd name="T70" fmla="*/ 3 w 10"/>
                <a:gd name="T71" fmla="*/ 11 h 44"/>
                <a:gd name="T72" fmla="*/ 2 w 10"/>
                <a:gd name="T73" fmla="*/ 8 h 44"/>
                <a:gd name="T74" fmla="*/ 3 w 10"/>
                <a:gd name="T75" fmla="*/ 11 h 44"/>
                <a:gd name="T76" fmla="*/ 2 w 10"/>
                <a:gd name="T77" fmla="*/ 8 h 44"/>
                <a:gd name="T78" fmla="*/ 2 w 10"/>
                <a:gd name="T79" fmla="*/ 8 h 44"/>
                <a:gd name="T80" fmla="*/ 2 w 10"/>
                <a:gd name="T81" fmla="*/ 8 h 44"/>
                <a:gd name="T82" fmla="*/ 2 w 10"/>
                <a:gd name="T83" fmla="*/ 8 h 44"/>
                <a:gd name="T84" fmla="*/ 2 w 10"/>
                <a:gd name="T85" fmla="*/ 7 h 44"/>
                <a:gd name="T86" fmla="*/ 2 w 10"/>
                <a:gd name="T87" fmla="*/ 7 h 44"/>
                <a:gd name="T88" fmla="*/ 2 w 10"/>
                <a:gd name="T89" fmla="*/ 7 h 44"/>
                <a:gd name="T90" fmla="*/ 2 w 10"/>
                <a:gd name="T91" fmla="*/ 6 h 44"/>
                <a:gd name="T92" fmla="*/ 2 w 10"/>
                <a:gd name="T93" fmla="*/ 6 h 44"/>
                <a:gd name="T94" fmla="*/ 2 w 10"/>
                <a:gd name="T95" fmla="*/ 6 h 44"/>
                <a:gd name="T96" fmla="*/ 1 w 10"/>
                <a:gd name="T97" fmla="*/ 5 h 44"/>
                <a:gd name="T98" fmla="*/ 2 w 10"/>
                <a:gd name="T99" fmla="*/ 6 h 44"/>
                <a:gd name="T100" fmla="*/ 1 w 10"/>
                <a:gd name="T101" fmla="*/ 5 h 44"/>
                <a:gd name="T102" fmla="*/ 1 w 10"/>
                <a:gd name="T103" fmla="*/ 4 h 44"/>
                <a:gd name="T104" fmla="*/ 1 w 10"/>
                <a:gd name="T105" fmla="*/ 5 h 44"/>
                <a:gd name="T106" fmla="*/ 1 w 10"/>
                <a:gd name="T107" fmla="*/ 4 h 44"/>
                <a:gd name="T108" fmla="*/ 1 w 10"/>
                <a:gd name="T109" fmla="*/ 3 h 44"/>
                <a:gd name="T110" fmla="*/ 1 w 10"/>
                <a:gd name="T111" fmla="*/ 3 h 44"/>
                <a:gd name="T112" fmla="*/ 1 w 10"/>
                <a:gd name="T113" fmla="*/ 3 h 44"/>
                <a:gd name="T114" fmla="*/ 1 w 10"/>
                <a:gd name="T115" fmla="*/ 2 h 44"/>
                <a:gd name="T116" fmla="*/ 1 w 10"/>
                <a:gd name="T117" fmla="*/ 2 h 44"/>
                <a:gd name="T118" fmla="*/ 1 w 10"/>
                <a:gd name="T119" fmla="*/ 2 h 44"/>
                <a:gd name="T120" fmla="*/ 0 w 10"/>
                <a:gd name="T121" fmla="*/ 0 h 44"/>
                <a:gd name="T122" fmla="*/ 0 w 10"/>
                <a:gd name="T123" fmla="*/ 0 h 44"/>
                <a:gd name="T124" fmla="*/ 0 w 10"/>
                <a:gd name="T1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 h="44">
                  <a:moveTo>
                    <a:pt x="10" y="44"/>
                  </a:moveTo>
                  <a:cubicBezTo>
                    <a:pt x="10" y="44"/>
                    <a:pt x="10" y="44"/>
                    <a:pt x="10" y="44"/>
                  </a:cubicBezTo>
                  <a:cubicBezTo>
                    <a:pt x="10" y="44"/>
                    <a:pt x="10" y="44"/>
                    <a:pt x="10" y="44"/>
                  </a:cubicBezTo>
                  <a:moveTo>
                    <a:pt x="9" y="43"/>
                  </a:moveTo>
                  <a:cubicBezTo>
                    <a:pt x="9" y="43"/>
                    <a:pt x="9" y="43"/>
                    <a:pt x="9" y="43"/>
                  </a:cubicBezTo>
                  <a:cubicBezTo>
                    <a:pt x="9" y="43"/>
                    <a:pt x="9" y="43"/>
                    <a:pt x="9" y="43"/>
                  </a:cubicBezTo>
                  <a:moveTo>
                    <a:pt x="9" y="42"/>
                  </a:moveTo>
                  <a:cubicBezTo>
                    <a:pt x="9" y="42"/>
                    <a:pt x="9" y="42"/>
                    <a:pt x="9" y="43"/>
                  </a:cubicBezTo>
                  <a:cubicBezTo>
                    <a:pt x="9" y="42"/>
                    <a:pt x="9" y="42"/>
                    <a:pt x="9" y="42"/>
                  </a:cubicBezTo>
                  <a:moveTo>
                    <a:pt x="9" y="41"/>
                  </a:moveTo>
                  <a:cubicBezTo>
                    <a:pt x="9" y="41"/>
                    <a:pt x="9" y="42"/>
                    <a:pt x="9" y="42"/>
                  </a:cubicBezTo>
                  <a:cubicBezTo>
                    <a:pt x="9" y="42"/>
                    <a:pt x="9" y="41"/>
                    <a:pt x="9" y="41"/>
                  </a:cubicBezTo>
                  <a:moveTo>
                    <a:pt x="9" y="40"/>
                  </a:moveTo>
                  <a:cubicBezTo>
                    <a:pt x="9" y="41"/>
                    <a:pt x="9" y="41"/>
                    <a:pt x="9" y="41"/>
                  </a:cubicBezTo>
                  <a:cubicBezTo>
                    <a:pt x="9" y="41"/>
                    <a:pt x="9" y="41"/>
                    <a:pt x="9" y="40"/>
                  </a:cubicBezTo>
                  <a:moveTo>
                    <a:pt x="9" y="39"/>
                  </a:moveTo>
                  <a:cubicBezTo>
                    <a:pt x="9" y="40"/>
                    <a:pt x="9" y="40"/>
                    <a:pt x="9" y="40"/>
                  </a:cubicBezTo>
                  <a:cubicBezTo>
                    <a:pt x="9" y="40"/>
                    <a:pt x="9" y="40"/>
                    <a:pt x="9" y="39"/>
                  </a:cubicBezTo>
                  <a:moveTo>
                    <a:pt x="8" y="35"/>
                  </a:moveTo>
                  <a:cubicBezTo>
                    <a:pt x="8" y="37"/>
                    <a:pt x="8" y="38"/>
                    <a:pt x="9" y="39"/>
                  </a:cubicBezTo>
                  <a:cubicBezTo>
                    <a:pt x="8" y="38"/>
                    <a:pt x="8" y="37"/>
                    <a:pt x="8" y="35"/>
                  </a:cubicBezTo>
                  <a:moveTo>
                    <a:pt x="8" y="34"/>
                  </a:moveTo>
                  <a:cubicBezTo>
                    <a:pt x="8" y="34"/>
                    <a:pt x="8" y="35"/>
                    <a:pt x="8" y="35"/>
                  </a:cubicBezTo>
                  <a:cubicBezTo>
                    <a:pt x="8" y="35"/>
                    <a:pt x="8" y="34"/>
                    <a:pt x="8" y="34"/>
                  </a:cubicBezTo>
                  <a:moveTo>
                    <a:pt x="7" y="33"/>
                  </a:moveTo>
                  <a:cubicBezTo>
                    <a:pt x="7" y="33"/>
                    <a:pt x="7" y="33"/>
                    <a:pt x="7" y="34"/>
                  </a:cubicBezTo>
                  <a:cubicBezTo>
                    <a:pt x="7" y="33"/>
                    <a:pt x="7" y="33"/>
                    <a:pt x="7" y="33"/>
                  </a:cubicBezTo>
                  <a:moveTo>
                    <a:pt x="4" y="19"/>
                  </a:moveTo>
                  <a:cubicBezTo>
                    <a:pt x="5" y="24"/>
                    <a:pt x="6" y="28"/>
                    <a:pt x="7" y="33"/>
                  </a:cubicBezTo>
                  <a:cubicBezTo>
                    <a:pt x="6" y="28"/>
                    <a:pt x="5" y="24"/>
                    <a:pt x="4" y="19"/>
                  </a:cubicBezTo>
                  <a:moveTo>
                    <a:pt x="3" y="13"/>
                  </a:moveTo>
                  <a:cubicBezTo>
                    <a:pt x="4" y="15"/>
                    <a:pt x="4" y="17"/>
                    <a:pt x="4" y="19"/>
                  </a:cubicBezTo>
                  <a:cubicBezTo>
                    <a:pt x="4" y="17"/>
                    <a:pt x="4" y="15"/>
                    <a:pt x="3" y="13"/>
                  </a:cubicBezTo>
                  <a:moveTo>
                    <a:pt x="3" y="11"/>
                  </a:moveTo>
                  <a:cubicBezTo>
                    <a:pt x="3" y="12"/>
                    <a:pt x="3" y="12"/>
                    <a:pt x="3" y="13"/>
                  </a:cubicBezTo>
                  <a:cubicBezTo>
                    <a:pt x="3" y="12"/>
                    <a:pt x="3" y="12"/>
                    <a:pt x="3" y="11"/>
                  </a:cubicBezTo>
                  <a:moveTo>
                    <a:pt x="2" y="8"/>
                  </a:moveTo>
                  <a:cubicBezTo>
                    <a:pt x="2" y="9"/>
                    <a:pt x="3" y="10"/>
                    <a:pt x="3" y="11"/>
                  </a:cubicBezTo>
                  <a:cubicBezTo>
                    <a:pt x="3" y="10"/>
                    <a:pt x="2" y="9"/>
                    <a:pt x="2" y="8"/>
                  </a:cubicBezTo>
                  <a:moveTo>
                    <a:pt x="2" y="8"/>
                  </a:moveTo>
                  <a:cubicBezTo>
                    <a:pt x="2" y="8"/>
                    <a:pt x="2" y="8"/>
                    <a:pt x="2" y="8"/>
                  </a:cubicBezTo>
                  <a:cubicBezTo>
                    <a:pt x="2" y="8"/>
                    <a:pt x="2" y="8"/>
                    <a:pt x="2" y="8"/>
                  </a:cubicBezTo>
                  <a:moveTo>
                    <a:pt x="2" y="7"/>
                  </a:moveTo>
                  <a:cubicBezTo>
                    <a:pt x="2" y="7"/>
                    <a:pt x="2" y="7"/>
                    <a:pt x="2" y="7"/>
                  </a:cubicBezTo>
                  <a:cubicBezTo>
                    <a:pt x="2" y="7"/>
                    <a:pt x="2" y="7"/>
                    <a:pt x="2" y="7"/>
                  </a:cubicBezTo>
                  <a:moveTo>
                    <a:pt x="2" y="6"/>
                  </a:moveTo>
                  <a:cubicBezTo>
                    <a:pt x="2" y="6"/>
                    <a:pt x="2" y="6"/>
                    <a:pt x="2" y="6"/>
                  </a:cubicBezTo>
                  <a:cubicBezTo>
                    <a:pt x="2" y="6"/>
                    <a:pt x="2" y="6"/>
                    <a:pt x="2" y="6"/>
                  </a:cubicBezTo>
                  <a:moveTo>
                    <a:pt x="1" y="5"/>
                  </a:moveTo>
                  <a:cubicBezTo>
                    <a:pt x="1" y="5"/>
                    <a:pt x="2" y="6"/>
                    <a:pt x="2" y="6"/>
                  </a:cubicBezTo>
                  <a:cubicBezTo>
                    <a:pt x="2" y="5"/>
                    <a:pt x="1" y="5"/>
                    <a:pt x="1" y="5"/>
                  </a:cubicBezTo>
                  <a:moveTo>
                    <a:pt x="1" y="4"/>
                  </a:moveTo>
                  <a:cubicBezTo>
                    <a:pt x="1" y="5"/>
                    <a:pt x="1" y="5"/>
                    <a:pt x="1" y="5"/>
                  </a:cubicBezTo>
                  <a:cubicBezTo>
                    <a:pt x="1" y="5"/>
                    <a:pt x="1" y="4"/>
                    <a:pt x="1" y="4"/>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0" y="0"/>
                  </a:moveTo>
                  <a:cubicBezTo>
                    <a:pt x="0" y="0"/>
                    <a:pt x="0" y="0"/>
                    <a:pt x="0" y="0"/>
                  </a:cubicBezTo>
                  <a:cubicBezTo>
                    <a:pt x="0" y="0"/>
                    <a:pt x="0" y="0"/>
                    <a:pt x="0" y="0"/>
                  </a:cubicBezTo>
                </a:path>
              </a:pathLst>
            </a:custGeom>
            <a:solidFill>
              <a:srgbClr val="021A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iṣḻïḑè">
              <a:extLst>
                <a:ext uri="{FF2B5EF4-FFF2-40B4-BE49-F238E27FC236}">
                  <a16:creationId xmlns:a16="http://schemas.microsoft.com/office/drawing/2014/main" id="{0395A204-BA29-4E9E-B9B1-6E21C91377A3}"/>
                </a:ext>
              </a:extLst>
            </p:cNvPr>
            <p:cNvSpPr>
              <a:spLocks/>
            </p:cNvSpPr>
            <p:nvPr userDrawn="1"/>
          </p:nvSpPr>
          <p:spPr bwMode="auto">
            <a:xfrm>
              <a:off x="10685463" y="3814763"/>
              <a:ext cx="241300" cy="1438275"/>
            </a:xfrm>
            <a:custGeom>
              <a:avLst/>
              <a:gdLst>
                <a:gd name="T0" fmla="*/ 27 w 152"/>
                <a:gd name="T1" fmla="*/ 192 h 906"/>
                <a:gd name="T2" fmla="*/ 124 w 152"/>
                <a:gd name="T3" fmla="*/ 898 h 906"/>
                <a:gd name="T4" fmla="*/ 124 w 152"/>
                <a:gd name="T5" fmla="*/ 898 h 906"/>
                <a:gd name="T6" fmla="*/ 124 w 152"/>
                <a:gd name="T7" fmla="*/ 899 h 906"/>
                <a:gd name="T8" fmla="*/ 124 w 152"/>
                <a:gd name="T9" fmla="*/ 899 h 906"/>
                <a:gd name="T10" fmla="*/ 124 w 152"/>
                <a:gd name="T11" fmla="*/ 899 h 906"/>
                <a:gd name="T12" fmla="*/ 125 w 152"/>
                <a:gd name="T13" fmla="*/ 899 h 906"/>
                <a:gd name="T14" fmla="*/ 125 w 152"/>
                <a:gd name="T15" fmla="*/ 899 h 906"/>
                <a:gd name="T16" fmla="*/ 125 w 152"/>
                <a:gd name="T17" fmla="*/ 899 h 906"/>
                <a:gd name="T18" fmla="*/ 125 w 152"/>
                <a:gd name="T19" fmla="*/ 899 h 906"/>
                <a:gd name="T20" fmla="*/ 125 w 152"/>
                <a:gd name="T21" fmla="*/ 899 h 906"/>
                <a:gd name="T22" fmla="*/ 125 w 152"/>
                <a:gd name="T23" fmla="*/ 900 h 906"/>
                <a:gd name="T24" fmla="*/ 125 w 152"/>
                <a:gd name="T25" fmla="*/ 900 h 906"/>
                <a:gd name="T26" fmla="*/ 125 w 152"/>
                <a:gd name="T27" fmla="*/ 900 h 906"/>
                <a:gd name="T28" fmla="*/ 126 w 152"/>
                <a:gd name="T29" fmla="*/ 900 h 906"/>
                <a:gd name="T30" fmla="*/ 126 w 152"/>
                <a:gd name="T31" fmla="*/ 900 h 906"/>
                <a:gd name="T32" fmla="*/ 126 w 152"/>
                <a:gd name="T33" fmla="*/ 900 h 906"/>
                <a:gd name="T34" fmla="*/ 126 w 152"/>
                <a:gd name="T35" fmla="*/ 900 h 906"/>
                <a:gd name="T36" fmla="*/ 126 w 152"/>
                <a:gd name="T37" fmla="*/ 900 h 906"/>
                <a:gd name="T38" fmla="*/ 126 w 152"/>
                <a:gd name="T39" fmla="*/ 900 h 906"/>
                <a:gd name="T40" fmla="*/ 126 w 152"/>
                <a:gd name="T41" fmla="*/ 901 h 906"/>
                <a:gd name="T42" fmla="*/ 127 w 152"/>
                <a:gd name="T43" fmla="*/ 901 h 906"/>
                <a:gd name="T44" fmla="*/ 139 w 152"/>
                <a:gd name="T45" fmla="*/ 905 h 906"/>
                <a:gd name="T46" fmla="*/ 139 w 152"/>
                <a:gd name="T47" fmla="*/ 905 h 906"/>
                <a:gd name="T48" fmla="*/ 149 w 152"/>
                <a:gd name="T49" fmla="*/ 870 h 906"/>
                <a:gd name="T50" fmla="*/ 146 w 152"/>
                <a:gd name="T51" fmla="*/ 635 h 906"/>
                <a:gd name="T52" fmla="*/ 104 w 152"/>
                <a:gd name="T53" fmla="*/ 383 h 906"/>
                <a:gd name="T54" fmla="*/ 104 w 152"/>
                <a:gd name="T55" fmla="*/ 382 h 906"/>
                <a:gd name="T56" fmla="*/ 103 w 152"/>
                <a:gd name="T57" fmla="*/ 381 h 906"/>
                <a:gd name="T58" fmla="*/ 103 w 152"/>
                <a:gd name="T59" fmla="*/ 381 h 906"/>
                <a:gd name="T60" fmla="*/ 103 w 152"/>
                <a:gd name="T61" fmla="*/ 380 h 906"/>
                <a:gd name="T62" fmla="*/ 103 w 152"/>
                <a:gd name="T63" fmla="*/ 379 h 906"/>
                <a:gd name="T64" fmla="*/ 103 w 152"/>
                <a:gd name="T65" fmla="*/ 378 h 906"/>
                <a:gd name="T66" fmla="*/ 103 w 152"/>
                <a:gd name="T67" fmla="*/ 377 h 906"/>
                <a:gd name="T68" fmla="*/ 102 w 152"/>
                <a:gd name="T69" fmla="*/ 373 h 906"/>
                <a:gd name="T70" fmla="*/ 101 w 152"/>
                <a:gd name="T71" fmla="*/ 372 h 906"/>
                <a:gd name="T72" fmla="*/ 101 w 152"/>
                <a:gd name="T73" fmla="*/ 371 h 906"/>
                <a:gd name="T74" fmla="*/ 98 w 152"/>
                <a:gd name="T75" fmla="*/ 357 h 906"/>
                <a:gd name="T76" fmla="*/ 97 w 152"/>
                <a:gd name="T77" fmla="*/ 351 h 906"/>
                <a:gd name="T78" fmla="*/ 97 w 152"/>
                <a:gd name="T79" fmla="*/ 349 h 906"/>
                <a:gd name="T80" fmla="*/ 96 w 152"/>
                <a:gd name="T81" fmla="*/ 346 h 906"/>
                <a:gd name="T82" fmla="*/ 96 w 152"/>
                <a:gd name="T83" fmla="*/ 345 h 906"/>
                <a:gd name="T84" fmla="*/ 96 w 152"/>
                <a:gd name="T85" fmla="*/ 344 h 906"/>
                <a:gd name="T86" fmla="*/ 96 w 152"/>
                <a:gd name="T87" fmla="*/ 344 h 906"/>
                <a:gd name="T88" fmla="*/ 95 w 152"/>
                <a:gd name="T89" fmla="*/ 343 h 906"/>
                <a:gd name="T90" fmla="*/ 95 w 152"/>
                <a:gd name="T91" fmla="*/ 341 h 906"/>
                <a:gd name="T92" fmla="*/ 95 w 152"/>
                <a:gd name="T93" fmla="*/ 340 h 906"/>
                <a:gd name="T94" fmla="*/ 94 w 152"/>
                <a:gd name="T95" fmla="*/ 338 h 906"/>
                <a:gd name="T96" fmla="*/ 0 w 152"/>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906">
                  <a:moveTo>
                    <a:pt x="0" y="0"/>
                  </a:moveTo>
                  <a:cubicBezTo>
                    <a:pt x="10" y="59"/>
                    <a:pt x="19" y="124"/>
                    <a:pt x="27" y="192"/>
                  </a:cubicBezTo>
                  <a:cubicBezTo>
                    <a:pt x="52" y="418"/>
                    <a:pt x="54" y="612"/>
                    <a:pt x="34" y="685"/>
                  </a:cubicBezTo>
                  <a:cubicBezTo>
                    <a:pt x="67" y="796"/>
                    <a:pt x="100" y="875"/>
                    <a:pt x="124" y="898"/>
                  </a:cubicBezTo>
                  <a:cubicBezTo>
                    <a:pt x="124" y="898"/>
                    <a:pt x="124" y="898"/>
                    <a:pt x="124" y="898"/>
                  </a:cubicBezTo>
                  <a:cubicBezTo>
                    <a:pt x="124" y="898"/>
                    <a:pt x="124" y="898"/>
                    <a:pt x="124" y="898"/>
                  </a:cubicBezTo>
                  <a:cubicBezTo>
                    <a:pt x="124" y="898"/>
                    <a:pt x="124" y="898"/>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1"/>
                    <a:pt x="126" y="901"/>
                  </a:cubicBezTo>
                  <a:cubicBezTo>
                    <a:pt x="126" y="901"/>
                    <a:pt x="126" y="901"/>
                    <a:pt x="126" y="901"/>
                  </a:cubicBezTo>
                  <a:cubicBezTo>
                    <a:pt x="126" y="901"/>
                    <a:pt x="127" y="901"/>
                    <a:pt x="127" y="901"/>
                  </a:cubicBezTo>
                  <a:cubicBezTo>
                    <a:pt x="127" y="901"/>
                    <a:pt x="127" y="901"/>
                    <a:pt x="127" y="901"/>
                  </a:cubicBezTo>
                  <a:cubicBezTo>
                    <a:pt x="130" y="904"/>
                    <a:pt x="134" y="906"/>
                    <a:pt x="137" y="906"/>
                  </a:cubicBezTo>
                  <a:cubicBezTo>
                    <a:pt x="138" y="906"/>
                    <a:pt x="139" y="905"/>
                    <a:pt x="139" y="905"/>
                  </a:cubicBezTo>
                  <a:cubicBezTo>
                    <a:pt x="139" y="905"/>
                    <a:pt x="139" y="905"/>
                    <a:pt x="139" y="905"/>
                  </a:cubicBezTo>
                  <a:cubicBezTo>
                    <a:pt x="139" y="905"/>
                    <a:pt x="139" y="905"/>
                    <a:pt x="139" y="905"/>
                  </a:cubicBezTo>
                  <a:cubicBezTo>
                    <a:pt x="145" y="904"/>
                    <a:pt x="149" y="899"/>
                    <a:pt x="152" y="890"/>
                  </a:cubicBezTo>
                  <a:cubicBezTo>
                    <a:pt x="151" y="884"/>
                    <a:pt x="150" y="877"/>
                    <a:pt x="149" y="870"/>
                  </a:cubicBezTo>
                  <a:cubicBezTo>
                    <a:pt x="149" y="870"/>
                    <a:pt x="149" y="870"/>
                    <a:pt x="149" y="870"/>
                  </a:cubicBezTo>
                  <a:cubicBezTo>
                    <a:pt x="141" y="813"/>
                    <a:pt x="140" y="731"/>
                    <a:pt x="146" y="635"/>
                  </a:cubicBezTo>
                  <a:cubicBezTo>
                    <a:pt x="137" y="561"/>
                    <a:pt x="123" y="477"/>
                    <a:pt x="105" y="389"/>
                  </a:cubicBezTo>
                  <a:cubicBezTo>
                    <a:pt x="105" y="387"/>
                    <a:pt x="104" y="385"/>
                    <a:pt x="104" y="383"/>
                  </a:cubicBezTo>
                  <a:cubicBezTo>
                    <a:pt x="104" y="383"/>
                    <a:pt x="104" y="383"/>
                    <a:pt x="104" y="383"/>
                  </a:cubicBezTo>
                  <a:cubicBezTo>
                    <a:pt x="104" y="383"/>
                    <a:pt x="104" y="382"/>
                    <a:pt x="104" y="382"/>
                  </a:cubicBezTo>
                  <a:cubicBezTo>
                    <a:pt x="104" y="382"/>
                    <a:pt x="104" y="382"/>
                    <a:pt x="104" y="382"/>
                  </a:cubicBezTo>
                  <a:cubicBezTo>
                    <a:pt x="104" y="382"/>
                    <a:pt x="104" y="382"/>
                    <a:pt x="103" y="381"/>
                  </a:cubicBezTo>
                  <a:cubicBezTo>
                    <a:pt x="103" y="381"/>
                    <a:pt x="103" y="381"/>
                    <a:pt x="103" y="381"/>
                  </a:cubicBezTo>
                  <a:cubicBezTo>
                    <a:pt x="103" y="381"/>
                    <a:pt x="103" y="381"/>
                    <a:pt x="103" y="381"/>
                  </a:cubicBezTo>
                  <a:cubicBezTo>
                    <a:pt x="103" y="380"/>
                    <a:pt x="103" y="380"/>
                    <a:pt x="103" y="380"/>
                  </a:cubicBezTo>
                  <a:cubicBezTo>
                    <a:pt x="103" y="380"/>
                    <a:pt x="103" y="380"/>
                    <a:pt x="103" y="380"/>
                  </a:cubicBezTo>
                  <a:cubicBezTo>
                    <a:pt x="103" y="380"/>
                    <a:pt x="103" y="379"/>
                    <a:pt x="103" y="379"/>
                  </a:cubicBezTo>
                  <a:cubicBezTo>
                    <a:pt x="103" y="379"/>
                    <a:pt x="103" y="379"/>
                    <a:pt x="103" y="379"/>
                  </a:cubicBezTo>
                  <a:cubicBezTo>
                    <a:pt x="103" y="379"/>
                    <a:pt x="103" y="379"/>
                    <a:pt x="103" y="378"/>
                  </a:cubicBezTo>
                  <a:cubicBezTo>
                    <a:pt x="103" y="378"/>
                    <a:pt x="103" y="378"/>
                    <a:pt x="103" y="378"/>
                  </a:cubicBezTo>
                  <a:cubicBezTo>
                    <a:pt x="103" y="378"/>
                    <a:pt x="103" y="378"/>
                    <a:pt x="103" y="377"/>
                  </a:cubicBezTo>
                  <a:cubicBezTo>
                    <a:pt x="103" y="377"/>
                    <a:pt x="103" y="377"/>
                    <a:pt x="103" y="377"/>
                  </a:cubicBezTo>
                  <a:cubicBezTo>
                    <a:pt x="102" y="376"/>
                    <a:pt x="102" y="375"/>
                    <a:pt x="102" y="373"/>
                  </a:cubicBezTo>
                  <a:cubicBezTo>
                    <a:pt x="102" y="373"/>
                    <a:pt x="102" y="373"/>
                    <a:pt x="102" y="373"/>
                  </a:cubicBezTo>
                  <a:cubicBezTo>
                    <a:pt x="102" y="373"/>
                    <a:pt x="102" y="372"/>
                    <a:pt x="102" y="372"/>
                  </a:cubicBezTo>
                  <a:cubicBezTo>
                    <a:pt x="102" y="372"/>
                    <a:pt x="102" y="372"/>
                    <a:pt x="101" y="372"/>
                  </a:cubicBezTo>
                  <a:cubicBezTo>
                    <a:pt x="101" y="371"/>
                    <a:pt x="101" y="371"/>
                    <a:pt x="101" y="371"/>
                  </a:cubicBezTo>
                  <a:cubicBezTo>
                    <a:pt x="101" y="371"/>
                    <a:pt x="101" y="371"/>
                    <a:pt x="101" y="371"/>
                  </a:cubicBezTo>
                  <a:cubicBezTo>
                    <a:pt x="100" y="366"/>
                    <a:pt x="99" y="362"/>
                    <a:pt x="98" y="357"/>
                  </a:cubicBezTo>
                  <a:cubicBezTo>
                    <a:pt x="98" y="357"/>
                    <a:pt x="98" y="357"/>
                    <a:pt x="98" y="357"/>
                  </a:cubicBezTo>
                  <a:cubicBezTo>
                    <a:pt x="98" y="355"/>
                    <a:pt x="98" y="353"/>
                    <a:pt x="97" y="351"/>
                  </a:cubicBezTo>
                  <a:cubicBezTo>
                    <a:pt x="97" y="351"/>
                    <a:pt x="97" y="351"/>
                    <a:pt x="97" y="351"/>
                  </a:cubicBezTo>
                  <a:cubicBezTo>
                    <a:pt x="97" y="350"/>
                    <a:pt x="97" y="350"/>
                    <a:pt x="97" y="349"/>
                  </a:cubicBezTo>
                  <a:cubicBezTo>
                    <a:pt x="97" y="349"/>
                    <a:pt x="97" y="349"/>
                    <a:pt x="97" y="349"/>
                  </a:cubicBezTo>
                  <a:cubicBezTo>
                    <a:pt x="97" y="348"/>
                    <a:pt x="96" y="347"/>
                    <a:pt x="96" y="346"/>
                  </a:cubicBezTo>
                  <a:cubicBezTo>
                    <a:pt x="96" y="346"/>
                    <a:pt x="96" y="346"/>
                    <a:pt x="96" y="346"/>
                  </a:cubicBezTo>
                  <a:cubicBezTo>
                    <a:pt x="96" y="346"/>
                    <a:pt x="96" y="346"/>
                    <a:pt x="96" y="346"/>
                  </a:cubicBezTo>
                  <a:cubicBezTo>
                    <a:pt x="96" y="346"/>
                    <a:pt x="96" y="345"/>
                    <a:pt x="96" y="345"/>
                  </a:cubicBezTo>
                  <a:cubicBezTo>
                    <a:pt x="96" y="345"/>
                    <a:pt x="96" y="345"/>
                    <a:pt x="96" y="345"/>
                  </a:cubicBezTo>
                  <a:cubicBezTo>
                    <a:pt x="96" y="345"/>
                    <a:pt x="96" y="345"/>
                    <a:pt x="96" y="344"/>
                  </a:cubicBezTo>
                  <a:cubicBezTo>
                    <a:pt x="96" y="344"/>
                    <a:pt x="96" y="344"/>
                    <a:pt x="96" y="344"/>
                  </a:cubicBezTo>
                  <a:cubicBezTo>
                    <a:pt x="96" y="344"/>
                    <a:pt x="96" y="344"/>
                    <a:pt x="96" y="344"/>
                  </a:cubicBezTo>
                  <a:cubicBezTo>
                    <a:pt x="96" y="344"/>
                    <a:pt x="95" y="343"/>
                    <a:pt x="95" y="343"/>
                  </a:cubicBezTo>
                  <a:cubicBezTo>
                    <a:pt x="95" y="343"/>
                    <a:pt x="95" y="343"/>
                    <a:pt x="95" y="343"/>
                  </a:cubicBezTo>
                  <a:cubicBezTo>
                    <a:pt x="95" y="343"/>
                    <a:pt x="95" y="343"/>
                    <a:pt x="95" y="342"/>
                  </a:cubicBezTo>
                  <a:cubicBezTo>
                    <a:pt x="95" y="342"/>
                    <a:pt x="95" y="341"/>
                    <a:pt x="95" y="341"/>
                  </a:cubicBezTo>
                  <a:cubicBezTo>
                    <a:pt x="95" y="341"/>
                    <a:pt x="95" y="341"/>
                    <a:pt x="95" y="341"/>
                  </a:cubicBezTo>
                  <a:cubicBezTo>
                    <a:pt x="95" y="340"/>
                    <a:pt x="95" y="340"/>
                    <a:pt x="95" y="340"/>
                  </a:cubicBezTo>
                  <a:cubicBezTo>
                    <a:pt x="95" y="340"/>
                    <a:pt x="95" y="340"/>
                    <a:pt x="95" y="340"/>
                  </a:cubicBezTo>
                  <a:cubicBezTo>
                    <a:pt x="95" y="339"/>
                    <a:pt x="94" y="339"/>
                    <a:pt x="94" y="338"/>
                  </a:cubicBezTo>
                  <a:cubicBezTo>
                    <a:pt x="94" y="338"/>
                    <a:pt x="94" y="338"/>
                    <a:pt x="94" y="338"/>
                  </a:cubicBezTo>
                  <a:cubicBezTo>
                    <a:pt x="65" y="201"/>
                    <a:pt x="31" y="81"/>
                    <a:pt x="0" y="0"/>
                  </a:cubicBezTo>
                </a:path>
              </a:pathLst>
            </a:custGeom>
            <a:solidFill>
              <a:srgbClr val="0B50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7" name="îṣḷiḍé">
              <a:extLst>
                <a:ext uri="{FF2B5EF4-FFF2-40B4-BE49-F238E27FC236}">
                  <a16:creationId xmlns:a16="http://schemas.microsoft.com/office/drawing/2014/main" id="{6AA1184F-04BF-45DF-9CE9-6668F81FA0AC}"/>
                </a:ext>
              </a:extLst>
            </p:cNvPr>
            <p:cNvSpPr>
              <a:spLocks/>
            </p:cNvSpPr>
            <p:nvPr userDrawn="1"/>
          </p:nvSpPr>
          <p:spPr bwMode="auto">
            <a:xfrm>
              <a:off x="10888663" y="3692525"/>
              <a:ext cx="414338" cy="1646238"/>
            </a:xfrm>
            <a:custGeom>
              <a:avLst/>
              <a:gdLst>
                <a:gd name="T0" fmla="*/ 221 w 261"/>
                <a:gd name="T1" fmla="*/ 531 h 1037"/>
                <a:gd name="T2" fmla="*/ 58 w 261"/>
                <a:gd name="T3" fmla="*/ 1030 h 1037"/>
                <a:gd name="T4" fmla="*/ 40 w 261"/>
                <a:gd name="T5" fmla="*/ 505 h 1037"/>
                <a:gd name="T6" fmla="*/ 203 w 261"/>
                <a:gd name="T7" fmla="*/ 7 h 1037"/>
                <a:gd name="T8" fmla="*/ 221 w 261"/>
                <a:gd name="T9" fmla="*/ 531 h 1037"/>
              </a:gdLst>
              <a:ahLst/>
              <a:cxnLst>
                <a:cxn ang="0">
                  <a:pos x="T0" y="T1"/>
                </a:cxn>
                <a:cxn ang="0">
                  <a:pos x="T2" y="T3"/>
                </a:cxn>
                <a:cxn ang="0">
                  <a:pos x="T4" y="T5"/>
                </a:cxn>
                <a:cxn ang="0">
                  <a:pos x="T6" y="T7"/>
                </a:cxn>
                <a:cxn ang="0">
                  <a:pos x="T8" y="T9"/>
                </a:cxn>
              </a:cxnLst>
              <a:rect l="0" t="0" r="r" b="b"/>
              <a:pathLst>
                <a:path w="261" h="1037">
                  <a:moveTo>
                    <a:pt x="221" y="531"/>
                  </a:moveTo>
                  <a:cubicBezTo>
                    <a:pt x="181" y="814"/>
                    <a:pt x="108" y="1037"/>
                    <a:pt x="58" y="1030"/>
                  </a:cubicBezTo>
                  <a:cubicBezTo>
                    <a:pt x="8" y="1023"/>
                    <a:pt x="0" y="788"/>
                    <a:pt x="40" y="505"/>
                  </a:cubicBezTo>
                  <a:cubicBezTo>
                    <a:pt x="80" y="223"/>
                    <a:pt x="153" y="0"/>
                    <a:pt x="203" y="7"/>
                  </a:cubicBezTo>
                  <a:cubicBezTo>
                    <a:pt x="253" y="14"/>
                    <a:pt x="261" y="249"/>
                    <a:pt x="221" y="531"/>
                  </a:cubicBezTo>
                </a:path>
              </a:pathLst>
            </a:custGeom>
            <a:solidFill>
              <a:srgbClr val="4A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8" name="îṧḷîḓè">
              <a:extLst>
                <a:ext uri="{FF2B5EF4-FFF2-40B4-BE49-F238E27FC236}">
                  <a16:creationId xmlns:a16="http://schemas.microsoft.com/office/drawing/2014/main" id="{05189093-76AC-42FA-83B9-67EC101CA6C9}"/>
                </a:ext>
              </a:extLst>
            </p:cNvPr>
            <p:cNvSpPr>
              <a:spLocks/>
            </p:cNvSpPr>
            <p:nvPr userDrawn="1"/>
          </p:nvSpPr>
          <p:spPr bwMode="auto">
            <a:xfrm>
              <a:off x="10926763" y="5226050"/>
              <a:ext cx="57150" cy="101600"/>
            </a:xfrm>
            <a:custGeom>
              <a:avLst/>
              <a:gdLst>
                <a:gd name="T0" fmla="*/ 0 w 36"/>
                <a:gd name="T1" fmla="*/ 0 h 64"/>
                <a:gd name="T2" fmla="*/ 0 w 36"/>
                <a:gd name="T3" fmla="*/ 1 h 64"/>
                <a:gd name="T4" fmla="*/ 34 w 36"/>
                <a:gd name="T5" fmla="*/ 64 h 64"/>
                <a:gd name="T6" fmla="*/ 36 w 36"/>
                <a:gd name="T7" fmla="*/ 64 h 64"/>
                <a:gd name="T8" fmla="*/ 36 w 36"/>
                <a:gd name="T9" fmla="*/ 64 h 64"/>
                <a:gd name="T10" fmla="*/ 34 w 36"/>
                <a:gd name="T11" fmla="*/ 64 h 64"/>
                <a:gd name="T12" fmla="*/ 0 w 3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6" h="64">
                  <a:moveTo>
                    <a:pt x="0" y="0"/>
                  </a:moveTo>
                  <a:cubicBezTo>
                    <a:pt x="0" y="0"/>
                    <a:pt x="0" y="1"/>
                    <a:pt x="0" y="1"/>
                  </a:cubicBezTo>
                  <a:cubicBezTo>
                    <a:pt x="7" y="39"/>
                    <a:pt x="19" y="62"/>
                    <a:pt x="34" y="64"/>
                  </a:cubicBezTo>
                  <a:cubicBezTo>
                    <a:pt x="34" y="64"/>
                    <a:pt x="35" y="64"/>
                    <a:pt x="36" y="64"/>
                  </a:cubicBezTo>
                  <a:cubicBezTo>
                    <a:pt x="36" y="64"/>
                    <a:pt x="36" y="64"/>
                    <a:pt x="36" y="64"/>
                  </a:cubicBezTo>
                  <a:cubicBezTo>
                    <a:pt x="35" y="64"/>
                    <a:pt x="35" y="64"/>
                    <a:pt x="34" y="64"/>
                  </a:cubicBezTo>
                  <a:cubicBezTo>
                    <a:pt x="19" y="62"/>
                    <a:pt x="7" y="39"/>
                    <a:pt x="0" y="0"/>
                  </a:cubicBezTo>
                </a:path>
              </a:pathLst>
            </a:custGeom>
            <a:solidFill>
              <a:srgbClr val="444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9" name="îṩ1íḋê">
              <a:extLst>
                <a:ext uri="{FF2B5EF4-FFF2-40B4-BE49-F238E27FC236}">
                  <a16:creationId xmlns:a16="http://schemas.microsoft.com/office/drawing/2014/main" id="{1FFEB078-845E-48A3-81C2-D740CFC492F6}"/>
                </a:ext>
              </a:extLst>
            </p:cNvPr>
            <p:cNvSpPr>
              <a:spLocks/>
            </p:cNvSpPr>
            <p:nvPr userDrawn="1"/>
          </p:nvSpPr>
          <p:spPr bwMode="auto">
            <a:xfrm>
              <a:off x="10926763" y="5226050"/>
              <a:ext cx="0" cy="158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1"/>
                    <a:pt x="0" y="0"/>
                    <a:pt x="0" y="0"/>
                  </a:cubicBezTo>
                  <a:cubicBezTo>
                    <a:pt x="0" y="0"/>
                    <a:pt x="0" y="0"/>
                    <a:pt x="0" y="0"/>
                  </a:cubicBezTo>
                </a:path>
              </a:pathLst>
            </a:custGeom>
            <a:solidFill>
              <a:srgbClr val="0E2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0" name="í$ľíďè">
              <a:extLst>
                <a:ext uri="{FF2B5EF4-FFF2-40B4-BE49-F238E27FC236}">
                  <a16:creationId xmlns:a16="http://schemas.microsoft.com/office/drawing/2014/main" id="{3E0E0C7C-5203-4917-937D-2E2D1F9C0A94}"/>
                </a:ext>
              </a:extLst>
            </p:cNvPr>
            <p:cNvSpPr>
              <a:spLocks/>
            </p:cNvSpPr>
            <p:nvPr userDrawn="1"/>
          </p:nvSpPr>
          <p:spPr bwMode="auto">
            <a:xfrm>
              <a:off x="10922001" y="5195888"/>
              <a:ext cx="4763" cy="31750"/>
            </a:xfrm>
            <a:custGeom>
              <a:avLst/>
              <a:gdLst>
                <a:gd name="T0" fmla="*/ 0 w 3"/>
                <a:gd name="T1" fmla="*/ 0 h 20"/>
                <a:gd name="T2" fmla="*/ 0 w 3"/>
                <a:gd name="T3" fmla="*/ 0 h 20"/>
                <a:gd name="T4" fmla="*/ 3 w 3"/>
                <a:gd name="T5" fmla="*/ 20 h 20"/>
                <a:gd name="T6" fmla="*/ 3 w 3"/>
                <a:gd name="T7" fmla="*/ 19 h 20"/>
                <a:gd name="T8" fmla="*/ 0 w 3"/>
                <a:gd name="T9" fmla="*/ 0 h 20"/>
              </a:gdLst>
              <a:ahLst/>
              <a:cxnLst>
                <a:cxn ang="0">
                  <a:pos x="T0" y="T1"/>
                </a:cxn>
                <a:cxn ang="0">
                  <a:pos x="T2" y="T3"/>
                </a:cxn>
                <a:cxn ang="0">
                  <a:pos x="T4" y="T5"/>
                </a:cxn>
                <a:cxn ang="0">
                  <a:pos x="T6" y="T7"/>
                </a:cxn>
                <a:cxn ang="0">
                  <a:pos x="T8" y="T9"/>
                </a:cxn>
              </a:cxnLst>
              <a:rect l="0" t="0" r="r" b="b"/>
              <a:pathLst>
                <a:path w="3" h="20">
                  <a:moveTo>
                    <a:pt x="0" y="0"/>
                  </a:moveTo>
                  <a:cubicBezTo>
                    <a:pt x="0" y="0"/>
                    <a:pt x="0" y="0"/>
                    <a:pt x="0" y="0"/>
                  </a:cubicBezTo>
                  <a:cubicBezTo>
                    <a:pt x="1" y="7"/>
                    <a:pt x="2" y="14"/>
                    <a:pt x="3" y="20"/>
                  </a:cubicBezTo>
                  <a:cubicBezTo>
                    <a:pt x="3" y="20"/>
                    <a:pt x="3" y="19"/>
                    <a:pt x="3" y="19"/>
                  </a:cubicBezTo>
                  <a:cubicBezTo>
                    <a:pt x="2" y="13"/>
                    <a:pt x="1" y="7"/>
                    <a:pt x="0" y="0"/>
                  </a:cubicBezTo>
                </a:path>
              </a:pathLst>
            </a:custGeom>
            <a:solidFill>
              <a:srgbClr val="033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1" name="íṧḷiḓe">
              <a:extLst>
                <a:ext uri="{FF2B5EF4-FFF2-40B4-BE49-F238E27FC236}">
                  <a16:creationId xmlns:a16="http://schemas.microsoft.com/office/drawing/2014/main" id="{F9FD4127-920C-41A7-867B-0618582A5AAB}"/>
                </a:ext>
              </a:extLst>
            </p:cNvPr>
            <p:cNvSpPr>
              <a:spLocks/>
            </p:cNvSpPr>
            <p:nvPr userDrawn="1"/>
          </p:nvSpPr>
          <p:spPr bwMode="auto">
            <a:xfrm>
              <a:off x="10922001" y="3808413"/>
              <a:ext cx="368300" cy="1519238"/>
            </a:xfrm>
            <a:custGeom>
              <a:avLst/>
              <a:gdLst>
                <a:gd name="T0" fmla="*/ 216 w 232"/>
                <a:gd name="T1" fmla="*/ 0 h 957"/>
                <a:gd name="T2" fmla="*/ 161 w 232"/>
                <a:gd name="T3" fmla="*/ 420 h 957"/>
                <a:gd name="T4" fmla="*/ 0 w 232"/>
                <a:gd name="T5" fmla="*/ 874 h 957"/>
                <a:gd name="T6" fmla="*/ 3 w 232"/>
                <a:gd name="T7" fmla="*/ 893 h 957"/>
                <a:gd name="T8" fmla="*/ 3 w 232"/>
                <a:gd name="T9" fmla="*/ 893 h 957"/>
                <a:gd name="T10" fmla="*/ 37 w 232"/>
                <a:gd name="T11" fmla="*/ 957 h 957"/>
                <a:gd name="T12" fmla="*/ 39 w 232"/>
                <a:gd name="T13" fmla="*/ 957 h 957"/>
                <a:gd name="T14" fmla="*/ 200 w 232"/>
                <a:gd name="T15" fmla="*/ 458 h 957"/>
                <a:gd name="T16" fmla="*/ 216 w 232"/>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957">
                  <a:moveTo>
                    <a:pt x="216" y="0"/>
                  </a:moveTo>
                  <a:cubicBezTo>
                    <a:pt x="218" y="97"/>
                    <a:pt x="199" y="250"/>
                    <a:pt x="161" y="420"/>
                  </a:cubicBezTo>
                  <a:cubicBezTo>
                    <a:pt x="113" y="631"/>
                    <a:pt x="50" y="807"/>
                    <a:pt x="0" y="874"/>
                  </a:cubicBezTo>
                  <a:cubicBezTo>
                    <a:pt x="1" y="881"/>
                    <a:pt x="2" y="887"/>
                    <a:pt x="3" y="893"/>
                  </a:cubicBezTo>
                  <a:cubicBezTo>
                    <a:pt x="3" y="893"/>
                    <a:pt x="3" y="893"/>
                    <a:pt x="3" y="893"/>
                  </a:cubicBezTo>
                  <a:cubicBezTo>
                    <a:pt x="10" y="932"/>
                    <a:pt x="22" y="955"/>
                    <a:pt x="37" y="957"/>
                  </a:cubicBezTo>
                  <a:cubicBezTo>
                    <a:pt x="38" y="957"/>
                    <a:pt x="38" y="957"/>
                    <a:pt x="39" y="957"/>
                  </a:cubicBezTo>
                  <a:cubicBezTo>
                    <a:pt x="89" y="957"/>
                    <a:pt x="161" y="736"/>
                    <a:pt x="200" y="458"/>
                  </a:cubicBezTo>
                  <a:cubicBezTo>
                    <a:pt x="228" y="263"/>
                    <a:pt x="232" y="90"/>
                    <a:pt x="216" y="0"/>
                  </a:cubicBezTo>
                </a:path>
              </a:pathLst>
            </a:custGeom>
            <a:solidFill>
              <a:srgbClr val="15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2" name="íṩlídê">
              <a:extLst>
                <a:ext uri="{FF2B5EF4-FFF2-40B4-BE49-F238E27FC236}">
                  <a16:creationId xmlns:a16="http://schemas.microsoft.com/office/drawing/2014/main" id="{12F31C11-7888-4F32-91B6-A8EE94785C59}"/>
                </a:ext>
              </a:extLst>
            </p:cNvPr>
            <p:cNvSpPr>
              <a:spLocks/>
            </p:cNvSpPr>
            <p:nvPr userDrawn="1"/>
          </p:nvSpPr>
          <p:spPr bwMode="auto">
            <a:xfrm>
              <a:off x="10633076" y="4987925"/>
              <a:ext cx="625475" cy="901700"/>
            </a:xfrm>
            <a:custGeom>
              <a:avLst/>
              <a:gdLst>
                <a:gd name="T0" fmla="*/ 354 w 394"/>
                <a:gd name="T1" fmla="*/ 568 h 568"/>
                <a:gd name="T2" fmla="*/ 40 w 394"/>
                <a:gd name="T3" fmla="*/ 568 h 568"/>
                <a:gd name="T4" fmla="*/ 0 w 394"/>
                <a:gd name="T5" fmla="*/ 528 h 568"/>
                <a:gd name="T6" fmla="*/ 0 w 394"/>
                <a:gd name="T7" fmla="*/ 40 h 568"/>
                <a:gd name="T8" fmla="*/ 40 w 394"/>
                <a:gd name="T9" fmla="*/ 0 h 568"/>
                <a:gd name="T10" fmla="*/ 354 w 394"/>
                <a:gd name="T11" fmla="*/ 0 h 568"/>
                <a:gd name="T12" fmla="*/ 394 w 394"/>
                <a:gd name="T13" fmla="*/ 40 h 568"/>
                <a:gd name="T14" fmla="*/ 394 w 394"/>
                <a:gd name="T15" fmla="*/ 528 h 568"/>
                <a:gd name="T16" fmla="*/ 354 w 394"/>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568">
                  <a:moveTo>
                    <a:pt x="354" y="568"/>
                  </a:moveTo>
                  <a:cubicBezTo>
                    <a:pt x="40" y="568"/>
                    <a:pt x="40" y="568"/>
                    <a:pt x="40" y="568"/>
                  </a:cubicBezTo>
                  <a:cubicBezTo>
                    <a:pt x="18" y="568"/>
                    <a:pt x="0" y="550"/>
                    <a:pt x="0" y="528"/>
                  </a:cubicBezTo>
                  <a:cubicBezTo>
                    <a:pt x="0" y="40"/>
                    <a:pt x="0" y="40"/>
                    <a:pt x="0" y="40"/>
                  </a:cubicBezTo>
                  <a:cubicBezTo>
                    <a:pt x="0" y="18"/>
                    <a:pt x="18" y="0"/>
                    <a:pt x="40" y="0"/>
                  </a:cubicBezTo>
                  <a:cubicBezTo>
                    <a:pt x="354" y="0"/>
                    <a:pt x="354" y="0"/>
                    <a:pt x="354" y="0"/>
                  </a:cubicBezTo>
                  <a:cubicBezTo>
                    <a:pt x="376" y="0"/>
                    <a:pt x="394" y="18"/>
                    <a:pt x="394" y="40"/>
                  </a:cubicBezTo>
                  <a:cubicBezTo>
                    <a:pt x="394" y="528"/>
                    <a:pt x="394" y="528"/>
                    <a:pt x="394" y="528"/>
                  </a:cubicBezTo>
                  <a:cubicBezTo>
                    <a:pt x="394" y="550"/>
                    <a:pt x="376" y="568"/>
                    <a:pt x="354" y="568"/>
                  </a:cubicBezTo>
                  <a:close/>
                </a:path>
              </a:pathLst>
            </a:custGeom>
            <a:solidFill>
              <a:srgbClr val="52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3" name="íṧlíďè">
              <a:extLst>
                <a:ext uri="{FF2B5EF4-FFF2-40B4-BE49-F238E27FC236}">
                  <a16:creationId xmlns:a16="http://schemas.microsoft.com/office/drawing/2014/main" id="{4A3C0C6C-CD5C-4762-BC36-D89CCCAA5553}"/>
                </a:ext>
              </a:extLst>
            </p:cNvPr>
            <p:cNvSpPr>
              <a:spLocks/>
            </p:cNvSpPr>
            <p:nvPr userDrawn="1"/>
          </p:nvSpPr>
          <p:spPr bwMode="auto">
            <a:xfrm>
              <a:off x="11106151" y="4987925"/>
              <a:ext cx="152400" cy="901700"/>
            </a:xfrm>
            <a:custGeom>
              <a:avLst/>
              <a:gdLst>
                <a:gd name="T0" fmla="*/ 56 w 96"/>
                <a:gd name="T1" fmla="*/ 0 h 568"/>
                <a:gd name="T2" fmla="*/ 0 w 96"/>
                <a:gd name="T3" fmla="*/ 0 h 568"/>
                <a:gd name="T4" fmla="*/ 40 w 96"/>
                <a:gd name="T5" fmla="*/ 40 h 568"/>
                <a:gd name="T6" fmla="*/ 40 w 96"/>
                <a:gd name="T7" fmla="*/ 528 h 568"/>
                <a:gd name="T8" fmla="*/ 0 w 96"/>
                <a:gd name="T9" fmla="*/ 568 h 568"/>
                <a:gd name="T10" fmla="*/ 56 w 96"/>
                <a:gd name="T11" fmla="*/ 568 h 568"/>
                <a:gd name="T12" fmla="*/ 96 w 96"/>
                <a:gd name="T13" fmla="*/ 528 h 568"/>
                <a:gd name="T14" fmla="*/ 96 w 96"/>
                <a:gd name="T15" fmla="*/ 40 h 568"/>
                <a:gd name="T16" fmla="*/ 56 w 96"/>
                <a:gd name="T17"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568">
                  <a:moveTo>
                    <a:pt x="56" y="0"/>
                  </a:moveTo>
                  <a:cubicBezTo>
                    <a:pt x="0" y="0"/>
                    <a:pt x="0" y="0"/>
                    <a:pt x="0" y="0"/>
                  </a:cubicBezTo>
                  <a:cubicBezTo>
                    <a:pt x="22" y="0"/>
                    <a:pt x="40" y="18"/>
                    <a:pt x="40" y="40"/>
                  </a:cubicBezTo>
                  <a:cubicBezTo>
                    <a:pt x="40" y="528"/>
                    <a:pt x="40" y="528"/>
                    <a:pt x="40" y="528"/>
                  </a:cubicBezTo>
                  <a:cubicBezTo>
                    <a:pt x="40" y="550"/>
                    <a:pt x="22" y="568"/>
                    <a:pt x="0" y="568"/>
                  </a:cubicBezTo>
                  <a:cubicBezTo>
                    <a:pt x="56" y="568"/>
                    <a:pt x="56" y="568"/>
                    <a:pt x="56" y="568"/>
                  </a:cubicBezTo>
                  <a:cubicBezTo>
                    <a:pt x="78" y="568"/>
                    <a:pt x="96" y="550"/>
                    <a:pt x="96" y="528"/>
                  </a:cubicBezTo>
                  <a:cubicBezTo>
                    <a:pt x="96" y="40"/>
                    <a:pt x="96" y="40"/>
                    <a:pt x="96" y="40"/>
                  </a:cubicBezTo>
                  <a:cubicBezTo>
                    <a:pt x="96" y="18"/>
                    <a:pt x="78" y="0"/>
                    <a:pt x="56" y="0"/>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4" name="ïŝḷïḓe">
              <a:extLst>
                <a:ext uri="{FF2B5EF4-FFF2-40B4-BE49-F238E27FC236}">
                  <a16:creationId xmlns:a16="http://schemas.microsoft.com/office/drawing/2014/main" id="{3A22322A-9198-485D-9BE3-B86BAB28A8DA}"/>
                </a:ext>
              </a:extLst>
            </p:cNvPr>
            <p:cNvSpPr>
              <a:spLocks noChangeArrowheads="1"/>
            </p:cNvSpPr>
            <p:nvPr userDrawn="1"/>
          </p:nvSpPr>
          <p:spPr bwMode="auto">
            <a:xfrm>
              <a:off x="9005888" y="3006725"/>
              <a:ext cx="258763" cy="260350"/>
            </a:xfrm>
            <a:prstGeom prst="ellipse">
              <a:avLst/>
            </a:pr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5" name="ïṥľïḍè">
              <a:extLst>
                <a:ext uri="{FF2B5EF4-FFF2-40B4-BE49-F238E27FC236}">
                  <a16:creationId xmlns:a16="http://schemas.microsoft.com/office/drawing/2014/main" id="{AEFC5264-3B5A-48BA-B2C7-A9A310EBF8EB}"/>
                </a:ext>
              </a:extLst>
            </p:cNvPr>
            <p:cNvSpPr>
              <a:spLocks/>
            </p:cNvSpPr>
            <p:nvPr userDrawn="1"/>
          </p:nvSpPr>
          <p:spPr bwMode="auto">
            <a:xfrm>
              <a:off x="9347201" y="3022600"/>
              <a:ext cx="990600" cy="79375"/>
            </a:xfrm>
            <a:custGeom>
              <a:avLst/>
              <a:gdLst>
                <a:gd name="T0" fmla="*/ 612 w 624"/>
                <a:gd name="T1" fmla="*/ 50 h 50"/>
                <a:gd name="T2" fmla="*/ 12 w 624"/>
                <a:gd name="T3" fmla="*/ 50 h 50"/>
                <a:gd name="T4" fmla="*/ 0 w 624"/>
                <a:gd name="T5" fmla="*/ 38 h 50"/>
                <a:gd name="T6" fmla="*/ 0 w 624"/>
                <a:gd name="T7" fmla="*/ 12 h 50"/>
                <a:gd name="T8" fmla="*/ 12 w 624"/>
                <a:gd name="T9" fmla="*/ 0 h 50"/>
                <a:gd name="T10" fmla="*/ 612 w 624"/>
                <a:gd name="T11" fmla="*/ 0 h 50"/>
                <a:gd name="T12" fmla="*/ 624 w 624"/>
                <a:gd name="T13" fmla="*/ 12 h 50"/>
                <a:gd name="T14" fmla="*/ 624 w 624"/>
                <a:gd name="T15" fmla="*/ 38 h 50"/>
                <a:gd name="T16" fmla="*/ 612 w 62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50">
                  <a:moveTo>
                    <a:pt x="612" y="50"/>
                  </a:moveTo>
                  <a:cubicBezTo>
                    <a:pt x="12" y="50"/>
                    <a:pt x="12" y="50"/>
                    <a:pt x="12" y="50"/>
                  </a:cubicBezTo>
                  <a:cubicBezTo>
                    <a:pt x="5" y="50"/>
                    <a:pt x="0" y="45"/>
                    <a:pt x="0" y="38"/>
                  </a:cubicBezTo>
                  <a:cubicBezTo>
                    <a:pt x="0" y="12"/>
                    <a:pt x="0" y="12"/>
                    <a:pt x="0" y="12"/>
                  </a:cubicBezTo>
                  <a:cubicBezTo>
                    <a:pt x="0" y="6"/>
                    <a:pt x="5" y="0"/>
                    <a:pt x="12" y="0"/>
                  </a:cubicBezTo>
                  <a:cubicBezTo>
                    <a:pt x="612" y="0"/>
                    <a:pt x="612" y="0"/>
                    <a:pt x="612" y="0"/>
                  </a:cubicBezTo>
                  <a:cubicBezTo>
                    <a:pt x="619" y="0"/>
                    <a:pt x="624" y="6"/>
                    <a:pt x="624" y="12"/>
                  </a:cubicBezTo>
                  <a:cubicBezTo>
                    <a:pt x="624" y="38"/>
                    <a:pt x="624" y="38"/>
                    <a:pt x="624" y="38"/>
                  </a:cubicBezTo>
                  <a:cubicBezTo>
                    <a:pt x="624" y="45"/>
                    <a:pt x="619" y="50"/>
                    <a:pt x="61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ïsḷiḓé">
              <a:extLst>
                <a:ext uri="{FF2B5EF4-FFF2-40B4-BE49-F238E27FC236}">
                  <a16:creationId xmlns:a16="http://schemas.microsoft.com/office/drawing/2014/main" id="{769CDB36-5A5F-4D0E-B06B-117F28D388AE}"/>
                </a:ext>
              </a:extLst>
            </p:cNvPr>
            <p:cNvSpPr>
              <a:spLocks/>
            </p:cNvSpPr>
            <p:nvPr userDrawn="1"/>
          </p:nvSpPr>
          <p:spPr bwMode="auto">
            <a:xfrm>
              <a:off x="9347201" y="3175000"/>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îṣ1îḋè">
              <a:extLst>
                <a:ext uri="{FF2B5EF4-FFF2-40B4-BE49-F238E27FC236}">
                  <a16:creationId xmlns:a16="http://schemas.microsoft.com/office/drawing/2014/main" id="{2D8593C6-5306-450F-991F-B63E06F7EC52}"/>
                </a:ext>
              </a:extLst>
            </p:cNvPr>
            <p:cNvSpPr>
              <a:spLocks/>
            </p:cNvSpPr>
            <p:nvPr userDrawn="1"/>
          </p:nvSpPr>
          <p:spPr bwMode="auto">
            <a:xfrm>
              <a:off x="8496301" y="5048250"/>
              <a:ext cx="1136650" cy="823913"/>
            </a:xfrm>
            <a:custGeom>
              <a:avLst/>
              <a:gdLst>
                <a:gd name="T0" fmla="*/ 565 w 717"/>
                <a:gd name="T1" fmla="*/ 152 h 519"/>
                <a:gd name="T2" fmla="*/ 464 w 717"/>
                <a:gd name="T3" fmla="*/ 0 h 519"/>
                <a:gd name="T4" fmla="*/ 463 w 717"/>
                <a:gd name="T5" fmla="*/ 0 h 519"/>
                <a:gd name="T6" fmla="*/ 0 w 717"/>
                <a:gd name="T7" fmla="*/ 519 h 519"/>
                <a:gd name="T8" fmla="*/ 290 w 717"/>
                <a:gd name="T9" fmla="*/ 519 h 519"/>
                <a:gd name="T10" fmla="*/ 565 w 717"/>
                <a:gd name="T11" fmla="*/ 152 h 519"/>
              </a:gdLst>
              <a:ahLst/>
              <a:cxnLst>
                <a:cxn ang="0">
                  <a:pos x="T0" y="T1"/>
                </a:cxn>
                <a:cxn ang="0">
                  <a:pos x="T2" y="T3"/>
                </a:cxn>
                <a:cxn ang="0">
                  <a:pos x="T4" y="T5"/>
                </a:cxn>
                <a:cxn ang="0">
                  <a:pos x="T6" y="T7"/>
                </a:cxn>
                <a:cxn ang="0">
                  <a:pos x="T8" y="T9"/>
                </a:cxn>
                <a:cxn ang="0">
                  <a:pos x="T10" y="T11"/>
                </a:cxn>
              </a:cxnLst>
              <a:rect l="0" t="0" r="r" b="b"/>
              <a:pathLst>
                <a:path w="717" h="519">
                  <a:moveTo>
                    <a:pt x="565" y="152"/>
                  </a:moveTo>
                  <a:cubicBezTo>
                    <a:pt x="549" y="90"/>
                    <a:pt x="512" y="40"/>
                    <a:pt x="464" y="0"/>
                  </a:cubicBezTo>
                  <a:cubicBezTo>
                    <a:pt x="463" y="0"/>
                    <a:pt x="463" y="0"/>
                    <a:pt x="463" y="0"/>
                  </a:cubicBezTo>
                  <a:cubicBezTo>
                    <a:pt x="463" y="0"/>
                    <a:pt x="717" y="378"/>
                    <a:pt x="0" y="519"/>
                  </a:cubicBezTo>
                  <a:cubicBezTo>
                    <a:pt x="290" y="519"/>
                    <a:pt x="290" y="519"/>
                    <a:pt x="290" y="519"/>
                  </a:cubicBezTo>
                  <a:cubicBezTo>
                    <a:pt x="400" y="476"/>
                    <a:pt x="620" y="361"/>
                    <a:pt x="565" y="152"/>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iṡľidè">
              <a:extLst>
                <a:ext uri="{FF2B5EF4-FFF2-40B4-BE49-F238E27FC236}">
                  <a16:creationId xmlns:a16="http://schemas.microsoft.com/office/drawing/2014/main" id="{37112727-9938-48F2-80B4-61353D6A0CF1}"/>
                </a:ext>
              </a:extLst>
            </p:cNvPr>
            <p:cNvSpPr>
              <a:spLocks noChangeArrowheads="1"/>
            </p:cNvSpPr>
            <p:nvPr userDrawn="1"/>
          </p:nvSpPr>
          <p:spPr bwMode="auto">
            <a:xfrm>
              <a:off x="7877176"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ïsliḑe">
              <a:extLst>
                <a:ext uri="{FF2B5EF4-FFF2-40B4-BE49-F238E27FC236}">
                  <a16:creationId xmlns:a16="http://schemas.microsoft.com/office/drawing/2014/main" id="{22BC3430-10EF-47FC-9057-67F56A570934}"/>
                </a:ext>
              </a:extLst>
            </p:cNvPr>
            <p:cNvSpPr>
              <a:spLocks noChangeArrowheads="1"/>
            </p:cNvSpPr>
            <p:nvPr userDrawn="1"/>
          </p:nvSpPr>
          <p:spPr bwMode="auto">
            <a:xfrm>
              <a:off x="8129588"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0" name="ïśḻîḋe">
              <a:extLst>
                <a:ext uri="{FF2B5EF4-FFF2-40B4-BE49-F238E27FC236}">
                  <a16:creationId xmlns:a16="http://schemas.microsoft.com/office/drawing/2014/main" id="{59B86CF3-4A6E-4858-9922-D58907ABFBE9}"/>
                </a:ext>
              </a:extLst>
            </p:cNvPr>
            <p:cNvSpPr>
              <a:spLocks/>
            </p:cNvSpPr>
            <p:nvPr userDrawn="1"/>
          </p:nvSpPr>
          <p:spPr bwMode="auto">
            <a:xfrm>
              <a:off x="7904163" y="3463925"/>
              <a:ext cx="282575" cy="203200"/>
            </a:xfrm>
            <a:custGeom>
              <a:avLst/>
              <a:gdLst>
                <a:gd name="T0" fmla="*/ 89 w 178"/>
                <a:gd name="T1" fmla="*/ 0 h 128"/>
                <a:gd name="T2" fmla="*/ 0 w 178"/>
                <a:gd name="T3" fmla="*/ 64 h 128"/>
                <a:gd name="T4" fmla="*/ 89 w 178"/>
                <a:gd name="T5" fmla="*/ 128 h 128"/>
                <a:gd name="T6" fmla="*/ 178 w 178"/>
                <a:gd name="T7" fmla="*/ 64 h 128"/>
                <a:gd name="T8" fmla="*/ 89 w 178"/>
                <a:gd name="T9" fmla="*/ 0 h 128"/>
              </a:gdLst>
              <a:ahLst/>
              <a:cxnLst>
                <a:cxn ang="0">
                  <a:pos x="T0" y="T1"/>
                </a:cxn>
                <a:cxn ang="0">
                  <a:pos x="T2" y="T3"/>
                </a:cxn>
                <a:cxn ang="0">
                  <a:pos x="T4" y="T5"/>
                </a:cxn>
                <a:cxn ang="0">
                  <a:pos x="T6" y="T7"/>
                </a:cxn>
                <a:cxn ang="0">
                  <a:pos x="T8" y="T9"/>
                </a:cxn>
              </a:cxnLst>
              <a:rect l="0" t="0" r="r" b="b"/>
              <a:pathLst>
                <a:path w="178" h="128">
                  <a:moveTo>
                    <a:pt x="89" y="0"/>
                  </a:moveTo>
                  <a:cubicBezTo>
                    <a:pt x="52" y="0"/>
                    <a:pt x="20" y="25"/>
                    <a:pt x="0" y="64"/>
                  </a:cubicBezTo>
                  <a:cubicBezTo>
                    <a:pt x="20" y="103"/>
                    <a:pt x="52" y="128"/>
                    <a:pt x="89" y="128"/>
                  </a:cubicBezTo>
                  <a:cubicBezTo>
                    <a:pt x="126" y="128"/>
                    <a:pt x="158" y="103"/>
                    <a:pt x="178" y="64"/>
                  </a:cubicBezTo>
                  <a:cubicBezTo>
                    <a:pt x="158" y="25"/>
                    <a:pt x="126" y="0"/>
                    <a:pt x="89" y="0"/>
                  </a:cubicBezTo>
                </a:path>
              </a:pathLst>
            </a:cu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1" name="îṥ1ïḋê">
              <a:extLst>
                <a:ext uri="{FF2B5EF4-FFF2-40B4-BE49-F238E27FC236}">
                  <a16:creationId xmlns:a16="http://schemas.microsoft.com/office/drawing/2014/main" id="{EE4BEBD4-E433-4541-9974-E86251759F2F}"/>
                </a:ext>
              </a:extLst>
            </p:cNvPr>
            <p:cNvSpPr>
              <a:spLocks noEditPoints="1"/>
            </p:cNvSpPr>
            <p:nvPr userDrawn="1"/>
          </p:nvSpPr>
          <p:spPr bwMode="auto">
            <a:xfrm>
              <a:off x="821372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2" name="is1îḓè">
              <a:extLst>
                <a:ext uri="{FF2B5EF4-FFF2-40B4-BE49-F238E27FC236}">
                  <a16:creationId xmlns:a16="http://schemas.microsoft.com/office/drawing/2014/main" id="{C75467BF-7525-478D-9AF3-2A54CC1E5BE1}"/>
                </a:ext>
              </a:extLst>
            </p:cNvPr>
            <p:cNvSpPr>
              <a:spLocks noEditPoints="1"/>
            </p:cNvSpPr>
            <p:nvPr userDrawn="1"/>
          </p:nvSpPr>
          <p:spPr bwMode="auto">
            <a:xfrm>
              <a:off x="8169276" y="3673475"/>
              <a:ext cx="3175" cy="0"/>
            </a:xfrm>
            <a:custGeom>
              <a:avLst/>
              <a:gdLst>
                <a:gd name="T0" fmla="*/ 2 w 2"/>
                <a:gd name="T1" fmla="*/ 2 w 2"/>
                <a:gd name="T2" fmla="*/ 2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0 w 2"/>
                <a:gd name="T22" fmla="*/ 0 w 2"/>
                <a:gd name="T23" fmla="*/ 0 w 2"/>
                <a:gd name="T24" fmla="*/ 0 w 2"/>
                <a:gd name="T25" fmla="*/ 0 w 2"/>
                <a:gd name="T26" fmla="*/ 0 w 2"/>
                <a:gd name="T27" fmla="*/ 0 w 2"/>
                <a:gd name="T28" fmla="*/ 0 w 2"/>
                <a:gd name="T2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3" name="isľíḓè">
              <a:extLst>
                <a:ext uri="{FF2B5EF4-FFF2-40B4-BE49-F238E27FC236}">
                  <a16:creationId xmlns:a16="http://schemas.microsoft.com/office/drawing/2014/main" id="{AF8B8C94-FEE7-49E3-9175-0EFC83530B9C}"/>
                </a:ext>
              </a:extLst>
            </p:cNvPr>
            <p:cNvSpPr>
              <a:spLocks/>
            </p:cNvSpPr>
            <p:nvPr userDrawn="1"/>
          </p:nvSpPr>
          <p:spPr bwMode="auto">
            <a:xfrm>
              <a:off x="8132763" y="3595688"/>
              <a:ext cx="80963" cy="77788"/>
            </a:xfrm>
            <a:custGeom>
              <a:avLst/>
              <a:gdLst>
                <a:gd name="T0" fmla="*/ 50 w 51"/>
                <a:gd name="T1" fmla="*/ 0 h 49"/>
                <a:gd name="T2" fmla="*/ 25 w 51"/>
                <a:gd name="T3" fmla="*/ 25 h 49"/>
                <a:gd name="T4" fmla="*/ 8 w 51"/>
                <a:gd name="T5" fmla="*/ 17 h 49"/>
                <a:gd name="T6" fmla="*/ 0 w 51"/>
                <a:gd name="T7" fmla="*/ 25 h 49"/>
                <a:gd name="T8" fmla="*/ 23 w 51"/>
                <a:gd name="T9" fmla="*/ 49 h 49"/>
                <a:gd name="T10" fmla="*/ 23 w 51"/>
                <a:gd name="T11" fmla="*/ 49 h 49"/>
                <a:gd name="T12" fmla="*/ 23 w 51"/>
                <a:gd name="T13" fmla="*/ 49 h 49"/>
                <a:gd name="T14" fmla="*/ 23 w 51"/>
                <a:gd name="T15" fmla="*/ 49 h 49"/>
                <a:gd name="T16" fmla="*/ 23 w 51"/>
                <a:gd name="T17" fmla="*/ 49 h 49"/>
                <a:gd name="T18" fmla="*/ 23 w 51"/>
                <a:gd name="T19" fmla="*/ 49 h 49"/>
                <a:gd name="T20" fmla="*/ 24 w 51"/>
                <a:gd name="T21" fmla="*/ 49 h 49"/>
                <a:gd name="T22" fmla="*/ 24 w 51"/>
                <a:gd name="T23" fmla="*/ 49 h 49"/>
                <a:gd name="T24" fmla="*/ 24 w 51"/>
                <a:gd name="T25" fmla="*/ 49 h 49"/>
                <a:gd name="T26" fmla="*/ 24 w 51"/>
                <a:gd name="T27" fmla="*/ 49 h 49"/>
                <a:gd name="T28" fmla="*/ 24 w 51"/>
                <a:gd name="T29" fmla="*/ 49 h 49"/>
                <a:gd name="T30" fmla="*/ 24 w 51"/>
                <a:gd name="T31" fmla="*/ 49 h 49"/>
                <a:gd name="T32" fmla="*/ 24 w 51"/>
                <a:gd name="T33" fmla="*/ 49 h 49"/>
                <a:gd name="T34" fmla="*/ 24 w 51"/>
                <a:gd name="T35" fmla="*/ 49 h 49"/>
                <a:gd name="T36" fmla="*/ 24 w 51"/>
                <a:gd name="T37" fmla="*/ 49 h 49"/>
                <a:gd name="T38" fmla="*/ 24 w 51"/>
                <a:gd name="T39" fmla="*/ 49 h 49"/>
                <a:gd name="T40" fmla="*/ 24 w 51"/>
                <a:gd name="T41" fmla="*/ 49 h 49"/>
                <a:gd name="T42" fmla="*/ 24 w 51"/>
                <a:gd name="T43" fmla="*/ 49 h 49"/>
                <a:gd name="T44" fmla="*/ 25 w 51"/>
                <a:gd name="T45" fmla="*/ 49 h 49"/>
                <a:gd name="T46" fmla="*/ 25 w 51"/>
                <a:gd name="T47" fmla="*/ 49 h 49"/>
                <a:gd name="T48" fmla="*/ 25 w 51"/>
                <a:gd name="T49" fmla="*/ 49 h 49"/>
                <a:gd name="T50" fmla="*/ 51 w 51"/>
                <a:gd name="T51" fmla="*/ 12 h 49"/>
                <a:gd name="T52" fmla="*/ 51 w 51"/>
                <a:gd name="T53" fmla="*/ 12 h 49"/>
                <a:gd name="T54" fmla="*/ 51 w 51"/>
                <a:gd name="T55" fmla="*/ 12 h 49"/>
                <a:gd name="T56" fmla="*/ 51 w 51"/>
                <a:gd name="T57" fmla="*/ 12 h 49"/>
                <a:gd name="T58" fmla="*/ 51 w 51"/>
                <a:gd name="T59" fmla="*/ 12 h 49"/>
                <a:gd name="T60" fmla="*/ 51 w 51"/>
                <a:gd name="T61" fmla="*/ 12 h 49"/>
                <a:gd name="T62" fmla="*/ 51 w 51"/>
                <a:gd name="T63" fmla="*/ 11 h 49"/>
                <a:gd name="T64" fmla="*/ 51 w 51"/>
                <a:gd name="T65" fmla="*/ 11 h 49"/>
                <a:gd name="T66" fmla="*/ 51 w 51"/>
                <a:gd name="T67" fmla="*/ 11 h 49"/>
                <a:gd name="T68" fmla="*/ 51 w 51"/>
                <a:gd name="T69" fmla="*/ 11 h 49"/>
                <a:gd name="T70" fmla="*/ 50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50" y="0"/>
                  </a:moveTo>
                  <a:cubicBezTo>
                    <a:pt x="46" y="14"/>
                    <a:pt x="36" y="25"/>
                    <a:pt x="25" y="25"/>
                  </a:cubicBezTo>
                  <a:cubicBezTo>
                    <a:pt x="19" y="25"/>
                    <a:pt x="13" y="22"/>
                    <a:pt x="8" y="17"/>
                  </a:cubicBezTo>
                  <a:cubicBezTo>
                    <a:pt x="6" y="20"/>
                    <a:pt x="3" y="22"/>
                    <a:pt x="0" y="25"/>
                  </a:cubicBezTo>
                  <a:cubicBezTo>
                    <a:pt x="3" y="38"/>
                    <a:pt x="12" y="48"/>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5" y="49"/>
                    <a:pt x="25" y="49"/>
                    <a:pt x="25" y="49"/>
                  </a:cubicBezTo>
                  <a:cubicBezTo>
                    <a:pt x="25" y="49"/>
                    <a:pt x="25" y="49"/>
                    <a:pt x="25" y="49"/>
                  </a:cubicBezTo>
                  <a:cubicBezTo>
                    <a:pt x="25" y="49"/>
                    <a:pt x="25" y="49"/>
                    <a:pt x="25" y="49"/>
                  </a:cubicBezTo>
                  <a:cubicBezTo>
                    <a:pt x="39" y="49"/>
                    <a:pt x="51" y="33"/>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1"/>
                  </a:cubicBezTo>
                  <a:cubicBezTo>
                    <a:pt x="51" y="11"/>
                    <a:pt x="51" y="11"/>
                    <a:pt x="51" y="11"/>
                  </a:cubicBezTo>
                  <a:cubicBezTo>
                    <a:pt x="51" y="11"/>
                    <a:pt x="51" y="11"/>
                    <a:pt x="51" y="11"/>
                  </a:cubicBezTo>
                  <a:cubicBezTo>
                    <a:pt x="51" y="11"/>
                    <a:pt x="51" y="11"/>
                    <a:pt x="51" y="11"/>
                  </a:cubicBezTo>
                  <a:cubicBezTo>
                    <a:pt x="51" y="7"/>
                    <a:pt x="51" y="3"/>
                    <a:pt x="50"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4" name="îŝľidè">
              <a:extLst>
                <a:ext uri="{FF2B5EF4-FFF2-40B4-BE49-F238E27FC236}">
                  <a16:creationId xmlns:a16="http://schemas.microsoft.com/office/drawing/2014/main" id="{6C37202E-1B14-4025-A7CC-DEC0C50EFC17}"/>
                </a:ext>
              </a:extLst>
            </p:cNvPr>
            <p:cNvSpPr>
              <a:spLocks noEditPoints="1"/>
            </p:cNvSpPr>
            <p:nvPr userDrawn="1"/>
          </p:nvSpPr>
          <p:spPr bwMode="auto">
            <a:xfrm>
              <a:off x="787717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5" name="išľîḍè">
              <a:extLst>
                <a:ext uri="{FF2B5EF4-FFF2-40B4-BE49-F238E27FC236}">
                  <a16:creationId xmlns:a16="http://schemas.microsoft.com/office/drawing/2014/main" id="{50281D15-E7B0-4837-80BF-0FE96D157220}"/>
                </a:ext>
              </a:extLst>
            </p:cNvPr>
            <p:cNvSpPr>
              <a:spLocks noEditPoints="1"/>
            </p:cNvSpPr>
            <p:nvPr userDrawn="1"/>
          </p:nvSpPr>
          <p:spPr bwMode="auto">
            <a:xfrm>
              <a:off x="7918451" y="3673475"/>
              <a:ext cx="3175" cy="0"/>
            </a:xfrm>
            <a:custGeom>
              <a:avLst/>
              <a:gdLst>
                <a:gd name="T0" fmla="*/ 0 w 2"/>
                <a:gd name="T1" fmla="*/ 0 w 2"/>
                <a:gd name="T2" fmla="*/ 0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2 w 2"/>
                <a:gd name="T22" fmla="*/ 2 w 2"/>
                <a:gd name="T23" fmla="*/ 2 w 2"/>
                <a:gd name="T24" fmla="*/ 2 w 2"/>
                <a:gd name="T25" fmla="*/ 2 w 2"/>
                <a:gd name="T26" fmla="*/ 2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6" name="ïşľïdé">
              <a:extLst>
                <a:ext uri="{FF2B5EF4-FFF2-40B4-BE49-F238E27FC236}">
                  <a16:creationId xmlns:a16="http://schemas.microsoft.com/office/drawing/2014/main" id="{199901F5-2237-4A9B-9EA1-B066A4287FA2}"/>
                </a:ext>
              </a:extLst>
            </p:cNvPr>
            <p:cNvSpPr>
              <a:spLocks/>
            </p:cNvSpPr>
            <p:nvPr userDrawn="1"/>
          </p:nvSpPr>
          <p:spPr bwMode="auto">
            <a:xfrm>
              <a:off x="7877176" y="3595688"/>
              <a:ext cx="80963" cy="77788"/>
            </a:xfrm>
            <a:custGeom>
              <a:avLst/>
              <a:gdLst>
                <a:gd name="T0" fmla="*/ 1 w 51"/>
                <a:gd name="T1" fmla="*/ 0 h 49"/>
                <a:gd name="T2" fmla="*/ 0 w 51"/>
                <a:gd name="T3" fmla="*/ 11 h 49"/>
                <a:gd name="T4" fmla="*/ 0 w 51"/>
                <a:gd name="T5" fmla="*/ 11 h 49"/>
                <a:gd name="T6" fmla="*/ 0 w 51"/>
                <a:gd name="T7" fmla="*/ 11 h 49"/>
                <a:gd name="T8" fmla="*/ 0 w 51"/>
                <a:gd name="T9" fmla="*/ 11 h 49"/>
                <a:gd name="T10" fmla="*/ 0 w 51"/>
                <a:gd name="T11" fmla="*/ 12 h 49"/>
                <a:gd name="T12" fmla="*/ 0 w 51"/>
                <a:gd name="T13" fmla="*/ 12 h 49"/>
                <a:gd name="T14" fmla="*/ 0 w 51"/>
                <a:gd name="T15" fmla="*/ 12 h 49"/>
                <a:gd name="T16" fmla="*/ 0 w 51"/>
                <a:gd name="T17" fmla="*/ 12 h 49"/>
                <a:gd name="T18" fmla="*/ 0 w 51"/>
                <a:gd name="T19" fmla="*/ 12 h 49"/>
                <a:gd name="T20" fmla="*/ 0 w 51"/>
                <a:gd name="T21" fmla="*/ 12 h 49"/>
                <a:gd name="T22" fmla="*/ 26 w 51"/>
                <a:gd name="T23" fmla="*/ 49 h 49"/>
                <a:gd name="T24" fmla="*/ 26 w 51"/>
                <a:gd name="T25" fmla="*/ 49 h 49"/>
                <a:gd name="T26" fmla="*/ 26 w 51"/>
                <a:gd name="T27" fmla="*/ 49 h 49"/>
                <a:gd name="T28" fmla="*/ 27 w 51"/>
                <a:gd name="T29" fmla="*/ 49 h 49"/>
                <a:gd name="T30" fmla="*/ 27 w 51"/>
                <a:gd name="T31" fmla="*/ 49 h 49"/>
                <a:gd name="T32" fmla="*/ 27 w 51"/>
                <a:gd name="T33" fmla="*/ 49 h 49"/>
                <a:gd name="T34" fmla="*/ 27 w 51"/>
                <a:gd name="T35" fmla="*/ 49 h 49"/>
                <a:gd name="T36" fmla="*/ 27 w 51"/>
                <a:gd name="T37" fmla="*/ 49 h 49"/>
                <a:gd name="T38" fmla="*/ 27 w 51"/>
                <a:gd name="T39" fmla="*/ 49 h 49"/>
                <a:gd name="T40" fmla="*/ 27 w 51"/>
                <a:gd name="T41" fmla="*/ 49 h 49"/>
                <a:gd name="T42" fmla="*/ 27 w 51"/>
                <a:gd name="T43" fmla="*/ 49 h 49"/>
                <a:gd name="T44" fmla="*/ 27 w 51"/>
                <a:gd name="T45" fmla="*/ 49 h 49"/>
                <a:gd name="T46" fmla="*/ 27 w 51"/>
                <a:gd name="T47" fmla="*/ 49 h 49"/>
                <a:gd name="T48" fmla="*/ 27 w 51"/>
                <a:gd name="T49" fmla="*/ 49 h 49"/>
                <a:gd name="T50" fmla="*/ 27 w 51"/>
                <a:gd name="T51" fmla="*/ 49 h 49"/>
                <a:gd name="T52" fmla="*/ 28 w 51"/>
                <a:gd name="T53" fmla="*/ 49 h 49"/>
                <a:gd name="T54" fmla="*/ 28 w 51"/>
                <a:gd name="T55" fmla="*/ 49 h 49"/>
                <a:gd name="T56" fmla="*/ 28 w 51"/>
                <a:gd name="T57" fmla="*/ 49 h 49"/>
                <a:gd name="T58" fmla="*/ 28 w 51"/>
                <a:gd name="T59" fmla="*/ 49 h 49"/>
                <a:gd name="T60" fmla="*/ 28 w 51"/>
                <a:gd name="T61" fmla="*/ 49 h 49"/>
                <a:gd name="T62" fmla="*/ 28 w 51"/>
                <a:gd name="T63" fmla="*/ 49 h 49"/>
                <a:gd name="T64" fmla="*/ 51 w 51"/>
                <a:gd name="T65" fmla="*/ 25 h 49"/>
                <a:gd name="T66" fmla="*/ 43 w 51"/>
                <a:gd name="T67" fmla="*/ 17 h 49"/>
                <a:gd name="T68" fmla="*/ 26 w 51"/>
                <a:gd name="T69" fmla="*/ 25 h 49"/>
                <a:gd name="T70" fmla="*/ 1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1" y="0"/>
                  </a:moveTo>
                  <a:cubicBezTo>
                    <a:pt x="0" y="3"/>
                    <a:pt x="0" y="7"/>
                    <a:pt x="0" y="11"/>
                  </a:cubicBezTo>
                  <a:cubicBezTo>
                    <a:pt x="0" y="11"/>
                    <a:pt x="0" y="11"/>
                    <a:pt x="0" y="11"/>
                  </a:cubicBezTo>
                  <a:cubicBezTo>
                    <a:pt x="0" y="11"/>
                    <a:pt x="0" y="11"/>
                    <a:pt x="0" y="11"/>
                  </a:cubicBezTo>
                  <a:cubicBezTo>
                    <a:pt x="0" y="11"/>
                    <a:pt x="0" y="11"/>
                    <a:pt x="0" y="11"/>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33"/>
                    <a:pt x="12"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39" y="48"/>
                    <a:pt x="48" y="38"/>
                    <a:pt x="51" y="25"/>
                  </a:cubicBezTo>
                  <a:cubicBezTo>
                    <a:pt x="48" y="22"/>
                    <a:pt x="45" y="20"/>
                    <a:pt x="43" y="17"/>
                  </a:cubicBezTo>
                  <a:cubicBezTo>
                    <a:pt x="38" y="22"/>
                    <a:pt x="32" y="25"/>
                    <a:pt x="26" y="25"/>
                  </a:cubicBezTo>
                  <a:cubicBezTo>
                    <a:pt x="15" y="25"/>
                    <a:pt x="5" y="14"/>
                    <a:pt x="1"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7" name="iṡ1ídê">
              <a:extLst>
                <a:ext uri="{FF2B5EF4-FFF2-40B4-BE49-F238E27FC236}">
                  <a16:creationId xmlns:a16="http://schemas.microsoft.com/office/drawing/2014/main" id="{9709C74B-89A9-4F0B-A82A-9F0297001625}"/>
                </a:ext>
              </a:extLst>
            </p:cNvPr>
            <p:cNvSpPr>
              <a:spLocks noEditPoints="1"/>
            </p:cNvSpPr>
            <p:nvPr userDrawn="1"/>
          </p:nvSpPr>
          <p:spPr bwMode="auto">
            <a:xfrm>
              <a:off x="8043863" y="3667125"/>
              <a:ext cx="3175" cy="0"/>
            </a:xfrm>
            <a:custGeom>
              <a:avLst/>
              <a:gdLst>
                <a:gd name="T0" fmla="*/ 1 w 2"/>
                <a:gd name="T1" fmla="*/ 1 w 2"/>
                <a:gd name="T2" fmla="*/ 1 w 2"/>
                <a:gd name="T3" fmla="*/ 1 w 2"/>
                <a:gd name="T4" fmla="*/ 1 w 2"/>
                <a:gd name="T5" fmla="*/ 1 w 2"/>
                <a:gd name="T6" fmla="*/ 0 w 2"/>
                <a:gd name="T7" fmla="*/ 1 w 2"/>
                <a:gd name="T8" fmla="*/ 0 w 2"/>
                <a:gd name="T9" fmla="*/ 2 w 2"/>
                <a:gd name="T10" fmla="*/ 1 w 2"/>
                <a:gd name="T11" fmla="*/ 2 w 2"/>
                <a:gd name="T12" fmla="*/ 2 w 2"/>
                <a:gd name="T13" fmla="*/ 2 w 2"/>
                <a:gd name="T14" fmla="*/ 2 w 2"/>
                <a:gd name="T15" fmla="*/ 0 w 2"/>
                <a:gd name="T16" fmla="*/ 0 w 2"/>
                <a:gd name="T17" fmla="*/ 0 w 2"/>
                <a:gd name="T18" fmla="*/ 0 w 2"/>
                <a:gd name="T19" fmla="*/ 0 w 2"/>
                <a:gd name="T20" fmla="*/ 0 w 2"/>
                <a:gd name="T21" fmla="*/ 2 w 2"/>
                <a:gd name="T22" fmla="*/ 2 w 2"/>
                <a:gd name="T23" fmla="*/ 2 w 2"/>
                <a:gd name="T24" fmla="*/ 0 w 2"/>
                <a:gd name="T25" fmla="*/ 0 w 2"/>
                <a:gd name="T26" fmla="*/ 0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1" y="0"/>
                    <a:pt x="1" y="0"/>
                    <a:pt x="1" y="0"/>
                  </a:cubicBezTo>
                  <a:cubicBezTo>
                    <a:pt x="1" y="0"/>
                    <a:pt x="1" y="0"/>
                    <a:pt x="0" y="0"/>
                  </a:cubicBezTo>
                  <a:moveTo>
                    <a:pt x="2" y="0"/>
                  </a:moveTo>
                  <a:cubicBezTo>
                    <a:pt x="2" y="0"/>
                    <a:pt x="1" y="0"/>
                    <a:pt x="1" y="0"/>
                  </a:cubicBezTo>
                  <a:cubicBezTo>
                    <a:pt x="1" y="0"/>
                    <a:pt x="2" y="0"/>
                    <a:pt x="2"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8" name="í$ľiďé">
              <a:extLst>
                <a:ext uri="{FF2B5EF4-FFF2-40B4-BE49-F238E27FC236}">
                  <a16:creationId xmlns:a16="http://schemas.microsoft.com/office/drawing/2014/main" id="{1B5D531C-4A03-4064-8C51-023B7B44EFD4}"/>
                </a:ext>
              </a:extLst>
            </p:cNvPr>
            <p:cNvSpPr>
              <a:spLocks/>
            </p:cNvSpPr>
            <p:nvPr userDrawn="1"/>
          </p:nvSpPr>
          <p:spPr bwMode="auto">
            <a:xfrm>
              <a:off x="7945438" y="3595688"/>
              <a:ext cx="200025" cy="71438"/>
            </a:xfrm>
            <a:custGeom>
              <a:avLst/>
              <a:gdLst>
                <a:gd name="T0" fmla="*/ 118 w 126"/>
                <a:gd name="T1" fmla="*/ 0 h 45"/>
                <a:gd name="T2" fmla="*/ 63 w 126"/>
                <a:gd name="T3" fmla="*/ 21 h 45"/>
                <a:gd name="T4" fmla="*/ 8 w 126"/>
                <a:gd name="T5" fmla="*/ 0 h 45"/>
                <a:gd name="T6" fmla="*/ 0 w 126"/>
                <a:gd name="T7" fmla="*/ 17 h 45"/>
                <a:gd name="T8" fmla="*/ 8 w 126"/>
                <a:gd name="T9" fmla="*/ 25 h 45"/>
                <a:gd name="T10" fmla="*/ 8 w 126"/>
                <a:gd name="T11" fmla="*/ 25 h 45"/>
                <a:gd name="T12" fmla="*/ 62 w 126"/>
                <a:gd name="T13" fmla="*/ 45 h 45"/>
                <a:gd name="T14" fmla="*/ 62 w 126"/>
                <a:gd name="T15" fmla="*/ 45 h 45"/>
                <a:gd name="T16" fmla="*/ 62 w 126"/>
                <a:gd name="T17" fmla="*/ 45 h 45"/>
                <a:gd name="T18" fmla="*/ 62 w 126"/>
                <a:gd name="T19" fmla="*/ 45 h 45"/>
                <a:gd name="T20" fmla="*/ 62 w 126"/>
                <a:gd name="T21" fmla="*/ 45 h 45"/>
                <a:gd name="T22" fmla="*/ 62 w 126"/>
                <a:gd name="T23" fmla="*/ 45 h 45"/>
                <a:gd name="T24" fmla="*/ 62 w 126"/>
                <a:gd name="T25" fmla="*/ 45 h 45"/>
                <a:gd name="T26" fmla="*/ 63 w 126"/>
                <a:gd name="T27" fmla="*/ 45 h 45"/>
                <a:gd name="T28" fmla="*/ 63 w 126"/>
                <a:gd name="T29" fmla="*/ 45 h 45"/>
                <a:gd name="T30" fmla="*/ 63 w 126"/>
                <a:gd name="T31" fmla="*/ 45 h 45"/>
                <a:gd name="T32" fmla="*/ 63 w 126"/>
                <a:gd name="T33" fmla="*/ 45 h 45"/>
                <a:gd name="T34" fmla="*/ 63 w 126"/>
                <a:gd name="T35" fmla="*/ 45 h 45"/>
                <a:gd name="T36" fmla="*/ 63 w 126"/>
                <a:gd name="T37" fmla="*/ 45 h 45"/>
                <a:gd name="T38" fmla="*/ 63 w 126"/>
                <a:gd name="T39" fmla="*/ 45 h 45"/>
                <a:gd name="T40" fmla="*/ 64 w 126"/>
                <a:gd name="T41" fmla="*/ 45 h 45"/>
                <a:gd name="T42" fmla="*/ 64 w 126"/>
                <a:gd name="T43" fmla="*/ 45 h 45"/>
                <a:gd name="T44" fmla="*/ 64 w 126"/>
                <a:gd name="T45" fmla="*/ 45 h 45"/>
                <a:gd name="T46" fmla="*/ 64 w 126"/>
                <a:gd name="T47" fmla="*/ 45 h 45"/>
                <a:gd name="T48" fmla="*/ 64 w 126"/>
                <a:gd name="T49" fmla="*/ 45 h 45"/>
                <a:gd name="T50" fmla="*/ 64 w 126"/>
                <a:gd name="T51" fmla="*/ 45 h 45"/>
                <a:gd name="T52" fmla="*/ 64 w 126"/>
                <a:gd name="T53" fmla="*/ 45 h 45"/>
                <a:gd name="T54" fmla="*/ 118 w 126"/>
                <a:gd name="T55" fmla="*/ 25 h 45"/>
                <a:gd name="T56" fmla="*/ 118 w 126"/>
                <a:gd name="T57" fmla="*/ 25 h 45"/>
                <a:gd name="T58" fmla="*/ 126 w 126"/>
                <a:gd name="T59" fmla="*/ 17 h 45"/>
                <a:gd name="T60" fmla="*/ 118 w 126"/>
                <a:gd name="T6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45">
                  <a:moveTo>
                    <a:pt x="118" y="0"/>
                  </a:moveTo>
                  <a:cubicBezTo>
                    <a:pt x="102" y="13"/>
                    <a:pt x="83" y="21"/>
                    <a:pt x="63" y="21"/>
                  </a:cubicBezTo>
                  <a:cubicBezTo>
                    <a:pt x="43" y="21"/>
                    <a:pt x="24" y="13"/>
                    <a:pt x="8" y="0"/>
                  </a:cubicBezTo>
                  <a:cubicBezTo>
                    <a:pt x="7" y="7"/>
                    <a:pt x="4" y="13"/>
                    <a:pt x="0" y="17"/>
                  </a:cubicBezTo>
                  <a:cubicBezTo>
                    <a:pt x="2" y="20"/>
                    <a:pt x="5" y="22"/>
                    <a:pt x="8" y="25"/>
                  </a:cubicBezTo>
                  <a:cubicBezTo>
                    <a:pt x="8" y="25"/>
                    <a:pt x="8" y="25"/>
                    <a:pt x="8" y="25"/>
                  </a:cubicBezTo>
                  <a:cubicBezTo>
                    <a:pt x="24" y="38"/>
                    <a:pt x="4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84" y="45"/>
                    <a:pt x="102" y="38"/>
                    <a:pt x="118" y="25"/>
                  </a:cubicBezTo>
                  <a:cubicBezTo>
                    <a:pt x="118" y="25"/>
                    <a:pt x="118" y="25"/>
                    <a:pt x="118" y="25"/>
                  </a:cubicBezTo>
                  <a:cubicBezTo>
                    <a:pt x="121" y="22"/>
                    <a:pt x="124" y="20"/>
                    <a:pt x="126" y="17"/>
                  </a:cubicBezTo>
                  <a:cubicBezTo>
                    <a:pt x="122" y="13"/>
                    <a:pt x="119" y="7"/>
                    <a:pt x="118"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9" name="îṡļídè">
              <a:extLst>
                <a:ext uri="{FF2B5EF4-FFF2-40B4-BE49-F238E27FC236}">
                  <a16:creationId xmlns:a16="http://schemas.microsoft.com/office/drawing/2014/main" id="{160D9838-6A87-41DB-9906-9E246F487182}"/>
                </a:ext>
              </a:extLst>
            </p:cNvPr>
            <p:cNvSpPr>
              <a:spLocks noChangeArrowheads="1"/>
            </p:cNvSpPr>
            <p:nvPr userDrawn="1"/>
          </p:nvSpPr>
          <p:spPr bwMode="auto">
            <a:xfrm>
              <a:off x="7994651"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0" name="îṥľïďè">
              <a:extLst>
                <a:ext uri="{FF2B5EF4-FFF2-40B4-BE49-F238E27FC236}">
                  <a16:creationId xmlns:a16="http://schemas.microsoft.com/office/drawing/2014/main" id="{D5F6F111-777E-4A3C-8BCB-EA7A87EF0F11}"/>
                </a:ext>
              </a:extLst>
            </p:cNvPr>
            <p:cNvSpPr>
              <a:spLocks noChangeArrowheads="1"/>
            </p:cNvSpPr>
            <p:nvPr userDrawn="1"/>
          </p:nvSpPr>
          <p:spPr bwMode="auto">
            <a:xfrm>
              <a:off x="8085138"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1" name="íṥḷîḓê">
              <a:extLst>
                <a:ext uri="{FF2B5EF4-FFF2-40B4-BE49-F238E27FC236}">
                  <a16:creationId xmlns:a16="http://schemas.microsoft.com/office/drawing/2014/main" id="{E3799EF3-24A9-451C-A990-856117A35755}"/>
                </a:ext>
              </a:extLst>
            </p:cNvPr>
            <p:cNvSpPr>
              <a:spLocks/>
            </p:cNvSpPr>
            <p:nvPr userDrawn="1"/>
          </p:nvSpPr>
          <p:spPr bwMode="auto">
            <a:xfrm>
              <a:off x="8023226" y="3811588"/>
              <a:ext cx="61913" cy="17463"/>
            </a:xfrm>
            <a:custGeom>
              <a:avLst/>
              <a:gdLst>
                <a:gd name="T0" fmla="*/ 37 w 39"/>
                <a:gd name="T1" fmla="*/ 0 h 11"/>
                <a:gd name="T2" fmla="*/ 36 w 39"/>
                <a:gd name="T3" fmla="*/ 0 h 11"/>
                <a:gd name="T4" fmla="*/ 15 w 39"/>
                <a:gd name="T5" fmla="*/ 8 h 11"/>
                <a:gd name="T6" fmla="*/ 3 w 39"/>
                <a:gd name="T7" fmla="*/ 5 h 11"/>
                <a:gd name="T8" fmla="*/ 2 w 39"/>
                <a:gd name="T9" fmla="*/ 5 h 11"/>
                <a:gd name="T10" fmla="*/ 0 w 39"/>
                <a:gd name="T11" fmla="*/ 6 h 11"/>
                <a:gd name="T12" fmla="*/ 1 w 39"/>
                <a:gd name="T13" fmla="*/ 8 h 11"/>
                <a:gd name="T14" fmla="*/ 15 w 39"/>
                <a:gd name="T15" fmla="*/ 11 h 11"/>
                <a:gd name="T16" fmla="*/ 38 w 39"/>
                <a:gd name="T17" fmla="*/ 3 h 11"/>
                <a:gd name="T18" fmla="*/ 38 w 39"/>
                <a:gd name="T19" fmla="*/ 1 h 11"/>
                <a:gd name="T20" fmla="*/ 37 w 39"/>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1">
                  <a:moveTo>
                    <a:pt x="37" y="0"/>
                  </a:moveTo>
                  <a:cubicBezTo>
                    <a:pt x="36" y="0"/>
                    <a:pt x="36" y="0"/>
                    <a:pt x="36" y="0"/>
                  </a:cubicBezTo>
                  <a:cubicBezTo>
                    <a:pt x="28" y="6"/>
                    <a:pt x="21" y="8"/>
                    <a:pt x="15" y="8"/>
                  </a:cubicBezTo>
                  <a:cubicBezTo>
                    <a:pt x="8" y="8"/>
                    <a:pt x="3" y="5"/>
                    <a:pt x="3" y="5"/>
                  </a:cubicBezTo>
                  <a:cubicBezTo>
                    <a:pt x="2" y="5"/>
                    <a:pt x="2" y="5"/>
                    <a:pt x="2" y="5"/>
                  </a:cubicBezTo>
                  <a:cubicBezTo>
                    <a:pt x="1" y="5"/>
                    <a:pt x="1" y="5"/>
                    <a:pt x="0" y="6"/>
                  </a:cubicBezTo>
                  <a:cubicBezTo>
                    <a:pt x="0" y="6"/>
                    <a:pt x="0" y="7"/>
                    <a:pt x="1" y="8"/>
                  </a:cubicBezTo>
                  <a:cubicBezTo>
                    <a:pt x="1" y="8"/>
                    <a:pt x="7" y="11"/>
                    <a:pt x="15" y="11"/>
                  </a:cubicBezTo>
                  <a:cubicBezTo>
                    <a:pt x="22" y="11"/>
                    <a:pt x="30" y="9"/>
                    <a:pt x="38" y="3"/>
                  </a:cubicBezTo>
                  <a:cubicBezTo>
                    <a:pt x="38" y="2"/>
                    <a:pt x="39" y="1"/>
                    <a:pt x="38" y="1"/>
                  </a:cubicBezTo>
                  <a:cubicBezTo>
                    <a:pt x="38" y="0"/>
                    <a:pt x="37" y="0"/>
                    <a:pt x="37"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2" name="ïśḻïdè">
              <a:extLst>
                <a:ext uri="{FF2B5EF4-FFF2-40B4-BE49-F238E27FC236}">
                  <a16:creationId xmlns:a16="http://schemas.microsoft.com/office/drawing/2014/main" id="{172CADFA-B304-49FE-A72D-13BF100B8B4A}"/>
                </a:ext>
              </a:extLst>
            </p:cNvPr>
            <p:cNvSpPr>
              <a:spLocks/>
            </p:cNvSpPr>
            <p:nvPr userDrawn="1"/>
          </p:nvSpPr>
          <p:spPr bwMode="auto">
            <a:xfrm>
              <a:off x="7845426" y="3697288"/>
              <a:ext cx="85725" cy="98425"/>
            </a:xfrm>
            <a:custGeom>
              <a:avLst/>
              <a:gdLst>
                <a:gd name="T0" fmla="*/ 49 w 54"/>
                <a:gd name="T1" fmla="*/ 22 h 62"/>
                <a:gd name="T2" fmla="*/ 38 w 54"/>
                <a:gd name="T3" fmla="*/ 57 h 62"/>
                <a:gd name="T4" fmla="*/ 6 w 54"/>
                <a:gd name="T5" fmla="*/ 39 h 62"/>
                <a:gd name="T6" fmla="*/ 17 w 54"/>
                <a:gd name="T7" fmla="*/ 5 h 62"/>
                <a:gd name="T8" fmla="*/ 49 w 54"/>
                <a:gd name="T9" fmla="*/ 22 h 62"/>
              </a:gdLst>
              <a:ahLst/>
              <a:cxnLst>
                <a:cxn ang="0">
                  <a:pos x="T0" y="T1"/>
                </a:cxn>
                <a:cxn ang="0">
                  <a:pos x="T2" y="T3"/>
                </a:cxn>
                <a:cxn ang="0">
                  <a:pos x="T4" y="T5"/>
                </a:cxn>
                <a:cxn ang="0">
                  <a:pos x="T6" y="T7"/>
                </a:cxn>
                <a:cxn ang="0">
                  <a:pos x="T8" y="T9"/>
                </a:cxn>
              </a:cxnLst>
              <a:rect l="0" t="0" r="r" b="b"/>
              <a:pathLst>
                <a:path w="54" h="62">
                  <a:moveTo>
                    <a:pt x="49" y="22"/>
                  </a:moveTo>
                  <a:cubicBezTo>
                    <a:pt x="54" y="37"/>
                    <a:pt x="49" y="53"/>
                    <a:pt x="38" y="57"/>
                  </a:cubicBezTo>
                  <a:cubicBezTo>
                    <a:pt x="26" y="62"/>
                    <a:pt x="12" y="54"/>
                    <a:pt x="6" y="39"/>
                  </a:cubicBezTo>
                  <a:cubicBezTo>
                    <a:pt x="0" y="25"/>
                    <a:pt x="5" y="9"/>
                    <a:pt x="17" y="5"/>
                  </a:cubicBezTo>
                  <a:cubicBezTo>
                    <a:pt x="29" y="0"/>
                    <a:pt x="43" y="8"/>
                    <a:pt x="49"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3" name="íśļíḓê">
              <a:extLst>
                <a:ext uri="{FF2B5EF4-FFF2-40B4-BE49-F238E27FC236}">
                  <a16:creationId xmlns:a16="http://schemas.microsoft.com/office/drawing/2014/main" id="{C025142D-D005-4CD4-B3CA-DFE1C5CADDEC}"/>
                </a:ext>
              </a:extLst>
            </p:cNvPr>
            <p:cNvSpPr>
              <a:spLocks/>
            </p:cNvSpPr>
            <p:nvPr userDrawn="1"/>
          </p:nvSpPr>
          <p:spPr bwMode="auto">
            <a:xfrm>
              <a:off x="8159751" y="3697288"/>
              <a:ext cx="85725" cy="98425"/>
            </a:xfrm>
            <a:custGeom>
              <a:avLst/>
              <a:gdLst>
                <a:gd name="T0" fmla="*/ 6 w 54"/>
                <a:gd name="T1" fmla="*/ 22 h 62"/>
                <a:gd name="T2" fmla="*/ 17 w 54"/>
                <a:gd name="T3" fmla="*/ 57 h 62"/>
                <a:gd name="T4" fmla="*/ 48 w 54"/>
                <a:gd name="T5" fmla="*/ 39 h 62"/>
                <a:gd name="T6" fmla="*/ 38 w 54"/>
                <a:gd name="T7" fmla="*/ 5 h 62"/>
                <a:gd name="T8" fmla="*/ 6 w 54"/>
                <a:gd name="T9" fmla="*/ 22 h 62"/>
              </a:gdLst>
              <a:ahLst/>
              <a:cxnLst>
                <a:cxn ang="0">
                  <a:pos x="T0" y="T1"/>
                </a:cxn>
                <a:cxn ang="0">
                  <a:pos x="T2" y="T3"/>
                </a:cxn>
                <a:cxn ang="0">
                  <a:pos x="T4" y="T5"/>
                </a:cxn>
                <a:cxn ang="0">
                  <a:pos x="T6" y="T7"/>
                </a:cxn>
                <a:cxn ang="0">
                  <a:pos x="T8" y="T9"/>
                </a:cxn>
              </a:cxnLst>
              <a:rect l="0" t="0" r="r" b="b"/>
              <a:pathLst>
                <a:path w="54" h="62">
                  <a:moveTo>
                    <a:pt x="6" y="22"/>
                  </a:moveTo>
                  <a:cubicBezTo>
                    <a:pt x="0" y="37"/>
                    <a:pt x="5" y="53"/>
                    <a:pt x="17" y="57"/>
                  </a:cubicBezTo>
                  <a:cubicBezTo>
                    <a:pt x="29" y="62"/>
                    <a:pt x="43" y="54"/>
                    <a:pt x="48" y="39"/>
                  </a:cubicBezTo>
                  <a:cubicBezTo>
                    <a:pt x="54" y="25"/>
                    <a:pt x="49" y="9"/>
                    <a:pt x="38" y="5"/>
                  </a:cubicBezTo>
                  <a:cubicBezTo>
                    <a:pt x="26" y="0"/>
                    <a:pt x="12" y="8"/>
                    <a:pt x="6"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4" name="ïSḻïďe">
              <a:extLst>
                <a:ext uri="{FF2B5EF4-FFF2-40B4-BE49-F238E27FC236}">
                  <a16:creationId xmlns:a16="http://schemas.microsoft.com/office/drawing/2014/main" id="{A422173A-53DD-4F43-BD33-9DDED2303ECE}"/>
                </a:ext>
              </a:extLst>
            </p:cNvPr>
            <p:cNvSpPr>
              <a:spLocks/>
            </p:cNvSpPr>
            <p:nvPr userDrawn="1"/>
          </p:nvSpPr>
          <p:spPr bwMode="auto">
            <a:xfrm>
              <a:off x="7943851" y="3714750"/>
              <a:ext cx="74613" cy="30163"/>
            </a:xfrm>
            <a:custGeom>
              <a:avLst/>
              <a:gdLst>
                <a:gd name="T0" fmla="*/ 45 w 47"/>
                <a:gd name="T1" fmla="*/ 19 h 19"/>
                <a:gd name="T2" fmla="*/ 44 w 47"/>
                <a:gd name="T3" fmla="*/ 18 h 19"/>
                <a:gd name="T4" fmla="*/ 3 w 47"/>
                <a:gd name="T5" fmla="*/ 17 h 19"/>
                <a:gd name="T6" fmla="*/ 0 w 47"/>
                <a:gd name="T7" fmla="*/ 16 h 19"/>
                <a:gd name="T8" fmla="*/ 1 w 47"/>
                <a:gd name="T9" fmla="*/ 14 h 19"/>
                <a:gd name="T10" fmla="*/ 46 w 47"/>
                <a:gd name="T11" fmla="*/ 16 h 19"/>
                <a:gd name="T12" fmla="*/ 46 w 47"/>
                <a:gd name="T13" fmla="*/ 18 h 19"/>
                <a:gd name="T14" fmla="*/ 45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5" y="19"/>
                  </a:moveTo>
                  <a:cubicBezTo>
                    <a:pt x="44" y="18"/>
                    <a:pt x="44" y="18"/>
                    <a:pt x="44" y="18"/>
                  </a:cubicBezTo>
                  <a:cubicBezTo>
                    <a:pt x="44" y="18"/>
                    <a:pt x="24" y="4"/>
                    <a:pt x="3" y="17"/>
                  </a:cubicBezTo>
                  <a:cubicBezTo>
                    <a:pt x="2" y="17"/>
                    <a:pt x="1" y="17"/>
                    <a:pt x="0" y="16"/>
                  </a:cubicBezTo>
                  <a:cubicBezTo>
                    <a:pt x="0" y="15"/>
                    <a:pt x="0" y="14"/>
                    <a:pt x="1" y="14"/>
                  </a:cubicBezTo>
                  <a:cubicBezTo>
                    <a:pt x="24" y="0"/>
                    <a:pt x="46" y="16"/>
                    <a:pt x="46" y="16"/>
                  </a:cubicBezTo>
                  <a:cubicBezTo>
                    <a:pt x="47" y="16"/>
                    <a:pt x="47" y="17"/>
                    <a:pt x="46" y="18"/>
                  </a:cubicBezTo>
                  <a:cubicBezTo>
                    <a:pt x="46" y="18"/>
                    <a:pt x="46" y="19"/>
                    <a:pt x="45" y="19"/>
                  </a:cubicBez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5" name="ïśḻïdé">
              <a:extLst>
                <a:ext uri="{FF2B5EF4-FFF2-40B4-BE49-F238E27FC236}">
                  <a16:creationId xmlns:a16="http://schemas.microsoft.com/office/drawing/2014/main" id="{55DD8010-F336-4EFA-95F3-05553EE1A4E0}"/>
                </a:ext>
              </a:extLst>
            </p:cNvPr>
            <p:cNvSpPr>
              <a:spLocks/>
            </p:cNvSpPr>
            <p:nvPr userDrawn="1"/>
          </p:nvSpPr>
          <p:spPr bwMode="auto">
            <a:xfrm>
              <a:off x="8074026" y="3714750"/>
              <a:ext cx="74613" cy="30163"/>
            </a:xfrm>
            <a:custGeom>
              <a:avLst/>
              <a:gdLst>
                <a:gd name="T0" fmla="*/ 2 w 47"/>
                <a:gd name="T1" fmla="*/ 19 h 19"/>
                <a:gd name="T2" fmla="*/ 1 w 47"/>
                <a:gd name="T3" fmla="*/ 18 h 19"/>
                <a:gd name="T4" fmla="*/ 1 w 47"/>
                <a:gd name="T5" fmla="*/ 16 h 19"/>
                <a:gd name="T6" fmla="*/ 46 w 47"/>
                <a:gd name="T7" fmla="*/ 14 h 19"/>
                <a:gd name="T8" fmla="*/ 47 w 47"/>
                <a:gd name="T9" fmla="*/ 16 h 19"/>
                <a:gd name="T10" fmla="*/ 45 w 47"/>
                <a:gd name="T11" fmla="*/ 17 h 19"/>
                <a:gd name="T12" fmla="*/ 3 w 47"/>
                <a:gd name="T13" fmla="*/ 18 h 19"/>
                <a:gd name="T14" fmla="*/ 2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2" y="19"/>
                  </a:moveTo>
                  <a:cubicBezTo>
                    <a:pt x="2" y="19"/>
                    <a:pt x="1" y="18"/>
                    <a:pt x="1" y="18"/>
                  </a:cubicBezTo>
                  <a:cubicBezTo>
                    <a:pt x="0" y="17"/>
                    <a:pt x="1" y="16"/>
                    <a:pt x="1" y="16"/>
                  </a:cubicBezTo>
                  <a:cubicBezTo>
                    <a:pt x="2" y="16"/>
                    <a:pt x="24" y="0"/>
                    <a:pt x="46" y="14"/>
                  </a:cubicBezTo>
                  <a:cubicBezTo>
                    <a:pt x="47" y="14"/>
                    <a:pt x="47" y="15"/>
                    <a:pt x="47" y="16"/>
                  </a:cubicBezTo>
                  <a:cubicBezTo>
                    <a:pt x="46" y="17"/>
                    <a:pt x="45" y="17"/>
                    <a:pt x="45" y="17"/>
                  </a:cubicBezTo>
                  <a:cubicBezTo>
                    <a:pt x="24" y="4"/>
                    <a:pt x="3" y="18"/>
                    <a:pt x="3" y="18"/>
                  </a:cubicBezTo>
                  <a:lnTo>
                    <a:pt x="2" y="19"/>
                  </a:ln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6" name="íṩľîďé">
              <a:extLst>
                <a:ext uri="{FF2B5EF4-FFF2-40B4-BE49-F238E27FC236}">
                  <a16:creationId xmlns:a16="http://schemas.microsoft.com/office/drawing/2014/main" id="{96482673-239B-4AA2-A2F1-2E2CBDAC7CFE}"/>
                </a:ext>
              </a:extLst>
            </p:cNvPr>
            <p:cNvSpPr>
              <a:spLocks/>
            </p:cNvSpPr>
            <p:nvPr userDrawn="1"/>
          </p:nvSpPr>
          <p:spPr bwMode="auto">
            <a:xfrm>
              <a:off x="8186738" y="3719513"/>
              <a:ext cx="47625" cy="42863"/>
            </a:xfrm>
            <a:custGeom>
              <a:avLst/>
              <a:gdLst>
                <a:gd name="T0" fmla="*/ 20 w 30"/>
                <a:gd name="T1" fmla="*/ 0 h 27"/>
                <a:gd name="T2" fmla="*/ 20 w 30"/>
                <a:gd name="T3" fmla="*/ 0 h 27"/>
                <a:gd name="T4" fmla="*/ 0 w 30"/>
                <a:gd name="T5" fmla="*/ 24 h 27"/>
                <a:gd name="T6" fmla="*/ 1 w 30"/>
                <a:gd name="T7" fmla="*/ 27 h 27"/>
                <a:gd name="T8" fmla="*/ 2 w 30"/>
                <a:gd name="T9" fmla="*/ 27 h 27"/>
                <a:gd name="T10" fmla="*/ 4 w 30"/>
                <a:gd name="T11" fmla="*/ 26 h 27"/>
                <a:gd name="T12" fmla="*/ 20 w 30"/>
                <a:gd name="T13" fmla="*/ 4 h 27"/>
                <a:gd name="T14" fmla="*/ 20 w 30"/>
                <a:gd name="T15" fmla="*/ 4 h 27"/>
                <a:gd name="T16" fmla="*/ 26 w 30"/>
                <a:gd name="T17" fmla="*/ 11 h 27"/>
                <a:gd name="T18" fmla="*/ 28 w 30"/>
                <a:gd name="T19" fmla="*/ 12 h 27"/>
                <a:gd name="T20" fmla="*/ 29 w 30"/>
                <a:gd name="T21" fmla="*/ 12 h 27"/>
                <a:gd name="T22" fmla="*/ 30 w 30"/>
                <a:gd name="T23" fmla="*/ 10 h 27"/>
                <a:gd name="T24" fmla="*/ 2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20" y="0"/>
                  </a:moveTo>
                  <a:cubicBezTo>
                    <a:pt x="20" y="0"/>
                    <a:pt x="20" y="0"/>
                    <a:pt x="20" y="0"/>
                  </a:cubicBezTo>
                  <a:cubicBezTo>
                    <a:pt x="10" y="0"/>
                    <a:pt x="1" y="22"/>
                    <a:pt x="0" y="24"/>
                  </a:cubicBezTo>
                  <a:cubicBezTo>
                    <a:pt x="0" y="26"/>
                    <a:pt x="0" y="27"/>
                    <a:pt x="1" y="27"/>
                  </a:cubicBezTo>
                  <a:cubicBezTo>
                    <a:pt x="2" y="27"/>
                    <a:pt x="2" y="27"/>
                    <a:pt x="2" y="27"/>
                  </a:cubicBezTo>
                  <a:cubicBezTo>
                    <a:pt x="3" y="27"/>
                    <a:pt x="3" y="27"/>
                    <a:pt x="4" y="26"/>
                  </a:cubicBezTo>
                  <a:cubicBezTo>
                    <a:pt x="7" y="18"/>
                    <a:pt x="15" y="4"/>
                    <a:pt x="20" y="4"/>
                  </a:cubicBezTo>
                  <a:cubicBezTo>
                    <a:pt x="20" y="4"/>
                    <a:pt x="20" y="4"/>
                    <a:pt x="20" y="4"/>
                  </a:cubicBezTo>
                  <a:cubicBezTo>
                    <a:pt x="23" y="4"/>
                    <a:pt x="25" y="8"/>
                    <a:pt x="26" y="11"/>
                  </a:cubicBezTo>
                  <a:cubicBezTo>
                    <a:pt x="26" y="12"/>
                    <a:pt x="27" y="12"/>
                    <a:pt x="28" y="12"/>
                  </a:cubicBezTo>
                  <a:cubicBezTo>
                    <a:pt x="28" y="12"/>
                    <a:pt x="28" y="12"/>
                    <a:pt x="29" y="12"/>
                  </a:cubicBezTo>
                  <a:cubicBezTo>
                    <a:pt x="30" y="12"/>
                    <a:pt x="30" y="11"/>
                    <a:pt x="30" y="10"/>
                  </a:cubicBezTo>
                  <a:cubicBezTo>
                    <a:pt x="27" y="3"/>
                    <a:pt x="24" y="0"/>
                    <a:pt x="2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7" name="iṧľîḋé">
              <a:extLst>
                <a:ext uri="{FF2B5EF4-FFF2-40B4-BE49-F238E27FC236}">
                  <a16:creationId xmlns:a16="http://schemas.microsoft.com/office/drawing/2014/main" id="{83A2F997-FE0D-4186-AAFB-2BB3592706BD}"/>
                </a:ext>
              </a:extLst>
            </p:cNvPr>
            <p:cNvSpPr>
              <a:spLocks/>
            </p:cNvSpPr>
            <p:nvPr userDrawn="1"/>
          </p:nvSpPr>
          <p:spPr bwMode="auto">
            <a:xfrm>
              <a:off x="7859713" y="3719513"/>
              <a:ext cx="47625" cy="42863"/>
            </a:xfrm>
            <a:custGeom>
              <a:avLst/>
              <a:gdLst>
                <a:gd name="T0" fmla="*/ 10 w 30"/>
                <a:gd name="T1" fmla="*/ 0 h 27"/>
                <a:gd name="T2" fmla="*/ 10 w 30"/>
                <a:gd name="T3" fmla="*/ 0 h 27"/>
                <a:gd name="T4" fmla="*/ 0 w 30"/>
                <a:gd name="T5" fmla="*/ 10 h 27"/>
                <a:gd name="T6" fmla="*/ 1 w 30"/>
                <a:gd name="T7" fmla="*/ 12 h 27"/>
                <a:gd name="T8" fmla="*/ 2 w 30"/>
                <a:gd name="T9" fmla="*/ 12 h 27"/>
                <a:gd name="T10" fmla="*/ 4 w 30"/>
                <a:gd name="T11" fmla="*/ 11 h 27"/>
                <a:gd name="T12" fmla="*/ 10 w 30"/>
                <a:gd name="T13" fmla="*/ 4 h 27"/>
                <a:gd name="T14" fmla="*/ 10 w 30"/>
                <a:gd name="T15" fmla="*/ 4 h 27"/>
                <a:gd name="T16" fmla="*/ 26 w 30"/>
                <a:gd name="T17" fmla="*/ 26 h 27"/>
                <a:gd name="T18" fmla="*/ 28 w 30"/>
                <a:gd name="T19" fmla="*/ 27 h 27"/>
                <a:gd name="T20" fmla="*/ 29 w 30"/>
                <a:gd name="T21" fmla="*/ 27 h 27"/>
                <a:gd name="T22" fmla="*/ 30 w 30"/>
                <a:gd name="T23" fmla="*/ 24 h 27"/>
                <a:gd name="T24" fmla="*/ 1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10" y="0"/>
                  </a:moveTo>
                  <a:cubicBezTo>
                    <a:pt x="10" y="0"/>
                    <a:pt x="10" y="0"/>
                    <a:pt x="10" y="0"/>
                  </a:cubicBezTo>
                  <a:cubicBezTo>
                    <a:pt x="6" y="0"/>
                    <a:pt x="3" y="3"/>
                    <a:pt x="0" y="10"/>
                  </a:cubicBezTo>
                  <a:cubicBezTo>
                    <a:pt x="0" y="11"/>
                    <a:pt x="0" y="12"/>
                    <a:pt x="1" y="12"/>
                  </a:cubicBezTo>
                  <a:cubicBezTo>
                    <a:pt x="1" y="12"/>
                    <a:pt x="2" y="12"/>
                    <a:pt x="2" y="12"/>
                  </a:cubicBezTo>
                  <a:cubicBezTo>
                    <a:pt x="3" y="12"/>
                    <a:pt x="3" y="12"/>
                    <a:pt x="4" y="11"/>
                  </a:cubicBezTo>
                  <a:cubicBezTo>
                    <a:pt x="5" y="8"/>
                    <a:pt x="7" y="4"/>
                    <a:pt x="10" y="4"/>
                  </a:cubicBezTo>
                  <a:cubicBezTo>
                    <a:pt x="10" y="4"/>
                    <a:pt x="10" y="4"/>
                    <a:pt x="10" y="4"/>
                  </a:cubicBezTo>
                  <a:cubicBezTo>
                    <a:pt x="15" y="4"/>
                    <a:pt x="23" y="18"/>
                    <a:pt x="26" y="26"/>
                  </a:cubicBezTo>
                  <a:cubicBezTo>
                    <a:pt x="26" y="27"/>
                    <a:pt x="27" y="27"/>
                    <a:pt x="28" y="27"/>
                  </a:cubicBezTo>
                  <a:cubicBezTo>
                    <a:pt x="29" y="27"/>
                    <a:pt x="29" y="27"/>
                    <a:pt x="29" y="27"/>
                  </a:cubicBezTo>
                  <a:cubicBezTo>
                    <a:pt x="30" y="27"/>
                    <a:pt x="30" y="26"/>
                    <a:pt x="30" y="24"/>
                  </a:cubicBezTo>
                  <a:cubicBezTo>
                    <a:pt x="29" y="22"/>
                    <a:pt x="20" y="0"/>
                    <a:pt x="1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8" name="îşliďê">
              <a:extLst>
                <a:ext uri="{FF2B5EF4-FFF2-40B4-BE49-F238E27FC236}">
                  <a16:creationId xmlns:a16="http://schemas.microsoft.com/office/drawing/2014/main" id="{20878A10-0331-47F4-AE95-1E0703863720}"/>
                </a:ext>
              </a:extLst>
            </p:cNvPr>
            <p:cNvSpPr>
              <a:spLocks noChangeArrowheads="1"/>
            </p:cNvSpPr>
            <p:nvPr userDrawn="1"/>
          </p:nvSpPr>
          <p:spPr bwMode="auto">
            <a:xfrm>
              <a:off x="4424363" y="5865813"/>
              <a:ext cx="7761288" cy="49213"/>
            </a:xfrm>
            <a:prstGeom prst="rect">
              <a:avLst/>
            </a:prstGeom>
            <a:solidFill>
              <a:srgbClr val="2D80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9" name="ï$ḻíďê">
              <a:extLst>
                <a:ext uri="{FF2B5EF4-FFF2-40B4-BE49-F238E27FC236}">
                  <a16:creationId xmlns:a16="http://schemas.microsoft.com/office/drawing/2014/main" id="{BFE8E263-853F-4FA1-A0AD-6DFBAEB252F1}"/>
                </a:ext>
              </a:extLst>
            </p:cNvPr>
            <p:cNvSpPr>
              <a:spLocks/>
            </p:cNvSpPr>
            <p:nvPr userDrawn="1"/>
          </p:nvSpPr>
          <p:spPr bwMode="auto">
            <a:xfrm>
              <a:off x="11223626" y="4351338"/>
              <a:ext cx="125413" cy="38100"/>
            </a:xfrm>
            <a:custGeom>
              <a:avLst/>
              <a:gdLst>
                <a:gd name="T0" fmla="*/ 2 w 79"/>
                <a:gd name="T1" fmla="*/ 24 h 24"/>
                <a:gd name="T2" fmla="*/ 0 w 79"/>
                <a:gd name="T3" fmla="*/ 22 h 24"/>
                <a:gd name="T4" fmla="*/ 2 w 79"/>
                <a:gd name="T5" fmla="*/ 20 h 24"/>
                <a:gd name="T6" fmla="*/ 76 w 79"/>
                <a:gd name="T7" fmla="*/ 0 h 24"/>
                <a:gd name="T8" fmla="*/ 78 w 79"/>
                <a:gd name="T9" fmla="*/ 2 h 24"/>
                <a:gd name="T10" fmla="*/ 77 w 79"/>
                <a:gd name="T11" fmla="*/ 4 h 24"/>
                <a:gd name="T12" fmla="*/ 3 w 79"/>
                <a:gd name="T13" fmla="*/ 24 h 24"/>
                <a:gd name="T14" fmla="*/ 2 w 79"/>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4">
                  <a:moveTo>
                    <a:pt x="2" y="24"/>
                  </a:moveTo>
                  <a:cubicBezTo>
                    <a:pt x="1" y="24"/>
                    <a:pt x="0" y="23"/>
                    <a:pt x="0" y="22"/>
                  </a:cubicBezTo>
                  <a:cubicBezTo>
                    <a:pt x="0" y="21"/>
                    <a:pt x="0" y="20"/>
                    <a:pt x="2" y="20"/>
                  </a:cubicBezTo>
                  <a:cubicBezTo>
                    <a:pt x="76" y="0"/>
                    <a:pt x="76" y="0"/>
                    <a:pt x="76" y="0"/>
                  </a:cubicBezTo>
                  <a:cubicBezTo>
                    <a:pt x="77" y="0"/>
                    <a:pt x="78" y="0"/>
                    <a:pt x="78" y="2"/>
                  </a:cubicBezTo>
                  <a:cubicBezTo>
                    <a:pt x="79" y="3"/>
                    <a:pt x="78" y="4"/>
                    <a:pt x="77" y="4"/>
                  </a:cubicBezTo>
                  <a:cubicBezTo>
                    <a:pt x="3" y="24"/>
                    <a:pt x="3" y="24"/>
                    <a:pt x="3" y="24"/>
                  </a:cubicBezTo>
                  <a:cubicBezTo>
                    <a:pt x="2" y="24"/>
                    <a:pt x="2" y="24"/>
                    <a:pt x="2" y="24"/>
                  </a:cubicBez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0" name="îṥļîḑè">
              <a:extLst>
                <a:ext uri="{FF2B5EF4-FFF2-40B4-BE49-F238E27FC236}">
                  <a16:creationId xmlns:a16="http://schemas.microsoft.com/office/drawing/2014/main" id="{903D8B19-F5F0-44BB-B10D-E69C3B57B825}"/>
                </a:ext>
              </a:extLst>
            </p:cNvPr>
            <p:cNvSpPr>
              <a:spLocks/>
            </p:cNvSpPr>
            <p:nvPr userDrawn="1"/>
          </p:nvSpPr>
          <p:spPr bwMode="auto">
            <a:xfrm>
              <a:off x="10982326" y="4114800"/>
              <a:ext cx="82550" cy="104775"/>
            </a:xfrm>
            <a:custGeom>
              <a:avLst/>
              <a:gdLst>
                <a:gd name="T0" fmla="*/ 1 w 52"/>
                <a:gd name="T1" fmla="*/ 3 h 66"/>
                <a:gd name="T2" fmla="*/ 1 w 52"/>
                <a:gd name="T3" fmla="*/ 0 h 66"/>
                <a:gd name="T4" fmla="*/ 5 w 52"/>
                <a:gd name="T5" fmla="*/ 1 h 66"/>
                <a:gd name="T6" fmla="*/ 52 w 52"/>
                <a:gd name="T7" fmla="*/ 61 h 66"/>
                <a:gd name="T8" fmla="*/ 51 w 52"/>
                <a:gd name="T9" fmla="*/ 65 h 66"/>
                <a:gd name="T10" fmla="*/ 48 w 52"/>
                <a:gd name="T11" fmla="*/ 64 h 66"/>
                <a:gd name="T12" fmla="*/ 1 w 52"/>
                <a:gd name="T13" fmla="*/ 4 h 66"/>
                <a:gd name="T14" fmla="*/ 1 w 52"/>
                <a:gd name="T15" fmla="*/ 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6">
                  <a:moveTo>
                    <a:pt x="1" y="3"/>
                  </a:moveTo>
                  <a:cubicBezTo>
                    <a:pt x="0" y="2"/>
                    <a:pt x="1" y="1"/>
                    <a:pt x="1" y="0"/>
                  </a:cubicBezTo>
                  <a:cubicBezTo>
                    <a:pt x="2" y="0"/>
                    <a:pt x="4" y="0"/>
                    <a:pt x="5" y="1"/>
                  </a:cubicBezTo>
                  <a:cubicBezTo>
                    <a:pt x="52" y="61"/>
                    <a:pt x="52" y="61"/>
                    <a:pt x="52" y="61"/>
                  </a:cubicBezTo>
                  <a:cubicBezTo>
                    <a:pt x="52" y="63"/>
                    <a:pt x="52" y="64"/>
                    <a:pt x="51" y="65"/>
                  </a:cubicBezTo>
                  <a:cubicBezTo>
                    <a:pt x="50" y="66"/>
                    <a:pt x="49" y="65"/>
                    <a:pt x="48" y="64"/>
                  </a:cubicBezTo>
                  <a:cubicBezTo>
                    <a:pt x="1" y="4"/>
                    <a:pt x="1" y="4"/>
                    <a:pt x="1" y="4"/>
                  </a:cubicBezTo>
                  <a:lnTo>
                    <a:pt x="1" y="3"/>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1" name="ïṧ1íḍé">
              <a:extLst>
                <a:ext uri="{FF2B5EF4-FFF2-40B4-BE49-F238E27FC236}">
                  <a16:creationId xmlns:a16="http://schemas.microsoft.com/office/drawing/2014/main" id="{EE4A01AE-DC6F-471A-9D8E-689C8BF74A59}"/>
                </a:ext>
              </a:extLst>
            </p:cNvPr>
            <p:cNvSpPr>
              <a:spLocks/>
            </p:cNvSpPr>
            <p:nvPr userDrawn="1"/>
          </p:nvSpPr>
          <p:spPr bwMode="auto">
            <a:xfrm>
              <a:off x="10837863" y="3549650"/>
              <a:ext cx="95250" cy="66675"/>
            </a:xfrm>
            <a:custGeom>
              <a:avLst/>
              <a:gdLst>
                <a:gd name="T0" fmla="*/ 0 w 60"/>
                <a:gd name="T1" fmla="*/ 3 h 42"/>
                <a:gd name="T2" fmla="*/ 0 w 60"/>
                <a:gd name="T3" fmla="*/ 1 h 42"/>
                <a:gd name="T4" fmla="*/ 3 w 60"/>
                <a:gd name="T5" fmla="*/ 0 h 42"/>
                <a:gd name="T6" fmla="*/ 59 w 60"/>
                <a:gd name="T7" fmla="*/ 38 h 42"/>
                <a:gd name="T8" fmla="*/ 59 w 60"/>
                <a:gd name="T9" fmla="*/ 41 h 42"/>
                <a:gd name="T10" fmla="*/ 56 w 60"/>
                <a:gd name="T11" fmla="*/ 41 h 42"/>
                <a:gd name="T12" fmla="*/ 1 w 60"/>
                <a:gd name="T13" fmla="*/ 4 h 42"/>
                <a:gd name="T14" fmla="*/ 0 w 60"/>
                <a:gd name="T15" fmla="*/ 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42">
                  <a:moveTo>
                    <a:pt x="0" y="3"/>
                  </a:moveTo>
                  <a:cubicBezTo>
                    <a:pt x="0" y="2"/>
                    <a:pt x="0" y="2"/>
                    <a:pt x="0" y="1"/>
                  </a:cubicBezTo>
                  <a:cubicBezTo>
                    <a:pt x="1" y="0"/>
                    <a:pt x="2" y="0"/>
                    <a:pt x="3" y="0"/>
                  </a:cubicBezTo>
                  <a:cubicBezTo>
                    <a:pt x="59" y="38"/>
                    <a:pt x="59" y="38"/>
                    <a:pt x="59" y="38"/>
                  </a:cubicBezTo>
                  <a:cubicBezTo>
                    <a:pt x="60" y="39"/>
                    <a:pt x="60" y="40"/>
                    <a:pt x="59" y="41"/>
                  </a:cubicBezTo>
                  <a:cubicBezTo>
                    <a:pt x="59" y="42"/>
                    <a:pt x="57" y="42"/>
                    <a:pt x="56" y="41"/>
                  </a:cubicBezTo>
                  <a:cubicBezTo>
                    <a:pt x="1" y="4"/>
                    <a:pt x="1" y="4"/>
                    <a:pt x="1" y="4"/>
                  </a:cubicBezTo>
                  <a:lnTo>
                    <a:pt x="0" y="3"/>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2" name="ïşľiḋê">
              <a:extLst>
                <a:ext uri="{FF2B5EF4-FFF2-40B4-BE49-F238E27FC236}">
                  <a16:creationId xmlns:a16="http://schemas.microsoft.com/office/drawing/2014/main" id="{43DF206F-E404-46F5-ABE5-EC6D42CD0014}"/>
                </a:ext>
              </a:extLst>
            </p:cNvPr>
            <p:cNvSpPr>
              <a:spLocks/>
            </p:cNvSpPr>
            <p:nvPr userDrawn="1"/>
          </p:nvSpPr>
          <p:spPr bwMode="auto">
            <a:xfrm>
              <a:off x="10809288" y="3643313"/>
              <a:ext cx="74613" cy="90488"/>
            </a:xfrm>
            <a:custGeom>
              <a:avLst/>
              <a:gdLst>
                <a:gd name="T0" fmla="*/ 1 w 47"/>
                <a:gd name="T1" fmla="*/ 2 h 57"/>
                <a:gd name="T2" fmla="*/ 1 w 47"/>
                <a:gd name="T3" fmla="*/ 0 h 57"/>
                <a:gd name="T4" fmla="*/ 4 w 47"/>
                <a:gd name="T5" fmla="*/ 1 h 57"/>
                <a:gd name="T6" fmla="*/ 46 w 47"/>
                <a:gd name="T7" fmla="*/ 53 h 57"/>
                <a:gd name="T8" fmla="*/ 46 w 47"/>
                <a:gd name="T9" fmla="*/ 56 h 57"/>
                <a:gd name="T10" fmla="*/ 43 w 47"/>
                <a:gd name="T11" fmla="*/ 56 h 57"/>
                <a:gd name="T12" fmla="*/ 1 w 47"/>
                <a:gd name="T13" fmla="*/ 3 h 57"/>
                <a:gd name="T14" fmla="*/ 1 w 47"/>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7">
                  <a:moveTo>
                    <a:pt x="1" y="2"/>
                  </a:moveTo>
                  <a:cubicBezTo>
                    <a:pt x="0" y="2"/>
                    <a:pt x="1" y="1"/>
                    <a:pt x="1" y="0"/>
                  </a:cubicBezTo>
                  <a:cubicBezTo>
                    <a:pt x="2" y="0"/>
                    <a:pt x="3" y="0"/>
                    <a:pt x="4" y="1"/>
                  </a:cubicBezTo>
                  <a:cubicBezTo>
                    <a:pt x="46" y="53"/>
                    <a:pt x="46" y="53"/>
                    <a:pt x="46" y="53"/>
                  </a:cubicBezTo>
                  <a:cubicBezTo>
                    <a:pt x="47" y="54"/>
                    <a:pt x="46" y="56"/>
                    <a:pt x="46" y="56"/>
                  </a:cubicBezTo>
                  <a:cubicBezTo>
                    <a:pt x="45" y="57"/>
                    <a:pt x="43" y="57"/>
                    <a:pt x="43" y="56"/>
                  </a:cubicBezTo>
                  <a:cubicBezTo>
                    <a:pt x="1" y="3"/>
                    <a:pt x="1" y="3"/>
                    <a:pt x="1" y="3"/>
                  </a:cubicBezTo>
                  <a:lnTo>
                    <a:pt x="1" y="2"/>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3" name="íśḷíḋê">
              <a:extLst>
                <a:ext uri="{FF2B5EF4-FFF2-40B4-BE49-F238E27FC236}">
                  <a16:creationId xmlns:a16="http://schemas.microsoft.com/office/drawing/2014/main" id="{02D98A1D-B09D-41C0-AE8D-0ABFDBEB4CB8}"/>
                </a:ext>
              </a:extLst>
            </p:cNvPr>
            <p:cNvSpPr>
              <a:spLocks/>
            </p:cNvSpPr>
            <p:nvPr userDrawn="1"/>
          </p:nvSpPr>
          <p:spPr bwMode="auto">
            <a:xfrm>
              <a:off x="11234738" y="4198938"/>
              <a:ext cx="92075" cy="95250"/>
            </a:xfrm>
            <a:custGeom>
              <a:avLst/>
              <a:gdLst>
                <a:gd name="T0" fmla="*/ 3 w 58"/>
                <a:gd name="T1" fmla="*/ 60 h 60"/>
                <a:gd name="T2" fmla="*/ 1 w 58"/>
                <a:gd name="T3" fmla="*/ 59 h 60"/>
                <a:gd name="T4" fmla="*/ 1 w 58"/>
                <a:gd name="T5" fmla="*/ 56 h 60"/>
                <a:gd name="T6" fmla="*/ 54 w 58"/>
                <a:gd name="T7" fmla="*/ 1 h 60"/>
                <a:gd name="T8" fmla="*/ 57 w 58"/>
                <a:gd name="T9" fmla="*/ 1 h 60"/>
                <a:gd name="T10" fmla="*/ 57 w 58"/>
                <a:gd name="T11" fmla="*/ 4 h 60"/>
                <a:gd name="T12" fmla="*/ 4 w 58"/>
                <a:gd name="T13" fmla="*/ 59 h 60"/>
                <a:gd name="T14" fmla="*/ 3 w 58"/>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0">
                  <a:moveTo>
                    <a:pt x="3" y="60"/>
                  </a:moveTo>
                  <a:cubicBezTo>
                    <a:pt x="3" y="60"/>
                    <a:pt x="2" y="60"/>
                    <a:pt x="1" y="59"/>
                  </a:cubicBezTo>
                  <a:cubicBezTo>
                    <a:pt x="0" y="58"/>
                    <a:pt x="0" y="57"/>
                    <a:pt x="1" y="56"/>
                  </a:cubicBezTo>
                  <a:cubicBezTo>
                    <a:pt x="54" y="1"/>
                    <a:pt x="54" y="1"/>
                    <a:pt x="54" y="1"/>
                  </a:cubicBezTo>
                  <a:cubicBezTo>
                    <a:pt x="55" y="0"/>
                    <a:pt x="56" y="0"/>
                    <a:pt x="57" y="1"/>
                  </a:cubicBezTo>
                  <a:cubicBezTo>
                    <a:pt x="58" y="2"/>
                    <a:pt x="58" y="3"/>
                    <a:pt x="57" y="4"/>
                  </a:cubicBezTo>
                  <a:cubicBezTo>
                    <a:pt x="4" y="59"/>
                    <a:pt x="4" y="59"/>
                    <a:pt x="4" y="59"/>
                  </a:cubicBezTo>
                  <a:lnTo>
                    <a:pt x="3" y="60"/>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4" name="îṧľidê">
              <a:extLst>
                <a:ext uri="{FF2B5EF4-FFF2-40B4-BE49-F238E27FC236}">
                  <a16:creationId xmlns:a16="http://schemas.microsoft.com/office/drawing/2014/main" id="{76A4C469-8FD7-45CE-A9D2-F15EBCBE32E8}"/>
                </a:ext>
              </a:extLst>
            </p:cNvPr>
            <p:cNvSpPr>
              <a:spLocks/>
            </p:cNvSpPr>
            <p:nvPr userDrawn="1"/>
          </p:nvSpPr>
          <p:spPr bwMode="auto">
            <a:xfrm>
              <a:off x="6941077" y="2790598"/>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CCE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5" name="îšļîďè">
              <a:extLst>
                <a:ext uri="{FF2B5EF4-FFF2-40B4-BE49-F238E27FC236}">
                  <a16:creationId xmlns:a16="http://schemas.microsoft.com/office/drawing/2014/main" id="{A41287B9-413F-41C2-968B-A9B29E948090}"/>
                </a:ext>
              </a:extLst>
            </p:cNvPr>
            <p:cNvSpPr>
              <a:spLocks/>
            </p:cNvSpPr>
            <p:nvPr userDrawn="1"/>
          </p:nvSpPr>
          <p:spPr bwMode="auto">
            <a:xfrm>
              <a:off x="7315727" y="3284311"/>
              <a:ext cx="114300" cy="114300"/>
            </a:xfrm>
            <a:custGeom>
              <a:avLst/>
              <a:gdLst>
                <a:gd name="T0" fmla="*/ 66 w 72"/>
                <a:gd name="T1" fmla="*/ 26 h 72"/>
                <a:gd name="T2" fmla="*/ 45 w 72"/>
                <a:gd name="T3" fmla="*/ 66 h 72"/>
                <a:gd name="T4" fmla="*/ 5 w 72"/>
                <a:gd name="T5" fmla="*/ 46 h 72"/>
                <a:gd name="T6" fmla="*/ 26 w 72"/>
                <a:gd name="T7" fmla="*/ 5 h 72"/>
                <a:gd name="T8" fmla="*/ 66 w 72"/>
                <a:gd name="T9" fmla="*/ 26 h 72"/>
              </a:gdLst>
              <a:ahLst/>
              <a:cxnLst>
                <a:cxn ang="0">
                  <a:pos x="T0" y="T1"/>
                </a:cxn>
                <a:cxn ang="0">
                  <a:pos x="T2" y="T3"/>
                </a:cxn>
                <a:cxn ang="0">
                  <a:pos x="T4" y="T5"/>
                </a:cxn>
                <a:cxn ang="0">
                  <a:pos x="T6" y="T7"/>
                </a:cxn>
                <a:cxn ang="0">
                  <a:pos x="T8" y="T9"/>
                </a:cxn>
              </a:cxnLst>
              <a:rect l="0" t="0" r="r" b="b"/>
              <a:pathLst>
                <a:path w="72" h="72">
                  <a:moveTo>
                    <a:pt x="66" y="26"/>
                  </a:moveTo>
                  <a:cubicBezTo>
                    <a:pt x="72" y="43"/>
                    <a:pt x="62" y="61"/>
                    <a:pt x="45" y="66"/>
                  </a:cubicBezTo>
                  <a:cubicBezTo>
                    <a:pt x="29" y="72"/>
                    <a:pt x="11" y="62"/>
                    <a:pt x="5" y="46"/>
                  </a:cubicBezTo>
                  <a:cubicBezTo>
                    <a:pt x="0" y="29"/>
                    <a:pt x="9" y="11"/>
                    <a:pt x="26" y="5"/>
                  </a:cubicBezTo>
                  <a:cubicBezTo>
                    <a:pt x="43" y="0"/>
                    <a:pt x="61" y="9"/>
                    <a:pt x="66" y="2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6" name="ïṥ1ïḓè">
              <a:extLst>
                <a:ext uri="{FF2B5EF4-FFF2-40B4-BE49-F238E27FC236}">
                  <a16:creationId xmlns:a16="http://schemas.microsoft.com/office/drawing/2014/main" id="{1D4B127B-AA27-4277-BD1D-F12295B3024A}"/>
                </a:ext>
              </a:extLst>
            </p:cNvPr>
            <p:cNvSpPr>
              <a:spLocks/>
            </p:cNvSpPr>
            <p:nvPr userDrawn="1"/>
          </p:nvSpPr>
          <p:spPr bwMode="auto">
            <a:xfrm>
              <a:off x="7174439" y="3001736"/>
              <a:ext cx="274638" cy="304800"/>
            </a:xfrm>
            <a:custGeom>
              <a:avLst/>
              <a:gdLst>
                <a:gd name="T0" fmla="*/ 166 w 173"/>
                <a:gd name="T1" fmla="*/ 67 h 192"/>
                <a:gd name="T2" fmla="*/ 62 w 173"/>
                <a:gd name="T3" fmla="*/ 16 h 192"/>
                <a:gd name="T4" fmla="*/ 12 w 173"/>
                <a:gd name="T5" fmla="*/ 113 h 192"/>
                <a:gd name="T6" fmla="*/ 56 w 173"/>
                <a:gd name="T7" fmla="*/ 165 h 192"/>
                <a:gd name="T8" fmla="*/ 75 w 173"/>
                <a:gd name="T9" fmla="*/ 186 h 192"/>
                <a:gd name="T10" fmla="*/ 77 w 173"/>
                <a:gd name="T11" fmla="*/ 192 h 192"/>
                <a:gd name="T12" fmla="*/ 151 w 173"/>
                <a:gd name="T13" fmla="*/ 168 h 192"/>
                <a:gd name="T14" fmla="*/ 151 w 173"/>
                <a:gd name="T15" fmla="*/ 167 h 192"/>
                <a:gd name="T16" fmla="*/ 156 w 173"/>
                <a:gd name="T17" fmla="*/ 136 h 192"/>
                <a:gd name="T18" fmla="*/ 166 w 173"/>
                <a:gd name="T19" fmla="*/ 6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92">
                  <a:moveTo>
                    <a:pt x="166" y="67"/>
                  </a:moveTo>
                  <a:cubicBezTo>
                    <a:pt x="152" y="24"/>
                    <a:pt x="105" y="0"/>
                    <a:pt x="62" y="16"/>
                  </a:cubicBezTo>
                  <a:cubicBezTo>
                    <a:pt x="23" y="30"/>
                    <a:pt x="0" y="73"/>
                    <a:pt x="12" y="113"/>
                  </a:cubicBezTo>
                  <a:cubicBezTo>
                    <a:pt x="18" y="137"/>
                    <a:pt x="35" y="155"/>
                    <a:pt x="56" y="165"/>
                  </a:cubicBezTo>
                  <a:cubicBezTo>
                    <a:pt x="65" y="169"/>
                    <a:pt x="72" y="176"/>
                    <a:pt x="75" y="186"/>
                  </a:cubicBezTo>
                  <a:cubicBezTo>
                    <a:pt x="77" y="192"/>
                    <a:pt x="77" y="192"/>
                    <a:pt x="77" y="192"/>
                  </a:cubicBezTo>
                  <a:cubicBezTo>
                    <a:pt x="151" y="168"/>
                    <a:pt x="151" y="168"/>
                    <a:pt x="151" y="168"/>
                  </a:cubicBezTo>
                  <a:cubicBezTo>
                    <a:pt x="151" y="167"/>
                    <a:pt x="151" y="167"/>
                    <a:pt x="151" y="167"/>
                  </a:cubicBezTo>
                  <a:cubicBezTo>
                    <a:pt x="148" y="157"/>
                    <a:pt x="150" y="145"/>
                    <a:pt x="156" y="136"/>
                  </a:cubicBezTo>
                  <a:cubicBezTo>
                    <a:pt x="169" y="117"/>
                    <a:pt x="173" y="91"/>
                    <a:pt x="166" y="6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7" name="í$ľîḋe">
              <a:extLst>
                <a:ext uri="{FF2B5EF4-FFF2-40B4-BE49-F238E27FC236}">
                  <a16:creationId xmlns:a16="http://schemas.microsoft.com/office/drawing/2014/main" id="{31C3CB80-9632-45D7-9106-0E4C1FC48696}"/>
                </a:ext>
              </a:extLst>
            </p:cNvPr>
            <p:cNvSpPr>
              <a:spLocks/>
            </p:cNvSpPr>
            <p:nvPr userDrawn="1"/>
          </p:nvSpPr>
          <p:spPr bwMode="auto">
            <a:xfrm>
              <a:off x="7269689" y="3147786"/>
              <a:ext cx="134938" cy="161925"/>
            </a:xfrm>
            <a:custGeom>
              <a:avLst/>
              <a:gdLst>
                <a:gd name="T0" fmla="*/ 31 w 85"/>
                <a:gd name="T1" fmla="*/ 101 h 102"/>
                <a:gd name="T2" fmla="*/ 27 w 85"/>
                <a:gd name="T3" fmla="*/ 102 h 102"/>
                <a:gd name="T4" fmla="*/ 1 w 85"/>
                <a:gd name="T5" fmla="*/ 20 h 102"/>
                <a:gd name="T6" fmla="*/ 1 w 85"/>
                <a:gd name="T7" fmla="*/ 18 h 102"/>
                <a:gd name="T8" fmla="*/ 3 w 85"/>
                <a:gd name="T9" fmla="*/ 17 h 102"/>
                <a:gd name="T10" fmla="*/ 36 w 85"/>
                <a:gd name="T11" fmla="*/ 22 h 102"/>
                <a:gd name="T12" fmla="*/ 55 w 85"/>
                <a:gd name="T13" fmla="*/ 1 h 102"/>
                <a:gd name="T14" fmla="*/ 57 w 85"/>
                <a:gd name="T15" fmla="*/ 0 h 102"/>
                <a:gd name="T16" fmla="*/ 59 w 85"/>
                <a:gd name="T17" fmla="*/ 2 h 102"/>
                <a:gd name="T18" fmla="*/ 85 w 85"/>
                <a:gd name="T19" fmla="*/ 82 h 102"/>
                <a:gd name="T20" fmla="*/ 80 w 85"/>
                <a:gd name="T21" fmla="*/ 83 h 102"/>
                <a:gd name="T22" fmla="*/ 56 w 85"/>
                <a:gd name="T23" fmla="*/ 7 h 102"/>
                <a:gd name="T24" fmla="*/ 38 w 85"/>
                <a:gd name="T25" fmla="*/ 26 h 102"/>
                <a:gd name="T26" fmla="*/ 36 w 85"/>
                <a:gd name="T27" fmla="*/ 27 h 102"/>
                <a:gd name="T28" fmla="*/ 6 w 85"/>
                <a:gd name="T29" fmla="*/ 22 h 102"/>
                <a:gd name="T30" fmla="*/ 31 w 85"/>
                <a:gd name="T3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02">
                  <a:moveTo>
                    <a:pt x="31" y="101"/>
                  </a:moveTo>
                  <a:cubicBezTo>
                    <a:pt x="27" y="102"/>
                    <a:pt x="27" y="102"/>
                    <a:pt x="27" y="102"/>
                  </a:cubicBezTo>
                  <a:cubicBezTo>
                    <a:pt x="1" y="20"/>
                    <a:pt x="1" y="20"/>
                    <a:pt x="1" y="20"/>
                  </a:cubicBezTo>
                  <a:cubicBezTo>
                    <a:pt x="0" y="19"/>
                    <a:pt x="1" y="18"/>
                    <a:pt x="1" y="18"/>
                  </a:cubicBezTo>
                  <a:cubicBezTo>
                    <a:pt x="2" y="17"/>
                    <a:pt x="2" y="17"/>
                    <a:pt x="3" y="17"/>
                  </a:cubicBezTo>
                  <a:cubicBezTo>
                    <a:pt x="36" y="22"/>
                    <a:pt x="36" y="22"/>
                    <a:pt x="36" y="22"/>
                  </a:cubicBezTo>
                  <a:cubicBezTo>
                    <a:pt x="55" y="1"/>
                    <a:pt x="55" y="1"/>
                    <a:pt x="55" y="1"/>
                  </a:cubicBezTo>
                  <a:cubicBezTo>
                    <a:pt x="56" y="0"/>
                    <a:pt x="57" y="0"/>
                    <a:pt x="57" y="0"/>
                  </a:cubicBezTo>
                  <a:cubicBezTo>
                    <a:pt x="58" y="0"/>
                    <a:pt x="59" y="1"/>
                    <a:pt x="59" y="2"/>
                  </a:cubicBezTo>
                  <a:cubicBezTo>
                    <a:pt x="85" y="82"/>
                    <a:pt x="85" y="82"/>
                    <a:pt x="85" y="82"/>
                  </a:cubicBezTo>
                  <a:cubicBezTo>
                    <a:pt x="80" y="83"/>
                    <a:pt x="80" y="83"/>
                    <a:pt x="80" y="83"/>
                  </a:cubicBezTo>
                  <a:cubicBezTo>
                    <a:pt x="56" y="7"/>
                    <a:pt x="56" y="7"/>
                    <a:pt x="56" y="7"/>
                  </a:cubicBezTo>
                  <a:cubicBezTo>
                    <a:pt x="38" y="26"/>
                    <a:pt x="38" y="26"/>
                    <a:pt x="38" y="26"/>
                  </a:cubicBezTo>
                  <a:cubicBezTo>
                    <a:pt x="38" y="27"/>
                    <a:pt x="37" y="27"/>
                    <a:pt x="36" y="27"/>
                  </a:cubicBezTo>
                  <a:cubicBezTo>
                    <a:pt x="6" y="22"/>
                    <a:pt x="6" y="22"/>
                    <a:pt x="6" y="22"/>
                  </a:cubicBezTo>
                  <a:lnTo>
                    <a:pt x="31" y="101"/>
                  </a:ln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8" name="íṧḻïďé">
              <a:extLst>
                <a:ext uri="{FF2B5EF4-FFF2-40B4-BE49-F238E27FC236}">
                  <a16:creationId xmlns:a16="http://schemas.microsoft.com/office/drawing/2014/main" id="{D4970F15-0EEB-4AC3-8450-B753512D0508}"/>
                </a:ext>
              </a:extLst>
            </p:cNvPr>
            <p:cNvSpPr>
              <a:spLocks/>
            </p:cNvSpPr>
            <p:nvPr userDrawn="1"/>
          </p:nvSpPr>
          <p:spPr bwMode="auto">
            <a:xfrm>
              <a:off x="7291914" y="3254148"/>
              <a:ext cx="139700" cy="109538"/>
            </a:xfrm>
            <a:custGeom>
              <a:avLst/>
              <a:gdLst>
                <a:gd name="T0" fmla="*/ 85 w 88"/>
                <a:gd name="T1" fmla="*/ 47 h 69"/>
                <a:gd name="T2" fmla="*/ 19 w 88"/>
                <a:gd name="T3" fmla="*/ 68 h 69"/>
                <a:gd name="T4" fmla="*/ 13 w 88"/>
                <a:gd name="T5" fmla="*/ 65 h 69"/>
                <a:gd name="T6" fmla="*/ 0 w 88"/>
                <a:gd name="T7" fmla="*/ 24 h 69"/>
                <a:gd name="T8" fmla="*/ 75 w 88"/>
                <a:gd name="T9" fmla="*/ 0 h 69"/>
                <a:gd name="T10" fmla="*/ 88 w 88"/>
                <a:gd name="T11" fmla="*/ 41 h 69"/>
                <a:gd name="T12" fmla="*/ 85 w 88"/>
                <a:gd name="T13" fmla="*/ 47 h 69"/>
              </a:gdLst>
              <a:ahLst/>
              <a:cxnLst>
                <a:cxn ang="0">
                  <a:pos x="T0" y="T1"/>
                </a:cxn>
                <a:cxn ang="0">
                  <a:pos x="T2" y="T3"/>
                </a:cxn>
                <a:cxn ang="0">
                  <a:pos x="T4" y="T5"/>
                </a:cxn>
                <a:cxn ang="0">
                  <a:pos x="T6" y="T7"/>
                </a:cxn>
                <a:cxn ang="0">
                  <a:pos x="T8" y="T9"/>
                </a:cxn>
                <a:cxn ang="0">
                  <a:pos x="T10" y="T11"/>
                </a:cxn>
                <a:cxn ang="0">
                  <a:pos x="T12" y="T13"/>
                </a:cxn>
              </a:cxnLst>
              <a:rect l="0" t="0" r="r" b="b"/>
              <a:pathLst>
                <a:path w="88" h="69">
                  <a:moveTo>
                    <a:pt x="85" y="47"/>
                  </a:moveTo>
                  <a:cubicBezTo>
                    <a:pt x="19" y="68"/>
                    <a:pt x="19" y="68"/>
                    <a:pt x="19" y="68"/>
                  </a:cubicBezTo>
                  <a:cubicBezTo>
                    <a:pt x="16" y="69"/>
                    <a:pt x="14" y="67"/>
                    <a:pt x="13" y="65"/>
                  </a:cubicBezTo>
                  <a:cubicBezTo>
                    <a:pt x="0" y="24"/>
                    <a:pt x="0" y="24"/>
                    <a:pt x="0" y="24"/>
                  </a:cubicBezTo>
                  <a:cubicBezTo>
                    <a:pt x="75" y="0"/>
                    <a:pt x="75" y="0"/>
                    <a:pt x="75" y="0"/>
                  </a:cubicBezTo>
                  <a:cubicBezTo>
                    <a:pt x="88" y="41"/>
                    <a:pt x="88" y="41"/>
                    <a:pt x="88" y="41"/>
                  </a:cubicBezTo>
                  <a:cubicBezTo>
                    <a:pt x="88" y="44"/>
                    <a:pt x="87" y="46"/>
                    <a:pt x="85" y="47"/>
                  </a:cubicBezTo>
                  <a:close/>
                </a:path>
              </a:pathLst>
            </a:custGeom>
            <a:solidFill>
              <a:srgbClr val="517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9" name="i$lîdê">
              <a:extLst>
                <a:ext uri="{FF2B5EF4-FFF2-40B4-BE49-F238E27FC236}">
                  <a16:creationId xmlns:a16="http://schemas.microsoft.com/office/drawing/2014/main" id="{F15E93C1-2944-43E4-9A77-F64E11CBABBE}"/>
                </a:ext>
              </a:extLst>
            </p:cNvPr>
            <p:cNvSpPr>
              <a:spLocks/>
            </p:cNvSpPr>
            <p:nvPr userDrawn="1"/>
          </p:nvSpPr>
          <p:spPr bwMode="auto">
            <a:xfrm>
              <a:off x="7117289" y="3225573"/>
              <a:ext cx="82550" cy="23813"/>
            </a:xfrm>
            <a:custGeom>
              <a:avLst/>
              <a:gdLst>
                <a:gd name="T0" fmla="*/ 50 w 52"/>
                <a:gd name="T1" fmla="*/ 4 h 15"/>
                <a:gd name="T2" fmla="*/ 50 w 52"/>
                <a:gd name="T3" fmla="*/ 4 h 15"/>
                <a:gd name="T4" fmla="*/ 3 w 52"/>
                <a:gd name="T5" fmla="*/ 15 h 15"/>
                <a:gd name="T6" fmla="*/ 1 w 52"/>
                <a:gd name="T7" fmla="*/ 13 h 15"/>
                <a:gd name="T8" fmla="*/ 2 w 52"/>
                <a:gd name="T9" fmla="*/ 10 h 15"/>
                <a:gd name="T10" fmla="*/ 49 w 52"/>
                <a:gd name="T11" fmla="*/ 0 h 15"/>
                <a:gd name="T12" fmla="*/ 52 w 52"/>
                <a:gd name="T13" fmla="*/ 2 h 15"/>
                <a:gd name="T14" fmla="*/ 50 w 52"/>
                <a:gd name="T15" fmla="*/ 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
                  <a:moveTo>
                    <a:pt x="50" y="4"/>
                  </a:moveTo>
                  <a:cubicBezTo>
                    <a:pt x="50" y="4"/>
                    <a:pt x="50" y="4"/>
                    <a:pt x="50" y="4"/>
                  </a:cubicBezTo>
                  <a:cubicBezTo>
                    <a:pt x="3" y="15"/>
                    <a:pt x="3" y="15"/>
                    <a:pt x="3" y="15"/>
                  </a:cubicBezTo>
                  <a:cubicBezTo>
                    <a:pt x="2" y="15"/>
                    <a:pt x="1" y="14"/>
                    <a:pt x="1" y="13"/>
                  </a:cubicBezTo>
                  <a:cubicBezTo>
                    <a:pt x="0" y="12"/>
                    <a:pt x="1" y="10"/>
                    <a:pt x="2" y="10"/>
                  </a:cubicBezTo>
                  <a:cubicBezTo>
                    <a:pt x="49" y="0"/>
                    <a:pt x="49" y="0"/>
                    <a:pt x="49" y="0"/>
                  </a:cubicBezTo>
                  <a:cubicBezTo>
                    <a:pt x="50" y="0"/>
                    <a:pt x="51" y="0"/>
                    <a:pt x="52" y="2"/>
                  </a:cubicBezTo>
                  <a:cubicBezTo>
                    <a:pt x="52" y="3"/>
                    <a:pt x="51" y="4"/>
                    <a:pt x="50" y="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0" name="iŝḷiḓé">
              <a:extLst>
                <a:ext uri="{FF2B5EF4-FFF2-40B4-BE49-F238E27FC236}">
                  <a16:creationId xmlns:a16="http://schemas.microsoft.com/office/drawing/2014/main" id="{DAACA801-91E7-4D17-89B9-C66747F8056F}"/>
                </a:ext>
              </a:extLst>
            </p:cNvPr>
            <p:cNvSpPr>
              <a:spLocks/>
            </p:cNvSpPr>
            <p:nvPr userDrawn="1"/>
          </p:nvSpPr>
          <p:spPr bwMode="auto">
            <a:xfrm>
              <a:off x="7093477" y="3114448"/>
              <a:ext cx="77788" cy="19050"/>
            </a:xfrm>
            <a:custGeom>
              <a:avLst/>
              <a:gdLst>
                <a:gd name="T0" fmla="*/ 47 w 49"/>
                <a:gd name="T1" fmla="*/ 12 h 12"/>
                <a:gd name="T2" fmla="*/ 46 w 49"/>
                <a:gd name="T3" fmla="*/ 12 h 12"/>
                <a:gd name="T4" fmla="*/ 2 w 49"/>
                <a:gd name="T5" fmla="*/ 5 h 12"/>
                <a:gd name="T6" fmla="*/ 0 w 49"/>
                <a:gd name="T7" fmla="*/ 2 h 12"/>
                <a:gd name="T8" fmla="*/ 2 w 49"/>
                <a:gd name="T9" fmla="*/ 0 h 12"/>
                <a:gd name="T10" fmla="*/ 47 w 49"/>
                <a:gd name="T11" fmla="*/ 7 h 12"/>
                <a:gd name="T12" fmla="*/ 49 w 49"/>
                <a:gd name="T13" fmla="*/ 10 h 12"/>
                <a:gd name="T14" fmla="*/ 47 w 4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
                  <a:moveTo>
                    <a:pt x="47" y="12"/>
                  </a:moveTo>
                  <a:cubicBezTo>
                    <a:pt x="47" y="12"/>
                    <a:pt x="46" y="12"/>
                    <a:pt x="46" y="12"/>
                  </a:cubicBezTo>
                  <a:cubicBezTo>
                    <a:pt x="2" y="5"/>
                    <a:pt x="2" y="5"/>
                    <a:pt x="2" y="5"/>
                  </a:cubicBezTo>
                  <a:cubicBezTo>
                    <a:pt x="0" y="5"/>
                    <a:pt x="0" y="3"/>
                    <a:pt x="0" y="2"/>
                  </a:cubicBezTo>
                  <a:cubicBezTo>
                    <a:pt x="0" y="1"/>
                    <a:pt x="1" y="0"/>
                    <a:pt x="2" y="0"/>
                  </a:cubicBezTo>
                  <a:cubicBezTo>
                    <a:pt x="47" y="7"/>
                    <a:pt x="47" y="7"/>
                    <a:pt x="47" y="7"/>
                  </a:cubicBezTo>
                  <a:cubicBezTo>
                    <a:pt x="48" y="7"/>
                    <a:pt x="49" y="9"/>
                    <a:pt x="49" y="10"/>
                  </a:cubicBezTo>
                  <a:cubicBezTo>
                    <a:pt x="49" y="11"/>
                    <a:pt x="48" y="11"/>
                    <a:pt x="47" y="1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1" name="iśḻïdê">
              <a:extLst>
                <a:ext uri="{FF2B5EF4-FFF2-40B4-BE49-F238E27FC236}">
                  <a16:creationId xmlns:a16="http://schemas.microsoft.com/office/drawing/2014/main" id="{16762D52-2FC3-4CED-A030-6E679A7871C3}"/>
                </a:ext>
              </a:extLst>
            </p:cNvPr>
            <p:cNvSpPr>
              <a:spLocks/>
            </p:cNvSpPr>
            <p:nvPr userDrawn="1"/>
          </p:nvSpPr>
          <p:spPr bwMode="auto">
            <a:xfrm>
              <a:off x="7160152" y="2979511"/>
              <a:ext cx="66675" cy="57150"/>
            </a:xfrm>
            <a:custGeom>
              <a:avLst/>
              <a:gdLst>
                <a:gd name="T0" fmla="*/ 40 w 42"/>
                <a:gd name="T1" fmla="*/ 36 h 36"/>
                <a:gd name="T2" fmla="*/ 38 w 42"/>
                <a:gd name="T3" fmla="*/ 35 h 36"/>
                <a:gd name="T4" fmla="*/ 1 w 42"/>
                <a:gd name="T5" fmla="*/ 4 h 36"/>
                <a:gd name="T6" fmla="*/ 1 w 42"/>
                <a:gd name="T7" fmla="*/ 1 h 36"/>
                <a:gd name="T8" fmla="*/ 4 w 42"/>
                <a:gd name="T9" fmla="*/ 0 h 36"/>
                <a:gd name="T10" fmla="*/ 41 w 42"/>
                <a:gd name="T11" fmla="*/ 32 h 36"/>
                <a:gd name="T12" fmla="*/ 41 w 42"/>
                <a:gd name="T13" fmla="*/ 35 h 36"/>
                <a:gd name="T14" fmla="*/ 40 w 42"/>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6">
                  <a:moveTo>
                    <a:pt x="40" y="36"/>
                  </a:moveTo>
                  <a:cubicBezTo>
                    <a:pt x="39" y="36"/>
                    <a:pt x="38" y="36"/>
                    <a:pt x="38" y="35"/>
                  </a:cubicBezTo>
                  <a:cubicBezTo>
                    <a:pt x="1" y="4"/>
                    <a:pt x="1" y="4"/>
                    <a:pt x="1" y="4"/>
                  </a:cubicBezTo>
                  <a:cubicBezTo>
                    <a:pt x="0" y="3"/>
                    <a:pt x="0" y="2"/>
                    <a:pt x="1" y="1"/>
                  </a:cubicBezTo>
                  <a:cubicBezTo>
                    <a:pt x="2" y="0"/>
                    <a:pt x="3" y="0"/>
                    <a:pt x="4" y="0"/>
                  </a:cubicBezTo>
                  <a:cubicBezTo>
                    <a:pt x="41" y="32"/>
                    <a:pt x="41" y="32"/>
                    <a:pt x="41" y="32"/>
                  </a:cubicBezTo>
                  <a:cubicBezTo>
                    <a:pt x="42" y="33"/>
                    <a:pt x="42" y="34"/>
                    <a:pt x="41" y="35"/>
                  </a:cubicBezTo>
                  <a:cubicBezTo>
                    <a:pt x="41" y="35"/>
                    <a:pt x="40" y="36"/>
                    <a:pt x="40" y="3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2" name="ïṥļíďe">
              <a:extLst>
                <a:ext uri="{FF2B5EF4-FFF2-40B4-BE49-F238E27FC236}">
                  <a16:creationId xmlns:a16="http://schemas.microsoft.com/office/drawing/2014/main" id="{46AF8FBE-9CFD-414D-86B8-1CA9DA6E30CC}"/>
                </a:ext>
              </a:extLst>
            </p:cNvPr>
            <p:cNvSpPr>
              <a:spLocks/>
            </p:cNvSpPr>
            <p:nvPr userDrawn="1"/>
          </p:nvSpPr>
          <p:spPr bwMode="auto">
            <a:xfrm>
              <a:off x="7328427" y="2922361"/>
              <a:ext cx="26988" cy="79375"/>
            </a:xfrm>
            <a:custGeom>
              <a:avLst/>
              <a:gdLst>
                <a:gd name="T0" fmla="*/ 3 w 17"/>
                <a:gd name="T1" fmla="*/ 50 h 50"/>
                <a:gd name="T2" fmla="*/ 2 w 17"/>
                <a:gd name="T3" fmla="*/ 50 h 50"/>
                <a:gd name="T4" fmla="*/ 0 w 17"/>
                <a:gd name="T5" fmla="*/ 47 h 50"/>
                <a:gd name="T6" fmla="*/ 12 w 17"/>
                <a:gd name="T7" fmla="*/ 2 h 50"/>
                <a:gd name="T8" fmla="*/ 15 w 17"/>
                <a:gd name="T9" fmla="*/ 0 h 50"/>
                <a:gd name="T10" fmla="*/ 17 w 17"/>
                <a:gd name="T11" fmla="*/ 3 h 50"/>
                <a:gd name="T12" fmla="*/ 5 w 17"/>
                <a:gd name="T13" fmla="*/ 49 h 50"/>
                <a:gd name="T14" fmla="*/ 3 w 17"/>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0">
                  <a:moveTo>
                    <a:pt x="3" y="50"/>
                  </a:moveTo>
                  <a:cubicBezTo>
                    <a:pt x="3" y="50"/>
                    <a:pt x="2" y="50"/>
                    <a:pt x="2" y="50"/>
                  </a:cubicBezTo>
                  <a:cubicBezTo>
                    <a:pt x="1" y="50"/>
                    <a:pt x="0" y="49"/>
                    <a:pt x="0" y="47"/>
                  </a:cubicBezTo>
                  <a:cubicBezTo>
                    <a:pt x="12" y="2"/>
                    <a:pt x="12" y="2"/>
                    <a:pt x="12" y="2"/>
                  </a:cubicBezTo>
                  <a:cubicBezTo>
                    <a:pt x="13" y="1"/>
                    <a:pt x="14" y="0"/>
                    <a:pt x="15" y="0"/>
                  </a:cubicBezTo>
                  <a:cubicBezTo>
                    <a:pt x="17" y="0"/>
                    <a:pt x="17" y="2"/>
                    <a:pt x="17" y="3"/>
                  </a:cubicBezTo>
                  <a:cubicBezTo>
                    <a:pt x="5" y="49"/>
                    <a:pt x="5" y="49"/>
                    <a:pt x="5" y="49"/>
                  </a:cubicBezTo>
                  <a:cubicBezTo>
                    <a:pt x="4" y="49"/>
                    <a:pt x="4" y="50"/>
                    <a:pt x="3" y="50"/>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3" name="íSļíḓè">
              <a:extLst>
                <a:ext uri="{FF2B5EF4-FFF2-40B4-BE49-F238E27FC236}">
                  <a16:creationId xmlns:a16="http://schemas.microsoft.com/office/drawing/2014/main" id="{513CE443-714F-4CF2-A401-7C83F4CB9DC3}"/>
                </a:ext>
              </a:extLst>
            </p:cNvPr>
            <p:cNvSpPr>
              <a:spLocks/>
            </p:cNvSpPr>
            <p:nvPr userDrawn="1"/>
          </p:nvSpPr>
          <p:spPr bwMode="auto">
            <a:xfrm>
              <a:off x="7423677" y="3004911"/>
              <a:ext cx="65088" cy="55563"/>
            </a:xfrm>
            <a:custGeom>
              <a:avLst/>
              <a:gdLst>
                <a:gd name="T0" fmla="*/ 4 w 41"/>
                <a:gd name="T1" fmla="*/ 34 h 35"/>
                <a:gd name="T2" fmla="*/ 1 w 41"/>
                <a:gd name="T3" fmla="*/ 34 h 35"/>
                <a:gd name="T4" fmla="*/ 1 w 41"/>
                <a:gd name="T5" fmla="*/ 30 h 35"/>
                <a:gd name="T6" fmla="*/ 37 w 41"/>
                <a:gd name="T7" fmla="*/ 0 h 35"/>
                <a:gd name="T8" fmla="*/ 41 w 41"/>
                <a:gd name="T9" fmla="*/ 1 h 35"/>
                <a:gd name="T10" fmla="*/ 40 w 41"/>
                <a:gd name="T11" fmla="*/ 4 h 35"/>
                <a:gd name="T12" fmla="*/ 4 w 41"/>
                <a:gd name="T13" fmla="*/ 34 h 35"/>
              </a:gdLst>
              <a:ahLst/>
              <a:cxnLst>
                <a:cxn ang="0">
                  <a:pos x="T0" y="T1"/>
                </a:cxn>
                <a:cxn ang="0">
                  <a:pos x="T2" y="T3"/>
                </a:cxn>
                <a:cxn ang="0">
                  <a:pos x="T4" y="T5"/>
                </a:cxn>
                <a:cxn ang="0">
                  <a:pos x="T6" y="T7"/>
                </a:cxn>
                <a:cxn ang="0">
                  <a:pos x="T8" y="T9"/>
                </a:cxn>
                <a:cxn ang="0">
                  <a:pos x="T10" y="T11"/>
                </a:cxn>
                <a:cxn ang="0">
                  <a:pos x="T12" y="T13"/>
                </a:cxn>
              </a:cxnLst>
              <a:rect l="0" t="0" r="r" b="b"/>
              <a:pathLst>
                <a:path w="41" h="35">
                  <a:moveTo>
                    <a:pt x="4" y="34"/>
                  </a:moveTo>
                  <a:cubicBezTo>
                    <a:pt x="3" y="35"/>
                    <a:pt x="2" y="34"/>
                    <a:pt x="1" y="34"/>
                  </a:cubicBezTo>
                  <a:cubicBezTo>
                    <a:pt x="0" y="33"/>
                    <a:pt x="0" y="31"/>
                    <a:pt x="1" y="30"/>
                  </a:cubicBezTo>
                  <a:cubicBezTo>
                    <a:pt x="37" y="0"/>
                    <a:pt x="37" y="0"/>
                    <a:pt x="37" y="0"/>
                  </a:cubicBezTo>
                  <a:cubicBezTo>
                    <a:pt x="38" y="0"/>
                    <a:pt x="40" y="0"/>
                    <a:pt x="41" y="1"/>
                  </a:cubicBezTo>
                  <a:cubicBezTo>
                    <a:pt x="41" y="2"/>
                    <a:pt x="41" y="3"/>
                    <a:pt x="40" y="4"/>
                  </a:cubicBezTo>
                  <a:cubicBezTo>
                    <a:pt x="4" y="34"/>
                    <a:pt x="4" y="34"/>
                    <a:pt x="4" y="3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4" name="ïṧḻiḑê">
              <a:extLst>
                <a:ext uri="{FF2B5EF4-FFF2-40B4-BE49-F238E27FC236}">
                  <a16:creationId xmlns:a16="http://schemas.microsoft.com/office/drawing/2014/main" id="{D005D1E9-613E-4FCC-9194-64988E5DC904}"/>
                </a:ext>
              </a:extLst>
            </p:cNvPr>
            <p:cNvSpPr>
              <a:spLocks/>
            </p:cNvSpPr>
            <p:nvPr userDrawn="1"/>
          </p:nvSpPr>
          <p:spPr bwMode="auto">
            <a:xfrm>
              <a:off x="7455427" y="3122386"/>
              <a:ext cx="92075" cy="34925"/>
            </a:xfrm>
            <a:custGeom>
              <a:avLst/>
              <a:gdLst>
                <a:gd name="T0" fmla="*/ 3 w 58"/>
                <a:gd name="T1" fmla="*/ 22 h 22"/>
                <a:gd name="T2" fmla="*/ 0 w 58"/>
                <a:gd name="T3" fmla="*/ 21 h 22"/>
                <a:gd name="T4" fmla="*/ 2 w 58"/>
                <a:gd name="T5" fmla="*/ 18 h 22"/>
                <a:gd name="T6" fmla="*/ 54 w 58"/>
                <a:gd name="T7" fmla="*/ 1 h 22"/>
                <a:gd name="T8" fmla="*/ 55 w 58"/>
                <a:gd name="T9" fmla="*/ 1 h 22"/>
                <a:gd name="T10" fmla="*/ 57 w 58"/>
                <a:gd name="T11" fmla="*/ 2 h 22"/>
                <a:gd name="T12" fmla="*/ 56 w 58"/>
                <a:gd name="T13" fmla="*/ 5 h 22"/>
                <a:gd name="T14" fmla="*/ 3 w 5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2">
                  <a:moveTo>
                    <a:pt x="3" y="22"/>
                  </a:moveTo>
                  <a:cubicBezTo>
                    <a:pt x="2" y="22"/>
                    <a:pt x="0" y="22"/>
                    <a:pt x="0" y="21"/>
                  </a:cubicBezTo>
                  <a:cubicBezTo>
                    <a:pt x="0" y="19"/>
                    <a:pt x="0" y="18"/>
                    <a:pt x="2" y="18"/>
                  </a:cubicBezTo>
                  <a:cubicBezTo>
                    <a:pt x="54" y="1"/>
                    <a:pt x="54" y="1"/>
                    <a:pt x="54" y="1"/>
                  </a:cubicBezTo>
                  <a:cubicBezTo>
                    <a:pt x="55" y="1"/>
                    <a:pt x="55" y="1"/>
                    <a:pt x="55" y="1"/>
                  </a:cubicBezTo>
                  <a:cubicBezTo>
                    <a:pt x="56" y="0"/>
                    <a:pt x="57" y="1"/>
                    <a:pt x="57" y="2"/>
                  </a:cubicBezTo>
                  <a:cubicBezTo>
                    <a:pt x="58" y="3"/>
                    <a:pt x="57" y="5"/>
                    <a:pt x="56" y="5"/>
                  </a:cubicBezTo>
                  <a:cubicBezTo>
                    <a:pt x="3" y="22"/>
                    <a:pt x="3" y="22"/>
                    <a:pt x="3" y="2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5" name="i$ļíḓe">
              <a:extLst>
                <a:ext uri="{FF2B5EF4-FFF2-40B4-BE49-F238E27FC236}">
                  <a16:creationId xmlns:a16="http://schemas.microsoft.com/office/drawing/2014/main" id="{060C0428-619E-4572-9A20-0C9127DF11B0}"/>
                </a:ext>
              </a:extLst>
            </p:cNvPr>
            <p:cNvSpPr>
              <a:spLocks/>
            </p:cNvSpPr>
            <p:nvPr userDrawn="1"/>
          </p:nvSpPr>
          <p:spPr bwMode="auto">
            <a:xfrm>
              <a:off x="7310964" y="3277961"/>
              <a:ext cx="95250" cy="36513"/>
            </a:xfrm>
            <a:custGeom>
              <a:avLst/>
              <a:gdLst>
                <a:gd name="T0" fmla="*/ 60 w 60"/>
                <a:gd name="T1" fmla="*/ 4 h 23"/>
                <a:gd name="T2" fmla="*/ 1 w 60"/>
                <a:gd name="T3" fmla="*/ 23 h 23"/>
                <a:gd name="T4" fmla="*/ 0 w 60"/>
                <a:gd name="T5" fmla="*/ 18 h 23"/>
                <a:gd name="T6" fmla="*/ 59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8"/>
                  </a:lnTo>
                  <a:lnTo>
                    <a:pt x="59"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6" name="î$ľïḑê">
              <a:extLst>
                <a:ext uri="{FF2B5EF4-FFF2-40B4-BE49-F238E27FC236}">
                  <a16:creationId xmlns:a16="http://schemas.microsoft.com/office/drawing/2014/main" id="{82A1A538-7520-46F3-8A29-EF89DA851EFF}"/>
                </a:ext>
              </a:extLst>
            </p:cNvPr>
            <p:cNvSpPr>
              <a:spLocks/>
            </p:cNvSpPr>
            <p:nvPr userDrawn="1"/>
          </p:nvSpPr>
          <p:spPr bwMode="auto">
            <a:xfrm>
              <a:off x="7318902" y="3300186"/>
              <a:ext cx="95250" cy="36513"/>
            </a:xfrm>
            <a:custGeom>
              <a:avLst/>
              <a:gdLst>
                <a:gd name="T0" fmla="*/ 60 w 60"/>
                <a:gd name="T1" fmla="*/ 4 h 23"/>
                <a:gd name="T2" fmla="*/ 1 w 60"/>
                <a:gd name="T3" fmla="*/ 23 h 23"/>
                <a:gd name="T4" fmla="*/ 0 w 60"/>
                <a:gd name="T5" fmla="*/ 19 h 23"/>
                <a:gd name="T6" fmla="*/ 58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9"/>
                  </a:lnTo>
                  <a:lnTo>
                    <a:pt x="58"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7" name="iṩḷidè">
              <a:extLst>
                <a:ext uri="{FF2B5EF4-FFF2-40B4-BE49-F238E27FC236}">
                  <a16:creationId xmlns:a16="http://schemas.microsoft.com/office/drawing/2014/main" id="{ABB71BD2-D576-4268-B373-C5D6F402EDA5}"/>
                </a:ext>
              </a:extLst>
            </p:cNvPr>
            <p:cNvSpPr>
              <a:spLocks/>
            </p:cNvSpPr>
            <p:nvPr userDrawn="1"/>
          </p:nvSpPr>
          <p:spPr bwMode="auto">
            <a:xfrm>
              <a:off x="7750176" y="3948113"/>
              <a:ext cx="153988" cy="100013"/>
            </a:xfrm>
            <a:custGeom>
              <a:avLst/>
              <a:gdLst>
                <a:gd name="T0" fmla="*/ 0 w 97"/>
                <a:gd name="T1" fmla="*/ 56 h 63"/>
                <a:gd name="T2" fmla="*/ 31 w 97"/>
                <a:gd name="T3" fmla="*/ 63 h 63"/>
                <a:gd name="T4" fmla="*/ 97 w 97"/>
                <a:gd name="T5" fmla="*/ 0 h 63"/>
                <a:gd name="T6" fmla="*/ 0 w 97"/>
                <a:gd name="T7" fmla="*/ 56 h 63"/>
              </a:gdLst>
              <a:ahLst/>
              <a:cxnLst>
                <a:cxn ang="0">
                  <a:pos x="T0" y="T1"/>
                </a:cxn>
                <a:cxn ang="0">
                  <a:pos x="T2" y="T3"/>
                </a:cxn>
                <a:cxn ang="0">
                  <a:pos x="T4" y="T5"/>
                </a:cxn>
                <a:cxn ang="0">
                  <a:pos x="T6" y="T7"/>
                </a:cxn>
              </a:cxnLst>
              <a:rect l="0" t="0" r="r" b="b"/>
              <a:pathLst>
                <a:path w="97" h="63">
                  <a:moveTo>
                    <a:pt x="0" y="56"/>
                  </a:moveTo>
                  <a:cubicBezTo>
                    <a:pt x="10" y="61"/>
                    <a:pt x="20" y="63"/>
                    <a:pt x="31" y="63"/>
                  </a:cubicBezTo>
                  <a:cubicBezTo>
                    <a:pt x="67" y="63"/>
                    <a:pt x="96" y="35"/>
                    <a:pt x="97" y="0"/>
                  </a:cubicBezTo>
                  <a:cubicBezTo>
                    <a:pt x="61" y="12"/>
                    <a:pt x="29" y="31"/>
                    <a:pt x="0" y="56"/>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0400" y="1512888"/>
            <a:ext cx="10858500" cy="2387600"/>
          </a:xfrm>
        </p:spPr>
        <p:txBody>
          <a:bodyPr anchor="b">
            <a:normAutofit/>
          </a:bodyPr>
          <a:lstStyle>
            <a:lvl1pPr algn="l">
              <a:defRPr sz="5400">
                <a:solidFill>
                  <a:schemeClr val="accent6"/>
                </a:solidFill>
              </a:defRPr>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660400" y="3992563"/>
            <a:ext cx="10858500" cy="931862"/>
          </a:xfrm>
        </p:spPr>
        <p:txBody>
          <a:bodyPr/>
          <a:lstStyle>
            <a:lvl1pPr marL="0" indent="0" algn="l">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p>
        </p:txBody>
      </p:sp>
      <p:sp>
        <p:nvSpPr>
          <p:cNvPr id="7" name="文本占位符 6">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50" y="6109855"/>
            <a:ext cx="3651250" cy="180659"/>
          </a:xfrm>
        </p:spPr>
        <p:txBody>
          <a:bodyPr vert="horz" wrap="none" lIns="91440" tIns="45720" rIns="91440" bIns="45720" rtlCol="0" anchor="ctr">
            <a:noAutofit/>
          </a:bodyPr>
          <a:lstStyle>
            <a:lvl1pPr marL="0" indent="0" algn="r">
              <a:buNone/>
              <a:defRPr lang="zh-CN" altLang="en-US" sz="1000" b="0" dirty="0" smtClean="0">
                <a:ln>
                  <a:noFill/>
                </a:ln>
                <a:solidFill>
                  <a:schemeClr val="accent6"/>
                </a:solidFill>
                <a:latin typeface="+mj-lt"/>
                <a:ea typeface="+mj-ea"/>
                <a:cs typeface="+mj-cs"/>
              </a:defRPr>
            </a:lvl1pPr>
          </a:lstStyle>
          <a:p>
            <a:pPr marL="228589" lvl="0" indent="-228589" algn="r">
              <a:spcBef>
                <a:spcPct val="0"/>
              </a:spcBef>
            </a:pPr>
            <a:r>
              <a:rPr lang="en-US" altLang="zh-CN" dirty="0"/>
              <a:t>Speaker name and title</a:t>
            </a:r>
          </a:p>
        </p:txBody>
      </p:sp>
      <p:sp>
        <p:nvSpPr>
          <p:cNvPr id="8" name="文本占位符 7">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1" y="6109855"/>
            <a:ext cx="3651250" cy="180659"/>
          </a:xfrm>
        </p:spPr>
        <p:txBody>
          <a:bodyPr vert="horz" wrap="none" lIns="91440" tIns="45720" rIns="91440" bIns="45720" rtlCol="0" anchor="ctr">
            <a:noAutofit/>
          </a:bodyPr>
          <a:lstStyle>
            <a:lvl1pPr marL="0" indent="0" algn="l">
              <a:buNone/>
              <a:defRPr lang="zh-CN" altLang="en-US" sz="1000" b="0" dirty="0" smtClean="0">
                <a:ln>
                  <a:noFill/>
                </a:ln>
                <a:solidFill>
                  <a:schemeClr val="accent6"/>
                </a:solidFill>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í$ľïďe">
            <a:extLst>
              <a:ext uri="{FF2B5EF4-FFF2-40B4-BE49-F238E27FC236}">
                <a16:creationId xmlns:a16="http://schemas.microsoft.com/office/drawing/2014/main" id="{B7537F8F-EA03-4324-B61B-E1EFADD7B0B7}"/>
              </a:ext>
            </a:extLst>
          </p:cNvPr>
          <p:cNvSpPr>
            <a:spLocks noChangeArrowheads="1"/>
          </p:cNvSpPr>
          <p:nvPr userDrawn="1"/>
        </p:nvSpPr>
        <p:spPr bwMode="auto">
          <a:xfrm>
            <a:off x="1588" y="0"/>
            <a:ext cx="12188825" cy="6859588"/>
          </a:xfrm>
          <a:prstGeom prst="rect">
            <a:avLst/>
          </a:prstGeom>
          <a:solidFill>
            <a:srgbClr val="E3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ïś1ïḓe">
            <a:extLst>
              <a:ext uri="{FF2B5EF4-FFF2-40B4-BE49-F238E27FC236}">
                <a16:creationId xmlns:a16="http://schemas.microsoft.com/office/drawing/2014/main" id="{48CF981B-4178-4305-858B-D6C65FFB280F}"/>
              </a:ext>
            </a:extLst>
          </p:cNvPr>
          <p:cNvSpPr/>
          <p:nvPr userDrawn="1"/>
        </p:nvSpPr>
        <p:spPr>
          <a:xfrm rot="10800000">
            <a:off x="4812403" y="1"/>
            <a:ext cx="6811470" cy="5478690"/>
          </a:xfrm>
          <a:prstGeom prst="triangle">
            <a:avLst/>
          </a:prstGeom>
          <a:gradFill>
            <a:gsLst>
              <a:gs pos="0">
                <a:schemeClr val="accent1">
                  <a:lumMod val="60000"/>
                  <a:lumOff val="40000"/>
                  <a:alpha val="43000"/>
                </a:schemeClr>
              </a:gs>
              <a:gs pos="100000">
                <a:schemeClr val="accent3">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ṡḷidê">
            <a:extLst>
              <a:ext uri="{FF2B5EF4-FFF2-40B4-BE49-F238E27FC236}">
                <a16:creationId xmlns:a16="http://schemas.microsoft.com/office/drawing/2014/main" id="{42F1D14C-D8B6-4EF5-97D4-A0732B82514A}"/>
              </a:ext>
            </a:extLst>
          </p:cNvPr>
          <p:cNvSpPr/>
          <p:nvPr userDrawn="1"/>
        </p:nvSpPr>
        <p:spPr>
          <a:xfrm>
            <a:off x="2733773" y="1379310"/>
            <a:ext cx="6811470" cy="5478690"/>
          </a:xfrm>
          <a:prstGeom prst="triangle">
            <a:avLst/>
          </a:prstGeom>
          <a:gradFill>
            <a:gsLst>
              <a:gs pos="0">
                <a:schemeClr val="accent1">
                  <a:lumMod val="60000"/>
                  <a:lumOff val="40000"/>
                  <a:alpha val="56000"/>
                </a:schemeClr>
              </a:gs>
              <a:gs pos="100000">
                <a:schemeClr val="accent3">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831850" y="2268537"/>
            <a:ext cx="5677105" cy="1133475"/>
          </a:xfrm>
        </p:spPr>
        <p:txBody>
          <a:bodyPr anchor="b">
            <a:normAutofit/>
          </a:bodyPr>
          <a:lstStyle>
            <a:lvl1pPr>
              <a:defRPr sz="2400"/>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831850" y="3429000"/>
            <a:ext cx="5677105" cy="965763"/>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title style</a:t>
            </a:r>
          </a:p>
        </p:txBody>
      </p:sp>
      <p:grpSp>
        <p:nvGrpSpPr>
          <p:cNvPr id="151" name="组合 150">
            <a:extLst>
              <a:ext uri="{FF2B5EF4-FFF2-40B4-BE49-F238E27FC236}">
                <a16:creationId xmlns:a16="http://schemas.microsoft.com/office/drawing/2014/main" id="{5AE9B611-B0AA-4AF0-9965-838E270EBA61}"/>
              </a:ext>
            </a:extLst>
          </p:cNvPr>
          <p:cNvGrpSpPr/>
          <p:nvPr userDrawn="1"/>
        </p:nvGrpSpPr>
        <p:grpSpPr>
          <a:xfrm>
            <a:off x="4424363" y="1478641"/>
            <a:ext cx="7761288" cy="4490359"/>
            <a:chOff x="4424363" y="1478641"/>
            <a:chExt cx="7761288" cy="4490359"/>
          </a:xfrm>
        </p:grpSpPr>
        <p:sp>
          <p:nvSpPr>
            <p:cNvPr id="7" name="iṩlíḑe">
              <a:extLst>
                <a:ext uri="{FF2B5EF4-FFF2-40B4-BE49-F238E27FC236}">
                  <a16:creationId xmlns:a16="http://schemas.microsoft.com/office/drawing/2014/main" id="{AF3B8EF3-04B4-428C-9A62-B71632DF5B7C}"/>
                </a:ext>
              </a:extLst>
            </p:cNvPr>
            <p:cNvSpPr>
              <a:spLocks/>
            </p:cNvSpPr>
            <p:nvPr userDrawn="1"/>
          </p:nvSpPr>
          <p:spPr bwMode="auto">
            <a:xfrm>
              <a:off x="6977061" y="2825524"/>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15" name="îš1iďe">
              <a:extLst>
                <a:ext uri="{FF2B5EF4-FFF2-40B4-BE49-F238E27FC236}">
                  <a16:creationId xmlns:a16="http://schemas.microsoft.com/office/drawing/2014/main" id="{7145F181-931C-4A0D-9641-91EBAE92B4C7}"/>
                </a:ext>
              </a:extLst>
            </p:cNvPr>
            <p:cNvSpPr>
              <a:spLocks noEditPoints="1"/>
            </p:cNvSpPr>
            <p:nvPr userDrawn="1"/>
          </p:nvSpPr>
          <p:spPr bwMode="auto">
            <a:xfrm>
              <a:off x="6540501" y="5118100"/>
              <a:ext cx="49213" cy="44450"/>
            </a:xfrm>
            <a:custGeom>
              <a:avLst/>
              <a:gdLst>
                <a:gd name="T0" fmla="*/ 31 w 31"/>
                <a:gd name="T1" fmla="*/ 27 h 28"/>
                <a:gd name="T2" fmla="*/ 30 w 31"/>
                <a:gd name="T3" fmla="*/ 28 h 28"/>
                <a:gd name="T4" fmla="*/ 31 w 31"/>
                <a:gd name="T5" fmla="*/ 27 h 28"/>
                <a:gd name="T6" fmla="*/ 12 w 31"/>
                <a:gd name="T7" fmla="*/ 0 h 28"/>
                <a:gd name="T8" fmla="*/ 0 w 31"/>
                <a:gd name="T9" fmla="*/ 4 h 28"/>
                <a:gd name="T10" fmla="*/ 12 w 31"/>
                <a:gd name="T11" fmla="*/ 0 h 28"/>
                <a:gd name="T12" fmla="*/ 12 w 31"/>
                <a:gd name="T13" fmla="*/ 0 h 28"/>
                <a:gd name="T14" fmla="*/ 12 w 31"/>
                <a:gd name="T15" fmla="*/ 0 h 28"/>
                <a:gd name="T16" fmla="*/ 12 w 31"/>
                <a:gd name="T17" fmla="*/ 0 h 28"/>
                <a:gd name="T18" fmla="*/ 12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7"/>
                  </a:moveTo>
                  <a:cubicBezTo>
                    <a:pt x="30" y="27"/>
                    <a:pt x="30" y="27"/>
                    <a:pt x="30" y="28"/>
                  </a:cubicBezTo>
                  <a:cubicBezTo>
                    <a:pt x="30" y="27"/>
                    <a:pt x="30" y="27"/>
                    <a:pt x="31" y="27"/>
                  </a:cubicBezTo>
                  <a:moveTo>
                    <a:pt x="12" y="0"/>
                  </a:moveTo>
                  <a:cubicBezTo>
                    <a:pt x="8" y="0"/>
                    <a:pt x="4" y="1"/>
                    <a:pt x="0" y="4"/>
                  </a:cubicBezTo>
                  <a:cubicBezTo>
                    <a:pt x="4" y="1"/>
                    <a:pt x="8" y="0"/>
                    <a:pt x="12" y="0"/>
                  </a:cubicBezTo>
                  <a:moveTo>
                    <a:pt x="12" y="0"/>
                  </a:moveTo>
                  <a:cubicBezTo>
                    <a:pt x="12" y="0"/>
                    <a:pt x="12" y="0"/>
                    <a:pt x="12" y="0"/>
                  </a:cubicBezTo>
                  <a:cubicBezTo>
                    <a:pt x="12" y="0"/>
                    <a:pt x="12" y="0"/>
                    <a:pt x="12" y="0"/>
                  </a:cubicBezTo>
                  <a:cubicBezTo>
                    <a:pt x="12" y="0"/>
                    <a:pt x="12" y="0"/>
                    <a:pt x="12" y="0"/>
                  </a:cubicBezTo>
                </a:path>
              </a:pathLst>
            </a:custGeom>
            <a:solidFill>
              <a:srgbClr val="E3C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iś1íḍe">
              <a:extLst>
                <a:ext uri="{FF2B5EF4-FFF2-40B4-BE49-F238E27FC236}">
                  <a16:creationId xmlns:a16="http://schemas.microsoft.com/office/drawing/2014/main" id="{74F3B168-C1D7-4990-8C6F-30B161842FEE}"/>
                </a:ext>
              </a:extLst>
            </p:cNvPr>
            <p:cNvSpPr>
              <a:spLocks/>
            </p:cNvSpPr>
            <p:nvPr userDrawn="1"/>
          </p:nvSpPr>
          <p:spPr bwMode="auto">
            <a:xfrm>
              <a:off x="6415088" y="5567363"/>
              <a:ext cx="47625" cy="36513"/>
            </a:xfrm>
            <a:custGeom>
              <a:avLst/>
              <a:gdLst>
                <a:gd name="T0" fmla="*/ 0 w 30"/>
                <a:gd name="T1" fmla="*/ 0 h 23"/>
                <a:gd name="T2" fmla="*/ 0 w 30"/>
                <a:gd name="T3" fmla="*/ 0 h 23"/>
                <a:gd name="T4" fmla="*/ 30 w 30"/>
                <a:gd name="T5" fmla="*/ 23 h 23"/>
                <a:gd name="T6" fmla="*/ 30 w 30"/>
                <a:gd name="T7" fmla="*/ 23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cubicBezTo>
                    <a:pt x="0" y="0"/>
                    <a:pt x="0" y="0"/>
                    <a:pt x="0" y="0"/>
                  </a:cubicBezTo>
                  <a:cubicBezTo>
                    <a:pt x="12" y="8"/>
                    <a:pt x="22" y="16"/>
                    <a:pt x="30" y="23"/>
                  </a:cubicBezTo>
                  <a:cubicBezTo>
                    <a:pt x="30" y="23"/>
                    <a:pt x="30" y="23"/>
                    <a:pt x="30" y="23"/>
                  </a:cubicBezTo>
                  <a:cubicBezTo>
                    <a:pt x="22" y="16"/>
                    <a:pt x="12" y="8"/>
                    <a:pt x="0" y="0"/>
                  </a:cubicBezTo>
                </a:path>
              </a:pathLst>
            </a:custGeom>
            <a:solidFill>
              <a:srgbClr val="556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î$ľidé">
              <a:extLst>
                <a:ext uri="{FF2B5EF4-FFF2-40B4-BE49-F238E27FC236}">
                  <a16:creationId xmlns:a16="http://schemas.microsoft.com/office/drawing/2014/main" id="{2D7A9D9E-AACD-4A75-BA61-8F88AE4865F5}"/>
                </a:ext>
              </a:extLst>
            </p:cNvPr>
            <p:cNvSpPr>
              <a:spLocks/>
            </p:cNvSpPr>
            <p:nvPr userDrawn="1"/>
          </p:nvSpPr>
          <p:spPr bwMode="auto">
            <a:xfrm>
              <a:off x="6273801" y="5514975"/>
              <a:ext cx="76200" cy="19050"/>
            </a:xfrm>
            <a:custGeom>
              <a:avLst/>
              <a:gdLst>
                <a:gd name="T0" fmla="*/ 0 w 48"/>
                <a:gd name="T1" fmla="*/ 0 h 12"/>
                <a:gd name="T2" fmla="*/ 0 w 48"/>
                <a:gd name="T3" fmla="*/ 0 h 12"/>
                <a:gd name="T4" fmla="*/ 48 w 48"/>
                <a:gd name="T5" fmla="*/ 12 h 12"/>
                <a:gd name="T6" fmla="*/ 48 w 48"/>
                <a:gd name="T7" fmla="*/ 12 h 12"/>
                <a:gd name="T8" fmla="*/ 0 w 48"/>
                <a:gd name="T9" fmla="*/ 0 h 12"/>
              </a:gdLst>
              <a:ahLst/>
              <a:cxnLst>
                <a:cxn ang="0">
                  <a:pos x="T0" y="T1"/>
                </a:cxn>
                <a:cxn ang="0">
                  <a:pos x="T2" y="T3"/>
                </a:cxn>
                <a:cxn ang="0">
                  <a:pos x="T4" y="T5"/>
                </a:cxn>
                <a:cxn ang="0">
                  <a:pos x="T6" y="T7"/>
                </a:cxn>
                <a:cxn ang="0">
                  <a:pos x="T8" y="T9"/>
                </a:cxn>
              </a:cxnLst>
              <a:rect l="0" t="0" r="r" b="b"/>
              <a:pathLst>
                <a:path w="48" h="12">
                  <a:moveTo>
                    <a:pt x="0" y="0"/>
                  </a:moveTo>
                  <a:cubicBezTo>
                    <a:pt x="0" y="0"/>
                    <a:pt x="0" y="0"/>
                    <a:pt x="0" y="0"/>
                  </a:cubicBezTo>
                  <a:cubicBezTo>
                    <a:pt x="17" y="2"/>
                    <a:pt x="33" y="7"/>
                    <a:pt x="48" y="12"/>
                  </a:cubicBezTo>
                  <a:cubicBezTo>
                    <a:pt x="48" y="12"/>
                    <a:pt x="48" y="12"/>
                    <a:pt x="48" y="12"/>
                  </a:cubicBezTo>
                  <a:cubicBezTo>
                    <a:pt x="33" y="6"/>
                    <a:pt x="17" y="2"/>
                    <a:pt x="0" y="0"/>
                  </a:cubicBezTo>
                </a:path>
              </a:pathLst>
            </a:custGeom>
            <a:solidFill>
              <a:srgbClr val="5F58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ïsḻíḍe">
              <a:extLst>
                <a:ext uri="{FF2B5EF4-FFF2-40B4-BE49-F238E27FC236}">
                  <a16:creationId xmlns:a16="http://schemas.microsoft.com/office/drawing/2014/main" id="{EF99CAE4-ED6D-4BA5-B538-4C67E3778D97}"/>
                </a:ext>
              </a:extLst>
            </p:cNvPr>
            <p:cNvSpPr>
              <a:spLocks/>
            </p:cNvSpPr>
            <p:nvPr userDrawn="1"/>
          </p:nvSpPr>
          <p:spPr bwMode="auto">
            <a:xfrm>
              <a:off x="6350001" y="5534025"/>
              <a:ext cx="65088" cy="33338"/>
            </a:xfrm>
            <a:custGeom>
              <a:avLst/>
              <a:gdLst>
                <a:gd name="T0" fmla="*/ 0 w 41"/>
                <a:gd name="T1" fmla="*/ 0 h 21"/>
                <a:gd name="T2" fmla="*/ 0 w 41"/>
                <a:gd name="T3" fmla="*/ 0 h 21"/>
                <a:gd name="T4" fmla="*/ 41 w 41"/>
                <a:gd name="T5" fmla="*/ 21 h 21"/>
                <a:gd name="T6" fmla="*/ 41 w 41"/>
                <a:gd name="T7" fmla="*/ 21 h 21"/>
                <a:gd name="T8" fmla="*/ 0 w 41"/>
                <a:gd name="T9" fmla="*/ 0 h 21"/>
              </a:gdLst>
              <a:ahLst/>
              <a:cxnLst>
                <a:cxn ang="0">
                  <a:pos x="T0" y="T1"/>
                </a:cxn>
                <a:cxn ang="0">
                  <a:pos x="T2" y="T3"/>
                </a:cxn>
                <a:cxn ang="0">
                  <a:pos x="T4" y="T5"/>
                </a:cxn>
                <a:cxn ang="0">
                  <a:pos x="T6" y="T7"/>
                </a:cxn>
                <a:cxn ang="0">
                  <a:pos x="T8" y="T9"/>
                </a:cxn>
              </a:cxnLst>
              <a:rect l="0" t="0" r="r" b="b"/>
              <a:pathLst>
                <a:path w="41" h="21">
                  <a:moveTo>
                    <a:pt x="0" y="0"/>
                  </a:moveTo>
                  <a:cubicBezTo>
                    <a:pt x="0" y="0"/>
                    <a:pt x="0" y="0"/>
                    <a:pt x="0" y="0"/>
                  </a:cubicBezTo>
                  <a:cubicBezTo>
                    <a:pt x="15" y="6"/>
                    <a:pt x="29" y="13"/>
                    <a:pt x="41" y="21"/>
                  </a:cubicBezTo>
                  <a:cubicBezTo>
                    <a:pt x="41" y="21"/>
                    <a:pt x="41" y="21"/>
                    <a:pt x="41" y="21"/>
                  </a:cubicBezTo>
                  <a:cubicBezTo>
                    <a:pt x="29" y="13"/>
                    <a:pt x="15" y="6"/>
                    <a:pt x="0" y="0"/>
                  </a:cubicBezTo>
                </a:path>
              </a:pathLst>
            </a:custGeom>
            <a:solidFill>
              <a:srgbClr val="5F48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ļïḑè">
              <a:extLst>
                <a:ext uri="{FF2B5EF4-FFF2-40B4-BE49-F238E27FC236}">
                  <a16:creationId xmlns:a16="http://schemas.microsoft.com/office/drawing/2014/main" id="{B3EA618D-B53A-47F4-9108-2F3AB1DEDB04}"/>
                </a:ext>
              </a:extLst>
            </p:cNvPr>
            <p:cNvSpPr>
              <a:spLocks/>
            </p:cNvSpPr>
            <p:nvPr userDrawn="1"/>
          </p:nvSpPr>
          <p:spPr bwMode="auto">
            <a:xfrm>
              <a:off x="6464301" y="4826000"/>
              <a:ext cx="1831975" cy="1143000"/>
            </a:xfrm>
            <a:custGeom>
              <a:avLst/>
              <a:gdLst>
                <a:gd name="T0" fmla="*/ 708 w 1154"/>
                <a:gd name="T1" fmla="*/ 0 h 720"/>
                <a:gd name="T2" fmla="*/ 126 w 1154"/>
                <a:gd name="T3" fmla="*/ 276 h 720"/>
                <a:gd name="T4" fmla="*/ 1154 w 1154"/>
                <a:gd name="T5" fmla="*/ 632 h 720"/>
                <a:gd name="T6" fmla="*/ 1150 w 1154"/>
                <a:gd name="T7" fmla="*/ 380 h 720"/>
                <a:gd name="T8" fmla="*/ 773 w 1154"/>
                <a:gd name="T9" fmla="*/ 200 h 720"/>
                <a:gd name="T10" fmla="*/ 708 w 1154"/>
                <a:gd name="T11" fmla="*/ 0 h 720"/>
              </a:gdLst>
              <a:ahLst/>
              <a:cxnLst>
                <a:cxn ang="0">
                  <a:pos x="T0" y="T1"/>
                </a:cxn>
                <a:cxn ang="0">
                  <a:pos x="T2" y="T3"/>
                </a:cxn>
                <a:cxn ang="0">
                  <a:pos x="T4" y="T5"/>
                </a:cxn>
                <a:cxn ang="0">
                  <a:pos x="T6" y="T7"/>
                </a:cxn>
                <a:cxn ang="0">
                  <a:pos x="T8" y="T9"/>
                </a:cxn>
                <a:cxn ang="0">
                  <a:pos x="T10" y="T11"/>
                </a:cxn>
              </a:cxnLst>
              <a:rect l="0" t="0" r="r" b="b"/>
              <a:pathLst>
                <a:path w="1154" h="720">
                  <a:moveTo>
                    <a:pt x="708" y="0"/>
                  </a:moveTo>
                  <a:cubicBezTo>
                    <a:pt x="708" y="0"/>
                    <a:pt x="264" y="92"/>
                    <a:pt x="126" y="276"/>
                  </a:cubicBezTo>
                  <a:cubicBezTo>
                    <a:pt x="30" y="405"/>
                    <a:pt x="0" y="720"/>
                    <a:pt x="1154" y="632"/>
                  </a:cubicBezTo>
                  <a:cubicBezTo>
                    <a:pt x="1150" y="380"/>
                    <a:pt x="1150" y="380"/>
                    <a:pt x="1150" y="380"/>
                  </a:cubicBezTo>
                  <a:cubicBezTo>
                    <a:pt x="773" y="200"/>
                    <a:pt x="773" y="200"/>
                    <a:pt x="773" y="200"/>
                  </a:cubicBezTo>
                  <a:cubicBezTo>
                    <a:pt x="708" y="0"/>
                    <a:pt x="708" y="0"/>
                    <a:pt x="70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sļide">
              <a:extLst>
                <a:ext uri="{FF2B5EF4-FFF2-40B4-BE49-F238E27FC236}">
                  <a16:creationId xmlns:a16="http://schemas.microsoft.com/office/drawing/2014/main" id="{3A910331-7DC3-465E-ACD4-C08512DDC87F}"/>
                </a:ext>
              </a:extLst>
            </p:cNvPr>
            <p:cNvSpPr>
              <a:spLocks/>
            </p:cNvSpPr>
            <p:nvPr userDrawn="1"/>
          </p:nvSpPr>
          <p:spPr bwMode="auto">
            <a:xfrm>
              <a:off x="6361113" y="5599113"/>
              <a:ext cx="646113" cy="277813"/>
            </a:xfrm>
            <a:custGeom>
              <a:avLst/>
              <a:gdLst>
                <a:gd name="T0" fmla="*/ 407 w 407"/>
                <a:gd name="T1" fmla="*/ 175 h 175"/>
                <a:gd name="T2" fmla="*/ 87 w 407"/>
                <a:gd name="T3" fmla="*/ 175 h 175"/>
                <a:gd name="T4" fmla="*/ 0 w 407"/>
                <a:gd name="T5" fmla="*/ 88 h 175"/>
                <a:gd name="T6" fmla="*/ 87 w 407"/>
                <a:gd name="T7" fmla="*/ 0 h 175"/>
                <a:gd name="T8" fmla="*/ 407 w 407"/>
                <a:gd name="T9" fmla="*/ 0 h 175"/>
                <a:gd name="T10" fmla="*/ 407 w 407"/>
                <a:gd name="T11" fmla="*/ 175 h 175"/>
              </a:gdLst>
              <a:ahLst/>
              <a:cxnLst>
                <a:cxn ang="0">
                  <a:pos x="T0" y="T1"/>
                </a:cxn>
                <a:cxn ang="0">
                  <a:pos x="T2" y="T3"/>
                </a:cxn>
                <a:cxn ang="0">
                  <a:pos x="T4" y="T5"/>
                </a:cxn>
                <a:cxn ang="0">
                  <a:pos x="T6" y="T7"/>
                </a:cxn>
                <a:cxn ang="0">
                  <a:pos x="T8" y="T9"/>
                </a:cxn>
                <a:cxn ang="0">
                  <a:pos x="T10" y="T11"/>
                </a:cxn>
              </a:cxnLst>
              <a:rect l="0" t="0" r="r" b="b"/>
              <a:pathLst>
                <a:path w="407" h="175">
                  <a:moveTo>
                    <a:pt x="407" y="175"/>
                  </a:moveTo>
                  <a:cubicBezTo>
                    <a:pt x="87" y="175"/>
                    <a:pt x="87" y="175"/>
                    <a:pt x="87" y="175"/>
                  </a:cubicBezTo>
                  <a:cubicBezTo>
                    <a:pt x="39" y="175"/>
                    <a:pt x="0" y="136"/>
                    <a:pt x="0" y="88"/>
                  </a:cubicBezTo>
                  <a:cubicBezTo>
                    <a:pt x="0" y="39"/>
                    <a:pt x="39" y="0"/>
                    <a:pt x="87" y="0"/>
                  </a:cubicBezTo>
                  <a:cubicBezTo>
                    <a:pt x="407" y="0"/>
                    <a:pt x="407" y="0"/>
                    <a:pt x="407" y="0"/>
                  </a:cubicBezTo>
                  <a:cubicBezTo>
                    <a:pt x="407" y="175"/>
                    <a:pt x="407" y="175"/>
                    <a:pt x="407" y="1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ïṧlïďé">
              <a:extLst>
                <a:ext uri="{FF2B5EF4-FFF2-40B4-BE49-F238E27FC236}">
                  <a16:creationId xmlns:a16="http://schemas.microsoft.com/office/drawing/2014/main" id="{5522FE2E-8738-4D91-B58C-B95C1066C1DC}"/>
                </a:ext>
              </a:extLst>
            </p:cNvPr>
            <p:cNvSpPr>
              <a:spLocks/>
            </p:cNvSpPr>
            <p:nvPr userDrawn="1"/>
          </p:nvSpPr>
          <p:spPr bwMode="auto">
            <a:xfrm>
              <a:off x="6396038" y="5599113"/>
              <a:ext cx="609600" cy="277813"/>
            </a:xfrm>
            <a:custGeom>
              <a:avLst/>
              <a:gdLst>
                <a:gd name="T0" fmla="*/ 384 w 384"/>
                <a:gd name="T1" fmla="*/ 175 h 175"/>
                <a:gd name="T2" fmla="*/ 88 w 384"/>
                <a:gd name="T3" fmla="*/ 175 h 175"/>
                <a:gd name="T4" fmla="*/ 0 w 384"/>
                <a:gd name="T5" fmla="*/ 88 h 175"/>
                <a:gd name="T6" fmla="*/ 88 w 384"/>
                <a:gd name="T7" fmla="*/ 0 h 175"/>
                <a:gd name="T8" fmla="*/ 384 w 384"/>
                <a:gd name="T9" fmla="*/ 0 h 175"/>
                <a:gd name="T10" fmla="*/ 384 w 384"/>
                <a:gd name="T11" fmla="*/ 175 h 175"/>
              </a:gdLst>
              <a:ahLst/>
              <a:cxnLst>
                <a:cxn ang="0">
                  <a:pos x="T0" y="T1"/>
                </a:cxn>
                <a:cxn ang="0">
                  <a:pos x="T2" y="T3"/>
                </a:cxn>
                <a:cxn ang="0">
                  <a:pos x="T4" y="T5"/>
                </a:cxn>
                <a:cxn ang="0">
                  <a:pos x="T6" y="T7"/>
                </a:cxn>
                <a:cxn ang="0">
                  <a:pos x="T8" y="T9"/>
                </a:cxn>
                <a:cxn ang="0">
                  <a:pos x="T10" y="T11"/>
                </a:cxn>
              </a:cxnLst>
              <a:rect l="0" t="0" r="r" b="b"/>
              <a:pathLst>
                <a:path w="384" h="175">
                  <a:moveTo>
                    <a:pt x="384" y="175"/>
                  </a:moveTo>
                  <a:cubicBezTo>
                    <a:pt x="88" y="175"/>
                    <a:pt x="88" y="175"/>
                    <a:pt x="88" y="175"/>
                  </a:cubicBezTo>
                  <a:cubicBezTo>
                    <a:pt x="40" y="175"/>
                    <a:pt x="0" y="136"/>
                    <a:pt x="0" y="88"/>
                  </a:cubicBezTo>
                  <a:cubicBezTo>
                    <a:pt x="0" y="39"/>
                    <a:pt x="40" y="0"/>
                    <a:pt x="88" y="0"/>
                  </a:cubicBezTo>
                  <a:cubicBezTo>
                    <a:pt x="384" y="0"/>
                    <a:pt x="384" y="0"/>
                    <a:pt x="384" y="0"/>
                  </a:cubicBezTo>
                  <a:cubicBezTo>
                    <a:pt x="384" y="175"/>
                    <a:pt x="384" y="175"/>
                    <a:pt x="384" y="175"/>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ş1îḓê">
              <a:extLst>
                <a:ext uri="{FF2B5EF4-FFF2-40B4-BE49-F238E27FC236}">
                  <a16:creationId xmlns:a16="http://schemas.microsoft.com/office/drawing/2014/main" id="{A302BD46-F40C-4D3B-8CE5-3A62672E8151}"/>
                </a:ext>
              </a:extLst>
            </p:cNvPr>
            <p:cNvSpPr>
              <a:spLocks/>
            </p:cNvSpPr>
            <p:nvPr userDrawn="1"/>
          </p:nvSpPr>
          <p:spPr bwMode="auto">
            <a:xfrm>
              <a:off x="6530976" y="5654675"/>
              <a:ext cx="474663" cy="168275"/>
            </a:xfrm>
            <a:custGeom>
              <a:avLst/>
              <a:gdLst>
                <a:gd name="T0" fmla="*/ 299 w 299"/>
                <a:gd name="T1" fmla="*/ 106 h 106"/>
                <a:gd name="T2" fmla="*/ 53 w 299"/>
                <a:gd name="T3" fmla="*/ 106 h 106"/>
                <a:gd name="T4" fmla="*/ 0 w 299"/>
                <a:gd name="T5" fmla="*/ 53 h 106"/>
                <a:gd name="T6" fmla="*/ 53 w 299"/>
                <a:gd name="T7" fmla="*/ 0 h 106"/>
                <a:gd name="T8" fmla="*/ 299 w 299"/>
                <a:gd name="T9" fmla="*/ 0 h 106"/>
                <a:gd name="T10" fmla="*/ 299 w 299"/>
                <a:gd name="T11" fmla="*/ 106 h 106"/>
              </a:gdLst>
              <a:ahLst/>
              <a:cxnLst>
                <a:cxn ang="0">
                  <a:pos x="T0" y="T1"/>
                </a:cxn>
                <a:cxn ang="0">
                  <a:pos x="T2" y="T3"/>
                </a:cxn>
                <a:cxn ang="0">
                  <a:pos x="T4" y="T5"/>
                </a:cxn>
                <a:cxn ang="0">
                  <a:pos x="T6" y="T7"/>
                </a:cxn>
                <a:cxn ang="0">
                  <a:pos x="T8" y="T9"/>
                </a:cxn>
                <a:cxn ang="0">
                  <a:pos x="T10" y="T11"/>
                </a:cxn>
              </a:cxnLst>
              <a:rect l="0" t="0" r="r" b="b"/>
              <a:pathLst>
                <a:path w="299" h="106">
                  <a:moveTo>
                    <a:pt x="299" y="106"/>
                  </a:moveTo>
                  <a:cubicBezTo>
                    <a:pt x="53" y="106"/>
                    <a:pt x="53" y="106"/>
                    <a:pt x="53" y="106"/>
                  </a:cubicBezTo>
                  <a:cubicBezTo>
                    <a:pt x="24" y="106"/>
                    <a:pt x="0" y="82"/>
                    <a:pt x="0" y="53"/>
                  </a:cubicBezTo>
                  <a:cubicBezTo>
                    <a:pt x="0" y="23"/>
                    <a:pt x="24" y="0"/>
                    <a:pt x="53" y="0"/>
                  </a:cubicBezTo>
                  <a:cubicBezTo>
                    <a:pt x="299" y="0"/>
                    <a:pt x="299" y="0"/>
                    <a:pt x="299" y="0"/>
                  </a:cubicBezTo>
                  <a:cubicBezTo>
                    <a:pt x="299" y="106"/>
                    <a:pt x="299" y="106"/>
                    <a:pt x="299" y="106"/>
                  </a:cubicBezTo>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Slíḍé">
              <a:extLst>
                <a:ext uri="{FF2B5EF4-FFF2-40B4-BE49-F238E27FC236}">
                  <a16:creationId xmlns:a16="http://schemas.microsoft.com/office/drawing/2014/main" id="{25204DC3-3BDF-47F3-AB7F-698A4862FC05}"/>
                </a:ext>
              </a:extLst>
            </p:cNvPr>
            <p:cNvSpPr>
              <a:spLocks/>
            </p:cNvSpPr>
            <p:nvPr userDrawn="1"/>
          </p:nvSpPr>
          <p:spPr bwMode="auto">
            <a:xfrm>
              <a:off x="6470651" y="5786438"/>
              <a:ext cx="536575" cy="92075"/>
            </a:xfrm>
            <a:custGeom>
              <a:avLst/>
              <a:gdLst>
                <a:gd name="T0" fmla="*/ 338 w 338"/>
                <a:gd name="T1" fmla="*/ 0 h 58"/>
                <a:gd name="T2" fmla="*/ 338 w 338"/>
                <a:gd name="T3" fmla="*/ 57 h 58"/>
                <a:gd name="T4" fmla="*/ 18 w 338"/>
                <a:gd name="T5" fmla="*/ 57 h 58"/>
                <a:gd name="T6" fmla="*/ 2 w 338"/>
                <a:gd name="T7" fmla="*/ 56 h 58"/>
                <a:gd name="T8" fmla="*/ 0 w 338"/>
                <a:gd name="T9" fmla="*/ 56 h 58"/>
                <a:gd name="T10" fmla="*/ 18 w 338"/>
                <a:gd name="T11" fmla="*/ 58 h 58"/>
                <a:gd name="T12" fmla="*/ 338 w 338"/>
                <a:gd name="T13" fmla="*/ 58 h 58"/>
                <a:gd name="T14" fmla="*/ 338 w 338"/>
                <a:gd name="T15" fmla="*/ 0 h 58"/>
                <a:gd name="T16" fmla="*/ 338 w 33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58">
                  <a:moveTo>
                    <a:pt x="338" y="0"/>
                  </a:moveTo>
                  <a:cubicBezTo>
                    <a:pt x="338" y="57"/>
                    <a:pt x="338" y="57"/>
                    <a:pt x="338" y="57"/>
                  </a:cubicBezTo>
                  <a:cubicBezTo>
                    <a:pt x="18" y="57"/>
                    <a:pt x="18" y="57"/>
                    <a:pt x="18" y="57"/>
                  </a:cubicBezTo>
                  <a:cubicBezTo>
                    <a:pt x="13" y="57"/>
                    <a:pt x="7" y="57"/>
                    <a:pt x="2" y="56"/>
                  </a:cubicBezTo>
                  <a:cubicBezTo>
                    <a:pt x="0" y="56"/>
                    <a:pt x="0" y="56"/>
                    <a:pt x="0" y="56"/>
                  </a:cubicBezTo>
                  <a:cubicBezTo>
                    <a:pt x="6" y="57"/>
                    <a:pt x="12" y="58"/>
                    <a:pt x="18" y="58"/>
                  </a:cubicBezTo>
                  <a:cubicBezTo>
                    <a:pt x="338" y="58"/>
                    <a:pt x="338" y="58"/>
                    <a:pt x="338" y="58"/>
                  </a:cubicBezTo>
                  <a:cubicBezTo>
                    <a:pt x="338" y="0"/>
                    <a:pt x="338" y="0"/>
                    <a:pt x="338" y="0"/>
                  </a:cubicBezTo>
                  <a:cubicBezTo>
                    <a:pt x="338" y="0"/>
                    <a:pt x="338" y="0"/>
                    <a:pt x="338" y="0"/>
                  </a:cubicBezTo>
                </a:path>
              </a:pathLst>
            </a:custGeom>
            <a:solidFill>
              <a:srgbClr val="8E9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ṡļidé">
              <a:extLst>
                <a:ext uri="{FF2B5EF4-FFF2-40B4-BE49-F238E27FC236}">
                  <a16:creationId xmlns:a16="http://schemas.microsoft.com/office/drawing/2014/main" id="{E5C6749F-0416-4112-B8E8-1BD8DD2AC27D}"/>
                </a:ext>
              </a:extLst>
            </p:cNvPr>
            <p:cNvSpPr>
              <a:spLocks/>
            </p:cNvSpPr>
            <p:nvPr userDrawn="1"/>
          </p:nvSpPr>
          <p:spPr bwMode="auto">
            <a:xfrm>
              <a:off x="6392863" y="5827713"/>
              <a:ext cx="80963" cy="47625"/>
            </a:xfrm>
            <a:custGeom>
              <a:avLst/>
              <a:gdLst>
                <a:gd name="T0" fmla="*/ 0 w 51"/>
                <a:gd name="T1" fmla="*/ 0 h 30"/>
                <a:gd name="T2" fmla="*/ 0 w 51"/>
                <a:gd name="T3" fmla="*/ 0 h 30"/>
                <a:gd name="T4" fmla="*/ 49 w 51"/>
                <a:gd name="T5" fmla="*/ 30 h 30"/>
                <a:gd name="T6" fmla="*/ 51 w 51"/>
                <a:gd name="T7" fmla="*/ 30 h 30"/>
                <a:gd name="T8" fmla="*/ 0 w 51"/>
                <a:gd name="T9" fmla="*/ 0 h 30"/>
              </a:gdLst>
              <a:ahLst/>
              <a:cxnLst>
                <a:cxn ang="0">
                  <a:pos x="T0" y="T1"/>
                </a:cxn>
                <a:cxn ang="0">
                  <a:pos x="T2" y="T3"/>
                </a:cxn>
                <a:cxn ang="0">
                  <a:pos x="T4" y="T5"/>
                </a:cxn>
                <a:cxn ang="0">
                  <a:pos x="T6" y="T7"/>
                </a:cxn>
                <a:cxn ang="0">
                  <a:pos x="T8" y="T9"/>
                </a:cxn>
              </a:cxnLst>
              <a:rect l="0" t="0" r="r" b="b"/>
              <a:pathLst>
                <a:path w="51" h="30">
                  <a:moveTo>
                    <a:pt x="0" y="0"/>
                  </a:moveTo>
                  <a:cubicBezTo>
                    <a:pt x="0" y="0"/>
                    <a:pt x="0" y="0"/>
                    <a:pt x="0" y="0"/>
                  </a:cubicBezTo>
                  <a:cubicBezTo>
                    <a:pt x="12" y="15"/>
                    <a:pt x="29" y="26"/>
                    <a:pt x="49" y="30"/>
                  </a:cubicBezTo>
                  <a:cubicBezTo>
                    <a:pt x="51" y="30"/>
                    <a:pt x="51" y="30"/>
                    <a:pt x="51" y="30"/>
                  </a:cubicBezTo>
                  <a:cubicBezTo>
                    <a:pt x="31" y="26"/>
                    <a:pt x="13" y="15"/>
                    <a:pt x="0" y="0"/>
                  </a:cubicBezTo>
                </a:path>
              </a:pathLst>
            </a:custGeom>
            <a:solidFill>
              <a:srgbClr val="161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ḷîde">
              <a:extLst>
                <a:ext uri="{FF2B5EF4-FFF2-40B4-BE49-F238E27FC236}">
                  <a16:creationId xmlns:a16="http://schemas.microsoft.com/office/drawing/2014/main" id="{09165D15-A932-415E-A19C-0F5CCEBA1824}"/>
                </a:ext>
              </a:extLst>
            </p:cNvPr>
            <p:cNvSpPr>
              <a:spLocks/>
            </p:cNvSpPr>
            <p:nvPr userDrawn="1"/>
          </p:nvSpPr>
          <p:spPr bwMode="auto">
            <a:xfrm>
              <a:off x="6392863" y="5600700"/>
              <a:ext cx="614363" cy="276225"/>
            </a:xfrm>
            <a:custGeom>
              <a:avLst/>
              <a:gdLst>
                <a:gd name="T0" fmla="*/ 387 w 387"/>
                <a:gd name="T1" fmla="*/ 0 h 174"/>
                <a:gd name="T2" fmla="*/ 386 w 387"/>
                <a:gd name="T3" fmla="*/ 0 h 174"/>
                <a:gd name="T4" fmla="*/ 386 w 387"/>
                <a:gd name="T5" fmla="*/ 174 h 174"/>
                <a:gd name="T6" fmla="*/ 90 w 387"/>
                <a:gd name="T7" fmla="*/ 174 h 174"/>
                <a:gd name="T8" fmla="*/ 18 w 387"/>
                <a:gd name="T9" fmla="*/ 136 h 174"/>
                <a:gd name="T10" fmla="*/ 0 w 387"/>
                <a:gd name="T11" fmla="*/ 143 h 174"/>
                <a:gd name="T12" fmla="*/ 51 w 387"/>
                <a:gd name="T13" fmla="*/ 173 h 174"/>
                <a:gd name="T14" fmla="*/ 51 w 387"/>
                <a:gd name="T15" fmla="*/ 173 h 174"/>
                <a:gd name="T16" fmla="*/ 67 w 387"/>
                <a:gd name="T17" fmla="*/ 174 h 174"/>
                <a:gd name="T18" fmla="*/ 387 w 387"/>
                <a:gd name="T19" fmla="*/ 174 h 174"/>
                <a:gd name="T20" fmla="*/ 387 w 387"/>
                <a:gd name="T21" fmla="*/ 117 h 174"/>
                <a:gd name="T22" fmla="*/ 387 w 387"/>
                <a:gd name="T2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74">
                  <a:moveTo>
                    <a:pt x="387" y="0"/>
                  </a:moveTo>
                  <a:cubicBezTo>
                    <a:pt x="386" y="0"/>
                    <a:pt x="386" y="0"/>
                    <a:pt x="386" y="0"/>
                  </a:cubicBezTo>
                  <a:cubicBezTo>
                    <a:pt x="386" y="174"/>
                    <a:pt x="386" y="174"/>
                    <a:pt x="386" y="174"/>
                  </a:cubicBezTo>
                  <a:cubicBezTo>
                    <a:pt x="90" y="174"/>
                    <a:pt x="90" y="174"/>
                    <a:pt x="90" y="174"/>
                  </a:cubicBezTo>
                  <a:cubicBezTo>
                    <a:pt x="60" y="174"/>
                    <a:pt x="34" y="159"/>
                    <a:pt x="18" y="136"/>
                  </a:cubicBezTo>
                  <a:cubicBezTo>
                    <a:pt x="0" y="143"/>
                    <a:pt x="0" y="143"/>
                    <a:pt x="0" y="143"/>
                  </a:cubicBezTo>
                  <a:cubicBezTo>
                    <a:pt x="13" y="158"/>
                    <a:pt x="31" y="169"/>
                    <a:pt x="51" y="173"/>
                  </a:cubicBezTo>
                  <a:cubicBezTo>
                    <a:pt x="51" y="173"/>
                    <a:pt x="51" y="173"/>
                    <a:pt x="51" y="173"/>
                  </a:cubicBezTo>
                  <a:cubicBezTo>
                    <a:pt x="56" y="174"/>
                    <a:pt x="62" y="174"/>
                    <a:pt x="67" y="174"/>
                  </a:cubicBezTo>
                  <a:cubicBezTo>
                    <a:pt x="387" y="174"/>
                    <a:pt x="387" y="174"/>
                    <a:pt x="387" y="174"/>
                  </a:cubicBezTo>
                  <a:cubicBezTo>
                    <a:pt x="387" y="117"/>
                    <a:pt x="387" y="117"/>
                    <a:pt x="387" y="117"/>
                  </a:cubicBezTo>
                  <a:cubicBezTo>
                    <a:pt x="387" y="0"/>
                    <a:pt x="387" y="0"/>
                    <a:pt x="387"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ś1íḋè">
              <a:extLst>
                <a:ext uri="{FF2B5EF4-FFF2-40B4-BE49-F238E27FC236}">
                  <a16:creationId xmlns:a16="http://schemas.microsoft.com/office/drawing/2014/main" id="{E5E2C498-F273-4BA2-8A1B-1A5BFD4D5B3C}"/>
                </a:ext>
              </a:extLst>
            </p:cNvPr>
            <p:cNvSpPr>
              <a:spLocks/>
            </p:cNvSpPr>
            <p:nvPr userDrawn="1"/>
          </p:nvSpPr>
          <p:spPr bwMode="auto">
            <a:xfrm>
              <a:off x="6421438" y="5600700"/>
              <a:ext cx="584200" cy="276225"/>
            </a:xfrm>
            <a:custGeom>
              <a:avLst/>
              <a:gdLst>
                <a:gd name="T0" fmla="*/ 368 w 368"/>
                <a:gd name="T1" fmla="*/ 0 h 174"/>
                <a:gd name="T2" fmla="*/ 368 w 368"/>
                <a:gd name="T3" fmla="*/ 0 h 174"/>
                <a:gd name="T4" fmla="*/ 277 w 368"/>
                <a:gd name="T5" fmla="*/ 34 h 174"/>
                <a:gd name="T6" fmla="*/ 368 w 368"/>
                <a:gd name="T7" fmla="*/ 34 h 174"/>
                <a:gd name="T8" fmla="*/ 368 w 368"/>
                <a:gd name="T9" fmla="*/ 140 h 174"/>
                <a:gd name="T10" fmla="*/ 122 w 368"/>
                <a:gd name="T11" fmla="*/ 140 h 174"/>
                <a:gd name="T12" fmla="*/ 74 w 368"/>
                <a:gd name="T13" fmla="*/ 109 h 174"/>
                <a:gd name="T14" fmla="*/ 0 w 368"/>
                <a:gd name="T15" fmla="*/ 136 h 174"/>
                <a:gd name="T16" fmla="*/ 72 w 368"/>
                <a:gd name="T17" fmla="*/ 174 h 174"/>
                <a:gd name="T18" fmla="*/ 368 w 368"/>
                <a:gd name="T19" fmla="*/ 174 h 174"/>
                <a:gd name="T20" fmla="*/ 368 w 368"/>
                <a:gd name="T2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74">
                  <a:moveTo>
                    <a:pt x="368" y="0"/>
                  </a:moveTo>
                  <a:cubicBezTo>
                    <a:pt x="368" y="0"/>
                    <a:pt x="368" y="0"/>
                    <a:pt x="368" y="0"/>
                  </a:cubicBezTo>
                  <a:cubicBezTo>
                    <a:pt x="277" y="34"/>
                    <a:pt x="277" y="34"/>
                    <a:pt x="277" y="34"/>
                  </a:cubicBezTo>
                  <a:cubicBezTo>
                    <a:pt x="368" y="34"/>
                    <a:pt x="368" y="34"/>
                    <a:pt x="368" y="34"/>
                  </a:cubicBezTo>
                  <a:cubicBezTo>
                    <a:pt x="368" y="140"/>
                    <a:pt x="368" y="140"/>
                    <a:pt x="368" y="140"/>
                  </a:cubicBezTo>
                  <a:cubicBezTo>
                    <a:pt x="122" y="140"/>
                    <a:pt x="122" y="140"/>
                    <a:pt x="122" y="140"/>
                  </a:cubicBezTo>
                  <a:cubicBezTo>
                    <a:pt x="101" y="140"/>
                    <a:pt x="82" y="127"/>
                    <a:pt x="74" y="109"/>
                  </a:cubicBezTo>
                  <a:cubicBezTo>
                    <a:pt x="0" y="136"/>
                    <a:pt x="0" y="136"/>
                    <a:pt x="0" y="136"/>
                  </a:cubicBezTo>
                  <a:cubicBezTo>
                    <a:pt x="16" y="159"/>
                    <a:pt x="42" y="174"/>
                    <a:pt x="72" y="174"/>
                  </a:cubicBezTo>
                  <a:cubicBezTo>
                    <a:pt x="368" y="174"/>
                    <a:pt x="368" y="174"/>
                    <a:pt x="368" y="174"/>
                  </a:cubicBezTo>
                  <a:cubicBezTo>
                    <a:pt x="368" y="0"/>
                    <a:pt x="368" y="0"/>
                    <a:pt x="368"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íSlíḋè">
              <a:extLst>
                <a:ext uri="{FF2B5EF4-FFF2-40B4-BE49-F238E27FC236}">
                  <a16:creationId xmlns:a16="http://schemas.microsoft.com/office/drawing/2014/main" id="{1EA51B4C-7E88-48BA-8568-E7D2D0E5CEC0}"/>
                </a:ext>
              </a:extLst>
            </p:cNvPr>
            <p:cNvSpPr>
              <a:spLocks/>
            </p:cNvSpPr>
            <p:nvPr userDrawn="1"/>
          </p:nvSpPr>
          <p:spPr bwMode="auto">
            <a:xfrm>
              <a:off x="6538913" y="5654675"/>
              <a:ext cx="466725" cy="168275"/>
            </a:xfrm>
            <a:custGeom>
              <a:avLst/>
              <a:gdLst>
                <a:gd name="T0" fmla="*/ 294 w 294"/>
                <a:gd name="T1" fmla="*/ 0 h 106"/>
                <a:gd name="T2" fmla="*/ 203 w 294"/>
                <a:gd name="T3" fmla="*/ 0 h 106"/>
                <a:gd name="T4" fmla="*/ 0 w 294"/>
                <a:gd name="T5" fmla="*/ 75 h 106"/>
                <a:gd name="T6" fmla="*/ 48 w 294"/>
                <a:gd name="T7" fmla="*/ 106 h 106"/>
                <a:gd name="T8" fmla="*/ 294 w 294"/>
                <a:gd name="T9" fmla="*/ 106 h 106"/>
                <a:gd name="T10" fmla="*/ 294 w 294"/>
                <a:gd name="T11" fmla="*/ 0 h 106"/>
              </a:gdLst>
              <a:ahLst/>
              <a:cxnLst>
                <a:cxn ang="0">
                  <a:pos x="T0" y="T1"/>
                </a:cxn>
                <a:cxn ang="0">
                  <a:pos x="T2" y="T3"/>
                </a:cxn>
                <a:cxn ang="0">
                  <a:pos x="T4" y="T5"/>
                </a:cxn>
                <a:cxn ang="0">
                  <a:pos x="T6" y="T7"/>
                </a:cxn>
                <a:cxn ang="0">
                  <a:pos x="T8" y="T9"/>
                </a:cxn>
                <a:cxn ang="0">
                  <a:pos x="T10" y="T11"/>
                </a:cxn>
              </a:cxnLst>
              <a:rect l="0" t="0" r="r" b="b"/>
              <a:pathLst>
                <a:path w="294" h="106">
                  <a:moveTo>
                    <a:pt x="294" y="0"/>
                  </a:moveTo>
                  <a:cubicBezTo>
                    <a:pt x="203" y="0"/>
                    <a:pt x="203" y="0"/>
                    <a:pt x="203" y="0"/>
                  </a:cubicBezTo>
                  <a:cubicBezTo>
                    <a:pt x="0" y="75"/>
                    <a:pt x="0" y="75"/>
                    <a:pt x="0" y="75"/>
                  </a:cubicBezTo>
                  <a:cubicBezTo>
                    <a:pt x="8" y="93"/>
                    <a:pt x="27" y="106"/>
                    <a:pt x="48" y="106"/>
                  </a:cubicBezTo>
                  <a:cubicBezTo>
                    <a:pt x="294" y="106"/>
                    <a:pt x="294" y="106"/>
                    <a:pt x="294" y="106"/>
                  </a:cubicBezTo>
                  <a:cubicBezTo>
                    <a:pt x="294" y="0"/>
                    <a:pt x="294" y="0"/>
                    <a:pt x="294" y="0"/>
                  </a:cubicBezTo>
                </a:path>
              </a:pathLst>
            </a:custGeom>
            <a:solidFill>
              <a:srgbClr val="1514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ṩľïḍè">
              <a:extLst>
                <a:ext uri="{FF2B5EF4-FFF2-40B4-BE49-F238E27FC236}">
                  <a16:creationId xmlns:a16="http://schemas.microsoft.com/office/drawing/2014/main" id="{C4A5F7BC-4F97-444E-8CE0-A7FBF409A404}"/>
                </a:ext>
              </a:extLst>
            </p:cNvPr>
            <p:cNvSpPr>
              <a:spLocks noChangeArrowheads="1"/>
            </p:cNvSpPr>
            <p:nvPr userDrawn="1"/>
          </p:nvSpPr>
          <p:spPr bwMode="auto">
            <a:xfrm>
              <a:off x="664845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išļiďé">
              <a:extLst>
                <a:ext uri="{FF2B5EF4-FFF2-40B4-BE49-F238E27FC236}">
                  <a16:creationId xmlns:a16="http://schemas.microsoft.com/office/drawing/2014/main" id="{CC70C206-2871-4938-B29C-FE1A6DF870DC}"/>
                </a:ext>
              </a:extLst>
            </p:cNvPr>
            <p:cNvSpPr>
              <a:spLocks noChangeArrowheads="1"/>
            </p:cNvSpPr>
            <p:nvPr userDrawn="1"/>
          </p:nvSpPr>
          <p:spPr bwMode="auto">
            <a:xfrm>
              <a:off x="67278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îšļîḋé">
              <a:extLst>
                <a:ext uri="{FF2B5EF4-FFF2-40B4-BE49-F238E27FC236}">
                  <a16:creationId xmlns:a16="http://schemas.microsoft.com/office/drawing/2014/main" id="{69582145-3997-4440-A1C6-EBB1C6319ED1}"/>
                </a:ext>
              </a:extLst>
            </p:cNvPr>
            <p:cNvSpPr>
              <a:spLocks noChangeArrowheads="1"/>
            </p:cNvSpPr>
            <p:nvPr userDrawn="1"/>
          </p:nvSpPr>
          <p:spPr bwMode="auto">
            <a:xfrm>
              <a:off x="680720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ṥḻïďè">
              <a:extLst>
                <a:ext uri="{FF2B5EF4-FFF2-40B4-BE49-F238E27FC236}">
                  <a16:creationId xmlns:a16="http://schemas.microsoft.com/office/drawing/2014/main" id="{31B27AEE-EBE8-4D03-9C3D-23A14EEB325E}"/>
                </a:ext>
              </a:extLst>
            </p:cNvPr>
            <p:cNvSpPr>
              <a:spLocks/>
            </p:cNvSpPr>
            <p:nvPr userDrawn="1"/>
          </p:nvSpPr>
          <p:spPr bwMode="auto">
            <a:xfrm>
              <a:off x="9110663" y="5599113"/>
              <a:ext cx="644525" cy="277813"/>
            </a:xfrm>
            <a:custGeom>
              <a:avLst/>
              <a:gdLst>
                <a:gd name="T0" fmla="*/ 0 w 407"/>
                <a:gd name="T1" fmla="*/ 0 h 175"/>
                <a:gd name="T2" fmla="*/ 319 w 407"/>
                <a:gd name="T3" fmla="*/ 0 h 175"/>
                <a:gd name="T4" fmla="*/ 407 w 407"/>
                <a:gd name="T5" fmla="*/ 88 h 175"/>
                <a:gd name="T6" fmla="*/ 319 w 407"/>
                <a:gd name="T7" fmla="*/ 175 h 175"/>
                <a:gd name="T8" fmla="*/ 0 w 407"/>
                <a:gd name="T9" fmla="*/ 175 h 175"/>
                <a:gd name="T10" fmla="*/ 0 w 407"/>
                <a:gd name="T11" fmla="*/ 0 h 175"/>
              </a:gdLst>
              <a:ahLst/>
              <a:cxnLst>
                <a:cxn ang="0">
                  <a:pos x="T0" y="T1"/>
                </a:cxn>
                <a:cxn ang="0">
                  <a:pos x="T2" y="T3"/>
                </a:cxn>
                <a:cxn ang="0">
                  <a:pos x="T4" y="T5"/>
                </a:cxn>
                <a:cxn ang="0">
                  <a:pos x="T6" y="T7"/>
                </a:cxn>
                <a:cxn ang="0">
                  <a:pos x="T8" y="T9"/>
                </a:cxn>
                <a:cxn ang="0">
                  <a:pos x="T10" y="T11"/>
                </a:cxn>
              </a:cxnLst>
              <a:rect l="0" t="0" r="r" b="b"/>
              <a:pathLst>
                <a:path w="407" h="175">
                  <a:moveTo>
                    <a:pt x="0" y="0"/>
                  </a:moveTo>
                  <a:cubicBezTo>
                    <a:pt x="319" y="0"/>
                    <a:pt x="319" y="0"/>
                    <a:pt x="319" y="0"/>
                  </a:cubicBezTo>
                  <a:cubicBezTo>
                    <a:pt x="367" y="0"/>
                    <a:pt x="407" y="39"/>
                    <a:pt x="407" y="88"/>
                  </a:cubicBezTo>
                  <a:cubicBezTo>
                    <a:pt x="407" y="136"/>
                    <a:pt x="367" y="175"/>
                    <a:pt x="319" y="175"/>
                  </a:cubicBezTo>
                  <a:cubicBezTo>
                    <a:pt x="0" y="175"/>
                    <a:pt x="0" y="175"/>
                    <a:pt x="0" y="175"/>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sḷïdè">
              <a:extLst>
                <a:ext uri="{FF2B5EF4-FFF2-40B4-BE49-F238E27FC236}">
                  <a16:creationId xmlns:a16="http://schemas.microsoft.com/office/drawing/2014/main" id="{48A1E22B-929E-4B14-A746-9593EFFF0CA6}"/>
                </a:ext>
              </a:extLst>
            </p:cNvPr>
            <p:cNvSpPr>
              <a:spLocks/>
            </p:cNvSpPr>
            <p:nvPr userDrawn="1"/>
          </p:nvSpPr>
          <p:spPr bwMode="auto">
            <a:xfrm>
              <a:off x="9110663" y="5599113"/>
              <a:ext cx="608013" cy="277813"/>
            </a:xfrm>
            <a:custGeom>
              <a:avLst/>
              <a:gdLst>
                <a:gd name="T0" fmla="*/ 0 w 384"/>
                <a:gd name="T1" fmla="*/ 0 h 175"/>
                <a:gd name="T2" fmla="*/ 296 w 384"/>
                <a:gd name="T3" fmla="*/ 0 h 175"/>
                <a:gd name="T4" fmla="*/ 384 w 384"/>
                <a:gd name="T5" fmla="*/ 88 h 175"/>
                <a:gd name="T6" fmla="*/ 296 w 384"/>
                <a:gd name="T7" fmla="*/ 175 h 175"/>
                <a:gd name="T8" fmla="*/ 0 w 384"/>
                <a:gd name="T9" fmla="*/ 175 h 175"/>
                <a:gd name="T10" fmla="*/ 0 w 384"/>
                <a:gd name="T11" fmla="*/ 0 h 175"/>
              </a:gdLst>
              <a:ahLst/>
              <a:cxnLst>
                <a:cxn ang="0">
                  <a:pos x="T0" y="T1"/>
                </a:cxn>
                <a:cxn ang="0">
                  <a:pos x="T2" y="T3"/>
                </a:cxn>
                <a:cxn ang="0">
                  <a:pos x="T4" y="T5"/>
                </a:cxn>
                <a:cxn ang="0">
                  <a:pos x="T6" y="T7"/>
                </a:cxn>
                <a:cxn ang="0">
                  <a:pos x="T8" y="T9"/>
                </a:cxn>
                <a:cxn ang="0">
                  <a:pos x="T10" y="T11"/>
                </a:cxn>
              </a:cxnLst>
              <a:rect l="0" t="0" r="r" b="b"/>
              <a:pathLst>
                <a:path w="384" h="175">
                  <a:moveTo>
                    <a:pt x="0" y="0"/>
                  </a:moveTo>
                  <a:cubicBezTo>
                    <a:pt x="296" y="0"/>
                    <a:pt x="296" y="0"/>
                    <a:pt x="296" y="0"/>
                  </a:cubicBezTo>
                  <a:cubicBezTo>
                    <a:pt x="345" y="0"/>
                    <a:pt x="384" y="39"/>
                    <a:pt x="384" y="88"/>
                  </a:cubicBezTo>
                  <a:cubicBezTo>
                    <a:pt x="384" y="136"/>
                    <a:pt x="345" y="175"/>
                    <a:pt x="296" y="175"/>
                  </a:cubicBezTo>
                  <a:cubicBezTo>
                    <a:pt x="0" y="175"/>
                    <a:pt x="0" y="175"/>
                    <a:pt x="0" y="175"/>
                  </a:cubicBezTo>
                  <a:cubicBezTo>
                    <a:pt x="0" y="0"/>
                    <a:pt x="0" y="0"/>
                    <a:pt x="0" y="0"/>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ṧ1idé">
              <a:extLst>
                <a:ext uri="{FF2B5EF4-FFF2-40B4-BE49-F238E27FC236}">
                  <a16:creationId xmlns:a16="http://schemas.microsoft.com/office/drawing/2014/main" id="{A082670E-860B-44F7-9D94-0E85B75EA4AA}"/>
                </a:ext>
              </a:extLst>
            </p:cNvPr>
            <p:cNvSpPr>
              <a:spLocks noEditPoints="1"/>
            </p:cNvSpPr>
            <p:nvPr userDrawn="1"/>
          </p:nvSpPr>
          <p:spPr bwMode="auto">
            <a:xfrm>
              <a:off x="9109076" y="5818188"/>
              <a:ext cx="612775" cy="60325"/>
            </a:xfrm>
            <a:custGeom>
              <a:avLst/>
              <a:gdLst>
                <a:gd name="T0" fmla="*/ 387 w 387"/>
                <a:gd name="T1" fmla="*/ 6 h 38"/>
                <a:gd name="T2" fmla="*/ 365 w 387"/>
                <a:gd name="T3" fmla="*/ 25 h 38"/>
                <a:gd name="T4" fmla="*/ 365 w 387"/>
                <a:gd name="T5" fmla="*/ 25 h 38"/>
                <a:gd name="T6" fmla="*/ 387 w 387"/>
                <a:gd name="T7" fmla="*/ 6 h 38"/>
                <a:gd name="T8" fmla="*/ 387 w 387"/>
                <a:gd name="T9" fmla="*/ 6 h 38"/>
                <a:gd name="T10" fmla="*/ 1 w 387"/>
                <a:gd name="T11" fmla="*/ 0 h 38"/>
                <a:gd name="T12" fmla="*/ 0 w 387"/>
                <a:gd name="T13" fmla="*/ 0 h 38"/>
                <a:gd name="T14" fmla="*/ 0 w 387"/>
                <a:gd name="T15" fmla="*/ 38 h 38"/>
                <a:gd name="T16" fmla="*/ 214 w 387"/>
                <a:gd name="T17" fmla="*/ 38 h 38"/>
                <a:gd name="T18" fmla="*/ 215 w 387"/>
                <a:gd name="T19" fmla="*/ 37 h 38"/>
                <a:gd name="T20" fmla="*/ 1 w 387"/>
                <a:gd name="T21" fmla="*/ 37 h 38"/>
                <a:gd name="T22" fmla="*/ 1 w 387"/>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38">
                  <a:moveTo>
                    <a:pt x="387" y="6"/>
                  </a:moveTo>
                  <a:cubicBezTo>
                    <a:pt x="381" y="14"/>
                    <a:pt x="373" y="20"/>
                    <a:pt x="365" y="25"/>
                  </a:cubicBezTo>
                  <a:cubicBezTo>
                    <a:pt x="365" y="25"/>
                    <a:pt x="365" y="25"/>
                    <a:pt x="365" y="25"/>
                  </a:cubicBezTo>
                  <a:cubicBezTo>
                    <a:pt x="374" y="20"/>
                    <a:pt x="381" y="14"/>
                    <a:pt x="387" y="6"/>
                  </a:cubicBezTo>
                  <a:cubicBezTo>
                    <a:pt x="387" y="6"/>
                    <a:pt x="387" y="6"/>
                    <a:pt x="387" y="6"/>
                  </a:cubicBezTo>
                  <a:moveTo>
                    <a:pt x="1" y="0"/>
                  </a:moveTo>
                  <a:cubicBezTo>
                    <a:pt x="1" y="0"/>
                    <a:pt x="0" y="0"/>
                    <a:pt x="0" y="0"/>
                  </a:cubicBezTo>
                  <a:cubicBezTo>
                    <a:pt x="0" y="38"/>
                    <a:pt x="0" y="38"/>
                    <a:pt x="0" y="38"/>
                  </a:cubicBezTo>
                  <a:cubicBezTo>
                    <a:pt x="214" y="38"/>
                    <a:pt x="214" y="38"/>
                    <a:pt x="214" y="38"/>
                  </a:cubicBezTo>
                  <a:cubicBezTo>
                    <a:pt x="214" y="38"/>
                    <a:pt x="214" y="38"/>
                    <a:pt x="215" y="37"/>
                  </a:cubicBezTo>
                  <a:cubicBezTo>
                    <a:pt x="1" y="37"/>
                    <a:pt x="1" y="37"/>
                    <a:pt x="1" y="37"/>
                  </a:cubicBezTo>
                  <a:cubicBezTo>
                    <a:pt x="1" y="0"/>
                    <a:pt x="1" y="0"/>
                    <a:pt x="1" y="0"/>
                  </a:cubicBezTo>
                </a:path>
              </a:pathLst>
            </a:custGeom>
            <a:solidFill>
              <a:srgbClr val="923A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7" name="Picture 183">
              <a:extLst>
                <a:ext uri="{FF2B5EF4-FFF2-40B4-BE49-F238E27FC236}">
                  <a16:creationId xmlns:a16="http://schemas.microsoft.com/office/drawing/2014/main" id="{97F1C78D-0745-4369-9848-FFE5E91466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4313" y="5794375"/>
              <a:ext cx="79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84">
              <a:extLst>
                <a:ext uri="{FF2B5EF4-FFF2-40B4-BE49-F238E27FC236}">
                  <a16:creationId xmlns:a16="http://schemas.microsoft.com/office/drawing/2014/main" id="{2448E026-BDC5-46DE-B72C-9DC6F5AB932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40863" y="5851525"/>
              <a:ext cx="2492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iṧḻíḍe">
              <a:extLst>
                <a:ext uri="{FF2B5EF4-FFF2-40B4-BE49-F238E27FC236}">
                  <a16:creationId xmlns:a16="http://schemas.microsoft.com/office/drawing/2014/main" id="{2C901335-F3B9-4CE5-99DB-E5EF34453940}"/>
                </a:ext>
              </a:extLst>
            </p:cNvPr>
            <p:cNvSpPr>
              <a:spLocks/>
            </p:cNvSpPr>
            <p:nvPr userDrawn="1"/>
          </p:nvSpPr>
          <p:spPr bwMode="auto">
            <a:xfrm>
              <a:off x="9110663" y="5799138"/>
              <a:ext cx="611188" cy="77788"/>
            </a:xfrm>
            <a:custGeom>
              <a:avLst/>
              <a:gdLst>
                <a:gd name="T0" fmla="*/ 0 w 386"/>
                <a:gd name="T1" fmla="*/ 0 h 49"/>
                <a:gd name="T2" fmla="*/ 0 w 386"/>
                <a:gd name="T3" fmla="*/ 0 h 49"/>
                <a:gd name="T4" fmla="*/ 0 w 386"/>
                <a:gd name="T5" fmla="*/ 12 h 49"/>
                <a:gd name="T6" fmla="*/ 0 w 386"/>
                <a:gd name="T7" fmla="*/ 49 h 49"/>
                <a:gd name="T8" fmla="*/ 214 w 386"/>
                <a:gd name="T9" fmla="*/ 49 h 49"/>
                <a:gd name="T10" fmla="*/ 319 w 386"/>
                <a:gd name="T11" fmla="*/ 49 h 49"/>
                <a:gd name="T12" fmla="*/ 364 w 386"/>
                <a:gd name="T13" fmla="*/ 37 h 49"/>
                <a:gd name="T14" fmla="*/ 386 w 386"/>
                <a:gd name="T15" fmla="*/ 18 h 49"/>
                <a:gd name="T16" fmla="*/ 369 w 386"/>
                <a:gd name="T17" fmla="*/ 11 h 49"/>
                <a:gd name="T18" fmla="*/ 296 w 386"/>
                <a:gd name="T19" fmla="*/ 49 h 49"/>
                <a:gd name="T20" fmla="*/ 0 w 386"/>
                <a:gd name="T21" fmla="*/ 49 h 49"/>
                <a:gd name="T22" fmla="*/ 0 w 386"/>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9">
                  <a:moveTo>
                    <a:pt x="0" y="0"/>
                  </a:moveTo>
                  <a:cubicBezTo>
                    <a:pt x="0" y="0"/>
                    <a:pt x="0" y="0"/>
                    <a:pt x="0" y="0"/>
                  </a:cubicBezTo>
                  <a:cubicBezTo>
                    <a:pt x="0" y="12"/>
                    <a:pt x="0" y="12"/>
                    <a:pt x="0" y="12"/>
                  </a:cubicBezTo>
                  <a:cubicBezTo>
                    <a:pt x="0" y="49"/>
                    <a:pt x="0" y="49"/>
                    <a:pt x="0" y="49"/>
                  </a:cubicBezTo>
                  <a:cubicBezTo>
                    <a:pt x="214" y="49"/>
                    <a:pt x="214" y="49"/>
                    <a:pt x="214" y="49"/>
                  </a:cubicBezTo>
                  <a:cubicBezTo>
                    <a:pt x="319" y="49"/>
                    <a:pt x="319" y="49"/>
                    <a:pt x="319" y="49"/>
                  </a:cubicBezTo>
                  <a:cubicBezTo>
                    <a:pt x="335" y="49"/>
                    <a:pt x="351" y="45"/>
                    <a:pt x="364" y="37"/>
                  </a:cubicBezTo>
                  <a:cubicBezTo>
                    <a:pt x="372" y="32"/>
                    <a:pt x="380" y="26"/>
                    <a:pt x="386" y="18"/>
                  </a:cubicBezTo>
                  <a:cubicBezTo>
                    <a:pt x="369" y="11"/>
                    <a:pt x="369" y="11"/>
                    <a:pt x="369" y="11"/>
                  </a:cubicBezTo>
                  <a:cubicBezTo>
                    <a:pt x="353" y="34"/>
                    <a:pt x="326" y="49"/>
                    <a:pt x="296" y="49"/>
                  </a:cubicBezTo>
                  <a:cubicBezTo>
                    <a:pt x="0" y="49"/>
                    <a:pt x="0" y="49"/>
                    <a:pt x="0" y="49"/>
                  </a:cubicBezTo>
                  <a:cubicBezTo>
                    <a:pt x="0" y="0"/>
                    <a:pt x="0" y="0"/>
                    <a:pt x="0"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ṥlíḓè">
              <a:extLst>
                <a:ext uri="{FF2B5EF4-FFF2-40B4-BE49-F238E27FC236}">
                  <a16:creationId xmlns:a16="http://schemas.microsoft.com/office/drawing/2014/main" id="{5FDEEDB6-EF36-407E-B305-68C2719D41B6}"/>
                </a:ext>
              </a:extLst>
            </p:cNvPr>
            <p:cNvSpPr>
              <a:spLocks/>
            </p:cNvSpPr>
            <p:nvPr userDrawn="1"/>
          </p:nvSpPr>
          <p:spPr bwMode="auto">
            <a:xfrm>
              <a:off x="9110663" y="5665788"/>
              <a:ext cx="584200" cy="211138"/>
            </a:xfrm>
            <a:custGeom>
              <a:avLst/>
              <a:gdLst>
                <a:gd name="T0" fmla="*/ 111 w 369"/>
                <a:gd name="T1" fmla="*/ 0 h 133"/>
                <a:gd name="T2" fmla="*/ 0 w 369"/>
                <a:gd name="T3" fmla="*/ 84 h 133"/>
                <a:gd name="T4" fmla="*/ 0 w 369"/>
                <a:gd name="T5" fmla="*/ 133 h 133"/>
                <a:gd name="T6" fmla="*/ 296 w 369"/>
                <a:gd name="T7" fmla="*/ 133 h 133"/>
                <a:gd name="T8" fmla="*/ 369 w 369"/>
                <a:gd name="T9" fmla="*/ 95 h 133"/>
                <a:gd name="T10" fmla="*/ 111 w 369"/>
                <a:gd name="T11" fmla="*/ 0 h 133"/>
              </a:gdLst>
              <a:ahLst/>
              <a:cxnLst>
                <a:cxn ang="0">
                  <a:pos x="T0" y="T1"/>
                </a:cxn>
                <a:cxn ang="0">
                  <a:pos x="T2" y="T3"/>
                </a:cxn>
                <a:cxn ang="0">
                  <a:pos x="T4" y="T5"/>
                </a:cxn>
                <a:cxn ang="0">
                  <a:pos x="T6" y="T7"/>
                </a:cxn>
                <a:cxn ang="0">
                  <a:pos x="T8" y="T9"/>
                </a:cxn>
                <a:cxn ang="0">
                  <a:pos x="T10" y="T11"/>
                </a:cxn>
              </a:cxnLst>
              <a:rect l="0" t="0" r="r" b="b"/>
              <a:pathLst>
                <a:path w="369" h="133">
                  <a:moveTo>
                    <a:pt x="111" y="0"/>
                  </a:moveTo>
                  <a:cubicBezTo>
                    <a:pt x="78" y="34"/>
                    <a:pt x="38" y="62"/>
                    <a:pt x="0" y="84"/>
                  </a:cubicBezTo>
                  <a:cubicBezTo>
                    <a:pt x="0" y="133"/>
                    <a:pt x="0" y="133"/>
                    <a:pt x="0" y="133"/>
                  </a:cubicBezTo>
                  <a:cubicBezTo>
                    <a:pt x="296" y="133"/>
                    <a:pt x="296" y="133"/>
                    <a:pt x="296" y="133"/>
                  </a:cubicBezTo>
                  <a:cubicBezTo>
                    <a:pt x="326" y="133"/>
                    <a:pt x="353" y="118"/>
                    <a:pt x="369" y="95"/>
                  </a:cubicBezTo>
                  <a:cubicBezTo>
                    <a:pt x="111" y="0"/>
                    <a:pt x="111" y="0"/>
                    <a:pt x="111"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ṧḷîḓé">
              <a:extLst>
                <a:ext uri="{FF2B5EF4-FFF2-40B4-BE49-F238E27FC236}">
                  <a16:creationId xmlns:a16="http://schemas.microsoft.com/office/drawing/2014/main" id="{41352D33-C4FF-43C9-B5B5-40FC28BA510B}"/>
                </a:ext>
              </a:extLst>
            </p:cNvPr>
            <p:cNvSpPr>
              <a:spLocks/>
            </p:cNvSpPr>
            <p:nvPr userDrawn="1"/>
          </p:nvSpPr>
          <p:spPr bwMode="auto">
            <a:xfrm>
              <a:off x="9113838" y="5654675"/>
              <a:ext cx="474663" cy="168275"/>
            </a:xfrm>
            <a:custGeom>
              <a:avLst/>
              <a:gdLst>
                <a:gd name="T0" fmla="*/ 0 w 300"/>
                <a:gd name="T1" fmla="*/ 0 h 106"/>
                <a:gd name="T2" fmla="*/ 247 w 300"/>
                <a:gd name="T3" fmla="*/ 0 h 106"/>
                <a:gd name="T4" fmla="*/ 300 w 300"/>
                <a:gd name="T5" fmla="*/ 53 h 106"/>
                <a:gd name="T6" fmla="*/ 247 w 300"/>
                <a:gd name="T7" fmla="*/ 106 h 106"/>
                <a:gd name="T8" fmla="*/ 0 w 300"/>
                <a:gd name="T9" fmla="*/ 106 h 106"/>
                <a:gd name="T10" fmla="*/ 0 w 300"/>
                <a:gd name="T11" fmla="*/ 0 h 106"/>
              </a:gdLst>
              <a:ahLst/>
              <a:cxnLst>
                <a:cxn ang="0">
                  <a:pos x="T0" y="T1"/>
                </a:cxn>
                <a:cxn ang="0">
                  <a:pos x="T2" y="T3"/>
                </a:cxn>
                <a:cxn ang="0">
                  <a:pos x="T4" y="T5"/>
                </a:cxn>
                <a:cxn ang="0">
                  <a:pos x="T6" y="T7"/>
                </a:cxn>
                <a:cxn ang="0">
                  <a:pos x="T8" y="T9"/>
                </a:cxn>
                <a:cxn ang="0">
                  <a:pos x="T10" y="T11"/>
                </a:cxn>
              </a:cxnLst>
              <a:rect l="0" t="0" r="r" b="b"/>
              <a:pathLst>
                <a:path w="300" h="106">
                  <a:moveTo>
                    <a:pt x="0" y="0"/>
                  </a:moveTo>
                  <a:cubicBezTo>
                    <a:pt x="247" y="0"/>
                    <a:pt x="247" y="0"/>
                    <a:pt x="247" y="0"/>
                  </a:cubicBezTo>
                  <a:cubicBezTo>
                    <a:pt x="276" y="0"/>
                    <a:pt x="300" y="23"/>
                    <a:pt x="300" y="53"/>
                  </a:cubicBezTo>
                  <a:cubicBezTo>
                    <a:pt x="300" y="82"/>
                    <a:pt x="276" y="106"/>
                    <a:pt x="247" y="106"/>
                  </a:cubicBezTo>
                  <a:cubicBezTo>
                    <a:pt x="0" y="106"/>
                    <a:pt x="0" y="106"/>
                    <a:pt x="0" y="106"/>
                  </a:cubicBezTo>
                  <a:lnTo>
                    <a:pt x="0" y="0"/>
                  </a:lnTo>
                  <a:close/>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ļiďè">
              <a:extLst>
                <a:ext uri="{FF2B5EF4-FFF2-40B4-BE49-F238E27FC236}">
                  <a16:creationId xmlns:a16="http://schemas.microsoft.com/office/drawing/2014/main" id="{187722C6-643E-46E6-9AD3-C04C5B9DEEFE}"/>
                </a:ext>
              </a:extLst>
            </p:cNvPr>
            <p:cNvSpPr>
              <a:spLocks noChangeArrowheads="1"/>
            </p:cNvSpPr>
            <p:nvPr userDrawn="1"/>
          </p:nvSpPr>
          <p:spPr bwMode="auto">
            <a:xfrm>
              <a:off x="8964613" y="5614988"/>
              <a:ext cx="165100"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ḻiḓe">
              <a:extLst>
                <a:ext uri="{FF2B5EF4-FFF2-40B4-BE49-F238E27FC236}">
                  <a16:creationId xmlns:a16="http://schemas.microsoft.com/office/drawing/2014/main" id="{61ED04DF-A3CA-4148-B0C6-EC24ED1B5AA3}"/>
                </a:ext>
              </a:extLst>
            </p:cNvPr>
            <p:cNvSpPr>
              <a:spLocks/>
            </p:cNvSpPr>
            <p:nvPr userDrawn="1"/>
          </p:nvSpPr>
          <p:spPr bwMode="auto">
            <a:xfrm>
              <a:off x="7372351" y="3924300"/>
              <a:ext cx="1355725" cy="1530350"/>
            </a:xfrm>
            <a:custGeom>
              <a:avLst/>
              <a:gdLst>
                <a:gd name="T0" fmla="*/ 427 w 854"/>
                <a:gd name="T1" fmla="*/ 964 h 964"/>
                <a:gd name="T2" fmla="*/ 427 w 854"/>
                <a:gd name="T3" fmla="*/ 964 h 964"/>
                <a:gd name="T4" fmla="*/ 69 w 854"/>
                <a:gd name="T5" fmla="*/ 488 h 964"/>
                <a:gd name="T6" fmla="*/ 151 w 854"/>
                <a:gd name="T7" fmla="*/ 207 h 964"/>
                <a:gd name="T8" fmla="*/ 427 w 854"/>
                <a:gd name="T9" fmla="*/ 0 h 964"/>
                <a:gd name="T10" fmla="*/ 703 w 854"/>
                <a:gd name="T11" fmla="*/ 207 h 964"/>
                <a:gd name="T12" fmla="*/ 785 w 854"/>
                <a:gd name="T13" fmla="*/ 488 h 964"/>
                <a:gd name="T14" fmla="*/ 427 w 854"/>
                <a:gd name="T15" fmla="*/ 964 h 9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 h="964">
                  <a:moveTo>
                    <a:pt x="427" y="964"/>
                  </a:moveTo>
                  <a:cubicBezTo>
                    <a:pt x="427" y="964"/>
                    <a:pt x="427" y="964"/>
                    <a:pt x="427" y="964"/>
                  </a:cubicBezTo>
                  <a:cubicBezTo>
                    <a:pt x="179" y="964"/>
                    <a:pt x="0" y="726"/>
                    <a:pt x="69" y="488"/>
                  </a:cubicBezTo>
                  <a:cubicBezTo>
                    <a:pt x="151" y="207"/>
                    <a:pt x="151" y="207"/>
                    <a:pt x="151" y="207"/>
                  </a:cubicBezTo>
                  <a:cubicBezTo>
                    <a:pt x="187" y="85"/>
                    <a:pt x="299" y="0"/>
                    <a:pt x="427" y="0"/>
                  </a:cubicBezTo>
                  <a:cubicBezTo>
                    <a:pt x="555" y="0"/>
                    <a:pt x="668" y="85"/>
                    <a:pt x="703" y="207"/>
                  </a:cubicBezTo>
                  <a:cubicBezTo>
                    <a:pt x="785" y="488"/>
                    <a:pt x="785" y="488"/>
                    <a:pt x="785" y="488"/>
                  </a:cubicBezTo>
                  <a:cubicBezTo>
                    <a:pt x="854" y="726"/>
                    <a:pt x="675" y="964"/>
                    <a:pt x="427" y="964"/>
                  </a:cubicBezTo>
                </a:path>
              </a:pathLst>
            </a:custGeom>
            <a:solidFill>
              <a:srgbClr val="F2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îṥḻïḍé">
              <a:extLst>
                <a:ext uri="{FF2B5EF4-FFF2-40B4-BE49-F238E27FC236}">
                  <a16:creationId xmlns:a16="http://schemas.microsoft.com/office/drawing/2014/main" id="{9CFE029A-2ED9-4C78-9D6C-535965A71CD8}"/>
                </a:ext>
              </a:extLst>
            </p:cNvPr>
            <p:cNvSpPr>
              <a:spLocks noChangeArrowheads="1"/>
            </p:cNvSpPr>
            <p:nvPr userDrawn="1"/>
          </p:nvSpPr>
          <p:spPr bwMode="auto">
            <a:xfrm>
              <a:off x="6945313" y="5610225"/>
              <a:ext cx="166688"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ïṡlîḋè">
              <a:extLst>
                <a:ext uri="{FF2B5EF4-FFF2-40B4-BE49-F238E27FC236}">
                  <a16:creationId xmlns:a16="http://schemas.microsoft.com/office/drawing/2014/main" id="{7684EFE3-2F26-4A38-881D-B1C7598DD45E}"/>
                </a:ext>
              </a:extLst>
            </p:cNvPr>
            <p:cNvSpPr>
              <a:spLocks/>
            </p:cNvSpPr>
            <p:nvPr userDrawn="1"/>
          </p:nvSpPr>
          <p:spPr bwMode="auto">
            <a:xfrm>
              <a:off x="7993063" y="3784600"/>
              <a:ext cx="107950" cy="215900"/>
            </a:xfrm>
            <a:custGeom>
              <a:avLst/>
              <a:gdLst>
                <a:gd name="T0" fmla="*/ 34 w 68"/>
                <a:gd name="T1" fmla="*/ 136 h 136"/>
                <a:gd name="T2" fmla="*/ 0 w 68"/>
                <a:gd name="T3" fmla="*/ 102 h 136"/>
                <a:gd name="T4" fmla="*/ 0 w 68"/>
                <a:gd name="T5" fmla="*/ 0 h 136"/>
                <a:gd name="T6" fmla="*/ 68 w 68"/>
                <a:gd name="T7" fmla="*/ 0 h 136"/>
                <a:gd name="T8" fmla="*/ 68 w 68"/>
                <a:gd name="T9" fmla="*/ 102 h 136"/>
                <a:gd name="T10" fmla="*/ 34 w 68"/>
                <a:gd name="T11" fmla="*/ 136 h 136"/>
              </a:gdLst>
              <a:ahLst/>
              <a:cxnLst>
                <a:cxn ang="0">
                  <a:pos x="T0" y="T1"/>
                </a:cxn>
                <a:cxn ang="0">
                  <a:pos x="T2" y="T3"/>
                </a:cxn>
                <a:cxn ang="0">
                  <a:pos x="T4" y="T5"/>
                </a:cxn>
                <a:cxn ang="0">
                  <a:pos x="T6" y="T7"/>
                </a:cxn>
                <a:cxn ang="0">
                  <a:pos x="T8" y="T9"/>
                </a:cxn>
                <a:cxn ang="0">
                  <a:pos x="T10" y="T11"/>
                </a:cxn>
              </a:cxnLst>
              <a:rect l="0" t="0" r="r" b="b"/>
              <a:pathLst>
                <a:path w="68" h="136">
                  <a:moveTo>
                    <a:pt x="34" y="136"/>
                  </a:moveTo>
                  <a:cubicBezTo>
                    <a:pt x="15" y="136"/>
                    <a:pt x="0" y="121"/>
                    <a:pt x="0" y="102"/>
                  </a:cubicBezTo>
                  <a:cubicBezTo>
                    <a:pt x="0" y="0"/>
                    <a:pt x="0" y="0"/>
                    <a:pt x="0" y="0"/>
                  </a:cubicBezTo>
                  <a:cubicBezTo>
                    <a:pt x="68" y="0"/>
                    <a:pt x="68" y="0"/>
                    <a:pt x="68" y="0"/>
                  </a:cubicBezTo>
                  <a:cubicBezTo>
                    <a:pt x="68" y="102"/>
                    <a:pt x="68" y="102"/>
                    <a:pt x="68" y="102"/>
                  </a:cubicBezTo>
                  <a:cubicBezTo>
                    <a:pt x="68" y="121"/>
                    <a:pt x="53" y="136"/>
                    <a:pt x="34" y="136"/>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iṩlíḋe">
              <a:extLst>
                <a:ext uri="{FF2B5EF4-FFF2-40B4-BE49-F238E27FC236}">
                  <a16:creationId xmlns:a16="http://schemas.microsoft.com/office/drawing/2014/main" id="{512A9C2E-C4C9-4D65-BBB1-B72CB721F6C5}"/>
                </a:ext>
              </a:extLst>
            </p:cNvPr>
            <p:cNvSpPr>
              <a:spLocks/>
            </p:cNvSpPr>
            <p:nvPr userDrawn="1"/>
          </p:nvSpPr>
          <p:spPr bwMode="auto">
            <a:xfrm>
              <a:off x="7993063" y="3870325"/>
              <a:ext cx="107950" cy="39688"/>
            </a:xfrm>
            <a:custGeom>
              <a:avLst/>
              <a:gdLst>
                <a:gd name="T0" fmla="*/ 68 w 68"/>
                <a:gd name="T1" fmla="*/ 0 h 25"/>
                <a:gd name="T2" fmla="*/ 33 w 68"/>
                <a:gd name="T3" fmla="*/ 10 h 25"/>
                <a:gd name="T4" fmla="*/ 0 w 68"/>
                <a:gd name="T5" fmla="*/ 1 h 25"/>
                <a:gd name="T6" fmla="*/ 0 w 68"/>
                <a:gd name="T7" fmla="*/ 18 h 25"/>
                <a:gd name="T8" fmla="*/ 36 w 68"/>
                <a:gd name="T9" fmla="*/ 25 h 25"/>
                <a:gd name="T10" fmla="*/ 68 w 68"/>
                <a:gd name="T11" fmla="*/ 19 h 25"/>
                <a:gd name="T12" fmla="*/ 68 w 6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8" h="25">
                  <a:moveTo>
                    <a:pt x="68" y="0"/>
                  </a:moveTo>
                  <a:cubicBezTo>
                    <a:pt x="57" y="7"/>
                    <a:pt x="45" y="10"/>
                    <a:pt x="33" y="10"/>
                  </a:cubicBezTo>
                  <a:cubicBezTo>
                    <a:pt x="21" y="10"/>
                    <a:pt x="10" y="7"/>
                    <a:pt x="0" y="1"/>
                  </a:cubicBezTo>
                  <a:cubicBezTo>
                    <a:pt x="0" y="18"/>
                    <a:pt x="0" y="18"/>
                    <a:pt x="0" y="18"/>
                  </a:cubicBezTo>
                  <a:cubicBezTo>
                    <a:pt x="11" y="23"/>
                    <a:pt x="23" y="25"/>
                    <a:pt x="36" y="25"/>
                  </a:cubicBezTo>
                  <a:cubicBezTo>
                    <a:pt x="47" y="25"/>
                    <a:pt x="58" y="23"/>
                    <a:pt x="68" y="19"/>
                  </a:cubicBezTo>
                  <a:cubicBezTo>
                    <a:pt x="68" y="0"/>
                    <a:pt x="68" y="0"/>
                    <a:pt x="68"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47" name="组合 146">
              <a:extLst>
                <a:ext uri="{FF2B5EF4-FFF2-40B4-BE49-F238E27FC236}">
                  <a16:creationId xmlns:a16="http://schemas.microsoft.com/office/drawing/2014/main" id="{8B6560C8-A049-4400-9793-00A869B25E68}"/>
                </a:ext>
              </a:extLst>
            </p:cNvPr>
            <p:cNvGrpSpPr/>
            <p:nvPr userDrawn="1"/>
          </p:nvGrpSpPr>
          <p:grpSpPr>
            <a:xfrm>
              <a:off x="8496301" y="1478641"/>
              <a:ext cx="1314450" cy="987426"/>
              <a:chOff x="6928493" y="1145947"/>
              <a:chExt cx="1314450" cy="987426"/>
            </a:xfrm>
          </p:grpSpPr>
          <p:sp>
            <p:nvSpPr>
              <p:cNvPr id="43" name="ïŝ1íḍê">
                <a:extLst>
                  <a:ext uri="{FF2B5EF4-FFF2-40B4-BE49-F238E27FC236}">
                    <a16:creationId xmlns:a16="http://schemas.microsoft.com/office/drawing/2014/main" id="{B52AF6BF-D00D-445E-BD0A-866F2B92AD2A}"/>
                  </a:ext>
                </a:extLst>
              </p:cNvPr>
              <p:cNvSpPr>
                <a:spLocks/>
              </p:cNvSpPr>
              <p:nvPr userDrawn="1"/>
            </p:nvSpPr>
            <p:spPr bwMode="auto">
              <a:xfrm>
                <a:off x="6991993" y="1239610"/>
                <a:ext cx="1250950" cy="893763"/>
              </a:xfrm>
              <a:custGeom>
                <a:avLst/>
                <a:gdLst>
                  <a:gd name="T0" fmla="*/ 755 w 788"/>
                  <a:gd name="T1" fmla="*/ 0 h 563"/>
                  <a:gd name="T2" fmla="*/ 33 w 788"/>
                  <a:gd name="T3" fmla="*/ 0 h 563"/>
                  <a:gd name="T4" fmla="*/ 0 w 788"/>
                  <a:gd name="T5" fmla="*/ 33 h 563"/>
                  <a:gd name="T6" fmla="*/ 0 w 788"/>
                  <a:gd name="T7" fmla="*/ 417 h 563"/>
                  <a:gd name="T8" fmla="*/ 33 w 788"/>
                  <a:gd name="T9" fmla="*/ 450 h 563"/>
                  <a:gd name="T10" fmla="*/ 639 w 788"/>
                  <a:gd name="T11" fmla="*/ 450 h 563"/>
                  <a:gd name="T12" fmla="*/ 731 w 788"/>
                  <a:gd name="T13" fmla="*/ 542 h 563"/>
                  <a:gd name="T14" fmla="*/ 788 w 788"/>
                  <a:gd name="T15" fmla="*/ 519 h 563"/>
                  <a:gd name="T16" fmla="*/ 788 w 788"/>
                  <a:gd name="T17" fmla="*/ 417 h 563"/>
                  <a:gd name="T18" fmla="*/ 788 w 788"/>
                  <a:gd name="T19" fmla="*/ 284 h 563"/>
                  <a:gd name="T20" fmla="*/ 788 w 788"/>
                  <a:gd name="T21" fmla="*/ 33 h 563"/>
                  <a:gd name="T22" fmla="*/ 755 w 788"/>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63">
                    <a:moveTo>
                      <a:pt x="755" y="0"/>
                    </a:moveTo>
                    <a:cubicBezTo>
                      <a:pt x="33" y="0"/>
                      <a:pt x="33" y="0"/>
                      <a:pt x="33" y="0"/>
                    </a:cubicBezTo>
                    <a:cubicBezTo>
                      <a:pt x="15" y="0"/>
                      <a:pt x="0" y="15"/>
                      <a:pt x="0" y="33"/>
                    </a:cubicBezTo>
                    <a:cubicBezTo>
                      <a:pt x="0" y="417"/>
                      <a:pt x="0" y="417"/>
                      <a:pt x="0" y="417"/>
                    </a:cubicBezTo>
                    <a:cubicBezTo>
                      <a:pt x="0" y="435"/>
                      <a:pt x="15" y="450"/>
                      <a:pt x="33" y="450"/>
                    </a:cubicBezTo>
                    <a:cubicBezTo>
                      <a:pt x="639" y="450"/>
                      <a:pt x="639" y="450"/>
                      <a:pt x="639" y="450"/>
                    </a:cubicBezTo>
                    <a:cubicBezTo>
                      <a:pt x="731" y="542"/>
                      <a:pt x="731" y="542"/>
                      <a:pt x="731" y="542"/>
                    </a:cubicBezTo>
                    <a:cubicBezTo>
                      <a:pt x="752" y="563"/>
                      <a:pt x="788" y="548"/>
                      <a:pt x="788" y="519"/>
                    </a:cubicBezTo>
                    <a:cubicBezTo>
                      <a:pt x="788" y="417"/>
                      <a:pt x="788" y="417"/>
                      <a:pt x="788" y="417"/>
                    </a:cubicBezTo>
                    <a:cubicBezTo>
                      <a:pt x="788" y="284"/>
                      <a:pt x="788" y="284"/>
                      <a:pt x="788" y="284"/>
                    </a:cubicBezTo>
                    <a:cubicBezTo>
                      <a:pt x="788" y="33"/>
                      <a:pt x="788" y="33"/>
                      <a:pt x="788" y="33"/>
                    </a:cubicBezTo>
                    <a:cubicBezTo>
                      <a:pt x="788" y="15"/>
                      <a:pt x="773" y="0"/>
                      <a:pt x="755" y="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i$ḷîḓe">
                <a:extLst>
                  <a:ext uri="{FF2B5EF4-FFF2-40B4-BE49-F238E27FC236}">
                    <a16:creationId xmlns:a16="http://schemas.microsoft.com/office/drawing/2014/main" id="{2CBDE806-1C9E-4530-91ED-EC191F20A699}"/>
                  </a:ext>
                </a:extLst>
              </p:cNvPr>
              <p:cNvSpPr>
                <a:spLocks/>
              </p:cNvSpPr>
              <p:nvPr userDrawn="1"/>
            </p:nvSpPr>
            <p:spPr bwMode="auto">
              <a:xfrm>
                <a:off x="6928493" y="1145947"/>
                <a:ext cx="1260475" cy="901700"/>
              </a:xfrm>
              <a:custGeom>
                <a:avLst/>
                <a:gdLst>
                  <a:gd name="T0" fmla="*/ 761 w 794"/>
                  <a:gd name="T1" fmla="*/ 0 h 568"/>
                  <a:gd name="T2" fmla="*/ 33 w 794"/>
                  <a:gd name="T3" fmla="*/ 0 h 568"/>
                  <a:gd name="T4" fmla="*/ 0 w 794"/>
                  <a:gd name="T5" fmla="*/ 33 h 568"/>
                  <a:gd name="T6" fmla="*/ 0 w 794"/>
                  <a:gd name="T7" fmla="*/ 421 h 568"/>
                  <a:gd name="T8" fmla="*/ 33 w 794"/>
                  <a:gd name="T9" fmla="*/ 454 h 568"/>
                  <a:gd name="T10" fmla="*/ 644 w 794"/>
                  <a:gd name="T11" fmla="*/ 454 h 568"/>
                  <a:gd name="T12" fmla="*/ 738 w 794"/>
                  <a:gd name="T13" fmla="*/ 547 h 568"/>
                  <a:gd name="T14" fmla="*/ 794 w 794"/>
                  <a:gd name="T15" fmla="*/ 524 h 568"/>
                  <a:gd name="T16" fmla="*/ 794 w 794"/>
                  <a:gd name="T17" fmla="*/ 421 h 568"/>
                  <a:gd name="T18" fmla="*/ 794 w 794"/>
                  <a:gd name="T19" fmla="*/ 287 h 568"/>
                  <a:gd name="T20" fmla="*/ 794 w 794"/>
                  <a:gd name="T21" fmla="*/ 33 h 568"/>
                  <a:gd name="T22" fmla="*/ 761 w 794"/>
                  <a:gd name="T23"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568">
                    <a:moveTo>
                      <a:pt x="761" y="0"/>
                    </a:moveTo>
                    <a:cubicBezTo>
                      <a:pt x="33" y="0"/>
                      <a:pt x="33" y="0"/>
                      <a:pt x="33" y="0"/>
                    </a:cubicBezTo>
                    <a:cubicBezTo>
                      <a:pt x="15" y="0"/>
                      <a:pt x="0" y="15"/>
                      <a:pt x="0" y="33"/>
                    </a:cubicBezTo>
                    <a:cubicBezTo>
                      <a:pt x="0" y="421"/>
                      <a:pt x="0" y="421"/>
                      <a:pt x="0" y="421"/>
                    </a:cubicBezTo>
                    <a:cubicBezTo>
                      <a:pt x="0" y="439"/>
                      <a:pt x="15" y="454"/>
                      <a:pt x="33" y="454"/>
                    </a:cubicBezTo>
                    <a:cubicBezTo>
                      <a:pt x="644" y="454"/>
                      <a:pt x="644" y="454"/>
                      <a:pt x="644" y="454"/>
                    </a:cubicBezTo>
                    <a:cubicBezTo>
                      <a:pt x="738" y="547"/>
                      <a:pt x="738" y="547"/>
                      <a:pt x="738" y="547"/>
                    </a:cubicBezTo>
                    <a:cubicBezTo>
                      <a:pt x="759" y="568"/>
                      <a:pt x="794" y="553"/>
                      <a:pt x="794" y="524"/>
                    </a:cubicBezTo>
                    <a:cubicBezTo>
                      <a:pt x="794" y="421"/>
                      <a:pt x="794" y="421"/>
                      <a:pt x="794" y="421"/>
                    </a:cubicBezTo>
                    <a:cubicBezTo>
                      <a:pt x="794" y="287"/>
                      <a:pt x="794" y="287"/>
                      <a:pt x="794" y="287"/>
                    </a:cubicBezTo>
                    <a:cubicBezTo>
                      <a:pt x="794" y="33"/>
                      <a:pt x="794" y="33"/>
                      <a:pt x="794" y="33"/>
                    </a:cubicBezTo>
                    <a:cubicBezTo>
                      <a:pt x="794" y="15"/>
                      <a:pt x="780" y="0"/>
                      <a:pt x="761"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ṡḷiḓè">
                <a:extLst>
                  <a:ext uri="{FF2B5EF4-FFF2-40B4-BE49-F238E27FC236}">
                    <a16:creationId xmlns:a16="http://schemas.microsoft.com/office/drawing/2014/main" id="{EDD61E87-3302-42DA-A7FE-5AF7AAFA9428}"/>
                  </a:ext>
                </a:extLst>
              </p:cNvPr>
              <p:cNvSpPr>
                <a:spLocks/>
              </p:cNvSpPr>
              <p:nvPr userDrawn="1"/>
            </p:nvSpPr>
            <p:spPr bwMode="auto">
              <a:xfrm>
                <a:off x="7069780" y="1301522"/>
                <a:ext cx="990600" cy="77788"/>
              </a:xfrm>
              <a:custGeom>
                <a:avLst/>
                <a:gdLst>
                  <a:gd name="T0" fmla="*/ 612 w 624"/>
                  <a:gd name="T1" fmla="*/ 49 h 49"/>
                  <a:gd name="T2" fmla="*/ 12 w 624"/>
                  <a:gd name="T3" fmla="*/ 49 h 49"/>
                  <a:gd name="T4" fmla="*/ 0 w 624"/>
                  <a:gd name="T5" fmla="*/ 37 h 49"/>
                  <a:gd name="T6" fmla="*/ 0 w 624"/>
                  <a:gd name="T7" fmla="*/ 12 h 49"/>
                  <a:gd name="T8" fmla="*/ 12 w 624"/>
                  <a:gd name="T9" fmla="*/ 0 h 49"/>
                  <a:gd name="T10" fmla="*/ 612 w 624"/>
                  <a:gd name="T11" fmla="*/ 0 h 49"/>
                  <a:gd name="T12" fmla="*/ 624 w 624"/>
                  <a:gd name="T13" fmla="*/ 12 h 49"/>
                  <a:gd name="T14" fmla="*/ 624 w 624"/>
                  <a:gd name="T15" fmla="*/ 37 h 49"/>
                  <a:gd name="T16" fmla="*/ 612 w 624"/>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9">
                    <a:moveTo>
                      <a:pt x="612" y="49"/>
                    </a:moveTo>
                    <a:cubicBezTo>
                      <a:pt x="12" y="49"/>
                      <a:pt x="12" y="49"/>
                      <a:pt x="12" y="49"/>
                    </a:cubicBezTo>
                    <a:cubicBezTo>
                      <a:pt x="5" y="49"/>
                      <a:pt x="0" y="44"/>
                      <a:pt x="0" y="37"/>
                    </a:cubicBezTo>
                    <a:cubicBezTo>
                      <a:pt x="0" y="12"/>
                      <a:pt x="0" y="12"/>
                      <a:pt x="0" y="12"/>
                    </a:cubicBezTo>
                    <a:cubicBezTo>
                      <a:pt x="0" y="5"/>
                      <a:pt x="5" y="0"/>
                      <a:pt x="12" y="0"/>
                    </a:cubicBezTo>
                    <a:cubicBezTo>
                      <a:pt x="612" y="0"/>
                      <a:pt x="612" y="0"/>
                      <a:pt x="612" y="0"/>
                    </a:cubicBezTo>
                    <a:cubicBezTo>
                      <a:pt x="618" y="0"/>
                      <a:pt x="624" y="5"/>
                      <a:pt x="624" y="12"/>
                    </a:cubicBezTo>
                    <a:cubicBezTo>
                      <a:pt x="624" y="37"/>
                      <a:pt x="624" y="37"/>
                      <a:pt x="624" y="37"/>
                    </a:cubicBezTo>
                    <a:cubicBezTo>
                      <a:pt x="624" y="44"/>
                      <a:pt x="618" y="49"/>
                      <a:pt x="612" y="49"/>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ṧľiḓè">
                <a:extLst>
                  <a:ext uri="{FF2B5EF4-FFF2-40B4-BE49-F238E27FC236}">
                    <a16:creationId xmlns:a16="http://schemas.microsoft.com/office/drawing/2014/main" id="{739B64E4-4F62-4100-B038-C2108DCA08CC}"/>
                  </a:ext>
                </a:extLst>
              </p:cNvPr>
              <p:cNvSpPr>
                <a:spLocks/>
              </p:cNvSpPr>
              <p:nvPr userDrawn="1"/>
            </p:nvSpPr>
            <p:spPr bwMode="auto">
              <a:xfrm>
                <a:off x="7069780" y="14523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5"/>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5"/>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şḻiďè">
                <a:extLst>
                  <a:ext uri="{FF2B5EF4-FFF2-40B4-BE49-F238E27FC236}">
                    <a16:creationId xmlns:a16="http://schemas.microsoft.com/office/drawing/2014/main" id="{AB8EDC4A-F580-442C-A030-73C3C22AFDFD}"/>
                  </a:ext>
                </a:extLst>
              </p:cNvPr>
              <p:cNvSpPr>
                <a:spLocks/>
              </p:cNvSpPr>
              <p:nvPr userDrawn="1"/>
            </p:nvSpPr>
            <p:spPr bwMode="auto">
              <a:xfrm>
                <a:off x="7069780" y="16047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ï$ḻîḍe">
              <a:extLst>
                <a:ext uri="{FF2B5EF4-FFF2-40B4-BE49-F238E27FC236}">
                  <a16:creationId xmlns:a16="http://schemas.microsoft.com/office/drawing/2014/main" id="{C6AC747F-1145-42F7-9723-3DF78C225E95}"/>
                </a:ext>
              </a:extLst>
            </p:cNvPr>
            <p:cNvSpPr>
              <a:spLocks noChangeArrowheads="1"/>
            </p:cNvSpPr>
            <p:nvPr userDrawn="1"/>
          </p:nvSpPr>
          <p:spPr bwMode="auto">
            <a:xfrm>
              <a:off x="7832726" y="4111625"/>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ś1ïḓe">
              <a:extLst>
                <a:ext uri="{FF2B5EF4-FFF2-40B4-BE49-F238E27FC236}">
                  <a16:creationId xmlns:a16="http://schemas.microsoft.com/office/drawing/2014/main" id="{1C2CFE21-3F56-489F-AA75-07F7ADB1F780}"/>
                </a:ext>
              </a:extLst>
            </p:cNvPr>
            <p:cNvSpPr>
              <a:spLocks noChangeArrowheads="1"/>
            </p:cNvSpPr>
            <p:nvPr userDrawn="1"/>
          </p:nvSpPr>
          <p:spPr bwMode="auto">
            <a:xfrm>
              <a:off x="8259763" y="4322763"/>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sḷiḋê">
              <a:extLst>
                <a:ext uri="{FF2B5EF4-FFF2-40B4-BE49-F238E27FC236}">
                  <a16:creationId xmlns:a16="http://schemas.microsoft.com/office/drawing/2014/main" id="{47772B81-7668-409E-8AEA-17DEE173F772}"/>
                </a:ext>
              </a:extLst>
            </p:cNvPr>
            <p:cNvSpPr>
              <a:spLocks noChangeArrowheads="1"/>
            </p:cNvSpPr>
            <p:nvPr userDrawn="1"/>
          </p:nvSpPr>
          <p:spPr bwMode="auto">
            <a:xfrm>
              <a:off x="7740651" y="4522788"/>
              <a:ext cx="209550" cy="209550"/>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îSḷiďè">
              <a:extLst>
                <a:ext uri="{FF2B5EF4-FFF2-40B4-BE49-F238E27FC236}">
                  <a16:creationId xmlns:a16="http://schemas.microsoft.com/office/drawing/2014/main" id="{64F4067F-1BEC-44C7-AF2F-87DD6A92FE76}"/>
                </a:ext>
              </a:extLst>
            </p:cNvPr>
            <p:cNvSpPr>
              <a:spLocks/>
            </p:cNvSpPr>
            <p:nvPr userDrawn="1"/>
          </p:nvSpPr>
          <p:spPr bwMode="auto">
            <a:xfrm>
              <a:off x="8145463" y="3933825"/>
              <a:ext cx="180975" cy="114300"/>
            </a:xfrm>
            <a:custGeom>
              <a:avLst/>
              <a:gdLst>
                <a:gd name="T0" fmla="*/ 66 w 114"/>
                <a:gd name="T1" fmla="*/ 72 h 72"/>
                <a:gd name="T2" fmla="*/ 114 w 114"/>
                <a:gd name="T3" fmla="*/ 52 h 72"/>
                <a:gd name="T4" fmla="*/ 1 w 114"/>
                <a:gd name="T5" fmla="*/ 0 h 72"/>
                <a:gd name="T6" fmla="*/ 0 w 114"/>
                <a:gd name="T7" fmla="*/ 7 h 72"/>
                <a:gd name="T8" fmla="*/ 66 w 114"/>
                <a:gd name="T9" fmla="*/ 72 h 72"/>
              </a:gdLst>
              <a:ahLst/>
              <a:cxnLst>
                <a:cxn ang="0">
                  <a:pos x="T0" y="T1"/>
                </a:cxn>
                <a:cxn ang="0">
                  <a:pos x="T2" y="T3"/>
                </a:cxn>
                <a:cxn ang="0">
                  <a:pos x="T4" y="T5"/>
                </a:cxn>
                <a:cxn ang="0">
                  <a:pos x="T6" y="T7"/>
                </a:cxn>
                <a:cxn ang="0">
                  <a:pos x="T8" y="T9"/>
                </a:cxn>
              </a:cxnLst>
              <a:rect l="0" t="0" r="r" b="b"/>
              <a:pathLst>
                <a:path w="114" h="72">
                  <a:moveTo>
                    <a:pt x="66" y="72"/>
                  </a:moveTo>
                  <a:cubicBezTo>
                    <a:pt x="85" y="72"/>
                    <a:pt x="102" y="65"/>
                    <a:pt x="114" y="52"/>
                  </a:cubicBezTo>
                  <a:cubicBezTo>
                    <a:pt x="81" y="27"/>
                    <a:pt x="42" y="9"/>
                    <a:pt x="1" y="0"/>
                  </a:cubicBezTo>
                  <a:cubicBezTo>
                    <a:pt x="1" y="3"/>
                    <a:pt x="0" y="5"/>
                    <a:pt x="0" y="7"/>
                  </a:cubicBezTo>
                  <a:cubicBezTo>
                    <a:pt x="0" y="43"/>
                    <a:pt x="30" y="72"/>
                    <a:pt x="66" y="72"/>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ïŝḻîďè">
              <a:extLst>
                <a:ext uri="{FF2B5EF4-FFF2-40B4-BE49-F238E27FC236}">
                  <a16:creationId xmlns:a16="http://schemas.microsoft.com/office/drawing/2014/main" id="{B14A8319-EB0C-4090-85F9-DF7229A9E0CA}"/>
                </a:ext>
              </a:extLst>
            </p:cNvPr>
            <p:cNvSpPr>
              <a:spLocks/>
            </p:cNvSpPr>
            <p:nvPr userDrawn="1"/>
          </p:nvSpPr>
          <p:spPr bwMode="auto">
            <a:xfrm>
              <a:off x="8353426" y="4038600"/>
              <a:ext cx="1588"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1" y="1"/>
                  </a:cubicBezTo>
                  <a:cubicBezTo>
                    <a:pt x="1" y="1"/>
                    <a:pt x="1" y="1"/>
                    <a:pt x="1" y="1"/>
                  </a:cubicBezTo>
                  <a:cubicBezTo>
                    <a:pt x="0" y="0"/>
                    <a:pt x="0" y="0"/>
                    <a:pt x="0"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Slíḓé">
              <a:extLst>
                <a:ext uri="{FF2B5EF4-FFF2-40B4-BE49-F238E27FC236}">
                  <a16:creationId xmlns:a16="http://schemas.microsoft.com/office/drawing/2014/main" id="{21D77231-6AD5-4306-8A97-3DA69E1EBA29}"/>
                </a:ext>
              </a:extLst>
            </p:cNvPr>
            <p:cNvSpPr>
              <a:spLocks/>
            </p:cNvSpPr>
            <p:nvPr userDrawn="1"/>
          </p:nvSpPr>
          <p:spPr bwMode="auto">
            <a:xfrm>
              <a:off x="8348663" y="4040188"/>
              <a:ext cx="273050" cy="865188"/>
            </a:xfrm>
            <a:custGeom>
              <a:avLst/>
              <a:gdLst>
                <a:gd name="T0" fmla="*/ 4 w 172"/>
                <a:gd name="T1" fmla="*/ 0 h 545"/>
                <a:gd name="T2" fmla="*/ 50 w 172"/>
                <a:gd name="T3" fmla="*/ 191 h 545"/>
                <a:gd name="T4" fmla="*/ 76 w 172"/>
                <a:gd name="T5" fmla="*/ 243 h 545"/>
                <a:gd name="T6" fmla="*/ 62 w 172"/>
                <a:gd name="T7" fmla="*/ 284 h 545"/>
                <a:gd name="T8" fmla="*/ 0 w 172"/>
                <a:gd name="T9" fmla="*/ 545 h 545"/>
                <a:gd name="T10" fmla="*/ 69 w 172"/>
                <a:gd name="T11" fmla="*/ 520 h 545"/>
                <a:gd name="T12" fmla="*/ 101 w 172"/>
                <a:gd name="T13" fmla="*/ 475 h 545"/>
                <a:gd name="T14" fmla="*/ 122 w 172"/>
                <a:gd name="T15" fmla="*/ 477 h 545"/>
                <a:gd name="T16" fmla="*/ 123 w 172"/>
                <a:gd name="T17" fmla="*/ 474 h 545"/>
                <a:gd name="T18" fmla="*/ 73 w 172"/>
                <a:gd name="T19" fmla="*/ 146 h 545"/>
                <a:gd name="T20" fmla="*/ 4 w 172"/>
                <a:gd name="T21" fmla="*/ 0 h 545"/>
                <a:gd name="T22" fmla="*/ 4 w 172"/>
                <a:gd name="T2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545">
                  <a:moveTo>
                    <a:pt x="4" y="0"/>
                  </a:moveTo>
                  <a:cubicBezTo>
                    <a:pt x="7" y="10"/>
                    <a:pt x="34" y="92"/>
                    <a:pt x="50" y="191"/>
                  </a:cubicBezTo>
                  <a:cubicBezTo>
                    <a:pt x="66" y="203"/>
                    <a:pt x="76" y="222"/>
                    <a:pt x="76" y="243"/>
                  </a:cubicBezTo>
                  <a:cubicBezTo>
                    <a:pt x="76" y="259"/>
                    <a:pt x="71" y="273"/>
                    <a:pt x="62" y="284"/>
                  </a:cubicBezTo>
                  <a:cubicBezTo>
                    <a:pt x="70" y="385"/>
                    <a:pt x="59" y="488"/>
                    <a:pt x="0" y="545"/>
                  </a:cubicBezTo>
                  <a:cubicBezTo>
                    <a:pt x="25" y="538"/>
                    <a:pt x="49" y="529"/>
                    <a:pt x="69" y="520"/>
                  </a:cubicBezTo>
                  <a:cubicBezTo>
                    <a:pt x="101" y="475"/>
                    <a:pt x="101" y="475"/>
                    <a:pt x="101" y="475"/>
                  </a:cubicBezTo>
                  <a:cubicBezTo>
                    <a:pt x="101" y="475"/>
                    <a:pt x="108" y="476"/>
                    <a:pt x="122" y="477"/>
                  </a:cubicBezTo>
                  <a:cubicBezTo>
                    <a:pt x="122" y="476"/>
                    <a:pt x="123" y="475"/>
                    <a:pt x="123" y="474"/>
                  </a:cubicBezTo>
                  <a:cubicBezTo>
                    <a:pt x="172" y="359"/>
                    <a:pt x="73" y="146"/>
                    <a:pt x="73" y="146"/>
                  </a:cubicBezTo>
                  <a:cubicBezTo>
                    <a:pt x="4" y="0"/>
                    <a:pt x="4" y="0"/>
                    <a:pt x="4" y="0"/>
                  </a:cubicBezTo>
                  <a:cubicBezTo>
                    <a:pt x="4" y="0"/>
                    <a:pt x="4" y="0"/>
                    <a:pt x="4"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iŝḻîďè">
              <a:extLst>
                <a:ext uri="{FF2B5EF4-FFF2-40B4-BE49-F238E27FC236}">
                  <a16:creationId xmlns:a16="http://schemas.microsoft.com/office/drawing/2014/main" id="{67298258-C2DC-47FE-B3B1-E30659112F40}"/>
                </a:ext>
              </a:extLst>
            </p:cNvPr>
            <p:cNvSpPr>
              <a:spLocks/>
            </p:cNvSpPr>
            <p:nvPr userDrawn="1"/>
          </p:nvSpPr>
          <p:spPr bwMode="auto">
            <a:xfrm>
              <a:off x="8428038" y="4343400"/>
              <a:ext cx="41275" cy="147638"/>
            </a:xfrm>
            <a:custGeom>
              <a:avLst/>
              <a:gdLst>
                <a:gd name="T0" fmla="*/ 0 w 26"/>
                <a:gd name="T1" fmla="*/ 0 h 93"/>
                <a:gd name="T2" fmla="*/ 12 w 26"/>
                <a:gd name="T3" fmla="*/ 93 h 93"/>
                <a:gd name="T4" fmla="*/ 26 w 26"/>
                <a:gd name="T5" fmla="*/ 52 h 93"/>
                <a:gd name="T6" fmla="*/ 0 w 26"/>
                <a:gd name="T7" fmla="*/ 0 h 93"/>
              </a:gdLst>
              <a:ahLst/>
              <a:cxnLst>
                <a:cxn ang="0">
                  <a:pos x="T0" y="T1"/>
                </a:cxn>
                <a:cxn ang="0">
                  <a:pos x="T2" y="T3"/>
                </a:cxn>
                <a:cxn ang="0">
                  <a:pos x="T4" y="T5"/>
                </a:cxn>
                <a:cxn ang="0">
                  <a:pos x="T6" y="T7"/>
                </a:cxn>
              </a:cxnLst>
              <a:rect l="0" t="0" r="r" b="b"/>
              <a:pathLst>
                <a:path w="26" h="93">
                  <a:moveTo>
                    <a:pt x="0" y="0"/>
                  </a:moveTo>
                  <a:cubicBezTo>
                    <a:pt x="5" y="30"/>
                    <a:pt x="10" y="61"/>
                    <a:pt x="12" y="93"/>
                  </a:cubicBezTo>
                  <a:cubicBezTo>
                    <a:pt x="21" y="82"/>
                    <a:pt x="26" y="68"/>
                    <a:pt x="26" y="52"/>
                  </a:cubicBezTo>
                  <a:cubicBezTo>
                    <a:pt x="26" y="31"/>
                    <a:pt x="16" y="12"/>
                    <a:pt x="0" y="0"/>
                  </a:cubicBezTo>
                </a:path>
              </a:pathLst>
            </a:custGeom>
            <a:solidFill>
              <a:srgbClr val="E4A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iṥ1iḍé">
              <a:extLst>
                <a:ext uri="{FF2B5EF4-FFF2-40B4-BE49-F238E27FC236}">
                  <a16:creationId xmlns:a16="http://schemas.microsoft.com/office/drawing/2014/main" id="{9D210D62-35D7-4E82-AD60-A480232E4442}"/>
                </a:ext>
              </a:extLst>
            </p:cNvPr>
            <p:cNvSpPr>
              <a:spLocks/>
            </p:cNvSpPr>
            <p:nvPr userDrawn="1"/>
          </p:nvSpPr>
          <p:spPr bwMode="auto">
            <a:xfrm>
              <a:off x="7745413" y="4038600"/>
              <a:ext cx="1588" cy="1588"/>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1" y="1"/>
                    <a:pt x="1" y="1"/>
                    <a:pt x="1" y="1"/>
                  </a:cubicBezTo>
                  <a:cubicBezTo>
                    <a:pt x="1" y="0"/>
                    <a:pt x="1" y="0"/>
                    <a:pt x="1"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îṩḷïḍê">
              <a:extLst>
                <a:ext uri="{FF2B5EF4-FFF2-40B4-BE49-F238E27FC236}">
                  <a16:creationId xmlns:a16="http://schemas.microsoft.com/office/drawing/2014/main" id="{BAE64963-DB85-44EE-B685-EBB1E388C93C}"/>
                </a:ext>
              </a:extLst>
            </p:cNvPr>
            <p:cNvSpPr>
              <a:spLocks/>
            </p:cNvSpPr>
            <p:nvPr userDrawn="1"/>
          </p:nvSpPr>
          <p:spPr bwMode="auto">
            <a:xfrm>
              <a:off x="7477126" y="4040188"/>
              <a:ext cx="276225" cy="865188"/>
            </a:xfrm>
            <a:custGeom>
              <a:avLst/>
              <a:gdLst>
                <a:gd name="T0" fmla="*/ 170 w 174"/>
                <a:gd name="T1" fmla="*/ 0 h 545"/>
                <a:gd name="T2" fmla="*/ 169 w 174"/>
                <a:gd name="T3" fmla="*/ 0 h 545"/>
                <a:gd name="T4" fmla="*/ 166 w 174"/>
                <a:gd name="T5" fmla="*/ 5 h 545"/>
                <a:gd name="T6" fmla="*/ 93 w 174"/>
                <a:gd name="T7" fmla="*/ 155 h 545"/>
                <a:gd name="T8" fmla="*/ 49 w 174"/>
                <a:gd name="T9" fmla="*/ 474 h 545"/>
                <a:gd name="T10" fmla="*/ 174 w 174"/>
                <a:gd name="T11" fmla="*/ 545 h 545"/>
                <a:gd name="T12" fmla="*/ 170 w 174"/>
                <a:gd name="T13" fmla="*/ 0 h 545"/>
              </a:gdLst>
              <a:ahLst/>
              <a:cxnLst>
                <a:cxn ang="0">
                  <a:pos x="T0" y="T1"/>
                </a:cxn>
                <a:cxn ang="0">
                  <a:pos x="T2" y="T3"/>
                </a:cxn>
                <a:cxn ang="0">
                  <a:pos x="T4" y="T5"/>
                </a:cxn>
                <a:cxn ang="0">
                  <a:pos x="T6" y="T7"/>
                </a:cxn>
                <a:cxn ang="0">
                  <a:pos x="T8" y="T9"/>
                </a:cxn>
                <a:cxn ang="0">
                  <a:pos x="T10" y="T11"/>
                </a:cxn>
                <a:cxn ang="0">
                  <a:pos x="T12" y="T13"/>
                </a:cxn>
              </a:cxnLst>
              <a:rect l="0" t="0" r="r" b="b"/>
              <a:pathLst>
                <a:path w="174" h="545">
                  <a:moveTo>
                    <a:pt x="170" y="0"/>
                  </a:moveTo>
                  <a:cubicBezTo>
                    <a:pt x="170" y="0"/>
                    <a:pt x="170" y="0"/>
                    <a:pt x="169" y="0"/>
                  </a:cubicBezTo>
                  <a:cubicBezTo>
                    <a:pt x="166" y="5"/>
                    <a:pt x="166" y="5"/>
                    <a:pt x="166" y="5"/>
                  </a:cubicBezTo>
                  <a:cubicBezTo>
                    <a:pt x="93" y="155"/>
                    <a:pt x="93" y="155"/>
                    <a:pt x="93" y="155"/>
                  </a:cubicBezTo>
                  <a:cubicBezTo>
                    <a:pt x="93" y="155"/>
                    <a:pt x="0" y="359"/>
                    <a:pt x="49" y="474"/>
                  </a:cubicBezTo>
                  <a:cubicBezTo>
                    <a:pt x="62" y="505"/>
                    <a:pt x="113" y="528"/>
                    <a:pt x="174" y="545"/>
                  </a:cubicBezTo>
                  <a:cubicBezTo>
                    <a:pt x="34" y="413"/>
                    <a:pt x="163" y="19"/>
                    <a:pt x="170"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îšlíḓê">
              <a:extLst>
                <a:ext uri="{FF2B5EF4-FFF2-40B4-BE49-F238E27FC236}">
                  <a16:creationId xmlns:a16="http://schemas.microsoft.com/office/drawing/2014/main" id="{DD65DC2D-4366-41AF-9BD9-87213415C9A0}"/>
                </a:ext>
              </a:extLst>
            </p:cNvPr>
            <p:cNvSpPr>
              <a:spLocks/>
            </p:cNvSpPr>
            <p:nvPr userDrawn="1"/>
          </p:nvSpPr>
          <p:spPr bwMode="auto">
            <a:xfrm>
              <a:off x="6981826" y="4038600"/>
              <a:ext cx="1157288" cy="1233488"/>
            </a:xfrm>
            <a:custGeom>
              <a:avLst/>
              <a:gdLst>
                <a:gd name="T0" fmla="*/ 481 w 729"/>
                <a:gd name="T1" fmla="*/ 0 h 777"/>
                <a:gd name="T2" fmla="*/ 297 w 729"/>
                <a:gd name="T3" fmla="*/ 668 h 777"/>
                <a:gd name="T4" fmla="*/ 701 w 729"/>
                <a:gd name="T5" fmla="*/ 777 h 777"/>
                <a:gd name="T6" fmla="*/ 729 w 729"/>
                <a:gd name="T7" fmla="*/ 588 h 777"/>
                <a:gd name="T8" fmla="*/ 361 w 729"/>
                <a:gd name="T9" fmla="*/ 475 h 777"/>
                <a:gd name="T10" fmla="*/ 405 w 729"/>
                <a:gd name="T11" fmla="*/ 156 h 777"/>
                <a:gd name="T12" fmla="*/ 481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481" y="0"/>
                  </a:moveTo>
                  <a:cubicBezTo>
                    <a:pt x="481" y="0"/>
                    <a:pt x="0" y="519"/>
                    <a:pt x="297" y="668"/>
                  </a:cubicBezTo>
                  <a:cubicBezTo>
                    <a:pt x="437" y="739"/>
                    <a:pt x="701" y="777"/>
                    <a:pt x="701" y="777"/>
                  </a:cubicBezTo>
                  <a:cubicBezTo>
                    <a:pt x="729" y="588"/>
                    <a:pt x="729" y="588"/>
                    <a:pt x="729" y="588"/>
                  </a:cubicBezTo>
                  <a:cubicBezTo>
                    <a:pt x="729" y="588"/>
                    <a:pt x="397" y="560"/>
                    <a:pt x="361" y="475"/>
                  </a:cubicBezTo>
                  <a:cubicBezTo>
                    <a:pt x="312" y="360"/>
                    <a:pt x="405" y="156"/>
                    <a:pt x="405" y="156"/>
                  </a:cubicBezTo>
                  <a:cubicBezTo>
                    <a:pt x="481" y="0"/>
                    <a:pt x="481" y="0"/>
                    <a:pt x="481"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iṡľîdé">
              <a:extLst>
                <a:ext uri="{FF2B5EF4-FFF2-40B4-BE49-F238E27FC236}">
                  <a16:creationId xmlns:a16="http://schemas.microsoft.com/office/drawing/2014/main" id="{5125692B-15DE-4772-A452-51A807F2767E}"/>
                </a:ext>
              </a:extLst>
            </p:cNvPr>
            <p:cNvSpPr>
              <a:spLocks/>
            </p:cNvSpPr>
            <p:nvPr userDrawn="1"/>
          </p:nvSpPr>
          <p:spPr bwMode="auto">
            <a:xfrm>
              <a:off x="7035801" y="5133975"/>
              <a:ext cx="1722438" cy="447675"/>
            </a:xfrm>
            <a:custGeom>
              <a:avLst/>
              <a:gdLst>
                <a:gd name="T0" fmla="*/ 868 w 1085"/>
                <a:gd name="T1" fmla="*/ 0 h 282"/>
                <a:gd name="T2" fmla="*/ 0 w 1085"/>
                <a:gd name="T3" fmla="*/ 282 h 282"/>
                <a:gd name="T4" fmla="*/ 1085 w 1085"/>
                <a:gd name="T5" fmla="*/ 50 h 282"/>
                <a:gd name="T6" fmla="*/ 868 w 1085"/>
                <a:gd name="T7" fmla="*/ 0 h 282"/>
              </a:gdLst>
              <a:ahLst/>
              <a:cxnLst>
                <a:cxn ang="0">
                  <a:pos x="T0" y="T1"/>
                </a:cxn>
                <a:cxn ang="0">
                  <a:pos x="T2" y="T3"/>
                </a:cxn>
                <a:cxn ang="0">
                  <a:pos x="T4" y="T5"/>
                </a:cxn>
                <a:cxn ang="0">
                  <a:pos x="T6" y="T7"/>
                </a:cxn>
              </a:cxnLst>
              <a:rect l="0" t="0" r="r" b="b"/>
              <a:pathLst>
                <a:path w="1085" h="282">
                  <a:moveTo>
                    <a:pt x="868" y="0"/>
                  </a:moveTo>
                  <a:lnTo>
                    <a:pt x="0" y="282"/>
                  </a:lnTo>
                  <a:lnTo>
                    <a:pt x="1085" y="50"/>
                  </a:lnTo>
                  <a:lnTo>
                    <a:pt x="868" y="0"/>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ṡľiďé">
              <a:extLst>
                <a:ext uri="{FF2B5EF4-FFF2-40B4-BE49-F238E27FC236}">
                  <a16:creationId xmlns:a16="http://schemas.microsoft.com/office/drawing/2014/main" id="{EC72D0AD-4E7B-4388-824F-D339277936E1}"/>
                </a:ext>
              </a:extLst>
            </p:cNvPr>
            <p:cNvSpPr>
              <a:spLocks/>
            </p:cNvSpPr>
            <p:nvPr userDrawn="1"/>
          </p:nvSpPr>
          <p:spPr bwMode="auto">
            <a:xfrm>
              <a:off x="7316788" y="5113338"/>
              <a:ext cx="812800" cy="331788"/>
            </a:xfrm>
            <a:custGeom>
              <a:avLst/>
              <a:gdLst>
                <a:gd name="T0" fmla="*/ 512 w 512"/>
                <a:gd name="T1" fmla="*/ 209 h 209"/>
                <a:gd name="T2" fmla="*/ 0 w 512"/>
                <a:gd name="T3" fmla="*/ 115 h 209"/>
                <a:gd name="T4" fmla="*/ 167 w 512"/>
                <a:gd name="T5" fmla="*/ 0 h 209"/>
                <a:gd name="T6" fmla="*/ 512 w 512"/>
                <a:gd name="T7" fmla="*/ 209 h 209"/>
              </a:gdLst>
              <a:ahLst/>
              <a:cxnLst>
                <a:cxn ang="0">
                  <a:pos x="T0" y="T1"/>
                </a:cxn>
                <a:cxn ang="0">
                  <a:pos x="T2" y="T3"/>
                </a:cxn>
                <a:cxn ang="0">
                  <a:pos x="T4" y="T5"/>
                </a:cxn>
                <a:cxn ang="0">
                  <a:pos x="T6" y="T7"/>
                </a:cxn>
              </a:cxnLst>
              <a:rect l="0" t="0" r="r" b="b"/>
              <a:pathLst>
                <a:path w="512" h="209">
                  <a:moveTo>
                    <a:pt x="512" y="209"/>
                  </a:moveTo>
                  <a:lnTo>
                    <a:pt x="0" y="115"/>
                  </a:lnTo>
                  <a:lnTo>
                    <a:pt x="167" y="0"/>
                  </a:lnTo>
                  <a:lnTo>
                    <a:pt x="512" y="209"/>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is1íďè">
              <a:extLst>
                <a:ext uri="{FF2B5EF4-FFF2-40B4-BE49-F238E27FC236}">
                  <a16:creationId xmlns:a16="http://schemas.microsoft.com/office/drawing/2014/main" id="{12A89DE0-7A3F-4263-BFE6-FC028DEA8D86}"/>
                </a:ext>
              </a:extLst>
            </p:cNvPr>
            <p:cNvSpPr>
              <a:spLocks/>
            </p:cNvSpPr>
            <p:nvPr userDrawn="1"/>
          </p:nvSpPr>
          <p:spPr bwMode="auto">
            <a:xfrm>
              <a:off x="7035801" y="4794250"/>
              <a:ext cx="2468563" cy="1111250"/>
            </a:xfrm>
            <a:custGeom>
              <a:avLst/>
              <a:gdLst>
                <a:gd name="T0" fmla="*/ 928 w 1556"/>
                <a:gd name="T1" fmla="*/ 0 h 700"/>
                <a:gd name="T2" fmla="*/ 1485 w 1556"/>
                <a:gd name="T3" fmla="*/ 312 h 700"/>
                <a:gd name="T4" fmla="*/ 1150 w 1556"/>
                <a:gd name="T5" fmla="*/ 700 h 700"/>
                <a:gd name="T6" fmla="*/ 0 w 1556"/>
                <a:gd name="T7" fmla="*/ 700 h 700"/>
                <a:gd name="T8" fmla="*/ 0 w 1556"/>
                <a:gd name="T9" fmla="*/ 488 h 700"/>
                <a:gd name="T10" fmla="*/ 1027 w 1556"/>
                <a:gd name="T11" fmla="*/ 256 h 700"/>
                <a:gd name="T12" fmla="*/ 774 w 1556"/>
                <a:gd name="T13" fmla="*/ 216 h 700"/>
                <a:gd name="T14" fmla="*/ 928 w 1556"/>
                <a:gd name="T15" fmla="*/ 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6" h="700">
                  <a:moveTo>
                    <a:pt x="928" y="0"/>
                  </a:moveTo>
                  <a:cubicBezTo>
                    <a:pt x="928" y="0"/>
                    <a:pt x="1413" y="36"/>
                    <a:pt x="1485" y="312"/>
                  </a:cubicBezTo>
                  <a:cubicBezTo>
                    <a:pt x="1556" y="588"/>
                    <a:pt x="1150" y="700"/>
                    <a:pt x="1150" y="700"/>
                  </a:cubicBezTo>
                  <a:cubicBezTo>
                    <a:pt x="0" y="700"/>
                    <a:pt x="0" y="700"/>
                    <a:pt x="0" y="700"/>
                  </a:cubicBezTo>
                  <a:cubicBezTo>
                    <a:pt x="0" y="488"/>
                    <a:pt x="0" y="488"/>
                    <a:pt x="0" y="488"/>
                  </a:cubicBezTo>
                  <a:cubicBezTo>
                    <a:pt x="1027" y="256"/>
                    <a:pt x="1027" y="256"/>
                    <a:pt x="1027" y="256"/>
                  </a:cubicBezTo>
                  <a:cubicBezTo>
                    <a:pt x="774" y="216"/>
                    <a:pt x="774" y="216"/>
                    <a:pt x="774" y="216"/>
                  </a:cubicBezTo>
                  <a:cubicBezTo>
                    <a:pt x="928" y="0"/>
                    <a:pt x="928" y="0"/>
                    <a:pt x="92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íṣlidè">
              <a:extLst>
                <a:ext uri="{FF2B5EF4-FFF2-40B4-BE49-F238E27FC236}">
                  <a16:creationId xmlns:a16="http://schemas.microsoft.com/office/drawing/2014/main" id="{2FC96653-D4FF-4673-AAEF-6466632F3EFD}"/>
                </a:ext>
              </a:extLst>
            </p:cNvPr>
            <p:cNvSpPr>
              <a:spLocks/>
            </p:cNvSpPr>
            <p:nvPr userDrawn="1"/>
          </p:nvSpPr>
          <p:spPr bwMode="auto">
            <a:xfrm>
              <a:off x="7959726" y="4038600"/>
              <a:ext cx="1157288" cy="1233488"/>
            </a:xfrm>
            <a:custGeom>
              <a:avLst/>
              <a:gdLst>
                <a:gd name="T0" fmla="*/ 248 w 729"/>
                <a:gd name="T1" fmla="*/ 0 h 777"/>
                <a:gd name="T2" fmla="*/ 432 w 729"/>
                <a:gd name="T3" fmla="*/ 668 h 777"/>
                <a:gd name="T4" fmla="*/ 28 w 729"/>
                <a:gd name="T5" fmla="*/ 777 h 777"/>
                <a:gd name="T6" fmla="*/ 0 w 729"/>
                <a:gd name="T7" fmla="*/ 588 h 777"/>
                <a:gd name="T8" fmla="*/ 368 w 729"/>
                <a:gd name="T9" fmla="*/ 475 h 777"/>
                <a:gd name="T10" fmla="*/ 318 w 729"/>
                <a:gd name="T11" fmla="*/ 147 h 777"/>
                <a:gd name="T12" fmla="*/ 248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248" y="0"/>
                  </a:moveTo>
                  <a:cubicBezTo>
                    <a:pt x="248" y="0"/>
                    <a:pt x="729" y="519"/>
                    <a:pt x="432" y="668"/>
                  </a:cubicBezTo>
                  <a:cubicBezTo>
                    <a:pt x="292" y="739"/>
                    <a:pt x="28" y="777"/>
                    <a:pt x="28" y="777"/>
                  </a:cubicBezTo>
                  <a:cubicBezTo>
                    <a:pt x="0" y="588"/>
                    <a:pt x="0" y="588"/>
                    <a:pt x="0" y="588"/>
                  </a:cubicBezTo>
                  <a:cubicBezTo>
                    <a:pt x="0" y="588"/>
                    <a:pt x="332" y="560"/>
                    <a:pt x="368" y="475"/>
                  </a:cubicBezTo>
                  <a:cubicBezTo>
                    <a:pt x="417" y="360"/>
                    <a:pt x="318" y="147"/>
                    <a:pt x="318" y="147"/>
                  </a:cubicBezTo>
                  <a:cubicBezTo>
                    <a:pt x="248" y="0"/>
                    <a:pt x="248" y="0"/>
                    <a:pt x="248"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îSļîḓê">
              <a:extLst>
                <a:ext uri="{FF2B5EF4-FFF2-40B4-BE49-F238E27FC236}">
                  <a16:creationId xmlns:a16="http://schemas.microsoft.com/office/drawing/2014/main" id="{CB21CAA8-BE03-468B-92C1-FFC68445D090}"/>
                </a:ext>
              </a:extLst>
            </p:cNvPr>
            <p:cNvSpPr>
              <a:spLocks/>
            </p:cNvSpPr>
            <p:nvPr userDrawn="1"/>
          </p:nvSpPr>
          <p:spPr bwMode="auto">
            <a:xfrm>
              <a:off x="7456488" y="4605338"/>
              <a:ext cx="1173163" cy="660400"/>
            </a:xfrm>
            <a:custGeom>
              <a:avLst/>
              <a:gdLst>
                <a:gd name="T0" fmla="*/ 26 w 739"/>
                <a:gd name="T1" fmla="*/ 0 h 416"/>
                <a:gd name="T2" fmla="*/ 713 w 739"/>
                <a:gd name="T3" fmla="*/ 0 h 416"/>
                <a:gd name="T4" fmla="*/ 737 w 739"/>
                <a:gd name="T5" fmla="*/ 28 h 416"/>
                <a:gd name="T6" fmla="*/ 664 w 739"/>
                <a:gd name="T7" fmla="*/ 416 h 416"/>
                <a:gd name="T8" fmla="*/ 67 w 739"/>
                <a:gd name="T9" fmla="*/ 416 h 416"/>
                <a:gd name="T10" fmla="*/ 3 w 739"/>
                <a:gd name="T11" fmla="*/ 28 h 416"/>
                <a:gd name="T12" fmla="*/ 26 w 739"/>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739" h="416">
                  <a:moveTo>
                    <a:pt x="26" y="0"/>
                  </a:moveTo>
                  <a:cubicBezTo>
                    <a:pt x="713" y="0"/>
                    <a:pt x="713" y="0"/>
                    <a:pt x="713" y="0"/>
                  </a:cubicBezTo>
                  <a:cubicBezTo>
                    <a:pt x="728" y="0"/>
                    <a:pt x="739" y="13"/>
                    <a:pt x="737" y="28"/>
                  </a:cubicBezTo>
                  <a:cubicBezTo>
                    <a:pt x="664" y="416"/>
                    <a:pt x="664" y="416"/>
                    <a:pt x="664" y="416"/>
                  </a:cubicBezTo>
                  <a:cubicBezTo>
                    <a:pt x="67" y="416"/>
                    <a:pt x="67" y="416"/>
                    <a:pt x="67" y="416"/>
                  </a:cubicBezTo>
                  <a:cubicBezTo>
                    <a:pt x="3" y="28"/>
                    <a:pt x="3" y="28"/>
                    <a:pt x="3" y="28"/>
                  </a:cubicBezTo>
                  <a:cubicBezTo>
                    <a:pt x="0" y="13"/>
                    <a:pt x="12" y="0"/>
                    <a:pt x="26" y="0"/>
                  </a:cubicBezTo>
                  <a:close/>
                </a:path>
              </a:pathLst>
            </a:custGeom>
            <a:solidFill>
              <a:srgbClr val="DEF0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ŝḻiḍé">
              <a:extLst>
                <a:ext uri="{FF2B5EF4-FFF2-40B4-BE49-F238E27FC236}">
                  <a16:creationId xmlns:a16="http://schemas.microsoft.com/office/drawing/2014/main" id="{538A55B1-25C7-47E1-A3C8-54290A5B9C59}"/>
                </a:ext>
              </a:extLst>
            </p:cNvPr>
            <p:cNvSpPr>
              <a:spLocks/>
            </p:cNvSpPr>
            <p:nvPr userDrawn="1"/>
          </p:nvSpPr>
          <p:spPr bwMode="auto">
            <a:xfrm>
              <a:off x="7562851" y="5265738"/>
              <a:ext cx="949325" cy="57150"/>
            </a:xfrm>
            <a:custGeom>
              <a:avLst/>
              <a:gdLst>
                <a:gd name="T0" fmla="*/ 574 w 598"/>
                <a:gd name="T1" fmla="*/ 36 h 36"/>
                <a:gd name="T2" fmla="*/ 24 w 598"/>
                <a:gd name="T3" fmla="*/ 36 h 36"/>
                <a:gd name="T4" fmla="*/ 0 w 598"/>
                <a:gd name="T5" fmla="*/ 12 h 36"/>
                <a:gd name="T6" fmla="*/ 0 w 598"/>
                <a:gd name="T7" fmla="*/ 0 h 36"/>
                <a:gd name="T8" fmla="*/ 598 w 598"/>
                <a:gd name="T9" fmla="*/ 0 h 36"/>
                <a:gd name="T10" fmla="*/ 598 w 598"/>
                <a:gd name="T11" fmla="*/ 12 h 36"/>
                <a:gd name="T12" fmla="*/ 574 w 59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8" h="36">
                  <a:moveTo>
                    <a:pt x="574" y="36"/>
                  </a:moveTo>
                  <a:cubicBezTo>
                    <a:pt x="24" y="36"/>
                    <a:pt x="24" y="36"/>
                    <a:pt x="24" y="36"/>
                  </a:cubicBezTo>
                  <a:cubicBezTo>
                    <a:pt x="10" y="36"/>
                    <a:pt x="0" y="26"/>
                    <a:pt x="0" y="12"/>
                  </a:cubicBezTo>
                  <a:cubicBezTo>
                    <a:pt x="0" y="0"/>
                    <a:pt x="0" y="0"/>
                    <a:pt x="0" y="0"/>
                  </a:cubicBezTo>
                  <a:cubicBezTo>
                    <a:pt x="598" y="0"/>
                    <a:pt x="598" y="0"/>
                    <a:pt x="598" y="0"/>
                  </a:cubicBezTo>
                  <a:cubicBezTo>
                    <a:pt x="598" y="12"/>
                    <a:pt x="598" y="12"/>
                    <a:pt x="598" y="12"/>
                  </a:cubicBezTo>
                  <a:cubicBezTo>
                    <a:pt x="598" y="26"/>
                    <a:pt x="587" y="36"/>
                    <a:pt x="574" y="36"/>
                  </a:cubicBezTo>
                  <a:close/>
                </a:path>
              </a:pathLst>
            </a:custGeom>
            <a:solidFill>
              <a:srgbClr val="ADD3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ṣľíḋê">
              <a:extLst>
                <a:ext uri="{FF2B5EF4-FFF2-40B4-BE49-F238E27FC236}">
                  <a16:creationId xmlns:a16="http://schemas.microsoft.com/office/drawing/2014/main" id="{EBB7EE53-E989-4A24-8955-F766A52A9BFC}"/>
                </a:ext>
              </a:extLst>
            </p:cNvPr>
            <p:cNvSpPr>
              <a:spLocks/>
            </p:cNvSpPr>
            <p:nvPr userDrawn="1"/>
          </p:nvSpPr>
          <p:spPr bwMode="auto">
            <a:xfrm>
              <a:off x="7296151" y="4756150"/>
              <a:ext cx="14288" cy="147638"/>
            </a:xfrm>
            <a:custGeom>
              <a:avLst/>
              <a:gdLst>
                <a:gd name="T0" fmla="*/ 9 w 9"/>
                <a:gd name="T1" fmla="*/ 0 h 93"/>
                <a:gd name="T2" fmla="*/ 5 w 9"/>
                <a:gd name="T3" fmla="*/ 93 h 93"/>
                <a:gd name="T4" fmla="*/ 5 w 9"/>
                <a:gd name="T5" fmla="*/ 93 h 93"/>
                <a:gd name="T6" fmla="*/ 9 w 9"/>
                <a:gd name="T7" fmla="*/ 0 h 93"/>
                <a:gd name="T8" fmla="*/ 9 w 9"/>
                <a:gd name="T9" fmla="*/ 0 h 93"/>
              </a:gdLst>
              <a:ahLst/>
              <a:cxnLst>
                <a:cxn ang="0">
                  <a:pos x="T0" y="T1"/>
                </a:cxn>
                <a:cxn ang="0">
                  <a:pos x="T2" y="T3"/>
                </a:cxn>
                <a:cxn ang="0">
                  <a:pos x="T4" y="T5"/>
                </a:cxn>
                <a:cxn ang="0">
                  <a:pos x="T6" y="T7"/>
                </a:cxn>
                <a:cxn ang="0">
                  <a:pos x="T8" y="T9"/>
                </a:cxn>
              </a:cxnLst>
              <a:rect l="0" t="0" r="r" b="b"/>
              <a:pathLst>
                <a:path w="9" h="93">
                  <a:moveTo>
                    <a:pt x="9" y="0"/>
                  </a:moveTo>
                  <a:cubicBezTo>
                    <a:pt x="2" y="33"/>
                    <a:pt x="0" y="64"/>
                    <a:pt x="5" y="93"/>
                  </a:cubicBezTo>
                  <a:cubicBezTo>
                    <a:pt x="5" y="93"/>
                    <a:pt x="5" y="93"/>
                    <a:pt x="5" y="93"/>
                  </a:cubicBezTo>
                  <a:cubicBezTo>
                    <a:pt x="0" y="64"/>
                    <a:pt x="2" y="33"/>
                    <a:pt x="9" y="0"/>
                  </a:cubicBezTo>
                  <a:cubicBezTo>
                    <a:pt x="9" y="0"/>
                    <a:pt x="9" y="0"/>
                    <a:pt x="9" y="0"/>
                  </a:cubicBezTo>
                </a:path>
              </a:pathLst>
            </a:custGeom>
            <a:solidFill>
              <a:srgbClr val="E3C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ṥļiďè">
              <a:extLst>
                <a:ext uri="{FF2B5EF4-FFF2-40B4-BE49-F238E27FC236}">
                  <a16:creationId xmlns:a16="http://schemas.microsoft.com/office/drawing/2014/main" id="{C042D56B-61FF-4450-AAFA-B02145D835DE}"/>
                </a:ext>
              </a:extLst>
            </p:cNvPr>
            <p:cNvSpPr>
              <a:spLocks/>
            </p:cNvSpPr>
            <p:nvPr userDrawn="1"/>
          </p:nvSpPr>
          <p:spPr bwMode="auto">
            <a:xfrm>
              <a:off x="7304088" y="4903788"/>
              <a:ext cx="100013" cy="165100"/>
            </a:xfrm>
            <a:custGeom>
              <a:avLst/>
              <a:gdLst>
                <a:gd name="T0" fmla="*/ 0 w 63"/>
                <a:gd name="T1" fmla="*/ 0 h 104"/>
                <a:gd name="T2" fmla="*/ 0 w 63"/>
                <a:gd name="T3" fmla="*/ 0 h 104"/>
                <a:gd name="T4" fmla="*/ 63 w 63"/>
                <a:gd name="T5" fmla="*/ 104 h 104"/>
                <a:gd name="T6" fmla="*/ 63 w 63"/>
                <a:gd name="T7" fmla="*/ 104 h 104"/>
                <a:gd name="T8" fmla="*/ 0 w 63"/>
                <a:gd name="T9" fmla="*/ 0 h 104"/>
              </a:gdLst>
              <a:ahLst/>
              <a:cxnLst>
                <a:cxn ang="0">
                  <a:pos x="T0" y="T1"/>
                </a:cxn>
                <a:cxn ang="0">
                  <a:pos x="T2" y="T3"/>
                </a:cxn>
                <a:cxn ang="0">
                  <a:pos x="T4" y="T5"/>
                </a:cxn>
                <a:cxn ang="0">
                  <a:pos x="T6" y="T7"/>
                </a:cxn>
                <a:cxn ang="0">
                  <a:pos x="T8" y="T9"/>
                </a:cxn>
              </a:cxnLst>
              <a:rect l="0" t="0" r="r" b="b"/>
              <a:pathLst>
                <a:path w="63" h="104">
                  <a:moveTo>
                    <a:pt x="0" y="0"/>
                  </a:moveTo>
                  <a:cubicBezTo>
                    <a:pt x="0" y="0"/>
                    <a:pt x="0" y="0"/>
                    <a:pt x="0" y="0"/>
                  </a:cubicBezTo>
                  <a:cubicBezTo>
                    <a:pt x="6" y="40"/>
                    <a:pt x="26" y="77"/>
                    <a:pt x="63" y="104"/>
                  </a:cubicBezTo>
                  <a:cubicBezTo>
                    <a:pt x="63" y="104"/>
                    <a:pt x="63" y="104"/>
                    <a:pt x="63" y="104"/>
                  </a:cubicBezTo>
                  <a:cubicBezTo>
                    <a:pt x="26" y="76"/>
                    <a:pt x="6" y="40"/>
                    <a:pt x="0"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îṡ1ïďe">
              <a:extLst>
                <a:ext uri="{FF2B5EF4-FFF2-40B4-BE49-F238E27FC236}">
                  <a16:creationId xmlns:a16="http://schemas.microsoft.com/office/drawing/2014/main" id="{EF21E803-8370-4B85-832C-8823EE9389C2}"/>
                </a:ext>
              </a:extLst>
            </p:cNvPr>
            <p:cNvSpPr>
              <a:spLocks/>
            </p:cNvSpPr>
            <p:nvPr userDrawn="1"/>
          </p:nvSpPr>
          <p:spPr bwMode="auto">
            <a:xfrm>
              <a:off x="7296151" y="4756150"/>
              <a:ext cx="152400" cy="312738"/>
            </a:xfrm>
            <a:custGeom>
              <a:avLst/>
              <a:gdLst>
                <a:gd name="T0" fmla="*/ 9 w 96"/>
                <a:gd name="T1" fmla="*/ 0 h 197"/>
                <a:gd name="T2" fmla="*/ 5 w 96"/>
                <a:gd name="T3" fmla="*/ 93 h 197"/>
                <a:gd name="T4" fmla="*/ 68 w 96"/>
                <a:gd name="T5" fmla="*/ 197 h 197"/>
                <a:gd name="T6" fmla="*/ 75 w 96"/>
                <a:gd name="T7" fmla="*/ 75 h 197"/>
                <a:gd name="T8" fmla="*/ 9 w 96"/>
                <a:gd name="T9" fmla="*/ 0 h 197"/>
              </a:gdLst>
              <a:ahLst/>
              <a:cxnLst>
                <a:cxn ang="0">
                  <a:pos x="T0" y="T1"/>
                </a:cxn>
                <a:cxn ang="0">
                  <a:pos x="T2" y="T3"/>
                </a:cxn>
                <a:cxn ang="0">
                  <a:pos x="T4" y="T5"/>
                </a:cxn>
                <a:cxn ang="0">
                  <a:pos x="T6" y="T7"/>
                </a:cxn>
                <a:cxn ang="0">
                  <a:pos x="T8" y="T9"/>
                </a:cxn>
              </a:cxnLst>
              <a:rect l="0" t="0" r="r" b="b"/>
              <a:pathLst>
                <a:path w="96" h="197">
                  <a:moveTo>
                    <a:pt x="9" y="0"/>
                  </a:moveTo>
                  <a:cubicBezTo>
                    <a:pt x="2" y="33"/>
                    <a:pt x="0" y="64"/>
                    <a:pt x="5" y="93"/>
                  </a:cubicBezTo>
                  <a:cubicBezTo>
                    <a:pt x="11" y="133"/>
                    <a:pt x="31" y="169"/>
                    <a:pt x="68" y="197"/>
                  </a:cubicBezTo>
                  <a:cubicBezTo>
                    <a:pt x="92" y="176"/>
                    <a:pt x="96" y="125"/>
                    <a:pt x="75" y="75"/>
                  </a:cubicBezTo>
                  <a:cubicBezTo>
                    <a:pt x="60" y="38"/>
                    <a:pt x="34" y="11"/>
                    <a:pt x="9"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íSľiďê">
              <a:extLst>
                <a:ext uri="{FF2B5EF4-FFF2-40B4-BE49-F238E27FC236}">
                  <a16:creationId xmlns:a16="http://schemas.microsoft.com/office/drawing/2014/main" id="{47853897-EE7C-49FF-9A24-B39628E15FD7}"/>
                </a:ext>
              </a:extLst>
            </p:cNvPr>
            <p:cNvSpPr>
              <a:spLocks/>
            </p:cNvSpPr>
            <p:nvPr userDrawn="1"/>
          </p:nvSpPr>
          <p:spPr bwMode="auto">
            <a:xfrm>
              <a:off x="8786813" y="4745038"/>
              <a:ext cx="12700" cy="100013"/>
            </a:xfrm>
            <a:custGeom>
              <a:avLst/>
              <a:gdLst>
                <a:gd name="T0" fmla="*/ 0 w 8"/>
                <a:gd name="T1" fmla="*/ 0 h 63"/>
                <a:gd name="T2" fmla="*/ 8 w 8"/>
                <a:gd name="T3" fmla="*/ 63 h 63"/>
                <a:gd name="T4" fmla="*/ 8 w 8"/>
                <a:gd name="T5" fmla="*/ 63 h 63"/>
                <a:gd name="T6" fmla="*/ 0 w 8"/>
                <a:gd name="T7" fmla="*/ 0 h 63"/>
                <a:gd name="T8" fmla="*/ 0 w 8"/>
                <a:gd name="T9" fmla="*/ 0 h 63"/>
              </a:gdLst>
              <a:ahLst/>
              <a:cxnLst>
                <a:cxn ang="0">
                  <a:pos x="T0" y="T1"/>
                </a:cxn>
                <a:cxn ang="0">
                  <a:pos x="T2" y="T3"/>
                </a:cxn>
                <a:cxn ang="0">
                  <a:pos x="T4" y="T5"/>
                </a:cxn>
                <a:cxn ang="0">
                  <a:pos x="T6" y="T7"/>
                </a:cxn>
                <a:cxn ang="0">
                  <a:pos x="T8" y="T9"/>
                </a:cxn>
              </a:cxnLst>
              <a:rect l="0" t="0" r="r" b="b"/>
              <a:pathLst>
                <a:path w="8" h="63">
                  <a:moveTo>
                    <a:pt x="0" y="0"/>
                  </a:moveTo>
                  <a:cubicBezTo>
                    <a:pt x="5" y="22"/>
                    <a:pt x="8" y="43"/>
                    <a:pt x="8" y="63"/>
                  </a:cubicBezTo>
                  <a:cubicBezTo>
                    <a:pt x="8" y="63"/>
                    <a:pt x="8" y="63"/>
                    <a:pt x="8" y="63"/>
                  </a:cubicBezTo>
                  <a:cubicBezTo>
                    <a:pt x="8" y="43"/>
                    <a:pt x="5" y="22"/>
                    <a:pt x="0" y="0"/>
                  </a:cubicBezTo>
                  <a:cubicBezTo>
                    <a:pt x="0" y="0"/>
                    <a:pt x="0" y="0"/>
                    <a:pt x="0" y="0"/>
                  </a:cubicBezTo>
                </a:path>
              </a:pathLst>
            </a:custGeom>
            <a:solidFill>
              <a:srgbClr val="EA5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ṡḷîḓe">
              <a:extLst>
                <a:ext uri="{FF2B5EF4-FFF2-40B4-BE49-F238E27FC236}">
                  <a16:creationId xmlns:a16="http://schemas.microsoft.com/office/drawing/2014/main" id="{6BAB8C59-2DCC-4E37-A12F-89763A716B67}"/>
                </a:ext>
              </a:extLst>
            </p:cNvPr>
            <p:cNvSpPr>
              <a:spLocks noEditPoints="1"/>
            </p:cNvSpPr>
            <p:nvPr userDrawn="1"/>
          </p:nvSpPr>
          <p:spPr bwMode="auto">
            <a:xfrm>
              <a:off x="8713788" y="4845050"/>
              <a:ext cx="87313" cy="209550"/>
            </a:xfrm>
            <a:custGeom>
              <a:avLst/>
              <a:gdLst>
                <a:gd name="T0" fmla="*/ 0 w 55"/>
                <a:gd name="T1" fmla="*/ 132 h 132"/>
                <a:gd name="T2" fmla="*/ 0 w 55"/>
                <a:gd name="T3" fmla="*/ 132 h 132"/>
                <a:gd name="T4" fmla="*/ 0 w 55"/>
                <a:gd name="T5" fmla="*/ 132 h 132"/>
                <a:gd name="T6" fmla="*/ 0 w 55"/>
                <a:gd name="T7" fmla="*/ 132 h 132"/>
                <a:gd name="T8" fmla="*/ 0 w 55"/>
                <a:gd name="T9" fmla="*/ 132 h 132"/>
                <a:gd name="T10" fmla="*/ 0 w 55"/>
                <a:gd name="T11" fmla="*/ 132 h 132"/>
                <a:gd name="T12" fmla="*/ 1 w 55"/>
                <a:gd name="T13" fmla="*/ 131 h 132"/>
                <a:gd name="T14" fmla="*/ 0 w 55"/>
                <a:gd name="T15" fmla="*/ 132 h 132"/>
                <a:gd name="T16" fmla="*/ 1 w 55"/>
                <a:gd name="T17" fmla="*/ 131 h 132"/>
                <a:gd name="T18" fmla="*/ 54 w 55"/>
                <a:gd name="T19" fmla="*/ 0 h 132"/>
                <a:gd name="T20" fmla="*/ 1 w 55"/>
                <a:gd name="T21" fmla="*/ 131 h 132"/>
                <a:gd name="T22" fmla="*/ 54 w 55"/>
                <a:gd name="T23" fmla="*/ 0 h 132"/>
                <a:gd name="T24" fmla="*/ 54 w 55"/>
                <a:gd name="T2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32">
                  <a:moveTo>
                    <a:pt x="0" y="132"/>
                  </a:moveTo>
                  <a:cubicBezTo>
                    <a:pt x="0" y="132"/>
                    <a:pt x="0" y="132"/>
                    <a:pt x="0" y="132"/>
                  </a:cubicBezTo>
                  <a:cubicBezTo>
                    <a:pt x="0" y="132"/>
                    <a:pt x="0" y="132"/>
                    <a:pt x="0" y="132"/>
                  </a:cubicBezTo>
                  <a:moveTo>
                    <a:pt x="0" y="132"/>
                  </a:moveTo>
                  <a:cubicBezTo>
                    <a:pt x="0" y="132"/>
                    <a:pt x="0" y="132"/>
                    <a:pt x="0" y="132"/>
                  </a:cubicBezTo>
                  <a:cubicBezTo>
                    <a:pt x="0" y="132"/>
                    <a:pt x="0" y="132"/>
                    <a:pt x="0" y="132"/>
                  </a:cubicBezTo>
                  <a:moveTo>
                    <a:pt x="1" y="131"/>
                  </a:moveTo>
                  <a:cubicBezTo>
                    <a:pt x="0" y="131"/>
                    <a:pt x="0" y="132"/>
                    <a:pt x="0" y="132"/>
                  </a:cubicBezTo>
                  <a:cubicBezTo>
                    <a:pt x="0" y="132"/>
                    <a:pt x="0" y="131"/>
                    <a:pt x="1" y="131"/>
                  </a:cubicBezTo>
                  <a:moveTo>
                    <a:pt x="54" y="0"/>
                  </a:moveTo>
                  <a:cubicBezTo>
                    <a:pt x="55" y="51"/>
                    <a:pt x="40" y="97"/>
                    <a:pt x="1" y="131"/>
                  </a:cubicBezTo>
                  <a:cubicBezTo>
                    <a:pt x="40" y="97"/>
                    <a:pt x="55" y="51"/>
                    <a:pt x="54" y="0"/>
                  </a:cubicBezTo>
                  <a:cubicBezTo>
                    <a:pt x="54" y="0"/>
                    <a:pt x="54" y="0"/>
                    <a:pt x="54"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šḷíḋè">
              <a:extLst>
                <a:ext uri="{FF2B5EF4-FFF2-40B4-BE49-F238E27FC236}">
                  <a16:creationId xmlns:a16="http://schemas.microsoft.com/office/drawing/2014/main" id="{0F05413E-F39C-401C-A044-3A9B60D2FE8E}"/>
                </a:ext>
              </a:extLst>
            </p:cNvPr>
            <p:cNvSpPr>
              <a:spLocks/>
            </p:cNvSpPr>
            <p:nvPr userDrawn="1"/>
          </p:nvSpPr>
          <p:spPr bwMode="auto">
            <a:xfrm>
              <a:off x="8616951" y="4745038"/>
              <a:ext cx="184150" cy="334963"/>
            </a:xfrm>
            <a:custGeom>
              <a:avLst/>
              <a:gdLst>
                <a:gd name="T0" fmla="*/ 102 w 116"/>
                <a:gd name="T1" fmla="*/ 0 h 211"/>
                <a:gd name="T2" fmla="*/ 17 w 116"/>
                <a:gd name="T3" fmla="*/ 88 h 211"/>
                <a:gd name="T4" fmla="*/ 39 w 116"/>
                <a:gd name="T5" fmla="*/ 211 h 211"/>
                <a:gd name="T6" fmla="*/ 61 w 116"/>
                <a:gd name="T7" fmla="*/ 195 h 211"/>
                <a:gd name="T8" fmla="*/ 61 w 116"/>
                <a:gd name="T9" fmla="*/ 195 h 211"/>
                <a:gd name="T10" fmla="*/ 61 w 116"/>
                <a:gd name="T11" fmla="*/ 195 h 211"/>
                <a:gd name="T12" fmla="*/ 61 w 116"/>
                <a:gd name="T13" fmla="*/ 195 h 211"/>
                <a:gd name="T14" fmla="*/ 61 w 116"/>
                <a:gd name="T15" fmla="*/ 195 h 211"/>
                <a:gd name="T16" fmla="*/ 62 w 116"/>
                <a:gd name="T17" fmla="*/ 194 h 211"/>
                <a:gd name="T18" fmla="*/ 62 w 116"/>
                <a:gd name="T19" fmla="*/ 194 h 211"/>
                <a:gd name="T20" fmla="*/ 115 w 116"/>
                <a:gd name="T21" fmla="*/ 63 h 211"/>
                <a:gd name="T22" fmla="*/ 107 w 116"/>
                <a:gd name="T23" fmla="*/ 0 h 211"/>
                <a:gd name="T24" fmla="*/ 102 w 116"/>
                <a:gd name="T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211">
                  <a:moveTo>
                    <a:pt x="102" y="0"/>
                  </a:moveTo>
                  <a:cubicBezTo>
                    <a:pt x="70" y="0"/>
                    <a:pt x="34" y="36"/>
                    <a:pt x="17" y="88"/>
                  </a:cubicBezTo>
                  <a:cubicBezTo>
                    <a:pt x="0" y="142"/>
                    <a:pt x="10" y="194"/>
                    <a:pt x="39" y="211"/>
                  </a:cubicBezTo>
                  <a:cubicBezTo>
                    <a:pt x="47" y="206"/>
                    <a:pt x="54" y="201"/>
                    <a:pt x="61" y="195"/>
                  </a:cubicBezTo>
                  <a:cubicBezTo>
                    <a:pt x="61" y="195"/>
                    <a:pt x="61" y="195"/>
                    <a:pt x="61" y="195"/>
                  </a:cubicBezTo>
                  <a:cubicBezTo>
                    <a:pt x="61" y="195"/>
                    <a:pt x="61" y="195"/>
                    <a:pt x="61" y="195"/>
                  </a:cubicBezTo>
                  <a:cubicBezTo>
                    <a:pt x="61" y="195"/>
                    <a:pt x="61" y="195"/>
                    <a:pt x="61" y="195"/>
                  </a:cubicBezTo>
                  <a:cubicBezTo>
                    <a:pt x="61" y="195"/>
                    <a:pt x="61" y="195"/>
                    <a:pt x="61" y="195"/>
                  </a:cubicBezTo>
                  <a:cubicBezTo>
                    <a:pt x="61" y="195"/>
                    <a:pt x="61" y="194"/>
                    <a:pt x="62" y="194"/>
                  </a:cubicBezTo>
                  <a:cubicBezTo>
                    <a:pt x="62" y="194"/>
                    <a:pt x="62" y="194"/>
                    <a:pt x="62" y="194"/>
                  </a:cubicBezTo>
                  <a:cubicBezTo>
                    <a:pt x="101" y="160"/>
                    <a:pt x="116" y="114"/>
                    <a:pt x="115" y="63"/>
                  </a:cubicBezTo>
                  <a:cubicBezTo>
                    <a:pt x="115" y="43"/>
                    <a:pt x="112" y="22"/>
                    <a:pt x="107" y="0"/>
                  </a:cubicBezTo>
                  <a:cubicBezTo>
                    <a:pt x="105" y="0"/>
                    <a:pt x="104" y="0"/>
                    <a:pt x="102"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ľíďè">
              <a:extLst>
                <a:ext uri="{FF2B5EF4-FFF2-40B4-BE49-F238E27FC236}">
                  <a16:creationId xmlns:a16="http://schemas.microsoft.com/office/drawing/2014/main" id="{2B54C677-47ED-4D71-8BE3-96EB00BA62E8}"/>
                </a:ext>
              </a:extLst>
            </p:cNvPr>
            <p:cNvSpPr>
              <a:spLocks noChangeArrowheads="1"/>
            </p:cNvSpPr>
            <p:nvPr userDrawn="1"/>
          </p:nvSpPr>
          <p:spPr bwMode="auto">
            <a:xfrm>
              <a:off x="7900988" y="3481388"/>
              <a:ext cx="288925" cy="404813"/>
            </a:xfrm>
            <a:prstGeom prst="ellipse">
              <a:avLst/>
            </a:pr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îṥ1íďè">
              <a:extLst>
                <a:ext uri="{FF2B5EF4-FFF2-40B4-BE49-F238E27FC236}">
                  <a16:creationId xmlns:a16="http://schemas.microsoft.com/office/drawing/2014/main" id="{7FC946F7-CFEF-43D7-BEFB-647BBC676034}"/>
                </a:ext>
              </a:extLst>
            </p:cNvPr>
            <p:cNvSpPr>
              <a:spLocks noChangeArrowheads="1"/>
            </p:cNvSpPr>
            <p:nvPr userDrawn="1"/>
          </p:nvSpPr>
          <p:spPr bwMode="auto">
            <a:xfrm>
              <a:off x="7940676" y="3263900"/>
              <a:ext cx="217488" cy="217488"/>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ïṥḷïḓè">
              <a:extLst>
                <a:ext uri="{FF2B5EF4-FFF2-40B4-BE49-F238E27FC236}">
                  <a16:creationId xmlns:a16="http://schemas.microsoft.com/office/drawing/2014/main" id="{6BAC580E-F9C2-4008-B947-8455071B37D7}"/>
                </a:ext>
              </a:extLst>
            </p:cNvPr>
            <p:cNvSpPr>
              <a:spLocks noEditPoints="1"/>
            </p:cNvSpPr>
            <p:nvPr userDrawn="1"/>
          </p:nvSpPr>
          <p:spPr bwMode="auto">
            <a:xfrm>
              <a:off x="7940676" y="3371850"/>
              <a:ext cx="217488" cy="0"/>
            </a:xfrm>
            <a:custGeom>
              <a:avLst/>
              <a:gdLst>
                <a:gd name="T0" fmla="*/ 137 w 137"/>
                <a:gd name="T1" fmla="*/ 137 w 137"/>
                <a:gd name="T2" fmla="*/ 137 w 137"/>
                <a:gd name="T3" fmla="*/ 137 w 137"/>
                <a:gd name="T4" fmla="*/ 0 w 137"/>
                <a:gd name="T5" fmla="*/ 0 w 137"/>
                <a:gd name="T6" fmla="*/ 0 w 137"/>
                <a:gd name="T7" fmla="*/ 0 w 137"/>
                <a:gd name="T8" fmla="*/ 137 w 137"/>
                <a:gd name="T9" fmla="*/ 137 w 137"/>
                <a:gd name="T10" fmla="*/ 137 w 137"/>
                <a:gd name="T11" fmla="*/ 0 w 137"/>
                <a:gd name="T12" fmla="*/ 0 w 137"/>
                <a:gd name="T13" fmla="*/ 0 w 13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Lst>
              <a:rect l="0" t="0" r="r" b="b"/>
              <a:pathLst>
                <a:path w="137">
                  <a:moveTo>
                    <a:pt x="137" y="0"/>
                  </a:moveTo>
                  <a:cubicBezTo>
                    <a:pt x="137" y="0"/>
                    <a:pt x="137" y="0"/>
                    <a:pt x="137" y="0"/>
                  </a:cubicBezTo>
                  <a:cubicBezTo>
                    <a:pt x="137" y="0"/>
                    <a:pt x="137" y="0"/>
                    <a:pt x="137" y="0"/>
                  </a:cubicBezTo>
                  <a:cubicBezTo>
                    <a:pt x="137" y="0"/>
                    <a:pt x="137" y="0"/>
                    <a:pt x="137" y="0"/>
                  </a:cubicBezTo>
                  <a:moveTo>
                    <a:pt x="0" y="0"/>
                  </a:moveTo>
                  <a:cubicBezTo>
                    <a:pt x="0" y="0"/>
                    <a:pt x="0" y="0"/>
                    <a:pt x="0" y="0"/>
                  </a:cubicBezTo>
                  <a:cubicBezTo>
                    <a:pt x="0" y="0"/>
                    <a:pt x="0" y="0"/>
                    <a:pt x="0" y="0"/>
                  </a:cubicBezTo>
                  <a:cubicBezTo>
                    <a:pt x="0" y="0"/>
                    <a:pt x="0" y="0"/>
                    <a:pt x="0" y="0"/>
                  </a:cubicBezTo>
                  <a:moveTo>
                    <a:pt x="137" y="0"/>
                  </a:moveTo>
                  <a:cubicBezTo>
                    <a:pt x="137" y="0"/>
                    <a:pt x="137" y="0"/>
                    <a:pt x="137" y="0"/>
                  </a:cubicBezTo>
                  <a:cubicBezTo>
                    <a:pt x="137" y="0"/>
                    <a:pt x="137" y="0"/>
                    <a:pt x="137"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şḷîḋê">
              <a:extLst>
                <a:ext uri="{FF2B5EF4-FFF2-40B4-BE49-F238E27FC236}">
                  <a16:creationId xmlns:a16="http://schemas.microsoft.com/office/drawing/2014/main" id="{19872E12-44D9-4A24-B6D4-4CE54DDA95D6}"/>
                </a:ext>
              </a:extLst>
            </p:cNvPr>
            <p:cNvSpPr>
              <a:spLocks/>
            </p:cNvSpPr>
            <p:nvPr userDrawn="1"/>
          </p:nvSpPr>
          <p:spPr bwMode="auto">
            <a:xfrm>
              <a:off x="7940676" y="3333750"/>
              <a:ext cx="217488" cy="138113"/>
            </a:xfrm>
            <a:custGeom>
              <a:avLst/>
              <a:gdLst>
                <a:gd name="T0" fmla="*/ 132 w 137"/>
                <a:gd name="T1" fmla="*/ 0 h 87"/>
                <a:gd name="T2" fmla="*/ 69 w 137"/>
                <a:gd name="T3" fmla="*/ 45 h 87"/>
                <a:gd name="T4" fmla="*/ 5 w 137"/>
                <a:gd name="T5" fmla="*/ 0 h 87"/>
                <a:gd name="T6" fmla="*/ 0 w 137"/>
                <a:gd name="T7" fmla="*/ 24 h 87"/>
                <a:gd name="T8" fmla="*/ 0 w 137"/>
                <a:gd name="T9" fmla="*/ 24 h 87"/>
                <a:gd name="T10" fmla="*/ 0 w 137"/>
                <a:gd name="T11" fmla="*/ 24 h 87"/>
                <a:gd name="T12" fmla="*/ 0 w 137"/>
                <a:gd name="T13" fmla="*/ 24 h 87"/>
                <a:gd name="T14" fmla="*/ 40 w 137"/>
                <a:gd name="T15" fmla="*/ 86 h 87"/>
                <a:gd name="T16" fmla="*/ 66 w 137"/>
                <a:gd name="T17" fmla="*/ 82 h 87"/>
                <a:gd name="T18" fmla="*/ 95 w 137"/>
                <a:gd name="T19" fmla="*/ 87 h 87"/>
                <a:gd name="T20" fmla="*/ 137 w 137"/>
                <a:gd name="T21" fmla="*/ 24 h 87"/>
                <a:gd name="T22" fmla="*/ 137 w 137"/>
                <a:gd name="T23" fmla="*/ 24 h 87"/>
                <a:gd name="T24" fmla="*/ 137 w 137"/>
                <a:gd name="T25" fmla="*/ 24 h 87"/>
                <a:gd name="T26" fmla="*/ 137 w 137"/>
                <a:gd name="T27" fmla="*/ 24 h 87"/>
                <a:gd name="T28" fmla="*/ 132 w 137"/>
                <a:gd name="T2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87">
                  <a:moveTo>
                    <a:pt x="132" y="0"/>
                  </a:moveTo>
                  <a:cubicBezTo>
                    <a:pt x="123" y="26"/>
                    <a:pt x="98" y="45"/>
                    <a:pt x="69" y="45"/>
                  </a:cubicBezTo>
                  <a:cubicBezTo>
                    <a:pt x="39" y="45"/>
                    <a:pt x="14" y="26"/>
                    <a:pt x="5" y="0"/>
                  </a:cubicBezTo>
                  <a:cubicBezTo>
                    <a:pt x="2" y="8"/>
                    <a:pt x="0" y="16"/>
                    <a:pt x="0" y="24"/>
                  </a:cubicBezTo>
                  <a:cubicBezTo>
                    <a:pt x="0" y="24"/>
                    <a:pt x="0" y="24"/>
                    <a:pt x="0" y="24"/>
                  </a:cubicBezTo>
                  <a:cubicBezTo>
                    <a:pt x="0" y="24"/>
                    <a:pt x="0" y="24"/>
                    <a:pt x="0" y="24"/>
                  </a:cubicBezTo>
                  <a:cubicBezTo>
                    <a:pt x="0" y="24"/>
                    <a:pt x="0" y="24"/>
                    <a:pt x="0" y="24"/>
                  </a:cubicBezTo>
                  <a:cubicBezTo>
                    <a:pt x="0" y="52"/>
                    <a:pt x="16" y="75"/>
                    <a:pt x="40" y="86"/>
                  </a:cubicBezTo>
                  <a:cubicBezTo>
                    <a:pt x="48" y="83"/>
                    <a:pt x="57" y="82"/>
                    <a:pt x="66" y="82"/>
                  </a:cubicBezTo>
                  <a:cubicBezTo>
                    <a:pt x="76" y="82"/>
                    <a:pt x="86" y="84"/>
                    <a:pt x="95" y="87"/>
                  </a:cubicBezTo>
                  <a:cubicBezTo>
                    <a:pt x="120" y="77"/>
                    <a:pt x="137" y="53"/>
                    <a:pt x="137" y="24"/>
                  </a:cubicBezTo>
                  <a:cubicBezTo>
                    <a:pt x="137" y="24"/>
                    <a:pt x="137" y="24"/>
                    <a:pt x="137" y="24"/>
                  </a:cubicBezTo>
                  <a:cubicBezTo>
                    <a:pt x="137" y="24"/>
                    <a:pt x="137" y="24"/>
                    <a:pt x="137" y="24"/>
                  </a:cubicBezTo>
                  <a:cubicBezTo>
                    <a:pt x="137" y="24"/>
                    <a:pt x="137" y="24"/>
                    <a:pt x="137" y="24"/>
                  </a:cubicBezTo>
                  <a:cubicBezTo>
                    <a:pt x="137" y="16"/>
                    <a:pt x="135" y="8"/>
                    <a:pt x="132"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iṣḷîḑe">
              <a:extLst>
                <a:ext uri="{FF2B5EF4-FFF2-40B4-BE49-F238E27FC236}">
                  <a16:creationId xmlns:a16="http://schemas.microsoft.com/office/drawing/2014/main" id="{192FF772-9618-453B-8820-18861C81976D}"/>
                </a:ext>
              </a:extLst>
            </p:cNvPr>
            <p:cNvSpPr>
              <a:spLocks noEditPoints="1"/>
            </p:cNvSpPr>
            <p:nvPr userDrawn="1"/>
          </p:nvSpPr>
          <p:spPr bwMode="auto">
            <a:xfrm>
              <a:off x="7900988" y="3668713"/>
              <a:ext cx="288925" cy="14288"/>
            </a:xfrm>
            <a:custGeom>
              <a:avLst/>
              <a:gdLst>
                <a:gd name="T0" fmla="*/ 0 w 182"/>
                <a:gd name="T1" fmla="*/ 9 h 9"/>
                <a:gd name="T2" fmla="*/ 182 w 182"/>
                <a:gd name="T3" fmla="*/ 9 h 9"/>
                <a:gd name="T4" fmla="*/ 182 w 182"/>
                <a:gd name="T5" fmla="*/ 9 h 9"/>
                <a:gd name="T6" fmla="*/ 0 w 182"/>
                <a:gd name="T7" fmla="*/ 8 h 9"/>
                <a:gd name="T8" fmla="*/ 182 w 182"/>
                <a:gd name="T9" fmla="*/ 8 h 9"/>
                <a:gd name="T10" fmla="*/ 182 w 182"/>
                <a:gd name="T11" fmla="*/ 8 h 9"/>
                <a:gd name="T12" fmla="*/ 182 w 182"/>
                <a:gd name="T13" fmla="*/ 8 h 9"/>
                <a:gd name="T14" fmla="*/ 0 w 182"/>
                <a:gd name="T15" fmla="*/ 8 h 9"/>
                <a:gd name="T16" fmla="*/ 0 w 182"/>
                <a:gd name="T17" fmla="*/ 8 h 9"/>
                <a:gd name="T18" fmla="*/ 0 w 182"/>
                <a:gd name="T19" fmla="*/ 7 h 9"/>
                <a:gd name="T20" fmla="*/ 182 w 182"/>
                <a:gd name="T21" fmla="*/ 7 h 9"/>
                <a:gd name="T22" fmla="*/ 182 w 182"/>
                <a:gd name="T23" fmla="*/ 7 h 9"/>
                <a:gd name="T24" fmla="*/ 0 w 182"/>
                <a:gd name="T25" fmla="*/ 7 h 9"/>
                <a:gd name="T26" fmla="*/ 182 w 182"/>
                <a:gd name="T27" fmla="*/ 7 h 9"/>
                <a:gd name="T28" fmla="*/ 182 w 182"/>
                <a:gd name="T29" fmla="*/ 7 h 9"/>
                <a:gd name="T30" fmla="*/ 0 w 182"/>
                <a:gd name="T31" fmla="*/ 6 h 9"/>
                <a:gd name="T32" fmla="*/ 182 w 182"/>
                <a:gd name="T33" fmla="*/ 6 h 9"/>
                <a:gd name="T34" fmla="*/ 182 w 182"/>
                <a:gd name="T35" fmla="*/ 6 h 9"/>
                <a:gd name="T36" fmla="*/ 0 w 182"/>
                <a:gd name="T37" fmla="*/ 6 h 9"/>
                <a:gd name="T38" fmla="*/ 182 w 182"/>
                <a:gd name="T39" fmla="*/ 5 h 9"/>
                <a:gd name="T40" fmla="*/ 182 w 182"/>
                <a:gd name="T41" fmla="*/ 5 h 9"/>
                <a:gd name="T42" fmla="*/ 0 w 182"/>
                <a:gd name="T43" fmla="*/ 5 h 9"/>
                <a:gd name="T44" fmla="*/ 182 w 182"/>
                <a:gd name="T45" fmla="*/ 5 h 9"/>
                <a:gd name="T46" fmla="*/ 182 w 182"/>
                <a:gd name="T47" fmla="*/ 5 h 9"/>
                <a:gd name="T48" fmla="*/ 0 w 182"/>
                <a:gd name="T49" fmla="*/ 4 h 9"/>
                <a:gd name="T50" fmla="*/ 182 w 182"/>
                <a:gd name="T51" fmla="*/ 4 h 9"/>
                <a:gd name="T52" fmla="*/ 182 w 182"/>
                <a:gd name="T53" fmla="*/ 4 h 9"/>
                <a:gd name="T54" fmla="*/ 0 w 182"/>
                <a:gd name="T55" fmla="*/ 4 h 9"/>
                <a:gd name="T56" fmla="*/ 182 w 182"/>
                <a:gd name="T57" fmla="*/ 4 h 9"/>
                <a:gd name="T58" fmla="*/ 182 w 182"/>
                <a:gd name="T59" fmla="*/ 4 h 9"/>
                <a:gd name="T60" fmla="*/ 182 w 182"/>
                <a:gd name="T61" fmla="*/ 3 h 9"/>
                <a:gd name="T62" fmla="*/ 0 w 182"/>
                <a:gd name="T63" fmla="*/ 3 h 9"/>
                <a:gd name="T64" fmla="*/ 0 w 182"/>
                <a:gd name="T65" fmla="*/ 3 h 9"/>
                <a:gd name="T66" fmla="*/ 182 w 182"/>
                <a:gd name="T67" fmla="*/ 3 h 9"/>
                <a:gd name="T68" fmla="*/ 0 w 182"/>
                <a:gd name="T69" fmla="*/ 3 h 9"/>
                <a:gd name="T70" fmla="*/ 0 w 182"/>
                <a:gd name="T71" fmla="*/ 3 h 9"/>
                <a:gd name="T72" fmla="*/ 182 w 182"/>
                <a:gd name="T73" fmla="*/ 2 h 9"/>
                <a:gd name="T74" fmla="*/ 0 w 182"/>
                <a:gd name="T75" fmla="*/ 2 h 9"/>
                <a:gd name="T76" fmla="*/ 0 w 182"/>
                <a:gd name="T77" fmla="*/ 2 h 9"/>
                <a:gd name="T78" fmla="*/ 0 w 182"/>
                <a:gd name="T79" fmla="*/ 2 h 9"/>
                <a:gd name="T80" fmla="*/ 182 w 182"/>
                <a:gd name="T81" fmla="*/ 2 h 9"/>
                <a:gd name="T82" fmla="*/ 182 w 182"/>
                <a:gd name="T83" fmla="*/ 2 h 9"/>
                <a:gd name="T84" fmla="*/ 182 w 182"/>
                <a:gd name="T85" fmla="*/ 1 h 9"/>
                <a:gd name="T86" fmla="*/ 0 w 182"/>
                <a:gd name="T87" fmla="*/ 1 h 9"/>
                <a:gd name="T88" fmla="*/ 0 w 182"/>
                <a:gd name="T89" fmla="*/ 1 h 9"/>
                <a:gd name="T90" fmla="*/ 182 w 182"/>
                <a:gd name="T91" fmla="*/ 0 h 9"/>
                <a:gd name="T92" fmla="*/ 0 w 182"/>
                <a:gd name="T93" fmla="*/ 0 h 9"/>
                <a:gd name="T94" fmla="*/ 0 w 182"/>
                <a:gd name="T9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 h="9">
                  <a:moveTo>
                    <a:pt x="0" y="9"/>
                  </a:moveTo>
                  <a:cubicBezTo>
                    <a:pt x="0" y="9"/>
                    <a:pt x="0" y="9"/>
                    <a:pt x="0" y="9"/>
                  </a:cubicBezTo>
                  <a:cubicBezTo>
                    <a:pt x="0" y="9"/>
                    <a:pt x="0" y="9"/>
                    <a:pt x="0" y="9"/>
                  </a:cubicBezTo>
                  <a:moveTo>
                    <a:pt x="182" y="9"/>
                  </a:moveTo>
                  <a:cubicBezTo>
                    <a:pt x="182" y="9"/>
                    <a:pt x="182" y="9"/>
                    <a:pt x="182" y="9"/>
                  </a:cubicBezTo>
                  <a:cubicBezTo>
                    <a:pt x="182" y="9"/>
                    <a:pt x="182" y="9"/>
                    <a:pt x="182" y="9"/>
                  </a:cubicBezTo>
                  <a:moveTo>
                    <a:pt x="0" y="8"/>
                  </a:moveTo>
                  <a:cubicBezTo>
                    <a:pt x="0" y="8"/>
                    <a:pt x="0" y="8"/>
                    <a:pt x="0" y="8"/>
                  </a:cubicBezTo>
                  <a:cubicBezTo>
                    <a:pt x="0" y="8"/>
                    <a:pt x="0" y="8"/>
                    <a:pt x="0" y="8"/>
                  </a:cubicBezTo>
                  <a:moveTo>
                    <a:pt x="182" y="8"/>
                  </a:moveTo>
                  <a:cubicBezTo>
                    <a:pt x="182" y="8"/>
                    <a:pt x="182" y="8"/>
                    <a:pt x="182" y="8"/>
                  </a:cubicBezTo>
                  <a:cubicBezTo>
                    <a:pt x="182" y="8"/>
                    <a:pt x="182" y="8"/>
                    <a:pt x="182" y="8"/>
                  </a:cubicBezTo>
                  <a:moveTo>
                    <a:pt x="182" y="8"/>
                  </a:moveTo>
                  <a:cubicBezTo>
                    <a:pt x="182" y="8"/>
                    <a:pt x="182" y="8"/>
                    <a:pt x="182" y="8"/>
                  </a:cubicBezTo>
                  <a:cubicBezTo>
                    <a:pt x="182" y="8"/>
                    <a:pt x="182" y="8"/>
                    <a:pt x="182" y="8"/>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6"/>
                  </a:moveTo>
                  <a:cubicBezTo>
                    <a:pt x="0" y="6"/>
                    <a:pt x="0" y="6"/>
                    <a:pt x="0" y="6"/>
                  </a:cubicBezTo>
                  <a:cubicBezTo>
                    <a:pt x="0" y="6"/>
                    <a:pt x="0" y="6"/>
                    <a:pt x="0" y="6"/>
                  </a:cubicBezTo>
                  <a:moveTo>
                    <a:pt x="182" y="6"/>
                  </a:moveTo>
                  <a:cubicBezTo>
                    <a:pt x="182" y="6"/>
                    <a:pt x="182" y="6"/>
                    <a:pt x="182" y="6"/>
                  </a:cubicBezTo>
                  <a:cubicBezTo>
                    <a:pt x="182" y="6"/>
                    <a:pt x="182" y="6"/>
                    <a:pt x="182" y="6"/>
                  </a:cubicBezTo>
                  <a:moveTo>
                    <a:pt x="0" y="5"/>
                  </a:moveTo>
                  <a:cubicBezTo>
                    <a:pt x="0" y="5"/>
                    <a:pt x="0" y="6"/>
                    <a:pt x="0" y="6"/>
                  </a:cubicBezTo>
                  <a:cubicBezTo>
                    <a:pt x="0" y="6"/>
                    <a:pt x="0" y="5"/>
                    <a:pt x="0" y="5"/>
                  </a:cubicBezTo>
                  <a:moveTo>
                    <a:pt x="182" y="5"/>
                  </a:moveTo>
                  <a:cubicBezTo>
                    <a:pt x="182" y="5"/>
                    <a:pt x="182" y="6"/>
                    <a:pt x="182" y="6"/>
                  </a:cubicBezTo>
                  <a:cubicBezTo>
                    <a:pt x="182" y="6"/>
                    <a:pt x="182" y="5"/>
                    <a:pt x="182" y="5"/>
                  </a:cubicBezTo>
                  <a:moveTo>
                    <a:pt x="0" y="5"/>
                  </a:moveTo>
                  <a:cubicBezTo>
                    <a:pt x="0" y="5"/>
                    <a:pt x="0" y="5"/>
                    <a:pt x="0" y="5"/>
                  </a:cubicBezTo>
                  <a:cubicBezTo>
                    <a:pt x="0" y="5"/>
                    <a:pt x="0" y="5"/>
                    <a:pt x="0" y="5"/>
                  </a:cubicBezTo>
                  <a:moveTo>
                    <a:pt x="182" y="5"/>
                  </a:moveTo>
                  <a:cubicBezTo>
                    <a:pt x="182" y="5"/>
                    <a:pt x="182" y="5"/>
                    <a:pt x="182" y="5"/>
                  </a:cubicBezTo>
                  <a:cubicBezTo>
                    <a:pt x="182" y="5"/>
                    <a:pt x="182" y="5"/>
                    <a:pt x="182" y="5"/>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2"/>
                  </a:moveTo>
                  <a:cubicBezTo>
                    <a:pt x="182" y="2"/>
                    <a:pt x="182" y="2"/>
                    <a:pt x="182" y="2"/>
                  </a:cubicBezTo>
                  <a:cubicBezTo>
                    <a:pt x="182" y="2"/>
                    <a:pt x="182" y="2"/>
                    <a:pt x="182"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182" y="2"/>
                  </a:moveTo>
                  <a:cubicBezTo>
                    <a:pt x="182" y="2"/>
                    <a:pt x="182" y="2"/>
                    <a:pt x="182" y="2"/>
                  </a:cubicBezTo>
                  <a:cubicBezTo>
                    <a:pt x="182" y="2"/>
                    <a:pt x="182" y="2"/>
                    <a:pt x="182" y="2"/>
                  </a:cubicBezTo>
                  <a:moveTo>
                    <a:pt x="182" y="1"/>
                  </a:moveTo>
                  <a:cubicBezTo>
                    <a:pt x="182" y="1"/>
                    <a:pt x="182" y="1"/>
                    <a:pt x="182" y="1"/>
                  </a:cubicBezTo>
                  <a:cubicBezTo>
                    <a:pt x="182" y="1"/>
                    <a:pt x="182" y="1"/>
                    <a:pt x="182" y="1"/>
                  </a:cubicBezTo>
                  <a:moveTo>
                    <a:pt x="0" y="1"/>
                  </a:moveTo>
                  <a:cubicBezTo>
                    <a:pt x="0" y="1"/>
                    <a:pt x="0" y="1"/>
                    <a:pt x="0" y="1"/>
                  </a:cubicBezTo>
                  <a:cubicBezTo>
                    <a:pt x="0" y="1"/>
                    <a:pt x="0" y="1"/>
                    <a:pt x="0" y="1"/>
                  </a:cubicBezTo>
                  <a:moveTo>
                    <a:pt x="182" y="0"/>
                  </a:moveTo>
                  <a:cubicBezTo>
                    <a:pt x="182" y="0"/>
                    <a:pt x="182" y="0"/>
                    <a:pt x="182" y="0"/>
                  </a:cubicBezTo>
                  <a:cubicBezTo>
                    <a:pt x="182" y="0"/>
                    <a:pt x="182" y="0"/>
                    <a:pt x="182" y="0"/>
                  </a:cubicBezTo>
                  <a:moveTo>
                    <a:pt x="0" y="0"/>
                  </a:moveTo>
                  <a:cubicBezTo>
                    <a:pt x="0" y="0"/>
                    <a:pt x="0" y="0"/>
                    <a:pt x="0" y="0"/>
                  </a:cubicBezTo>
                  <a:cubicBezTo>
                    <a:pt x="0" y="0"/>
                    <a:pt x="0" y="0"/>
                    <a:pt x="0" y="0"/>
                  </a:cubicBezTo>
                </a:path>
              </a:pathLst>
            </a:custGeom>
            <a:solidFill>
              <a:srgbClr val="E3C0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î$1ïḓê">
              <a:extLst>
                <a:ext uri="{FF2B5EF4-FFF2-40B4-BE49-F238E27FC236}">
                  <a16:creationId xmlns:a16="http://schemas.microsoft.com/office/drawing/2014/main" id="{8ACDBD54-35A5-425B-A338-C822D6BB4848}"/>
                </a:ext>
              </a:extLst>
            </p:cNvPr>
            <p:cNvSpPr>
              <a:spLocks/>
            </p:cNvSpPr>
            <p:nvPr userDrawn="1"/>
          </p:nvSpPr>
          <p:spPr bwMode="auto">
            <a:xfrm>
              <a:off x="7900988" y="3635375"/>
              <a:ext cx="288925" cy="60325"/>
            </a:xfrm>
            <a:custGeom>
              <a:avLst/>
              <a:gdLst>
                <a:gd name="T0" fmla="*/ 92 w 182"/>
                <a:gd name="T1" fmla="*/ 20 h 38"/>
                <a:gd name="T2" fmla="*/ 92 w 182"/>
                <a:gd name="T3" fmla="*/ 20 h 38"/>
                <a:gd name="T4" fmla="*/ 91 w 182"/>
                <a:gd name="T5" fmla="*/ 20 h 38"/>
                <a:gd name="T6" fmla="*/ 91 w 182"/>
                <a:gd name="T7" fmla="*/ 20 h 38"/>
                <a:gd name="T8" fmla="*/ 91 w 182"/>
                <a:gd name="T9" fmla="*/ 20 h 38"/>
                <a:gd name="T10" fmla="*/ 90 w 182"/>
                <a:gd name="T11" fmla="*/ 20 h 38"/>
                <a:gd name="T12" fmla="*/ 90 w 182"/>
                <a:gd name="T13" fmla="*/ 20 h 38"/>
                <a:gd name="T14" fmla="*/ 13 w 182"/>
                <a:gd name="T15" fmla="*/ 24 h 38"/>
                <a:gd name="T16" fmla="*/ 13 w 182"/>
                <a:gd name="T17" fmla="*/ 24 h 38"/>
                <a:gd name="T18" fmla="*/ 12 w 182"/>
                <a:gd name="T19" fmla="*/ 24 h 38"/>
                <a:gd name="T20" fmla="*/ 12 w 182"/>
                <a:gd name="T21" fmla="*/ 24 h 38"/>
                <a:gd name="T22" fmla="*/ 12 w 182"/>
                <a:gd name="T23" fmla="*/ 24 h 38"/>
                <a:gd name="T24" fmla="*/ 12 w 182"/>
                <a:gd name="T25" fmla="*/ 24 h 38"/>
                <a:gd name="T26" fmla="*/ 11 w 182"/>
                <a:gd name="T27" fmla="*/ 24 h 38"/>
                <a:gd name="T28" fmla="*/ 0 w 182"/>
                <a:gd name="T29" fmla="*/ 21 h 38"/>
                <a:gd name="T30" fmla="*/ 0 w 182"/>
                <a:gd name="T31" fmla="*/ 22 h 38"/>
                <a:gd name="T32" fmla="*/ 0 w 182"/>
                <a:gd name="T33" fmla="*/ 23 h 38"/>
                <a:gd name="T34" fmla="*/ 0 w 182"/>
                <a:gd name="T35" fmla="*/ 24 h 38"/>
                <a:gd name="T36" fmla="*/ 0 w 182"/>
                <a:gd name="T37" fmla="*/ 24 h 38"/>
                <a:gd name="T38" fmla="*/ 0 w 182"/>
                <a:gd name="T39" fmla="*/ 25 h 38"/>
                <a:gd name="T40" fmla="*/ 0 w 182"/>
                <a:gd name="T41" fmla="*/ 26 h 38"/>
                <a:gd name="T42" fmla="*/ 0 w 182"/>
                <a:gd name="T43" fmla="*/ 27 h 38"/>
                <a:gd name="T44" fmla="*/ 0 w 182"/>
                <a:gd name="T45" fmla="*/ 28 h 38"/>
                <a:gd name="T46" fmla="*/ 0 w 182"/>
                <a:gd name="T47" fmla="*/ 29 h 38"/>
                <a:gd name="T48" fmla="*/ 0 w 182"/>
                <a:gd name="T49" fmla="*/ 29 h 38"/>
                <a:gd name="T50" fmla="*/ 0 w 182"/>
                <a:gd name="T51" fmla="*/ 30 h 38"/>
                <a:gd name="T52" fmla="*/ 11 w 182"/>
                <a:gd name="T53" fmla="*/ 38 h 38"/>
                <a:gd name="T54" fmla="*/ 146 w 182"/>
                <a:gd name="T55" fmla="*/ 14 h 38"/>
                <a:gd name="T56" fmla="*/ 182 w 182"/>
                <a:gd name="T57" fmla="*/ 30 h 38"/>
                <a:gd name="T58" fmla="*/ 182 w 182"/>
                <a:gd name="T59" fmla="*/ 30 h 38"/>
                <a:gd name="T60" fmla="*/ 182 w 182"/>
                <a:gd name="T61" fmla="*/ 29 h 38"/>
                <a:gd name="T62" fmla="*/ 182 w 182"/>
                <a:gd name="T63" fmla="*/ 28 h 38"/>
                <a:gd name="T64" fmla="*/ 182 w 182"/>
                <a:gd name="T65" fmla="*/ 27 h 38"/>
                <a:gd name="T66" fmla="*/ 182 w 182"/>
                <a:gd name="T67" fmla="*/ 26 h 38"/>
                <a:gd name="T68" fmla="*/ 182 w 182"/>
                <a:gd name="T69" fmla="*/ 25 h 38"/>
                <a:gd name="T70" fmla="*/ 182 w 182"/>
                <a:gd name="T71" fmla="*/ 25 h 38"/>
                <a:gd name="T72" fmla="*/ 182 w 182"/>
                <a:gd name="T73" fmla="*/ 24 h 38"/>
                <a:gd name="T74" fmla="*/ 182 w 182"/>
                <a:gd name="T75" fmla="*/ 23 h 38"/>
                <a:gd name="T76" fmla="*/ 182 w 182"/>
                <a:gd name="T77" fmla="*/ 22 h 38"/>
                <a:gd name="T78" fmla="*/ 182 w 182"/>
                <a:gd name="T79" fmla="*/ 21 h 38"/>
                <a:gd name="T80" fmla="*/ 171 w 182"/>
                <a:gd name="T81" fmla="*/ 24 h 38"/>
                <a:gd name="T82" fmla="*/ 170 w 182"/>
                <a:gd name="T83" fmla="*/ 24 h 38"/>
                <a:gd name="T84" fmla="*/ 170 w 182"/>
                <a:gd name="T85" fmla="*/ 24 h 38"/>
                <a:gd name="T86" fmla="*/ 170 w 182"/>
                <a:gd name="T87" fmla="*/ 24 h 38"/>
                <a:gd name="T88" fmla="*/ 170 w 182"/>
                <a:gd name="T89" fmla="*/ 24 h 38"/>
                <a:gd name="T90" fmla="*/ 169 w 182"/>
                <a:gd name="T91" fmla="*/ 24 h 38"/>
                <a:gd name="T92" fmla="*/ 169 w 182"/>
                <a:gd name="T93"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2" h="38">
                  <a:moveTo>
                    <a:pt x="146" y="0"/>
                  </a:moveTo>
                  <a:cubicBezTo>
                    <a:pt x="130" y="13"/>
                    <a:pt x="11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70" y="20"/>
                    <a:pt x="52" y="13"/>
                    <a:pt x="36" y="0"/>
                  </a:cubicBezTo>
                  <a:cubicBezTo>
                    <a:pt x="33" y="13"/>
                    <a:pt x="24" y="23"/>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1" y="24"/>
                  </a:cubicBezTo>
                  <a:cubicBezTo>
                    <a:pt x="11" y="24"/>
                    <a:pt x="11" y="24"/>
                    <a:pt x="11" y="24"/>
                  </a:cubicBezTo>
                  <a:cubicBezTo>
                    <a:pt x="11" y="24"/>
                    <a:pt x="11" y="24"/>
                    <a:pt x="11" y="24"/>
                  </a:cubicBezTo>
                  <a:cubicBezTo>
                    <a:pt x="7" y="24"/>
                    <a:pt x="3" y="23"/>
                    <a:pt x="0" y="21"/>
                  </a:cubicBezTo>
                  <a:cubicBezTo>
                    <a:pt x="0" y="21"/>
                    <a:pt x="0" y="21"/>
                    <a:pt x="0" y="21"/>
                  </a:cubicBezTo>
                  <a:cubicBezTo>
                    <a:pt x="0" y="21"/>
                    <a:pt x="0" y="21"/>
                    <a:pt x="0" y="21"/>
                  </a:cubicBezTo>
                  <a:cubicBezTo>
                    <a:pt x="0" y="22"/>
                    <a:pt x="0" y="22"/>
                    <a:pt x="0" y="22"/>
                  </a:cubicBezTo>
                  <a:cubicBezTo>
                    <a:pt x="0" y="22"/>
                    <a:pt x="0" y="22"/>
                    <a:pt x="0" y="22"/>
                  </a:cubicBezTo>
                  <a:cubicBezTo>
                    <a:pt x="0" y="22"/>
                    <a:pt x="0" y="23"/>
                    <a:pt x="0" y="23"/>
                  </a:cubicBezTo>
                  <a:cubicBezTo>
                    <a:pt x="0" y="23"/>
                    <a:pt x="0" y="23"/>
                    <a:pt x="0" y="23"/>
                  </a:cubicBezTo>
                  <a:cubicBezTo>
                    <a:pt x="0" y="23"/>
                    <a:pt x="0" y="23"/>
                    <a:pt x="0" y="23"/>
                  </a:cubicBezTo>
                  <a:cubicBezTo>
                    <a:pt x="0" y="23"/>
                    <a:pt x="0" y="23"/>
                    <a:pt x="0" y="23"/>
                  </a:cubicBezTo>
                  <a:cubicBezTo>
                    <a:pt x="0" y="23"/>
                    <a:pt x="0" y="24"/>
                    <a:pt x="0" y="24"/>
                  </a:cubicBezTo>
                  <a:cubicBezTo>
                    <a:pt x="0" y="24"/>
                    <a:pt x="0" y="24"/>
                    <a:pt x="0" y="24"/>
                  </a:cubicBezTo>
                  <a:cubicBezTo>
                    <a:pt x="0" y="24"/>
                    <a:pt x="0" y="24"/>
                    <a:pt x="0" y="24"/>
                  </a:cubicBezTo>
                  <a:cubicBezTo>
                    <a:pt x="0" y="24"/>
                    <a:pt x="0" y="24"/>
                    <a:pt x="0" y="24"/>
                  </a:cubicBezTo>
                  <a:cubicBezTo>
                    <a:pt x="0" y="25"/>
                    <a:pt x="0" y="25"/>
                    <a:pt x="0" y="25"/>
                  </a:cubicBezTo>
                  <a:cubicBezTo>
                    <a:pt x="0" y="25"/>
                    <a:pt x="0" y="25"/>
                    <a:pt x="0" y="25"/>
                  </a:cubicBezTo>
                  <a:cubicBezTo>
                    <a:pt x="0" y="25"/>
                    <a:pt x="0" y="25"/>
                    <a:pt x="0" y="25"/>
                  </a:cubicBezTo>
                  <a:cubicBezTo>
                    <a:pt x="0" y="25"/>
                    <a:pt x="0" y="25"/>
                    <a:pt x="0" y="25"/>
                  </a:cubicBezTo>
                  <a:cubicBezTo>
                    <a:pt x="0" y="26"/>
                    <a:pt x="0" y="26"/>
                    <a:pt x="0" y="26"/>
                  </a:cubicBezTo>
                  <a:cubicBezTo>
                    <a:pt x="0" y="26"/>
                    <a:pt x="0" y="26"/>
                    <a:pt x="0" y="26"/>
                  </a:cubicBezTo>
                  <a:cubicBezTo>
                    <a:pt x="0" y="26"/>
                    <a:pt x="0" y="26"/>
                    <a:pt x="0" y="26"/>
                  </a:cubicBezTo>
                  <a:cubicBezTo>
                    <a:pt x="0" y="26"/>
                    <a:pt x="0" y="27"/>
                    <a:pt x="0" y="27"/>
                  </a:cubicBezTo>
                  <a:cubicBezTo>
                    <a:pt x="0" y="27"/>
                    <a:pt x="0" y="27"/>
                    <a:pt x="0" y="27"/>
                  </a:cubicBezTo>
                  <a:cubicBezTo>
                    <a:pt x="0" y="27"/>
                    <a:pt x="0" y="27"/>
                    <a:pt x="0" y="27"/>
                  </a:cubicBezTo>
                  <a:cubicBezTo>
                    <a:pt x="0" y="27"/>
                    <a:pt x="0" y="27"/>
                    <a:pt x="0" y="28"/>
                  </a:cubicBezTo>
                  <a:cubicBezTo>
                    <a:pt x="0" y="28"/>
                    <a:pt x="0" y="28"/>
                    <a:pt x="0" y="28"/>
                  </a:cubicBezTo>
                  <a:cubicBezTo>
                    <a:pt x="0" y="28"/>
                    <a:pt x="0" y="28"/>
                    <a:pt x="0" y="28"/>
                  </a:cubicBezTo>
                  <a:cubicBezTo>
                    <a:pt x="0" y="28"/>
                    <a:pt x="0" y="28"/>
                    <a:pt x="0" y="28"/>
                  </a:cubicBezTo>
                  <a:cubicBezTo>
                    <a:pt x="0" y="28"/>
                    <a:pt x="0" y="28"/>
                    <a:pt x="0" y="29"/>
                  </a:cubicBezTo>
                  <a:cubicBezTo>
                    <a:pt x="0" y="29"/>
                    <a:pt x="0" y="29"/>
                    <a:pt x="0" y="29"/>
                  </a:cubicBezTo>
                  <a:cubicBezTo>
                    <a:pt x="0" y="29"/>
                    <a:pt x="0" y="29"/>
                    <a:pt x="0" y="29"/>
                  </a:cubicBezTo>
                  <a:cubicBezTo>
                    <a:pt x="0" y="29"/>
                    <a:pt x="0" y="29"/>
                    <a:pt x="0" y="29"/>
                  </a:cubicBezTo>
                  <a:cubicBezTo>
                    <a:pt x="0" y="29"/>
                    <a:pt x="0" y="30"/>
                    <a:pt x="0" y="30"/>
                  </a:cubicBezTo>
                  <a:cubicBezTo>
                    <a:pt x="0" y="30"/>
                    <a:pt x="0" y="30"/>
                    <a:pt x="0" y="30"/>
                  </a:cubicBezTo>
                  <a:cubicBezTo>
                    <a:pt x="0" y="30"/>
                    <a:pt x="0" y="30"/>
                    <a:pt x="0" y="30"/>
                  </a:cubicBezTo>
                  <a:cubicBezTo>
                    <a:pt x="0" y="30"/>
                    <a:pt x="0" y="30"/>
                    <a:pt x="0" y="30"/>
                  </a:cubicBezTo>
                  <a:cubicBezTo>
                    <a:pt x="0" y="32"/>
                    <a:pt x="0" y="33"/>
                    <a:pt x="0" y="35"/>
                  </a:cubicBezTo>
                  <a:cubicBezTo>
                    <a:pt x="3" y="37"/>
                    <a:pt x="7" y="38"/>
                    <a:pt x="11" y="38"/>
                  </a:cubicBezTo>
                  <a:cubicBezTo>
                    <a:pt x="23" y="38"/>
                    <a:pt x="33" y="28"/>
                    <a:pt x="36" y="14"/>
                  </a:cubicBezTo>
                  <a:cubicBezTo>
                    <a:pt x="52" y="27"/>
                    <a:pt x="71" y="34"/>
                    <a:pt x="91" y="34"/>
                  </a:cubicBezTo>
                  <a:cubicBezTo>
                    <a:pt x="111" y="34"/>
                    <a:pt x="130" y="27"/>
                    <a:pt x="146" y="14"/>
                  </a:cubicBezTo>
                  <a:cubicBezTo>
                    <a:pt x="149" y="28"/>
                    <a:pt x="159" y="38"/>
                    <a:pt x="171" y="38"/>
                  </a:cubicBezTo>
                  <a:cubicBezTo>
                    <a:pt x="175" y="38"/>
                    <a:pt x="179" y="37"/>
                    <a:pt x="182" y="35"/>
                  </a:cubicBezTo>
                  <a:cubicBezTo>
                    <a:pt x="182" y="33"/>
                    <a:pt x="182" y="32"/>
                    <a:pt x="182" y="30"/>
                  </a:cubicBezTo>
                  <a:cubicBezTo>
                    <a:pt x="182" y="30"/>
                    <a:pt x="182" y="30"/>
                    <a:pt x="182" y="30"/>
                  </a:cubicBezTo>
                  <a:cubicBezTo>
                    <a:pt x="182" y="30"/>
                    <a:pt x="182" y="30"/>
                    <a:pt x="182" y="30"/>
                  </a:cubicBezTo>
                  <a:cubicBezTo>
                    <a:pt x="182" y="30"/>
                    <a:pt x="182" y="30"/>
                    <a:pt x="182" y="30"/>
                  </a:cubicBezTo>
                  <a:cubicBezTo>
                    <a:pt x="182" y="30"/>
                    <a:pt x="182" y="29"/>
                    <a:pt x="182" y="29"/>
                  </a:cubicBezTo>
                  <a:cubicBezTo>
                    <a:pt x="182" y="29"/>
                    <a:pt x="182" y="29"/>
                    <a:pt x="182" y="29"/>
                  </a:cubicBezTo>
                  <a:cubicBezTo>
                    <a:pt x="182" y="29"/>
                    <a:pt x="182" y="29"/>
                    <a:pt x="182" y="29"/>
                  </a:cubicBezTo>
                  <a:cubicBezTo>
                    <a:pt x="182" y="29"/>
                    <a:pt x="182" y="29"/>
                    <a:pt x="182" y="29"/>
                  </a:cubicBezTo>
                  <a:cubicBezTo>
                    <a:pt x="182" y="29"/>
                    <a:pt x="182" y="28"/>
                    <a:pt x="182" y="28"/>
                  </a:cubicBezTo>
                  <a:cubicBezTo>
                    <a:pt x="182" y="28"/>
                    <a:pt x="182" y="28"/>
                    <a:pt x="182" y="28"/>
                  </a:cubicBezTo>
                  <a:cubicBezTo>
                    <a:pt x="182" y="28"/>
                    <a:pt x="182" y="28"/>
                    <a:pt x="182" y="28"/>
                  </a:cubicBezTo>
                  <a:cubicBezTo>
                    <a:pt x="182" y="28"/>
                    <a:pt x="182" y="28"/>
                    <a:pt x="182" y="28"/>
                  </a:cubicBezTo>
                  <a:cubicBezTo>
                    <a:pt x="182" y="27"/>
                    <a:pt x="182" y="27"/>
                    <a:pt x="182" y="27"/>
                  </a:cubicBezTo>
                  <a:cubicBezTo>
                    <a:pt x="182" y="27"/>
                    <a:pt x="182" y="27"/>
                    <a:pt x="182" y="27"/>
                  </a:cubicBezTo>
                  <a:cubicBezTo>
                    <a:pt x="182" y="27"/>
                    <a:pt x="182" y="27"/>
                    <a:pt x="182" y="27"/>
                  </a:cubicBezTo>
                  <a:cubicBezTo>
                    <a:pt x="182" y="27"/>
                    <a:pt x="182" y="26"/>
                    <a:pt x="182" y="26"/>
                  </a:cubicBezTo>
                  <a:cubicBezTo>
                    <a:pt x="182" y="26"/>
                    <a:pt x="182" y="26"/>
                    <a:pt x="182" y="26"/>
                  </a:cubicBezTo>
                  <a:cubicBezTo>
                    <a:pt x="182" y="26"/>
                    <a:pt x="182" y="26"/>
                    <a:pt x="182" y="26"/>
                  </a:cubicBezTo>
                  <a:cubicBezTo>
                    <a:pt x="182" y="26"/>
                    <a:pt x="182" y="26"/>
                    <a:pt x="182" y="25"/>
                  </a:cubicBezTo>
                  <a:cubicBezTo>
                    <a:pt x="182" y="25"/>
                    <a:pt x="182" y="25"/>
                    <a:pt x="182" y="25"/>
                  </a:cubicBezTo>
                  <a:cubicBezTo>
                    <a:pt x="182" y="25"/>
                    <a:pt x="182" y="25"/>
                    <a:pt x="182" y="25"/>
                  </a:cubicBezTo>
                  <a:cubicBezTo>
                    <a:pt x="182" y="25"/>
                    <a:pt x="182" y="25"/>
                    <a:pt x="182" y="25"/>
                  </a:cubicBezTo>
                  <a:cubicBezTo>
                    <a:pt x="182" y="25"/>
                    <a:pt x="182" y="25"/>
                    <a:pt x="182" y="24"/>
                  </a:cubicBezTo>
                  <a:cubicBezTo>
                    <a:pt x="182" y="24"/>
                    <a:pt x="182" y="24"/>
                    <a:pt x="182" y="24"/>
                  </a:cubicBezTo>
                  <a:cubicBezTo>
                    <a:pt x="182" y="24"/>
                    <a:pt x="182" y="24"/>
                    <a:pt x="182" y="24"/>
                  </a:cubicBezTo>
                  <a:cubicBezTo>
                    <a:pt x="182" y="24"/>
                    <a:pt x="182" y="24"/>
                    <a:pt x="182" y="24"/>
                  </a:cubicBezTo>
                  <a:cubicBezTo>
                    <a:pt x="182" y="24"/>
                    <a:pt x="182" y="23"/>
                    <a:pt x="182" y="23"/>
                  </a:cubicBezTo>
                  <a:cubicBezTo>
                    <a:pt x="182" y="23"/>
                    <a:pt x="182" y="23"/>
                    <a:pt x="182" y="23"/>
                  </a:cubicBezTo>
                  <a:cubicBezTo>
                    <a:pt x="182" y="23"/>
                    <a:pt x="182" y="23"/>
                    <a:pt x="182" y="23"/>
                  </a:cubicBezTo>
                  <a:cubicBezTo>
                    <a:pt x="182" y="23"/>
                    <a:pt x="182" y="23"/>
                    <a:pt x="182" y="23"/>
                  </a:cubicBezTo>
                  <a:cubicBezTo>
                    <a:pt x="182" y="23"/>
                    <a:pt x="182" y="22"/>
                    <a:pt x="182" y="22"/>
                  </a:cubicBezTo>
                  <a:cubicBezTo>
                    <a:pt x="182" y="22"/>
                    <a:pt x="182" y="22"/>
                    <a:pt x="182" y="22"/>
                  </a:cubicBezTo>
                  <a:cubicBezTo>
                    <a:pt x="182" y="22"/>
                    <a:pt x="182" y="22"/>
                    <a:pt x="182" y="21"/>
                  </a:cubicBezTo>
                  <a:cubicBezTo>
                    <a:pt x="182" y="21"/>
                    <a:pt x="182" y="21"/>
                    <a:pt x="182" y="21"/>
                  </a:cubicBezTo>
                  <a:cubicBezTo>
                    <a:pt x="182" y="21"/>
                    <a:pt x="182" y="21"/>
                    <a:pt x="182" y="21"/>
                  </a:cubicBezTo>
                  <a:cubicBezTo>
                    <a:pt x="179" y="23"/>
                    <a:pt x="175" y="24"/>
                    <a:pt x="171" y="24"/>
                  </a:cubicBezTo>
                  <a:cubicBezTo>
                    <a:pt x="171" y="24"/>
                    <a:pt x="171" y="24"/>
                    <a:pt x="171" y="24"/>
                  </a:cubicBezTo>
                  <a:cubicBezTo>
                    <a:pt x="171" y="24"/>
                    <a:pt x="171" y="24"/>
                    <a:pt x="171" y="24"/>
                  </a:cubicBezTo>
                  <a:cubicBezTo>
                    <a:pt x="171" y="24"/>
                    <a:pt x="171"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58" y="23"/>
                    <a:pt x="149" y="13"/>
                    <a:pt x="146"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S1ïḍè">
              <a:extLst>
                <a:ext uri="{FF2B5EF4-FFF2-40B4-BE49-F238E27FC236}">
                  <a16:creationId xmlns:a16="http://schemas.microsoft.com/office/drawing/2014/main" id="{7C78A637-F6B3-41C2-8CCE-E3DE6963A0CA}"/>
                </a:ext>
              </a:extLst>
            </p:cNvPr>
            <p:cNvSpPr>
              <a:spLocks noChangeArrowheads="1"/>
            </p:cNvSpPr>
            <p:nvPr userDrawn="1"/>
          </p:nvSpPr>
          <p:spPr bwMode="auto">
            <a:xfrm>
              <a:off x="9278938"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ïŝļíďè">
              <a:extLst>
                <a:ext uri="{FF2B5EF4-FFF2-40B4-BE49-F238E27FC236}">
                  <a16:creationId xmlns:a16="http://schemas.microsoft.com/office/drawing/2014/main" id="{E75FF461-BE9A-4F55-A7F0-D0F5E4D2CE14}"/>
                </a:ext>
              </a:extLst>
            </p:cNvPr>
            <p:cNvSpPr>
              <a:spLocks/>
            </p:cNvSpPr>
            <p:nvPr userDrawn="1"/>
          </p:nvSpPr>
          <p:spPr bwMode="auto">
            <a:xfrm>
              <a:off x="9278938"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ṧ1íḋè">
              <a:extLst>
                <a:ext uri="{FF2B5EF4-FFF2-40B4-BE49-F238E27FC236}">
                  <a16:creationId xmlns:a16="http://schemas.microsoft.com/office/drawing/2014/main" id="{AE833BFA-F582-45BA-AFB1-CACCBDB864F8}"/>
                </a:ext>
              </a:extLst>
            </p:cNvPr>
            <p:cNvSpPr>
              <a:spLocks noChangeArrowheads="1"/>
            </p:cNvSpPr>
            <p:nvPr userDrawn="1"/>
          </p:nvSpPr>
          <p:spPr bwMode="auto">
            <a:xfrm>
              <a:off x="93567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ṩḻîdè">
              <a:extLst>
                <a:ext uri="{FF2B5EF4-FFF2-40B4-BE49-F238E27FC236}">
                  <a16:creationId xmlns:a16="http://schemas.microsoft.com/office/drawing/2014/main" id="{CAE04A01-8DC8-40EB-B229-9F861803BDDC}"/>
                </a:ext>
              </a:extLst>
            </p:cNvPr>
            <p:cNvSpPr>
              <a:spLocks/>
            </p:cNvSpPr>
            <p:nvPr userDrawn="1"/>
          </p:nvSpPr>
          <p:spPr bwMode="auto">
            <a:xfrm>
              <a:off x="9356726"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ḻiḓé">
              <a:extLst>
                <a:ext uri="{FF2B5EF4-FFF2-40B4-BE49-F238E27FC236}">
                  <a16:creationId xmlns:a16="http://schemas.microsoft.com/office/drawing/2014/main" id="{8FDA6F85-FC21-48A3-AD48-308477BE3376}"/>
                </a:ext>
              </a:extLst>
            </p:cNvPr>
            <p:cNvSpPr>
              <a:spLocks noChangeArrowheads="1"/>
            </p:cNvSpPr>
            <p:nvPr userDrawn="1"/>
          </p:nvSpPr>
          <p:spPr bwMode="auto">
            <a:xfrm>
              <a:off x="9434513"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Sḷïdé">
              <a:extLst>
                <a:ext uri="{FF2B5EF4-FFF2-40B4-BE49-F238E27FC236}">
                  <a16:creationId xmlns:a16="http://schemas.microsoft.com/office/drawing/2014/main" id="{E15811BE-849B-4C14-B068-118F9A90492D}"/>
                </a:ext>
              </a:extLst>
            </p:cNvPr>
            <p:cNvSpPr>
              <a:spLocks/>
            </p:cNvSpPr>
            <p:nvPr userDrawn="1"/>
          </p:nvSpPr>
          <p:spPr bwMode="auto">
            <a:xfrm>
              <a:off x="9434513"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íśļíḑé">
              <a:extLst>
                <a:ext uri="{FF2B5EF4-FFF2-40B4-BE49-F238E27FC236}">
                  <a16:creationId xmlns:a16="http://schemas.microsoft.com/office/drawing/2014/main" id="{0236B5A3-A93A-48FC-811C-2D3199F29437}"/>
                </a:ext>
              </a:extLst>
            </p:cNvPr>
            <p:cNvSpPr>
              <a:spLocks/>
            </p:cNvSpPr>
            <p:nvPr userDrawn="1"/>
          </p:nvSpPr>
          <p:spPr bwMode="auto">
            <a:xfrm>
              <a:off x="8496301" y="5048250"/>
              <a:ext cx="1136650" cy="823913"/>
            </a:xfrm>
            <a:custGeom>
              <a:avLst/>
              <a:gdLst>
                <a:gd name="T0" fmla="*/ 565 w 717"/>
                <a:gd name="T1" fmla="*/ 152 h 519"/>
                <a:gd name="T2" fmla="*/ 464 w 717"/>
                <a:gd name="T3" fmla="*/ 0 h 519"/>
                <a:gd name="T4" fmla="*/ 463 w 717"/>
                <a:gd name="T5" fmla="*/ 0 h 519"/>
                <a:gd name="T6" fmla="*/ 0 w 717"/>
                <a:gd name="T7" fmla="*/ 519 h 519"/>
                <a:gd name="T8" fmla="*/ 290 w 717"/>
                <a:gd name="T9" fmla="*/ 519 h 519"/>
                <a:gd name="T10" fmla="*/ 565 w 717"/>
                <a:gd name="T11" fmla="*/ 152 h 519"/>
              </a:gdLst>
              <a:ahLst/>
              <a:cxnLst>
                <a:cxn ang="0">
                  <a:pos x="T0" y="T1"/>
                </a:cxn>
                <a:cxn ang="0">
                  <a:pos x="T2" y="T3"/>
                </a:cxn>
                <a:cxn ang="0">
                  <a:pos x="T4" y="T5"/>
                </a:cxn>
                <a:cxn ang="0">
                  <a:pos x="T6" y="T7"/>
                </a:cxn>
                <a:cxn ang="0">
                  <a:pos x="T8" y="T9"/>
                </a:cxn>
                <a:cxn ang="0">
                  <a:pos x="T10" y="T11"/>
                </a:cxn>
              </a:cxnLst>
              <a:rect l="0" t="0" r="r" b="b"/>
              <a:pathLst>
                <a:path w="717" h="519">
                  <a:moveTo>
                    <a:pt x="565" y="152"/>
                  </a:moveTo>
                  <a:cubicBezTo>
                    <a:pt x="549" y="90"/>
                    <a:pt x="512" y="40"/>
                    <a:pt x="464" y="0"/>
                  </a:cubicBezTo>
                  <a:cubicBezTo>
                    <a:pt x="463" y="0"/>
                    <a:pt x="463" y="0"/>
                    <a:pt x="463" y="0"/>
                  </a:cubicBezTo>
                  <a:cubicBezTo>
                    <a:pt x="463" y="0"/>
                    <a:pt x="717" y="378"/>
                    <a:pt x="0" y="519"/>
                  </a:cubicBezTo>
                  <a:cubicBezTo>
                    <a:pt x="290" y="519"/>
                    <a:pt x="290" y="519"/>
                    <a:pt x="290" y="519"/>
                  </a:cubicBezTo>
                  <a:cubicBezTo>
                    <a:pt x="400" y="476"/>
                    <a:pt x="620" y="361"/>
                    <a:pt x="565" y="152"/>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íšḷíḋê">
              <a:extLst>
                <a:ext uri="{FF2B5EF4-FFF2-40B4-BE49-F238E27FC236}">
                  <a16:creationId xmlns:a16="http://schemas.microsoft.com/office/drawing/2014/main" id="{D405F863-4F14-48CD-AFB4-21D949350363}"/>
                </a:ext>
              </a:extLst>
            </p:cNvPr>
            <p:cNvSpPr>
              <a:spLocks noChangeArrowheads="1"/>
            </p:cNvSpPr>
            <p:nvPr userDrawn="1"/>
          </p:nvSpPr>
          <p:spPr bwMode="auto">
            <a:xfrm>
              <a:off x="7877176"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sḻîḋè">
              <a:extLst>
                <a:ext uri="{FF2B5EF4-FFF2-40B4-BE49-F238E27FC236}">
                  <a16:creationId xmlns:a16="http://schemas.microsoft.com/office/drawing/2014/main" id="{C10944B1-224A-4533-8D3C-EBF0B7245149}"/>
                </a:ext>
              </a:extLst>
            </p:cNvPr>
            <p:cNvSpPr>
              <a:spLocks noChangeArrowheads="1"/>
            </p:cNvSpPr>
            <p:nvPr userDrawn="1"/>
          </p:nvSpPr>
          <p:spPr bwMode="auto">
            <a:xfrm>
              <a:off x="8129588"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ïsḻîde">
              <a:extLst>
                <a:ext uri="{FF2B5EF4-FFF2-40B4-BE49-F238E27FC236}">
                  <a16:creationId xmlns:a16="http://schemas.microsoft.com/office/drawing/2014/main" id="{E9A93798-A773-4EF4-B166-7EC2A1489FD9}"/>
                </a:ext>
              </a:extLst>
            </p:cNvPr>
            <p:cNvSpPr>
              <a:spLocks/>
            </p:cNvSpPr>
            <p:nvPr userDrawn="1"/>
          </p:nvSpPr>
          <p:spPr bwMode="auto">
            <a:xfrm>
              <a:off x="7904163" y="3463925"/>
              <a:ext cx="282575" cy="203200"/>
            </a:xfrm>
            <a:custGeom>
              <a:avLst/>
              <a:gdLst>
                <a:gd name="T0" fmla="*/ 89 w 178"/>
                <a:gd name="T1" fmla="*/ 0 h 128"/>
                <a:gd name="T2" fmla="*/ 0 w 178"/>
                <a:gd name="T3" fmla="*/ 64 h 128"/>
                <a:gd name="T4" fmla="*/ 89 w 178"/>
                <a:gd name="T5" fmla="*/ 128 h 128"/>
                <a:gd name="T6" fmla="*/ 178 w 178"/>
                <a:gd name="T7" fmla="*/ 64 h 128"/>
                <a:gd name="T8" fmla="*/ 89 w 178"/>
                <a:gd name="T9" fmla="*/ 0 h 128"/>
              </a:gdLst>
              <a:ahLst/>
              <a:cxnLst>
                <a:cxn ang="0">
                  <a:pos x="T0" y="T1"/>
                </a:cxn>
                <a:cxn ang="0">
                  <a:pos x="T2" y="T3"/>
                </a:cxn>
                <a:cxn ang="0">
                  <a:pos x="T4" y="T5"/>
                </a:cxn>
                <a:cxn ang="0">
                  <a:pos x="T6" y="T7"/>
                </a:cxn>
                <a:cxn ang="0">
                  <a:pos x="T8" y="T9"/>
                </a:cxn>
              </a:cxnLst>
              <a:rect l="0" t="0" r="r" b="b"/>
              <a:pathLst>
                <a:path w="178" h="128">
                  <a:moveTo>
                    <a:pt x="89" y="0"/>
                  </a:moveTo>
                  <a:cubicBezTo>
                    <a:pt x="52" y="0"/>
                    <a:pt x="20" y="25"/>
                    <a:pt x="0" y="64"/>
                  </a:cubicBezTo>
                  <a:cubicBezTo>
                    <a:pt x="20" y="103"/>
                    <a:pt x="52" y="128"/>
                    <a:pt x="89" y="128"/>
                  </a:cubicBezTo>
                  <a:cubicBezTo>
                    <a:pt x="126" y="128"/>
                    <a:pt x="158" y="103"/>
                    <a:pt x="178" y="64"/>
                  </a:cubicBezTo>
                  <a:cubicBezTo>
                    <a:pt x="158" y="25"/>
                    <a:pt x="126" y="0"/>
                    <a:pt x="89" y="0"/>
                  </a:cubicBezTo>
                </a:path>
              </a:pathLst>
            </a:cu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íṧḻïdê">
              <a:extLst>
                <a:ext uri="{FF2B5EF4-FFF2-40B4-BE49-F238E27FC236}">
                  <a16:creationId xmlns:a16="http://schemas.microsoft.com/office/drawing/2014/main" id="{F72608F6-7950-47B4-88B3-4632113B3096}"/>
                </a:ext>
              </a:extLst>
            </p:cNvPr>
            <p:cNvSpPr>
              <a:spLocks noEditPoints="1"/>
            </p:cNvSpPr>
            <p:nvPr userDrawn="1"/>
          </p:nvSpPr>
          <p:spPr bwMode="auto">
            <a:xfrm>
              <a:off x="821372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îṡļídê">
              <a:extLst>
                <a:ext uri="{FF2B5EF4-FFF2-40B4-BE49-F238E27FC236}">
                  <a16:creationId xmlns:a16="http://schemas.microsoft.com/office/drawing/2014/main" id="{29CDB2EB-6676-48BF-B36C-6CA406EA9557}"/>
                </a:ext>
              </a:extLst>
            </p:cNvPr>
            <p:cNvSpPr>
              <a:spLocks noEditPoints="1"/>
            </p:cNvSpPr>
            <p:nvPr userDrawn="1"/>
          </p:nvSpPr>
          <p:spPr bwMode="auto">
            <a:xfrm>
              <a:off x="8169276" y="3673475"/>
              <a:ext cx="3175" cy="0"/>
            </a:xfrm>
            <a:custGeom>
              <a:avLst/>
              <a:gdLst>
                <a:gd name="T0" fmla="*/ 2 w 2"/>
                <a:gd name="T1" fmla="*/ 2 w 2"/>
                <a:gd name="T2" fmla="*/ 2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0 w 2"/>
                <a:gd name="T22" fmla="*/ 0 w 2"/>
                <a:gd name="T23" fmla="*/ 0 w 2"/>
                <a:gd name="T24" fmla="*/ 0 w 2"/>
                <a:gd name="T25" fmla="*/ 0 w 2"/>
                <a:gd name="T26" fmla="*/ 0 w 2"/>
                <a:gd name="T27" fmla="*/ 0 w 2"/>
                <a:gd name="T28" fmla="*/ 0 w 2"/>
                <a:gd name="T2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îsḷíḋè">
              <a:extLst>
                <a:ext uri="{FF2B5EF4-FFF2-40B4-BE49-F238E27FC236}">
                  <a16:creationId xmlns:a16="http://schemas.microsoft.com/office/drawing/2014/main" id="{5B937BCB-4B44-4FFD-A7B3-2D14FC7F8F7C}"/>
                </a:ext>
              </a:extLst>
            </p:cNvPr>
            <p:cNvSpPr>
              <a:spLocks/>
            </p:cNvSpPr>
            <p:nvPr userDrawn="1"/>
          </p:nvSpPr>
          <p:spPr bwMode="auto">
            <a:xfrm>
              <a:off x="8132763" y="3595688"/>
              <a:ext cx="80963" cy="77788"/>
            </a:xfrm>
            <a:custGeom>
              <a:avLst/>
              <a:gdLst>
                <a:gd name="T0" fmla="*/ 50 w 51"/>
                <a:gd name="T1" fmla="*/ 0 h 49"/>
                <a:gd name="T2" fmla="*/ 25 w 51"/>
                <a:gd name="T3" fmla="*/ 25 h 49"/>
                <a:gd name="T4" fmla="*/ 8 w 51"/>
                <a:gd name="T5" fmla="*/ 17 h 49"/>
                <a:gd name="T6" fmla="*/ 0 w 51"/>
                <a:gd name="T7" fmla="*/ 25 h 49"/>
                <a:gd name="T8" fmla="*/ 23 w 51"/>
                <a:gd name="T9" fmla="*/ 49 h 49"/>
                <a:gd name="T10" fmla="*/ 23 w 51"/>
                <a:gd name="T11" fmla="*/ 49 h 49"/>
                <a:gd name="T12" fmla="*/ 23 w 51"/>
                <a:gd name="T13" fmla="*/ 49 h 49"/>
                <a:gd name="T14" fmla="*/ 23 w 51"/>
                <a:gd name="T15" fmla="*/ 49 h 49"/>
                <a:gd name="T16" fmla="*/ 23 w 51"/>
                <a:gd name="T17" fmla="*/ 49 h 49"/>
                <a:gd name="T18" fmla="*/ 23 w 51"/>
                <a:gd name="T19" fmla="*/ 49 h 49"/>
                <a:gd name="T20" fmla="*/ 24 w 51"/>
                <a:gd name="T21" fmla="*/ 49 h 49"/>
                <a:gd name="T22" fmla="*/ 24 w 51"/>
                <a:gd name="T23" fmla="*/ 49 h 49"/>
                <a:gd name="T24" fmla="*/ 24 w 51"/>
                <a:gd name="T25" fmla="*/ 49 h 49"/>
                <a:gd name="T26" fmla="*/ 24 w 51"/>
                <a:gd name="T27" fmla="*/ 49 h 49"/>
                <a:gd name="T28" fmla="*/ 24 w 51"/>
                <a:gd name="T29" fmla="*/ 49 h 49"/>
                <a:gd name="T30" fmla="*/ 24 w 51"/>
                <a:gd name="T31" fmla="*/ 49 h 49"/>
                <a:gd name="T32" fmla="*/ 24 w 51"/>
                <a:gd name="T33" fmla="*/ 49 h 49"/>
                <a:gd name="T34" fmla="*/ 24 w 51"/>
                <a:gd name="T35" fmla="*/ 49 h 49"/>
                <a:gd name="T36" fmla="*/ 24 w 51"/>
                <a:gd name="T37" fmla="*/ 49 h 49"/>
                <a:gd name="T38" fmla="*/ 24 w 51"/>
                <a:gd name="T39" fmla="*/ 49 h 49"/>
                <a:gd name="T40" fmla="*/ 24 w 51"/>
                <a:gd name="T41" fmla="*/ 49 h 49"/>
                <a:gd name="T42" fmla="*/ 24 w 51"/>
                <a:gd name="T43" fmla="*/ 49 h 49"/>
                <a:gd name="T44" fmla="*/ 25 w 51"/>
                <a:gd name="T45" fmla="*/ 49 h 49"/>
                <a:gd name="T46" fmla="*/ 25 w 51"/>
                <a:gd name="T47" fmla="*/ 49 h 49"/>
                <a:gd name="T48" fmla="*/ 25 w 51"/>
                <a:gd name="T49" fmla="*/ 49 h 49"/>
                <a:gd name="T50" fmla="*/ 51 w 51"/>
                <a:gd name="T51" fmla="*/ 12 h 49"/>
                <a:gd name="T52" fmla="*/ 51 w 51"/>
                <a:gd name="T53" fmla="*/ 12 h 49"/>
                <a:gd name="T54" fmla="*/ 51 w 51"/>
                <a:gd name="T55" fmla="*/ 12 h 49"/>
                <a:gd name="T56" fmla="*/ 51 w 51"/>
                <a:gd name="T57" fmla="*/ 12 h 49"/>
                <a:gd name="T58" fmla="*/ 51 w 51"/>
                <a:gd name="T59" fmla="*/ 12 h 49"/>
                <a:gd name="T60" fmla="*/ 51 w 51"/>
                <a:gd name="T61" fmla="*/ 12 h 49"/>
                <a:gd name="T62" fmla="*/ 51 w 51"/>
                <a:gd name="T63" fmla="*/ 11 h 49"/>
                <a:gd name="T64" fmla="*/ 51 w 51"/>
                <a:gd name="T65" fmla="*/ 11 h 49"/>
                <a:gd name="T66" fmla="*/ 51 w 51"/>
                <a:gd name="T67" fmla="*/ 11 h 49"/>
                <a:gd name="T68" fmla="*/ 51 w 51"/>
                <a:gd name="T69" fmla="*/ 11 h 49"/>
                <a:gd name="T70" fmla="*/ 50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50" y="0"/>
                  </a:moveTo>
                  <a:cubicBezTo>
                    <a:pt x="46" y="14"/>
                    <a:pt x="36" y="25"/>
                    <a:pt x="25" y="25"/>
                  </a:cubicBezTo>
                  <a:cubicBezTo>
                    <a:pt x="19" y="25"/>
                    <a:pt x="13" y="22"/>
                    <a:pt x="8" y="17"/>
                  </a:cubicBezTo>
                  <a:cubicBezTo>
                    <a:pt x="6" y="20"/>
                    <a:pt x="3" y="22"/>
                    <a:pt x="0" y="25"/>
                  </a:cubicBezTo>
                  <a:cubicBezTo>
                    <a:pt x="3" y="38"/>
                    <a:pt x="12" y="48"/>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5" y="49"/>
                    <a:pt x="25" y="49"/>
                    <a:pt x="25" y="49"/>
                  </a:cubicBezTo>
                  <a:cubicBezTo>
                    <a:pt x="25" y="49"/>
                    <a:pt x="25" y="49"/>
                    <a:pt x="25" y="49"/>
                  </a:cubicBezTo>
                  <a:cubicBezTo>
                    <a:pt x="25" y="49"/>
                    <a:pt x="25" y="49"/>
                    <a:pt x="25" y="49"/>
                  </a:cubicBezTo>
                  <a:cubicBezTo>
                    <a:pt x="39" y="49"/>
                    <a:pt x="51" y="33"/>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1"/>
                  </a:cubicBezTo>
                  <a:cubicBezTo>
                    <a:pt x="51" y="11"/>
                    <a:pt x="51" y="11"/>
                    <a:pt x="51" y="11"/>
                  </a:cubicBezTo>
                  <a:cubicBezTo>
                    <a:pt x="51" y="11"/>
                    <a:pt x="51" y="11"/>
                    <a:pt x="51" y="11"/>
                  </a:cubicBezTo>
                  <a:cubicBezTo>
                    <a:pt x="51" y="11"/>
                    <a:pt x="51" y="11"/>
                    <a:pt x="51" y="11"/>
                  </a:cubicBezTo>
                  <a:cubicBezTo>
                    <a:pt x="51" y="7"/>
                    <a:pt x="51" y="3"/>
                    <a:pt x="50"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îśḻidé">
              <a:extLst>
                <a:ext uri="{FF2B5EF4-FFF2-40B4-BE49-F238E27FC236}">
                  <a16:creationId xmlns:a16="http://schemas.microsoft.com/office/drawing/2014/main" id="{90B4C8CF-E7A6-482F-8A5F-886AE34350EB}"/>
                </a:ext>
              </a:extLst>
            </p:cNvPr>
            <p:cNvSpPr>
              <a:spLocks noEditPoints="1"/>
            </p:cNvSpPr>
            <p:nvPr userDrawn="1"/>
          </p:nvSpPr>
          <p:spPr bwMode="auto">
            <a:xfrm>
              <a:off x="787717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îṣḻídê">
              <a:extLst>
                <a:ext uri="{FF2B5EF4-FFF2-40B4-BE49-F238E27FC236}">
                  <a16:creationId xmlns:a16="http://schemas.microsoft.com/office/drawing/2014/main" id="{C240821D-5059-4101-8409-F40F58F0EC4A}"/>
                </a:ext>
              </a:extLst>
            </p:cNvPr>
            <p:cNvSpPr>
              <a:spLocks noEditPoints="1"/>
            </p:cNvSpPr>
            <p:nvPr userDrawn="1"/>
          </p:nvSpPr>
          <p:spPr bwMode="auto">
            <a:xfrm>
              <a:off x="7918451" y="3673475"/>
              <a:ext cx="3175" cy="0"/>
            </a:xfrm>
            <a:custGeom>
              <a:avLst/>
              <a:gdLst>
                <a:gd name="T0" fmla="*/ 0 w 2"/>
                <a:gd name="T1" fmla="*/ 0 w 2"/>
                <a:gd name="T2" fmla="*/ 0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2 w 2"/>
                <a:gd name="T22" fmla="*/ 2 w 2"/>
                <a:gd name="T23" fmla="*/ 2 w 2"/>
                <a:gd name="T24" fmla="*/ 2 w 2"/>
                <a:gd name="T25" fmla="*/ 2 w 2"/>
                <a:gd name="T26" fmla="*/ 2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ïṣlídê">
              <a:extLst>
                <a:ext uri="{FF2B5EF4-FFF2-40B4-BE49-F238E27FC236}">
                  <a16:creationId xmlns:a16="http://schemas.microsoft.com/office/drawing/2014/main" id="{35B3DE44-9249-4846-8A0C-29E2A4ADE5F7}"/>
                </a:ext>
              </a:extLst>
            </p:cNvPr>
            <p:cNvSpPr>
              <a:spLocks/>
            </p:cNvSpPr>
            <p:nvPr userDrawn="1"/>
          </p:nvSpPr>
          <p:spPr bwMode="auto">
            <a:xfrm>
              <a:off x="7877176" y="3595688"/>
              <a:ext cx="80963" cy="77788"/>
            </a:xfrm>
            <a:custGeom>
              <a:avLst/>
              <a:gdLst>
                <a:gd name="T0" fmla="*/ 1 w 51"/>
                <a:gd name="T1" fmla="*/ 0 h 49"/>
                <a:gd name="T2" fmla="*/ 0 w 51"/>
                <a:gd name="T3" fmla="*/ 11 h 49"/>
                <a:gd name="T4" fmla="*/ 0 w 51"/>
                <a:gd name="T5" fmla="*/ 11 h 49"/>
                <a:gd name="T6" fmla="*/ 0 w 51"/>
                <a:gd name="T7" fmla="*/ 11 h 49"/>
                <a:gd name="T8" fmla="*/ 0 w 51"/>
                <a:gd name="T9" fmla="*/ 11 h 49"/>
                <a:gd name="T10" fmla="*/ 0 w 51"/>
                <a:gd name="T11" fmla="*/ 12 h 49"/>
                <a:gd name="T12" fmla="*/ 0 w 51"/>
                <a:gd name="T13" fmla="*/ 12 h 49"/>
                <a:gd name="T14" fmla="*/ 0 w 51"/>
                <a:gd name="T15" fmla="*/ 12 h 49"/>
                <a:gd name="T16" fmla="*/ 0 w 51"/>
                <a:gd name="T17" fmla="*/ 12 h 49"/>
                <a:gd name="T18" fmla="*/ 0 w 51"/>
                <a:gd name="T19" fmla="*/ 12 h 49"/>
                <a:gd name="T20" fmla="*/ 0 w 51"/>
                <a:gd name="T21" fmla="*/ 12 h 49"/>
                <a:gd name="T22" fmla="*/ 26 w 51"/>
                <a:gd name="T23" fmla="*/ 49 h 49"/>
                <a:gd name="T24" fmla="*/ 26 w 51"/>
                <a:gd name="T25" fmla="*/ 49 h 49"/>
                <a:gd name="T26" fmla="*/ 26 w 51"/>
                <a:gd name="T27" fmla="*/ 49 h 49"/>
                <a:gd name="T28" fmla="*/ 27 w 51"/>
                <a:gd name="T29" fmla="*/ 49 h 49"/>
                <a:gd name="T30" fmla="*/ 27 w 51"/>
                <a:gd name="T31" fmla="*/ 49 h 49"/>
                <a:gd name="T32" fmla="*/ 27 w 51"/>
                <a:gd name="T33" fmla="*/ 49 h 49"/>
                <a:gd name="T34" fmla="*/ 27 w 51"/>
                <a:gd name="T35" fmla="*/ 49 h 49"/>
                <a:gd name="T36" fmla="*/ 27 w 51"/>
                <a:gd name="T37" fmla="*/ 49 h 49"/>
                <a:gd name="T38" fmla="*/ 27 w 51"/>
                <a:gd name="T39" fmla="*/ 49 h 49"/>
                <a:gd name="T40" fmla="*/ 27 w 51"/>
                <a:gd name="T41" fmla="*/ 49 h 49"/>
                <a:gd name="T42" fmla="*/ 27 w 51"/>
                <a:gd name="T43" fmla="*/ 49 h 49"/>
                <a:gd name="T44" fmla="*/ 27 w 51"/>
                <a:gd name="T45" fmla="*/ 49 h 49"/>
                <a:gd name="T46" fmla="*/ 27 w 51"/>
                <a:gd name="T47" fmla="*/ 49 h 49"/>
                <a:gd name="T48" fmla="*/ 27 w 51"/>
                <a:gd name="T49" fmla="*/ 49 h 49"/>
                <a:gd name="T50" fmla="*/ 27 w 51"/>
                <a:gd name="T51" fmla="*/ 49 h 49"/>
                <a:gd name="T52" fmla="*/ 28 w 51"/>
                <a:gd name="T53" fmla="*/ 49 h 49"/>
                <a:gd name="T54" fmla="*/ 28 w 51"/>
                <a:gd name="T55" fmla="*/ 49 h 49"/>
                <a:gd name="T56" fmla="*/ 28 w 51"/>
                <a:gd name="T57" fmla="*/ 49 h 49"/>
                <a:gd name="T58" fmla="*/ 28 w 51"/>
                <a:gd name="T59" fmla="*/ 49 h 49"/>
                <a:gd name="T60" fmla="*/ 28 w 51"/>
                <a:gd name="T61" fmla="*/ 49 h 49"/>
                <a:gd name="T62" fmla="*/ 28 w 51"/>
                <a:gd name="T63" fmla="*/ 49 h 49"/>
                <a:gd name="T64" fmla="*/ 51 w 51"/>
                <a:gd name="T65" fmla="*/ 25 h 49"/>
                <a:gd name="T66" fmla="*/ 43 w 51"/>
                <a:gd name="T67" fmla="*/ 17 h 49"/>
                <a:gd name="T68" fmla="*/ 26 w 51"/>
                <a:gd name="T69" fmla="*/ 25 h 49"/>
                <a:gd name="T70" fmla="*/ 1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1" y="0"/>
                  </a:moveTo>
                  <a:cubicBezTo>
                    <a:pt x="0" y="3"/>
                    <a:pt x="0" y="7"/>
                    <a:pt x="0" y="11"/>
                  </a:cubicBezTo>
                  <a:cubicBezTo>
                    <a:pt x="0" y="11"/>
                    <a:pt x="0" y="11"/>
                    <a:pt x="0" y="11"/>
                  </a:cubicBezTo>
                  <a:cubicBezTo>
                    <a:pt x="0" y="11"/>
                    <a:pt x="0" y="11"/>
                    <a:pt x="0" y="11"/>
                  </a:cubicBezTo>
                  <a:cubicBezTo>
                    <a:pt x="0" y="11"/>
                    <a:pt x="0" y="11"/>
                    <a:pt x="0" y="11"/>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33"/>
                    <a:pt x="12"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39" y="48"/>
                    <a:pt x="48" y="38"/>
                    <a:pt x="51" y="25"/>
                  </a:cubicBezTo>
                  <a:cubicBezTo>
                    <a:pt x="48" y="22"/>
                    <a:pt x="45" y="20"/>
                    <a:pt x="43" y="17"/>
                  </a:cubicBezTo>
                  <a:cubicBezTo>
                    <a:pt x="38" y="22"/>
                    <a:pt x="32" y="25"/>
                    <a:pt x="26" y="25"/>
                  </a:cubicBezTo>
                  <a:cubicBezTo>
                    <a:pt x="15" y="25"/>
                    <a:pt x="5" y="14"/>
                    <a:pt x="1"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îṡḷïďê">
              <a:extLst>
                <a:ext uri="{FF2B5EF4-FFF2-40B4-BE49-F238E27FC236}">
                  <a16:creationId xmlns:a16="http://schemas.microsoft.com/office/drawing/2014/main" id="{EE14A13A-9D4C-4B80-A9ED-6F0EE307B537}"/>
                </a:ext>
              </a:extLst>
            </p:cNvPr>
            <p:cNvSpPr>
              <a:spLocks noEditPoints="1"/>
            </p:cNvSpPr>
            <p:nvPr userDrawn="1"/>
          </p:nvSpPr>
          <p:spPr bwMode="auto">
            <a:xfrm>
              <a:off x="8043863" y="3667125"/>
              <a:ext cx="3175" cy="0"/>
            </a:xfrm>
            <a:custGeom>
              <a:avLst/>
              <a:gdLst>
                <a:gd name="T0" fmla="*/ 1 w 2"/>
                <a:gd name="T1" fmla="*/ 1 w 2"/>
                <a:gd name="T2" fmla="*/ 1 w 2"/>
                <a:gd name="T3" fmla="*/ 1 w 2"/>
                <a:gd name="T4" fmla="*/ 1 w 2"/>
                <a:gd name="T5" fmla="*/ 1 w 2"/>
                <a:gd name="T6" fmla="*/ 0 w 2"/>
                <a:gd name="T7" fmla="*/ 1 w 2"/>
                <a:gd name="T8" fmla="*/ 0 w 2"/>
                <a:gd name="T9" fmla="*/ 2 w 2"/>
                <a:gd name="T10" fmla="*/ 1 w 2"/>
                <a:gd name="T11" fmla="*/ 2 w 2"/>
                <a:gd name="T12" fmla="*/ 2 w 2"/>
                <a:gd name="T13" fmla="*/ 2 w 2"/>
                <a:gd name="T14" fmla="*/ 2 w 2"/>
                <a:gd name="T15" fmla="*/ 0 w 2"/>
                <a:gd name="T16" fmla="*/ 0 w 2"/>
                <a:gd name="T17" fmla="*/ 0 w 2"/>
                <a:gd name="T18" fmla="*/ 0 w 2"/>
                <a:gd name="T19" fmla="*/ 0 w 2"/>
                <a:gd name="T20" fmla="*/ 0 w 2"/>
                <a:gd name="T21" fmla="*/ 2 w 2"/>
                <a:gd name="T22" fmla="*/ 2 w 2"/>
                <a:gd name="T23" fmla="*/ 2 w 2"/>
                <a:gd name="T24" fmla="*/ 0 w 2"/>
                <a:gd name="T25" fmla="*/ 0 w 2"/>
                <a:gd name="T26" fmla="*/ 0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1" y="0"/>
                    <a:pt x="1" y="0"/>
                    <a:pt x="1" y="0"/>
                  </a:cubicBezTo>
                  <a:cubicBezTo>
                    <a:pt x="1" y="0"/>
                    <a:pt x="1" y="0"/>
                    <a:pt x="0" y="0"/>
                  </a:cubicBezTo>
                  <a:moveTo>
                    <a:pt x="2" y="0"/>
                  </a:moveTo>
                  <a:cubicBezTo>
                    <a:pt x="2" y="0"/>
                    <a:pt x="1" y="0"/>
                    <a:pt x="1" y="0"/>
                  </a:cubicBezTo>
                  <a:cubicBezTo>
                    <a:pt x="1" y="0"/>
                    <a:pt x="2" y="0"/>
                    <a:pt x="2"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iṣ1ïďe">
              <a:extLst>
                <a:ext uri="{FF2B5EF4-FFF2-40B4-BE49-F238E27FC236}">
                  <a16:creationId xmlns:a16="http://schemas.microsoft.com/office/drawing/2014/main" id="{A0E96E46-69E9-4132-825E-F6FF9294F822}"/>
                </a:ext>
              </a:extLst>
            </p:cNvPr>
            <p:cNvSpPr>
              <a:spLocks/>
            </p:cNvSpPr>
            <p:nvPr userDrawn="1"/>
          </p:nvSpPr>
          <p:spPr bwMode="auto">
            <a:xfrm>
              <a:off x="7945438" y="3595688"/>
              <a:ext cx="200025" cy="71438"/>
            </a:xfrm>
            <a:custGeom>
              <a:avLst/>
              <a:gdLst>
                <a:gd name="T0" fmla="*/ 118 w 126"/>
                <a:gd name="T1" fmla="*/ 0 h 45"/>
                <a:gd name="T2" fmla="*/ 63 w 126"/>
                <a:gd name="T3" fmla="*/ 21 h 45"/>
                <a:gd name="T4" fmla="*/ 8 w 126"/>
                <a:gd name="T5" fmla="*/ 0 h 45"/>
                <a:gd name="T6" fmla="*/ 0 w 126"/>
                <a:gd name="T7" fmla="*/ 17 h 45"/>
                <a:gd name="T8" fmla="*/ 8 w 126"/>
                <a:gd name="T9" fmla="*/ 25 h 45"/>
                <a:gd name="T10" fmla="*/ 8 w 126"/>
                <a:gd name="T11" fmla="*/ 25 h 45"/>
                <a:gd name="T12" fmla="*/ 62 w 126"/>
                <a:gd name="T13" fmla="*/ 45 h 45"/>
                <a:gd name="T14" fmla="*/ 62 w 126"/>
                <a:gd name="T15" fmla="*/ 45 h 45"/>
                <a:gd name="T16" fmla="*/ 62 w 126"/>
                <a:gd name="T17" fmla="*/ 45 h 45"/>
                <a:gd name="T18" fmla="*/ 62 w 126"/>
                <a:gd name="T19" fmla="*/ 45 h 45"/>
                <a:gd name="T20" fmla="*/ 62 w 126"/>
                <a:gd name="T21" fmla="*/ 45 h 45"/>
                <a:gd name="T22" fmla="*/ 62 w 126"/>
                <a:gd name="T23" fmla="*/ 45 h 45"/>
                <a:gd name="T24" fmla="*/ 62 w 126"/>
                <a:gd name="T25" fmla="*/ 45 h 45"/>
                <a:gd name="T26" fmla="*/ 63 w 126"/>
                <a:gd name="T27" fmla="*/ 45 h 45"/>
                <a:gd name="T28" fmla="*/ 63 w 126"/>
                <a:gd name="T29" fmla="*/ 45 h 45"/>
                <a:gd name="T30" fmla="*/ 63 w 126"/>
                <a:gd name="T31" fmla="*/ 45 h 45"/>
                <a:gd name="T32" fmla="*/ 63 w 126"/>
                <a:gd name="T33" fmla="*/ 45 h 45"/>
                <a:gd name="T34" fmla="*/ 63 w 126"/>
                <a:gd name="T35" fmla="*/ 45 h 45"/>
                <a:gd name="T36" fmla="*/ 63 w 126"/>
                <a:gd name="T37" fmla="*/ 45 h 45"/>
                <a:gd name="T38" fmla="*/ 63 w 126"/>
                <a:gd name="T39" fmla="*/ 45 h 45"/>
                <a:gd name="T40" fmla="*/ 64 w 126"/>
                <a:gd name="T41" fmla="*/ 45 h 45"/>
                <a:gd name="T42" fmla="*/ 64 w 126"/>
                <a:gd name="T43" fmla="*/ 45 h 45"/>
                <a:gd name="T44" fmla="*/ 64 w 126"/>
                <a:gd name="T45" fmla="*/ 45 h 45"/>
                <a:gd name="T46" fmla="*/ 64 w 126"/>
                <a:gd name="T47" fmla="*/ 45 h 45"/>
                <a:gd name="T48" fmla="*/ 64 w 126"/>
                <a:gd name="T49" fmla="*/ 45 h 45"/>
                <a:gd name="T50" fmla="*/ 64 w 126"/>
                <a:gd name="T51" fmla="*/ 45 h 45"/>
                <a:gd name="T52" fmla="*/ 64 w 126"/>
                <a:gd name="T53" fmla="*/ 45 h 45"/>
                <a:gd name="T54" fmla="*/ 118 w 126"/>
                <a:gd name="T55" fmla="*/ 25 h 45"/>
                <a:gd name="T56" fmla="*/ 118 w 126"/>
                <a:gd name="T57" fmla="*/ 25 h 45"/>
                <a:gd name="T58" fmla="*/ 126 w 126"/>
                <a:gd name="T59" fmla="*/ 17 h 45"/>
                <a:gd name="T60" fmla="*/ 118 w 126"/>
                <a:gd name="T6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45">
                  <a:moveTo>
                    <a:pt x="118" y="0"/>
                  </a:moveTo>
                  <a:cubicBezTo>
                    <a:pt x="102" y="13"/>
                    <a:pt x="83" y="21"/>
                    <a:pt x="63" y="21"/>
                  </a:cubicBezTo>
                  <a:cubicBezTo>
                    <a:pt x="43" y="21"/>
                    <a:pt x="24" y="13"/>
                    <a:pt x="8" y="0"/>
                  </a:cubicBezTo>
                  <a:cubicBezTo>
                    <a:pt x="7" y="7"/>
                    <a:pt x="4" y="13"/>
                    <a:pt x="0" y="17"/>
                  </a:cubicBezTo>
                  <a:cubicBezTo>
                    <a:pt x="2" y="20"/>
                    <a:pt x="5" y="22"/>
                    <a:pt x="8" y="25"/>
                  </a:cubicBezTo>
                  <a:cubicBezTo>
                    <a:pt x="8" y="25"/>
                    <a:pt x="8" y="25"/>
                    <a:pt x="8" y="25"/>
                  </a:cubicBezTo>
                  <a:cubicBezTo>
                    <a:pt x="24" y="38"/>
                    <a:pt x="4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84" y="45"/>
                    <a:pt x="102" y="38"/>
                    <a:pt x="118" y="25"/>
                  </a:cubicBezTo>
                  <a:cubicBezTo>
                    <a:pt x="118" y="25"/>
                    <a:pt x="118" y="25"/>
                    <a:pt x="118" y="25"/>
                  </a:cubicBezTo>
                  <a:cubicBezTo>
                    <a:pt x="121" y="22"/>
                    <a:pt x="124" y="20"/>
                    <a:pt x="126" y="17"/>
                  </a:cubicBezTo>
                  <a:cubicBezTo>
                    <a:pt x="122" y="13"/>
                    <a:pt x="119" y="7"/>
                    <a:pt x="118"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îṡḻîdê">
              <a:extLst>
                <a:ext uri="{FF2B5EF4-FFF2-40B4-BE49-F238E27FC236}">
                  <a16:creationId xmlns:a16="http://schemas.microsoft.com/office/drawing/2014/main" id="{0A12DD0C-640E-4274-87A3-2D40D31C0BC5}"/>
                </a:ext>
              </a:extLst>
            </p:cNvPr>
            <p:cNvSpPr>
              <a:spLocks noChangeArrowheads="1"/>
            </p:cNvSpPr>
            <p:nvPr userDrawn="1"/>
          </p:nvSpPr>
          <p:spPr bwMode="auto">
            <a:xfrm>
              <a:off x="7994651"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i$ḷíḋè">
              <a:extLst>
                <a:ext uri="{FF2B5EF4-FFF2-40B4-BE49-F238E27FC236}">
                  <a16:creationId xmlns:a16="http://schemas.microsoft.com/office/drawing/2014/main" id="{62D835F6-5B9D-4250-8D38-594E3508B8F6}"/>
                </a:ext>
              </a:extLst>
            </p:cNvPr>
            <p:cNvSpPr>
              <a:spLocks noChangeArrowheads="1"/>
            </p:cNvSpPr>
            <p:nvPr userDrawn="1"/>
          </p:nvSpPr>
          <p:spPr bwMode="auto">
            <a:xfrm>
              <a:off x="8085138"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ïslîḑè">
              <a:extLst>
                <a:ext uri="{FF2B5EF4-FFF2-40B4-BE49-F238E27FC236}">
                  <a16:creationId xmlns:a16="http://schemas.microsoft.com/office/drawing/2014/main" id="{8FCB40F9-2A52-4A07-9D4E-73A46441DF65}"/>
                </a:ext>
              </a:extLst>
            </p:cNvPr>
            <p:cNvSpPr>
              <a:spLocks/>
            </p:cNvSpPr>
            <p:nvPr userDrawn="1"/>
          </p:nvSpPr>
          <p:spPr bwMode="auto">
            <a:xfrm>
              <a:off x="8023226" y="3811588"/>
              <a:ext cx="61913" cy="17463"/>
            </a:xfrm>
            <a:custGeom>
              <a:avLst/>
              <a:gdLst>
                <a:gd name="T0" fmla="*/ 37 w 39"/>
                <a:gd name="T1" fmla="*/ 0 h 11"/>
                <a:gd name="T2" fmla="*/ 36 w 39"/>
                <a:gd name="T3" fmla="*/ 0 h 11"/>
                <a:gd name="T4" fmla="*/ 15 w 39"/>
                <a:gd name="T5" fmla="*/ 8 h 11"/>
                <a:gd name="T6" fmla="*/ 3 w 39"/>
                <a:gd name="T7" fmla="*/ 5 h 11"/>
                <a:gd name="T8" fmla="*/ 2 w 39"/>
                <a:gd name="T9" fmla="*/ 5 h 11"/>
                <a:gd name="T10" fmla="*/ 0 w 39"/>
                <a:gd name="T11" fmla="*/ 6 h 11"/>
                <a:gd name="T12" fmla="*/ 1 w 39"/>
                <a:gd name="T13" fmla="*/ 8 h 11"/>
                <a:gd name="T14" fmla="*/ 15 w 39"/>
                <a:gd name="T15" fmla="*/ 11 h 11"/>
                <a:gd name="T16" fmla="*/ 38 w 39"/>
                <a:gd name="T17" fmla="*/ 3 h 11"/>
                <a:gd name="T18" fmla="*/ 38 w 39"/>
                <a:gd name="T19" fmla="*/ 1 h 11"/>
                <a:gd name="T20" fmla="*/ 37 w 39"/>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1">
                  <a:moveTo>
                    <a:pt x="37" y="0"/>
                  </a:moveTo>
                  <a:cubicBezTo>
                    <a:pt x="36" y="0"/>
                    <a:pt x="36" y="0"/>
                    <a:pt x="36" y="0"/>
                  </a:cubicBezTo>
                  <a:cubicBezTo>
                    <a:pt x="28" y="6"/>
                    <a:pt x="21" y="8"/>
                    <a:pt x="15" y="8"/>
                  </a:cubicBezTo>
                  <a:cubicBezTo>
                    <a:pt x="8" y="8"/>
                    <a:pt x="3" y="5"/>
                    <a:pt x="3" y="5"/>
                  </a:cubicBezTo>
                  <a:cubicBezTo>
                    <a:pt x="2" y="5"/>
                    <a:pt x="2" y="5"/>
                    <a:pt x="2" y="5"/>
                  </a:cubicBezTo>
                  <a:cubicBezTo>
                    <a:pt x="1" y="5"/>
                    <a:pt x="1" y="5"/>
                    <a:pt x="0" y="6"/>
                  </a:cubicBezTo>
                  <a:cubicBezTo>
                    <a:pt x="0" y="6"/>
                    <a:pt x="0" y="7"/>
                    <a:pt x="1" y="8"/>
                  </a:cubicBezTo>
                  <a:cubicBezTo>
                    <a:pt x="1" y="8"/>
                    <a:pt x="7" y="11"/>
                    <a:pt x="15" y="11"/>
                  </a:cubicBezTo>
                  <a:cubicBezTo>
                    <a:pt x="22" y="11"/>
                    <a:pt x="30" y="9"/>
                    <a:pt x="38" y="3"/>
                  </a:cubicBezTo>
                  <a:cubicBezTo>
                    <a:pt x="38" y="2"/>
                    <a:pt x="39" y="1"/>
                    <a:pt x="38" y="1"/>
                  </a:cubicBezTo>
                  <a:cubicBezTo>
                    <a:pt x="38" y="0"/>
                    <a:pt x="37" y="0"/>
                    <a:pt x="37"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ïṡ1iḓê">
              <a:extLst>
                <a:ext uri="{FF2B5EF4-FFF2-40B4-BE49-F238E27FC236}">
                  <a16:creationId xmlns:a16="http://schemas.microsoft.com/office/drawing/2014/main" id="{9343C7AE-401E-4AC5-8334-652017ADC0DB}"/>
                </a:ext>
              </a:extLst>
            </p:cNvPr>
            <p:cNvSpPr>
              <a:spLocks/>
            </p:cNvSpPr>
            <p:nvPr userDrawn="1"/>
          </p:nvSpPr>
          <p:spPr bwMode="auto">
            <a:xfrm>
              <a:off x="7845426" y="3697288"/>
              <a:ext cx="85725" cy="98425"/>
            </a:xfrm>
            <a:custGeom>
              <a:avLst/>
              <a:gdLst>
                <a:gd name="T0" fmla="*/ 49 w 54"/>
                <a:gd name="T1" fmla="*/ 22 h 62"/>
                <a:gd name="T2" fmla="*/ 38 w 54"/>
                <a:gd name="T3" fmla="*/ 57 h 62"/>
                <a:gd name="T4" fmla="*/ 6 w 54"/>
                <a:gd name="T5" fmla="*/ 39 h 62"/>
                <a:gd name="T6" fmla="*/ 17 w 54"/>
                <a:gd name="T7" fmla="*/ 5 h 62"/>
                <a:gd name="T8" fmla="*/ 49 w 54"/>
                <a:gd name="T9" fmla="*/ 22 h 62"/>
              </a:gdLst>
              <a:ahLst/>
              <a:cxnLst>
                <a:cxn ang="0">
                  <a:pos x="T0" y="T1"/>
                </a:cxn>
                <a:cxn ang="0">
                  <a:pos x="T2" y="T3"/>
                </a:cxn>
                <a:cxn ang="0">
                  <a:pos x="T4" y="T5"/>
                </a:cxn>
                <a:cxn ang="0">
                  <a:pos x="T6" y="T7"/>
                </a:cxn>
                <a:cxn ang="0">
                  <a:pos x="T8" y="T9"/>
                </a:cxn>
              </a:cxnLst>
              <a:rect l="0" t="0" r="r" b="b"/>
              <a:pathLst>
                <a:path w="54" h="62">
                  <a:moveTo>
                    <a:pt x="49" y="22"/>
                  </a:moveTo>
                  <a:cubicBezTo>
                    <a:pt x="54" y="37"/>
                    <a:pt x="49" y="53"/>
                    <a:pt x="38" y="57"/>
                  </a:cubicBezTo>
                  <a:cubicBezTo>
                    <a:pt x="26" y="62"/>
                    <a:pt x="12" y="54"/>
                    <a:pt x="6" y="39"/>
                  </a:cubicBezTo>
                  <a:cubicBezTo>
                    <a:pt x="0" y="25"/>
                    <a:pt x="5" y="9"/>
                    <a:pt x="17" y="5"/>
                  </a:cubicBezTo>
                  <a:cubicBezTo>
                    <a:pt x="29" y="0"/>
                    <a:pt x="43" y="8"/>
                    <a:pt x="49"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íṣľiďè">
              <a:extLst>
                <a:ext uri="{FF2B5EF4-FFF2-40B4-BE49-F238E27FC236}">
                  <a16:creationId xmlns:a16="http://schemas.microsoft.com/office/drawing/2014/main" id="{6F98CD1D-6433-40CC-B9D6-A28599BEF570}"/>
                </a:ext>
              </a:extLst>
            </p:cNvPr>
            <p:cNvSpPr>
              <a:spLocks/>
            </p:cNvSpPr>
            <p:nvPr userDrawn="1"/>
          </p:nvSpPr>
          <p:spPr bwMode="auto">
            <a:xfrm>
              <a:off x="8159751" y="3697288"/>
              <a:ext cx="85725" cy="98425"/>
            </a:xfrm>
            <a:custGeom>
              <a:avLst/>
              <a:gdLst>
                <a:gd name="T0" fmla="*/ 6 w 54"/>
                <a:gd name="T1" fmla="*/ 22 h 62"/>
                <a:gd name="T2" fmla="*/ 17 w 54"/>
                <a:gd name="T3" fmla="*/ 57 h 62"/>
                <a:gd name="T4" fmla="*/ 48 w 54"/>
                <a:gd name="T5" fmla="*/ 39 h 62"/>
                <a:gd name="T6" fmla="*/ 38 w 54"/>
                <a:gd name="T7" fmla="*/ 5 h 62"/>
                <a:gd name="T8" fmla="*/ 6 w 54"/>
                <a:gd name="T9" fmla="*/ 22 h 62"/>
              </a:gdLst>
              <a:ahLst/>
              <a:cxnLst>
                <a:cxn ang="0">
                  <a:pos x="T0" y="T1"/>
                </a:cxn>
                <a:cxn ang="0">
                  <a:pos x="T2" y="T3"/>
                </a:cxn>
                <a:cxn ang="0">
                  <a:pos x="T4" y="T5"/>
                </a:cxn>
                <a:cxn ang="0">
                  <a:pos x="T6" y="T7"/>
                </a:cxn>
                <a:cxn ang="0">
                  <a:pos x="T8" y="T9"/>
                </a:cxn>
              </a:cxnLst>
              <a:rect l="0" t="0" r="r" b="b"/>
              <a:pathLst>
                <a:path w="54" h="62">
                  <a:moveTo>
                    <a:pt x="6" y="22"/>
                  </a:moveTo>
                  <a:cubicBezTo>
                    <a:pt x="0" y="37"/>
                    <a:pt x="5" y="53"/>
                    <a:pt x="17" y="57"/>
                  </a:cubicBezTo>
                  <a:cubicBezTo>
                    <a:pt x="29" y="62"/>
                    <a:pt x="43" y="54"/>
                    <a:pt x="48" y="39"/>
                  </a:cubicBezTo>
                  <a:cubicBezTo>
                    <a:pt x="54" y="25"/>
                    <a:pt x="49" y="9"/>
                    <a:pt x="38" y="5"/>
                  </a:cubicBezTo>
                  <a:cubicBezTo>
                    <a:pt x="26" y="0"/>
                    <a:pt x="12" y="8"/>
                    <a:pt x="6"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ŝļïḓé">
              <a:extLst>
                <a:ext uri="{FF2B5EF4-FFF2-40B4-BE49-F238E27FC236}">
                  <a16:creationId xmlns:a16="http://schemas.microsoft.com/office/drawing/2014/main" id="{41EFCE01-962C-4985-9549-BC6687FDF3E2}"/>
                </a:ext>
              </a:extLst>
            </p:cNvPr>
            <p:cNvSpPr>
              <a:spLocks/>
            </p:cNvSpPr>
            <p:nvPr userDrawn="1"/>
          </p:nvSpPr>
          <p:spPr bwMode="auto">
            <a:xfrm>
              <a:off x="7943851" y="3714750"/>
              <a:ext cx="74613" cy="30163"/>
            </a:xfrm>
            <a:custGeom>
              <a:avLst/>
              <a:gdLst>
                <a:gd name="T0" fmla="*/ 45 w 47"/>
                <a:gd name="T1" fmla="*/ 19 h 19"/>
                <a:gd name="T2" fmla="*/ 44 w 47"/>
                <a:gd name="T3" fmla="*/ 18 h 19"/>
                <a:gd name="T4" fmla="*/ 3 w 47"/>
                <a:gd name="T5" fmla="*/ 17 h 19"/>
                <a:gd name="T6" fmla="*/ 0 w 47"/>
                <a:gd name="T7" fmla="*/ 16 h 19"/>
                <a:gd name="T8" fmla="*/ 1 w 47"/>
                <a:gd name="T9" fmla="*/ 14 h 19"/>
                <a:gd name="T10" fmla="*/ 46 w 47"/>
                <a:gd name="T11" fmla="*/ 16 h 19"/>
                <a:gd name="T12" fmla="*/ 46 w 47"/>
                <a:gd name="T13" fmla="*/ 18 h 19"/>
                <a:gd name="T14" fmla="*/ 45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5" y="19"/>
                  </a:moveTo>
                  <a:cubicBezTo>
                    <a:pt x="44" y="18"/>
                    <a:pt x="44" y="18"/>
                    <a:pt x="44" y="18"/>
                  </a:cubicBezTo>
                  <a:cubicBezTo>
                    <a:pt x="44" y="18"/>
                    <a:pt x="24" y="4"/>
                    <a:pt x="3" y="17"/>
                  </a:cubicBezTo>
                  <a:cubicBezTo>
                    <a:pt x="2" y="17"/>
                    <a:pt x="1" y="17"/>
                    <a:pt x="0" y="16"/>
                  </a:cubicBezTo>
                  <a:cubicBezTo>
                    <a:pt x="0" y="15"/>
                    <a:pt x="0" y="14"/>
                    <a:pt x="1" y="14"/>
                  </a:cubicBezTo>
                  <a:cubicBezTo>
                    <a:pt x="24" y="0"/>
                    <a:pt x="46" y="16"/>
                    <a:pt x="46" y="16"/>
                  </a:cubicBezTo>
                  <a:cubicBezTo>
                    <a:pt x="47" y="16"/>
                    <a:pt x="47" y="17"/>
                    <a:pt x="46" y="18"/>
                  </a:cubicBezTo>
                  <a:cubicBezTo>
                    <a:pt x="46" y="18"/>
                    <a:pt x="46" y="19"/>
                    <a:pt x="45" y="19"/>
                  </a:cubicBez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iśļíḋê">
              <a:extLst>
                <a:ext uri="{FF2B5EF4-FFF2-40B4-BE49-F238E27FC236}">
                  <a16:creationId xmlns:a16="http://schemas.microsoft.com/office/drawing/2014/main" id="{C3419153-E860-44C0-90BE-2E747F9CB611}"/>
                </a:ext>
              </a:extLst>
            </p:cNvPr>
            <p:cNvSpPr>
              <a:spLocks/>
            </p:cNvSpPr>
            <p:nvPr userDrawn="1"/>
          </p:nvSpPr>
          <p:spPr bwMode="auto">
            <a:xfrm>
              <a:off x="8074026" y="3714750"/>
              <a:ext cx="74613" cy="30163"/>
            </a:xfrm>
            <a:custGeom>
              <a:avLst/>
              <a:gdLst>
                <a:gd name="T0" fmla="*/ 2 w 47"/>
                <a:gd name="T1" fmla="*/ 19 h 19"/>
                <a:gd name="T2" fmla="*/ 1 w 47"/>
                <a:gd name="T3" fmla="*/ 18 h 19"/>
                <a:gd name="T4" fmla="*/ 1 w 47"/>
                <a:gd name="T5" fmla="*/ 16 h 19"/>
                <a:gd name="T6" fmla="*/ 46 w 47"/>
                <a:gd name="T7" fmla="*/ 14 h 19"/>
                <a:gd name="T8" fmla="*/ 47 w 47"/>
                <a:gd name="T9" fmla="*/ 16 h 19"/>
                <a:gd name="T10" fmla="*/ 45 w 47"/>
                <a:gd name="T11" fmla="*/ 17 h 19"/>
                <a:gd name="T12" fmla="*/ 3 w 47"/>
                <a:gd name="T13" fmla="*/ 18 h 19"/>
                <a:gd name="T14" fmla="*/ 2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2" y="19"/>
                  </a:moveTo>
                  <a:cubicBezTo>
                    <a:pt x="2" y="19"/>
                    <a:pt x="1" y="18"/>
                    <a:pt x="1" y="18"/>
                  </a:cubicBezTo>
                  <a:cubicBezTo>
                    <a:pt x="0" y="17"/>
                    <a:pt x="1" y="16"/>
                    <a:pt x="1" y="16"/>
                  </a:cubicBezTo>
                  <a:cubicBezTo>
                    <a:pt x="2" y="16"/>
                    <a:pt x="24" y="0"/>
                    <a:pt x="46" y="14"/>
                  </a:cubicBezTo>
                  <a:cubicBezTo>
                    <a:pt x="47" y="14"/>
                    <a:pt x="47" y="15"/>
                    <a:pt x="47" y="16"/>
                  </a:cubicBezTo>
                  <a:cubicBezTo>
                    <a:pt x="46" y="17"/>
                    <a:pt x="45" y="17"/>
                    <a:pt x="45" y="17"/>
                  </a:cubicBezTo>
                  <a:cubicBezTo>
                    <a:pt x="24" y="4"/>
                    <a:pt x="3" y="18"/>
                    <a:pt x="3" y="18"/>
                  </a:cubicBezTo>
                  <a:lnTo>
                    <a:pt x="2" y="19"/>
                  </a:ln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ślídê">
              <a:extLst>
                <a:ext uri="{FF2B5EF4-FFF2-40B4-BE49-F238E27FC236}">
                  <a16:creationId xmlns:a16="http://schemas.microsoft.com/office/drawing/2014/main" id="{9E87ABAE-B6F4-4AE3-899F-386C9D0D0C65}"/>
                </a:ext>
              </a:extLst>
            </p:cNvPr>
            <p:cNvSpPr>
              <a:spLocks/>
            </p:cNvSpPr>
            <p:nvPr userDrawn="1"/>
          </p:nvSpPr>
          <p:spPr bwMode="auto">
            <a:xfrm>
              <a:off x="8186738" y="3719513"/>
              <a:ext cx="47625" cy="42863"/>
            </a:xfrm>
            <a:custGeom>
              <a:avLst/>
              <a:gdLst>
                <a:gd name="T0" fmla="*/ 20 w 30"/>
                <a:gd name="T1" fmla="*/ 0 h 27"/>
                <a:gd name="T2" fmla="*/ 20 w 30"/>
                <a:gd name="T3" fmla="*/ 0 h 27"/>
                <a:gd name="T4" fmla="*/ 0 w 30"/>
                <a:gd name="T5" fmla="*/ 24 h 27"/>
                <a:gd name="T6" fmla="*/ 1 w 30"/>
                <a:gd name="T7" fmla="*/ 27 h 27"/>
                <a:gd name="T8" fmla="*/ 2 w 30"/>
                <a:gd name="T9" fmla="*/ 27 h 27"/>
                <a:gd name="T10" fmla="*/ 4 w 30"/>
                <a:gd name="T11" fmla="*/ 26 h 27"/>
                <a:gd name="T12" fmla="*/ 20 w 30"/>
                <a:gd name="T13" fmla="*/ 4 h 27"/>
                <a:gd name="T14" fmla="*/ 20 w 30"/>
                <a:gd name="T15" fmla="*/ 4 h 27"/>
                <a:gd name="T16" fmla="*/ 26 w 30"/>
                <a:gd name="T17" fmla="*/ 11 h 27"/>
                <a:gd name="T18" fmla="*/ 28 w 30"/>
                <a:gd name="T19" fmla="*/ 12 h 27"/>
                <a:gd name="T20" fmla="*/ 29 w 30"/>
                <a:gd name="T21" fmla="*/ 12 h 27"/>
                <a:gd name="T22" fmla="*/ 30 w 30"/>
                <a:gd name="T23" fmla="*/ 10 h 27"/>
                <a:gd name="T24" fmla="*/ 2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20" y="0"/>
                  </a:moveTo>
                  <a:cubicBezTo>
                    <a:pt x="20" y="0"/>
                    <a:pt x="20" y="0"/>
                    <a:pt x="20" y="0"/>
                  </a:cubicBezTo>
                  <a:cubicBezTo>
                    <a:pt x="10" y="0"/>
                    <a:pt x="1" y="22"/>
                    <a:pt x="0" y="24"/>
                  </a:cubicBezTo>
                  <a:cubicBezTo>
                    <a:pt x="0" y="26"/>
                    <a:pt x="0" y="27"/>
                    <a:pt x="1" y="27"/>
                  </a:cubicBezTo>
                  <a:cubicBezTo>
                    <a:pt x="2" y="27"/>
                    <a:pt x="2" y="27"/>
                    <a:pt x="2" y="27"/>
                  </a:cubicBezTo>
                  <a:cubicBezTo>
                    <a:pt x="3" y="27"/>
                    <a:pt x="3" y="27"/>
                    <a:pt x="4" y="26"/>
                  </a:cubicBezTo>
                  <a:cubicBezTo>
                    <a:pt x="7" y="18"/>
                    <a:pt x="15" y="4"/>
                    <a:pt x="20" y="4"/>
                  </a:cubicBezTo>
                  <a:cubicBezTo>
                    <a:pt x="20" y="4"/>
                    <a:pt x="20" y="4"/>
                    <a:pt x="20" y="4"/>
                  </a:cubicBezTo>
                  <a:cubicBezTo>
                    <a:pt x="23" y="4"/>
                    <a:pt x="25" y="8"/>
                    <a:pt x="26" y="11"/>
                  </a:cubicBezTo>
                  <a:cubicBezTo>
                    <a:pt x="26" y="12"/>
                    <a:pt x="27" y="12"/>
                    <a:pt x="28" y="12"/>
                  </a:cubicBezTo>
                  <a:cubicBezTo>
                    <a:pt x="28" y="12"/>
                    <a:pt x="28" y="12"/>
                    <a:pt x="29" y="12"/>
                  </a:cubicBezTo>
                  <a:cubicBezTo>
                    <a:pt x="30" y="12"/>
                    <a:pt x="30" y="11"/>
                    <a:pt x="30" y="10"/>
                  </a:cubicBezTo>
                  <a:cubicBezTo>
                    <a:pt x="27" y="3"/>
                    <a:pt x="24" y="0"/>
                    <a:pt x="2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îṣ1îḋé">
              <a:extLst>
                <a:ext uri="{FF2B5EF4-FFF2-40B4-BE49-F238E27FC236}">
                  <a16:creationId xmlns:a16="http://schemas.microsoft.com/office/drawing/2014/main" id="{5535759E-6D35-49A8-8BCE-009BAB6E10BD}"/>
                </a:ext>
              </a:extLst>
            </p:cNvPr>
            <p:cNvSpPr>
              <a:spLocks/>
            </p:cNvSpPr>
            <p:nvPr userDrawn="1"/>
          </p:nvSpPr>
          <p:spPr bwMode="auto">
            <a:xfrm>
              <a:off x="7859713" y="3719513"/>
              <a:ext cx="47625" cy="42863"/>
            </a:xfrm>
            <a:custGeom>
              <a:avLst/>
              <a:gdLst>
                <a:gd name="T0" fmla="*/ 10 w 30"/>
                <a:gd name="T1" fmla="*/ 0 h 27"/>
                <a:gd name="T2" fmla="*/ 10 w 30"/>
                <a:gd name="T3" fmla="*/ 0 h 27"/>
                <a:gd name="T4" fmla="*/ 0 w 30"/>
                <a:gd name="T5" fmla="*/ 10 h 27"/>
                <a:gd name="T6" fmla="*/ 1 w 30"/>
                <a:gd name="T7" fmla="*/ 12 h 27"/>
                <a:gd name="T8" fmla="*/ 2 w 30"/>
                <a:gd name="T9" fmla="*/ 12 h 27"/>
                <a:gd name="T10" fmla="*/ 4 w 30"/>
                <a:gd name="T11" fmla="*/ 11 h 27"/>
                <a:gd name="T12" fmla="*/ 10 w 30"/>
                <a:gd name="T13" fmla="*/ 4 h 27"/>
                <a:gd name="T14" fmla="*/ 10 w 30"/>
                <a:gd name="T15" fmla="*/ 4 h 27"/>
                <a:gd name="T16" fmla="*/ 26 w 30"/>
                <a:gd name="T17" fmla="*/ 26 h 27"/>
                <a:gd name="T18" fmla="*/ 28 w 30"/>
                <a:gd name="T19" fmla="*/ 27 h 27"/>
                <a:gd name="T20" fmla="*/ 29 w 30"/>
                <a:gd name="T21" fmla="*/ 27 h 27"/>
                <a:gd name="T22" fmla="*/ 30 w 30"/>
                <a:gd name="T23" fmla="*/ 24 h 27"/>
                <a:gd name="T24" fmla="*/ 1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10" y="0"/>
                  </a:moveTo>
                  <a:cubicBezTo>
                    <a:pt x="10" y="0"/>
                    <a:pt x="10" y="0"/>
                    <a:pt x="10" y="0"/>
                  </a:cubicBezTo>
                  <a:cubicBezTo>
                    <a:pt x="6" y="0"/>
                    <a:pt x="3" y="3"/>
                    <a:pt x="0" y="10"/>
                  </a:cubicBezTo>
                  <a:cubicBezTo>
                    <a:pt x="0" y="11"/>
                    <a:pt x="0" y="12"/>
                    <a:pt x="1" y="12"/>
                  </a:cubicBezTo>
                  <a:cubicBezTo>
                    <a:pt x="1" y="12"/>
                    <a:pt x="2" y="12"/>
                    <a:pt x="2" y="12"/>
                  </a:cubicBezTo>
                  <a:cubicBezTo>
                    <a:pt x="3" y="12"/>
                    <a:pt x="3" y="12"/>
                    <a:pt x="4" y="11"/>
                  </a:cubicBezTo>
                  <a:cubicBezTo>
                    <a:pt x="5" y="8"/>
                    <a:pt x="7" y="4"/>
                    <a:pt x="10" y="4"/>
                  </a:cubicBezTo>
                  <a:cubicBezTo>
                    <a:pt x="10" y="4"/>
                    <a:pt x="10" y="4"/>
                    <a:pt x="10" y="4"/>
                  </a:cubicBezTo>
                  <a:cubicBezTo>
                    <a:pt x="15" y="4"/>
                    <a:pt x="23" y="18"/>
                    <a:pt x="26" y="26"/>
                  </a:cubicBezTo>
                  <a:cubicBezTo>
                    <a:pt x="26" y="27"/>
                    <a:pt x="27" y="27"/>
                    <a:pt x="28" y="27"/>
                  </a:cubicBezTo>
                  <a:cubicBezTo>
                    <a:pt x="29" y="27"/>
                    <a:pt x="29" y="27"/>
                    <a:pt x="29" y="27"/>
                  </a:cubicBezTo>
                  <a:cubicBezTo>
                    <a:pt x="30" y="27"/>
                    <a:pt x="30" y="26"/>
                    <a:pt x="30" y="24"/>
                  </a:cubicBezTo>
                  <a:cubicBezTo>
                    <a:pt x="29" y="22"/>
                    <a:pt x="20" y="0"/>
                    <a:pt x="1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46" name="组合 145">
              <a:extLst>
                <a:ext uri="{FF2B5EF4-FFF2-40B4-BE49-F238E27FC236}">
                  <a16:creationId xmlns:a16="http://schemas.microsoft.com/office/drawing/2014/main" id="{F74AEB08-D304-4F83-BB38-0EA8043EECEB}"/>
                </a:ext>
              </a:extLst>
            </p:cNvPr>
            <p:cNvGrpSpPr/>
            <p:nvPr userDrawn="1"/>
          </p:nvGrpSpPr>
          <p:grpSpPr>
            <a:xfrm>
              <a:off x="9772651" y="3306763"/>
              <a:ext cx="833438" cy="2582862"/>
              <a:chOff x="9836747" y="3306763"/>
              <a:chExt cx="833438" cy="2582862"/>
            </a:xfrm>
          </p:grpSpPr>
          <p:sp>
            <p:nvSpPr>
              <p:cNvPr id="89" name="iṥļidè">
                <a:extLst>
                  <a:ext uri="{FF2B5EF4-FFF2-40B4-BE49-F238E27FC236}">
                    <a16:creationId xmlns:a16="http://schemas.microsoft.com/office/drawing/2014/main" id="{01AF5ADF-3744-493F-90AE-A5DC3E79466A}"/>
                  </a:ext>
                </a:extLst>
              </p:cNvPr>
              <p:cNvSpPr>
                <a:spLocks/>
              </p:cNvSpPr>
              <p:nvPr userDrawn="1"/>
            </p:nvSpPr>
            <p:spPr bwMode="auto">
              <a:xfrm>
                <a:off x="10089159" y="3306763"/>
                <a:ext cx="360363" cy="1647825"/>
              </a:xfrm>
              <a:custGeom>
                <a:avLst/>
                <a:gdLst>
                  <a:gd name="T0" fmla="*/ 205 w 227"/>
                  <a:gd name="T1" fmla="*/ 526 h 1038"/>
                  <a:gd name="T2" fmla="*/ 74 w 227"/>
                  <a:gd name="T3" fmla="*/ 1034 h 1038"/>
                  <a:gd name="T4" fmla="*/ 22 w 227"/>
                  <a:gd name="T5" fmla="*/ 512 h 1038"/>
                  <a:gd name="T6" fmla="*/ 153 w 227"/>
                  <a:gd name="T7" fmla="*/ 4 h 1038"/>
                  <a:gd name="T8" fmla="*/ 205 w 227"/>
                  <a:gd name="T9" fmla="*/ 526 h 1038"/>
                </a:gdLst>
                <a:ahLst/>
                <a:cxnLst>
                  <a:cxn ang="0">
                    <a:pos x="T0" y="T1"/>
                  </a:cxn>
                  <a:cxn ang="0">
                    <a:pos x="T2" y="T3"/>
                  </a:cxn>
                  <a:cxn ang="0">
                    <a:pos x="T4" y="T5"/>
                  </a:cxn>
                  <a:cxn ang="0">
                    <a:pos x="T6" y="T7"/>
                  </a:cxn>
                  <a:cxn ang="0">
                    <a:pos x="T8" y="T9"/>
                  </a:cxn>
                </a:cxnLst>
                <a:rect l="0" t="0" r="r" b="b"/>
                <a:pathLst>
                  <a:path w="227" h="1038">
                    <a:moveTo>
                      <a:pt x="205" y="526"/>
                    </a:moveTo>
                    <a:cubicBezTo>
                      <a:pt x="183" y="811"/>
                      <a:pt x="124" y="1038"/>
                      <a:pt x="74" y="1034"/>
                    </a:cubicBezTo>
                    <a:cubicBezTo>
                      <a:pt x="23" y="1030"/>
                      <a:pt x="0" y="796"/>
                      <a:pt x="22" y="512"/>
                    </a:cubicBezTo>
                    <a:cubicBezTo>
                      <a:pt x="44" y="228"/>
                      <a:pt x="103" y="0"/>
                      <a:pt x="153" y="4"/>
                    </a:cubicBezTo>
                    <a:cubicBezTo>
                      <a:pt x="204" y="8"/>
                      <a:pt x="227" y="242"/>
                      <a:pt x="205" y="526"/>
                    </a:cubicBezTo>
                  </a:path>
                </a:pathLst>
              </a:custGeom>
              <a:solidFill>
                <a:srgbClr val="2C6C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íslíḓé">
                <a:extLst>
                  <a:ext uri="{FF2B5EF4-FFF2-40B4-BE49-F238E27FC236}">
                    <a16:creationId xmlns:a16="http://schemas.microsoft.com/office/drawing/2014/main" id="{03223359-1168-4854-B933-A97E810C7CD2}"/>
                  </a:ext>
                </a:extLst>
              </p:cNvPr>
              <p:cNvSpPr>
                <a:spLocks/>
              </p:cNvSpPr>
              <p:nvPr userDrawn="1"/>
            </p:nvSpPr>
            <p:spPr bwMode="auto">
              <a:xfrm>
                <a:off x="10154247" y="3373438"/>
                <a:ext cx="274638" cy="1449388"/>
              </a:xfrm>
              <a:custGeom>
                <a:avLst/>
                <a:gdLst>
                  <a:gd name="T0" fmla="*/ 143 w 173"/>
                  <a:gd name="T1" fmla="*/ 0 h 913"/>
                  <a:gd name="T2" fmla="*/ 60 w 173"/>
                  <a:gd name="T3" fmla="*/ 430 h 913"/>
                  <a:gd name="T4" fmla="*/ 0 w 173"/>
                  <a:gd name="T5" fmla="*/ 611 h 913"/>
                  <a:gd name="T6" fmla="*/ 1 w 173"/>
                  <a:gd name="T7" fmla="*/ 616 h 913"/>
                  <a:gd name="T8" fmla="*/ 1 w 173"/>
                  <a:gd name="T9" fmla="*/ 616 h 913"/>
                  <a:gd name="T10" fmla="*/ 2 w 173"/>
                  <a:gd name="T11" fmla="*/ 618 h 913"/>
                  <a:gd name="T12" fmla="*/ 2 w 173"/>
                  <a:gd name="T13" fmla="*/ 618 h 913"/>
                  <a:gd name="T14" fmla="*/ 2 w 173"/>
                  <a:gd name="T15" fmla="*/ 619 h 913"/>
                  <a:gd name="T16" fmla="*/ 2 w 173"/>
                  <a:gd name="T17" fmla="*/ 619 h 913"/>
                  <a:gd name="T18" fmla="*/ 2 w 173"/>
                  <a:gd name="T19" fmla="*/ 620 h 913"/>
                  <a:gd name="T20" fmla="*/ 2 w 173"/>
                  <a:gd name="T21" fmla="*/ 621 h 913"/>
                  <a:gd name="T22" fmla="*/ 2 w 173"/>
                  <a:gd name="T23" fmla="*/ 621 h 913"/>
                  <a:gd name="T24" fmla="*/ 3 w 173"/>
                  <a:gd name="T25" fmla="*/ 622 h 913"/>
                  <a:gd name="T26" fmla="*/ 3 w 173"/>
                  <a:gd name="T27" fmla="*/ 622 h 913"/>
                  <a:gd name="T28" fmla="*/ 3 w 173"/>
                  <a:gd name="T29" fmla="*/ 622 h 913"/>
                  <a:gd name="T30" fmla="*/ 3 w 173"/>
                  <a:gd name="T31" fmla="*/ 623 h 913"/>
                  <a:gd name="T32" fmla="*/ 3 w 173"/>
                  <a:gd name="T33" fmla="*/ 623 h 913"/>
                  <a:gd name="T34" fmla="*/ 3 w 173"/>
                  <a:gd name="T35" fmla="*/ 624 h 913"/>
                  <a:gd name="T36" fmla="*/ 3 w 173"/>
                  <a:gd name="T37" fmla="*/ 624 h 913"/>
                  <a:gd name="T38" fmla="*/ 3 w 173"/>
                  <a:gd name="T39" fmla="*/ 624 h 913"/>
                  <a:gd name="T40" fmla="*/ 4 w 173"/>
                  <a:gd name="T41" fmla="*/ 627 h 913"/>
                  <a:gd name="T42" fmla="*/ 4 w 173"/>
                  <a:gd name="T43" fmla="*/ 627 h 913"/>
                  <a:gd name="T44" fmla="*/ 4 w 173"/>
                  <a:gd name="T45" fmla="*/ 629 h 913"/>
                  <a:gd name="T46" fmla="*/ 4 w 173"/>
                  <a:gd name="T47" fmla="*/ 629 h 913"/>
                  <a:gd name="T48" fmla="*/ 5 w 173"/>
                  <a:gd name="T49" fmla="*/ 635 h 913"/>
                  <a:gd name="T50" fmla="*/ 5 w 173"/>
                  <a:gd name="T51" fmla="*/ 635 h 913"/>
                  <a:gd name="T52" fmla="*/ 8 w 173"/>
                  <a:gd name="T53" fmla="*/ 649 h 913"/>
                  <a:gd name="T54" fmla="*/ 8 w 173"/>
                  <a:gd name="T55" fmla="*/ 649 h 913"/>
                  <a:gd name="T56" fmla="*/ 8 w 173"/>
                  <a:gd name="T57" fmla="*/ 650 h 913"/>
                  <a:gd name="T58" fmla="*/ 9 w 173"/>
                  <a:gd name="T59" fmla="*/ 650 h 913"/>
                  <a:gd name="T60" fmla="*/ 9 w 173"/>
                  <a:gd name="T61" fmla="*/ 651 h 913"/>
                  <a:gd name="T62" fmla="*/ 9 w 173"/>
                  <a:gd name="T63" fmla="*/ 651 h 913"/>
                  <a:gd name="T64" fmla="*/ 10 w 173"/>
                  <a:gd name="T65" fmla="*/ 655 h 913"/>
                  <a:gd name="T66" fmla="*/ 10 w 173"/>
                  <a:gd name="T67" fmla="*/ 655 h 913"/>
                  <a:gd name="T68" fmla="*/ 10 w 173"/>
                  <a:gd name="T69" fmla="*/ 656 h 913"/>
                  <a:gd name="T70" fmla="*/ 10 w 173"/>
                  <a:gd name="T71" fmla="*/ 656 h 913"/>
                  <a:gd name="T72" fmla="*/ 10 w 173"/>
                  <a:gd name="T73" fmla="*/ 657 h 913"/>
                  <a:gd name="T74" fmla="*/ 10 w 173"/>
                  <a:gd name="T75" fmla="*/ 657 h 913"/>
                  <a:gd name="T76" fmla="*/ 10 w 173"/>
                  <a:gd name="T77" fmla="*/ 658 h 913"/>
                  <a:gd name="T78" fmla="*/ 10 w 173"/>
                  <a:gd name="T79" fmla="*/ 658 h 913"/>
                  <a:gd name="T80" fmla="*/ 10 w 173"/>
                  <a:gd name="T81" fmla="*/ 659 h 913"/>
                  <a:gd name="T82" fmla="*/ 10 w 173"/>
                  <a:gd name="T83" fmla="*/ 659 h 913"/>
                  <a:gd name="T84" fmla="*/ 10 w 173"/>
                  <a:gd name="T85" fmla="*/ 659 h 913"/>
                  <a:gd name="T86" fmla="*/ 11 w 173"/>
                  <a:gd name="T87" fmla="*/ 660 h 913"/>
                  <a:gd name="T88" fmla="*/ 11 w 173"/>
                  <a:gd name="T89" fmla="*/ 660 h 913"/>
                  <a:gd name="T90" fmla="*/ 11 w 173"/>
                  <a:gd name="T91" fmla="*/ 661 h 913"/>
                  <a:gd name="T92" fmla="*/ 11 w 173"/>
                  <a:gd name="T93" fmla="*/ 661 h 913"/>
                  <a:gd name="T94" fmla="*/ 12 w 173"/>
                  <a:gd name="T95" fmla="*/ 667 h 913"/>
                  <a:gd name="T96" fmla="*/ 53 w 173"/>
                  <a:gd name="T97" fmla="*/ 913 h 913"/>
                  <a:gd name="T98" fmla="*/ 75 w 173"/>
                  <a:gd name="T99" fmla="*/ 706 h 913"/>
                  <a:gd name="T100" fmla="*/ 172 w 173"/>
                  <a:gd name="T101" fmla="*/ 294 h 913"/>
                  <a:gd name="T102" fmla="*/ 166 w 173"/>
                  <a:gd name="T103" fmla="*/ 123 h 913"/>
                  <a:gd name="T104" fmla="*/ 166 w 173"/>
                  <a:gd name="T105" fmla="*/ 123 h 913"/>
                  <a:gd name="T106" fmla="*/ 143 w 173"/>
                  <a:gd name="T107"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913">
                    <a:moveTo>
                      <a:pt x="143" y="0"/>
                    </a:moveTo>
                    <a:cubicBezTo>
                      <a:pt x="142" y="96"/>
                      <a:pt x="112" y="255"/>
                      <a:pt x="60" y="430"/>
                    </a:cubicBezTo>
                    <a:cubicBezTo>
                      <a:pt x="41" y="495"/>
                      <a:pt x="21" y="556"/>
                      <a:pt x="0" y="611"/>
                    </a:cubicBezTo>
                    <a:cubicBezTo>
                      <a:pt x="1" y="613"/>
                      <a:pt x="1" y="614"/>
                      <a:pt x="1" y="616"/>
                    </a:cubicBezTo>
                    <a:cubicBezTo>
                      <a:pt x="1" y="616"/>
                      <a:pt x="1" y="616"/>
                      <a:pt x="1" y="616"/>
                    </a:cubicBezTo>
                    <a:cubicBezTo>
                      <a:pt x="1" y="617"/>
                      <a:pt x="2" y="617"/>
                      <a:pt x="2" y="618"/>
                    </a:cubicBezTo>
                    <a:cubicBezTo>
                      <a:pt x="2" y="618"/>
                      <a:pt x="2" y="618"/>
                      <a:pt x="2" y="618"/>
                    </a:cubicBezTo>
                    <a:cubicBezTo>
                      <a:pt x="2" y="618"/>
                      <a:pt x="2" y="618"/>
                      <a:pt x="2" y="619"/>
                    </a:cubicBezTo>
                    <a:cubicBezTo>
                      <a:pt x="2" y="619"/>
                      <a:pt x="2" y="619"/>
                      <a:pt x="2" y="619"/>
                    </a:cubicBezTo>
                    <a:cubicBezTo>
                      <a:pt x="2" y="619"/>
                      <a:pt x="2" y="620"/>
                      <a:pt x="2" y="620"/>
                    </a:cubicBezTo>
                    <a:cubicBezTo>
                      <a:pt x="2" y="620"/>
                      <a:pt x="2" y="621"/>
                      <a:pt x="2" y="621"/>
                    </a:cubicBezTo>
                    <a:cubicBezTo>
                      <a:pt x="2" y="621"/>
                      <a:pt x="2" y="621"/>
                      <a:pt x="2" y="621"/>
                    </a:cubicBezTo>
                    <a:cubicBezTo>
                      <a:pt x="2" y="621"/>
                      <a:pt x="3" y="621"/>
                      <a:pt x="3" y="622"/>
                    </a:cubicBezTo>
                    <a:cubicBezTo>
                      <a:pt x="3" y="622"/>
                      <a:pt x="3" y="622"/>
                      <a:pt x="3" y="622"/>
                    </a:cubicBezTo>
                    <a:cubicBezTo>
                      <a:pt x="3" y="622"/>
                      <a:pt x="3" y="622"/>
                      <a:pt x="3" y="622"/>
                    </a:cubicBezTo>
                    <a:cubicBezTo>
                      <a:pt x="3" y="623"/>
                      <a:pt x="3" y="623"/>
                      <a:pt x="3" y="623"/>
                    </a:cubicBezTo>
                    <a:cubicBezTo>
                      <a:pt x="3" y="623"/>
                      <a:pt x="3" y="623"/>
                      <a:pt x="3" y="623"/>
                    </a:cubicBezTo>
                    <a:cubicBezTo>
                      <a:pt x="3" y="623"/>
                      <a:pt x="3" y="624"/>
                      <a:pt x="3" y="624"/>
                    </a:cubicBezTo>
                    <a:cubicBezTo>
                      <a:pt x="3" y="624"/>
                      <a:pt x="3" y="624"/>
                      <a:pt x="3" y="624"/>
                    </a:cubicBezTo>
                    <a:cubicBezTo>
                      <a:pt x="3" y="624"/>
                      <a:pt x="3" y="624"/>
                      <a:pt x="3" y="624"/>
                    </a:cubicBezTo>
                    <a:cubicBezTo>
                      <a:pt x="3" y="625"/>
                      <a:pt x="4" y="626"/>
                      <a:pt x="4" y="627"/>
                    </a:cubicBezTo>
                    <a:cubicBezTo>
                      <a:pt x="4" y="627"/>
                      <a:pt x="4" y="627"/>
                      <a:pt x="4" y="627"/>
                    </a:cubicBezTo>
                    <a:cubicBezTo>
                      <a:pt x="4" y="628"/>
                      <a:pt x="4" y="628"/>
                      <a:pt x="4" y="629"/>
                    </a:cubicBezTo>
                    <a:cubicBezTo>
                      <a:pt x="4" y="629"/>
                      <a:pt x="4" y="629"/>
                      <a:pt x="4" y="629"/>
                    </a:cubicBezTo>
                    <a:cubicBezTo>
                      <a:pt x="5" y="631"/>
                      <a:pt x="5" y="633"/>
                      <a:pt x="5" y="635"/>
                    </a:cubicBezTo>
                    <a:cubicBezTo>
                      <a:pt x="5" y="635"/>
                      <a:pt x="5" y="635"/>
                      <a:pt x="5" y="635"/>
                    </a:cubicBezTo>
                    <a:cubicBezTo>
                      <a:pt x="6" y="640"/>
                      <a:pt x="7" y="644"/>
                      <a:pt x="8" y="649"/>
                    </a:cubicBezTo>
                    <a:cubicBezTo>
                      <a:pt x="8" y="649"/>
                      <a:pt x="8" y="649"/>
                      <a:pt x="8" y="649"/>
                    </a:cubicBezTo>
                    <a:cubicBezTo>
                      <a:pt x="8" y="649"/>
                      <a:pt x="8" y="649"/>
                      <a:pt x="8" y="650"/>
                    </a:cubicBezTo>
                    <a:cubicBezTo>
                      <a:pt x="9" y="650"/>
                      <a:pt x="9" y="650"/>
                      <a:pt x="9" y="650"/>
                    </a:cubicBezTo>
                    <a:cubicBezTo>
                      <a:pt x="9" y="650"/>
                      <a:pt x="9" y="651"/>
                      <a:pt x="9" y="651"/>
                    </a:cubicBezTo>
                    <a:cubicBezTo>
                      <a:pt x="9" y="651"/>
                      <a:pt x="9" y="651"/>
                      <a:pt x="9" y="651"/>
                    </a:cubicBezTo>
                    <a:cubicBezTo>
                      <a:pt x="9" y="653"/>
                      <a:pt x="9" y="654"/>
                      <a:pt x="10" y="655"/>
                    </a:cubicBezTo>
                    <a:cubicBezTo>
                      <a:pt x="10" y="655"/>
                      <a:pt x="10" y="655"/>
                      <a:pt x="10" y="655"/>
                    </a:cubicBezTo>
                    <a:cubicBezTo>
                      <a:pt x="10" y="656"/>
                      <a:pt x="10" y="656"/>
                      <a:pt x="10" y="656"/>
                    </a:cubicBezTo>
                    <a:cubicBezTo>
                      <a:pt x="10" y="656"/>
                      <a:pt x="10" y="656"/>
                      <a:pt x="10" y="656"/>
                    </a:cubicBezTo>
                    <a:cubicBezTo>
                      <a:pt x="10" y="657"/>
                      <a:pt x="10" y="657"/>
                      <a:pt x="10" y="657"/>
                    </a:cubicBezTo>
                    <a:cubicBezTo>
                      <a:pt x="10" y="657"/>
                      <a:pt x="10" y="657"/>
                      <a:pt x="10" y="657"/>
                    </a:cubicBezTo>
                    <a:cubicBezTo>
                      <a:pt x="10" y="657"/>
                      <a:pt x="10" y="658"/>
                      <a:pt x="10" y="658"/>
                    </a:cubicBezTo>
                    <a:cubicBezTo>
                      <a:pt x="10" y="658"/>
                      <a:pt x="10" y="658"/>
                      <a:pt x="10" y="658"/>
                    </a:cubicBezTo>
                    <a:cubicBezTo>
                      <a:pt x="10" y="658"/>
                      <a:pt x="10" y="658"/>
                      <a:pt x="10" y="659"/>
                    </a:cubicBezTo>
                    <a:cubicBezTo>
                      <a:pt x="10" y="659"/>
                      <a:pt x="10" y="659"/>
                      <a:pt x="10" y="659"/>
                    </a:cubicBezTo>
                    <a:cubicBezTo>
                      <a:pt x="10" y="659"/>
                      <a:pt x="10" y="659"/>
                      <a:pt x="10" y="659"/>
                    </a:cubicBezTo>
                    <a:cubicBezTo>
                      <a:pt x="11" y="660"/>
                      <a:pt x="11" y="660"/>
                      <a:pt x="11" y="660"/>
                    </a:cubicBezTo>
                    <a:cubicBezTo>
                      <a:pt x="11" y="660"/>
                      <a:pt x="11" y="660"/>
                      <a:pt x="11" y="660"/>
                    </a:cubicBezTo>
                    <a:cubicBezTo>
                      <a:pt x="11" y="661"/>
                      <a:pt x="11" y="661"/>
                      <a:pt x="11" y="661"/>
                    </a:cubicBezTo>
                    <a:cubicBezTo>
                      <a:pt x="11" y="661"/>
                      <a:pt x="11" y="661"/>
                      <a:pt x="11" y="661"/>
                    </a:cubicBezTo>
                    <a:cubicBezTo>
                      <a:pt x="11" y="663"/>
                      <a:pt x="12" y="665"/>
                      <a:pt x="12" y="667"/>
                    </a:cubicBezTo>
                    <a:cubicBezTo>
                      <a:pt x="30" y="755"/>
                      <a:pt x="44" y="839"/>
                      <a:pt x="53" y="913"/>
                    </a:cubicBezTo>
                    <a:cubicBezTo>
                      <a:pt x="57" y="849"/>
                      <a:pt x="64" y="779"/>
                      <a:pt x="75" y="706"/>
                    </a:cubicBezTo>
                    <a:cubicBezTo>
                      <a:pt x="99" y="534"/>
                      <a:pt x="136" y="384"/>
                      <a:pt x="172" y="294"/>
                    </a:cubicBezTo>
                    <a:cubicBezTo>
                      <a:pt x="173" y="230"/>
                      <a:pt x="171" y="172"/>
                      <a:pt x="166" y="123"/>
                    </a:cubicBezTo>
                    <a:cubicBezTo>
                      <a:pt x="166" y="123"/>
                      <a:pt x="166" y="123"/>
                      <a:pt x="166" y="123"/>
                    </a:cubicBezTo>
                    <a:cubicBezTo>
                      <a:pt x="161" y="71"/>
                      <a:pt x="153" y="28"/>
                      <a:pt x="143" y="0"/>
                    </a:cubicBezTo>
                  </a:path>
                </a:pathLst>
              </a:custGeom>
              <a:solidFill>
                <a:srgbClr val="082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ľíḑè">
                <a:extLst>
                  <a:ext uri="{FF2B5EF4-FFF2-40B4-BE49-F238E27FC236}">
                    <a16:creationId xmlns:a16="http://schemas.microsoft.com/office/drawing/2014/main" id="{ADCF42CF-E6AD-4D50-BB48-D5146DA674BF}"/>
                  </a:ext>
                </a:extLst>
              </p:cNvPr>
              <p:cNvSpPr>
                <a:spLocks/>
              </p:cNvSpPr>
              <p:nvPr userDrawn="1"/>
            </p:nvSpPr>
            <p:spPr bwMode="auto">
              <a:xfrm>
                <a:off x="9836747" y="3625850"/>
                <a:ext cx="450850" cy="1638300"/>
              </a:xfrm>
              <a:custGeom>
                <a:avLst/>
                <a:gdLst>
                  <a:gd name="T0" fmla="*/ 211 w 284"/>
                  <a:gd name="T1" fmla="*/ 502 h 1032"/>
                  <a:gd name="T2" fmla="*/ 246 w 284"/>
                  <a:gd name="T3" fmla="*/ 1024 h 1032"/>
                  <a:gd name="T4" fmla="*/ 74 w 284"/>
                  <a:gd name="T5" fmla="*/ 530 h 1032"/>
                  <a:gd name="T6" fmla="*/ 38 w 284"/>
                  <a:gd name="T7" fmla="*/ 8 h 1032"/>
                  <a:gd name="T8" fmla="*/ 211 w 284"/>
                  <a:gd name="T9" fmla="*/ 502 h 1032"/>
                </a:gdLst>
                <a:ahLst/>
                <a:cxnLst>
                  <a:cxn ang="0">
                    <a:pos x="T0" y="T1"/>
                  </a:cxn>
                  <a:cxn ang="0">
                    <a:pos x="T2" y="T3"/>
                  </a:cxn>
                  <a:cxn ang="0">
                    <a:pos x="T4" y="T5"/>
                  </a:cxn>
                  <a:cxn ang="0">
                    <a:pos x="T6" y="T7"/>
                  </a:cxn>
                  <a:cxn ang="0">
                    <a:pos x="T8" y="T9"/>
                  </a:cxn>
                </a:cxnLst>
                <a:rect l="0" t="0" r="r" b="b"/>
                <a:pathLst>
                  <a:path w="284" h="1032">
                    <a:moveTo>
                      <a:pt x="211" y="502"/>
                    </a:moveTo>
                    <a:cubicBezTo>
                      <a:pt x="268" y="783"/>
                      <a:pt x="284" y="1017"/>
                      <a:pt x="246" y="1024"/>
                    </a:cubicBezTo>
                    <a:cubicBezTo>
                      <a:pt x="208" y="1032"/>
                      <a:pt x="131" y="811"/>
                      <a:pt x="74" y="530"/>
                    </a:cubicBezTo>
                    <a:cubicBezTo>
                      <a:pt x="16" y="250"/>
                      <a:pt x="0" y="16"/>
                      <a:pt x="38" y="8"/>
                    </a:cubicBezTo>
                    <a:cubicBezTo>
                      <a:pt x="76" y="0"/>
                      <a:pt x="153" y="221"/>
                      <a:pt x="211" y="502"/>
                    </a:cubicBezTo>
                  </a:path>
                </a:pathLst>
              </a:custGeom>
              <a:solidFill>
                <a:srgbClr val="358F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ṩliďé">
                <a:extLst>
                  <a:ext uri="{FF2B5EF4-FFF2-40B4-BE49-F238E27FC236}">
                    <a16:creationId xmlns:a16="http://schemas.microsoft.com/office/drawing/2014/main" id="{12D61AFE-470C-4E15-AF16-18B2DFF589C2}"/>
                  </a:ext>
                </a:extLst>
              </p:cNvPr>
              <p:cNvSpPr>
                <a:spLocks noEditPoints="1"/>
              </p:cNvSpPr>
              <p:nvPr userDrawn="1"/>
            </p:nvSpPr>
            <p:spPr bwMode="auto">
              <a:xfrm>
                <a:off x="10203459" y="5227638"/>
                <a:ext cx="44450" cy="25400"/>
              </a:xfrm>
              <a:custGeom>
                <a:avLst/>
                <a:gdLst>
                  <a:gd name="T0" fmla="*/ 13 w 28"/>
                  <a:gd name="T1" fmla="*/ 16 h 16"/>
                  <a:gd name="T2" fmla="*/ 13 w 28"/>
                  <a:gd name="T3" fmla="*/ 16 h 16"/>
                  <a:gd name="T4" fmla="*/ 2 w 28"/>
                  <a:gd name="T5" fmla="*/ 11 h 16"/>
                  <a:gd name="T6" fmla="*/ 2 w 28"/>
                  <a:gd name="T7" fmla="*/ 11 h 16"/>
                  <a:gd name="T8" fmla="*/ 2 w 28"/>
                  <a:gd name="T9" fmla="*/ 11 h 16"/>
                  <a:gd name="T10" fmla="*/ 2 w 28"/>
                  <a:gd name="T11" fmla="*/ 10 h 16"/>
                  <a:gd name="T12" fmla="*/ 2 w 28"/>
                  <a:gd name="T13" fmla="*/ 10 h 16"/>
                  <a:gd name="T14" fmla="*/ 2 w 28"/>
                  <a:gd name="T15" fmla="*/ 10 h 16"/>
                  <a:gd name="T16" fmla="*/ 2 w 28"/>
                  <a:gd name="T17" fmla="*/ 10 h 16"/>
                  <a:gd name="T18" fmla="*/ 2 w 28"/>
                  <a:gd name="T19" fmla="*/ 10 h 16"/>
                  <a:gd name="T20" fmla="*/ 2 w 28"/>
                  <a:gd name="T21" fmla="*/ 10 h 16"/>
                  <a:gd name="T22" fmla="*/ 2 w 28"/>
                  <a:gd name="T23" fmla="*/ 10 h 16"/>
                  <a:gd name="T24" fmla="*/ 2 w 28"/>
                  <a:gd name="T25" fmla="*/ 10 h 16"/>
                  <a:gd name="T26" fmla="*/ 2 w 28"/>
                  <a:gd name="T27" fmla="*/ 10 h 16"/>
                  <a:gd name="T28" fmla="*/ 1 w 28"/>
                  <a:gd name="T29" fmla="*/ 10 h 16"/>
                  <a:gd name="T30" fmla="*/ 1 w 28"/>
                  <a:gd name="T31" fmla="*/ 10 h 16"/>
                  <a:gd name="T32" fmla="*/ 1 w 28"/>
                  <a:gd name="T33" fmla="*/ 10 h 16"/>
                  <a:gd name="T34" fmla="*/ 1 w 28"/>
                  <a:gd name="T35" fmla="*/ 9 h 16"/>
                  <a:gd name="T36" fmla="*/ 1 w 28"/>
                  <a:gd name="T37" fmla="*/ 9 h 16"/>
                  <a:gd name="T38" fmla="*/ 1 w 28"/>
                  <a:gd name="T39" fmla="*/ 9 h 16"/>
                  <a:gd name="T40" fmla="*/ 1 w 28"/>
                  <a:gd name="T41" fmla="*/ 9 h 16"/>
                  <a:gd name="T42" fmla="*/ 1 w 28"/>
                  <a:gd name="T43" fmla="*/ 9 h 16"/>
                  <a:gd name="T44" fmla="*/ 1 w 28"/>
                  <a:gd name="T45" fmla="*/ 9 h 16"/>
                  <a:gd name="T46" fmla="*/ 1 w 28"/>
                  <a:gd name="T47" fmla="*/ 9 h 16"/>
                  <a:gd name="T48" fmla="*/ 1 w 28"/>
                  <a:gd name="T49" fmla="*/ 9 h 16"/>
                  <a:gd name="T50" fmla="*/ 0 w 28"/>
                  <a:gd name="T51" fmla="*/ 9 h 16"/>
                  <a:gd name="T52" fmla="*/ 0 w 28"/>
                  <a:gd name="T53" fmla="*/ 9 h 16"/>
                  <a:gd name="T54" fmla="*/ 0 w 28"/>
                  <a:gd name="T55" fmla="*/ 9 h 16"/>
                  <a:gd name="T56" fmla="*/ 0 w 28"/>
                  <a:gd name="T57" fmla="*/ 9 h 16"/>
                  <a:gd name="T58" fmla="*/ 0 w 28"/>
                  <a:gd name="T59" fmla="*/ 8 h 16"/>
                  <a:gd name="T60" fmla="*/ 0 w 28"/>
                  <a:gd name="T61" fmla="*/ 8 h 16"/>
                  <a:gd name="T62" fmla="*/ 0 w 28"/>
                  <a:gd name="T63" fmla="*/ 8 h 16"/>
                  <a:gd name="T64" fmla="*/ 28 w 28"/>
                  <a:gd name="T65" fmla="*/ 0 h 16"/>
                  <a:gd name="T66" fmla="*/ 28 w 28"/>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6">
                    <a:moveTo>
                      <a:pt x="3" y="11"/>
                    </a:moveTo>
                    <a:cubicBezTo>
                      <a:pt x="6" y="14"/>
                      <a:pt x="10" y="16"/>
                      <a:pt x="13" y="16"/>
                    </a:cubicBezTo>
                    <a:cubicBezTo>
                      <a:pt x="14" y="16"/>
                      <a:pt x="15" y="15"/>
                      <a:pt x="15" y="15"/>
                    </a:cubicBezTo>
                    <a:cubicBezTo>
                      <a:pt x="15" y="15"/>
                      <a:pt x="14" y="16"/>
                      <a:pt x="13" y="16"/>
                    </a:cubicBezTo>
                    <a:cubicBezTo>
                      <a:pt x="10" y="16"/>
                      <a:pt x="6" y="14"/>
                      <a:pt x="3" y="11"/>
                    </a:cubicBezTo>
                    <a:moveTo>
                      <a:pt x="2" y="11"/>
                    </a:moveTo>
                    <a:cubicBezTo>
                      <a:pt x="2" y="11"/>
                      <a:pt x="3" y="11"/>
                      <a:pt x="3" y="11"/>
                    </a:cubicBezTo>
                    <a:cubicBezTo>
                      <a:pt x="3" y="11"/>
                      <a:pt x="2" y="11"/>
                      <a:pt x="2" y="11"/>
                    </a:cubicBezTo>
                    <a:moveTo>
                      <a:pt x="2" y="10"/>
                    </a:moveTo>
                    <a:cubicBezTo>
                      <a:pt x="2" y="10"/>
                      <a:pt x="2" y="11"/>
                      <a:pt x="2" y="11"/>
                    </a:cubicBezTo>
                    <a:cubicBezTo>
                      <a:pt x="2" y="11"/>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1" y="10"/>
                    </a:moveTo>
                    <a:cubicBezTo>
                      <a:pt x="2" y="10"/>
                      <a:pt x="2" y="10"/>
                      <a:pt x="2" y="10"/>
                    </a:cubicBezTo>
                    <a:cubicBezTo>
                      <a:pt x="2" y="10"/>
                      <a:pt x="2" y="10"/>
                      <a:pt x="1" y="10"/>
                    </a:cubicBezTo>
                    <a:moveTo>
                      <a:pt x="1" y="10"/>
                    </a:moveTo>
                    <a:cubicBezTo>
                      <a:pt x="1" y="10"/>
                      <a:pt x="1" y="10"/>
                      <a:pt x="1"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10"/>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8"/>
                    </a:moveTo>
                    <a:cubicBezTo>
                      <a:pt x="0" y="8"/>
                      <a:pt x="0" y="9"/>
                      <a:pt x="0" y="9"/>
                    </a:cubicBezTo>
                    <a:cubicBezTo>
                      <a:pt x="0" y="8"/>
                      <a:pt x="0" y="8"/>
                      <a:pt x="0" y="8"/>
                    </a:cubicBezTo>
                    <a:moveTo>
                      <a:pt x="0" y="8"/>
                    </a:moveTo>
                    <a:cubicBezTo>
                      <a:pt x="0" y="8"/>
                      <a:pt x="0" y="8"/>
                      <a:pt x="0" y="8"/>
                    </a:cubicBezTo>
                    <a:cubicBezTo>
                      <a:pt x="0" y="8"/>
                      <a:pt x="0" y="8"/>
                      <a:pt x="0" y="8"/>
                    </a:cubicBezTo>
                    <a:moveTo>
                      <a:pt x="28" y="0"/>
                    </a:moveTo>
                    <a:cubicBezTo>
                      <a:pt x="25" y="9"/>
                      <a:pt x="21" y="14"/>
                      <a:pt x="15" y="15"/>
                    </a:cubicBezTo>
                    <a:cubicBezTo>
                      <a:pt x="21" y="14"/>
                      <a:pt x="25" y="9"/>
                      <a:pt x="28" y="0"/>
                    </a:cubicBezTo>
                    <a:cubicBezTo>
                      <a:pt x="28" y="0"/>
                      <a:pt x="28" y="0"/>
                      <a:pt x="28" y="0"/>
                    </a:cubicBezTo>
                  </a:path>
                </a:pathLst>
              </a:custGeom>
              <a:solidFill>
                <a:srgbClr val="3134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îSļîḍè">
                <a:extLst>
                  <a:ext uri="{FF2B5EF4-FFF2-40B4-BE49-F238E27FC236}">
                    <a16:creationId xmlns:a16="http://schemas.microsoft.com/office/drawing/2014/main" id="{0E847B9B-F624-4F8E-8288-E707D8A0D382}"/>
                  </a:ext>
                </a:extLst>
              </p:cNvPr>
              <p:cNvSpPr>
                <a:spLocks noEditPoints="1"/>
              </p:cNvSpPr>
              <p:nvPr userDrawn="1"/>
            </p:nvSpPr>
            <p:spPr bwMode="auto">
              <a:xfrm>
                <a:off x="10155834" y="4351338"/>
                <a:ext cx="15875" cy="69850"/>
              </a:xfrm>
              <a:custGeom>
                <a:avLst/>
                <a:gdLst>
                  <a:gd name="T0" fmla="*/ 10 w 10"/>
                  <a:gd name="T1" fmla="*/ 44 h 44"/>
                  <a:gd name="T2" fmla="*/ 10 w 10"/>
                  <a:gd name="T3" fmla="*/ 44 h 44"/>
                  <a:gd name="T4" fmla="*/ 10 w 10"/>
                  <a:gd name="T5" fmla="*/ 44 h 44"/>
                  <a:gd name="T6" fmla="*/ 9 w 10"/>
                  <a:gd name="T7" fmla="*/ 43 h 44"/>
                  <a:gd name="T8" fmla="*/ 9 w 10"/>
                  <a:gd name="T9" fmla="*/ 43 h 44"/>
                  <a:gd name="T10" fmla="*/ 9 w 10"/>
                  <a:gd name="T11" fmla="*/ 43 h 44"/>
                  <a:gd name="T12" fmla="*/ 9 w 10"/>
                  <a:gd name="T13" fmla="*/ 42 h 44"/>
                  <a:gd name="T14" fmla="*/ 9 w 10"/>
                  <a:gd name="T15" fmla="*/ 43 h 44"/>
                  <a:gd name="T16" fmla="*/ 9 w 10"/>
                  <a:gd name="T17" fmla="*/ 42 h 44"/>
                  <a:gd name="T18" fmla="*/ 9 w 10"/>
                  <a:gd name="T19" fmla="*/ 41 h 44"/>
                  <a:gd name="T20" fmla="*/ 9 w 10"/>
                  <a:gd name="T21" fmla="*/ 42 h 44"/>
                  <a:gd name="T22" fmla="*/ 9 w 10"/>
                  <a:gd name="T23" fmla="*/ 41 h 44"/>
                  <a:gd name="T24" fmla="*/ 9 w 10"/>
                  <a:gd name="T25" fmla="*/ 40 h 44"/>
                  <a:gd name="T26" fmla="*/ 9 w 10"/>
                  <a:gd name="T27" fmla="*/ 41 h 44"/>
                  <a:gd name="T28" fmla="*/ 9 w 10"/>
                  <a:gd name="T29" fmla="*/ 40 h 44"/>
                  <a:gd name="T30" fmla="*/ 9 w 10"/>
                  <a:gd name="T31" fmla="*/ 39 h 44"/>
                  <a:gd name="T32" fmla="*/ 9 w 10"/>
                  <a:gd name="T33" fmla="*/ 40 h 44"/>
                  <a:gd name="T34" fmla="*/ 9 w 10"/>
                  <a:gd name="T35" fmla="*/ 39 h 44"/>
                  <a:gd name="T36" fmla="*/ 8 w 10"/>
                  <a:gd name="T37" fmla="*/ 35 h 44"/>
                  <a:gd name="T38" fmla="*/ 9 w 10"/>
                  <a:gd name="T39" fmla="*/ 39 h 44"/>
                  <a:gd name="T40" fmla="*/ 8 w 10"/>
                  <a:gd name="T41" fmla="*/ 35 h 44"/>
                  <a:gd name="T42" fmla="*/ 8 w 10"/>
                  <a:gd name="T43" fmla="*/ 34 h 44"/>
                  <a:gd name="T44" fmla="*/ 8 w 10"/>
                  <a:gd name="T45" fmla="*/ 35 h 44"/>
                  <a:gd name="T46" fmla="*/ 8 w 10"/>
                  <a:gd name="T47" fmla="*/ 34 h 44"/>
                  <a:gd name="T48" fmla="*/ 7 w 10"/>
                  <a:gd name="T49" fmla="*/ 33 h 44"/>
                  <a:gd name="T50" fmla="*/ 7 w 10"/>
                  <a:gd name="T51" fmla="*/ 34 h 44"/>
                  <a:gd name="T52" fmla="*/ 7 w 10"/>
                  <a:gd name="T53" fmla="*/ 33 h 44"/>
                  <a:gd name="T54" fmla="*/ 4 w 10"/>
                  <a:gd name="T55" fmla="*/ 19 h 44"/>
                  <a:gd name="T56" fmla="*/ 7 w 10"/>
                  <a:gd name="T57" fmla="*/ 33 h 44"/>
                  <a:gd name="T58" fmla="*/ 4 w 10"/>
                  <a:gd name="T59" fmla="*/ 19 h 44"/>
                  <a:gd name="T60" fmla="*/ 3 w 10"/>
                  <a:gd name="T61" fmla="*/ 13 h 44"/>
                  <a:gd name="T62" fmla="*/ 4 w 10"/>
                  <a:gd name="T63" fmla="*/ 19 h 44"/>
                  <a:gd name="T64" fmla="*/ 3 w 10"/>
                  <a:gd name="T65" fmla="*/ 13 h 44"/>
                  <a:gd name="T66" fmla="*/ 3 w 10"/>
                  <a:gd name="T67" fmla="*/ 11 h 44"/>
                  <a:gd name="T68" fmla="*/ 3 w 10"/>
                  <a:gd name="T69" fmla="*/ 13 h 44"/>
                  <a:gd name="T70" fmla="*/ 3 w 10"/>
                  <a:gd name="T71" fmla="*/ 11 h 44"/>
                  <a:gd name="T72" fmla="*/ 2 w 10"/>
                  <a:gd name="T73" fmla="*/ 8 h 44"/>
                  <a:gd name="T74" fmla="*/ 3 w 10"/>
                  <a:gd name="T75" fmla="*/ 11 h 44"/>
                  <a:gd name="T76" fmla="*/ 2 w 10"/>
                  <a:gd name="T77" fmla="*/ 8 h 44"/>
                  <a:gd name="T78" fmla="*/ 2 w 10"/>
                  <a:gd name="T79" fmla="*/ 8 h 44"/>
                  <a:gd name="T80" fmla="*/ 2 w 10"/>
                  <a:gd name="T81" fmla="*/ 8 h 44"/>
                  <a:gd name="T82" fmla="*/ 2 w 10"/>
                  <a:gd name="T83" fmla="*/ 8 h 44"/>
                  <a:gd name="T84" fmla="*/ 2 w 10"/>
                  <a:gd name="T85" fmla="*/ 7 h 44"/>
                  <a:gd name="T86" fmla="*/ 2 w 10"/>
                  <a:gd name="T87" fmla="*/ 7 h 44"/>
                  <a:gd name="T88" fmla="*/ 2 w 10"/>
                  <a:gd name="T89" fmla="*/ 7 h 44"/>
                  <a:gd name="T90" fmla="*/ 2 w 10"/>
                  <a:gd name="T91" fmla="*/ 6 h 44"/>
                  <a:gd name="T92" fmla="*/ 2 w 10"/>
                  <a:gd name="T93" fmla="*/ 6 h 44"/>
                  <a:gd name="T94" fmla="*/ 2 w 10"/>
                  <a:gd name="T95" fmla="*/ 6 h 44"/>
                  <a:gd name="T96" fmla="*/ 1 w 10"/>
                  <a:gd name="T97" fmla="*/ 5 h 44"/>
                  <a:gd name="T98" fmla="*/ 2 w 10"/>
                  <a:gd name="T99" fmla="*/ 6 h 44"/>
                  <a:gd name="T100" fmla="*/ 1 w 10"/>
                  <a:gd name="T101" fmla="*/ 5 h 44"/>
                  <a:gd name="T102" fmla="*/ 1 w 10"/>
                  <a:gd name="T103" fmla="*/ 4 h 44"/>
                  <a:gd name="T104" fmla="*/ 1 w 10"/>
                  <a:gd name="T105" fmla="*/ 5 h 44"/>
                  <a:gd name="T106" fmla="*/ 1 w 10"/>
                  <a:gd name="T107" fmla="*/ 4 h 44"/>
                  <a:gd name="T108" fmla="*/ 1 w 10"/>
                  <a:gd name="T109" fmla="*/ 3 h 44"/>
                  <a:gd name="T110" fmla="*/ 1 w 10"/>
                  <a:gd name="T111" fmla="*/ 3 h 44"/>
                  <a:gd name="T112" fmla="*/ 1 w 10"/>
                  <a:gd name="T113" fmla="*/ 3 h 44"/>
                  <a:gd name="T114" fmla="*/ 1 w 10"/>
                  <a:gd name="T115" fmla="*/ 2 h 44"/>
                  <a:gd name="T116" fmla="*/ 1 w 10"/>
                  <a:gd name="T117" fmla="*/ 2 h 44"/>
                  <a:gd name="T118" fmla="*/ 1 w 10"/>
                  <a:gd name="T119" fmla="*/ 2 h 44"/>
                  <a:gd name="T120" fmla="*/ 0 w 10"/>
                  <a:gd name="T121" fmla="*/ 0 h 44"/>
                  <a:gd name="T122" fmla="*/ 0 w 10"/>
                  <a:gd name="T123" fmla="*/ 0 h 44"/>
                  <a:gd name="T124" fmla="*/ 0 w 10"/>
                  <a:gd name="T1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 h="44">
                    <a:moveTo>
                      <a:pt x="10" y="44"/>
                    </a:moveTo>
                    <a:cubicBezTo>
                      <a:pt x="10" y="44"/>
                      <a:pt x="10" y="44"/>
                      <a:pt x="10" y="44"/>
                    </a:cubicBezTo>
                    <a:cubicBezTo>
                      <a:pt x="10" y="44"/>
                      <a:pt x="10" y="44"/>
                      <a:pt x="10" y="44"/>
                    </a:cubicBezTo>
                    <a:moveTo>
                      <a:pt x="9" y="43"/>
                    </a:moveTo>
                    <a:cubicBezTo>
                      <a:pt x="9" y="43"/>
                      <a:pt x="9" y="43"/>
                      <a:pt x="9" y="43"/>
                    </a:cubicBezTo>
                    <a:cubicBezTo>
                      <a:pt x="9" y="43"/>
                      <a:pt x="9" y="43"/>
                      <a:pt x="9" y="43"/>
                    </a:cubicBezTo>
                    <a:moveTo>
                      <a:pt x="9" y="42"/>
                    </a:moveTo>
                    <a:cubicBezTo>
                      <a:pt x="9" y="42"/>
                      <a:pt x="9" y="42"/>
                      <a:pt x="9" y="43"/>
                    </a:cubicBezTo>
                    <a:cubicBezTo>
                      <a:pt x="9" y="42"/>
                      <a:pt x="9" y="42"/>
                      <a:pt x="9" y="42"/>
                    </a:cubicBezTo>
                    <a:moveTo>
                      <a:pt x="9" y="41"/>
                    </a:moveTo>
                    <a:cubicBezTo>
                      <a:pt x="9" y="41"/>
                      <a:pt x="9" y="42"/>
                      <a:pt x="9" y="42"/>
                    </a:cubicBezTo>
                    <a:cubicBezTo>
                      <a:pt x="9" y="42"/>
                      <a:pt x="9" y="41"/>
                      <a:pt x="9" y="41"/>
                    </a:cubicBezTo>
                    <a:moveTo>
                      <a:pt x="9" y="40"/>
                    </a:moveTo>
                    <a:cubicBezTo>
                      <a:pt x="9" y="41"/>
                      <a:pt x="9" y="41"/>
                      <a:pt x="9" y="41"/>
                    </a:cubicBezTo>
                    <a:cubicBezTo>
                      <a:pt x="9" y="41"/>
                      <a:pt x="9" y="41"/>
                      <a:pt x="9" y="40"/>
                    </a:cubicBezTo>
                    <a:moveTo>
                      <a:pt x="9" y="39"/>
                    </a:moveTo>
                    <a:cubicBezTo>
                      <a:pt x="9" y="40"/>
                      <a:pt x="9" y="40"/>
                      <a:pt x="9" y="40"/>
                    </a:cubicBezTo>
                    <a:cubicBezTo>
                      <a:pt x="9" y="40"/>
                      <a:pt x="9" y="40"/>
                      <a:pt x="9" y="39"/>
                    </a:cubicBezTo>
                    <a:moveTo>
                      <a:pt x="8" y="35"/>
                    </a:moveTo>
                    <a:cubicBezTo>
                      <a:pt x="8" y="37"/>
                      <a:pt x="8" y="38"/>
                      <a:pt x="9" y="39"/>
                    </a:cubicBezTo>
                    <a:cubicBezTo>
                      <a:pt x="8" y="38"/>
                      <a:pt x="8" y="37"/>
                      <a:pt x="8" y="35"/>
                    </a:cubicBezTo>
                    <a:moveTo>
                      <a:pt x="8" y="34"/>
                    </a:moveTo>
                    <a:cubicBezTo>
                      <a:pt x="8" y="34"/>
                      <a:pt x="8" y="35"/>
                      <a:pt x="8" y="35"/>
                    </a:cubicBezTo>
                    <a:cubicBezTo>
                      <a:pt x="8" y="35"/>
                      <a:pt x="8" y="34"/>
                      <a:pt x="8" y="34"/>
                    </a:cubicBezTo>
                    <a:moveTo>
                      <a:pt x="7" y="33"/>
                    </a:moveTo>
                    <a:cubicBezTo>
                      <a:pt x="7" y="33"/>
                      <a:pt x="7" y="33"/>
                      <a:pt x="7" y="34"/>
                    </a:cubicBezTo>
                    <a:cubicBezTo>
                      <a:pt x="7" y="33"/>
                      <a:pt x="7" y="33"/>
                      <a:pt x="7" y="33"/>
                    </a:cubicBezTo>
                    <a:moveTo>
                      <a:pt x="4" y="19"/>
                    </a:moveTo>
                    <a:cubicBezTo>
                      <a:pt x="5" y="24"/>
                      <a:pt x="6" y="28"/>
                      <a:pt x="7" y="33"/>
                    </a:cubicBezTo>
                    <a:cubicBezTo>
                      <a:pt x="6" y="28"/>
                      <a:pt x="5" y="24"/>
                      <a:pt x="4" y="19"/>
                    </a:cubicBezTo>
                    <a:moveTo>
                      <a:pt x="3" y="13"/>
                    </a:moveTo>
                    <a:cubicBezTo>
                      <a:pt x="4" y="15"/>
                      <a:pt x="4" y="17"/>
                      <a:pt x="4" y="19"/>
                    </a:cubicBezTo>
                    <a:cubicBezTo>
                      <a:pt x="4" y="17"/>
                      <a:pt x="4" y="15"/>
                      <a:pt x="3" y="13"/>
                    </a:cubicBezTo>
                    <a:moveTo>
                      <a:pt x="3" y="11"/>
                    </a:moveTo>
                    <a:cubicBezTo>
                      <a:pt x="3" y="12"/>
                      <a:pt x="3" y="12"/>
                      <a:pt x="3" y="13"/>
                    </a:cubicBezTo>
                    <a:cubicBezTo>
                      <a:pt x="3" y="12"/>
                      <a:pt x="3" y="12"/>
                      <a:pt x="3" y="11"/>
                    </a:cubicBezTo>
                    <a:moveTo>
                      <a:pt x="2" y="8"/>
                    </a:moveTo>
                    <a:cubicBezTo>
                      <a:pt x="2" y="9"/>
                      <a:pt x="3" y="10"/>
                      <a:pt x="3" y="11"/>
                    </a:cubicBezTo>
                    <a:cubicBezTo>
                      <a:pt x="3" y="10"/>
                      <a:pt x="2" y="9"/>
                      <a:pt x="2" y="8"/>
                    </a:cubicBezTo>
                    <a:moveTo>
                      <a:pt x="2" y="8"/>
                    </a:moveTo>
                    <a:cubicBezTo>
                      <a:pt x="2" y="8"/>
                      <a:pt x="2" y="8"/>
                      <a:pt x="2" y="8"/>
                    </a:cubicBezTo>
                    <a:cubicBezTo>
                      <a:pt x="2" y="8"/>
                      <a:pt x="2" y="8"/>
                      <a:pt x="2" y="8"/>
                    </a:cubicBezTo>
                    <a:moveTo>
                      <a:pt x="2" y="7"/>
                    </a:moveTo>
                    <a:cubicBezTo>
                      <a:pt x="2" y="7"/>
                      <a:pt x="2" y="7"/>
                      <a:pt x="2" y="7"/>
                    </a:cubicBezTo>
                    <a:cubicBezTo>
                      <a:pt x="2" y="7"/>
                      <a:pt x="2" y="7"/>
                      <a:pt x="2" y="7"/>
                    </a:cubicBezTo>
                    <a:moveTo>
                      <a:pt x="2" y="6"/>
                    </a:moveTo>
                    <a:cubicBezTo>
                      <a:pt x="2" y="6"/>
                      <a:pt x="2" y="6"/>
                      <a:pt x="2" y="6"/>
                    </a:cubicBezTo>
                    <a:cubicBezTo>
                      <a:pt x="2" y="6"/>
                      <a:pt x="2" y="6"/>
                      <a:pt x="2" y="6"/>
                    </a:cubicBezTo>
                    <a:moveTo>
                      <a:pt x="1" y="5"/>
                    </a:moveTo>
                    <a:cubicBezTo>
                      <a:pt x="1" y="5"/>
                      <a:pt x="2" y="6"/>
                      <a:pt x="2" y="6"/>
                    </a:cubicBezTo>
                    <a:cubicBezTo>
                      <a:pt x="2" y="5"/>
                      <a:pt x="1" y="5"/>
                      <a:pt x="1" y="5"/>
                    </a:cubicBezTo>
                    <a:moveTo>
                      <a:pt x="1" y="4"/>
                    </a:moveTo>
                    <a:cubicBezTo>
                      <a:pt x="1" y="5"/>
                      <a:pt x="1" y="5"/>
                      <a:pt x="1" y="5"/>
                    </a:cubicBezTo>
                    <a:cubicBezTo>
                      <a:pt x="1" y="5"/>
                      <a:pt x="1" y="4"/>
                      <a:pt x="1" y="4"/>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0" y="0"/>
                    </a:moveTo>
                    <a:cubicBezTo>
                      <a:pt x="0" y="0"/>
                      <a:pt x="0" y="0"/>
                      <a:pt x="0" y="0"/>
                    </a:cubicBezTo>
                    <a:cubicBezTo>
                      <a:pt x="0" y="0"/>
                      <a:pt x="0" y="0"/>
                      <a:pt x="0" y="0"/>
                    </a:cubicBezTo>
                  </a:path>
                </a:pathLst>
              </a:custGeom>
              <a:solidFill>
                <a:srgbClr val="021A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Sļiḓe">
                <a:extLst>
                  <a:ext uri="{FF2B5EF4-FFF2-40B4-BE49-F238E27FC236}">
                    <a16:creationId xmlns:a16="http://schemas.microsoft.com/office/drawing/2014/main" id="{7810D5AF-4279-49ED-9894-2FAD3D5BE13C}"/>
                  </a:ext>
                </a:extLst>
              </p:cNvPr>
              <p:cNvSpPr>
                <a:spLocks/>
              </p:cNvSpPr>
              <p:nvPr userDrawn="1"/>
            </p:nvSpPr>
            <p:spPr bwMode="auto">
              <a:xfrm>
                <a:off x="10006609" y="3814763"/>
                <a:ext cx="241300" cy="1438275"/>
              </a:xfrm>
              <a:custGeom>
                <a:avLst/>
                <a:gdLst>
                  <a:gd name="T0" fmla="*/ 27 w 152"/>
                  <a:gd name="T1" fmla="*/ 192 h 906"/>
                  <a:gd name="T2" fmla="*/ 124 w 152"/>
                  <a:gd name="T3" fmla="*/ 898 h 906"/>
                  <a:gd name="T4" fmla="*/ 124 w 152"/>
                  <a:gd name="T5" fmla="*/ 898 h 906"/>
                  <a:gd name="T6" fmla="*/ 124 w 152"/>
                  <a:gd name="T7" fmla="*/ 899 h 906"/>
                  <a:gd name="T8" fmla="*/ 124 w 152"/>
                  <a:gd name="T9" fmla="*/ 899 h 906"/>
                  <a:gd name="T10" fmla="*/ 124 w 152"/>
                  <a:gd name="T11" fmla="*/ 899 h 906"/>
                  <a:gd name="T12" fmla="*/ 125 w 152"/>
                  <a:gd name="T13" fmla="*/ 899 h 906"/>
                  <a:gd name="T14" fmla="*/ 125 w 152"/>
                  <a:gd name="T15" fmla="*/ 899 h 906"/>
                  <a:gd name="T16" fmla="*/ 125 w 152"/>
                  <a:gd name="T17" fmla="*/ 899 h 906"/>
                  <a:gd name="T18" fmla="*/ 125 w 152"/>
                  <a:gd name="T19" fmla="*/ 899 h 906"/>
                  <a:gd name="T20" fmla="*/ 125 w 152"/>
                  <a:gd name="T21" fmla="*/ 899 h 906"/>
                  <a:gd name="T22" fmla="*/ 125 w 152"/>
                  <a:gd name="T23" fmla="*/ 900 h 906"/>
                  <a:gd name="T24" fmla="*/ 125 w 152"/>
                  <a:gd name="T25" fmla="*/ 900 h 906"/>
                  <a:gd name="T26" fmla="*/ 125 w 152"/>
                  <a:gd name="T27" fmla="*/ 900 h 906"/>
                  <a:gd name="T28" fmla="*/ 126 w 152"/>
                  <a:gd name="T29" fmla="*/ 900 h 906"/>
                  <a:gd name="T30" fmla="*/ 126 w 152"/>
                  <a:gd name="T31" fmla="*/ 900 h 906"/>
                  <a:gd name="T32" fmla="*/ 126 w 152"/>
                  <a:gd name="T33" fmla="*/ 900 h 906"/>
                  <a:gd name="T34" fmla="*/ 126 w 152"/>
                  <a:gd name="T35" fmla="*/ 900 h 906"/>
                  <a:gd name="T36" fmla="*/ 126 w 152"/>
                  <a:gd name="T37" fmla="*/ 900 h 906"/>
                  <a:gd name="T38" fmla="*/ 126 w 152"/>
                  <a:gd name="T39" fmla="*/ 900 h 906"/>
                  <a:gd name="T40" fmla="*/ 126 w 152"/>
                  <a:gd name="T41" fmla="*/ 901 h 906"/>
                  <a:gd name="T42" fmla="*/ 127 w 152"/>
                  <a:gd name="T43" fmla="*/ 901 h 906"/>
                  <a:gd name="T44" fmla="*/ 139 w 152"/>
                  <a:gd name="T45" fmla="*/ 905 h 906"/>
                  <a:gd name="T46" fmla="*/ 139 w 152"/>
                  <a:gd name="T47" fmla="*/ 905 h 906"/>
                  <a:gd name="T48" fmla="*/ 149 w 152"/>
                  <a:gd name="T49" fmla="*/ 870 h 906"/>
                  <a:gd name="T50" fmla="*/ 146 w 152"/>
                  <a:gd name="T51" fmla="*/ 635 h 906"/>
                  <a:gd name="T52" fmla="*/ 104 w 152"/>
                  <a:gd name="T53" fmla="*/ 383 h 906"/>
                  <a:gd name="T54" fmla="*/ 104 w 152"/>
                  <a:gd name="T55" fmla="*/ 382 h 906"/>
                  <a:gd name="T56" fmla="*/ 103 w 152"/>
                  <a:gd name="T57" fmla="*/ 381 h 906"/>
                  <a:gd name="T58" fmla="*/ 103 w 152"/>
                  <a:gd name="T59" fmla="*/ 381 h 906"/>
                  <a:gd name="T60" fmla="*/ 103 w 152"/>
                  <a:gd name="T61" fmla="*/ 380 h 906"/>
                  <a:gd name="T62" fmla="*/ 103 w 152"/>
                  <a:gd name="T63" fmla="*/ 379 h 906"/>
                  <a:gd name="T64" fmla="*/ 103 w 152"/>
                  <a:gd name="T65" fmla="*/ 378 h 906"/>
                  <a:gd name="T66" fmla="*/ 103 w 152"/>
                  <a:gd name="T67" fmla="*/ 377 h 906"/>
                  <a:gd name="T68" fmla="*/ 102 w 152"/>
                  <a:gd name="T69" fmla="*/ 373 h 906"/>
                  <a:gd name="T70" fmla="*/ 101 w 152"/>
                  <a:gd name="T71" fmla="*/ 372 h 906"/>
                  <a:gd name="T72" fmla="*/ 101 w 152"/>
                  <a:gd name="T73" fmla="*/ 371 h 906"/>
                  <a:gd name="T74" fmla="*/ 98 w 152"/>
                  <a:gd name="T75" fmla="*/ 357 h 906"/>
                  <a:gd name="T76" fmla="*/ 97 w 152"/>
                  <a:gd name="T77" fmla="*/ 351 h 906"/>
                  <a:gd name="T78" fmla="*/ 97 w 152"/>
                  <a:gd name="T79" fmla="*/ 349 h 906"/>
                  <a:gd name="T80" fmla="*/ 96 w 152"/>
                  <a:gd name="T81" fmla="*/ 346 h 906"/>
                  <a:gd name="T82" fmla="*/ 96 w 152"/>
                  <a:gd name="T83" fmla="*/ 345 h 906"/>
                  <a:gd name="T84" fmla="*/ 96 w 152"/>
                  <a:gd name="T85" fmla="*/ 344 h 906"/>
                  <a:gd name="T86" fmla="*/ 96 w 152"/>
                  <a:gd name="T87" fmla="*/ 344 h 906"/>
                  <a:gd name="T88" fmla="*/ 95 w 152"/>
                  <a:gd name="T89" fmla="*/ 343 h 906"/>
                  <a:gd name="T90" fmla="*/ 95 w 152"/>
                  <a:gd name="T91" fmla="*/ 341 h 906"/>
                  <a:gd name="T92" fmla="*/ 95 w 152"/>
                  <a:gd name="T93" fmla="*/ 340 h 906"/>
                  <a:gd name="T94" fmla="*/ 94 w 152"/>
                  <a:gd name="T95" fmla="*/ 338 h 906"/>
                  <a:gd name="T96" fmla="*/ 0 w 152"/>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906">
                    <a:moveTo>
                      <a:pt x="0" y="0"/>
                    </a:moveTo>
                    <a:cubicBezTo>
                      <a:pt x="10" y="59"/>
                      <a:pt x="19" y="124"/>
                      <a:pt x="27" y="192"/>
                    </a:cubicBezTo>
                    <a:cubicBezTo>
                      <a:pt x="52" y="418"/>
                      <a:pt x="54" y="612"/>
                      <a:pt x="34" y="685"/>
                    </a:cubicBezTo>
                    <a:cubicBezTo>
                      <a:pt x="67" y="796"/>
                      <a:pt x="100" y="875"/>
                      <a:pt x="124" y="898"/>
                    </a:cubicBezTo>
                    <a:cubicBezTo>
                      <a:pt x="124" y="898"/>
                      <a:pt x="124" y="898"/>
                      <a:pt x="124" y="898"/>
                    </a:cubicBezTo>
                    <a:cubicBezTo>
                      <a:pt x="124" y="898"/>
                      <a:pt x="124" y="898"/>
                      <a:pt x="124" y="898"/>
                    </a:cubicBezTo>
                    <a:cubicBezTo>
                      <a:pt x="124" y="898"/>
                      <a:pt x="124" y="898"/>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1"/>
                      <a:pt x="126" y="901"/>
                    </a:cubicBezTo>
                    <a:cubicBezTo>
                      <a:pt x="126" y="901"/>
                      <a:pt x="126" y="901"/>
                      <a:pt x="126" y="901"/>
                    </a:cubicBezTo>
                    <a:cubicBezTo>
                      <a:pt x="126" y="901"/>
                      <a:pt x="127" y="901"/>
                      <a:pt x="127" y="901"/>
                    </a:cubicBezTo>
                    <a:cubicBezTo>
                      <a:pt x="127" y="901"/>
                      <a:pt x="127" y="901"/>
                      <a:pt x="127" y="901"/>
                    </a:cubicBezTo>
                    <a:cubicBezTo>
                      <a:pt x="130" y="904"/>
                      <a:pt x="134" y="906"/>
                      <a:pt x="137" y="906"/>
                    </a:cubicBezTo>
                    <a:cubicBezTo>
                      <a:pt x="138" y="906"/>
                      <a:pt x="139" y="905"/>
                      <a:pt x="139" y="905"/>
                    </a:cubicBezTo>
                    <a:cubicBezTo>
                      <a:pt x="139" y="905"/>
                      <a:pt x="139" y="905"/>
                      <a:pt x="139" y="905"/>
                    </a:cubicBezTo>
                    <a:cubicBezTo>
                      <a:pt x="139" y="905"/>
                      <a:pt x="139" y="905"/>
                      <a:pt x="139" y="905"/>
                    </a:cubicBezTo>
                    <a:cubicBezTo>
                      <a:pt x="145" y="904"/>
                      <a:pt x="149" y="899"/>
                      <a:pt x="152" y="890"/>
                    </a:cubicBezTo>
                    <a:cubicBezTo>
                      <a:pt x="151" y="884"/>
                      <a:pt x="150" y="877"/>
                      <a:pt x="149" y="870"/>
                    </a:cubicBezTo>
                    <a:cubicBezTo>
                      <a:pt x="149" y="870"/>
                      <a:pt x="149" y="870"/>
                      <a:pt x="149" y="870"/>
                    </a:cubicBezTo>
                    <a:cubicBezTo>
                      <a:pt x="141" y="813"/>
                      <a:pt x="140" y="731"/>
                      <a:pt x="146" y="635"/>
                    </a:cubicBezTo>
                    <a:cubicBezTo>
                      <a:pt x="137" y="561"/>
                      <a:pt x="123" y="477"/>
                      <a:pt x="105" y="389"/>
                    </a:cubicBezTo>
                    <a:cubicBezTo>
                      <a:pt x="105" y="387"/>
                      <a:pt x="104" y="385"/>
                      <a:pt x="104" y="383"/>
                    </a:cubicBezTo>
                    <a:cubicBezTo>
                      <a:pt x="104" y="383"/>
                      <a:pt x="104" y="383"/>
                      <a:pt x="104" y="383"/>
                    </a:cubicBezTo>
                    <a:cubicBezTo>
                      <a:pt x="104" y="383"/>
                      <a:pt x="104" y="382"/>
                      <a:pt x="104" y="382"/>
                    </a:cubicBezTo>
                    <a:cubicBezTo>
                      <a:pt x="104" y="382"/>
                      <a:pt x="104" y="382"/>
                      <a:pt x="104" y="382"/>
                    </a:cubicBezTo>
                    <a:cubicBezTo>
                      <a:pt x="104" y="382"/>
                      <a:pt x="104" y="382"/>
                      <a:pt x="103" y="381"/>
                    </a:cubicBezTo>
                    <a:cubicBezTo>
                      <a:pt x="103" y="381"/>
                      <a:pt x="103" y="381"/>
                      <a:pt x="103" y="381"/>
                    </a:cubicBezTo>
                    <a:cubicBezTo>
                      <a:pt x="103" y="381"/>
                      <a:pt x="103" y="381"/>
                      <a:pt x="103" y="381"/>
                    </a:cubicBezTo>
                    <a:cubicBezTo>
                      <a:pt x="103" y="380"/>
                      <a:pt x="103" y="380"/>
                      <a:pt x="103" y="380"/>
                    </a:cubicBezTo>
                    <a:cubicBezTo>
                      <a:pt x="103" y="380"/>
                      <a:pt x="103" y="380"/>
                      <a:pt x="103" y="380"/>
                    </a:cubicBezTo>
                    <a:cubicBezTo>
                      <a:pt x="103" y="380"/>
                      <a:pt x="103" y="379"/>
                      <a:pt x="103" y="379"/>
                    </a:cubicBezTo>
                    <a:cubicBezTo>
                      <a:pt x="103" y="379"/>
                      <a:pt x="103" y="379"/>
                      <a:pt x="103" y="379"/>
                    </a:cubicBezTo>
                    <a:cubicBezTo>
                      <a:pt x="103" y="379"/>
                      <a:pt x="103" y="379"/>
                      <a:pt x="103" y="378"/>
                    </a:cubicBezTo>
                    <a:cubicBezTo>
                      <a:pt x="103" y="378"/>
                      <a:pt x="103" y="378"/>
                      <a:pt x="103" y="378"/>
                    </a:cubicBezTo>
                    <a:cubicBezTo>
                      <a:pt x="103" y="378"/>
                      <a:pt x="103" y="378"/>
                      <a:pt x="103" y="377"/>
                    </a:cubicBezTo>
                    <a:cubicBezTo>
                      <a:pt x="103" y="377"/>
                      <a:pt x="103" y="377"/>
                      <a:pt x="103" y="377"/>
                    </a:cubicBezTo>
                    <a:cubicBezTo>
                      <a:pt x="102" y="376"/>
                      <a:pt x="102" y="375"/>
                      <a:pt x="102" y="373"/>
                    </a:cubicBezTo>
                    <a:cubicBezTo>
                      <a:pt x="102" y="373"/>
                      <a:pt x="102" y="373"/>
                      <a:pt x="102" y="373"/>
                    </a:cubicBezTo>
                    <a:cubicBezTo>
                      <a:pt x="102" y="373"/>
                      <a:pt x="102" y="372"/>
                      <a:pt x="102" y="372"/>
                    </a:cubicBezTo>
                    <a:cubicBezTo>
                      <a:pt x="102" y="372"/>
                      <a:pt x="102" y="372"/>
                      <a:pt x="101" y="372"/>
                    </a:cubicBezTo>
                    <a:cubicBezTo>
                      <a:pt x="101" y="371"/>
                      <a:pt x="101" y="371"/>
                      <a:pt x="101" y="371"/>
                    </a:cubicBezTo>
                    <a:cubicBezTo>
                      <a:pt x="101" y="371"/>
                      <a:pt x="101" y="371"/>
                      <a:pt x="101" y="371"/>
                    </a:cubicBezTo>
                    <a:cubicBezTo>
                      <a:pt x="100" y="366"/>
                      <a:pt x="99" y="362"/>
                      <a:pt x="98" y="357"/>
                    </a:cubicBezTo>
                    <a:cubicBezTo>
                      <a:pt x="98" y="357"/>
                      <a:pt x="98" y="357"/>
                      <a:pt x="98" y="357"/>
                    </a:cubicBezTo>
                    <a:cubicBezTo>
                      <a:pt x="98" y="355"/>
                      <a:pt x="98" y="353"/>
                      <a:pt x="97" y="351"/>
                    </a:cubicBezTo>
                    <a:cubicBezTo>
                      <a:pt x="97" y="351"/>
                      <a:pt x="97" y="351"/>
                      <a:pt x="97" y="351"/>
                    </a:cubicBezTo>
                    <a:cubicBezTo>
                      <a:pt x="97" y="350"/>
                      <a:pt x="97" y="350"/>
                      <a:pt x="97" y="349"/>
                    </a:cubicBezTo>
                    <a:cubicBezTo>
                      <a:pt x="97" y="349"/>
                      <a:pt x="97" y="349"/>
                      <a:pt x="97" y="349"/>
                    </a:cubicBezTo>
                    <a:cubicBezTo>
                      <a:pt x="97" y="348"/>
                      <a:pt x="96" y="347"/>
                      <a:pt x="96" y="346"/>
                    </a:cubicBezTo>
                    <a:cubicBezTo>
                      <a:pt x="96" y="346"/>
                      <a:pt x="96" y="346"/>
                      <a:pt x="96" y="346"/>
                    </a:cubicBezTo>
                    <a:cubicBezTo>
                      <a:pt x="96" y="346"/>
                      <a:pt x="96" y="346"/>
                      <a:pt x="96" y="346"/>
                    </a:cubicBezTo>
                    <a:cubicBezTo>
                      <a:pt x="96" y="346"/>
                      <a:pt x="96" y="345"/>
                      <a:pt x="96" y="345"/>
                    </a:cubicBezTo>
                    <a:cubicBezTo>
                      <a:pt x="96" y="345"/>
                      <a:pt x="96" y="345"/>
                      <a:pt x="96" y="345"/>
                    </a:cubicBezTo>
                    <a:cubicBezTo>
                      <a:pt x="96" y="345"/>
                      <a:pt x="96" y="345"/>
                      <a:pt x="96" y="344"/>
                    </a:cubicBezTo>
                    <a:cubicBezTo>
                      <a:pt x="96" y="344"/>
                      <a:pt x="96" y="344"/>
                      <a:pt x="96" y="344"/>
                    </a:cubicBezTo>
                    <a:cubicBezTo>
                      <a:pt x="96" y="344"/>
                      <a:pt x="96" y="344"/>
                      <a:pt x="96" y="344"/>
                    </a:cubicBezTo>
                    <a:cubicBezTo>
                      <a:pt x="96" y="344"/>
                      <a:pt x="95" y="343"/>
                      <a:pt x="95" y="343"/>
                    </a:cubicBezTo>
                    <a:cubicBezTo>
                      <a:pt x="95" y="343"/>
                      <a:pt x="95" y="343"/>
                      <a:pt x="95" y="343"/>
                    </a:cubicBezTo>
                    <a:cubicBezTo>
                      <a:pt x="95" y="343"/>
                      <a:pt x="95" y="343"/>
                      <a:pt x="95" y="342"/>
                    </a:cubicBezTo>
                    <a:cubicBezTo>
                      <a:pt x="95" y="342"/>
                      <a:pt x="95" y="341"/>
                      <a:pt x="95" y="341"/>
                    </a:cubicBezTo>
                    <a:cubicBezTo>
                      <a:pt x="95" y="341"/>
                      <a:pt x="95" y="341"/>
                      <a:pt x="95" y="341"/>
                    </a:cubicBezTo>
                    <a:cubicBezTo>
                      <a:pt x="95" y="340"/>
                      <a:pt x="95" y="340"/>
                      <a:pt x="95" y="340"/>
                    </a:cubicBezTo>
                    <a:cubicBezTo>
                      <a:pt x="95" y="340"/>
                      <a:pt x="95" y="340"/>
                      <a:pt x="95" y="340"/>
                    </a:cubicBezTo>
                    <a:cubicBezTo>
                      <a:pt x="95" y="339"/>
                      <a:pt x="94" y="339"/>
                      <a:pt x="94" y="338"/>
                    </a:cubicBezTo>
                    <a:cubicBezTo>
                      <a:pt x="94" y="338"/>
                      <a:pt x="94" y="338"/>
                      <a:pt x="94" y="338"/>
                    </a:cubicBezTo>
                    <a:cubicBezTo>
                      <a:pt x="65" y="201"/>
                      <a:pt x="31" y="81"/>
                      <a:pt x="0" y="0"/>
                    </a:cubicBezTo>
                  </a:path>
                </a:pathLst>
              </a:custGeom>
              <a:solidFill>
                <a:srgbClr val="0B50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S1iďe">
                <a:extLst>
                  <a:ext uri="{FF2B5EF4-FFF2-40B4-BE49-F238E27FC236}">
                    <a16:creationId xmlns:a16="http://schemas.microsoft.com/office/drawing/2014/main" id="{1BF5F81B-5F83-48FF-94FC-F3DC7F110651}"/>
                  </a:ext>
                </a:extLst>
              </p:cNvPr>
              <p:cNvSpPr>
                <a:spLocks/>
              </p:cNvSpPr>
              <p:nvPr userDrawn="1"/>
            </p:nvSpPr>
            <p:spPr bwMode="auto">
              <a:xfrm>
                <a:off x="10209809" y="3692525"/>
                <a:ext cx="414338" cy="1646238"/>
              </a:xfrm>
              <a:custGeom>
                <a:avLst/>
                <a:gdLst>
                  <a:gd name="T0" fmla="*/ 221 w 261"/>
                  <a:gd name="T1" fmla="*/ 531 h 1037"/>
                  <a:gd name="T2" fmla="*/ 58 w 261"/>
                  <a:gd name="T3" fmla="*/ 1030 h 1037"/>
                  <a:gd name="T4" fmla="*/ 40 w 261"/>
                  <a:gd name="T5" fmla="*/ 505 h 1037"/>
                  <a:gd name="T6" fmla="*/ 203 w 261"/>
                  <a:gd name="T7" fmla="*/ 7 h 1037"/>
                  <a:gd name="T8" fmla="*/ 221 w 261"/>
                  <a:gd name="T9" fmla="*/ 531 h 1037"/>
                </a:gdLst>
                <a:ahLst/>
                <a:cxnLst>
                  <a:cxn ang="0">
                    <a:pos x="T0" y="T1"/>
                  </a:cxn>
                  <a:cxn ang="0">
                    <a:pos x="T2" y="T3"/>
                  </a:cxn>
                  <a:cxn ang="0">
                    <a:pos x="T4" y="T5"/>
                  </a:cxn>
                  <a:cxn ang="0">
                    <a:pos x="T6" y="T7"/>
                  </a:cxn>
                  <a:cxn ang="0">
                    <a:pos x="T8" y="T9"/>
                  </a:cxn>
                </a:cxnLst>
                <a:rect l="0" t="0" r="r" b="b"/>
                <a:pathLst>
                  <a:path w="261" h="1037">
                    <a:moveTo>
                      <a:pt x="221" y="531"/>
                    </a:moveTo>
                    <a:cubicBezTo>
                      <a:pt x="181" y="814"/>
                      <a:pt x="108" y="1037"/>
                      <a:pt x="58" y="1030"/>
                    </a:cubicBezTo>
                    <a:cubicBezTo>
                      <a:pt x="8" y="1023"/>
                      <a:pt x="0" y="788"/>
                      <a:pt x="40" y="505"/>
                    </a:cubicBezTo>
                    <a:cubicBezTo>
                      <a:pt x="80" y="223"/>
                      <a:pt x="153" y="0"/>
                      <a:pt x="203" y="7"/>
                    </a:cubicBezTo>
                    <a:cubicBezTo>
                      <a:pt x="253" y="14"/>
                      <a:pt x="261" y="249"/>
                      <a:pt x="221" y="531"/>
                    </a:cubicBezTo>
                  </a:path>
                </a:pathLst>
              </a:custGeom>
              <a:solidFill>
                <a:srgbClr val="4A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ŝļîḑê">
                <a:extLst>
                  <a:ext uri="{FF2B5EF4-FFF2-40B4-BE49-F238E27FC236}">
                    <a16:creationId xmlns:a16="http://schemas.microsoft.com/office/drawing/2014/main" id="{E06E64E6-77D7-45F5-B32E-2E848E06E960}"/>
                  </a:ext>
                </a:extLst>
              </p:cNvPr>
              <p:cNvSpPr>
                <a:spLocks/>
              </p:cNvSpPr>
              <p:nvPr userDrawn="1"/>
            </p:nvSpPr>
            <p:spPr bwMode="auto">
              <a:xfrm>
                <a:off x="10247909" y="5226050"/>
                <a:ext cx="57150" cy="101600"/>
              </a:xfrm>
              <a:custGeom>
                <a:avLst/>
                <a:gdLst>
                  <a:gd name="T0" fmla="*/ 0 w 36"/>
                  <a:gd name="T1" fmla="*/ 0 h 64"/>
                  <a:gd name="T2" fmla="*/ 0 w 36"/>
                  <a:gd name="T3" fmla="*/ 1 h 64"/>
                  <a:gd name="T4" fmla="*/ 34 w 36"/>
                  <a:gd name="T5" fmla="*/ 64 h 64"/>
                  <a:gd name="T6" fmla="*/ 36 w 36"/>
                  <a:gd name="T7" fmla="*/ 64 h 64"/>
                  <a:gd name="T8" fmla="*/ 36 w 36"/>
                  <a:gd name="T9" fmla="*/ 64 h 64"/>
                  <a:gd name="T10" fmla="*/ 34 w 36"/>
                  <a:gd name="T11" fmla="*/ 64 h 64"/>
                  <a:gd name="T12" fmla="*/ 0 w 3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6" h="64">
                    <a:moveTo>
                      <a:pt x="0" y="0"/>
                    </a:moveTo>
                    <a:cubicBezTo>
                      <a:pt x="0" y="0"/>
                      <a:pt x="0" y="1"/>
                      <a:pt x="0" y="1"/>
                    </a:cubicBezTo>
                    <a:cubicBezTo>
                      <a:pt x="7" y="39"/>
                      <a:pt x="19" y="62"/>
                      <a:pt x="34" y="64"/>
                    </a:cubicBezTo>
                    <a:cubicBezTo>
                      <a:pt x="34" y="64"/>
                      <a:pt x="35" y="64"/>
                      <a:pt x="36" y="64"/>
                    </a:cubicBezTo>
                    <a:cubicBezTo>
                      <a:pt x="36" y="64"/>
                      <a:pt x="36" y="64"/>
                      <a:pt x="36" y="64"/>
                    </a:cubicBezTo>
                    <a:cubicBezTo>
                      <a:pt x="35" y="64"/>
                      <a:pt x="35" y="64"/>
                      <a:pt x="34" y="64"/>
                    </a:cubicBezTo>
                    <a:cubicBezTo>
                      <a:pt x="19" y="62"/>
                      <a:pt x="7" y="39"/>
                      <a:pt x="0" y="0"/>
                    </a:cubicBezTo>
                  </a:path>
                </a:pathLst>
              </a:custGeom>
              <a:solidFill>
                <a:srgbClr val="444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ś1ïḑê">
                <a:extLst>
                  <a:ext uri="{FF2B5EF4-FFF2-40B4-BE49-F238E27FC236}">
                    <a16:creationId xmlns:a16="http://schemas.microsoft.com/office/drawing/2014/main" id="{0900C21C-31A5-4514-B5F5-79395B48C43E}"/>
                  </a:ext>
                </a:extLst>
              </p:cNvPr>
              <p:cNvSpPr>
                <a:spLocks/>
              </p:cNvSpPr>
              <p:nvPr userDrawn="1"/>
            </p:nvSpPr>
            <p:spPr bwMode="auto">
              <a:xfrm>
                <a:off x="10247909" y="5226050"/>
                <a:ext cx="0" cy="158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1"/>
                      <a:pt x="0" y="0"/>
                      <a:pt x="0" y="0"/>
                    </a:cubicBezTo>
                    <a:cubicBezTo>
                      <a:pt x="0" y="0"/>
                      <a:pt x="0" y="0"/>
                      <a:pt x="0" y="0"/>
                    </a:cubicBezTo>
                  </a:path>
                </a:pathLst>
              </a:custGeom>
              <a:solidFill>
                <a:srgbClr val="0E2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şļiḍe">
                <a:extLst>
                  <a:ext uri="{FF2B5EF4-FFF2-40B4-BE49-F238E27FC236}">
                    <a16:creationId xmlns:a16="http://schemas.microsoft.com/office/drawing/2014/main" id="{909411CA-166F-47C2-BA62-DBD51FE002C7}"/>
                  </a:ext>
                </a:extLst>
              </p:cNvPr>
              <p:cNvSpPr>
                <a:spLocks/>
              </p:cNvSpPr>
              <p:nvPr userDrawn="1"/>
            </p:nvSpPr>
            <p:spPr bwMode="auto">
              <a:xfrm>
                <a:off x="10243147" y="5195888"/>
                <a:ext cx="4763" cy="31750"/>
              </a:xfrm>
              <a:custGeom>
                <a:avLst/>
                <a:gdLst>
                  <a:gd name="T0" fmla="*/ 0 w 3"/>
                  <a:gd name="T1" fmla="*/ 0 h 20"/>
                  <a:gd name="T2" fmla="*/ 0 w 3"/>
                  <a:gd name="T3" fmla="*/ 0 h 20"/>
                  <a:gd name="T4" fmla="*/ 3 w 3"/>
                  <a:gd name="T5" fmla="*/ 20 h 20"/>
                  <a:gd name="T6" fmla="*/ 3 w 3"/>
                  <a:gd name="T7" fmla="*/ 19 h 20"/>
                  <a:gd name="T8" fmla="*/ 0 w 3"/>
                  <a:gd name="T9" fmla="*/ 0 h 20"/>
                </a:gdLst>
                <a:ahLst/>
                <a:cxnLst>
                  <a:cxn ang="0">
                    <a:pos x="T0" y="T1"/>
                  </a:cxn>
                  <a:cxn ang="0">
                    <a:pos x="T2" y="T3"/>
                  </a:cxn>
                  <a:cxn ang="0">
                    <a:pos x="T4" y="T5"/>
                  </a:cxn>
                  <a:cxn ang="0">
                    <a:pos x="T6" y="T7"/>
                  </a:cxn>
                  <a:cxn ang="0">
                    <a:pos x="T8" y="T9"/>
                  </a:cxn>
                </a:cxnLst>
                <a:rect l="0" t="0" r="r" b="b"/>
                <a:pathLst>
                  <a:path w="3" h="20">
                    <a:moveTo>
                      <a:pt x="0" y="0"/>
                    </a:moveTo>
                    <a:cubicBezTo>
                      <a:pt x="0" y="0"/>
                      <a:pt x="0" y="0"/>
                      <a:pt x="0" y="0"/>
                    </a:cubicBezTo>
                    <a:cubicBezTo>
                      <a:pt x="1" y="7"/>
                      <a:pt x="2" y="14"/>
                      <a:pt x="3" y="20"/>
                    </a:cubicBezTo>
                    <a:cubicBezTo>
                      <a:pt x="3" y="20"/>
                      <a:pt x="3" y="19"/>
                      <a:pt x="3" y="19"/>
                    </a:cubicBezTo>
                    <a:cubicBezTo>
                      <a:pt x="2" y="13"/>
                      <a:pt x="1" y="7"/>
                      <a:pt x="0" y="0"/>
                    </a:cubicBezTo>
                  </a:path>
                </a:pathLst>
              </a:custGeom>
              <a:solidFill>
                <a:srgbClr val="033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šḷïďé">
                <a:extLst>
                  <a:ext uri="{FF2B5EF4-FFF2-40B4-BE49-F238E27FC236}">
                    <a16:creationId xmlns:a16="http://schemas.microsoft.com/office/drawing/2014/main" id="{C7EC8834-FEBB-422D-AF00-922015796FA8}"/>
                  </a:ext>
                </a:extLst>
              </p:cNvPr>
              <p:cNvSpPr>
                <a:spLocks/>
              </p:cNvSpPr>
              <p:nvPr userDrawn="1"/>
            </p:nvSpPr>
            <p:spPr bwMode="auto">
              <a:xfrm>
                <a:off x="10243147" y="3808413"/>
                <a:ext cx="368300" cy="1519238"/>
              </a:xfrm>
              <a:custGeom>
                <a:avLst/>
                <a:gdLst>
                  <a:gd name="T0" fmla="*/ 216 w 232"/>
                  <a:gd name="T1" fmla="*/ 0 h 957"/>
                  <a:gd name="T2" fmla="*/ 161 w 232"/>
                  <a:gd name="T3" fmla="*/ 420 h 957"/>
                  <a:gd name="T4" fmla="*/ 0 w 232"/>
                  <a:gd name="T5" fmla="*/ 874 h 957"/>
                  <a:gd name="T6" fmla="*/ 3 w 232"/>
                  <a:gd name="T7" fmla="*/ 893 h 957"/>
                  <a:gd name="T8" fmla="*/ 3 w 232"/>
                  <a:gd name="T9" fmla="*/ 893 h 957"/>
                  <a:gd name="T10" fmla="*/ 37 w 232"/>
                  <a:gd name="T11" fmla="*/ 957 h 957"/>
                  <a:gd name="T12" fmla="*/ 39 w 232"/>
                  <a:gd name="T13" fmla="*/ 957 h 957"/>
                  <a:gd name="T14" fmla="*/ 200 w 232"/>
                  <a:gd name="T15" fmla="*/ 458 h 957"/>
                  <a:gd name="T16" fmla="*/ 216 w 232"/>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957">
                    <a:moveTo>
                      <a:pt x="216" y="0"/>
                    </a:moveTo>
                    <a:cubicBezTo>
                      <a:pt x="218" y="97"/>
                      <a:pt x="199" y="250"/>
                      <a:pt x="161" y="420"/>
                    </a:cubicBezTo>
                    <a:cubicBezTo>
                      <a:pt x="113" y="631"/>
                      <a:pt x="50" y="807"/>
                      <a:pt x="0" y="874"/>
                    </a:cubicBezTo>
                    <a:cubicBezTo>
                      <a:pt x="1" y="881"/>
                      <a:pt x="2" y="887"/>
                      <a:pt x="3" y="893"/>
                    </a:cubicBezTo>
                    <a:cubicBezTo>
                      <a:pt x="3" y="893"/>
                      <a:pt x="3" y="893"/>
                      <a:pt x="3" y="893"/>
                    </a:cubicBezTo>
                    <a:cubicBezTo>
                      <a:pt x="10" y="932"/>
                      <a:pt x="22" y="955"/>
                      <a:pt x="37" y="957"/>
                    </a:cubicBezTo>
                    <a:cubicBezTo>
                      <a:pt x="38" y="957"/>
                      <a:pt x="38" y="957"/>
                      <a:pt x="39" y="957"/>
                    </a:cubicBezTo>
                    <a:cubicBezTo>
                      <a:pt x="89" y="957"/>
                      <a:pt x="161" y="736"/>
                      <a:pt x="200" y="458"/>
                    </a:cubicBezTo>
                    <a:cubicBezTo>
                      <a:pt x="228" y="263"/>
                      <a:pt x="232" y="90"/>
                      <a:pt x="216" y="0"/>
                    </a:cubicBezTo>
                  </a:path>
                </a:pathLst>
              </a:custGeom>
              <a:solidFill>
                <a:srgbClr val="15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iŝļiḋè">
                <a:extLst>
                  <a:ext uri="{FF2B5EF4-FFF2-40B4-BE49-F238E27FC236}">
                    <a16:creationId xmlns:a16="http://schemas.microsoft.com/office/drawing/2014/main" id="{22A31E96-3F9C-424F-BAFD-9FEC829A1AA9}"/>
                  </a:ext>
                </a:extLst>
              </p:cNvPr>
              <p:cNvSpPr>
                <a:spLocks/>
              </p:cNvSpPr>
              <p:nvPr userDrawn="1"/>
            </p:nvSpPr>
            <p:spPr bwMode="auto">
              <a:xfrm>
                <a:off x="9954222" y="4987925"/>
                <a:ext cx="625475" cy="901700"/>
              </a:xfrm>
              <a:custGeom>
                <a:avLst/>
                <a:gdLst>
                  <a:gd name="T0" fmla="*/ 354 w 394"/>
                  <a:gd name="T1" fmla="*/ 568 h 568"/>
                  <a:gd name="T2" fmla="*/ 40 w 394"/>
                  <a:gd name="T3" fmla="*/ 568 h 568"/>
                  <a:gd name="T4" fmla="*/ 0 w 394"/>
                  <a:gd name="T5" fmla="*/ 528 h 568"/>
                  <a:gd name="T6" fmla="*/ 0 w 394"/>
                  <a:gd name="T7" fmla="*/ 40 h 568"/>
                  <a:gd name="T8" fmla="*/ 40 w 394"/>
                  <a:gd name="T9" fmla="*/ 0 h 568"/>
                  <a:gd name="T10" fmla="*/ 354 w 394"/>
                  <a:gd name="T11" fmla="*/ 0 h 568"/>
                  <a:gd name="T12" fmla="*/ 394 w 394"/>
                  <a:gd name="T13" fmla="*/ 40 h 568"/>
                  <a:gd name="T14" fmla="*/ 394 w 394"/>
                  <a:gd name="T15" fmla="*/ 528 h 568"/>
                  <a:gd name="T16" fmla="*/ 354 w 394"/>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568">
                    <a:moveTo>
                      <a:pt x="354" y="568"/>
                    </a:moveTo>
                    <a:cubicBezTo>
                      <a:pt x="40" y="568"/>
                      <a:pt x="40" y="568"/>
                      <a:pt x="40" y="568"/>
                    </a:cubicBezTo>
                    <a:cubicBezTo>
                      <a:pt x="18" y="568"/>
                      <a:pt x="0" y="550"/>
                      <a:pt x="0" y="528"/>
                    </a:cubicBezTo>
                    <a:cubicBezTo>
                      <a:pt x="0" y="40"/>
                      <a:pt x="0" y="40"/>
                      <a:pt x="0" y="40"/>
                    </a:cubicBezTo>
                    <a:cubicBezTo>
                      <a:pt x="0" y="18"/>
                      <a:pt x="18" y="0"/>
                      <a:pt x="40" y="0"/>
                    </a:cubicBezTo>
                    <a:cubicBezTo>
                      <a:pt x="354" y="0"/>
                      <a:pt x="354" y="0"/>
                      <a:pt x="354" y="0"/>
                    </a:cubicBezTo>
                    <a:cubicBezTo>
                      <a:pt x="376" y="0"/>
                      <a:pt x="394" y="18"/>
                      <a:pt x="394" y="40"/>
                    </a:cubicBezTo>
                    <a:cubicBezTo>
                      <a:pt x="394" y="528"/>
                      <a:pt x="394" y="528"/>
                      <a:pt x="394" y="528"/>
                    </a:cubicBezTo>
                    <a:cubicBezTo>
                      <a:pt x="394" y="550"/>
                      <a:pt x="376" y="568"/>
                      <a:pt x="354" y="568"/>
                    </a:cubicBezTo>
                    <a:close/>
                  </a:path>
                </a:pathLst>
              </a:custGeom>
              <a:solidFill>
                <a:srgbClr val="52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ŝļiḑe">
                <a:extLst>
                  <a:ext uri="{FF2B5EF4-FFF2-40B4-BE49-F238E27FC236}">
                    <a16:creationId xmlns:a16="http://schemas.microsoft.com/office/drawing/2014/main" id="{DECBBC57-9883-4A26-A550-F176AC994860}"/>
                  </a:ext>
                </a:extLst>
              </p:cNvPr>
              <p:cNvSpPr>
                <a:spLocks/>
              </p:cNvSpPr>
              <p:nvPr userDrawn="1"/>
            </p:nvSpPr>
            <p:spPr bwMode="auto">
              <a:xfrm>
                <a:off x="10427297" y="4987925"/>
                <a:ext cx="152400" cy="901700"/>
              </a:xfrm>
              <a:custGeom>
                <a:avLst/>
                <a:gdLst>
                  <a:gd name="T0" fmla="*/ 56 w 96"/>
                  <a:gd name="T1" fmla="*/ 0 h 568"/>
                  <a:gd name="T2" fmla="*/ 0 w 96"/>
                  <a:gd name="T3" fmla="*/ 0 h 568"/>
                  <a:gd name="T4" fmla="*/ 40 w 96"/>
                  <a:gd name="T5" fmla="*/ 40 h 568"/>
                  <a:gd name="T6" fmla="*/ 40 w 96"/>
                  <a:gd name="T7" fmla="*/ 528 h 568"/>
                  <a:gd name="T8" fmla="*/ 0 w 96"/>
                  <a:gd name="T9" fmla="*/ 568 h 568"/>
                  <a:gd name="T10" fmla="*/ 56 w 96"/>
                  <a:gd name="T11" fmla="*/ 568 h 568"/>
                  <a:gd name="T12" fmla="*/ 96 w 96"/>
                  <a:gd name="T13" fmla="*/ 528 h 568"/>
                  <a:gd name="T14" fmla="*/ 96 w 96"/>
                  <a:gd name="T15" fmla="*/ 40 h 568"/>
                  <a:gd name="T16" fmla="*/ 56 w 96"/>
                  <a:gd name="T17"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568">
                    <a:moveTo>
                      <a:pt x="56" y="0"/>
                    </a:moveTo>
                    <a:cubicBezTo>
                      <a:pt x="0" y="0"/>
                      <a:pt x="0" y="0"/>
                      <a:pt x="0" y="0"/>
                    </a:cubicBezTo>
                    <a:cubicBezTo>
                      <a:pt x="22" y="0"/>
                      <a:pt x="40" y="18"/>
                      <a:pt x="40" y="40"/>
                    </a:cubicBezTo>
                    <a:cubicBezTo>
                      <a:pt x="40" y="528"/>
                      <a:pt x="40" y="528"/>
                      <a:pt x="40" y="528"/>
                    </a:cubicBezTo>
                    <a:cubicBezTo>
                      <a:pt x="40" y="550"/>
                      <a:pt x="22" y="568"/>
                      <a:pt x="0" y="568"/>
                    </a:cubicBezTo>
                    <a:cubicBezTo>
                      <a:pt x="56" y="568"/>
                      <a:pt x="56" y="568"/>
                      <a:pt x="56" y="568"/>
                    </a:cubicBezTo>
                    <a:cubicBezTo>
                      <a:pt x="78" y="568"/>
                      <a:pt x="96" y="550"/>
                      <a:pt x="96" y="528"/>
                    </a:cubicBezTo>
                    <a:cubicBezTo>
                      <a:pt x="96" y="40"/>
                      <a:pt x="96" y="40"/>
                      <a:pt x="96" y="40"/>
                    </a:cubicBezTo>
                    <a:cubicBezTo>
                      <a:pt x="96" y="18"/>
                      <a:pt x="78" y="0"/>
                      <a:pt x="56" y="0"/>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ïşľïde">
                <a:extLst>
                  <a:ext uri="{FF2B5EF4-FFF2-40B4-BE49-F238E27FC236}">
                    <a16:creationId xmlns:a16="http://schemas.microsoft.com/office/drawing/2014/main" id="{E3BE98CB-E3D6-4BC9-86CD-E0B8E691C215}"/>
                  </a:ext>
                </a:extLst>
              </p:cNvPr>
              <p:cNvSpPr>
                <a:spLocks/>
              </p:cNvSpPr>
              <p:nvPr userDrawn="1"/>
            </p:nvSpPr>
            <p:spPr bwMode="auto">
              <a:xfrm>
                <a:off x="10544772" y="4351338"/>
                <a:ext cx="125413" cy="38100"/>
              </a:xfrm>
              <a:custGeom>
                <a:avLst/>
                <a:gdLst>
                  <a:gd name="T0" fmla="*/ 2 w 79"/>
                  <a:gd name="T1" fmla="*/ 24 h 24"/>
                  <a:gd name="T2" fmla="*/ 0 w 79"/>
                  <a:gd name="T3" fmla="*/ 22 h 24"/>
                  <a:gd name="T4" fmla="*/ 2 w 79"/>
                  <a:gd name="T5" fmla="*/ 20 h 24"/>
                  <a:gd name="T6" fmla="*/ 76 w 79"/>
                  <a:gd name="T7" fmla="*/ 0 h 24"/>
                  <a:gd name="T8" fmla="*/ 78 w 79"/>
                  <a:gd name="T9" fmla="*/ 2 h 24"/>
                  <a:gd name="T10" fmla="*/ 77 w 79"/>
                  <a:gd name="T11" fmla="*/ 4 h 24"/>
                  <a:gd name="T12" fmla="*/ 3 w 79"/>
                  <a:gd name="T13" fmla="*/ 24 h 24"/>
                  <a:gd name="T14" fmla="*/ 2 w 79"/>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4">
                    <a:moveTo>
                      <a:pt x="2" y="24"/>
                    </a:moveTo>
                    <a:cubicBezTo>
                      <a:pt x="1" y="24"/>
                      <a:pt x="0" y="23"/>
                      <a:pt x="0" y="22"/>
                    </a:cubicBezTo>
                    <a:cubicBezTo>
                      <a:pt x="0" y="21"/>
                      <a:pt x="0" y="20"/>
                      <a:pt x="2" y="20"/>
                    </a:cubicBezTo>
                    <a:cubicBezTo>
                      <a:pt x="76" y="0"/>
                      <a:pt x="76" y="0"/>
                      <a:pt x="76" y="0"/>
                    </a:cubicBezTo>
                    <a:cubicBezTo>
                      <a:pt x="77" y="0"/>
                      <a:pt x="78" y="0"/>
                      <a:pt x="78" y="2"/>
                    </a:cubicBezTo>
                    <a:cubicBezTo>
                      <a:pt x="79" y="3"/>
                      <a:pt x="78" y="4"/>
                      <a:pt x="77" y="4"/>
                    </a:cubicBezTo>
                    <a:cubicBezTo>
                      <a:pt x="3" y="24"/>
                      <a:pt x="3" y="24"/>
                      <a:pt x="3" y="24"/>
                    </a:cubicBezTo>
                    <a:cubicBezTo>
                      <a:pt x="2" y="24"/>
                      <a:pt x="2" y="24"/>
                      <a:pt x="2" y="24"/>
                    </a:cubicBez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iṥľîḑê">
                <a:extLst>
                  <a:ext uri="{FF2B5EF4-FFF2-40B4-BE49-F238E27FC236}">
                    <a16:creationId xmlns:a16="http://schemas.microsoft.com/office/drawing/2014/main" id="{9E340474-4598-48D3-B39E-22821BCBF61F}"/>
                  </a:ext>
                </a:extLst>
              </p:cNvPr>
              <p:cNvSpPr>
                <a:spLocks/>
              </p:cNvSpPr>
              <p:nvPr userDrawn="1"/>
            </p:nvSpPr>
            <p:spPr bwMode="auto">
              <a:xfrm>
                <a:off x="10303472" y="4114800"/>
                <a:ext cx="82550" cy="104775"/>
              </a:xfrm>
              <a:custGeom>
                <a:avLst/>
                <a:gdLst>
                  <a:gd name="T0" fmla="*/ 1 w 52"/>
                  <a:gd name="T1" fmla="*/ 3 h 66"/>
                  <a:gd name="T2" fmla="*/ 1 w 52"/>
                  <a:gd name="T3" fmla="*/ 0 h 66"/>
                  <a:gd name="T4" fmla="*/ 5 w 52"/>
                  <a:gd name="T5" fmla="*/ 1 h 66"/>
                  <a:gd name="T6" fmla="*/ 52 w 52"/>
                  <a:gd name="T7" fmla="*/ 61 h 66"/>
                  <a:gd name="T8" fmla="*/ 51 w 52"/>
                  <a:gd name="T9" fmla="*/ 65 h 66"/>
                  <a:gd name="T10" fmla="*/ 48 w 52"/>
                  <a:gd name="T11" fmla="*/ 64 h 66"/>
                  <a:gd name="T12" fmla="*/ 1 w 52"/>
                  <a:gd name="T13" fmla="*/ 4 h 66"/>
                  <a:gd name="T14" fmla="*/ 1 w 52"/>
                  <a:gd name="T15" fmla="*/ 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6">
                    <a:moveTo>
                      <a:pt x="1" y="3"/>
                    </a:moveTo>
                    <a:cubicBezTo>
                      <a:pt x="0" y="2"/>
                      <a:pt x="1" y="1"/>
                      <a:pt x="1" y="0"/>
                    </a:cubicBezTo>
                    <a:cubicBezTo>
                      <a:pt x="2" y="0"/>
                      <a:pt x="4" y="0"/>
                      <a:pt x="5" y="1"/>
                    </a:cubicBezTo>
                    <a:cubicBezTo>
                      <a:pt x="52" y="61"/>
                      <a:pt x="52" y="61"/>
                      <a:pt x="52" y="61"/>
                    </a:cubicBezTo>
                    <a:cubicBezTo>
                      <a:pt x="52" y="63"/>
                      <a:pt x="52" y="64"/>
                      <a:pt x="51" y="65"/>
                    </a:cubicBezTo>
                    <a:cubicBezTo>
                      <a:pt x="50" y="66"/>
                      <a:pt x="49" y="65"/>
                      <a:pt x="48" y="64"/>
                    </a:cubicBezTo>
                    <a:cubicBezTo>
                      <a:pt x="1" y="4"/>
                      <a:pt x="1" y="4"/>
                      <a:pt x="1" y="4"/>
                    </a:cubicBezTo>
                    <a:lnTo>
                      <a:pt x="1" y="3"/>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îSļiḍe">
                <a:extLst>
                  <a:ext uri="{FF2B5EF4-FFF2-40B4-BE49-F238E27FC236}">
                    <a16:creationId xmlns:a16="http://schemas.microsoft.com/office/drawing/2014/main" id="{3577AF2A-7A6E-42F9-A14B-7996D0ED4414}"/>
                  </a:ext>
                </a:extLst>
              </p:cNvPr>
              <p:cNvSpPr>
                <a:spLocks/>
              </p:cNvSpPr>
              <p:nvPr userDrawn="1"/>
            </p:nvSpPr>
            <p:spPr bwMode="auto">
              <a:xfrm>
                <a:off x="10159009" y="3549650"/>
                <a:ext cx="95250" cy="66675"/>
              </a:xfrm>
              <a:custGeom>
                <a:avLst/>
                <a:gdLst>
                  <a:gd name="T0" fmla="*/ 0 w 60"/>
                  <a:gd name="T1" fmla="*/ 3 h 42"/>
                  <a:gd name="T2" fmla="*/ 0 w 60"/>
                  <a:gd name="T3" fmla="*/ 1 h 42"/>
                  <a:gd name="T4" fmla="*/ 3 w 60"/>
                  <a:gd name="T5" fmla="*/ 0 h 42"/>
                  <a:gd name="T6" fmla="*/ 59 w 60"/>
                  <a:gd name="T7" fmla="*/ 38 h 42"/>
                  <a:gd name="T8" fmla="*/ 59 w 60"/>
                  <a:gd name="T9" fmla="*/ 41 h 42"/>
                  <a:gd name="T10" fmla="*/ 56 w 60"/>
                  <a:gd name="T11" fmla="*/ 41 h 42"/>
                  <a:gd name="T12" fmla="*/ 1 w 60"/>
                  <a:gd name="T13" fmla="*/ 4 h 42"/>
                  <a:gd name="T14" fmla="*/ 0 w 60"/>
                  <a:gd name="T15" fmla="*/ 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42">
                    <a:moveTo>
                      <a:pt x="0" y="3"/>
                    </a:moveTo>
                    <a:cubicBezTo>
                      <a:pt x="0" y="2"/>
                      <a:pt x="0" y="2"/>
                      <a:pt x="0" y="1"/>
                    </a:cubicBezTo>
                    <a:cubicBezTo>
                      <a:pt x="1" y="0"/>
                      <a:pt x="2" y="0"/>
                      <a:pt x="3" y="0"/>
                    </a:cubicBezTo>
                    <a:cubicBezTo>
                      <a:pt x="59" y="38"/>
                      <a:pt x="59" y="38"/>
                      <a:pt x="59" y="38"/>
                    </a:cubicBezTo>
                    <a:cubicBezTo>
                      <a:pt x="60" y="39"/>
                      <a:pt x="60" y="40"/>
                      <a:pt x="59" y="41"/>
                    </a:cubicBezTo>
                    <a:cubicBezTo>
                      <a:pt x="59" y="42"/>
                      <a:pt x="57" y="42"/>
                      <a:pt x="56" y="41"/>
                    </a:cubicBezTo>
                    <a:cubicBezTo>
                      <a:pt x="1" y="4"/>
                      <a:pt x="1" y="4"/>
                      <a:pt x="1" y="4"/>
                    </a:cubicBezTo>
                    <a:lnTo>
                      <a:pt x="0" y="3"/>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íṣḻïḓê">
                <a:extLst>
                  <a:ext uri="{FF2B5EF4-FFF2-40B4-BE49-F238E27FC236}">
                    <a16:creationId xmlns:a16="http://schemas.microsoft.com/office/drawing/2014/main" id="{FC95F678-1530-41BA-AC0C-461F53BE6898}"/>
                  </a:ext>
                </a:extLst>
              </p:cNvPr>
              <p:cNvSpPr>
                <a:spLocks/>
              </p:cNvSpPr>
              <p:nvPr userDrawn="1"/>
            </p:nvSpPr>
            <p:spPr bwMode="auto">
              <a:xfrm>
                <a:off x="10130434" y="3643313"/>
                <a:ext cx="74613" cy="90488"/>
              </a:xfrm>
              <a:custGeom>
                <a:avLst/>
                <a:gdLst>
                  <a:gd name="T0" fmla="*/ 1 w 47"/>
                  <a:gd name="T1" fmla="*/ 2 h 57"/>
                  <a:gd name="T2" fmla="*/ 1 w 47"/>
                  <a:gd name="T3" fmla="*/ 0 h 57"/>
                  <a:gd name="T4" fmla="*/ 4 w 47"/>
                  <a:gd name="T5" fmla="*/ 1 h 57"/>
                  <a:gd name="T6" fmla="*/ 46 w 47"/>
                  <a:gd name="T7" fmla="*/ 53 h 57"/>
                  <a:gd name="T8" fmla="*/ 46 w 47"/>
                  <a:gd name="T9" fmla="*/ 56 h 57"/>
                  <a:gd name="T10" fmla="*/ 43 w 47"/>
                  <a:gd name="T11" fmla="*/ 56 h 57"/>
                  <a:gd name="T12" fmla="*/ 1 w 47"/>
                  <a:gd name="T13" fmla="*/ 3 h 57"/>
                  <a:gd name="T14" fmla="*/ 1 w 47"/>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7">
                    <a:moveTo>
                      <a:pt x="1" y="2"/>
                    </a:moveTo>
                    <a:cubicBezTo>
                      <a:pt x="0" y="2"/>
                      <a:pt x="1" y="1"/>
                      <a:pt x="1" y="0"/>
                    </a:cubicBezTo>
                    <a:cubicBezTo>
                      <a:pt x="2" y="0"/>
                      <a:pt x="3" y="0"/>
                      <a:pt x="4" y="1"/>
                    </a:cubicBezTo>
                    <a:cubicBezTo>
                      <a:pt x="46" y="53"/>
                      <a:pt x="46" y="53"/>
                      <a:pt x="46" y="53"/>
                    </a:cubicBezTo>
                    <a:cubicBezTo>
                      <a:pt x="47" y="54"/>
                      <a:pt x="46" y="56"/>
                      <a:pt x="46" y="56"/>
                    </a:cubicBezTo>
                    <a:cubicBezTo>
                      <a:pt x="45" y="57"/>
                      <a:pt x="43" y="57"/>
                      <a:pt x="43" y="56"/>
                    </a:cubicBezTo>
                    <a:cubicBezTo>
                      <a:pt x="1" y="3"/>
                      <a:pt x="1" y="3"/>
                      <a:pt x="1" y="3"/>
                    </a:cubicBezTo>
                    <a:lnTo>
                      <a:pt x="1" y="2"/>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íṡ1îḓê">
                <a:extLst>
                  <a:ext uri="{FF2B5EF4-FFF2-40B4-BE49-F238E27FC236}">
                    <a16:creationId xmlns:a16="http://schemas.microsoft.com/office/drawing/2014/main" id="{14164D99-0054-4A4D-B45F-992C9CAA1C55}"/>
                  </a:ext>
                </a:extLst>
              </p:cNvPr>
              <p:cNvSpPr>
                <a:spLocks/>
              </p:cNvSpPr>
              <p:nvPr userDrawn="1"/>
            </p:nvSpPr>
            <p:spPr bwMode="auto">
              <a:xfrm>
                <a:off x="10555884" y="4198938"/>
                <a:ext cx="92075" cy="95250"/>
              </a:xfrm>
              <a:custGeom>
                <a:avLst/>
                <a:gdLst>
                  <a:gd name="T0" fmla="*/ 3 w 58"/>
                  <a:gd name="T1" fmla="*/ 60 h 60"/>
                  <a:gd name="T2" fmla="*/ 1 w 58"/>
                  <a:gd name="T3" fmla="*/ 59 h 60"/>
                  <a:gd name="T4" fmla="*/ 1 w 58"/>
                  <a:gd name="T5" fmla="*/ 56 h 60"/>
                  <a:gd name="T6" fmla="*/ 54 w 58"/>
                  <a:gd name="T7" fmla="*/ 1 h 60"/>
                  <a:gd name="T8" fmla="*/ 57 w 58"/>
                  <a:gd name="T9" fmla="*/ 1 h 60"/>
                  <a:gd name="T10" fmla="*/ 57 w 58"/>
                  <a:gd name="T11" fmla="*/ 4 h 60"/>
                  <a:gd name="T12" fmla="*/ 4 w 58"/>
                  <a:gd name="T13" fmla="*/ 59 h 60"/>
                  <a:gd name="T14" fmla="*/ 3 w 58"/>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0">
                    <a:moveTo>
                      <a:pt x="3" y="60"/>
                    </a:moveTo>
                    <a:cubicBezTo>
                      <a:pt x="3" y="60"/>
                      <a:pt x="2" y="60"/>
                      <a:pt x="1" y="59"/>
                    </a:cubicBezTo>
                    <a:cubicBezTo>
                      <a:pt x="0" y="58"/>
                      <a:pt x="0" y="57"/>
                      <a:pt x="1" y="56"/>
                    </a:cubicBezTo>
                    <a:cubicBezTo>
                      <a:pt x="54" y="1"/>
                      <a:pt x="54" y="1"/>
                      <a:pt x="54" y="1"/>
                    </a:cubicBezTo>
                    <a:cubicBezTo>
                      <a:pt x="55" y="0"/>
                      <a:pt x="56" y="0"/>
                      <a:pt x="57" y="1"/>
                    </a:cubicBezTo>
                    <a:cubicBezTo>
                      <a:pt x="58" y="2"/>
                      <a:pt x="58" y="3"/>
                      <a:pt x="57" y="4"/>
                    </a:cubicBezTo>
                    <a:cubicBezTo>
                      <a:pt x="4" y="59"/>
                      <a:pt x="4" y="59"/>
                      <a:pt x="4" y="59"/>
                    </a:cubicBezTo>
                    <a:lnTo>
                      <a:pt x="3" y="60"/>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2" name="íṡľídè">
              <a:extLst>
                <a:ext uri="{FF2B5EF4-FFF2-40B4-BE49-F238E27FC236}">
                  <a16:creationId xmlns:a16="http://schemas.microsoft.com/office/drawing/2014/main" id="{500B37C3-87C2-4471-88FD-FD5316BE7061}"/>
                </a:ext>
              </a:extLst>
            </p:cNvPr>
            <p:cNvSpPr>
              <a:spLocks/>
            </p:cNvSpPr>
            <p:nvPr userDrawn="1"/>
          </p:nvSpPr>
          <p:spPr bwMode="auto">
            <a:xfrm>
              <a:off x="6941077" y="2790598"/>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CCE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îšḷîḓè">
              <a:extLst>
                <a:ext uri="{FF2B5EF4-FFF2-40B4-BE49-F238E27FC236}">
                  <a16:creationId xmlns:a16="http://schemas.microsoft.com/office/drawing/2014/main" id="{D9FAFC95-9124-4D7B-8870-499C9310296F}"/>
                </a:ext>
              </a:extLst>
            </p:cNvPr>
            <p:cNvSpPr>
              <a:spLocks/>
            </p:cNvSpPr>
            <p:nvPr userDrawn="1"/>
          </p:nvSpPr>
          <p:spPr bwMode="auto">
            <a:xfrm>
              <a:off x="7315727" y="3284311"/>
              <a:ext cx="114300" cy="114300"/>
            </a:xfrm>
            <a:custGeom>
              <a:avLst/>
              <a:gdLst>
                <a:gd name="T0" fmla="*/ 66 w 72"/>
                <a:gd name="T1" fmla="*/ 26 h 72"/>
                <a:gd name="T2" fmla="*/ 45 w 72"/>
                <a:gd name="T3" fmla="*/ 66 h 72"/>
                <a:gd name="T4" fmla="*/ 5 w 72"/>
                <a:gd name="T5" fmla="*/ 46 h 72"/>
                <a:gd name="T6" fmla="*/ 26 w 72"/>
                <a:gd name="T7" fmla="*/ 5 h 72"/>
                <a:gd name="T8" fmla="*/ 66 w 72"/>
                <a:gd name="T9" fmla="*/ 26 h 72"/>
              </a:gdLst>
              <a:ahLst/>
              <a:cxnLst>
                <a:cxn ang="0">
                  <a:pos x="T0" y="T1"/>
                </a:cxn>
                <a:cxn ang="0">
                  <a:pos x="T2" y="T3"/>
                </a:cxn>
                <a:cxn ang="0">
                  <a:pos x="T4" y="T5"/>
                </a:cxn>
                <a:cxn ang="0">
                  <a:pos x="T6" y="T7"/>
                </a:cxn>
                <a:cxn ang="0">
                  <a:pos x="T8" y="T9"/>
                </a:cxn>
              </a:cxnLst>
              <a:rect l="0" t="0" r="r" b="b"/>
              <a:pathLst>
                <a:path w="72" h="72">
                  <a:moveTo>
                    <a:pt x="66" y="26"/>
                  </a:moveTo>
                  <a:cubicBezTo>
                    <a:pt x="72" y="43"/>
                    <a:pt x="62" y="61"/>
                    <a:pt x="45" y="66"/>
                  </a:cubicBezTo>
                  <a:cubicBezTo>
                    <a:pt x="29" y="72"/>
                    <a:pt x="11" y="62"/>
                    <a:pt x="5" y="46"/>
                  </a:cubicBezTo>
                  <a:cubicBezTo>
                    <a:pt x="0" y="29"/>
                    <a:pt x="9" y="11"/>
                    <a:pt x="26" y="5"/>
                  </a:cubicBezTo>
                  <a:cubicBezTo>
                    <a:pt x="43" y="0"/>
                    <a:pt x="61" y="9"/>
                    <a:pt x="66" y="2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ś1ïḍe">
              <a:extLst>
                <a:ext uri="{FF2B5EF4-FFF2-40B4-BE49-F238E27FC236}">
                  <a16:creationId xmlns:a16="http://schemas.microsoft.com/office/drawing/2014/main" id="{729E26C2-E196-4264-A4C1-582A98BE5584}"/>
                </a:ext>
              </a:extLst>
            </p:cNvPr>
            <p:cNvSpPr>
              <a:spLocks/>
            </p:cNvSpPr>
            <p:nvPr userDrawn="1"/>
          </p:nvSpPr>
          <p:spPr bwMode="auto">
            <a:xfrm>
              <a:off x="7174439" y="3001736"/>
              <a:ext cx="274638" cy="304800"/>
            </a:xfrm>
            <a:custGeom>
              <a:avLst/>
              <a:gdLst>
                <a:gd name="T0" fmla="*/ 166 w 173"/>
                <a:gd name="T1" fmla="*/ 67 h 192"/>
                <a:gd name="T2" fmla="*/ 62 w 173"/>
                <a:gd name="T3" fmla="*/ 16 h 192"/>
                <a:gd name="T4" fmla="*/ 12 w 173"/>
                <a:gd name="T5" fmla="*/ 113 h 192"/>
                <a:gd name="T6" fmla="*/ 56 w 173"/>
                <a:gd name="T7" fmla="*/ 165 h 192"/>
                <a:gd name="T8" fmla="*/ 75 w 173"/>
                <a:gd name="T9" fmla="*/ 186 h 192"/>
                <a:gd name="T10" fmla="*/ 77 w 173"/>
                <a:gd name="T11" fmla="*/ 192 h 192"/>
                <a:gd name="T12" fmla="*/ 151 w 173"/>
                <a:gd name="T13" fmla="*/ 168 h 192"/>
                <a:gd name="T14" fmla="*/ 151 w 173"/>
                <a:gd name="T15" fmla="*/ 167 h 192"/>
                <a:gd name="T16" fmla="*/ 156 w 173"/>
                <a:gd name="T17" fmla="*/ 136 h 192"/>
                <a:gd name="T18" fmla="*/ 166 w 173"/>
                <a:gd name="T19" fmla="*/ 6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92">
                  <a:moveTo>
                    <a:pt x="166" y="67"/>
                  </a:moveTo>
                  <a:cubicBezTo>
                    <a:pt x="152" y="24"/>
                    <a:pt x="105" y="0"/>
                    <a:pt x="62" y="16"/>
                  </a:cubicBezTo>
                  <a:cubicBezTo>
                    <a:pt x="23" y="30"/>
                    <a:pt x="0" y="73"/>
                    <a:pt x="12" y="113"/>
                  </a:cubicBezTo>
                  <a:cubicBezTo>
                    <a:pt x="18" y="137"/>
                    <a:pt x="35" y="155"/>
                    <a:pt x="56" y="165"/>
                  </a:cubicBezTo>
                  <a:cubicBezTo>
                    <a:pt x="65" y="169"/>
                    <a:pt x="72" y="176"/>
                    <a:pt x="75" y="186"/>
                  </a:cubicBezTo>
                  <a:cubicBezTo>
                    <a:pt x="77" y="192"/>
                    <a:pt x="77" y="192"/>
                    <a:pt x="77" y="192"/>
                  </a:cubicBezTo>
                  <a:cubicBezTo>
                    <a:pt x="151" y="168"/>
                    <a:pt x="151" y="168"/>
                    <a:pt x="151" y="168"/>
                  </a:cubicBezTo>
                  <a:cubicBezTo>
                    <a:pt x="151" y="167"/>
                    <a:pt x="151" y="167"/>
                    <a:pt x="151" y="167"/>
                  </a:cubicBezTo>
                  <a:cubicBezTo>
                    <a:pt x="148" y="157"/>
                    <a:pt x="150" y="145"/>
                    <a:pt x="156" y="136"/>
                  </a:cubicBezTo>
                  <a:cubicBezTo>
                    <a:pt x="169" y="117"/>
                    <a:pt x="173" y="91"/>
                    <a:pt x="166" y="6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Slíḓê">
              <a:extLst>
                <a:ext uri="{FF2B5EF4-FFF2-40B4-BE49-F238E27FC236}">
                  <a16:creationId xmlns:a16="http://schemas.microsoft.com/office/drawing/2014/main" id="{04D1D64B-789D-4829-823F-CFEA5000D487}"/>
                </a:ext>
              </a:extLst>
            </p:cNvPr>
            <p:cNvSpPr>
              <a:spLocks/>
            </p:cNvSpPr>
            <p:nvPr userDrawn="1"/>
          </p:nvSpPr>
          <p:spPr bwMode="auto">
            <a:xfrm>
              <a:off x="7269689" y="3147786"/>
              <a:ext cx="134938" cy="161925"/>
            </a:xfrm>
            <a:custGeom>
              <a:avLst/>
              <a:gdLst>
                <a:gd name="T0" fmla="*/ 31 w 85"/>
                <a:gd name="T1" fmla="*/ 101 h 102"/>
                <a:gd name="T2" fmla="*/ 27 w 85"/>
                <a:gd name="T3" fmla="*/ 102 h 102"/>
                <a:gd name="T4" fmla="*/ 1 w 85"/>
                <a:gd name="T5" fmla="*/ 20 h 102"/>
                <a:gd name="T6" fmla="*/ 1 w 85"/>
                <a:gd name="T7" fmla="*/ 18 h 102"/>
                <a:gd name="T8" fmla="*/ 3 w 85"/>
                <a:gd name="T9" fmla="*/ 17 h 102"/>
                <a:gd name="T10" fmla="*/ 36 w 85"/>
                <a:gd name="T11" fmla="*/ 22 h 102"/>
                <a:gd name="T12" fmla="*/ 55 w 85"/>
                <a:gd name="T13" fmla="*/ 1 h 102"/>
                <a:gd name="T14" fmla="*/ 57 w 85"/>
                <a:gd name="T15" fmla="*/ 0 h 102"/>
                <a:gd name="T16" fmla="*/ 59 w 85"/>
                <a:gd name="T17" fmla="*/ 2 h 102"/>
                <a:gd name="T18" fmla="*/ 85 w 85"/>
                <a:gd name="T19" fmla="*/ 82 h 102"/>
                <a:gd name="T20" fmla="*/ 80 w 85"/>
                <a:gd name="T21" fmla="*/ 83 h 102"/>
                <a:gd name="T22" fmla="*/ 56 w 85"/>
                <a:gd name="T23" fmla="*/ 7 h 102"/>
                <a:gd name="T24" fmla="*/ 38 w 85"/>
                <a:gd name="T25" fmla="*/ 26 h 102"/>
                <a:gd name="T26" fmla="*/ 36 w 85"/>
                <a:gd name="T27" fmla="*/ 27 h 102"/>
                <a:gd name="T28" fmla="*/ 6 w 85"/>
                <a:gd name="T29" fmla="*/ 22 h 102"/>
                <a:gd name="T30" fmla="*/ 31 w 85"/>
                <a:gd name="T3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02">
                  <a:moveTo>
                    <a:pt x="31" y="101"/>
                  </a:moveTo>
                  <a:cubicBezTo>
                    <a:pt x="27" y="102"/>
                    <a:pt x="27" y="102"/>
                    <a:pt x="27" y="102"/>
                  </a:cubicBezTo>
                  <a:cubicBezTo>
                    <a:pt x="1" y="20"/>
                    <a:pt x="1" y="20"/>
                    <a:pt x="1" y="20"/>
                  </a:cubicBezTo>
                  <a:cubicBezTo>
                    <a:pt x="0" y="19"/>
                    <a:pt x="1" y="18"/>
                    <a:pt x="1" y="18"/>
                  </a:cubicBezTo>
                  <a:cubicBezTo>
                    <a:pt x="2" y="17"/>
                    <a:pt x="2" y="17"/>
                    <a:pt x="3" y="17"/>
                  </a:cubicBezTo>
                  <a:cubicBezTo>
                    <a:pt x="36" y="22"/>
                    <a:pt x="36" y="22"/>
                    <a:pt x="36" y="22"/>
                  </a:cubicBezTo>
                  <a:cubicBezTo>
                    <a:pt x="55" y="1"/>
                    <a:pt x="55" y="1"/>
                    <a:pt x="55" y="1"/>
                  </a:cubicBezTo>
                  <a:cubicBezTo>
                    <a:pt x="56" y="0"/>
                    <a:pt x="57" y="0"/>
                    <a:pt x="57" y="0"/>
                  </a:cubicBezTo>
                  <a:cubicBezTo>
                    <a:pt x="58" y="0"/>
                    <a:pt x="59" y="1"/>
                    <a:pt x="59" y="2"/>
                  </a:cubicBezTo>
                  <a:cubicBezTo>
                    <a:pt x="85" y="82"/>
                    <a:pt x="85" y="82"/>
                    <a:pt x="85" y="82"/>
                  </a:cubicBezTo>
                  <a:cubicBezTo>
                    <a:pt x="80" y="83"/>
                    <a:pt x="80" y="83"/>
                    <a:pt x="80" y="83"/>
                  </a:cubicBezTo>
                  <a:cubicBezTo>
                    <a:pt x="56" y="7"/>
                    <a:pt x="56" y="7"/>
                    <a:pt x="56" y="7"/>
                  </a:cubicBezTo>
                  <a:cubicBezTo>
                    <a:pt x="38" y="26"/>
                    <a:pt x="38" y="26"/>
                    <a:pt x="38" y="26"/>
                  </a:cubicBezTo>
                  <a:cubicBezTo>
                    <a:pt x="38" y="27"/>
                    <a:pt x="37" y="27"/>
                    <a:pt x="36" y="27"/>
                  </a:cubicBezTo>
                  <a:cubicBezTo>
                    <a:pt x="6" y="22"/>
                    <a:pt x="6" y="22"/>
                    <a:pt x="6" y="22"/>
                  </a:cubicBezTo>
                  <a:lnTo>
                    <a:pt x="31" y="101"/>
                  </a:ln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íSlîḑê">
              <a:extLst>
                <a:ext uri="{FF2B5EF4-FFF2-40B4-BE49-F238E27FC236}">
                  <a16:creationId xmlns:a16="http://schemas.microsoft.com/office/drawing/2014/main" id="{B1FCE2D1-9B1A-4097-821A-FA01A8830E0A}"/>
                </a:ext>
              </a:extLst>
            </p:cNvPr>
            <p:cNvSpPr>
              <a:spLocks/>
            </p:cNvSpPr>
            <p:nvPr userDrawn="1"/>
          </p:nvSpPr>
          <p:spPr bwMode="auto">
            <a:xfrm>
              <a:off x="7291914" y="3254148"/>
              <a:ext cx="139700" cy="109538"/>
            </a:xfrm>
            <a:custGeom>
              <a:avLst/>
              <a:gdLst>
                <a:gd name="T0" fmla="*/ 85 w 88"/>
                <a:gd name="T1" fmla="*/ 47 h 69"/>
                <a:gd name="T2" fmla="*/ 19 w 88"/>
                <a:gd name="T3" fmla="*/ 68 h 69"/>
                <a:gd name="T4" fmla="*/ 13 w 88"/>
                <a:gd name="T5" fmla="*/ 65 h 69"/>
                <a:gd name="T6" fmla="*/ 0 w 88"/>
                <a:gd name="T7" fmla="*/ 24 h 69"/>
                <a:gd name="T8" fmla="*/ 75 w 88"/>
                <a:gd name="T9" fmla="*/ 0 h 69"/>
                <a:gd name="T10" fmla="*/ 88 w 88"/>
                <a:gd name="T11" fmla="*/ 41 h 69"/>
                <a:gd name="T12" fmla="*/ 85 w 88"/>
                <a:gd name="T13" fmla="*/ 47 h 69"/>
              </a:gdLst>
              <a:ahLst/>
              <a:cxnLst>
                <a:cxn ang="0">
                  <a:pos x="T0" y="T1"/>
                </a:cxn>
                <a:cxn ang="0">
                  <a:pos x="T2" y="T3"/>
                </a:cxn>
                <a:cxn ang="0">
                  <a:pos x="T4" y="T5"/>
                </a:cxn>
                <a:cxn ang="0">
                  <a:pos x="T6" y="T7"/>
                </a:cxn>
                <a:cxn ang="0">
                  <a:pos x="T8" y="T9"/>
                </a:cxn>
                <a:cxn ang="0">
                  <a:pos x="T10" y="T11"/>
                </a:cxn>
                <a:cxn ang="0">
                  <a:pos x="T12" y="T13"/>
                </a:cxn>
              </a:cxnLst>
              <a:rect l="0" t="0" r="r" b="b"/>
              <a:pathLst>
                <a:path w="88" h="69">
                  <a:moveTo>
                    <a:pt x="85" y="47"/>
                  </a:moveTo>
                  <a:cubicBezTo>
                    <a:pt x="19" y="68"/>
                    <a:pt x="19" y="68"/>
                    <a:pt x="19" y="68"/>
                  </a:cubicBezTo>
                  <a:cubicBezTo>
                    <a:pt x="16" y="69"/>
                    <a:pt x="14" y="67"/>
                    <a:pt x="13" y="65"/>
                  </a:cubicBezTo>
                  <a:cubicBezTo>
                    <a:pt x="0" y="24"/>
                    <a:pt x="0" y="24"/>
                    <a:pt x="0" y="24"/>
                  </a:cubicBezTo>
                  <a:cubicBezTo>
                    <a:pt x="75" y="0"/>
                    <a:pt x="75" y="0"/>
                    <a:pt x="75" y="0"/>
                  </a:cubicBezTo>
                  <a:cubicBezTo>
                    <a:pt x="88" y="41"/>
                    <a:pt x="88" y="41"/>
                    <a:pt x="88" y="41"/>
                  </a:cubicBezTo>
                  <a:cubicBezTo>
                    <a:pt x="88" y="44"/>
                    <a:pt x="87" y="46"/>
                    <a:pt x="85" y="47"/>
                  </a:cubicBezTo>
                  <a:close/>
                </a:path>
              </a:pathLst>
            </a:custGeom>
            <a:solidFill>
              <a:srgbClr val="517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iṣḻîḍe">
              <a:extLst>
                <a:ext uri="{FF2B5EF4-FFF2-40B4-BE49-F238E27FC236}">
                  <a16:creationId xmlns:a16="http://schemas.microsoft.com/office/drawing/2014/main" id="{D593E948-2881-40E6-A1A3-9CBB53C77139}"/>
                </a:ext>
              </a:extLst>
            </p:cNvPr>
            <p:cNvSpPr>
              <a:spLocks/>
            </p:cNvSpPr>
            <p:nvPr userDrawn="1"/>
          </p:nvSpPr>
          <p:spPr bwMode="auto">
            <a:xfrm>
              <a:off x="7117289" y="3225573"/>
              <a:ext cx="82550" cy="23813"/>
            </a:xfrm>
            <a:custGeom>
              <a:avLst/>
              <a:gdLst>
                <a:gd name="T0" fmla="*/ 50 w 52"/>
                <a:gd name="T1" fmla="*/ 4 h 15"/>
                <a:gd name="T2" fmla="*/ 50 w 52"/>
                <a:gd name="T3" fmla="*/ 4 h 15"/>
                <a:gd name="T4" fmla="*/ 3 w 52"/>
                <a:gd name="T5" fmla="*/ 15 h 15"/>
                <a:gd name="T6" fmla="*/ 1 w 52"/>
                <a:gd name="T7" fmla="*/ 13 h 15"/>
                <a:gd name="T8" fmla="*/ 2 w 52"/>
                <a:gd name="T9" fmla="*/ 10 h 15"/>
                <a:gd name="T10" fmla="*/ 49 w 52"/>
                <a:gd name="T11" fmla="*/ 0 h 15"/>
                <a:gd name="T12" fmla="*/ 52 w 52"/>
                <a:gd name="T13" fmla="*/ 2 h 15"/>
                <a:gd name="T14" fmla="*/ 50 w 52"/>
                <a:gd name="T15" fmla="*/ 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
                  <a:moveTo>
                    <a:pt x="50" y="4"/>
                  </a:moveTo>
                  <a:cubicBezTo>
                    <a:pt x="50" y="4"/>
                    <a:pt x="50" y="4"/>
                    <a:pt x="50" y="4"/>
                  </a:cubicBezTo>
                  <a:cubicBezTo>
                    <a:pt x="3" y="15"/>
                    <a:pt x="3" y="15"/>
                    <a:pt x="3" y="15"/>
                  </a:cubicBezTo>
                  <a:cubicBezTo>
                    <a:pt x="2" y="15"/>
                    <a:pt x="1" y="14"/>
                    <a:pt x="1" y="13"/>
                  </a:cubicBezTo>
                  <a:cubicBezTo>
                    <a:pt x="0" y="12"/>
                    <a:pt x="1" y="10"/>
                    <a:pt x="2" y="10"/>
                  </a:cubicBezTo>
                  <a:cubicBezTo>
                    <a:pt x="49" y="0"/>
                    <a:pt x="49" y="0"/>
                    <a:pt x="49" y="0"/>
                  </a:cubicBezTo>
                  <a:cubicBezTo>
                    <a:pt x="50" y="0"/>
                    <a:pt x="51" y="0"/>
                    <a:pt x="52" y="2"/>
                  </a:cubicBezTo>
                  <a:cubicBezTo>
                    <a:pt x="52" y="3"/>
                    <a:pt x="51" y="4"/>
                    <a:pt x="50" y="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íśḻiḍé">
              <a:extLst>
                <a:ext uri="{FF2B5EF4-FFF2-40B4-BE49-F238E27FC236}">
                  <a16:creationId xmlns:a16="http://schemas.microsoft.com/office/drawing/2014/main" id="{82B20FFC-8FAC-4101-80B1-9855E18155AD}"/>
                </a:ext>
              </a:extLst>
            </p:cNvPr>
            <p:cNvSpPr>
              <a:spLocks/>
            </p:cNvSpPr>
            <p:nvPr userDrawn="1"/>
          </p:nvSpPr>
          <p:spPr bwMode="auto">
            <a:xfrm>
              <a:off x="7093477" y="3114448"/>
              <a:ext cx="77788" cy="19050"/>
            </a:xfrm>
            <a:custGeom>
              <a:avLst/>
              <a:gdLst>
                <a:gd name="T0" fmla="*/ 47 w 49"/>
                <a:gd name="T1" fmla="*/ 12 h 12"/>
                <a:gd name="T2" fmla="*/ 46 w 49"/>
                <a:gd name="T3" fmla="*/ 12 h 12"/>
                <a:gd name="T4" fmla="*/ 2 w 49"/>
                <a:gd name="T5" fmla="*/ 5 h 12"/>
                <a:gd name="T6" fmla="*/ 0 w 49"/>
                <a:gd name="T7" fmla="*/ 2 h 12"/>
                <a:gd name="T8" fmla="*/ 2 w 49"/>
                <a:gd name="T9" fmla="*/ 0 h 12"/>
                <a:gd name="T10" fmla="*/ 47 w 49"/>
                <a:gd name="T11" fmla="*/ 7 h 12"/>
                <a:gd name="T12" fmla="*/ 49 w 49"/>
                <a:gd name="T13" fmla="*/ 10 h 12"/>
                <a:gd name="T14" fmla="*/ 47 w 4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
                  <a:moveTo>
                    <a:pt x="47" y="12"/>
                  </a:moveTo>
                  <a:cubicBezTo>
                    <a:pt x="47" y="12"/>
                    <a:pt x="46" y="12"/>
                    <a:pt x="46" y="12"/>
                  </a:cubicBezTo>
                  <a:cubicBezTo>
                    <a:pt x="2" y="5"/>
                    <a:pt x="2" y="5"/>
                    <a:pt x="2" y="5"/>
                  </a:cubicBezTo>
                  <a:cubicBezTo>
                    <a:pt x="0" y="5"/>
                    <a:pt x="0" y="3"/>
                    <a:pt x="0" y="2"/>
                  </a:cubicBezTo>
                  <a:cubicBezTo>
                    <a:pt x="0" y="1"/>
                    <a:pt x="1" y="0"/>
                    <a:pt x="2" y="0"/>
                  </a:cubicBezTo>
                  <a:cubicBezTo>
                    <a:pt x="47" y="7"/>
                    <a:pt x="47" y="7"/>
                    <a:pt x="47" y="7"/>
                  </a:cubicBezTo>
                  <a:cubicBezTo>
                    <a:pt x="48" y="7"/>
                    <a:pt x="49" y="9"/>
                    <a:pt x="49" y="10"/>
                  </a:cubicBezTo>
                  <a:cubicBezTo>
                    <a:pt x="49" y="11"/>
                    <a:pt x="48" y="11"/>
                    <a:pt x="47" y="1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íšḻîḑè">
              <a:extLst>
                <a:ext uri="{FF2B5EF4-FFF2-40B4-BE49-F238E27FC236}">
                  <a16:creationId xmlns:a16="http://schemas.microsoft.com/office/drawing/2014/main" id="{168B04D7-FFFA-49C2-97EA-E1B9F232242E}"/>
                </a:ext>
              </a:extLst>
            </p:cNvPr>
            <p:cNvSpPr>
              <a:spLocks/>
            </p:cNvSpPr>
            <p:nvPr userDrawn="1"/>
          </p:nvSpPr>
          <p:spPr bwMode="auto">
            <a:xfrm>
              <a:off x="7160152" y="2979511"/>
              <a:ext cx="66675" cy="57150"/>
            </a:xfrm>
            <a:custGeom>
              <a:avLst/>
              <a:gdLst>
                <a:gd name="T0" fmla="*/ 40 w 42"/>
                <a:gd name="T1" fmla="*/ 36 h 36"/>
                <a:gd name="T2" fmla="*/ 38 w 42"/>
                <a:gd name="T3" fmla="*/ 35 h 36"/>
                <a:gd name="T4" fmla="*/ 1 w 42"/>
                <a:gd name="T5" fmla="*/ 4 h 36"/>
                <a:gd name="T6" fmla="*/ 1 w 42"/>
                <a:gd name="T7" fmla="*/ 1 h 36"/>
                <a:gd name="T8" fmla="*/ 4 w 42"/>
                <a:gd name="T9" fmla="*/ 0 h 36"/>
                <a:gd name="T10" fmla="*/ 41 w 42"/>
                <a:gd name="T11" fmla="*/ 32 h 36"/>
                <a:gd name="T12" fmla="*/ 41 w 42"/>
                <a:gd name="T13" fmla="*/ 35 h 36"/>
                <a:gd name="T14" fmla="*/ 40 w 42"/>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6">
                  <a:moveTo>
                    <a:pt x="40" y="36"/>
                  </a:moveTo>
                  <a:cubicBezTo>
                    <a:pt x="39" y="36"/>
                    <a:pt x="38" y="36"/>
                    <a:pt x="38" y="35"/>
                  </a:cubicBezTo>
                  <a:cubicBezTo>
                    <a:pt x="1" y="4"/>
                    <a:pt x="1" y="4"/>
                    <a:pt x="1" y="4"/>
                  </a:cubicBezTo>
                  <a:cubicBezTo>
                    <a:pt x="0" y="3"/>
                    <a:pt x="0" y="2"/>
                    <a:pt x="1" y="1"/>
                  </a:cubicBezTo>
                  <a:cubicBezTo>
                    <a:pt x="2" y="0"/>
                    <a:pt x="3" y="0"/>
                    <a:pt x="4" y="0"/>
                  </a:cubicBezTo>
                  <a:cubicBezTo>
                    <a:pt x="41" y="32"/>
                    <a:pt x="41" y="32"/>
                    <a:pt x="41" y="32"/>
                  </a:cubicBezTo>
                  <a:cubicBezTo>
                    <a:pt x="42" y="33"/>
                    <a:pt x="42" y="34"/>
                    <a:pt x="41" y="35"/>
                  </a:cubicBezTo>
                  <a:cubicBezTo>
                    <a:pt x="41" y="35"/>
                    <a:pt x="40" y="36"/>
                    <a:pt x="40" y="3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îṥḻïďé">
              <a:extLst>
                <a:ext uri="{FF2B5EF4-FFF2-40B4-BE49-F238E27FC236}">
                  <a16:creationId xmlns:a16="http://schemas.microsoft.com/office/drawing/2014/main" id="{73352D41-315A-4057-A97B-E60BF2F09294}"/>
                </a:ext>
              </a:extLst>
            </p:cNvPr>
            <p:cNvSpPr>
              <a:spLocks/>
            </p:cNvSpPr>
            <p:nvPr userDrawn="1"/>
          </p:nvSpPr>
          <p:spPr bwMode="auto">
            <a:xfrm>
              <a:off x="7328427" y="2922361"/>
              <a:ext cx="26988" cy="79375"/>
            </a:xfrm>
            <a:custGeom>
              <a:avLst/>
              <a:gdLst>
                <a:gd name="T0" fmla="*/ 3 w 17"/>
                <a:gd name="T1" fmla="*/ 50 h 50"/>
                <a:gd name="T2" fmla="*/ 2 w 17"/>
                <a:gd name="T3" fmla="*/ 50 h 50"/>
                <a:gd name="T4" fmla="*/ 0 w 17"/>
                <a:gd name="T5" fmla="*/ 47 h 50"/>
                <a:gd name="T6" fmla="*/ 12 w 17"/>
                <a:gd name="T7" fmla="*/ 2 h 50"/>
                <a:gd name="T8" fmla="*/ 15 w 17"/>
                <a:gd name="T9" fmla="*/ 0 h 50"/>
                <a:gd name="T10" fmla="*/ 17 w 17"/>
                <a:gd name="T11" fmla="*/ 3 h 50"/>
                <a:gd name="T12" fmla="*/ 5 w 17"/>
                <a:gd name="T13" fmla="*/ 49 h 50"/>
                <a:gd name="T14" fmla="*/ 3 w 17"/>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0">
                  <a:moveTo>
                    <a:pt x="3" y="50"/>
                  </a:moveTo>
                  <a:cubicBezTo>
                    <a:pt x="3" y="50"/>
                    <a:pt x="2" y="50"/>
                    <a:pt x="2" y="50"/>
                  </a:cubicBezTo>
                  <a:cubicBezTo>
                    <a:pt x="1" y="50"/>
                    <a:pt x="0" y="49"/>
                    <a:pt x="0" y="47"/>
                  </a:cubicBezTo>
                  <a:cubicBezTo>
                    <a:pt x="12" y="2"/>
                    <a:pt x="12" y="2"/>
                    <a:pt x="12" y="2"/>
                  </a:cubicBezTo>
                  <a:cubicBezTo>
                    <a:pt x="13" y="1"/>
                    <a:pt x="14" y="0"/>
                    <a:pt x="15" y="0"/>
                  </a:cubicBezTo>
                  <a:cubicBezTo>
                    <a:pt x="17" y="0"/>
                    <a:pt x="17" y="2"/>
                    <a:pt x="17" y="3"/>
                  </a:cubicBezTo>
                  <a:cubicBezTo>
                    <a:pt x="5" y="49"/>
                    <a:pt x="5" y="49"/>
                    <a:pt x="5" y="49"/>
                  </a:cubicBezTo>
                  <a:cubicBezTo>
                    <a:pt x="4" y="49"/>
                    <a:pt x="4" y="50"/>
                    <a:pt x="3" y="50"/>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îṧļîďe">
              <a:extLst>
                <a:ext uri="{FF2B5EF4-FFF2-40B4-BE49-F238E27FC236}">
                  <a16:creationId xmlns:a16="http://schemas.microsoft.com/office/drawing/2014/main" id="{6C13C701-A7C9-4772-B37E-91BB2F2DEA60}"/>
                </a:ext>
              </a:extLst>
            </p:cNvPr>
            <p:cNvSpPr>
              <a:spLocks/>
            </p:cNvSpPr>
            <p:nvPr userDrawn="1"/>
          </p:nvSpPr>
          <p:spPr bwMode="auto">
            <a:xfrm>
              <a:off x="7423677" y="3004911"/>
              <a:ext cx="65088" cy="55563"/>
            </a:xfrm>
            <a:custGeom>
              <a:avLst/>
              <a:gdLst>
                <a:gd name="T0" fmla="*/ 4 w 41"/>
                <a:gd name="T1" fmla="*/ 34 h 35"/>
                <a:gd name="T2" fmla="*/ 1 w 41"/>
                <a:gd name="T3" fmla="*/ 34 h 35"/>
                <a:gd name="T4" fmla="*/ 1 w 41"/>
                <a:gd name="T5" fmla="*/ 30 h 35"/>
                <a:gd name="T6" fmla="*/ 37 w 41"/>
                <a:gd name="T7" fmla="*/ 0 h 35"/>
                <a:gd name="T8" fmla="*/ 41 w 41"/>
                <a:gd name="T9" fmla="*/ 1 h 35"/>
                <a:gd name="T10" fmla="*/ 40 w 41"/>
                <a:gd name="T11" fmla="*/ 4 h 35"/>
                <a:gd name="T12" fmla="*/ 4 w 41"/>
                <a:gd name="T13" fmla="*/ 34 h 35"/>
              </a:gdLst>
              <a:ahLst/>
              <a:cxnLst>
                <a:cxn ang="0">
                  <a:pos x="T0" y="T1"/>
                </a:cxn>
                <a:cxn ang="0">
                  <a:pos x="T2" y="T3"/>
                </a:cxn>
                <a:cxn ang="0">
                  <a:pos x="T4" y="T5"/>
                </a:cxn>
                <a:cxn ang="0">
                  <a:pos x="T6" y="T7"/>
                </a:cxn>
                <a:cxn ang="0">
                  <a:pos x="T8" y="T9"/>
                </a:cxn>
                <a:cxn ang="0">
                  <a:pos x="T10" y="T11"/>
                </a:cxn>
                <a:cxn ang="0">
                  <a:pos x="T12" y="T13"/>
                </a:cxn>
              </a:cxnLst>
              <a:rect l="0" t="0" r="r" b="b"/>
              <a:pathLst>
                <a:path w="41" h="35">
                  <a:moveTo>
                    <a:pt x="4" y="34"/>
                  </a:moveTo>
                  <a:cubicBezTo>
                    <a:pt x="3" y="35"/>
                    <a:pt x="2" y="34"/>
                    <a:pt x="1" y="34"/>
                  </a:cubicBezTo>
                  <a:cubicBezTo>
                    <a:pt x="0" y="33"/>
                    <a:pt x="0" y="31"/>
                    <a:pt x="1" y="30"/>
                  </a:cubicBezTo>
                  <a:cubicBezTo>
                    <a:pt x="37" y="0"/>
                    <a:pt x="37" y="0"/>
                    <a:pt x="37" y="0"/>
                  </a:cubicBezTo>
                  <a:cubicBezTo>
                    <a:pt x="38" y="0"/>
                    <a:pt x="40" y="0"/>
                    <a:pt x="41" y="1"/>
                  </a:cubicBezTo>
                  <a:cubicBezTo>
                    <a:pt x="41" y="2"/>
                    <a:pt x="41" y="3"/>
                    <a:pt x="40" y="4"/>
                  </a:cubicBezTo>
                  <a:cubicBezTo>
                    <a:pt x="4" y="34"/>
                    <a:pt x="4" y="34"/>
                    <a:pt x="4" y="3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iSľïḍe">
              <a:extLst>
                <a:ext uri="{FF2B5EF4-FFF2-40B4-BE49-F238E27FC236}">
                  <a16:creationId xmlns:a16="http://schemas.microsoft.com/office/drawing/2014/main" id="{8396337D-71DB-49AB-B955-B57B08FA086A}"/>
                </a:ext>
              </a:extLst>
            </p:cNvPr>
            <p:cNvSpPr>
              <a:spLocks/>
            </p:cNvSpPr>
            <p:nvPr userDrawn="1"/>
          </p:nvSpPr>
          <p:spPr bwMode="auto">
            <a:xfrm>
              <a:off x="7455427" y="3122386"/>
              <a:ext cx="92075" cy="34925"/>
            </a:xfrm>
            <a:custGeom>
              <a:avLst/>
              <a:gdLst>
                <a:gd name="T0" fmla="*/ 3 w 58"/>
                <a:gd name="T1" fmla="*/ 22 h 22"/>
                <a:gd name="T2" fmla="*/ 0 w 58"/>
                <a:gd name="T3" fmla="*/ 21 h 22"/>
                <a:gd name="T4" fmla="*/ 2 w 58"/>
                <a:gd name="T5" fmla="*/ 18 h 22"/>
                <a:gd name="T6" fmla="*/ 54 w 58"/>
                <a:gd name="T7" fmla="*/ 1 h 22"/>
                <a:gd name="T8" fmla="*/ 55 w 58"/>
                <a:gd name="T9" fmla="*/ 1 h 22"/>
                <a:gd name="T10" fmla="*/ 57 w 58"/>
                <a:gd name="T11" fmla="*/ 2 h 22"/>
                <a:gd name="T12" fmla="*/ 56 w 58"/>
                <a:gd name="T13" fmla="*/ 5 h 22"/>
                <a:gd name="T14" fmla="*/ 3 w 5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2">
                  <a:moveTo>
                    <a:pt x="3" y="22"/>
                  </a:moveTo>
                  <a:cubicBezTo>
                    <a:pt x="2" y="22"/>
                    <a:pt x="0" y="22"/>
                    <a:pt x="0" y="21"/>
                  </a:cubicBezTo>
                  <a:cubicBezTo>
                    <a:pt x="0" y="19"/>
                    <a:pt x="0" y="18"/>
                    <a:pt x="2" y="18"/>
                  </a:cubicBezTo>
                  <a:cubicBezTo>
                    <a:pt x="54" y="1"/>
                    <a:pt x="54" y="1"/>
                    <a:pt x="54" y="1"/>
                  </a:cubicBezTo>
                  <a:cubicBezTo>
                    <a:pt x="55" y="1"/>
                    <a:pt x="55" y="1"/>
                    <a:pt x="55" y="1"/>
                  </a:cubicBezTo>
                  <a:cubicBezTo>
                    <a:pt x="56" y="0"/>
                    <a:pt x="57" y="1"/>
                    <a:pt x="57" y="2"/>
                  </a:cubicBezTo>
                  <a:cubicBezTo>
                    <a:pt x="58" y="3"/>
                    <a:pt x="57" y="5"/>
                    <a:pt x="56" y="5"/>
                  </a:cubicBezTo>
                  <a:cubicBezTo>
                    <a:pt x="3" y="22"/>
                    <a:pt x="3" y="22"/>
                    <a:pt x="3" y="2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íṧḷïḍe">
              <a:extLst>
                <a:ext uri="{FF2B5EF4-FFF2-40B4-BE49-F238E27FC236}">
                  <a16:creationId xmlns:a16="http://schemas.microsoft.com/office/drawing/2014/main" id="{5285AAD1-4554-4DAA-8A0C-174AF0FF0306}"/>
                </a:ext>
              </a:extLst>
            </p:cNvPr>
            <p:cNvSpPr>
              <a:spLocks/>
            </p:cNvSpPr>
            <p:nvPr userDrawn="1"/>
          </p:nvSpPr>
          <p:spPr bwMode="auto">
            <a:xfrm>
              <a:off x="7310964" y="3277961"/>
              <a:ext cx="95250" cy="36513"/>
            </a:xfrm>
            <a:custGeom>
              <a:avLst/>
              <a:gdLst>
                <a:gd name="T0" fmla="*/ 60 w 60"/>
                <a:gd name="T1" fmla="*/ 4 h 23"/>
                <a:gd name="T2" fmla="*/ 1 w 60"/>
                <a:gd name="T3" fmla="*/ 23 h 23"/>
                <a:gd name="T4" fmla="*/ 0 w 60"/>
                <a:gd name="T5" fmla="*/ 18 h 23"/>
                <a:gd name="T6" fmla="*/ 59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8"/>
                  </a:lnTo>
                  <a:lnTo>
                    <a:pt x="59"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íṥļïdê">
              <a:extLst>
                <a:ext uri="{FF2B5EF4-FFF2-40B4-BE49-F238E27FC236}">
                  <a16:creationId xmlns:a16="http://schemas.microsoft.com/office/drawing/2014/main" id="{3705C617-176E-43D8-8453-6F7E8C5D5E3B}"/>
                </a:ext>
              </a:extLst>
            </p:cNvPr>
            <p:cNvSpPr>
              <a:spLocks/>
            </p:cNvSpPr>
            <p:nvPr userDrawn="1"/>
          </p:nvSpPr>
          <p:spPr bwMode="auto">
            <a:xfrm>
              <a:off x="7318902" y="3300186"/>
              <a:ext cx="95250" cy="36513"/>
            </a:xfrm>
            <a:custGeom>
              <a:avLst/>
              <a:gdLst>
                <a:gd name="T0" fmla="*/ 60 w 60"/>
                <a:gd name="T1" fmla="*/ 4 h 23"/>
                <a:gd name="T2" fmla="*/ 1 w 60"/>
                <a:gd name="T3" fmla="*/ 23 h 23"/>
                <a:gd name="T4" fmla="*/ 0 w 60"/>
                <a:gd name="T5" fmla="*/ 19 h 23"/>
                <a:gd name="T6" fmla="*/ 58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9"/>
                  </a:lnTo>
                  <a:lnTo>
                    <a:pt x="58"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ïšľïďe">
              <a:extLst>
                <a:ext uri="{FF2B5EF4-FFF2-40B4-BE49-F238E27FC236}">
                  <a16:creationId xmlns:a16="http://schemas.microsoft.com/office/drawing/2014/main" id="{7928B612-A33D-4968-9953-E6B899892297}"/>
                </a:ext>
              </a:extLst>
            </p:cNvPr>
            <p:cNvSpPr>
              <a:spLocks/>
            </p:cNvSpPr>
            <p:nvPr userDrawn="1"/>
          </p:nvSpPr>
          <p:spPr bwMode="auto">
            <a:xfrm>
              <a:off x="7750176" y="3948113"/>
              <a:ext cx="153988" cy="100013"/>
            </a:xfrm>
            <a:custGeom>
              <a:avLst/>
              <a:gdLst>
                <a:gd name="T0" fmla="*/ 0 w 97"/>
                <a:gd name="T1" fmla="*/ 56 h 63"/>
                <a:gd name="T2" fmla="*/ 31 w 97"/>
                <a:gd name="T3" fmla="*/ 63 h 63"/>
                <a:gd name="T4" fmla="*/ 97 w 97"/>
                <a:gd name="T5" fmla="*/ 0 h 63"/>
                <a:gd name="T6" fmla="*/ 0 w 97"/>
                <a:gd name="T7" fmla="*/ 56 h 63"/>
              </a:gdLst>
              <a:ahLst/>
              <a:cxnLst>
                <a:cxn ang="0">
                  <a:pos x="T0" y="T1"/>
                </a:cxn>
                <a:cxn ang="0">
                  <a:pos x="T2" y="T3"/>
                </a:cxn>
                <a:cxn ang="0">
                  <a:pos x="T4" y="T5"/>
                </a:cxn>
                <a:cxn ang="0">
                  <a:pos x="T6" y="T7"/>
                </a:cxn>
              </a:cxnLst>
              <a:rect l="0" t="0" r="r" b="b"/>
              <a:pathLst>
                <a:path w="97" h="63">
                  <a:moveTo>
                    <a:pt x="0" y="56"/>
                  </a:moveTo>
                  <a:cubicBezTo>
                    <a:pt x="10" y="61"/>
                    <a:pt x="20" y="63"/>
                    <a:pt x="31" y="63"/>
                  </a:cubicBezTo>
                  <a:cubicBezTo>
                    <a:pt x="67" y="63"/>
                    <a:pt x="96" y="35"/>
                    <a:pt x="97" y="0"/>
                  </a:cubicBezTo>
                  <a:cubicBezTo>
                    <a:pt x="61" y="12"/>
                    <a:pt x="29" y="31"/>
                    <a:pt x="0" y="56"/>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ïṡḷiďé">
              <a:extLst>
                <a:ext uri="{FF2B5EF4-FFF2-40B4-BE49-F238E27FC236}">
                  <a16:creationId xmlns:a16="http://schemas.microsoft.com/office/drawing/2014/main" id="{F0F14B71-056C-40B8-863F-C7AA4F425C05}"/>
                </a:ext>
              </a:extLst>
            </p:cNvPr>
            <p:cNvSpPr>
              <a:spLocks noChangeArrowheads="1"/>
            </p:cNvSpPr>
            <p:nvPr userDrawn="1"/>
          </p:nvSpPr>
          <p:spPr bwMode="auto">
            <a:xfrm>
              <a:off x="4424363" y="5865813"/>
              <a:ext cx="7761288" cy="49213"/>
            </a:xfrm>
            <a:prstGeom prst="rect">
              <a:avLst/>
            </a:prstGeom>
            <a:solidFill>
              <a:srgbClr val="2D80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149">
            <a:extLst>
              <a:ext uri="{FF2B5EF4-FFF2-40B4-BE49-F238E27FC236}">
                <a16:creationId xmlns:a16="http://schemas.microsoft.com/office/drawing/2014/main" id="{F9FF9527-D5BE-4C1A-B763-81C97D48B43B}"/>
              </a:ext>
            </a:extLst>
          </p:cNvPr>
          <p:cNvGrpSpPr/>
          <p:nvPr userDrawn="1"/>
        </p:nvGrpSpPr>
        <p:grpSpPr>
          <a:xfrm>
            <a:off x="-14287" y="5024438"/>
            <a:ext cx="2660352" cy="890588"/>
            <a:chOff x="-14287" y="5024438"/>
            <a:chExt cx="2660352" cy="890588"/>
          </a:xfrm>
        </p:grpSpPr>
        <p:grpSp>
          <p:nvGrpSpPr>
            <p:cNvPr id="148" name="组合 147">
              <a:extLst>
                <a:ext uri="{FF2B5EF4-FFF2-40B4-BE49-F238E27FC236}">
                  <a16:creationId xmlns:a16="http://schemas.microsoft.com/office/drawing/2014/main" id="{232E3401-BD75-4087-8106-83FC94D69826}"/>
                </a:ext>
              </a:extLst>
            </p:cNvPr>
            <p:cNvGrpSpPr/>
            <p:nvPr userDrawn="1"/>
          </p:nvGrpSpPr>
          <p:grpSpPr>
            <a:xfrm>
              <a:off x="878779" y="5024438"/>
              <a:ext cx="1614488" cy="850900"/>
              <a:chOff x="5353051" y="5024438"/>
              <a:chExt cx="1614488" cy="850900"/>
            </a:xfrm>
          </p:grpSpPr>
          <p:sp>
            <p:nvSpPr>
              <p:cNvPr id="14" name="îŝlïdè">
                <a:extLst>
                  <a:ext uri="{FF2B5EF4-FFF2-40B4-BE49-F238E27FC236}">
                    <a16:creationId xmlns:a16="http://schemas.microsoft.com/office/drawing/2014/main" id="{DBAABA02-1F73-4E73-B43A-4B3FE3C858D4}"/>
                  </a:ext>
                </a:extLst>
              </p:cNvPr>
              <p:cNvSpPr>
                <a:spLocks/>
              </p:cNvSpPr>
              <p:nvPr userDrawn="1"/>
            </p:nvSpPr>
            <p:spPr bwMode="auto">
              <a:xfrm>
                <a:off x="5915026" y="5105400"/>
                <a:ext cx="685800" cy="608013"/>
              </a:xfrm>
              <a:custGeom>
                <a:avLst/>
                <a:gdLst>
                  <a:gd name="T0" fmla="*/ 0 w 432"/>
                  <a:gd name="T1" fmla="*/ 380 h 383"/>
                  <a:gd name="T2" fmla="*/ 121 w 432"/>
                  <a:gd name="T3" fmla="*/ 51 h 383"/>
                  <a:gd name="T4" fmla="*/ 160 w 432"/>
                  <a:gd name="T5" fmla="*/ 53 h 383"/>
                  <a:gd name="T6" fmla="*/ 186 w 432"/>
                  <a:gd name="T7" fmla="*/ 166 h 383"/>
                  <a:gd name="T8" fmla="*/ 394 w 432"/>
                  <a:gd name="T9" fmla="*/ 12 h 383"/>
                  <a:gd name="T10" fmla="*/ 424 w 432"/>
                  <a:gd name="T11" fmla="*/ 36 h 383"/>
                  <a:gd name="T12" fmla="*/ 276 w 432"/>
                  <a:gd name="T13" fmla="*/ 383 h 383"/>
                  <a:gd name="T14" fmla="*/ 0 w 432"/>
                  <a:gd name="T15" fmla="*/ 38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383">
                    <a:moveTo>
                      <a:pt x="0" y="380"/>
                    </a:moveTo>
                    <a:cubicBezTo>
                      <a:pt x="121" y="51"/>
                      <a:pt x="121" y="51"/>
                      <a:pt x="121" y="51"/>
                    </a:cubicBezTo>
                    <a:cubicBezTo>
                      <a:pt x="128" y="33"/>
                      <a:pt x="155" y="34"/>
                      <a:pt x="160" y="53"/>
                    </a:cubicBezTo>
                    <a:cubicBezTo>
                      <a:pt x="186" y="166"/>
                      <a:pt x="186" y="166"/>
                      <a:pt x="186" y="166"/>
                    </a:cubicBezTo>
                    <a:cubicBezTo>
                      <a:pt x="394" y="12"/>
                      <a:pt x="394" y="12"/>
                      <a:pt x="394" y="12"/>
                    </a:cubicBezTo>
                    <a:cubicBezTo>
                      <a:pt x="410" y="0"/>
                      <a:pt x="432" y="17"/>
                      <a:pt x="424" y="36"/>
                    </a:cubicBezTo>
                    <a:cubicBezTo>
                      <a:pt x="276" y="383"/>
                      <a:pt x="276" y="383"/>
                      <a:pt x="276" y="383"/>
                    </a:cubicBezTo>
                    <a:cubicBezTo>
                      <a:pt x="0" y="380"/>
                      <a:pt x="0" y="380"/>
                      <a:pt x="0" y="380"/>
                    </a:cubicBezTo>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iṡľïdê">
                <a:extLst>
                  <a:ext uri="{FF2B5EF4-FFF2-40B4-BE49-F238E27FC236}">
                    <a16:creationId xmlns:a16="http://schemas.microsoft.com/office/drawing/2014/main" id="{92ADB873-2118-4620-BBCF-B92E341C7043}"/>
                  </a:ext>
                </a:extLst>
              </p:cNvPr>
              <p:cNvSpPr>
                <a:spLocks/>
              </p:cNvSpPr>
              <p:nvPr userDrawn="1"/>
            </p:nvSpPr>
            <p:spPr bwMode="auto">
              <a:xfrm>
                <a:off x="6350001" y="5118100"/>
                <a:ext cx="247650" cy="449263"/>
              </a:xfrm>
              <a:custGeom>
                <a:avLst/>
                <a:gdLst>
                  <a:gd name="T0" fmla="*/ 132 w 156"/>
                  <a:gd name="T1" fmla="*/ 0 h 283"/>
                  <a:gd name="T2" fmla="*/ 132 w 156"/>
                  <a:gd name="T3" fmla="*/ 0 h 283"/>
                  <a:gd name="T4" fmla="*/ 120 w 156"/>
                  <a:gd name="T5" fmla="*/ 4 h 283"/>
                  <a:gd name="T6" fmla="*/ 120 w 156"/>
                  <a:gd name="T7" fmla="*/ 4 h 283"/>
                  <a:gd name="T8" fmla="*/ 120 w 156"/>
                  <a:gd name="T9" fmla="*/ 4 h 283"/>
                  <a:gd name="T10" fmla="*/ 106 w 156"/>
                  <a:gd name="T11" fmla="*/ 15 h 283"/>
                  <a:gd name="T12" fmla="*/ 0 w 156"/>
                  <a:gd name="T13" fmla="*/ 262 h 283"/>
                  <a:gd name="T14" fmla="*/ 41 w 156"/>
                  <a:gd name="T15" fmla="*/ 283 h 283"/>
                  <a:gd name="T16" fmla="*/ 150 w 156"/>
                  <a:gd name="T17" fmla="*/ 28 h 283"/>
                  <a:gd name="T18" fmla="*/ 150 w 156"/>
                  <a:gd name="T19" fmla="*/ 28 h 283"/>
                  <a:gd name="T20" fmla="*/ 151 w 156"/>
                  <a:gd name="T21" fmla="*/ 27 h 283"/>
                  <a:gd name="T22" fmla="*/ 132 w 156"/>
                  <a:gd name="T23" fmla="*/ 0 h 283"/>
                  <a:gd name="T24" fmla="*/ 132 w 156"/>
                  <a:gd name="T2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83">
                    <a:moveTo>
                      <a:pt x="132" y="0"/>
                    </a:moveTo>
                    <a:cubicBezTo>
                      <a:pt x="132" y="0"/>
                      <a:pt x="132" y="0"/>
                      <a:pt x="132" y="0"/>
                    </a:cubicBezTo>
                    <a:cubicBezTo>
                      <a:pt x="128" y="0"/>
                      <a:pt x="124" y="1"/>
                      <a:pt x="120" y="4"/>
                    </a:cubicBezTo>
                    <a:cubicBezTo>
                      <a:pt x="120" y="4"/>
                      <a:pt x="120" y="4"/>
                      <a:pt x="120" y="4"/>
                    </a:cubicBezTo>
                    <a:cubicBezTo>
                      <a:pt x="120" y="4"/>
                      <a:pt x="120" y="4"/>
                      <a:pt x="120" y="4"/>
                    </a:cubicBezTo>
                    <a:cubicBezTo>
                      <a:pt x="106" y="15"/>
                      <a:pt x="106" y="15"/>
                      <a:pt x="106" y="15"/>
                    </a:cubicBezTo>
                    <a:cubicBezTo>
                      <a:pt x="0" y="262"/>
                      <a:pt x="0" y="262"/>
                      <a:pt x="0" y="262"/>
                    </a:cubicBezTo>
                    <a:cubicBezTo>
                      <a:pt x="15" y="268"/>
                      <a:pt x="29" y="275"/>
                      <a:pt x="41" y="283"/>
                    </a:cubicBezTo>
                    <a:cubicBezTo>
                      <a:pt x="150" y="28"/>
                      <a:pt x="150" y="28"/>
                      <a:pt x="150" y="28"/>
                    </a:cubicBezTo>
                    <a:cubicBezTo>
                      <a:pt x="150" y="28"/>
                      <a:pt x="150" y="28"/>
                      <a:pt x="150" y="28"/>
                    </a:cubicBezTo>
                    <a:cubicBezTo>
                      <a:pt x="150" y="27"/>
                      <a:pt x="150" y="27"/>
                      <a:pt x="151" y="27"/>
                    </a:cubicBezTo>
                    <a:cubicBezTo>
                      <a:pt x="156" y="13"/>
                      <a:pt x="145" y="0"/>
                      <a:pt x="132" y="0"/>
                    </a:cubicBezTo>
                    <a:cubicBezTo>
                      <a:pt x="132" y="0"/>
                      <a:pt x="132" y="0"/>
                      <a:pt x="132" y="0"/>
                    </a:cubicBezTo>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ṧ1îḑè">
                <a:extLst>
                  <a:ext uri="{FF2B5EF4-FFF2-40B4-BE49-F238E27FC236}">
                    <a16:creationId xmlns:a16="http://schemas.microsoft.com/office/drawing/2014/main" id="{A4B2E260-264A-4AE9-A56A-7B6498704878}"/>
                  </a:ext>
                </a:extLst>
              </p:cNvPr>
              <p:cNvSpPr>
                <a:spLocks/>
              </p:cNvSpPr>
              <p:nvPr userDrawn="1"/>
            </p:nvSpPr>
            <p:spPr bwMode="auto">
              <a:xfrm>
                <a:off x="5353051" y="5024438"/>
                <a:ext cx="1614488" cy="850900"/>
              </a:xfrm>
              <a:custGeom>
                <a:avLst/>
                <a:gdLst>
                  <a:gd name="T0" fmla="*/ 868 w 1017"/>
                  <a:gd name="T1" fmla="*/ 361 h 536"/>
                  <a:gd name="T2" fmla="*/ 727 w 1017"/>
                  <a:gd name="T3" fmla="*/ 397 h 536"/>
                  <a:gd name="T4" fmla="*/ 438 w 1017"/>
                  <a:gd name="T5" fmla="*/ 339 h 536"/>
                  <a:gd name="T6" fmla="*/ 269 w 1017"/>
                  <a:gd name="T7" fmla="*/ 17 h 536"/>
                  <a:gd name="T8" fmla="*/ 231 w 1017"/>
                  <a:gd name="T9" fmla="*/ 25 h 536"/>
                  <a:gd name="T10" fmla="*/ 218 w 1017"/>
                  <a:gd name="T11" fmla="*/ 211 h 536"/>
                  <a:gd name="T12" fmla="*/ 40 w 1017"/>
                  <a:gd name="T13" fmla="*/ 87 h 536"/>
                  <a:gd name="T14" fmla="*/ 12 w 1017"/>
                  <a:gd name="T15" fmla="*/ 114 h 536"/>
                  <a:gd name="T16" fmla="*/ 160 w 1017"/>
                  <a:gd name="T17" fmla="*/ 345 h 536"/>
                  <a:gd name="T18" fmla="*/ 178 w 1017"/>
                  <a:gd name="T19" fmla="*/ 536 h 536"/>
                  <a:gd name="T20" fmla="*/ 1017 w 1017"/>
                  <a:gd name="T21" fmla="*/ 536 h 536"/>
                  <a:gd name="T22" fmla="*/ 868 w 1017"/>
                  <a:gd name="T23" fmla="*/ 36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7" h="536">
                    <a:moveTo>
                      <a:pt x="868" y="361"/>
                    </a:moveTo>
                    <a:cubicBezTo>
                      <a:pt x="768" y="326"/>
                      <a:pt x="727" y="397"/>
                      <a:pt x="727" y="397"/>
                    </a:cubicBezTo>
                    <a:cubicBezTo>
                      <a:pt x="727" y="397"/>
                      <a:pt x="624" y="244"/>
                      <a:pt x="438" y="339"/>
                    </a:cubicBezTo>
                    <a:cubicBezTo>
                      <a:pt x="269" y="17"/>
                      <a:pt x="269" y="17"/>
                      <a:pt x="269" y="17"/>
                    </a:cubicBezTo>
                    <a:cubicBezTo>
                      <a:pt x="260" y="0"/>
                      <a:pt x="233" y="5"/>
                      <a:pt x="231" y="25"/>
                    </a:cubicBezTo>
                    <a:cubicBezTo>
                      <a:pt x="218" y="211"/>
                      <a:pt x="218" y="211"/>
                      <a:pt x="218" y="211"/>
                    </a:cubicBezTo>
                    <a:cubicBezTo>
                      <a:pt x="40" y="87"/>
                      <a:pt x="40" y="87"/>
                      <a:pt x="40" y="87"/>
                    </a:cubicBezTo>
                    <a:cubicBezTo>
                      <a:pt x="22" y="75"/>
                      <a:pt x="0" y="96"/>
                      <a:pt x="12" y="114"/>
                    </a:cubicBezTo>
                    <a:cubicBezTo>
                      <a:pt x="160" y="345"/>
                      <a:pt x="160" y="345"/>
                      <a:pt x="160" y="345"/>
                    </a:cubicBezTo>
                    <a:cubicBezTo>
                      <a:pt x="160" y="345"/>
                      <a:pt x="29" y="448"/>
                      <a:pt x="178" y="536"/>
                    </a:cubicBezTo>
                    <a:cubicBezTo>
                      <a:pt x="1017" y="536"/>
                      <a:pt x="1017" y="536"/>
                      <a:pt x="1017" y="536"/>
                    </a:cubicBezTo>
                    <a:cubicBezTo>
                      <a:pt x="1017" y="536"/>
                      <a:pt x="968" y="395"/>
                      <a:pt x="868" y="361"/>
                    </a:cubicBezTo>
                  </a:path>
                </a:pathLst>
              </a:custGeom>
              <a:solidFill>
                <a:srgbClr val="5F6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išḷïḑe">
                <a:extLst>
                  <a:ext uri="{FF2B5EF4-FFF2-40B4-BE49-F238E27FC236}">
                    <a16:creationId xmlns:a16="http://schemas.microsoft.com/office/drawing/2014/main" id="{C00EF5E6-868D-4F62-8CD8-7435FFD2AF39}"/>
                  </a:ext>
                </a:extLst>
              </p:cNvPr>
              <p:cNvSpPr>
                <a:spLocks noEditPoints="1"/>
              </p:cNvSpPr>
              <p:nvPr userDrawn="1"/>
            </p:nvSpPr>
            <p:spPr bwMode="auto">
              <a:xfrm>
                <a:off x="5546726" y="5514975"/>
                <a:ext cx="1104900" cy="360363"/>
              </a:xfrm>
              <a:custGeom>
                <a:avLst/>
                <a:gdLst>
                  <a:gd name="T0" fmla="*/ 688 w 696"/>
                  <a:gd name="T1" fmla="*/ 42 h 227"/>
                  <a:gd name="T2" fmla="*/ 645 w 696"/>
                  <a:gd name="T3" fmla="*/ 53 h 227"/>
                  <a:gd name="T4" fmla="*/ 696 w 696"/>
                  <a:gd name="T5" fmla="*/ 53 h 227"/>
                  <a:gd name="T6" fmla="*/ 688 w 696"/>
                  <a:gd name="T7" fmla="*/ 42 h 227"/>
                  <a:gd name="T8" fmla="*/ 458 w 696"/>
                  <a:gd name="T9" fmla="*/ 0 h 227"/>
                  <a:gd name="T10" fmla="*/ 269 w 696"/>
                  <a:gd name="T11" fmla="*/ 177 h 227"/>
                  <a:gd name="T12" fmla="*/ 0 w 696"/>
                  <a:gd name="T13" fmla="*/ 177 h 227"/>
                  <a:gd name="T14" fmla="*/ 56 w 696"/>
                  <a:gd name="T15" fmla="*/ 227 h 227"/>
                  <a:gd name="T16" fmla="*/ 582 w 696"/>
                  <a:gd name="T17" fmla="*/ 227 h 227"/>
                  <a:gd name="T18" fmla="*/ 533 w 696"/>
                  <a:gd name="T19" fmla="*/ 197 h 227"/>
                  <a:gd name="T20" fmla="*/ 533 w 696"/>
                  <a:gd name="T21" fmla="*/ 197 h 227"/>
                  <a:gd name="T22" fmla="*/ 513 w 696"/>
                  <a:gd name="T23" fmla="*/ 141 h 227"/>
                  <a:gd name="T24" fmla="*/ 577 w 696"/>
                  <a:gd name="T25" fmla="*/ 56 h 227"/>
                  <a:gd name="T26" fmla="*/ 547 w 696"/>
                  <a:gd name="T27" fmla="*/ 33 h 227"/>
                  <a:gd name="T28" fmla="*/ 547 w 696"/>
                  <a:gd name="T29" fmla="*/ 33 h 227"/>
                  <a:gd name="T30" fmla="*/ 506 w 696"/>
                  <a:gd name="T31" fmla="*/ 12 h 227"/>
                  <a:gd name="T32" fmla="*/ 458 w 696"/>
                  <a:gd name="T3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27">
                    <a:moveTo>
                      <a:pt x="688" y="42"/>
                    </a:moveTo>
                    <a:cubicBezTo>
                      <a:pt x="671" y="43"/>
                      <a:pt x="657" y="47"/>
                      <a:pt x="645" y="53"/>
                    </a:cubicBezTo>
                    <a:cubicBezTo>
                      <a:pt x="696" y="53"/>
                      <a:pt x="696" y="53"/>
                      <a:pt x="696" y="53"/>
                    </a:cubicBezTo>
                    <a:cubicBezTo>
                      <a:pt x="693" y="50"/>
                      <a:pt x="690" y="46"/>
                      <a:pt x="688" y="42"/>
                    </a:cubicBezTo>
                    <a:moveTo>
                      <a:pt x="458" y="0"/>
                    </a:moveTo>
                    <a:cubicBezTo>
                      <a:pt x="464" y="20"/>
                      <a:pt x="504" y="177"/>
                      <a:pt x="269" y="177"/>
                    </a:cubicBezTo>
                    <a:cubicBezTo>
                      <a:pt x="0" y="177"/>
                      <a:pt x="0" y="177"/>
                      <a:pt x="0" y="177"/>
                    </a:cubicBezTo>
                    <a:cubicBezTo>
                      <a:pt x="11" y="194"/>
                      <a:pt x="29" y="210"/>
                      <a:pt x="56" y="227"/>
                    </a:cubicBezTo>
                    <a:cubicBezTo>
                      <a:pt x="582" y="227"/>
                      <a:pt x="582" y="227"/>
                      <a:pt x="582" y="227"/>
                    </a:cubicBezTo>
                    <a:cubicBezTo>
                      <a:pt x="562" y="223"/>
                      <a:pt x="545" y="212"/>
                      <a:pt x="533" y="197"/>
                    </a:cubicBezTo>
                    <a:cubicBezTo>
                      <a:pt x="533" y="197"/>
                      <a:pt x="533" y="197"/>
                      <a:pt x="533" y="197"/>
                    </a:cubicBezTo>
                    <a:cubicBezTo>
                      <a:pt x="520" y="182"/>
                      <a:pt x="513" y="162"/>
                      <a:pt x="513" y="141"/>
                    </a:cubicBezTo>
                    <a:cubicBezTo>
                      <a:pt x="513" y="101"/>
                      <a:pt x="540" y="67"/>
                      <a:pt x="577" y="56"/>
                    </a:cubicBezTo>
                    <a:cubicBezTo>
                      <a:pt x="569" y="49"/>
                      <a:pt x="559" y="41"/>
                      <a:pt x="547" y="33"/>
                    </a:cubicBezTo>
                    <a:cubicBezTo>
                      <a:pt x="547" y="33"/>
                      <a:pt x="547" y="33"/>
                      <a:pt x="547" y="33"/>
                    </a:cubicBezTo>
                    <a:cubicBezTo>
                      <a:pt x="535" y="25"/>
                      <a:pt x="521" y="18"/>
                      <a:pt x="506" y="12"/>
                    </a:cubicBezTo>
                    <a:cubicBezTo>
                      <a:pt x="491" y="7"/>
                      <a:pt x="475" y="2"/>
                      <a:pt x="458" y="0"/>
                    </a:cubicBezTo>
                  </a:path>
                </a:pathLst>
              </a:custGeom>
              <a:solidFill>
                <a:srgbClr val="232E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9" name="îś1íde">
              <a:extLst>
                <a:ext uri="{FF2B5EF4-FFF2-40B4-BE49-F238E27FC236}">
                  <a16:creationId xmlns:a16="http://schemas.microsoft.com/office/drawing/2014/main" id="{4DE97D8D-36B3-4269-88DE-E18DB014755A}"/>
                </a:ext>
              </a:extLst>
            </p:cNvPr>
            <p:cNvSpPr>
              <a:spLocks noChangeArrowheads="1"/>
            </p:cNvSpPr>
            <p:nvPr userDrawn="1"/>
          </p:nvSpPr>
          <p:spPr bwMode="auto">
            <a:xfrm>
              <a:off x="-14287" y="5869307"/>
              <a:ext cx="2660352" cy="45719"/>
            </a:xfrm>
            <a:prstGeom prst="rect">
              <a:avLst/>
            </a:prstGeom>
            <a:solidFill>
              <a:srgbClr val="2D80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0"/>
            <a:ext cx="1388536" cy="206381"/>
          </a:xfrm>
          <a:prstGeom prst="rect">
            <a:avLst/>
          </a:prstGeom>
        </p:spPr>
        <p:txBody>
          <a:bodyPr/>
          <a:lstStyle>
            <a:lvl1pPr>
              <a:defRPr>
                <a:solidFill>
                  <a:schemeClr val="accent6"/>
                </a:solidFill>
              </a:defRPr>
            </a:lvl1pPr>
          </a:lstStyle>
          <a:p>
            <a:endParaRPr lang="zh-CN" altLang="en-US">
              <a:solidFill>
                <a:schemeClr val="accent6"/>
              </a:solidFill>
            </a:endParaRPr>
          </a:p>
        </p:txBody>
      </p:sp>
      <p:sp>
        <p:nvSpPr>
          <p:cNvPr id="7" name="页脚占位符 6">
            <a:extLst>
              <a:ext uri="{FF2B5EF4-FFF2-40B4-BE49-F238E27FC236}">
                <a16:creationId xmlns:a16="http://schemas.microsoft.com/office/drawing/2014/main" id="{CAC1F83E-F48A-4A82-AEA9-9C5660FBDC25}"/>
              </a:ext>
            </a:extLst>
          </p:cNvPr>
          <p:cNvSpPr>
            <a:spLocks noGrp="1"/>
          </p:cNvSpPr>
          <p:nvPr>
            <p:ph type="ftr" sz="quarter" idx="11"/>
          </p:nvPr>
        </p:nvSpPr>
        <p:spPr>
          <a:xfrm>
            <a:off x="660400" y="6235700"/>
            <a:ext cx="4140201" cy="206381"/>
          </a:xfrm>
          <a:prstGeom prst="rect">
            <a:avLst/>
          </a:prstGeom>
        </p:spPr>
        <p:txBody>
          <a:bodyPr/>
          <a:lstStyle>
            <a:lvl1pPr>
              <a:defRPr>
                <a:solidFill>
                  <a:schemeClr val="accent6"/>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8" name="灯片编号占位符 7">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6" y="6235700"/>
            <a:ext cx="2547594" cy="206381"/>
          </a:xfrm>
          <a:prstGeom prst="rect">
            <a:avLst/>
          </a:prstGeom>
        </p:spPr>
        <p:txBody>
          <a:bodyPr/>
          <a:lstStyle>
            <a:lvl1pPr>
              <a:defRPr>
                <a:solidFill>
                  <a:schemeClr val="accent6"/>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6" name="iṥľiḋê">
            <a:extLst>
              <a:ext uri="{FF2B5EF4-FFF2-40B4-BE49-F238E27FC236}">
                <a16:creationId xmlns:a16="http://schemas.microsoft.com/office/drawing/2014/main" id="{5F3AB810-CC51-4BF2-8095-70EB74F0FE61}"/>
              </a:ext>
            </a:extLst>
          </p:cNvPr>
          <p:cNvSpPr>
            <a:spLocks noChangeArrowheads="1"/>
          </p:cNvSpPr>
          <p:nvPr userDrawn="1"/>
        </p:nvSpPr>
        <p:spPr bwMode="auto">
          <a:xfrm>
            <a:off x="1588" y="0"/>
            <a:ext cx="12188825" cy="6859588"/>
          </a:xfrm>
          <a:prstGeom prst="rect">
            <a:avLst/>
          </a:prstGeom>
          <a:solidFill>
            <a:srgbClr val="E3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iṧḻíḋê">
            <a:extLst>
              <a:ext uri="{FF2B5EF4-FFF2-40B4-BE49-F238E27FC236}">
                <a16:creationId xmlns:a16="http://schemas.microsoft.com/office/drawing/2014/main" id="{0E1433ED-2600-4692-A8CF-3B17D94E2580}"/>
              </a:ext>
            </a:extLst>
          </p:cNvPr>
          <p:cNvSpPr/>
          <p:nvPr userDrawn="1"/>
        </p:nvSpPr>
        <p:spPr>
          <a:xfrm>
            <a:off x="2733773" y="1379310"/>
            <a:ext cx="6811470" cy="5478690"/>
          </a:xfrm>
          <a:prstGeom prst="triangle">
            <a:avLst/>
          </a:prstGeom>
          <a:gradFill>
            <a:gsLst>
              <a:gs pos="0">
                <a:schemeClr val="accent1">
                  <a:lumMod val="60000"/>
                  <a:lumOff val="40000"/>
                  <a:alpha val="56000"/>
                </a:schemeClr>
              </a:gs>
              <a:gs pos="100000">
                <a:schemeClr val="accent3">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8CCAA57-091D-4C5C-9D8B-0D8CC2C5ECAF}"/>
              </a:ext>
            </a:extLst>
          </p:cNvPr>
          <p:cNvGrpSpPr/>
          <p:nvPr userDrawn="1"/>
        </p:nvGrpSpPr>
        <p:grpSpPr>
          <a:xfrm flipH="1">
            <a:off x="-11115" y="1"/>
            <a:ext cx="7761288" cy="5968999"/>
            <a:chOff x="4424363" y="1"/>
            <a:chExt cx="7761288" cy="5968999"/>
          </a:xfrm>
        </p:grpSpPr>
        <p:sp>
          <p:nvSpPr>
            <p:cNvPr id="9" name="ïşļiďê">
              <a:extLst>
                <a:ext uri="{FF2B5EF4-FFF2-40B4-BE49-F238E27FC236}">
                  <a16:creationId xmlns:a16="http://schemas.microsoft.com/office/drawing/2014/main" id="{C4252B6C-FA3D-43E9-8DD3-CF5E89845AB1}"/>
                </a:ext>
              </a:extLst>
            </p:cNvPr>
            <p:cNvSpPr/>
            <p:nvPr userDrawn="1"/>
          </p:nvSpPr>
          <p:spPr>
            <a:xfrm rot="10800000">
              <a:off x="4812403" y="1"/>
              <a:ext cx="6811470" cy="5478690"/>
            </a:xfrm>
            <a:prstGeom prst="triangle">
              <a:avLst/>
            </a:prstGeom>
            <a:gradFill>
              <a:gsLst>
                <a:gs pos="0">
                  <a:schemeClr val="accent1">
                    <a:lumMod val="60000"/>
                    <a:lumOff val="40000"/>
                    <a:alpha val="43000"/>
                  </a:schemeClr>
                </a:gs>
                <a:gs pos="100000">
                  <a:schemeClr val="accent3">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iṩḷíḓé">
              <a:extLst>
                <a:ext uri="{FF2B5EF4-FFF2-40B4-BE49-F238E27FC236}">
                  <a16:creationId xmlns:a16="http://schemas.microsoft.com/office/drawing/2014/main" id="{CA20B183-D6D4-467E-BACF-909FD60CD8A9}"/>
                </a:ext>
              </a:extLst>
            </p:cNvPr>
            <p:cNvSpPr>
              <a:spLocks/>
            </p:cNvSpPr>
            <p:nvPr userDrawn="1"/>
          </p:nvSpPr>
          <p:spPr bwMode="auto">
            <a:xfrm>
              <a:off x="6977061" y="2825524"/>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12" name="îŝľîḋè">
              <a:extLst>
                <a:ext uri="{FF2B5EF4-FFF2-40B4-BE49-F238E27FC236}">
                  <a16:creationId xmlns:a16="http://schemas.microsoft.com/office/drawing/2014/main" id="{5A4C9784-CE14-4FEC-8D30-F745BE0A3F1D}"/>
                </a:ext>
              </a:extLst>
            </p:cNvPr>
            <p:cNvSpPr>
              <a:spLocks/>
            </p:cNvSpPr>
            <p:nvPr userDrawn="1"/>
          </p:nvSpPr>
          <p:spPr bwMode="auto">
            <a:xfrm>
              <a:off x="8221663" y="3800475"/>
              <a:ext cx="2909888" cy="2106613"/>
            </a:xfrm>
            <a:custGeom>
              <a:avLst/>
              <a:gdLst>
                <a:gd name="T0" fmla="*/ 1738 w 1834"/>
                <a:gd name="T1" fmla="*/ 1327 h 1327"/>
                <a:gd name="T2" fmla="*/ 1834 w 1834"/>
                <a:gd name="T3" fmla="*/ 917 h 1327"/>
                <a:gd name="T4" fmla="*/ 917 w 1834"/>
                <a:gd name="T5" fmla="*/ 0 h 1327"/>
                <a:gd name="T6" fmla="*/ 0 w 1834"/>
                <a:gd name="T7" fmla="*/ 917 h 1327"/>
                <a:gd name="T8" fmla="*/ 97 w 1834"/>
                <a:gd name="T9" fmla="*/ 1327 h 1327"/>
                <a:gd name="T10" fmla="*/ 1738 w 1834"/>
                <a:gd name="T11" fmla="*/ 1327 h 1327"/>
              </a:gdLst>
              <a:ahLst/>
              <a:cxnLst>
                <a:cxn ang="0">
                  <a:pos x="T0" y="T1"/>
                </a:cxn>
                <a:cxn ang="0">
                  <a:pos x="T2" y="T3"/>
                </a:cxn>
                <a:cxn ang="0">
                  <a:pos x="T4" y="T5"/>
                </a:cxn>
                <a:cxn ang="0">
                  <a:pos x="T6" y="T7"/>
                </a:cxn>
                <a:cxn ang="0">
                  <a:pos x="T8" y="T9"/>
                </a:cxn>
                <a:cxn ang="0">
                  <a:pos x="T10" y="T11"/>
                </a:cxn>
              </a:cxnLst>
              <a:rect l="0" t="0" r="r" b="b"/>
              <a:pathLst>
                <a:path w="1834" h="1327">
                  <a:moveTo>
                    <a:pt x="1738" y="1327"/>
                  </a:moveTo>
                  <a:cubicBezTo>
                    <a:pt x="1800" y="1204"/>
                    <a:pt x="1834" y="1065"/>
                    <a:pt x="1834" y="917"/>
                  </a:cubicBezTo>
                  <a:cubicBezTo>
                    <a:pt x="1834" y="411"/>
                    <a:pt x="1424" y="0"/>
                    <a:pt x="917" y="0"/>
                  </a:cubicBezTo>
                  <a:cubicBezTo>
                    <a:pt x="411" y="0"/>
                    <a:pt x="0" y="411"/>
                    <a:pt x="0" y="917"/>
                  </a:cubicBezTo>
                  <a:cubicBezTo>
                    <a:pt x="0" y="1065"/>
                    <a:pt x="35" y="1204"/>
                    <a:pt x="97" y="1327"/>
                  </a:cubicBezTo>
                  <a:cubicBezTo>
                    <a:pt x="1738" y="1327"/>
                    <a:pt x="1738" y="1327"/>
                    <a:pt x="1738" y="1327"/>
                  </a:cubicBezTo>
                </a:path>
              </a:pathLst>
            </a:custGeom>
            <a:solidFill>
              <a:srgbClr val="EA5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直接连接符 12">
              <a:extLst>
                <a:ext uri="{FF2B5EF4-FFF2-40B4-BE49-F238E27FC236}">
                  <a16:creationId xmlns:a16="http://schemas.microsoft.com/office/drawing/2014/main" id="{2A2F4E75-EE1E-43FF-88AC-2253CE54C452}"/>
                </a:ext>
              </a:extLst>
            </p:cNvPr>
            <p:cNvCxnSpPr/>
            <p:nvPr userDrawn="1"/>
          </p:nvCxnSpPr>
          <p:spPr>
            <a:xfrm flipV="1">
              <a:off x="8913813" y="3967380"/>
              <a:ext cx="1135856" cy="27600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0FEE05-3430-4EB3-B7D4-8F4D5288CADF}"/>
                </a:ext>
              </a:extLst>
            </p:cNvPr>
            <p:cNvCxnSpPr>
              <a:cxnSpLocks/>
            </p:cNvCxnSpPr>
            <p:nvPr userDrawn="1"/>
          </p:nvCxnSpPr>
          <p:spPr>
            <a:xfrm flipV="1">
              <a:off x="8913813" y="4155391"/>
              <a:ext cx="1407421" cy="3419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B9CF687-A848-48F6-B6B1-2F76FAA26C66}"/>
                </a:ext>
              </a:extLst>
            </p:cNvPr>
            <p:cNvCxnSpPr>
              <a:cxnSpLocks/>
            </p:cNvCxnSpPr>
            <p:nvPr userDrawn="1"/>
          </p:nvCxnSpPr>
          <p:spPr>
            <a:xfrm flipV="1">
              <a:off x="9123364" y="4409843"/>
              <a:ext cx="1197870" cy="28237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B23411B-74F2-4D29-8327-1AE7AC860DF4}"/>
                </a:ext>
              </a:extLst>
            </p:cNvPr>
            <p:cNvCxnSpPr>
              <a:cxnSpLocks/>
            </p:cNvCxnSpPr>
            <p:nvPr userDrawn="1"/>
          </p:nvCxnSpPr>
          <p:spPr>
            <a:xfrm flipV="1">
              <a:off x="8913813" y="4604202"/>
              <a:ext cx="1651346" cy="39676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BE10310-234E-48DC-AC5F-EFA8C5818246}"/>
                </a:ext>
              </a:extLst>
            </p:cNvPr>
            <p:cNvCxnSpPr/>
            <p:nvPr userDrawn="1"/>
          </p:nvCxnSpPr>
          <p:spPr>
            <a:xfrm flipV="1">
              <a:off x="9637318" y="5079534"/>
              <a:ext cx="1135856" cy="27600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8" name="îŝḷíde">
              <a:extLst>
                <a:ext uri="{FF2B5EF4-FFF2-40B4-BE49-F238E27FC236}">
                  <a16:creationId xmlns:a16="http://schemas.microsoft.com/office/drawing/2014/main" id="{6272BD05-E98A-4E43-80F3-8920257268AF}"/>
                </a:ext>
              </a:extLst>
            </p:cNvPr>
            <p:cNvSpPr>
              <a:spLocks/>
            </p:cNvSpPr>
            <p:nvPr userDrawn="1"/>
          </p:nvSpPr>
          <p:spPr bwMode="auto">
            <a:xfrm>
              <a:off x="5915026" y="5105400"/>
              <a:ext cx="685800" cy="608013"/>
            </a:xfrm>
            <a:custGeom>
              <a:avLst/>
              <a:gdLst>
                <a:gd name="T0" fmla="*/ 0 w 432"/>
                <a:gd name="T1" fmla="*/ 380 h 383"/>
                <a:gd name="T2" fmla="*/ 121 w 432"/>
                <a:gd name="T3" fmla="*/ 51 h 383"/>
                <a:gd name="T4" fmla="*/ 160 w 432"/>
                <a:gd name="T5" fmla="*/ 53 h 383"/>
                <a:gd name="T6" fmla="*/ 186 w 432"/>
                <a:gd name="T7" fmla="*/ 166 h 383"/>
                <a:gd name="T8" fmla="*/ 394 w 432"/>
                <a:gd name="T9" fmla="*/ 12 h 383"/>
                <a:gd name="T10" fmla="*/ 424 w 432"/>
                <a:gd name="T11" fmla="*/ 36 h 383"/>
                <a:gd name="T12" fmla="*/ 276 w 432"/>
                <a:gd name="T13" fmla="*/ 383 h 383"/>
                <a:gd name="T14" fmla="*/ 0 w 432"/>
                <a:gd name="T15" fmla="*/ 38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383">
                  <a:moveTo>
                    <a:pt x="0" y="380"/>
                  </a:moveTo>
                  <a:cubicBezTo>
                    <a:pt x="121" y="51"/>
                    <a:pt x="121" y="51"/>
                    <a:pt x="121" y="51"/>
                  </a:cubicBezTo>
                  <a:cubicBezTo>
                    <a:pt x="128" y="33"/>
                    <a:pt x="155" y="34"/>
                    <a:pt x="160" y="53"/>
                  </a:cubicBezTo>
                  <a:cubicBezTo>
                    <a:pt x="186" y="166"/>
                    <a:pt x="186" y="166"/>
                    <a:pt x="186" y="166"/>
                  </a:cubicBezTo>
                  <a:cubicBezTo>
                    <a:pt x="394" y="12"/>
                    <a:pt x="394" y="12"/>
                    <a:pt x="394" y="12"/>
                  </a:cubicBezTo>
                  <a:cubicBezTo>
                    <a:pt x="410" y="0"/>
                    <a:pt x="432" y="17"/>
                    <a:pt x="424" y="36"/>
                  </a:cubicBezTo>
                  <a:cubicBezTo>
                    <a:pt x="276" y="383"/>
                    <a:pt x="276" y="383"/>
                    <a:pt x="276" y="383"/>
                  </a:cubicBezTo>
                  <a:cubicBezTo>
                    <a:pt x="0" y="380"/>
                    <a:pt x="0" y="380"/>
                    <a:pt x="0" y="380"/>
                  </a:cubicBezTo>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íSḻîde">
              <a:extLst>
                <a:ext uri="{FF2B5EF4-FFF2-40B4-BE49-F238E27FC236}">
                  <a16:creationId xmlns:a16="http://schemas.microsoft.com/office/drawing/2014/main" id="{F5068CAD-E9C3-48BC-92D1-942A8F1592F0}"/>
                </a:ext>
              </a:extLst>
            </p:cNvPr>
            <p:cNvSpPr>
              <a:spLocks noEditPoints="1"/>
            </p:cNvSpPr>
            <p:nvPr userDrawn="1"/>
          </p:nvSpPr>
          <p:spPr bwMode="auto">
            <a:xfrm>
              <a:off x="6540501" y="5118100"/>
              <a:ext cx="49213" cy="44450"/>
            </a:xfrm>
            <a:custGeom>
              <a:avLst/>
              <a:gdLst>
                <a:gd name="T0" fmla="*/ 31 w 31"/>
                <a:gd name="T1" fmla="*/ 27 h 28"/>
                <a:gd name="T2" fmla="*/ 30 w 31"/>
                <a:gd name="T3" fmla="*/ 28 h 28"/>
                <a:gd name="T4" fmla="*/ 31 w 31"/>
                <a:gd name="T5" fmla="*/ 27 h 28"/>
                <a:gd name="T6" fmla="*/ 12 w 31"/>
                <a:gd name="T7" fmla="*/ 0 h 28"/>
                <a:gd name="T8" fmla="*/ 0 w 31"/>
                <a:gd name="T9" fmla="*/ 4 h 28"/>
                <a:gd name="T10" fmla="*/ 12 w 31"/>
                <a:gd name="T11" fmla="*/ 0 h 28"/>
                <a:gd name="T12" fmla="*/ 12 w 31"/>
                <a:gd name="T13" fmla="*/ 0 h 28"/>
                <a:gd name="T14" fmla="*/ 12 w 31"/>
                <a:gd name="T15" fmla="*/ 0 h 28"/>
                <a:gd name="T16" fmla="*/ 12 w 31"/>
                <a:gd name="T17" fmla="*/ 0 h 28"/>
                <a:gd name="T18" fmla="*/ 12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7"/>
                  </a:moveTo>
                  <a:cubicBezTo>
                    <a:pt x="30" y="27"/>
                    <a:pt x="30" y="27"/>
                    <a:pt x="30" y="28"/>
                  </a:cubicBezTo>
                  <a:cubicBezTo>
                    <a:pt x="30" y="27"/>
                    <a:pt x="30" y="27"/>
                    <a:pt x="31" y="27"/>
                  </a:cubicBezTo>
                  <a:moveTo>
                    <a:pt x="12" y="0"/>
                  </a:moveTo>
                  <a:cubicBezTo>
                    <a:pt x="8" y="0"/>
                    <a:pt x="4" y="1"/>
                    <a:pt x="0" y="4"/>
                  </a:cubicBezTo>
                  <a:cubicBezTo>
                    <a:pt x="4" y="1"/>
                    <a:pt x="8" y="0"/>
                    <a:pt x="12" y="0"/>
                  </a:cubicBezTo>
                  <a:moveTo>
                    <a:pt x="12" y="0"/>
                  </a:moveTo>
                  <a:cubicBezTo>
                    <a:pt x="12" y="0"/>
                    <a:pt x="12" y="0"/>
                    <a:pt x="12" y="0"/>
                  </a:cubicBezTo>
                  <a:cubicBezTo>
                    <a:pt x="12" y="0"/>
                    <a:pt x="12" y="0"/>
                    <a:pt x="12" y="0"/>
                  </a:cubicBezTo>
                  <a:cubicBezTo>
                    <a:pt x="12" y="0"/>
                    <a:pt x="12" y="0"/>
                    <a:pt x="12" y="0"/>
                  </a:cubicBezTo>
                </a:path>
              </a:pathLst>
            </a:custGeom>
            <a:solidFill>
              <a:srgbClr val="E3C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iśḻîdé">
              <a:extLst>
                <a:ext uri="{FF2B5EF4-FFF2-40B4-BE49-F238E27FC236}">
                  <a16:creationId xmlns:a16="http://schemas.microsoft.com/office/drawing/2014/main" id="{058160CA-7370-48F7-BA46-A0D2FA8A8F41}"/>
                </a:ext>
              </a:extLst>
            </p:cNvPr>
            <p:cNvSpPr>
              <a:spLocks/>
            </p:cNvSpPr>
            <p:nvPr userDrawn="1"/>
          </p:nvSpPr>
          <p:spPr bwMode="auto">
            <a:xfrm>
              <a:off x="6350001" y="5118100"/>
              <a:ext cx="247650" cy="449263"/>
            </a:xfrm>
            <a:custGeom>
              <a:avLst/>
              <a:gdLst>
                <a:gd name="T0" fmla="*/ 132 w 156"/>
                <a:gd name="T1" fmla="*/ 0 h 283"/>
                <a:gd name="T2" fmla="*/ 132 w 156"/>
                <a:gd name="T3" fmla="*/ 0 h 283"/>
                <a:gd name="T4" fmla="*/ 120 w 156"/>
                <a:gd name="T5" fmla="*/ 4 h 283"/>
                <a:gd name="T6" fmla="*/ 120 w 156"/>
                <a:gd name="T7" fmla="*/ 4 h 283"/>
                <a:gd name="T8" fmla="*/ 120 w 156"/>
                <a:gd name="T9" fmla="*/ 4 h 283"/>
                <a:gd name="T10" fmla="*/ 106 w 156"/>
                <a:gd name="T11" fmla="*/ 15 h 283"/>
                <a:gd name="T12" fmla="*/ 0 w 156"/>
                <a:gd name="T13" fmla="*/ 262 h 283"/>
                <a:gd name="T14" fmla="*/ 41 w 156"/>
                <a:gd name="T15" fmla="*/ 283 h 283"/>
                <a:gd name="T16" fmla="*/ 150 w 156"/>
                <a:gd name="T17" fmla="*/ 28 h 283"/>
                <a:gd name="T18" fmla="*/ 150 w 156"/>
                <a:gd name="T19" fmla="*/ 28 h 283"/>
                <a:gd name="T20" fmla="*/ 151 w 156"/>
                <a:gd name="T21" fmla="*/ 27 h 283"/>
                <a:gd name="T22" fmla="*/ 132 w 156"/>
                <a:gd name="T23" fmla="*/ 0 h 283"/>
                <a:gd name="T24" fmla="*/ 132 w 156"/>
                <a:gd name="T2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83">
                  <a:moveTo>
                    <a:pt x="132" y="0"/>
                  </a:moveTo>
                  <a:cubicBezTo>
                    <a:pt x="132" y="0"/>
                    <a:pt x="132" y="0"/>
                    <a:pt x="132" y="0"/>
                  </a:cubicBezTo>
                  <a:cubicBezTo>
                    <a:pt x="128" y="0"/>
                    <a:pt x="124" y="1"/>
                    <a:pt x="120" y="4"/>
                  </a:cubicBezTo>
                  <a:cubicBezTo>
                    <a:pt x="120" y="4"/>
                    <a:pt x="120" y="4"/>
                    <a:pt x="120" y="4"/>
                  </a:cubicBezTo>
                  <a:cubicBezTo>
                    <a:pt x="120" y="4"/>
                    <a:pt x="120" y="4"/>
                    <a:pt x="120" y="4"/>
                  </a:cubicBezTo>
                  <a:cubicBezTo>
                    <a:pt x="106" y="15"/>
                    <a:pt x="106" y="15"/>
                    <a:pt x="106" y="15"/>
                  </a:cubicBezTo>
                  <a:cubicBezTo>
                    <a:pt x="0" y="262"/>
                    <a:pt x="0" y="262"/>
                    <a:pt x="0" y="262"/>
                  </a:cubicBezTo>
                  <a:cubicBezTo>
                    <a:pt x="15" y="268"/>
                    <a:pt x="29" y="275"/>
                    <a:pt x="41" y="283"/>
                  </a:cubicBezTo>
                  <a:cubicBezTo>
                    <a:pt x="150" y="28"/>
                    <a:pt x="150" y="28"/>
                    <a:pt x="150" y="28"/>
                  </a:cubicBezTo>
                  <a:cubicBezTo>
                    <a:pt x="150" y="28"/>
                    <a:pt x="150" y="28"/>
                    <a:pt x="150" y="28"/>
                  </a:cubicBezTo>
                  <a:cubicBezTo>
                    <a:pt x="150" y="27"/>
                    <a:pt x="150" y="27"/>
                    <a:pt x="151" y="27"/>
                  </a:cubicBezTo>
                  <a:cubicBezTo>
                    <a:pt x="156" y="13"/>
                    <a:pt x="145" y="0"/>
                    <a:pt x="132" y="0"/>
                  </a:cubicBezTo>
                  <a:cubicBezTo>
                    <a:pt x="132" y="0"/>
                    <a:pt x="132" y="0"/>
                    <a:pt x="132" y="0"/>
                  </a:cubicBezTo>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íşļïďé">
              <a:extLst>
                <a:ext uri="{FF2B5EF4-FFF2-40B4-BE49-F238E27FC236}">
                  <a16:creationId xmlns:a16="http://schemas.microsoft.com/office/drawing/2014/main" id="{044D87AA-0999-4E6C-A674-0EC788B617BA}"/>
                </a:ext>
              </a:extLst>
            </p:cNvPr>
            <p:cNvSpPr>
              <a:spLocks/>
            </p:cNvSpPr>
            <p:nvPr userDrawn="1"/>
          </p:nvSpPr>
          <p:spPr bwMode="auto">
            <a:xfrm>
              <a:off x="5353051" y="5024438"/>
              <a:ext cx="1614488" cy="850900"/>
            </a:xfrm>
            <a:custGeom>
              <a:avLst/>
              <a:gdLst>
                <a:gd name="T0" fmla="*/ 868 w 1017"/>
                <a:gd name="T1" fmla="*/ 361 h 536"/>
                <a:gd name="T2" fmla="*/ 727 w 1017"/>
                <a:gd name="T3" fmla="*/ 397 h 536"/>
                <a:gd name="T4" fmla="*/ 438 w 1017"/>
                <a:gd name="T5" fmla="*/ 339 h 536"/>
                <a:gd name="T6" fmla="*/ 269 w 1017"/>
                <a:gd name="T7" fmla="*/ 17 h 536"/>
                <a:gd name="T8" fmla="*/ 231 w 1017"/>
                <a:gd name="T9" fmla="*/ 25 h 536"/>
                <a:gd name="T10" fmla="*/ 218 w 1017"/>
                <a:gd name="T11" fmla="*/ 211 h 536"/>
                <a:gd name="T12" fmla="*/ 40 w 1017"/>
                <a:gd name="T13" fmla="*/ 87 h 536"/>
                <a:gd name="T14" fmla="*/ 12 w 1017"/>
                <a:gd name="T15" fmla="*/ 114 h 536"/>
                <a:gd name="T16" fmla="*/ 160 w 1017"/>
                <a:gd name="T17" fmla="*/ 345 h 536"/>
                <a:gd name="T18" fmla="*/ 178 w 1017"/>
                <a:gd name="T19" fmla="*/ 536 h 536"/>
                <a:gd name="T20" fmla="*/ 1017 w 1017"/>
                <a:gd name="T21" fmla="*/ 536 h 536"/>
                <a:gd name="T22" fmla="*/ 868 w 1017"/>
                <a:gd name="T23" fmla="*/ 36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7" h="536">
                  <a:moveTo>
                    <a:pt x="868" y="361"/>
                  </a:moveTo>
                  <a:cubicBezTo>
                    <a:pt x="768" y="326"/>
                    <a:pt x="727" y="397"/>
                    <a:pt x="727" y="397"/>
                  </a:cubicBezTo>
                  <a:cubicBezTo>
                    <a:pt x="727" y="397"/>
                    <a:pt x="624" y="244"/>
                    <a:pt x="438" y="339"/>
                  </a:cubicBezTo>
                  <a:cubicBezTo>
                    <a:pt x="269" y="17"/>
                    <a:pt x="269" y="17"/>
                    <a:pt x="269" y="17"/>
                  </a:cubicBezTo>
                  <a:cubicBezTo>
                    <a:pt x="260" y="0"/>
                    <a:pt x="233" y="5"/>
                    <a:pt x="231" y="25"/>
                  </a:cubicBezTo>
                  <a:cubicBezTo>
                    <a:pt x="218" y="211"/>
                    <a:pt x="218" y="211"/>
                    <a:pt x="218" y="211"/>
                  </a:cubicBezTo>
                  <a:cubicBezTo>
                    <a:pt x="40" y="87"/>
                    <a:pt x="40" y="87"/>
                    <a:pt x="40" y="87"/>
                  </a:cubicBezTo>
                  <a:cubicBezTo>
                    <a:pt x="22" y="75"/>
                    <a:pt x="0" y="96"/>
                    <a:pt x="12" y="114"/>
                  </a:cubicBezTo>
                  <a:cubicBezTo>
                    <a:pt x="160" y="345"/>
                    <a:pt x="160" y="345"/>
                    <a:pt x="160" y="345"/>
                  </a:cubicBezTo>
                  <a:cubicBezTo>
                    <a:pt x="160" y="345"/>
                    <a:pt x="29" y="448"/>
                    <a:pt x="178" y="536"/>
                  </a:cubicBezTo>
                  <a:cubicBezTo>
                    <a:pt x="1017" y="536"/>
                    <a:pt x="1017" y="536"/>
                    <a:pt x="1017" y="536"/>
                  </a:cubicBezTo>
                  <a:cubicBezTo>
                    <a:pt x="1017" y="536"/>
                    <a:pt x="968" y="395"/>
                    <a:pt x="868" y="361"/>
                  </a:cubicBezTo>
                </a:path>
              </a:pathLst>
            </a:custGeom>
            <a:solidFill>
              <a:srgbClr val="5F6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ṥḷïḍé">
              <a:extLst>
                <a:ext uri="{FF2B5EF4-FFF2-40B4-BE49-F238E27FC236}">
                  <a16:creationId xmlns:a16="http://schemas.microsoft.com/office/drawing/2014/main" id="{F0AE2C7B-9699-4469-ABE4-2FA97BBA568E}"/>
                </a:ext>
              </a:extLst>
            </p:cNvPr>
            <p:cNvSpPr>
              <a:spLocks/>
            </p:cNvSpPr>
            <p:nvPr userDrawn="1"/>
          </p:nvSpPr>
          <p:spPr bwMode="auto">
            <a:xfrm>
              <a:off x="6415088" y="5567363"/>
              <a:ext cx="47625" cy="36513"/>
            </a:xfrm>
            <a:custGeom>
              <a:avLst/>
              <a:gdLst>
                <a:gd name="T0" fmla="*/ 0 w 30"/>
                <a:gd name="T1" fmla="*/ 0 h 23"/>
                <a:gd name="T2" fmla="*/ 0 w 30"/>
                <a:gd name="T3" fmla="*/ 0 h 23"/>
                <a:gd name="T4" fmla="*/ 30 w 30"/>
                <a:gd name="T5" fmla="*/ 23 h 23"/>
                <a:gd name="T6" fmla="*/ 30 w 30"/>
                <a:gd name="T7" fmla="*/ 23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cubicBezTo>
                    <a:pt x="0" y="0"/>
                    <a:pt x="0" y="0"/>
                    <a:pt x="0" y="0"/>
                  </a:cubicBezTo>
                  <a:cubicBezTo>
                    <a:pt x="12" y="8"/>
                    <a:pt x="22" y="16"/>
                    <a:pt x="30" y="23"/>
                  </a:cubicBezTo>
                  <a:cubicBezTo>
                    <a:pt x="30" y="23"/>
                    <a:pt x="30" y="23"/>
                    <a:pt x="30" y="23"/>
                  </a:cubicBezTo>
                  <a:cubicBezTo>
                    <a:pt x="22" y="16"/>
                    <a:pt x="12" y="8"/>
                    <a:pt x="0" y="0"/>
                  </a:cubicBezTo>
                </a:path>
              </a:pathLst>
            </a:custGeom>
            <a:solidFill>
              <a:srgbClr val="556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ṥļîḓé">
              <a:extLst>
                <a:ext uri="{FF2B5EF4-FFF2-40B4-BE49-F238E27FC236}">
                  <a16:creationId xmlns:a16="http://schemas.microsoft.com/office/drawing/2014/main" id="{6F5B2D51-4261-401F-A23E-7D200C3A5E54}"/>
                </a:ext>
              </a:extLst>
            </p:cNvPr>
            <p:cNvSpPr>
              <a:spLocks/>
            </p:cNvSpPr>
            <p:nvPr userDrawn="1"/>
          </p:nvSpPr>
          <p:spPr bwMode="auto">
            <a:xfrm>
              <a:off x="6273801" y="5514975"/>
              <a:ext cx="76200" cy="19050"/>
            </a:xfrm>
            <a:custGeom>
              <a:avLst/>
              <a:gdLst>
                <a:gd name="T0" fmla="*/ 0 w 48"/>
                <a:gd name="T1" fmla="*/ 0 h 12"/>
                <a:gd name="T2" fmla="*/ 0 w 48"/>
                <a:gd name="T3" fmla="*/ 0 h 12"/>
                <a:gd name="T4" fmla="*/ 48 w 48"/>
                <a:gd name="T5" fmla="*/ 12 h 12"/>
                <a:gd name="T6" fmla="*/ 48 w 48"/>
                <a:gd name="T7" fmla="*/ 12 h 12"/>
                <a:gd name="T8" fmla="*/ 0 w 48"/>
                <a:gd name="T9" fmla="*/ 0 h 12"/>
              </a:gdLst>
              <a:ahLst/>
              <a:cxnLst>
                <a:cxn ang="0">
                  <a:pos x="T0" y="T1"/>
                </a:cxn>
                <a:cxn ang="0">
                  <a:pos x="T2" y="T3"/>
                </a:cxn>
                <a:cxn ang="0">
                  <a:pos x="T4" y="T5"/>
                </a:cxn>
                <a:cxn ang="0">
                  <a:pos x="T6" y="T7"/>
                </a:cxn>
                <a:cxn ang="0">
                  <a:pos x="T8" y="T9"/>
                </a:cxn>
              </a:cxnLst>
              <a:rect l="0" t="0" r="r" b="b"/>
              <a:pathLst>
                <a:path w="48" h="12">
                  <a:moveTo>
                    <a:pt x="0" y="0"/>
                  </a:moveTo>
                  <a:cubicBezTo>
                    <a:pt x="0" y="0"/>
                    <a:pt x="0" y="0"/>
                    <a:pt x="0" y="0"/>
                  </a:cubicBezTo>
                  <a:cubicBezTo>
                    <a:pt x="17" y="2"/>
                    <a:pt x="33" y="7"/>
                    <a:pt x="48" y="12"/>
                  </a:cubicBezTo>
                  <a:cubicBezTo>
                    <a:pt x="48" y="12"/>
                    <a:pt x="48" y="12"/>
                    <a:pt x="48" y="12"/>
                  </a:cubicBezTo>
                  <a:cubicBezTo>
                    <a:pt x="33" y="6"/>
                    <a:pt x="17" y="2"/>
                    <a:pt x="0" y="0"/>
                  </a:cubicBezTo>
                </a:path>
              </a:pathLst>
            </a:custGeom>
            <a:solidFill>
              <a:srgbClr val="5F58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ṩḻîḓê">
              <a:extLst>
                <a:ext uri="{FF2B5EF4-FFF2-40B4-BE49-F238E27FC236}">
                  <a16:creationId xmlns:a16="http://schemas.microsoft.com/office/drawing/2014/main" id="{B9E52080-3297-4568-9BCD-1B49D1D91073}"/>
                </a:ext>
              </a:extLst>
            </p:cNvPr>
            <p:cNvSpPr>
              <a:spLocks/>
            </p:cNvSpPr>
            <p:nvPr userDrawn="1"/>
          </p:nvSpPr>
          <p:spPr bwMode="auto">
            <a:xfrm>
              <a:off x="6350001" y="5534025"/>
              <a:ext cx="65088" cy="33338"/>
            </a:xfrm>
            <a:custGeom>
              <a:avLst/>
              <a:gdLst>
                <a:gd name="T0" fmla="*/ 0 w 41"/>
                <a:gd name="T1" fmla="*/ 0 h 21"/>
                <a:gd name="T2" fmla="*/ 0 w 41"/>
                <a:gd name="T3" fmla="*/ 0 h 21"/>
                <a:gd name="T4" fmla="*/ 41 w 41"/>
                <a:gd name="T5" fmla="*/ 21 h 21"/>
                <a:gd name="T6" fmla="*/ 41 w 41"/>
                <a:gd name="T7" fmla="*/ 21 h 21"/>
                <a:gd name="T8" fmla="*/ 0 w 41"/>
                <a:gd name="T9" fmla="*/ 0 h 21"/>
              </a:gdLst>
              <a:ahLst/>
              <a:cxnLst>
                <a:cxn ang="0">
                  <a:pos x="T0" y="T1"/>
                </a:cxn>
                <a:cxn ang="0">
                  <a:pos x="T2" y="T3"/>
                </a:cxn>
                <a:cxn ang="0">
                  <a:pos x="T4" y="T5"/>
                </a:cxn>
                <a:cxn ang="0">
                  <a:pos x="T6" y="T7"/>
                </a:cxn>
                <a:cxn ang="0">
                  <a:pos x="T8" y="T9"/>
                </a:cxn>
              </a:cxnLst>
              <a:rect l="0" t="0" r="r" b="b"/>
              <a:pathLst>
                <a:path w="41" h="21">
                  <a:moveTo>
                    <a:pt x="0" y="0"/>
                  </a:moveTo>
                  <a:cubicBezTo>
                    <a:pt x="0" y="0"/>
                    <a:pt x="0" y="0"/>
                    <a:pt x="0" y="0"/>
                  </a:cubicBezTo>
                  <a:cubicBezTo>
                    <a:pt x="15" y="6"/>
                    <a:pt x="29" y="13"/>
                    <a:pt x="41" y="21"/>
                  </a:cubicBezTo>
                  <a:cubicBezTo>
                    <a:pt x="41" y="21"/>
                    <a:pt x="41" y="21"/>
                    <a:pt x="41" y="21"/>
                  </a:cubicBezTo>
                  <a:cubicBezTo>
                    <a:pt x="29" y="13"/>
                    <a:pt x="15" y="6"/>
                    <a:pt x="0" y="0"/>
                  </a:cubicBezTo>
                </a:path>
              </a:pathLst>
            </a:custGeom>
            <a:solidFill>
              <a:srgbClr val="5F48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ïṣľîḋé">
              <a:extLst>
                <a:ext uri="{FF2B5EF4-FFF2-40B4-BE49-F238E27FC236}">
                  <a16:creationId xmlns:a16="http://schemas.microsoft.com/office/drawing/2014/main" id="{73FCAE9D-6AF2-4888-A857-4F7C2A54F42D}"/>
                </a:ext>
              </a:extLst>
            </p:cNvPr>
            <p:cNvSpPr>
              <a:spLocks noEditPoints="1"/>
            </p:cNvSpPr>
            <p:nvPr userDrawn="1"/>
          </p:nvSpPr>
          <p:spPr bwMode="auto">
            <a:xfrm>
              <a:off x="5546726" y="5514975"/>
              <a:ext cx="1104900" cy="360363"/>
            </a:xfrm>
            <a:custGeom>
              <a:avLst/>
              <a:gdLst>
                <a:gd name="T0" fmla="*/ 688 w 696"/>
                <a:gd name="T1" fmla="*/ 42 h 227"/>
                <a:gd name="T2" fmla="*/ 645 w 696"/>
                <a:gd name="T3" fmla="*/ 53 h 227"/>
                <a:gd name="T4" fmla="*/ 696 w 696"/>
                <a:gd name="T5" fmla="*/ 53 h 227"/>
                <a:gd name="T6" fmla="*/ 688 w 696"/>
                <a:gd name="T7" fmla="*/ 42 h 227"/>
                <a:gd name="T8" fmla="*/ 458 w 696"/>
                <a:gd name="T9" fmla="*/ 0 h 227"/>
                <a:gd name="T10" fmla="*/ 269 w 696"/>
                <a:gd name="T11" fmla="*/ 177 h 227"/>
                <a:gd name="T12" fmla="*/ 0 w 696"/>
                <a:gd name="T13" fmla="*/ 177 h 227"/>
                <a:gd name="T14" fmla="*/ 56 w 696"/>
                <a:gd name="T15" fmla="*/ 227 h 227"/>
                <a:gd name="T16" fmla="*/ 582 w 696"/>
                <a:gd name="T17" fmla="*/ 227 h 227"/>
                <a:gd name="T18" fmla="*/ 533 w 696"/>
                <a:gd name="T19" fmla="*/ 197 h 227"/>
                <a:gd name="T20" fmla="*/ 533 w 696"/>
                <a:gd name="T21" fmla="*/ 197 h 227"/>
                <a:gd name="T22" fmla="*/ 513 w 696"/>
                <a:gd name="T23" fmla="*/ 141 h 227"/>
                <a:gd name="T24" fmla="*/ 577 w 696"/>
                <a:gd name="T25" fmla="*/ 56 h 227"/>
                <a:gd name="T26" fmla="*/ 547 w 696"/>
                <a:gd name="T27" fmla="*/ 33 h 227"/>
                <a:gd name="T28" fmla="*/ 547 w 696"/>
                <a:gd name="T29" fmla="*/ 33 h 227"/>
                <a:gd name="T30" fmla="*/ 506 w 696"/>
                <a:gd name="T31" fmla="*/ 12 h 227"/>
                <a:gd name="T32" fmla="*/ 458 w 696"/>
                <a:gd name="T3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27">
                  <a:moveTo>
                    <a:pt x="688" y="42"/>
                  </a:moveTo>
                  <a:cubicBezTo>
                    <a:pt x="671" y="43"/>
                    <a:pt x="657" y="47"/>
                    <a:pt x="645" y="53"/>
                  </a:cubicBezTo>
                  <a:cubicBezTo>
                    <a:pt x="696" y="53"/>
                    <a:pt x="696" y="53"/>
                    <a:pt x="696" y="53"/>
                  </a:cubicBezTo>
                  <a:cubicBezTo>
                    <a:pt x="693" y="50"/>
                    <a:pt x="690" y="46"/>
                    <a:pt x="688" y="42"/>
                  </a:cubicBezTo>
                  <a:moveTo>
                    <a:pt x="458" y="0"/>
                  </a:moveTo>
                  <a:cubicBezTo>
                    <a:pt x="464" y="20"/>
                    <a:pt x="504" y="177"/>
                    <a:pt x="269" y="177"/>
                  </a:cubicBezTo>
                  <a:cubicBezTo>
                    <a:pt x="0" y="177"/>
                    <a:pt x="0" y="177"/>
                    <a:pt x="0" y="177"/>
                  </a:cubicBezTo>
                  <a:cubicBezTo>
                    <a:pt x="11" y="194"/>
                    <a:pt x="29" y="210"/>
                    <a:pt x="56" y="227"/>
                  </a:cubicBezTo>
                  <a:cubicBezTo>
                    <a:pt x="582" y="227"/>
                    <a:pt x="582" y="227"/>
                    <a:pt x="582" y="227"/>
                  </a:cubicBezTo>
                  <a:cubicBezTo>
                    <a:pt x="562" y="223"/>
                    <a:pt x="545" y="212"/>
                    <a:pt x="533" y="197"/>
                  </a:cubicBezTo>
                  <a:cubicBezTo>
                    <a:pt x="533" y="197"/>
                    <a:pt x="533" y="197"/>
                    <a:pt x="533" y="197"/>
                  </a:cubicBezTo>
                  <a:cubicBezTo>
                    <a:pt x="520" y="182"/>
                    <a:pt x="513" y="162"/>
                    <a:pt x="513" y="141"/>
                  </a:cubicBezTo>
                  <a:cubicBezTo>
                    <a:pt x="513" y="101"/>
                    <a:pt x="540" y="67"/>
                    <a:pt x="577" y="56"/>
                  </a:cubicBezTo>
                  <a:cubicBezTo>
                    <a:pt x="569" y="49"/>
                    <a:pt x="559" y="41"/>
                    <a:pt x="547" y="33"/>
                  </a:cubicBezTo>
                  <a:cubicBezTo>
                    <a:pt x="547" y="33"/>
                    <a:pt x="547" y="33"/>
                    <a:pt x="547" y="33"/>
                  </a:cubicBezTo>
                  <a:cubicBezTo>
                    <a:pt x="535" y="25"/>
                    <a:pt x="521" y="18"/>
                    <a:pt x="506" y="12"/>
                  </a:cubicBezTo>
                  <a:cubicBezTo>
                    <a:pt x="491" y="7"/>
                    <a:pt x="475" y="2"/>
                    <a:pt x="458" y="0"/>
                  </a:cubicBezTo>
                </a:path>
              </a:pathLst>
            </a:custGeom>
            <a:solidFill>
              <a:srgbClr val="232E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sḷïḍè">
              <a:extLst>
                <a:ext uri="{FF2B5EF4-FFF2-40B4-BE49-F238E27FC236}">
                  <a16:creationId xmlns:a16="http://schemas.microsoft.com/office/drawing/2014/main" id="{95CDE0C9-B3DA-4FFD-B889-2B669146290C}"/>
                </a:ext>
              </a:extLst>
            </p:cNvPr>
            <p:cNvSpPr>
              <a:spLocks/>
            </p:cNvSpPr>
            <p:nvPr userDrawn="1"/>
          </p:nvSpPr>
          <p:spPr bwMode="auto">
            <a:xfrm>
              <a:off x="6464301" y="4826000"/>
              <a:ext cx="1831975" cy="1143000"/>
            </a:xfrm>
            <a:custGeom>
              <a:avLst/>
              <a:gdLst>
                <a:gd name="T0" fmla="*/ 708 w 1154"/>
                <a:gd name="T1" fmla="*/ 0 h 720"/>
                <a:gd name="T2" fmla="*/ 126 w 1154"/>
                <a:gd name="T3" fmla="*/ 276 h 720"/>
                <a:gd name="T4" fmla="*/ 1154 w 1154"/>
                <a:gd name="T5" fmla="*/ 632 h 720"/>
                <a:gd name="T6" fmla="*/ 1150 w 1154"/>
                <a:gd name="T7" fmla="*/ 380 h 720"/>
                <a:gd name="T8" fmla="*/ 773 w 1154"/>
                <a:gd name="T9" fmla="*/ 200 h 720"/>
                <a:gd name="T10" fmla="*/ 708 w 1154"/>
                <a:gd name="T11" fmla="*/ 0 h 720"/>
              </a:gdLst>
              <a:ahLst/>
              <a:cxnLst>
                <a:cxn ang="0">
                  <a:pos x="T0" y="T1"/>
                </a:cxn>
                <a:cxn ang="0">
                  <a:pos x="T2" y="T3"/>
                </a:cxn>
                <a:cxn ang="0">
                  <a:pos x="T4" y="T5"/>
                </a:cxn>
                <a:cxn ang="0">
                  <a:pos x="T6" y="T7"/>
                </a:cxn>
                <a:cxn ang="0">
                  <a:pos x="T8" y="T9"/>
                </a:cxn>
                <a:cxn ang="0">
                  <a:pos x="T10" y="T11"/>
                </a:cxn>
              </a:cxnLst>
              <a:rect l="0" t="0" r="r" b="b"/>
              <a:pathLst>
                <a:path w="1154" h="720">
                  <a:moveTo>
                    <a:pt x="708" y="0"/>
                  </a:moveTo>
                  <a:cubicBezTo>
                    <a:pt x="708" y="0"/>
                    <a:pt x="264" y="92"/>
                    <a:pt x="126" y="276"/>
                  </a:cubicBezTo>
                  <a:cubicBezTo>
                    <a:pt x="30" y="405"/>
                    <a:pt x="0" y="720"/>
                    <a:pt x="1154" y="632"/>
                  </a:cubicBezTo>
                  <a:cubicBezTo>
                    <a:pt x="1150" y="380"/>
                    <a:pt x="1150" y="380"/>
                    <a:pt x="1150" y="380"/>
                  </a:cubicBezTo>
                  <a:cubicBezTo>
                    <a:pt x="773" y="200"/>
                    <a:pt x="773" y="200"/>
                    <a:pt x="773" y="200"/>
                  </a:cubicBezTo>
                  <a:cubicBezTo>
                    <a:pt x="708" y="0"/>
                    <a:pt x="708" y="0"/>
                    <a:pt x="70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ṧḷiḑé">
              <a:extLst>
                <a:ext uri="{FF2B5EF4-FFF2-40B4-BE49-F238E27FC236}">
                  <a16:creationId xmlns:a16="http://schemas.microsoft.com/office/drawing/2014/main" id="{7D076AF3-19FB-4E96-9C2F-61902CC675A1}"/>
                </a:ext>
              </a:extLst>
            </p:cNvPr>
            <p:cNvSpPr>
              <a:spLocks/>
            </p:cNvSpPr>
            <p:nvPr userDrawn="1"/>
          </p:nvSpPr>
          <p:spPr bwMode="auto">
            <a:xfrm>
              <a:off x="6361113" y="5599113"/>
              <a:ext cx="646113" cy="277813"/>
            </a:xfrm>
            <a:custGeom>
              <a:avLst/>
              <a:gdLst>
                <a:gd name="T0" fmla="*/ 407 w 407"/>
                <a:gd name="T1" fmla="*/ 175 h 175"/>
                <a:gd name="T2" fmla="*/ 87 w 407"/>
                <a:gd name="T3" fmla="*/ 175 h 175"/>
                <a:gd name="T4" fmla="*/ 0 w 407"/>
                <a:gd name="T5" fmla="*/ 88 h 175"/>
                <a:gd name="T6" fmla="*/ 87 w 407"/>
                <a:gd name="T7" fmla="*/ 0 h 175"/>
                <a:gd name="T8" fmla="*/ 407 w 407"/>
                <a:gd name="T9" fmla="*/ 0 h 175"/>
                <a:gd name="T10" fmla="*/ 407 w 407"/>
                <a:gd name="T11" fmla="*/ 175 h 175"/>
              </a:gdLst>
              <a:ahLst/>
              <a:cxnLst>
                <a:cxn ang="0">
                  <a:pos x="T0" y="T1"/>
                </a:cxn>
                <a:cxn ang="0">
                  <a:pos x="T2" y="T3"/>
                </a:cxn>
                <a:cxn ang="0">
                  <a:pos x="T4" y="T5"/>
                </a:cxn>
                <a:cxn ang="0">
                  <a:pos x="T6" y="T7"/>
                </a:cxn>
                <a:cxn ang="0">
                  <a:pos x="T8" y="T9"/>
                </a:cxn>
                <a:cxn ang="0">
                  <a:pos x="T10" y="T11"/>
                </a:cxn>
              </a:cxnLst>
              <a:rect l="0" t="0" r="r" b="b"/>
              <a:pathLst>
                <a:path w="407" h="175">
                  <a:moveTo>
                    <a:pt x="407" y="175"/>
                  </a:moveTo>
                  <a:cubicBezTo>
                    <a:pt x="87" y="175"/>
                    <a:pt x="87" y="175"/>
                    <a:pt x="87" y="175"/>
                  </a:cubicBezTo>
                  <a:cubicBezTo>
                    <a:pt x="39" y="175"/>
                    <a:pt x="0" y="136"/>
                    <a:pt x="0" y="88"/>
                  </a:cubicBezTo>
                  <a:cubicBezTo>
                    <a:pt x="0" y="39"/>
                    <a:pt x="39" y="0"/>
                    <a:pt x="87" y="0"/>
                  </a:cubicBezTo>
                  <a:cubicBezTo>
                    <a:pt x="407" y="0"/>
                    <a:pt x="407" y="0"/>
                    <a:pt x="407" y="0"/>
                  </a:cubicBezTo>
                  <a:cubicBezTo>
                    <a:pt x="407" y="175"/>
                    <a:pt x="407" y="175"/>
                    <a:pt x="407" y="1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íṥļídé">
              <a:extLst>
                <a:ext uri="{FF2B5EF4-FFF2-40B4-BE49-F238E27FC236}">
                  <a16:creationId xmlns:a16="http://schemas.microsoft.com/office/drawing/2014/main" id="{258C47F7-823C-4E92-9FA9-33F4427A92B3}"/>
                </a:ext>
              </a:extLst>
            </p:cNvPr>
            <p:cNvSpPr>
              <a:spLocks/>
            </p:cNvSpPr>
            <p:nvPr userDrawn="1"/>
          </p:nvSpPr>
          <p:spPr bwMode="auto">
            <a:xfrm>
              <a:off x="6396038" y="5599113"/>
              <a:ext cx="609600" cy="277813"/>
            </a:xfrm>
            <a:custGeom>
              <a:avLst/>
              <a:gdLst>
                <a:gd name="T0" fmla="*/ 384 w 384"/>
                <a:gd name="T1" fmla="*/ 175 h 175"/>
                <a:gd name="T2" fmla="*/ 88 w 384"/>
                <a:gd name="T3" fmla="*/ 175 h 175"/>
                <a:gd name="T4" fmla="*/ 0 w 384"/>
                <a:gd name="T5" fmla="*/ 88 h 175"/>
                <a:gd name="T6" fmla="*/ 88 w 384"/>
                <a:gd name="T7" fmla="*/ 0 h 175"/>
                <a:gd name="T8" fmla="*/ 384 w 384"/>
                <a:gd name="T9" fmla="*/ 0 h 175"/>
                <a:gd name="T10" fmla="*/ 384 w 384"/>
                <a:gd name="T11" fmla="*/ 175 h 175"/>
              </a:gdLst>
              <a:ahLst/>
              <a:cxnLst>
                <a:cxn ang="0">
                  <a:pos x="T0" y="T1"/>
                </a:cxn>
                <a:cxn ang="0">
                  <a:pos x="T2" y="T3"/>
                </a:cxn>
                <a:cxn ang="0">
                  <a:pos x="T4" y="T5"/>
                </a:cxn>
                <a:cxn ang="0">
                  <a:pos x="T6" y="T7"/>
                </a:cxn>
                <a:cxn ang="0">
                  <a:pos x="T8" y="T9"/>
                </a:cxn>
                <a:cxn ang="0">
                  <a:pos x="T10" y="T11"/>
                </a:cxn>
              </a:cxnLst>
              <a:rect l="0" t="0" r="r" b="b"/>
              <a:pathLst>
                <a:path w="384" h="175">
                  <a:moveTo>
                    <a:pt x="384" y="175"/>
                  </a:moveTo>
                  <a:cubicBezTo>
                    <a:pt x="88" y="175"/>
                    <a:pt x="88" y="175"/>
                    <a:pt x="88" y="175"/>
                  </a:cubicBezTo>
                  <a:cubicBezTo>
                    <a:pt x="40" y="175"/>
                    <a:pt x="0" y="136"/>
                    <a:pt x="0" y="88"/>
                  </a:cubicBezTo>
                  <a:cubicBezTo>
                    <a:pt x="0" y="39"/>
                    <a:pt x="40" y="0"/>
                    <a:pt x="88" y="0"/>
                  </a:cubicBezTo>
                  <a:cubicBezTo>
                    <a:pt x="384" y="0"/>
                    <a:pt x="384" y="0"/>
                    <a:pt x="384" y="0"/>
                  </a:cubicBezTo>
                  <a:cubicBezTo>
                    <a:pt x="384" y="175"/>
                    <a:pt x="384" y="175"/>
                    <a:pt x="384" y="175"/>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íṥļíḍé">
              <a:extLst>
                <a:ext uri="{FF2B5EF4-FFF2-40B4-BE49-F238E27FC236}">
                  <a16:creationId xmlns:a16="http://schemas.microsoft.com/office/drawing/2014/main" id="{290B75A6-B3CD-40E5-B3B9-A538F0D11C81}"/>
                </a:ext>
              </a:extLst>
            </p:cNvPr>
            <p:cNvSpPr>
              <a:spLocks/>
            </p:cNvSpPr>
            <p:nvPr userDrawn="1"/>
          </p:nvSpPr>
          <p:spPr bwMode="auto">
            <a:xfrm>
              <a:off x="6530976" y="5654675"/>
              <a:ext cx="474663" cy="168275"/>
            </a:xfrm>
            <a:custGeom>
              <a:avLst/>
              <a:gdLst>
                <a:gd name="T0" fmla="*/ 299 w 299"/>
                <a:gd name="T1" fmla="*/ 106 h 106"/>
                <a:gd name="T2" fmla="*/ 53 w 299"/>
                <a:gd name="T3" fmla="*/ 106 h 106"/>
                <a:gd name="T4" fmla="*/ 0 w 299"/>
                <a:gd name="T5" fmla="*/ 53 h 106"/>
                <a:gd name="T6" fmla="*/ 53 w 299"/>
                <a:gd name="T7" fmla="*/ 0 h 106"/>
                <a:gd name="T8" fmla="*/ 299 w 299"/>
                <a:gd name="T9" fmla="*/ 0 h 106"/>
                <a:gd name="T10" fmla="*/ 299 w 299"/>
                <a:gd name="T11" fmla="*/ 106 h 106"/>
              </a:gdLst>
              <a:ahLst/>
              <a:cxnLst>
                <a:cxn ang="0">
                  <a:pos x="T0" y="T1"/>
                </a:cxn>
                <a:cxn ang="0">
                  <a:pos x="T2" y="T3"/>
                </a:cxn>
                <a:cxn ang="0">
                  <a:pos x="T4" y="T5"/>
                </a:cxn>
                <a:cxn ang="0">
                  <a:pos x="T6" y="T7"/>
                </a:cxn>
                <a:cxn ang="0">
                  <a:pos x="T8" y="T9"/>
                </a:cxn>
                <a:cxn ang="0">
                  <a:pos x="T10" y="T11"/>
                </a:cxn>
              </a:cxnLst>
              <a:rect l="0" t="0" r="r" b="b"/>
              <a:pathLst>
                <a:path w="299" h="106">
                  <a:moveTo>
                    <a:pt x="299" y="106"/>
                  </a:moveTo>
                  <a:cubicBezTo>
                    <a:pt x="53" y="106"/>
                    <a:pt x="53" y="106"/>
                    <a:pt x="53" y="106"/>
                  </a:cubicBezTo>
                  <a:cubicBezTo>
                    <a:pt x="24" y="106"/>
                    <a:pt x="0" y="82"/>
                    <a:pt x="0" y="53"/>
                  </a:cubicBezTo>
                  <a:cubicBezTo>
                    <a:pt x="0" y="23"/>
                    <a:pt x="24" y="0"/>
                    <a:pt x="53" y="0"/>
                  </a:cubicBezTo>
                  <a:cubicBezTo>
                    <a:pt x="299" y="0"/>
                    <a:pt x="299" y="0"/>
                    <a:pt x="299" y="0"/>
                  </a:cubicBezTo>
                  <a:cubicBezTo>
                    <a:pt x="299" y="106"/>
                    <a:pt x="299" y="106"/>
                    <a:pt x="299" y="106"/>
                  </a:cubicBezTo>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ŝ1îďè">
              <a:extLst>
                <a:ext uri="{FF2B5EF4-FFF2-40B4-BE49-F238E27FC236}">
                  <a16:creationId xmlns:a16="http://schemas.microsoft.com/office/drawing/2014/main" id="{FA61F732-384E-4E4E-9BA4-904C590D7D1F}"/>
                </a:ext>
              </a:extLst>
            </p:cNvPr>
            <p:cNvSpPr>
              <a:spLocks/>
            </p:cNvSpPr>
            <p:nvPr userDrawn="1"/>
          </p:nvSpPr>
          <p:spPr bwMode="auto">
            <a:xfrm>
              <a:off x="6470651" y="5786438"/>
              <a:ext cx="536575" cy="92075"/>
            </a:xfrm>
            <a:custGeom>
              <a:avLst/>
              <a:gdLst>
                <a:gd name="T0" fmla="*/ 338 w 338"/>
                <a:gd name="T1" fmla="*/ 0 h 58"/>
                <a:gd name="T2" fmla="*/ 338 w 338"/>
                <a:gd name="T3" fmla="*/ 57 h 58"/>
                <a:gd name="T4" fmla="*/ 18 w 338"/>
                <a:gd name="T5" fmla="*/ 57 h 58"/>
                <a:gd name="T6" fmla="*/ 2 w 338"/>
                <a:gd name="T7" fmla="*/ 56 h 58"/>
                <a:gd name="T8" fmla="*/ 0 w 338"/>
                <a:gd name="T9" fmla="*/ 56 h 58"/>
                <a:gd name="T10" fmla="*/ 18 w 338"/>
                <a:gd name="T11" fmla="*/ 58 h 58"/>
                <a:gd name="T12" fmla="*/ 338 w 338"/>
                <a:gd name="T13" fmla="*/ 58 h 58"/>
                <a:gd name="T14" fmla="*/ 338 w 338"/>
                <a:gd name="T15" fmla="*/ 0 h 58"/>
                <a:gd name="T16" fmla="*/ 338 w 33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58">
                  <a:moveTo>
                    <a:pt x="338" y="0"/>
                  </a:moveTo>
                  <a:cubicBezTo>
                    <a:pt x="338" y="57"/>
                    <a:pt x="338" y="57"/>
                    <a:pt x="338" y="57"/>
                  </a:cubicBezTo>
                  <a:cubicBezTo>
                    <a:pt x="18" y="57"/>
                    <a:pt x="18" y="57"/>
                    <a:pt x="18" y="57"/>
                  </a:cubicBezTo>
                  <a:cubicBezTo>
                    <a:pt x="13" y="57"/>
                    <a:pt x="7" y="57"/>
                    <a:pt x="2" y="56"/>
                  </a:cubicBezTo>
                  <a:cubicBezTo>
                    <a:pt x="0" y="56"/>
                    <a:pt x="0" y="56"/>
                    <a:pt x="0" y="56"/>
                  </a:cubicBezTo>
                  <a:cubicBezTo>
                    <a:pt x="6" y="57"/>
                    <a:pt x="12" y="58"/>
                    <a:pt x="18" y="58"/>
                  </a:cubicBezTo>
                  <a:cubicBezTo>
                    <a:pt x="338" y="58"/>
                    <a:pt x="338" y="58"/>
                    <a:pt x="338" y="58"/>
                  </a:cubicBezTo>
                  <a:cubicBezTo>
                    <a:pt x="338" y="0"/>
                    <a:pt x="338" y="0"/>
                    <a:pt x="338" y="0"/>
                  </a:cubicBezTo>
                  <a:cubicBezTo>
                    <a:pt x="338" y="0"/>
                    <a:pt x="338" y="0"/>
                    <a:pt x="338" y="0"/>
                  </a:cubicBezTo>
                </a:path>
              </a:pathLst>
            </a:custGeom>
            <a:solidFill>
              <a:srgbClr val="8E9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isliḋè">
              <a:extLst>
                <a:ext uri="{FF2B5EF4-FFF2-40B4-BE49-F238E27FC236}">
                  <a16:creationId xmlns:a16="http://schemas.microsoft.com/office/drawing/2014/main" id="{ACA40EBB-EF9F-4968-BA44-3D15F204E437}"/>
                </a:ext>
              </a:extLst>
            </p:cNvPr>
            <p:cNvSpPr>
              <a:spLocks/>
            </p:cNvSpPr>
            <p:nvPr userDrawn="1"/>
          </p:nvSpPr>
          <p:spPr bwMode="auto">
            <a:xfrm>
              <a:off x="6392863" y="5827713"/>
              <a:ext cx="80963" cy="47625"/>
            </a:xfrm>
            <a:custGeom>
              <a:avLst/>
              <a:gdLst>
                <a:gd name="T0" fmla="*/ 0 w 51"/>
                <a:gd name="T1" fmla="*/ 0 h 30"/>
                <a:gd name="T2" fmla="*/ 0 w 51"/>
                <a:gd name="T3" fmla="*/ 0 h 30"/>
                <a:gd name="T4" fmla="*/ 49 w 51"/>
                <a:gd name="T5" fmla="*/ 30 h 30"/>
                <a:gd name="T6" fmla="*/ 51 w 51"/>
                <a:gd name="T7" fmla="*/ 30 h 30"/>
                <a:gd name="T8" fmla="*/ 0 w 51"/>
                <a:gd name="T9" fmla="*/ 0 h 30"/>
              </a:gdLst>
              <a:ahLst/>
              <a:cxnLst>
                <a:cxn ang="0">
                  <a:pos x="T0" y="T1"/>
                </a:cxn>
                <a:cxn ang="0">
                  <a:pos x="T2" y="T3"/>
                </a:cxn>
                <a:cxn ang="0">
                  <a:pos x="T4" y="T5"/>
                </a:cxn>
                <a:cxn ang="0">
                  <a:pos x="T6" y="T7"/>
                </a:cxn>
                <a:cxn ang="0">
                  <a:pos x="T8" y="T9"/>
                </a:cxn>
              </a:cxnLst>
              <a:rect l="0" t="0" r="r" b="b"/>
              <a:pathLst>
                <a:path w="51" h="30">
                  <a:moveTo>
                    <a:pt x="0" y="0"/>
                  </a:moveTo>
                  <a:cubicBezTo>
                    <a:pt x="0" y="0"/>
                    <a:pt x="0" y="0"/>
                    <a:pt x="0" y="0"/>
                  </a:cubicBezTo>
                  <a:cubicBezTo>
                    <a:pt x="12" y="15"/>
                    <a:pt x="29" y="26"/>
                    <a:pt x="49" y="30"/>
                  </a:cubicBezTo>
                  <a:cubicBezTo>
                    <a:pt x="51" y="30"/>
                    <a:pt x="51" y="30"/>
                    <a:pt x="51" y="30"/>
                  </a:cubicBezTo>
                  <a:cubicBezTo>
                    <a:pt x="31" y="26"/>
                    <a:pt x="13" y="15"/>
                    <a:pt x="0" y="0"/>
                  </a:cubicBezTo>
                </a:path>
              </a:pathLst>
            </a:custGeom>
            <a:solidFill>
              <a:srgbClr val="161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ïŝlíďê">
              <a:extLst>
                <a:ext uri="{FF2B5EF4-FFF2-40B4-BE49-F238E27FC236}">
                  <a16:creationId xmlns:a16="http://schemas.microsoft.com/office/drawing/2014/main" id="{E706981B-3EF8-445E-8EAA-9EA85D49E5E2}"/>
                </a:ext>
              </a:extLst>
            </p:cNvPr>
            <p:cNvSpPr>
              <a:spLocks/>
            </p:cNvSpPr>
            <p:nvPr userDrawn="1"/>
          </p:nvSpPr>
          <p:spPr bwMode="auto">
            <a:xfrm>
              <a:off x="6392863" y="5600700"/>
              <a:ext cx="614363" cy="276225"/>
            </a:xfrm>
            <a:custGeom>
              <a:avLst/>
              <a:gdLst>
                <a:gd name="T0" fmla="*/ 387 w 387"/>
                <a:gd name="T1" fmla="*/ 0 h 174"/>
                <a:gd name="T2" fmla="*/ 386 w 387"/>
                <a:gd name="T3" fmla="*/ 0 h 174"/>
                <a:gd name="T4" fmla="*/ 386 w 387"/>
                <a:gd name="T5" fmla="*/ 174 h 174"/>
                <a:gd name="T6" fmla="*/ 90 w 387"/>
                <a:gd name="T7" fmla="*/ 174 h 174"/>
                <a:gd name="T8" fmla="*/ 18 w 387"/>
                <a:gd name="T9" fmla="*/ 136 h 174"/>
                <a:gd name="T10" fmla="*/ 0 w 387"/>
                <a:gd name="T11" fmla="*/ 143 h 174"/>
                <a:gd name="T12" fmla="*/ 51 w 387"/>
                <a:gd name="T13" fmla="*/ 173 h 174"/>
                <a:gd name="T14" fmla="*/ 51 w 387"/>
                <a:gd name="T15" fmla="*/ 173 h 174"/>
                <a:gd name="T16" fmla="*/ 67 w 387"/>
                <a:gd name="T17" fmla="*/ 174 h 174"/>
                <a:gd name="T18" fmla="*/ 387 w 387"/>
                <a:gd name="T19" fmla="*/ 174 h 174"/>
                <a:gd name="T20" fmla="*/ 387 w 387"/>
                <a:gd name="T21" fmla="*/ 117 h 174"/>
                <a:gd name="T22" fmla="*/ 387 w 387"/>
                <a:gd name="T2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74">
                  <a:moveTo>
                    <a:pt x="387" y="0"/>
                  </a:moveTo>
                  <a:cubicBezTo>
                    <a:pt x="386" y="0"/>
                    <a:pt x="386" y="0"/>
                    <a:pt x="386" y="0"/>
                  </a:cubicBezTo>
                  <a:cubicBezTo>
                    <a:pt x="386" y="174"/>
                    <a:pt x="386" y="174"/>
                    <a:pt x="386" y="174"/>
                  </a:cubicBezTo>
                  <a:cubicBezTo>
                    <a:pt x="90" y="174"/>
                    <a:pt x="90" y="174"/>
                    <a:pt x="90" y="174"/>
                  </a:cubicBezTo>
                  <a:cubicBezTo>
                    <a:pt x="60" y="174"/>
                    <a:pt x="34" y="159"/>
                    <a:pt x="18" y="136"/>
                  </a:cubicBezTo>
                  <a:cubicBezTo>
                    <a:pt x="0" y="143"/>
                    <a:pt x="0" y="143"/>
                    <a:pt x="0" y="143"/>
                  </a:cubicBezTo>
                  <a:cubicBezTo>
                    <a:pt x="13" y="158"/>
                    <a:pt x="31" y="169"/>
                    <a:pt x="51" y="173"/>
                  </a:cubicBezTo>
                  <a:cubicBezTo>
                    <a:pt x="51" y="173"/>
                    <a:pt x="51" y="173"/>
                    <a:pt x="51" y="173"/>
                  </a:cubicBezTo>
                  <a:cubicBezTo>
                    <a:pt x="56" y="174"/>
                    <a:pt x="62" y="174"/>
                    <a:pt x="67" y="174"/>
                  </a:cubicBezTo>
                  <a:cubicBezTo>
                    <a:pt x="387" y="174"/>
                    <a:pt x="387" y="174"/>
                    <a:pt x="387" y="174"/>
                  </a:cubicBezTo>
                  <a:cubicBezTo>
                    <a:pt x="387" y="117"/>
                    <a:pt x="387" y="117"/>
                    <a:pt x="387" y="117"/>
                  </a:cubicBezTo>
                  <a:cubicBezTo>
                    <a:pt x="387" y="0"/>
                    <a:pt x="387" y="0"/>
                    <a:pt x="387"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sḻíḋe">
              <a:extLst>
                <a:ext uri="{FF2B5EF4-FFF2-40B4-BE49-F238E27FC236}">
                  <a16:creationId xmlns:a16="http://schemas.microsoft.com/office/drawing/2014/main" id="{974A3A32-3DC6-4510-9E1B-9CB99A44093B}"/>
                </a:ext>
              </a:extLst>
            </p:cNvPr>
            <p:cNvSpPr>
              <a:spLocks/>
            </p:cNvSpPr>
            <p:nvPr userDrawn="1"/>
          </p:nvSpPr>
          <p:spPr bwMode="auto">
            <a:xfrm>
              <a:off x="6421438" y="5600700"/>
              <a:ext cx="584200" cy="276225"/>
            </a:xfrm>
            <a:custGeom>
              <a:avLst/>
              <a:gdLst>
                <a:gd name="T0" fmla="*/ 368 w 368"/>
                <a:gd name="T1" fmla="*/ 0 h 174"/>
                <a:gd name="T2" fmla="*/ 368 w 368"/>
                <a:gd name="T3" fmla="*/ 0 h 174"/>
                <a:gd name="T4" fmla="*/ 277 w 368"/>
                <a:gd name="T5" fmla="*/ 34 h 174"/>
                <a:gd name="T6" fmla="*/ 368 w 368"/>
                <a:gd name="T7" fmla="*/ 34 h 174"/>
                <a:gd name="T8" fmla="*/ 368 w 368"/>
                <a:gd name="T9" fmla="*/ 140 h 174"/>
                <a:gd name="T10" fmla="*/ 122 w 368"/>
                <a:gd name="T11" fmla="*/ 140 h 174"/>
                <a:gd name="T12" fmla="*/ 74 w 368"/>
                <a:gd name="T13" fmla="*/ 109 h 174"/>
                <a:gd name="T14" fmla="*/ 0 w 368"/>
                <a:gd name="T15" fmla="*/ 136 h 174"/>
                <a:gd name="T16" fmla="*/ 72 w 368"/>
                <a:gd name="T17" fmla="*/ 174 h 174"/>
                <a:gd name="T18" fmla="*/ 368 w 368"/>
                <a:gd name="T19" fmla="*/ 174 h 174"/>
                <a:gd name="T20" fmla="*/ 368 w 368"/>
                <a:gd name="T2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74">
                  <a:moveTo>
                    <a:pt x="368" y="0"/>
                  </a:moveTo>
                  <a:cubicBezTo>
                    <a:pt x="368" y="0"/>
                    <a:pt x="368" y="0"/>
                    <a:pt x="368" y="0"/>
                  </a:cubicBezTo>
                  <a:cubicBezTo>
                    <a:pt x="277" y="34"/>
                    <a:pt x="277" y="34"/>
                    <a:pt x="277" y="34"/>
                  </a:cubicBezTo>
                  <a:cubicBezTo>
                    <a:pt x="368" y="34"/>
                    <a:pt x="368" y="34"/>
                    <a:pt x="368" y="34"/>
                  </a:cubicBezTo>
                  <a:cubicBezTo>
                    <a:pt x="368" y="140"/>
                    <a:pt x="368" y="140"/>
                    <a:pt x="368" y="140"/>
                  </a:cubicBezTo>
                  <a:cubicBezTo>
                    <a:pt x="122" y="140"/>
                    <a:pt x="122" y="140"/>
                    <a:pt x="122" y="140"/>
                  </a:cubicBezTo>
                  <a:cubicBezTo>
                    <a:pt x="101" y="140"/>
                    <a:pt x="82" y="127"/>
                    <a:pt x="74" y="109"/>
                  </a:cubicBezTo>
                  <a:cubicBezTo>
                    <a:pt x="0" y="136"/>
                    <a:pt x="0" y="136"/>
                    <a:pt x="0" y="136"/>
                  </a:cubicBezTo>
                  <a:cubicBezTo>
                    <a:pt x="16" y="159"/>
                    <a:pt x="42" y="174"/>
                    <a:pt x="72" y="174"/>
                  </a:cubicBezTo>
                  <a:cubicBezTo>
                    <a:pt x="368" y="174"/>
                    <a:pt x="368" y="174"/>
                    <a:pt x="368" y="174"/>
                  </a:cubicBezTo>
                  <a:cubicBezTo>
                    <a:pt x="368" y="0"/>
                    <a:pt x="368" y="0"/>
                    <a:pt x="368"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ṥļïḋê">
              <a:extLst>
                <a:ext uri="{FF2B5EF4-FFF2-40B4-BE49-F238E27FC236}">
                  <a16:creationId xmlns:a16="http://schemas.microsoft.com/office/drawing/2014/main" id="{5C733B53-5671-4656-A720-83577B06B1D7}"/>
                </a:ext>
              </a:extLst>
            </p:cNvPr>
            <p:cNvSpPr>
              <a:spLocks/>
            </p:cNvSpPr>
            <p:nvPr userDrawn="1"/>
          </p:nvSpPr>
          <p:spPr bwMode="auto">
            <a:xfrm>
              <a:off x="6538913" y="5654675"/>
              <a:ext cx="466725" cy="168275"/>
            </a:xfrm>
            <a:custGeom>
              <a:avLst/>
              <a:gdLst>
                <a:gd name="T0" fmla="*/ 294 w 294"/>
                <a:gd name="T1" fmla="*/ 0 h 106"/>
                <a:gd name="T2" fmla="*/ 203 w 294"/>
                <a:gd name="T3" fmla="*/ 0 h 106"/>
                <a:gd name="T4" fmla="*/ 0 w 294"/>
                <a:gd name="T5" fmla="*/ 75 h 106"/>
                <a:gd name="T6" fmla="*/ 48 w 294"/>
                <a:gd name="T7" fmla="*/ 106 h 106"/>
                <a:gd name="T8" fmla="*/ 294 w 294"/>
                <a:gd name="T9" fmla="*/ 106 h 106"/>
                <a:gd name="T10" fmla="*/ 294 w 294"/>
                <a:gd name="T11" fmla="*/ 0 h 106"/>
              </a:gdLst>
              <a:ahLst/>
              <a:cxnLst>
                <a:cxn ang="0">
                  <a:pos x="T0" y="T1"/>
                </a:cxn>
                <a:cxn ang="0">
                  <a:pos x="T2" y="T3"/>
                </a:cxn>
                <a:cxn ang="0">
                  <a:pos x="T4" y="T5"/>
                </a:cxn>
                <a:cxn ang="0">
                  <a:pos x="T6" y="T7"/>
                </a:cxn>
                <a:cxn ang="0">
                  <a:pos x="T8" y="T9"/>
                </a:cxn>
                <a:cxn ang="0">
                  <a:pos x="T10" y="T11"/>
                </a:cxn>
              </a:cxnLst>
              <a:rect l="0" t="0" r="r" b="b"/>
              <a:pathLst>
                <a:path w="294" h="106">
                  <a:moveTo>
                    <a:pt x="294" y="0"/>
                  </a:moveTo>
                  <a:cubicBezTo>
                    <a:pt x="203" y="0"/>
                    <a:pt x="203" y="0"/>
                    <a:pt x="203" y="0"/>
                  </a:cubicBezTo>
                  <a:cubicBezTo>
                    <a:pt x="0" y="75"/>
                    <a:pt x="0" y="75"/>
                    <a:pt x="0" y="75"/>
                  </a:cubicBezTo>
                  <a:cubicBezTo>
                    <a:pt x="8" y="93"/>
                    <a:pt x="27" y="106"/>
                    <a:pt x="48" y="106"/>
                  </a:cubicBezTo>
                  <a:cubicBezTo>
                    <a:pt x="294" y="106"/>
                    <a:pt x="294" y="106"/>
                    <a:pt x="294" y="106"/>
                  </a:cubicBezTo>
                  <a:cubicBezTo>
                    <a:pt x="294" y="0"/>
                    <a:pt x="294" y="0"/>
                    <a:pt x="294" y="0"/>
                  </a:cubicBezTo>
                </a:path>
              </a:pathLst>
            </a:custGeom>
            <a:solidFill>
              <a:srgbClr val="1514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ḷiďé">
              <a:extLst>
                <a:ext uri="{FF2B5EF4-FFF2-40B4-BE49-F238E27FC236}">
                  <a16:creationId xmlns:a16="http://schemas.microsoft.com/office/drawing/2014/main" id="{F08AE690-46E9-4401-8D81-0B596D62610C}"/>
                </a:ext>
              </a:extLst>
            </p:cNvPr>
            <p:cNvSpPr>
              <a:spLocks noChangeArrowheads="1"/>
            </p:cNvSpPr>
            <p:nvPr userDrawn="1"/>
          </p:nvSpPr>
          <p:spPr bwMode="auto">
            <a:xfrm>
              <a:off x="664845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işḻíďè">
              <a:extLst>
                <a:ext uri="{FF2B5EF4-FFF2-40B4-BE49-F238E27FC236}">
                  <a16:creationId xmlns:a16="http://schemas.microsoft.com/office/drawing/2014/main" id="{D3B8319F-4D4D-4DBB-AD6B-02ADCC9C5DED}"/>
                </a:ext>
              </a:extLst>
            </p:cNvPr>
            <p:cNvSpPr>
              <a:spLocks noChangeArrowheads="1"/>
            </p:cNvSpPr>
            <p:nvPr userDrawn="1"/>
          </p:nvSpPr>
          <p:spPr bwMode="auto">
            <a:xfrm>
              <a:off x="67278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ľíḑè">
              <a:extLst>
                <a:ext uri="{FF2B5EF4-FFF2-40B4-BE49-F238E27FC236}">
                  <a16:creationId xmlns:a16="http://schemas.microsoft.com/office/drawing/2014/main" id="{23E8D333-D005-4CF3-BDD0-8AB8B63F3B68}"/>
                </a:ext>
              </a:extLst>
            </p:cNvPr>
            <p:cNvSpPr>
              <a:spLocks noChangeArrowheads="1"/>
            </p:cNvSpPr>
            <p:nvPr userDrawn="1"/>
          </p:nvSpPr>
          <p:spPr bwMode="auto">
            <a:xfrm>
              <a:off x="6807201"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íşļîḑe">
              <a:extLst>
                <a:ext uri="{FF2B5EF4-FFF2-40B4-BE49-F238E27FC236}">
                  <a16:creationId xmlns:a16="http://schemas.microsoft.com/office/drawing/2014/main" id="{61F82C04-28FD-4FE3-9A4E-5CDAEA17B4DD}"/>
                </a:ext>
              </a:extLst>
            </p:cNvPr>
            <p:cNvSpPr>
              <a:spLocks/>
            </p:cNvSpPr>
            <p:nvPr userDrawn="1"/>
          </p:nvSpPr>
          <p:spPr bwMode="auto">
            <a:xfrm>
              <a:off x="9110663" y="5599113"/>
              <a:ext cx="644525" cy="277813"/>
            </a:xfrm>
            <a:custGeom>
              <a:avLst/>
              <a:gdLst>
                <a:gd name="T0" fmla="*/ 0 w 407"/>
                <a:gd name="T1" fmla="*/ 0 h 175"/>
                <a:gd name="T2" fmla="*/ 319 w 407"/>
                <a:gd name="T3" fmla="*/ 0 h 175"/>
                <a:gd name="T4" fmla="*/ 407 w 407"/>
                <a:gd name="T5" fmla="*/ 88 h 175"/>
                <a:gd name="T6" fmla="*/ 319 w 407"/>
                <a:gd name="T7" fmla="*/ 175 h 175"/>
                <a:gd name="T8" fmla="*/ 0 w 407"/>
                <a:gd name="T9" fmla="*/ 175 h 175"/>
                <a:gd name="T10" fmla="*/ 0 w 407"/>
                <a:gd name="T11" fmla="*/ 0 h 175"/>
              </a:gdLst>
              <a:ahLst/>
              <a:cxnLst>
                <a:cxn ang="0">
                  <a:pos x="T0" y="T1"/>
                </a:cxn>
                <a:cxn ang="0">
                  <a:pos x="T2" y="T3"/>
                </a:cxn>
                <a:cxn ang="0">
                  <a:pos x="T4" y="T5"/>
                </a:cxn>
                <a:cxn ang="0">
                  <a:pos x="T6" y="T7"/>
                </a:cxn>
                <a:cxn ang="0">
                  <a:pos x="T8" y="T9"/>
                </a:cxn>
                <a:cxn ang="0">
                  <a:pos x="T10" y="T11"/>
                </a:cxn>
              </a:cxnLst>
              <a:rect l="0" t="0" r="r" b="b"/>
              <a:pathLst>
                <a:path w="407" h="175">
                  <a:moveTo>
                    <a:pt x="0" y="0"/>
                  </a:moveTo>
                  <a:cubicBezTo>
                    <a:pt x="319" y="0"/>
                    <a:pt x="319" y="0"/>
                    <a:pt x="319" y="0"/>
                  </a:cubicBezTo>
                  <a:cubicBezTo>
                    <a:pt x="367" y="0"/>
                    <a:pt x="407" y="39"/>
                    <a:pt x="407" y="88"/>
                  </a:cubicBezTo>
                  <a:cubicBezTo>
                    <a:pt x="407" y="136"/>
                    <a:pt x="367" y="175"/>
                    <a:pt x="319" y="175"/>
                  </a:cubicBezTo>
                  <a:cubicBezTo>
                    <a:pt x="0" y="175"/>
                    <a:pt x="0" y="175"/>
                    <a:pt x="0" y="175"/>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ṥļïḍè">
              <a:extLst>
                <a:ext uri="{FF2B5EF4-FFF2-40B4-BE49-F238E27FC236}">
                  <a16:creationId xmlns:a16="http://schemas.microsoft.com/office/drawing/2014/main" id="{E58FBFF4-2790-4BAE-B138-14754F2AC9B1}"/>
                </a:ext>
              </a:extLst>
            </p:cNvPr>
            <p:cNvSpPr>
              <a:spLocks/>
            </p:cNvSpPr>
            <p:nvPr userDrawn="1"/>
          </p:nvSpPr>
          <p:spPr bwMode="auto">
            <a:xfrm>
              <a:off x="9110663" y="5599113"/>
              <a:ext cx="608013" cy="277813"/>
            </a:xfrm>
            <a:custGeom>
              <a:avLst/>
              <a:gdLst>
                <a:gd name="T0" fmla="*/ 0 w 384"/>
                <a:gd name="T1" fmla="*/ 0 h 175"/>
                <a:gd name="T2" fmla="*/ 296 w 384"/>
                <a:gd name="T3" fmla="*/ 0 h 175"/>
                <a:gd name="T4" fmla="*/ 384 w 384"/>
                <a:gd name="T5" fmla="*/ 88 h 175"/>
                <a:gd name="T6" fmla="*/ 296 w 384"/>
                <a:gd name="T7" fmla="*/ 175 h 175"/>
                <a:gd name="T8" fmla="*/ 0 w 384"/>
                <a:gd name="T9" fmla="*/ 175 h 175"/>
                <a:gd name="T10" fmla="*/ 0 w 384"/>
                <a:gd name="T11" fmla="*/ 0 h 175"/>
              </a:gdLst>
              <a:ahLst/>
              <a:cxnLst>
                <a:cxn ang="0">
                  <a:pos x="T0" y="T1"/>
                </a:cxn>
                <a:cxn ang="0">
                  <a:pos x="T2" y="T3"/>
                </a:cxn>
                <a:cxn ang="0">
                  <a:pos x="T4" y="T5"/>
                </a:cxn>
                <a:cxn ang="0">
                  <a:pos x="T6" y="T7"/>
                </a:cxn>
                <a:cxn ang="0">
                  <a:pos x="T8" y="T9"/>
                </a:cxn>
                <a:cxn ang="0">
                  <a:pos x="T10" y="T11"/>
                </a:cxn>
              </a:cxnLst>
              <a:rect l="0" t="0" r="r" b="b"/>
              <a:pathLst>
                <a:path w="384" h="175">
                  <a:moveTo>
                    <a:pt x="0" y="0"/>
                  </a:moveTo>
                  <a:cubicBezTo>
                    <a:pt x="296" y="0"/>
                    <a:pt x="296" y="0"/>
                    <a:pt x="296" y="0"/>
                  </a:cubicBezTo>
                  <a:cubicBezTo>
                    <a:pt x="345" y="0"/>
                    <a:pt x="384" y="39"/>
                    <a:pt x="384" y="88"/>
                  </a:cubicBezTo>
                  <a:cubicBezTo>
                    <a:pt x="384" y="136"/>
                    <a:pt x="345" y="175"/>
                    <a:pt x="296" y="175"/>
                  </a:cubicBezTo>
                  <a:cubicBezTo>
                    <a:pt x="0" y="175"/>
                    <a:pt x="0" y="175"/>
                    <a:pt x="0" y="175"/>
                  </a:cubicBezTo>
                  <a:cubicBezTo>
                    <a:pt x="0" y="0"/>
                    <a:pt x="0" y="0"/>
                    <a:pt x="0" y="0"/>
                  </a:cubicBezTo>
                </a:path>
              </a:pathLst>
            </a:custGeom>
            <a:solidFill>
              <a:srgbClr val="443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ïṡḷîḋê">
              <a:extLst>
                <a:ext uri="{FF2B5EF4-FFF2-40B4-BE49-F238E27FC236}">
                  <a16:creationId xmlns:a16="http://schemas.microsoft.com/office/drawing/2014/main" id="{6A451340-4A55-4EBF-9D21-731082D93243}"/>
                </a:ext>
              </a:extLst>
            </p:cNvPr>
            <p:cNvSpPr>
              <a:spLocks noEditPoints="1"/>
            </p:cNvSpPr>
            <p:nvPr userDrawn="1"/>
          </p:nvSpPr>
          <p:spPr bwMode="auto">
            <a:xfrm>
              <a:off x="9109076" y="5818188"/>
              <a:ext cx="612775" cy="60325"/>
            </a:xfrm>
            <a:custGeom>
              <a:avLst/>
              <a:gdLst>
                <a:gd name="T0" fmla="*/ 387 w 387"/>
                <a:gd name="T1" fmla="*/ 6 h 38"/>
                <a:gd name="T2" fmla="*/ 365 w 387"/>
                <a:gd name="T3" fmla="*/ 25 h 38"/>
                <a:gd name="T4" fmla="*/ 365 w 387"/>
                <a:gd name="T5" fmla="*/ 25 h 38"/>
                <a:gd name="T6" fmla="*/ 387 w 387"/>
                <a:gd name="T7" fmla="*/ 6 h 38"/>
                <a:gd name="T8" fmla="*/ 387 w 387"/>
                <a:gd name="T9" fmla="*/ 6 h 38"/>
                <a:gd name="T10" fmla="*/ 1 w 387"/>
                <a:gd name="T11" fmla="*/ 0 h 38"/>
                <a:gd name="T12" fmla="*/ 0 w 387"/>
                <a:gd name="T13" fmla="*/ 0 h 38"/>
                <a:gd name="T14" fmla="*/ 0 w 387"/>
                <a:gd name="T15" fmla="*/ 38 h 38"/>
                <a:gd name="T16" fmla="*/ 214 w 387"/>
                <a:gd name="T17" fmla="*/ 38 h 38"/>
                <a:gd name="T18" fmla="*/ 215 w 387"/>
                <a:gd name="T19" fmla="*/ 37 h 38"/>
                <a:gd name="T20" fmla="*/ 1 w 387"/>
                <a:gd name="T21" fmla="*/ 37 h 38"/>
                <a:gd name="T22" fmla="*/ 1 w 387"/>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38">
                  <a:moveTo>
                    <a:pt x="387" y="6"/>
                  </a:moveTo>
                  <a:cubicBezTo>
                    <a:pt x="381" y="14"/>
                    <a:pt x="373" y="20"/>
                    <a:pt x="365" y="25"/>
                  </a:cubicBezTo>
                  <a:cubicBezTo>
                    <a:pt x="365" y="25"/>
                    <a:pt x="365" y="25"/>
                    <a:pt x="365" y="25"/>
                  </a:cubicBezTo>
                  <a:cubicBezTo>
                    <a:pt x="374" y="20"/>
                    <a:pt x="381" y="14"/>
                    <a:pt x="387" y="6"/>
                  </a:cubicBezTo>
                  <a:cubicBezTo>
                    <a:pt x="387" y="6"/>
                    <a:pt x="387" y="6"/>
                    <a:pt x="387" y="6"/>
                  </a:cubicBezTo>
                  <a:moveTo>
                    <a:pt x="1" y="0"/>
                  </a:moveTo>
                  <a:cubicBezTo>
                    <a:pt x="1" y="0"/>
                    <a:pt x="0" y="0"/>
                    <a:pt x="0" y="0"/>
                  </a:cubicBezTo>
                  <a:cubicBezTo>
                    <a:pt x="0" y="38"/>
                    <a:pt x="0" y="38"/>
                    <a:pt x="0" y="38"/>
                  </a:cubicBezTo>
                  <a:cubicBezTo>
                    <a:pt x="214" y="38"/>
                    <a:pt x="214" y="38"/>
                    <a:pt x="214" y="38"/>
                  </a:cubicBezTo>
                  <a:cubicBezTo>
                    <a:pt x="214" y="38"/>
                    <a:pt x="214" y="38"/>
                    <a:pt x="215" y="37"/>
                  </a:cubicBezTo>
                  <a:cubicBezTo>
                    <a:pt x="1" y="37"/>
                    <a:pt x="1" y="37"/>
                    <a:pt x="1" y="37"/>
                  </a:cubicBezTo>
                  <a:cubicBezTo>
                    <a:pt x="1" y="0"/>
                    <a:pt x="1" y="0"/>
                    <a:pt x="1" y="0"/>
                  </a:cubicBezTo>
                </a:path>
              </a:pathLst>
            </a:custGeom>
            <a:solidFill>
              <a:srgbClr val="923A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3" name="Picture 183">
              <a:extLst>
                <a:ext uri="{FF2B5EF4-FFF2-40B4-BE49-F238E27FC236}">
                  <a16:creationId xmlns:a16="http://schemas.microsoft.com/office/drawing/2014/main" id="{8E814A77-F893-4E0C-80D5-DF574D68BF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4313" y="5794375"/>
              <a:ext cx="79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84">
              <a:extLst>
                <a:ext uri="{FF2B5EF4-FFF2-40B4-BE49-F238E27FC236}">
                  <a16:creationId xmlns:a16="http://schemas.microsoft.com/office/drawing/2014/main" id="{53969936-C869-4112-B07D-437E0EF18B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40863" y="5851525"/>
              <a:ext cx="249238"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îṧḷîḋê">
              <a:extLst>
                <a:ext uri="{FF2B5EF4-FFF2-40B4-BE49-F238E27FC236}">
                  <a16:creationId xmlns:a16="http://schemas.microsoft.com/office/drawing/2014/main" id="{C264BC28-2398-4FD3-B7C4-C1F222F5301F}"/>
                </a:ext>
              </a:extLst>
            </p:cNvPr>
            <p:cNvSpPr>
              <a:spLocks/>
            </p:cNvSpPr>
            <p:nvPr userDrawn="1"/>
          </p:nvSpPr>
          <p:spPr bwMode="auto">
            <a:xfrm>
              <a:off x="9110663" y="5799138"/>
              <a:ext cx="611188" cy="77788"/>
            </a:xfrm>
            <a:custGeom>
              <a:avLst/>
              <a:gdLst>
                <a:gd name="T0" fmla="*/ 0 w 386"/>
                <a:gd name="T1" fmla="*/ 0 h 49"/>
                <a:gd name="T2" fmla="*/ 0 w 386"/>
                <a:gd name="T3" fmla="*/ 0 h 49"/>
                <a:gd name="T4" fmla="*/ 0 w 386"/>
                <a:gd name="T5" fmla="*/ 12 h 49"/>
                <a:gd name="T6" fmla="*/ 0 w 386"/>
                <a:gd name="T7" fmla="*/ 49 h 49"/>
                <a:gd name="T8" fmla="*/ 214 w 386"/>
                <a:gd name="T9" fmla="*/ 49 h 49"/>
                <a:gd name="T10" fmla="*/ 319 w 386"/>
                <a:gd name="T11" fmla="*/ 49 h 49"/>
                <a:gd name="T12" fmla="*/ 364 w 386"/>
                <a:gd name="T13" fmla="*/ 37 h 49"/>
                <a:gd name="T14" fmla="*/ 386 w 386"/>
                <a:gd name="T15" fmla="*/ 18 h 49"/>
                <a:gd name="T16" fmla="*/ 369 w 386"/>
                <a:gd name="T17" fmla="*/ 11 h 49"/>
                <a:gd name="T18" fmla="*/ 296 w 386"/>
                <a:gd name="T19" fmla="*/ 49 h 49"/>
                <a:gd name="T20" fmla="*/ 0 w 386"/>
                <a:gd name="T21" fmla="*/ 49 h 49"/>
                <a:gd name="T22" fmla="*/ 0 w 386"/>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9">
                  <a:moveTo>
                    <a:pt x="0" y="0"/>
                  </a:moveTo>
                  <a:cubicBezTo>
                    <a:pt x="0" y="0"/>
                    <a:pt x="0" y="0"/>
                    <a:pt x="0" y="0"/>
                  </a:cubicBezTo>
                  <a:cubicBezTo>
                    <a:pt x="0" y="12"/>
                    <a:pt x="0" y="12"/>
                    <a:pt x="0" y="12"/>
                  </a:cubicBezTo>
                  <a:cubicBezTo>
                    <a:pt x="0" y="49"/>
                    <a:pt x="0" y="49"/>
                    <a:pt x="0" y="49"/>
                  </a:cubicBezTo>
                  <a:cubicBezTo>
                    <a:pt x="214" y="49"/>
                    <a:pt x="214" y="49"/>
                    <a:pt x="214" y="49"/>
                  </a:cubicBezTo>
                  <a:cubicBezTo>
                    <a:pt x="319" y="49"/>
                    <a:pt x="319" y="49"/>
                    <a:pt x="319" y="49"/>
                  </a:cubicBezTo>
                  <a:cubicBezTo>
                    <a:pt x="335" y="49"/>
                    <a:pt x="351" y="45"/>
                    <a:pt x="364" y="37"/>
                  </a:cubicBezTo>
                  <a:cubicBezTo>
                    <a:pt x="372" y="32"/>
                    <a:pt x="380" y="26"/>
                    <a:pt x="386" y="18"/>
                  </a:cubicBezTo>
                  <a:cubicBezTo>
                    <a:pt x="369" y="11"/>
                    <a:pt x="369" y="11"/>
                    <a:pt x="369" y="11"/>
                  </a:cubicBezTo>
                  <a:cubicBezTo>
                    <a:pt x="353" y="34"/>
                    <a:pt x="326" y="49"/>
                    <a:pt x="296" y="49"/>
                  </a:cubicBezTo>
                  <a:cubicBezTo>
                    <a:pt x="0" y="49"/>
                    <a:pt x="0" y="49"/>
                    <a:pt x="0" y="49"/>
                  </a:cubicBezTo>
                  <a:cubicBezTo>
                    <a:pt x="0" y="0"/>
                    <a:pt x="0" y="0"/>
                    <a:pt x="0" y="0"/>
                  </a:cubicBezTo>
                </a:path>
              </a:pathLst>
            </a:custGeom>
            <a:solidFill>
              <a:srgbClr val="A09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ṡlídê">
              <a:extLst>
                <a:ext uri="{FF2B5EF4-FFF2-40B4-BE49-F238E27FC236}">
                  <a16:creationId xmlns:a16="http://schemas.microsoft.com/office/drawing/2014/main" id="{0FB3C360-7EBC-4D0A-84E3-3EC174024DA6}"/>
                </a:ext>
              </a:extLst>
            </p:cNvPr>
            <p:cNvSpPr>
              <a:spLocks/>
            </p:cNvSpPr>
            <p:nvPr userDrawn="1"/>
          </p:nvSpPr>
          <p:spPr bwMode="auto">
            <a:xfrm>
              <a:off x="9110663" y="5665788"/>
              <a:ext cx="584200" cy="211138"/>
            </a:xfrm>
            <a:custGeom>
              <a:avLst/>
              <a:gdLst>
                <a:gd name="T0" fmla="*/ 111 w 369"/>
                <a:gd name="T1" fmla="*/ 0 h 133"/>
                <a:gd name="T2" fmla="*/ 0 w 369"/>
                <a:gd name="T3" fmla="*/ 84 h 133"/>
                <a:gd name="T4" fmla="*/ 0 w 369"/>
                <a:gd name="T5" fmla="*/ 133 h 133"/>
                <a:gd name="T6" fmla="*/ 296 w 369"/>
                <a:gd name="T7" fmla="*/ 133 h 133"/>
                <a:gd name="T8" fmla="*/ 369 w 369"/>
                <a:gd name="T9" fmla="*/ 95 h 133"/>
                <a:gd name="T10" fmla="*/ 111 w 369"/>
                <a:gd name="T11" fmla="*/ 0 h 133"/>
              </a:gdLst>
              <a:ahLst/>
              <a:cxnLst>
                <a:cxn ang="0">
                  <a:pos x="T0" y="T1"/>
                </a:cxn>
                <a:cxn ang="0">
                  <a:pos x="T2" y="T3"/>
                </a:cxn>
                <a:cxn ang="0">
                  <a:pos x="T4" y="T5"/>
                </a:cxn>
                <a:cxn ang="0">
                  <a:pos x="T6" y="T7"/>
                </a:cxn>
                <a:cxn ang="0">
                  <a:pos x="T8" y="T9"/>
                </a:cxn>
                <a:cxn ang="0">
                  <a:pos x="T10" y="T11"/>
                </a:cxn>
              </a:cxnLst>
              <a:rect l="0" t="0" r="r" b="b"/>
              <a:pathLst>
                <a:path w="369" h="133">
                  <a:moveTo>
                    <a:pt x="111" y="0"/>
                  </a:moveTo>
                  <a:cubicBezTo>
                    <a:pt x="78" y="34"/>
                    <a:pt x="38" y="62"/>
                    <a:pt x="0" y="84"/>
                  </a:cubicBezTo>
                  <a:cubicBezTo>
                    <a:pt x="0" y="133"/>
                    <a:pt x="0" y="133"/>
                    <a:pt x="0" y="133"/>
                  </a:cubicBezTo>
                  <a:cubicBezTo>
                    <a:pt x="296" y="133"/>
                    <a:pt x="296" y="133"/>
                    <a:pt x="296" y="133"/>
                  </a:cubicBezTo>
                  <a:cubicBezTo>
                    <a:pt x="326" y="133"/>
                    <a:pt x="353" y="118"/>
                    <a:pt x="369" y="95"/>
                  </a:cubicBezTo>
                  <a:cubicBezTo>
                    <a:pt x="111" y="0"/>
                    <a:pt x="111" y="0"/>
                    <a:pt x="111" y="0"/>
                  </a:cubicBezTo>
                </a:path>
              </a:pathLst>
            </a:custGeom>
            <a:solidFill>
              <a:srgbClr val="2B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ïşḻiḍè">
              <a:extLst>
                <a:ext uri="{FF2B5EF4-FFF2-40B4-BE49-F238E27FC236}">
                  <a16:creationId xmlns:a16="http://schemas.microsoft.com/office/drawing/2014/main" id="{B911FA6C-E78C-4ACC-8B19-F7AAA495E5A3}"/>
                </a:ext>
              </a:extLst>
            </p:cNvPr>
            <p:cNvSpPr>
              <a:spLocks/>
            </p:cNvSpPr>
            <p:nvPr userDrawn="1"/>
          </p:nvSpPr>
          <p:spPr bwMode="auto">
            <a:xfrm>
              <a:off x="9113838" y="5654675"/>
              <a:ext cx="474663" cy="168275"/>
            </a:xfrm>
            <a:custGeom>
              <a:avLst/>
              <a:gdLst>
                <a:gd name="T0" fmla="*/ 0 w 300"/>
                <a:gd name="T1" fmla="*/ 0 h 106"/>
                <a:gd name="T2" fmla="*/ 247 w 300"/>
                <a:gd name="T3" fmla="*/ 0 h 106"/>
                <a:gd name="T4" fmla="*/ 300 w 300"/>
                <a:gd name="T5" fmla="*/ 53 h 106"/>
                <a:gd name="T6" fmla="*/ 247 w 300"/>
                <a:gd name="T7" fmla="*/ 106 h 106"/>
                <a:gd name="T8" fmla="*/ 0 w 300"/>
                <a:gd name="T9" fmla="*/ 106 h 106"/>
                <a:gd name="T10" fmla="*/ 0 w 300"/>
                <a:gd name="T11" fmla="*/ 0 h 106"/>
              </a:gdLst>
              <a:ahLst/>
              <a:cxnLst>
                <a:cxn ang="0">
                  <a:pos x="T0" y="T1"/>
                </a:cxn>
                <a:cxn ang="0">
                  <a:pos x="T2" y="T3"/>
                </a:cxn>
                <a:cxn ang="0">
                  <a:pos x="T4" y="T5"/>
                </a:cxn>
                <a:cxn ang="0">
                  <a:pos x="T6" y="T7"/>
                </a:cxn>
                <a:cxn ang="0">
                  <a:pos x="T8" y="T9"/>
                </a:cxn>
                <a:cxn ang="0">
                  <a:pos x="T10" y="T11"/>
                </a:cxn>
              </a:cxnLst>
              <a:rect l="0" t="0" r="r" b="b"/>
              <a:pathLst>
                <a:path w="300" h="106">
                  <a:moveTo>
                    <a:pt x="0" y="0"/>
                  </a:moveTo>
                  <a:cubicBezTo>
                    <a:pt x="247" y="0"/>
                    <a:pt x="247" y="0"/>
                    <a:pt x="247" y="0"/>
                  </a:cubicBezTo>
                  <a:cubicBezTo>
                    <a:pt x="276" y="0"/>
                    <a:pt x="300" y="23"/>
                    <a:pt x="300" y="53"/>
                  </a:cubicBezTo>
                  <a:cubicBezTo>
                    <a:pt x="300" y="82"/>
                    <a:pt x="276" y="106"/>
                    <a:pt x="247" y="106"/>
                  </a:cubicBezTo>
                  <a:cubicBezTo>
                    <a:pt x="0" y="106"/>
                    <a:pt x="0" y="106"/>
                    <a:pt x="0" y="106"/>
                  </a:cubicBezTo>
                  <a:lnTo>
                    <a:pt x="0" y="0"/>
                  </a:lnTo>
                  <a:close/>
                </a:path>
              </a:pathLst>
            </a:custGeom>
            <a:solidFill>
              <a:srgbClr val="222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iśļîḍè">
              <a:extLst>
                <a:ext uri="{FF2B5EF4-FFF2-40B4-BE49-F238E27FC236}">
                  <a16:creationId xmlns:a16="http://schemas.microsoft.com/office/drawing/2014/main" id="{E4D75FE9-86F6-4FFD-8D27-2452FB3EFB84}"/>
                </a:ext>
              </a:extLst>
            </p:cNvPr>
            <p:cNvSpPr>
              <a:spLocks/>
            </p:cNvSpPr>
            <p:nvPr userDrawn="1"/>
          </p:nvSpPr>
          <p:spPr bwMode="auto">
            <a:xfrm>
              <a:off x="9101138" y="2411413"/>
              <a:ext cx="1563688" cy="1511300"/>
            </a:xfrm>
            <a:custGeom>
              <a:avLst/>
              <a:gdLst>
                <a:gd name="T0" fmla="*/ 785 w 986"/>
                <a:gd name="T1" fmla="*/ 947 h 952"/>
                <a:gd name="T2" fmla="*/ 35 w 986"/>
                <a:gd name="T3" fmla="*/ 789 h 952"/>
                <a:gd name="T4" fmla="*/ 5 w 986"/>
                <a:gd name="T5" fmla="*/ 742 h 952"/>
                <a:gd name="T6" fmla="*/ 154 w 986"/>
                <a:gd name="T7" fmla="*/ 35 h 952"/>
                <a:gd name="T8" fmla="*/ 201 w 986"/>
                <a:gd name="T9" fmla="*/ 4 h 952"/>
                <a:gd name="T10" fmla="*/ 950 w 986"/>
                <a:gd name="T11" fmla="*/ 162 h 952"/>
                <a:gd name="T12" fmla="*/ 981 w 986"/>
                <a:gd name="T13" fmla="*/ 209 h 952"/>
                <a:gd name="T14" fmla="*/ 832 w 986"/>
                <a:gd name="T15" fmla="*/ 916 h 952"/>
                <a:gd name="T16" fmla="*/ 785 w 986"/>
                <a:gd name="T17" fmla="*/ 947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52">
                  <a:moveTo>
                    <a:pt x="785" y="947"/>
                  </a:moveTo>
                  <a:cubicBezTo>
                    <a:pt x="35" y="789"/>
                    <a:pt x="35" y="789"/>
                    <a:pt x="35" y="789"/>
                  </a:cubicBezTo>
                  <a:cubicBezTo>
                    <a:pt x="14" y="785"/>
                    <a:pt x="0" y="763"/>
                    <a:pt x="5" y="742"/>
                  </a:cubicBezTo>
                  <a:cubicBezTo>
                    <a:pt x="154" y="35"/>
                    <a:pt x="154" y="35"/>
                    <a:pt x="154" y="35"/>
                  </a:cubicBezTo>
                  <a:cubicBezTo>
                    <a:pt x="158" y="13"/>
                    <a:pt x="179" y="0"/>
                    <a:pt x="201" y="4"/>
                  </a:cubicBezTo>
                  <a:cubicBezTo>
                    <a:pt x="950" y="162"/>
                    <a:pt x="950" y="162"/>
                    <a:pt x="950" y="162"/>
                  </a:cubicBezTo>
                  <a:cubicBezTo>
                    <a:pt x="972" y="167"/>
                    <a:pt x="986" y="188"/>
                    <a:pt x="981" y="209"/>
                  </a:cubicBezTo>
                  <a:cubicBezTo>
                    <a:pt x="832" y="916"/>
                    <a:pt x="832" y="916"/>
                    <a:pt x="832" y="916"/>
                  </a:cubicBezTo>
                  <a:cubicBezTo>
                    <a:pt x="827" y="938"/>
                    <a:pt x="806" y="952"/>
                    <a:pt x="785" y="947"/>
                  </a:cubicBezTo>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i$ļîḑé">
              <a:extLst>
                <a:ext uri="{FF2B5EF4-FFF2-40B4-BE49-F238E27FC236}">
                  <a16:creationId xmlns:a16="http://schemas.microsoft.com/office/drawing/2014/main" id="{22483295-600F-49A0-B815-0A35BAB69BA1}"/>
                </a:ext>
              </a:extLst>
            </p:cNvPr>
            <p:cNvSpPr>
              <a:spLocks/>
            </p:cNvSpPr>
            <p:nvPr userDrawn="1"/>
          </p:nvSpPr>
          <p:spPr bwMode="auto">
            <a:xfrm>
              <a:off x="6991993" y="1239610"/>
              <a:ext cx="1250950" cy="893763"/>
            </a:xfrm>
            <a:custGeom>
              <a:avLst/>
              <a:gdLst>
                <a:gd name="T0" fmla="*/ 755 w 788"/>
                <a:gd name="T1" fmla="*/ 0 h 563"/>
                <a:gd name="T2" fmla="*/ 33 w 788"/>
                <a:gd name="T3" fmla="*/ 0 h 563"/>
                <a:gd name="T4" fmla="*/ 0 w 788"/>
                <a:gd name="T5" fmla="*/ 33 h 563"/>
                <a:gd name="T6" fmla="*/ 0 w 788"/>
                <a:gd name="T7" fmla="*/ 417 h 563"/>
                <a:gd name="T8" fmla="*/ 33 w 788"/>
                <a:gd name="T9" fmla="*/ 450 h 563"/>
                <a:gd name="T10" fmla="*/ 639 w 788"/>
                <a:gd name="T11" fmla="*/ 450 h 563"/>
                <a:gd name="T12" fmla="*/ 731 w 788"/>
                <a:gd name="T13" fmla="*/ 542 h 563"/>
                <a:gd name="T14" fmla="*/ 788 w 788"/>
                <a:gd name="T15" fmla="*/ 519 h 563"/>
                <a:gd name="T16" fmla="*/ 788 w 788"/>
                <a:gd name="T17" fmla="*/ 417 h 563"/>
                <a:gd name="T18" fmla="*/ 788 w 788"/>
                <a:gd name="T19" fmla="*/ 284 h 563"/>
                <a:gd name="T20" fmla="*/ 788 w 788"/>
                <a:gd name="T21" fmla="*/ 33 h 563"/>
                <a:gd name="T22" fmla="*/ 755 w 788"/>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63">
                  <a:moveTo>
                    <a:pt x="755" y="0"/>
                  </a:moveTo>
                  <a:cubicBezTo>
                    <a:pt x="33" y="0"/>
                    <a:pt x="33" y="0"/>
                    <a:pt x="33" y="0"/>
                  </a:cubicBezTo>
                  <a:cubicBezTo>
                    <a:pt x="15" y="0"/>
                    <a:pt x="0" y="15"/>
                    <a:pt x="0" y="33"/>
                  </a:cubicBezTo>
                  <a:cubicBezTo>
                    <a:pt x="0" y="417"/>
                    <a:pt x="0" y="417"/>
                    <a:pt x="0" y="417"/>
                  </a:cubicBezTo>
                  <a:cubicBezTo>
                    <a:pt x="0" y="435"/>
                    <a:pt x="15" y="450"/>
                    <a:pt x="33" y="450"/>
                  </a:cubicBezTo>
                  <a:cubicBezTo>
                    <a:pt x="639" y="450"/>
                    <a:pt x="639" y="450"/>
                    <a:pt x="639" y="450"/>
                  </a:cubicBezTo>
                  <a:cubicBezTo>
                    <a:pt x="731" y="542"/>
                    <a:pt x="731" y="542"/>
                    <a:pt x="731" y="542"/>
                  </a:cubicBezTo>
                  <a:cubicBezTo>
                    <a:pt x="752" y="563"/>
                    <a:pt x="788" y="548"/>
                    <a:pt x="788" y="519"/>
                  </a:cubicBezTo>
                  <a:cubicBezTo>
                    <a:pt x="788" y="417"/>
                    <a:pt x="788" y="417"/>
                    <a:pt x="788" y="417"/>
                  </a:cubicBezTo>
                  <a:cubicBezTo>
                    <a:pt x="788" y="284"/>
                    <a:pt x="788" y="284"/>
                    <a:pt x="788" y="284"/>
                  </a:cubicBezTo>
                  <a:cubicBezTo>
                    <a:pt x="788" y="33"/>
                    <a:pt x="788" y="33"/>
                    <a:pt x="788" y="33"/>
                  </a:cubicBezTo>
                  <a:cubicBezTo>
                    <a:pt x="788" y="15"/>
                    <a:pt x="773" y="0"/>
                    <a:pt x="755" y="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îŝḻíḓê">
              <a:extLst>
                <a:ext uri="{FF2B5EF4-FFF2-40B4-BE49-F238E27FC236}">
                  <a16:creationId xmlns:a16="http://schemas.microsoft.com/office/drawing/2014/main" id="{A4009611-FD43-4CBE-BB95-59185EEECB7B}"/>
                </a:ext>
              </a:extLst>
            </p:cNvPr>
            <p:cNvSpPr>
              <a:spLocks noChangeArrowheads="1"/>
            </p:cNvSpPr>
            <p:nvPr userDrawn="1"/>
          </p:nvSpPr>
          <p:spPr bwMode="auto">
            <a:xfrm>
              <a:off x="8964613" y="5614988"/>
              <a:ext cx="165100"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ṧḷîḓe">
              <a:extLst>
                <a:ext uri="{FF2B5EF4-FFF2-40B4-BE49-F238E27FC236}">
                  <a16:creationId xmlns:a16="http://schemas.microsoft.com/office/drawing/2014/main" id="{8527522B-EA64-432F-B40C-08F555CBFBCA}"/>
                </a:ext>
              </a:extLst>
            </p:cNvPr>
            <p:cNvSpPr>
              <a:spLocks/>
            </p:cNvSpPr>
            <p:nvPr userDrawn="1"/>
          </p:nvSpPr>
          <p:spPr bwMode="auto">
            <a:xfrm>
              <a:off x="7372351" y="3924300"/>
              <a:ext cx="1355725" cy="1530350"/>
            </a:xfrm>
            <a:custGeom>
              <a:avLst/>
              <a:gdLst>
                <a:gd name="T0" fmla="*/ 427 w 854"/>
                <a:gd name="T1" fmla="*/ 964 h 964"/>
                <a:gd name="T2" fmla="*/ 427 w 854"/>
                <a:gd name="T3" fmla="*/ 964 h 964"/>
                <a:gd name="T4" fmla="*/ 69 w 854"/>
                <a:gd name="T5" fmla="*/ 488 h 964"/>
                <a:gd name="T6" fmla="*/ 151 w 854"/>
                <a:gd name="T7" fmla="*/ 207 h 964"/>
                <a:gd name="T8" fmla="*/ 427 w 854"/>
                <a:gd name="T9" fmla="*/ 0 h 964"/>
                <a:gd name="T10" fmla="*/ 703 w 854"/>
                <a:gd name="T11" fmla="*/ 207 h 964"/>
                <a:gd name="T12" fmla="*/ 785 w 854"/>
                <a:gd name="T13" fmla="*/ 488 h 964"/>
                <a:gd name="T14" fmla="*/ 427 w 854"/>
                <a:gd name="T15" fmla="*/ 964 h 9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4" h="964">
                  <a:moveTo>
                    <a:pt x="427" y="964"/>
                  </a:moveTo>
                  <a:cubicBezTo>
                    <a:pt x="427" y="964"/>
                    <a:pt x="427" y="964"/>
                    <a:pt x="427" y="964"/>
                  </a:cubicBezTo>
                  <a:cubicBezTo>
                    <a:pt x="179" y="964"/>
                    <a:pt x="0" y="726"/>
                    <a:pt x="69" y="488"/>
                  </a:cubicBezTo>
                  <a:cubicBezTo>
                    <a:pt x="151" y="207"/>
                    <a:pt x="151" y="207"/>
                    <a:pt x="151" y="207"/>
                  </a:cubicBezTo>
                  <a:cubicBezTo>
                    <a:pt x="187" y="85"/>
                    <a:pt x="299" y="0"/>
                    <a:pt x="427" y="0"/>
                  </a:cubicBezTo>
                  <a:cubicBezTo>
                    <a:pt x="555" y="0"/>
                    <a:pt x="668" y="85"/>
                    <a:pt x="703" y="207"/>
                  </a:cubicBezTo>
                  <a:cubicBezTo>
                    <a:pt x="785" y="488"/>
                    <a:pt x="785" y="488"/>
                    <a:pt x="785" y="488"/>
                  </a:cubicBezTo>
                  <a:cubicBezTo>
                    <a:pt x="854" y="726"/>
                    <a:pt x="675" y="964"/>
                    <a:pt x="427" y="964"/>
                  </a:cubicBezTo>
                </a:path>
              </a:pathLst>
            </a:custGeom>
            <a:solidFill>
              <a:srgbClr val="F2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iṡľîdè">
              <a:extLst>
                <a:ext uri="{FF2B5EF4-FFF2-40B4-BE49-F238E27FC236}">
                  <a16:creationId xmlns:a16="http://schemas.microsoft.com/office/drawing/2014/main" id="{B89F3882-C75F-45C1-9856-E982A288DFB5}"/>
                </a:ext>
              </a:extLst>
            </p:cNvPr>
            <p:cNvSpPr>
              <a:spLocks noChangeArrowheads="1"/>
            </p:cNvSpPr>
            <p:nvPr userDrawn="1"/>
          </p:nvSpPr>
          <p:spPr bwMode="auto">
            <a:xfrm>
              <a:off x="6945313" y="5610225"/>
              <a:ext cx="166688" cy="260350"/>
            </a:xfrm>
            <a:prstGeom prst="rect">
              <a:avLst/>
            </a:prstGeom>
            <a:solidFill>
              <a:srgbClr val="F9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íṣḻíḋê">
              <a:extLst>
                <a:ext uri="{FF2B5EF4-FFF2-40B4-BE49-F238E27FC236}">
                  <a16:creationId xmlns:a16="http://schemas.microsoft.com/office/drawing/2014/main" id="{3CC80B6C-54AE-44E8-BD88-9A080D2AC2B0}"/>
                </a:ext>
              </a:extLst>
            </p:cNvPr>
            <p:cNvSpPr>
              <a:spLocks/>
            </p:cNvSpPr>
            <p:nvPr userDrawn="1"/>
          </p:nvSpPr>
          <p:spPr bwMode="auto">
            <a:xfrm>
              <a:off x="7993063" y="3784600"/>
              <a:ext cx="107950" cy="215900"/>
            </a:xfrm>
            <a:custGeom>
              <a:avLst/>
              <a:gdLst>
                <a:gd name="T0" fmla="*/ 34 w 68"/>
                <a:gd name="T1" fmla="*/ 136 h 136"/>
                <a:gd name="T2" fmla="*/ 0 w 68"/>
                <a:gd name="T3" fmla="*/ 102 h 136"/>
                <a:gd name="T4" fmla="*/ 0 w 68"/>
                <a:gd name="T5" fmla="*/ 0 h 136"/>
                <a:gd name="T6" fmla="*/ 68 w 68"/>
                <a:gd name="T7" fmla="*/ 0 h 136"/>
                <a:gd name="T8" fmla="*/ 68 w 68"/>
                <a:gd name="T9" fmla="*/ 102 h 136"/>
                <a:gd name="T10" fmla="*/ 34 w 68"/>
                <a:gd name="T11" fmla="*/ 136 h 136"/>
              </a:gdLst>
              <a:ahLst/>
              <a:cxnLst>
                <a:cxn ang="0">
                  <a:pos x="T0" y="T1"/>
                </a:cxn>
                <a:cxn ang="0">
                  <a:pos x="T2" y="T3"/>
                </a:cxn>
                <a:cxn ang="0">
                  <a:pos x="T4" y="T5"/>
                </a:cxn>
                <a:cxn ang="0">
                  <a:pos x="T6" y="T7"/>
                </a:cxn>
                <a:cxn ang="0">
                  <a:pos x="T8" y="T9"/>
                </a:cxn>
                <a:cxn ang="0">
                  <a:pos x="T10" y="T11"/>
                </a:cxn>
              </a:cxnLst>
              <a:rect l="0" t="0" r="r" b="b"/>
              <a:pathLst>
                <a:path w="68" h="136">
                  <a:moveTo>
                    <a:pt x="34" y="136"/>
                  </a:moveTo>
                  <a:cubicBezTo>
                    <a:pt x="15" y="136"/>
                    <a:pt x="0" y="121"/>
                    <a:pt x="0" y="102"/>
                  </a:cubicBezTo>
                  <a:cubicBezTo>
                    <a:pt x="0" y="0"/>
                    <a:pt x="0" y="0"/>
                    <a:pt x="0" y="0"/>
                  </a:cubicBezTo>
                  <a:cubicBezTo>
                    <a:pt x="68" y="0"/>
                    <a:pt x="68" y="0"/>
                    <a:pt x="68" y="0"/>
                  </a:cubicBezTo>
                  <a:cubicBezTo>
                    <a:pt x="68" y="102"/>
                    <a:pt x="68" y="102"/>
                    <a:pt x="68" y="102"/>
                  </a:cubicBezTo>
                  <a:cubicBezTo>
                    <a:pt x="68" y="121"/>
                    <a:pt x="53" y="136"/>
                    <a:pt x="34" y="136"/>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şľíḍe">
              <a:extLst>
                <a:ext uri="{FF2B5EF4-FFF2-40B4-BE49-F238E27FC236}">
                  <a16:creationId xmlns:a16="http://schemas.microsoft.com/office/drawing/2014/main" id="{22A5DCA1-FB3A-47B6-93AF-7D8CCCE3AD97}"/>
                </a:ext>
              </a:extLst>
            </p:cNvPr>
            <p:cNvSpPr>
              <a:spLocks/>
            </p:cNvSpPr>
            <p:nvPr userDrawn="1"/>
          </p:nvSpPr>
          <p:spPr bwMode="auto">
            <a:xfrm>
              <a:off x="7993063" y="3870325"/>
              <a:ext cx="107950" cy="39688"/>
            </a:xfrm>
            <a:custGeom>
              <a:avLst/>
              <a:gdLst>
                <a:gd name="T0" fmla="*/ 68 w 68"/>
                <a:gd name="T1" fmla="*/ 0 h 25"/>
                <a:gd name="T2" fmla="*/ 33 w 68"/>
                <a:gd name="T3" fmla="*/ 10 h 25"/>
                <a:gd name="T4" fmla="*/ 0 w 68"/>
                <a:gd name="T5" fmla="*/ 1 h 25"/>
                <a:gd name="T6" fmla="*/ 0 w 68"/>
                <a:gd name="T7" fmla="*/ 18 h 25"/>
                <a:gd name="T8" fmla="*/ 36 w 68"/>
                <a:gd name="T9" fmla="*/ 25 h 25"/>
                <a:gd name="T10" fmla="*/ 68 w 68"/>
                <a:gd name="T11" fmla="*/ 19 h 25"/>
                <a:gd name="T12" fmla="*/ 68 w 6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8" h="25">
                  <a:moveTo>
                    <a:pt x="68" y="0"/>
                  </a:moveTo>
                  <a:cubicBezTo>
                    <a:pt x="57" y="7"/>
                    <a:pt x="45" y="10"/>
                    <a:pt x="33" y="10"/>
                  </a:cubicBezTo>
                  <a:cubicBezTo>
                    <a:pt x="21" y="10"/>
                    <a:pt x="10" y="7"/>
                    <a:pt x="0" y="1"/>
                  </a:cubicBezTo>
                  <a:cubicBezTo>
                    <a:pt x="0" y="18"/>
                    <a:pt x="0" y="18"/>
                    <a:pt x="0" y="18"/>
                  </a:cubicBezTo>
                  <a:cubicBezTo>
                    <a:pt x="11" y="23"/>
                    <a:pt x="23" y="25"/>
                    <a:pt x="36" y="25"/>
                  </a:cubicBezTo>
                  <a:cubicBezTo>
                    <a:pt x="47" y="25"/>
                    <a:pt x="58" y="23"/>
                    <a:pt x="68" y="19"/>
                  </a:cubicBezTo>
                  <a:cubicBezTo>
                    <a:pt x="68" y="0"/>
                    <a:pt x="68" y="0"/>
                    <a:pt x="68"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íṡḷîḓè">
              <a:extLst>
                <a:ext uri="{FF2B5EF4-FFF2-40B4-BE49-F238E27FC236}">
                  <a16:creationId xmlns:a16="http://schemas.microsoft.com/office/drawing/2014/main" id="{9DBCCD7E-8E4C-45FF-8AA7-33CF98E93122}"/>
                </a:ext>
              </a:extLst>
            </p:cNvPr>
            <p:cNvSpPr>
              <a:spLocks/>
            </p:cNvSpPr>
            <p:nvPr userDrawn="1"/>
          </p:nvSpPr>
          <p:spPr bwMode="auto">
            <a:xfrm>
              <a:off x="6928493" y="1145947"/>
              <a:ext cx="1260475" cy="901700"/>
            </a:xfrm>
            <a:custGeom>
              <a:avLst/>
              <a:gdLst>
                <a:gd name="T0" fmla="*/ 761 w 794"/>
                <a:gd name="T1" fmla="*/ 0 h 568"/>
                <a:gd name="T2" fmla="*/ 33 w 794"/>
                <a:gd name="T3" fmla="*/ 0 h 568"/>
                <a:gd name="T4" fmla="*/ 0 w 794"/>
                <a:gd name="T5" fmla="*/ 33 h 568"/>
                <a:gd name="T6" fmla="*/ 0 w 794"/>
                <a:gd name="T7" fmla="*/ 421 h 568"/>
                <a:gd name="T8" fmla="*/ 33 w 794"/>
                <a:gd name="T9" fmla="*/ 454 h 568"/>
                <a:gd name="T10" fmla="*/ 644 w 794"/>
                <a:gd name="T11" fmla="*/ 454 h 568"/>
                <a:gd name="T12" fmla="*/ 738 w 794"/>
                <a:gd name="T13" fmla="*/ 547 h 568"/>
                <a:gd name="T14" fmla="*/ 794 w 794"/>
                <a:gd name="T15" fmla="*/ 524 h 568"/>
                <a:gd name="T16" fmla="*/ 794 w 794"/>
                <a:gd name="T17" fmla="*/ 421 h 568"/>
                <a:gd name="T18" fmla="*/ 794 w 794"/>
                <a:gd name="T19" fmla="*/ 287 h 568"/>
                <a:gd name="T20" fmla="*/ 794 w 794"/>
                <a:gd name="T21" fmla="*/ 33 h 568"/>
                <a:gd name="T22" fmla="*/ 761 w 794"/>
                <a:gd name="T23"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568">
                  <a:moveTo>
                    <a:pt x="761" y="0"/>
                  </a:moveTo>
                  <a:cubicBezTo>
                    <a:pt x="33" y="0"/>
                    <a:pt x="33" y="0"/>
                    <a:pt x="33" y="0"/>
                  </a:cubicBezTo>
                  <a:cubicBezTo>
                    <a:pt x="15" y="0"/>
                    <a:pt x="0" y="15"/>
                    <a:pt x="0" y="33"/>
                  </a:cubicBezTo>
                  <a:cubicBezTo>
                    <a:pt x="0" y="421"/>
                    <a:pt x="0" y="421"/>
                    <a:pt x="0" y="421"/>
                  </a:cubicBezTo>
                  <a:cubicBezTo>
                    <a:pt x="0" y="439"/>
                    <a:pt x="15" y="454"/>
                    <a:pt x="33" y="454"/>
                  </a:cubicBezTo>
                  <a:cubicBezTo>
                    <a:pt x="644" y="454"/>
                    <a:pt x="644" y="454"/>
                    <a:pt x="644" y="454"/>
                  </a:cubicBezTo>
                  <a:cubicBezTo>
                    <a:pt x="738" y="547"/>
                    <a:pt x="738" y="547"/>
                    <a:pt x="738" y="547"/>
                  </a:cubicBezTo>
                  <a:cubicBezTo>
                    <a:pt x="759" y="568"/>
                    <a:pt x="794" y="553"/>
                    <a:pt x="794" y="524"/>
                  </a:cubicBezTo>
                  <a:cubicBezTo>
                    <a:pt x="794" y="421"/>
                    <a:pt x="794" y="421"/>
                    <a:pt x="794" y="421"/>
                  </a:cubicBezTo>
                  <a:cubicBezTo>
                    <a:pt x="794" y="287"/>
                    <a:pt x="794" y="287"/>
                    <a:pt x="794" y="287"/>
                  </a:cubicBezTo>
                  <a:cubicBezTo>
                    <a:pt x="794" y="33"/>
                    <a:pt x="794" y="33"/>
                    <a:pt x="794" y="33"/>
                  </a:cubicBezTo>
                  <a:cubicBezTo>
                    <a:pt x="794" y="15"/>
                    <a:pt x="780" y="0"/>
                    <a:pt x="761"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iṡliḑé">
              <a:extLst>
                <a:ext uri="{FF2B5EF4-FFF2-40B4-BE49-F238E27FC236}">
                  <a16:creationId xmlns:a16="http://schemas.microsoft.com/office/drawing/2014/main" id="{DE0F613F-B611-4DFA-BF7B-50FB9BDCAE3F}"/>
                </a:ext>
              </a:extLst>
            </p:cNvPr>
            <p:cNvSpPr>
              <a:spLocks/>
            </p:cNvSpPr>
            <p:nvPr userDrawn="1"/>
          </p:nvSpPr>
          <p:spPr bwMode="auto">
            <a:xfrm>
              <a:off x="7069780" y="1301522"/>
              <a:ext cx="990600" cy="77788"/>
            </a:xfrm>
            <a:custGeom>
              <a:avLst/>
              <a:gdLst>
                <a:gd name="T0" fmla="*/ 612 w 624"/>
                <a:gd name="T1" fmla="*/ 49 h 49"/>
                <a:gd name="T2" fmla="*/ 12 w 624"/>
                <a:gd name="T3" fmla="*/ 49 h 49"/>
                <a:gd name="T4" fmla="*/ 0 w 624"/>
                <a:gd name="T5" fmla="*/ 37 h 49"/>
                <a:gd name="T6" fmla="*/ 0 w 624"/>
                <a:gd name="T7" fmla="*/ 12 h 49"/>
                <a:gd name="T8" fmla="*/ 12 w 624"/>
                <a:gd name="T9" fmla="*/ 0 h 49"/>
                <a:gd name="T10" fmla="*/ 612 w 624"/>
                <a:gd name="T11" fmla="*/ 0 h 49"/>
                <a:gd name="T12" fmla="*/ 624 w 624"/>
                <a:gd name="T13" fmla="*/ 12 h 49"/>
                <a:gd name="T14" fmla="*/ 624 w 624"/>
                <a:gd name="T15" fmla="*/ 37 h 49"/>
                <a:gd name="T16" fmla="*/ 612 w 624"/>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9">
                  <a:moveTo>
                    <a:pt x="612" y="49"/>
                  </a:moveTo>
                  <a:cubicBezTo>
                    <a:pt x="12" y="49"/>
                    <a:pt x="12" y="49"/>
                    <a:pt x="12" y="49"/>
                  </a:cubicBezTo>
                  <a:cubicBezTo>
                    <a:pt x="5" y="49"/>
                    <a:pt x="0" y="44"/>
                    <a:pt x="0" y="37"/>
                  </a:cubicBezTo>
                  <a:cubicBezTo>
                    <a:pt x="0" y="12"/>
                    <a:pt x="0" y="12"/>
                    <a:pt x="0" y="12"/>
                  </a:cubicBezTo>
                  <a:cubicBezTo>
                    <a:pt x="0" y="5"/>
                    <a:pt x="5" y="0"/>
                    <a:pt x="12" y="0"/>
                  </a:cubicBezTo>
                  <a:cubicBezTo>
                    <a:pt x="612" y="0"/>
                    <a:pt x="612" y="0"/>
                    <a:pt x="612" y="0"/>
                  </a:cubicBezTo>
                  <a:cubicBezTo>
                    <a:pt x="618" y="0"/>
                    <a:pt x="624" y="5"/>
                    <a:pt x="624" y="12"/>
                  </a:cubicBezTo>
                  <a:cubicBezTo>
                    <a:pt x="624" y="37"/>
                    <a:pt x="624" y="37"/>
                    <a:pt x="624" y="37"/>
                  </a:cubicBezTo>
                  <a:cubicBezTo>
                    <a:pt x="624" y="44"/>
                    <a:pt x="618" y="49"/>
                    <a:pt x="612" y="49"/>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îṥļíḍe">
              <a:extLst>
                <a:ext uri="{FF2B5EF4-FFF2-40B4-BE49-F238E27FC236}">
                  <a16:creationId xmlns:a16="http://schemas.microsoft.com/office/drawing/2014/main" id="{0B946E11-74E5-483D-9C55-F1EE3D8B6099}"/>
                </a:ext>
              </a:extLst>
            </p:cNvPr>
            <p:cNvSpPr>
              <a:spLocks/>
            </p:cNvSpPr>
            <p:nvPr userDrawn="1"/>
          </p:nvSpPr>
          <p:spPr bwMode="auto">
            <a:xfrm>
              <a:off x="7069780" y="14523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5"/>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5"/>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ṥ1iḋe">
              <a:extLst>
                <a:ext uri="{FF2B5EF4-FFF2-40B4-BE49-F238E27FC236}">
                  <a16:creationId xmlns:a16="http://schemas.microsoft.com/office/drawing/2014/main" id="{D1B89D37-07A0-4AC3-8DD1-48F299EB3E93}"/>
                </a:ext>
              </a:extLst>
            </p:cNvPr>
            <p:cNvSpPr>
              <a:spLocks/>
            </p:cNvSpPr>
            <p:nvPr userDrawn="1"/>
          </p:nvSpPr>
          <p:spPr bwMode="auto">
            <a:xfrm>
              <a:off x="7069780" y="1604735"/>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îsľïdé">
              <a:extLst>
                <a:ext uri="{FF2B5EF4-FFF2-40B4-BE49-F238E27FC236}">
                  <a16:creationId xmlns:a16="http://schemas.microsoft.com/office/drawing/2014/main" id="{53CE8157-4927-465B-85FF-CA56F56DFBB2}"/>
                </a:ext>
              </a:extLst>
            </p:cNvPr>
            <p:cNvSpPr>
              <a:spLocks/>
            </p:cNvSpPr>
            <p:nvPr userDrawn="1"/>
          </p:nvSpPr>
          <p:spPr bwMode="auto">
            <a:xfrm>
              <a:off x="9140826" y="2960688"/>
              <a:ext cx="1144588" cy="488950"/>
            </a:xfrm>
            <a:custGeom>
              <a:avLst/>
              <a:gdLst>
                <a:gd name="T0" fmla="*/ 685 w 722"/>
                <a:gd name="T1" fmla="*/ 0 h 308"/>
                <a:gd name="T2" fmla="*/ 64 w 722"/>
                <a:gd name="T3" fmla="*/ 0 h 308"/>
                <a:gd name="T4" fmla="*/ 0 w 722"/>
                <a:gd name="T5" fmla="*/ 308 h 308"/>
                <a:gd name="T6" fmla="*/ 685 w 722"/>
                <a:gd name="T7" fmla="*/ 308 h 308"/>
                <a:gd name="T8" fmla="*/ 722 w 722"/>
                <a:gd name="T9" fmla="*/ 271 h 308"/>
                <a:gd name="T10" fmla="*/ 722 w 722"/>
                <a:gd name="T11" fmla="*/ 37 h 308"/>
                <a:gd name="T12" fmla="*/ 685 w 722"/>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722" h="308">
                  <a:moveTo>
                    <a:pt x="685" y="0"/>
                  </a:moveTo>
                  <a:cubicBezTo>
                    <a:pt x="64" y="0"/>
                    <a:pt x="64" y="0"/>
                    <a:pt x="64" y="0"/>
                  </a:cubicBezTo>
                  <a:cubicBezTo>
                    <a:pt x="0" y="308"/>
                    <a:pt x="0" y="308"/>
                    <a:pt x="0" y="308"/>
                  </a:cubicBezTo>
                  <a:cubicBezTo>
                    <a:pt x="685" y="308"/>
                    <a:pt x="685" y="308"/>
                    <a:pt x="685" y="308"/>
                  </a:cubicBezTo>
                  <a:cubicBezTo>
                    <a:pt x="705" y="308"/>
                    <a:pt x="722" y="291"/>
                    <a:pt x="722" y="271"/>
                  </a:cubicBezTo>
                  <a:cubicBezTo>
                    <a:pt x="722" y="37"/>
                    <a:pt x="722" y="37"/>
                    <a:pt x="722" y="37"/>
                  </a:cubicBezTo>
                  <a:cubicBezTo>
                    <a:pt x="722" y="17"/>
                    <a:pt x="705" y="0"/>
                    <a:pt x="685" y="0"/>
                  </a:cubicBezTo>
                </a:path>
              </a:pathLst>
            </a:custGeom>
            <a:solidFill>
              <a:srgbClr val="FFA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íśľîḋè">
              <a:extLst>
                <a:ext uri="{FF2B5EF4-FFF2-40B4-BE49-F238E27FC236}">
                  <a16:creationId xmlns:a16="http://schemas.microsoft.com/office/drawing/2014/main" id="{9E411878-4D10-442B-A2F1-1A3F78C6A335}"/>
                </a:ext>
              </a:extLst>
            </p:cNvPr>
            <p:cNvSpPr>
              <a:spLocks noChangeArrowheads="1"/>
            </p:cNvSpPr>
            <p:nvPr userDrawn="1"/>
          </p:nvSpPr>
          <p:spPr bwMode="auto">
            <a:xfrm>
              <a:off x="7832726" y="4111625"/>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íṩļïḑé">
              <a:extLst>
                <a:ext uri="{FF2B5EF4-FFF2-40B4-BE49-F238E27FC236}">
                  <a16:creationId xmlns:a16="http://schemas.microsoft.com/office/drawing/2014/main" id="{0F3C4F8C-425C-45D6-AE4A-3BECA91514C5}"/>
                </a:ext>
              </a:extLst>
            </p:cNvPr>
            <p:cNvSpPr>
              <a:spLocks noChangeArrowheads="1"/>
            </p:cNvSpPr>
            <p:nvPr userDrawn="1"/>
          </p:nvSpPr>
          <p:spPr bwMode="auto">
            <a:xfrm>
              <a:off x="8259763" y="4322763"/>
              <a:ext cx="209550" cy="207963"/>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1iďê">
              <a:extLst>
                <a:ext uri="{FF2B5EF4-FFF2-40B4-BE49-F238E27FC236}">
                  <a16:creationId xmlns:a16="http://schemas.microsoft.com/office/drawing/2014/main" id="{FA6A9828-D6FB-45CC-89F3-A01F5221CFD8}"/>
                </a:ext>
              </a:extLst>
            </p:cNvPr>
            <p:cNvSpPr>
              <a:spLocks noChangeArrowheads="1"/>
            </p:cNvSpPr>
            <p:nvPr userDrawn="1"/>
          </p:nvSpPr>
          <p:spPr bwMode="auto">
            <a:xfrm>
              <a:off x="7740651" y="4522788"/>
              <a:ext cx="209550" cy="209550"/>
            </a:xfrm>
            <a:prstGeom prst="ellipse">
              <a:avLst/>
            </a:pr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šļíḍê">
              <a:extLst>
                <a:ext uri="{FF2B5EF4-FFF2-40B4-BE49-F238E27FC236}">
                  <a16:creationId xmlns:a16="http://schemas.microsoft.com/office/drawing/2014/main" id="{59B6FF2A-DC12-495C-ACE1-BD3BFEB94AC9}"/>
                </a:ext>
              </a:extLst>
            </p:cNvPr>
            <p:cNvSpPr>
              <a:spLocks/>
            </p:cNvSpPr>
            <p:nvPr userDrawn="1"/>
          </p:nvSpPr>
          <p:spPr bwMode="auto">
            <a:xfrm>
              <a:off x="8145463" y="3933825"/>
              <a:ext cx="180975" cy="114300"/>
            </a:xfrm>
            <a:custGeom>
              <a:avLst/>
              <a:gdLst>
                <a:gd name="T0" fmla="*/ 66 w 114"/>
                <a:gd name="T1" fmla="*/ 72 h 72"/>
                <a:gd name="T2" fmla="*/ 114 w 114"/>
                <a:gd name="T3" fmla="*/ 52 h 72"/>
                <a:gd name="T4" fmla="*/ 1 w 114"/>
                <a:gd name="T5" fmla="*/ 0 h 72"/>
                <a:gd name="T6" fmla="*/ 0 w 114"/>
                <a:gd name="T7" fmla="*/ 7 h 72"/>
                <a:gd name="T8" fmla="*/ 66 w 114"/>
                <a:gd name="T9" fmla="*/ 72 h 72"/>
              </a:gdLst>
              <a:ahLst/>
              <a:cxnLst>
                <a:cxn ang="0">
                  <a:pos x="T0" y="T1"/>
                </a:cxn>
                <a:cxn ang="0">
                  <a:pos x="T2" y="T3"/>
                </a:cxn>
                <a:cxn ang="0">
                  <a:pos x="T4" y="T5"/>
                </a:cxn>
                <a:cxn ang="0">
                  <a:pos x="T6" y="T7"/>
                </a:cxn>
                <a:cxn ang="0">
                  <a:pos x="T8" y="T9"/>
                </a:cxn>
              </a:cxnLst>
              <a:rect l="0" t="0" r="r" b="b"/>
              <a:pathLst>
                <a:path w="114" h="72">
                  <a:moveTo>
                    <a:pt x="66" y="72"/>
                  </a:moveTo>
                  <a:cubicBezTo>
                    <a:pt x="85" y="72"/>
                    <a:pt x="102" y="65"/>
                    <a:pt x="114" y="52"/>
                  </a:cubicBezTo>
                  <a:cubicBezTo>
                    <a:pt x="81" y="27"/>
                    <a:pt x="42" y="9"/>
                    <a:pt x="1" y="0"/>
                  </a:cubicBezTo>
                  <a:cubicBezTo>
                    <a:pt x="1" y="3"/>
                    <a:pt x="0" y="5"/>
                    <a:pt x="0" y="7"/>
                  </a:cubicBezTo>
                  <a:cubicBezTo>
                    <a:pt x="0" y="43"/>
                    <a:pt x="30" y="72"/>
                    <a:pt x="66" y="72"/>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ïṡlîďé">
              <a:extLst>
                <a:ext uri="{FF2B5EF4-FFF2-40B4-BE49-F238E27FC236}">
                  <a16:creationId xmlns:a16="http://schemas.microsoft.com/office/drawing/2014/main" id="{BC510890-881A-4613-ABAE-5BBC72110027}"/>
                </a:ext>
              </a:extLst>
            </p:cNvPr>
            <p:cNvSpPr>
              <a:spLocks/>
            </p:cNvSpPr>
            <p:nvPr userDrawn="1"/>
          </p:nvSpPr>
          <p:spPr bwMode="auto">
            <a:xfrm>
              <a:off x="8353426" y="4038600"/>
              <a:ext cx="1588" cy="1588"/>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1" y="1"/>
                  </a:cubicBezTo>
                  <a:cubicBezTo>
                    <a:pt x="1" y="1"/>
                    <a:pt x="1" y="1"/>
                    <a:pt x="1" y="1"/>
                  </a:cubicBezTo>
                  <a:cubicBezTo>
                    <a:pt x="0" y="0"/>
                    <a:pt x="0" y="0"/>
                    <a:pt x="0"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iSlîḓè">
              <a:extLst>
                <a:ext uri="{FF2B5EF4-FFF2-40B4-BE49-F238E27FC236}">
                  <a16:creationId xmlns:a16="http://schemas.microsoft.com/office/drawing/2014/main" id="{CD879624-4AB8-48DD-8199-36D05DBC28BD}"/>
                </a:ext>
              </a:extLst>
            </p:cNvPr>
            <p:cNvSpPr>
              <a:spLocks/>
            </p:cNvSpPr>
            <p:nvPr userDrawn="1"/>
          </p:nvSpPr>
          <p:spPr bwMode="auto">
            <a:xfrm>
              <a:off x="8348663" y="4040188"/>
              <a:ext cx="273050" cy="865188"/>
            </a:xfrm>
            <a:custGeom>
              <a:avLst/>
              <a:gdLst>
                <a:gd name="T0" fmla="*/ 4 w 172"/>
                <a:gd name="T1" fmla="*/ 0 h 545"/>
                <a:gd name="T2" fmla="*/ 50 w 172"/>
                <a:gd name="T3" fmla="*/ 191 h 545"/>
                <a:gd name="T4" fmla="*/ 76 w 172"/>
                <a:gd name="T5" fmla="*/ 243 h 545"/>
                <a:gd name="T6" fmla="*/ 62 w 172"/>
                <a:gd name="T7" fmla="*/ 284 h 545"/>
                <a:gd name="T8" fmla="*/ 0 w 172"/>
                <a:gd name="T9" fmla="*/ 545 h 545"/>
                <a:gd name="T10" fmla="*/ 69 w 172"/>
                <a:gd name="T11" fmla="*/ 520 h 545"/>
                <a:gd name="T12" fmla="*/ 101 w 172"/>
                <a:gd name="T13" fmla="*/ 475 h 545"/>
                <a:gd name="T14" fmla="*/ 122 w 172"/>
                <a:gd name="T15" fmla="*/ 477 h 545"/>
                <a:gd name="T16" fmla="*/ 123 w 172"/>
                <a:gd name="T17" fmla="*/ 474 h 545"/>
                <a:gd name="T18" fmla="*/ 73 w 172"/>
                <a:gd name="T19" fmla="*/ 146 h 545"/>
                <a:gd name="T20" fmla="*/ 4 w 172"/>
                <a:gd name="T21" fmla="*/ 0 h 545"/>
                <a:gd name="T22" fmla="*/ 4 w 172"/>
                <a:gd name="T2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545">
                  <a:moveTo>
                    <a:pt x="4" y="0"/>
                  </a:moveTo>
                  <a:cubicBezTo>
                    <a:pt x="7" y="10"/>
                    <a:pt x="34" y="92"/>
                    <a:pt x="50" y="191"/>
                  </a:cubicBezTo>
                  <a:cubicBezTo>
                    <a:pt x="66" y="203"/>
                    <a:pt x="76" y="222"/>
                    <a:pt x="76" y="243"/>
                  </a:cubicBezTo>
                  <a:cubicBezTo>
                    <a:pt x="76" y="259"/>
                    <a:pt x="71" y="273"/>
                    <a:pt x="62" y="284"/>
                  </a:cubicBezTo>
                  <a:cubicBezTo>
                    <a:pt x="70" y="385"/>
                    <a:pt x="59" y="488"/>
                    <a:pt x="0" y="545"/>
                  </a:cubicBezTo>
                  <a:cubicBezTo>
                    <a:pt x="25" y="538"/>
                    <a:pt x="49" y="529"/>
                    <a:pt x="69" y="520"/>
                  </a:cubicBezTo>
                  <a:cubicBezTo>
                    <a:pt x="101" y="475"/>
                    <a:pt x="101" y="475"/>
                    <a:pt x="101" y="475"/>
                  </a:cubicBezTo>
                  <a:cubicBezTo>
                    <a:pt x="101" y="475"/>
                    <a:pt x="108" y="476"/>
                    <a:pt x="122" y="477"/>
                  </a:cubicBezTo>
                  <a:cubicBezTo>
                    <a:pt x="122" y="476"/>
                    <a:pt x="123" y="475"/>
                    <a:pt x="123" y="474"/>
                  </a:cubicBezTo>
                  <a:cubicBezTo>
                    <a:pt x="172" y="359"/>
                    <a:pt x="73" y="146"/>
                    <a:pt x="73" y="146"/>
                  </a:cubicBezTo>
                  <a:cubicBezTo>
                    <a:pt x="4" y="0"/>
                    <a:pt x="4" y="0"/>
                    <a:pt x="4" y="0"/>
                  </a:cubicBezTo>
                  <a:cubicBezTo>
                    <a:pt x="4" y="0"/>
                    <a:pt x="4" y="0"/>
                    <a:pt x="4"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íşľíďe">
              <a:extLst>
                <a:ext uri="{FF2B5EF4-FFF2-40B4-BE49-F238E27FC236}">
                  <a16:creationId xmlns:a16="http://schemas.microsoft.com/office/drawing/2014/main" id="{0B095F5A-81E0-41F5-89AB-6CA3981DF882}"/>
                </a:ext>
              </a:extLst>
            </p:cNvPr>
            <p:cNvSpPr>
              <a:spLocks/>
            </p:cNvSpPr>
            <p:nvPr userDrawn="1"/>
          </p:nvSpPr>
          <p:spPr bwMode="auto">
            <a:xfrm>
              <a:off x="8428038" y="4343400"/>
              <a:ext cx="41275" cy="147638"/>
            </a:xfrm>
            <a:custGeom>
              <a:avLst/>
              <a:gdLst>
                <a:gd name="T0" fmla="*/ 0 w 26"/>
                <a:gd name="T1" fmla="*/ 0 h 93"/>
                <a:gd name="T2" fmla="*/ 12 w 26"/>
                <a:gd name="T3" fmla="*/ 93 h 93"/>
                <a:gd name="T4" fmla="*/ 26 w 26"/>
                <a:gd name="T5" fmla="*/ 52 h 93"/>
                <a:gd name="T6" fmla="*/ 0 w 26"/>
                <a:gd name="T7" fmla="*/ 0 h 93"/>
              </a:gdLst>
              <a:ahLst/>
              <a:cxnLst>
                <a:cxn ang="0">
                  <a:pos x="T0" y="T1"/>
                </a:cxn>
                <a:cxn ang="0">
                  <a:pos x="T2" y="T3"/>
                </a:cxn>
                <a:cxn ang="0">
                  <a:pos x="T4" y="T5"/>
                </a:cxn>
                <a:cxn ang="0">
                  <a:pos x="T6" y="T7"/>
                </a:cxn>
              </a:cxnLst>
              <a:rect l="0" t="0" r="r" b="b"/>
              <a:pathLst>
                <a:path w="26" h="93">
                  <a:moveTo>
                    <a:pt x="0" y="0"/>
                  </a:moveTo>
                  <a:cubicBezTo>
                    <a:pt x="5" y="30"/>
                    <a:pt x="10" y="61"/>
                    <a:pt x="12" y="93"/>
                  </a:cubicBezTo>
                  <a:cubicBezTo>
                    <a:pt x="21" y="82"/>
                    <a:pt x="26" y="68"/>
                    <a:pt x="26" y="52"/>
                  </a:cubicBezTo>
                  <a:cubicBezTo>
                    <a:pt x="26" y="31"/>
                    <a:pt x="16" y="12"/>
                    <a:pt x="0" y="0"/>
                  </a:cubicBezTo>
                </a:path>
              </a:pathLst>
            </a:custGeom>
            <a:solidFill>
              <a:srgbClr val="E4A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íSḻíḓê">
              <a:extLst>
                <a:ext uri="{FF2B5EF4-FFF2-40B4-BE49-F238E27FC236}">
                  <a16:creationId xmlns:a16="http://schemas.microsoft.com/office/drawing/2014/main" id="{6C1AD57F-A83F-491A-B837-3C54F358F057}"/>
                </a:ext>
              </a:extLst>
            </p:cNvPr>
            <p:cNvSpPr>
              <a:spLocks/>
            </p:cNvSpPr>
            <p:nvPr userDrawn="1"/>
          </p:nvSpPr>
          <p:spPr bwMode="auto">
            <a:xfrm>
              <a:off x="7745413" y="4038600"/>
              <a:ext cx="1588" cy="1588"/>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1" y="1"/>
                    <a:pt x="1" y="1"/>
                    <a:pt x="1" y="1"/>
                  </a:cubicBezTo>
                  <a:cubicBezTo>
                    <a:pt x="1" y="0"/>
                    <a:pt x="1" y="0"/>
                    <a:pt x="1" y="0"/>
                  </a:cubicBezTo>
                </a:path>
              </a:pathLst>
            </a:custGeom>
            <a:solidFill>
              <a:srgbClr val="D9B6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ïṥlîḓe">
              <a:extLst>
                <a:ext uri="{FF2B5EF4-FFF2-40B4-BE49-F238E27FC236}">
                  <a16:creationId xmlns:a16="http://schemas.microsoft.com/office/drawing/2014/main" id="{17F21058-3D94-42F7-9B63-4083E68D51F7}"/>
                </a:ext>
              </a:extLst>
            </p:cNvPr>
            <p:cNvSpPr>
              <a:spLocks/>
            </p:cNvSpPr>
            <p:nvPr userDrawn="1"/>
          </p:nvSpPr>
          <p:spPr bwMode="auto">
            <a:xfrm>
              <a:off x="7477126" y="4040188"/>
              <a:ext cx="276225" cy="865188"/>
            </a:xfrm>
            <a:custGeom>
              <a:avLst/>
              <a:gdLst>
                <a:gd name="T0" fmla="*/ 170 w 174"/>
                <a:gd name="T1" fmla="*/ 0 h 545"/>
                <a:gd name="T2" fmla="*/ 169 w 174"/>
                <a:gd name="T3" fmla="*/ 0 h 545"/>
                <a:gd name="T4" fmla="*/ 166 w 174"/>
                <a:gd name="T5" fmla="*/ 5 h 545"/>
                <a:gd name="T6" fmla="*/ 93 w 174"/>
                <a:gd name="T7" fmla="*/ 155 h 545"/>
                <a:gd name="T8" fmla="*/ 49 w 174"/>
                <a:gd name="T9" fmla="*/ 474 h 545"/>
                <a:gd name="T10" fmla="*/ 174 w 174"/>
                <a:gd name="T11" fmla="*/ 545 h 545"/>
                <a:gd name="T12" fmla="*/ 170 w 174"/>
                <a:gd name="T13" fmla="*/ 0 h 545"/>
              </a:gdLst>
              <a:ahLst/>
              <a:cxnLst>
                <a:cxn ang="0">
                  <a:pos x="T0" y="T1"/>
                </a:cxn>
                <a:cxn ang="0">
                  <a:pos x="T2" y="T3"/>
                </a:cxn>
                <a:cxn ang="0">
                  <a:pos x="T4" y="T5"/>
                </a:cxn>
                <a:cxn ang="0">
                  <a:pos x="T6" y="T7"/>
                </a:cxn>
                <a:cxn ang="0">
                  <a:pos x="T8" y="T9"/>
                </a:cxn>
                <a:cxn ang="0">
                  <a:pos x="T10" y="T11"/>
                </a:cxn>
                <a:cxn ang="0">
                  <a:pos x="T12" y="T13"/>
                </a:cxn>
              </a:cxnLst>
              <a:rect l="0" t="0" r="r" b="b"/>
              <a:pathLst>
                <a:path w="174" h="545">
                  <a:moveTo>
                    <a:pt x="170" y="0"/>
                  </a:moveTo>
                  <a:cubicBezTo>
                    <a:pt x="170" y="0"/>
                    <a:pt x="170" y="0"/>
                    <a:pt x="169" y="0"/>
                  </a:cubicBezTo>
                  <a:cubicBezTo>
                    <a:pt x="166" y="5"/>
                    <a:pt x="166" y="5"/>
                    <a:pt x="166" y="5"/>
                  </a:cubicBezTo>
                  <a:cubicBezTo>
                    <a:pt x="93" y="155"/>
                    <a:pt x="93" y="155"/>
                    <a:pt x="93" y="155"/>
                  </a:cubicBezTo>
                  <a:cubicBezTo>
                    <a:pt x="93" y="155"/>
                    <a:pt x="0" y="359"/>
                    <a:pt x="49" y="474"/>
                  </a:cubicBezTo>
                  <a:cubicBezTo>
                    <a:pt x="62" y="505"/>
                    <a:pt x="113" y="528"/>
                    <a:pt x="174" y="545"/>
                  </a:cubicBezTo>
                  <a:cubicBezTo>
                    <a:pt x="34" y="413"/>
                    <a:pt x="163" y="19"/>
                    <a:pt x="170" y="0"/>
                  </a:cubicBezTo>
                </a:path>
              </a:pathLst>
            </a:custGeom>
            <a:solidFill>
              <a:srgbClr val="E78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iSḻíḓê">
              <a:extLst>
                <a:ext uri="{FF2B5EF4-FFF2-40B4-BE49-F238E27FC236}">
                  <a16:creationId xmlns:a16="http://schemas.microsoft.com/office/drawing/2014/main" id="{C494CD3A-A20C-45B3-B2D9-574F284DF277}"/>
                </a:ext>
              </a:extLst>
            </p:cNvPr>
            <p:cNvSpPr>
              <a:spLocks/>
            </p:cNvSpPr>
            <p:nvPr userDrawn="1"/>
          </p:nvSpPr>
          <p:spPr bwMode="auto">
            <a:xfrm>
              <a:off x="6981826" y="4038600"/>
              <a:ext cx="1157288" cy="1233488"/>
            </a:xfrm>
            <a:custGeom>
              <a:avLst/>
              <a:gdLst>
                <a:gd name="T0" fmla="*/ 481 w 729"/>
                <a:gd name="T1" fmla="*/ 0 h 777"/>
                <a:gd name="T2" fmla="*/ 297 w 729"/>
                <a:gd name="T3" fmla="*/ 668 h 777"/>
                <a:gd name="T4" fmla="*/ 701 w 729"/>
                <a:gd name="T5" fmla="*/ 777 h 777"/>
                <a:gd name="T6" fmla="*/ 729 w 729"/>
                <a:gd name="T7" fmla="*/ 588 h 777"/>
                <a:gd name="T8" fmla="*/ 361 w 729"/>
                <a:gd name="T9" fmla="*/ 475 h 777"/>
                <a:gd name="T10" fmla="*/ 405 w 729"/>
                <a:gd name="T11" fmla="*/ 156 h 777"/>
                <a:gd name="T12" fmla="*/ 481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481" y="0"/>
                  </a:moveTo>
                  <a:cubicBezTo>
                    <a:pt x="481" y="0"/>
                    <a:pt x="0" y="519"/>
                    <a:pt x="297" y="668"/>
                  </a:cubicBezTo>
                  <a:cubicBezTo>
                    <a:pt x="437" y="739"/>
                    <a:pt x="701" y="777"/>
                    <a:pt x="701" y="777"/>
                  </a:cubicBezTo>
                  <a:cubicBezTo>
                    <a:pt x="729" y="588"/>
                    <a:pt x="729" y="588"/>
                    <a:pt x="729" y="588"/>
                  </a:cubicBezTo>
                  <a:cubicBezTo>
                    <a:pt x="729" y="588"/>
                    <a:pt x="397" y="560"/>
                    <a:pt x="361" y="475"/>
                  </a:cubicBezTo>
                  <a:cubicBezTo>
                    <a:pt x="312" y="360"/>
                    <a:pt x="405" y="156"/>
                    <a:pt x="405" y="156"/>
                  </a:cubicBezTo>
                  <a:cubicBezTo>
                    <a:pt x="481" y="0"/>
                    <a:pt x="481" y="0"/>
                    <a:pt x="481"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ṧļiďè">
              <a:extLst>
                <a:ext uri="{FF2B5EF4-FFF2-40B4-BE49-F238E27FC236}">
                  <a16:creationId xmlns:a16="http://schemas.microsoft.com/office/drawing/2014/main" id="{CE084AAB-9293-44C3-BF9B-6C9CA600DCEE}"/>
                </a:ext>
              </a:extLst>
            </p:cNvPr>
            <p:cNvSpPr>
              <a:spLocks/>
            </p:cNvSpPr>
            <p:nvPr userDrawn="1"/>
          </p:nvSpPr>
          <p:spPr bwMode="auto">
            <a:xfrm>
              <a:off x="7035801" y="5133975"/>
              <a:ext cx="1722438" cy="447675"/>
            </a:xfrm>
            <a:custGeom>
              <a:avLst/>
              <a:gdLst>
                <a:gd name="T0" fmla="*/ 868 w 1085"/>
                <a:gd name="T1" fmla="*/ 0 h 282"/>
                <a:gd name="T2" fmla="*/ 0 w 1085"/>
                <a:gd name="T3" fmla="*/ 282 h 282"/>
                <a:gd name="T4" fmla="*/ 1085 w 1085"/>
                <a:gd name="T5" fmla="*/ 50 h 282"/>
                <a:gd name="T6" fmla="*/ 868 w 1085"/>
                <a:gd name="T7" fmla="*/ 0 h 282"/>
              </a:gdLst>
              <a:ahLst/>
              <a:cxnLst>
                <a:cxn ang="0">
                  <a:pos x="T0" y="T1"/>
                </a:cxn>
                <a:cxn ang="0">
                  <a:pos x="T2" y="T3"/>
                </a:cxn>
                <a:cxn ang="0">
                  <a:pos x="T4" y="T5"/>
                </a:cxn>
                <a:cxn ang="0">
                  <a:pos x="T6" y="T7"/>
                </a:cxn>
              </a:cxnLst>
              <a:rect l="0" t="0" r="r" b="b"/>
              <a:pathLst>
                <a:path w="1085" h="282">
                  <a:moveTo>
                    <a:pt x="868" y="0"/>
                  </a:moveTo>
                  <a:lnTo>
                    <a:pt x="0" y="282"/>
                  </a:lnTo>
                  <a:lnTo>
                    <a:pt x="1085" y="50"/>
                  </a:lnTo>
                  <a:lnTo>
                    <a:pt x="868" y="0"/>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íŝľïďê">
              <a:extLst>
                <a:ext uri="{FF2B5EF4-FFF2-40B4-BE49-F238E27FC236}">
                  <a16:creationId xmlns:a16="http://schemas.microsoft.com/office/drawing/2014/main" id="{D9264EDD-1F41-408C-BF46-2CC1C1BB7C5F}"/>
                </a:ext>
              </a:extLst>
            </p:cNvPr>
            <p:cNvSpPr>
              <a:spLocks/>
            </p:cNvSpPr>
            <p:nvPr userDrawn="1"/>
          </p:nvSpPr>
          <p:spPr bwMode="auto">
            <a:xfrm>
              <a:off x="7316788" y="5113338"/>
              <a:ext cx="812800" cy="331788"/>
            </a:xfrm>
            <a:custGeom>
              <a:avLst/>
              <a:gdLst>
                <a:gd name="T0" fmla="*/ 512 w 512"/>
                <a:gd name="T1" fmla="*/ 209 h 209"/>
                <a:gd name="T2" fmla="*/ 0 w 512"/>
                <a:gd name="T3" fmla="*/ 115 h 209"/>
                <a:gd name="T4" fmla="*/ 167 w 512"/>
                <a:gd name="T5" fmla="*/ 0 h 209"/>
                <a:gd name="T6" fmla="*/ 512 w 512"/>
                <a:gd name="T7" fmla="*/ 209 h 209"/>
              </a:gdLst>
              <a:ahLst/>
              <a:cxnLst>
                <a:cxn ang="0">
                  <a:pos x="T0" y="T1"/>
                </a:cxn>
                <a:cxn ang="0">
                  <a:pos x="T2" y="T3"/>
                </a:cxn>
                <a:cxn ang="0">
                  <a:pos x="T4" y="T5"/>
                </a:cxn>
                <a:cxn ang="0">
                  <a:pos x="T6" y="T7"/>
                </a:cxn>
              </a:cxnLst>
              <a:rect l="0" t="0" r="r" b="b"/>
              <a:pathLst>
                <a:path w="512" h="209">
                  <a:moveTo>
                    <a:pt x="512" y="209"/>
                  </a:moveTo>
                  <a:lnTo>
                    <a:pt x="0" y="115"/>
                  </a:lnTo>
                  <a:lnTo>
                    <a:pt x="167" y="0"/>
                  </a:lnTo>
                  <a:lnTo>
                    <a:pt x="512" y="209"/>
                  </a:ln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şḻíďè">
              <a:extLst>
                <a:ext uri="{FF2B5EF4-FFF2-40B4-BE49-F238E27FC236}">
                  <a16:creationId xmlns:a16="http://schemas.microsoft.com/office/drawing/2014/main" id="{4F511A5A-59FD-4408-9090-8512802C0DBE}"/>
                </a:ext>
              </a:extLst>
            </p:cNvPr>
            <p:cNvSpPr>
              <a:spLocks/>
            </p:cNvSpPr>
            <p:nvPr userDrawn="1"/>
          </p:nvSpPr>
          <p:spPr bwMode="auto">
            <a:xfrm>
              <a:off x="7035801" y="4794250"/>
              <a:ext cx="2468563" cy="1111250"/>
            </a:xfrm>
            <a:custGeom>
              <a:avLst/>
              <a:gdLst>
                <a:gd name="T0" fmla="*/ 928 w 1556"/>
                <a:gd name="T1" fmla="*/ 0 h 700"/>
                <a:gd name="T2" fmla="*/ 1485 w 1556"/>
                <a:gd name="T3" fmla="*/ 312 h 700"/>
                <a:gd name="T4" fmla="*/ 1150 w 1556"/>
                <a:gd name="T5" fmla="*/ 700 h 700"/>
                <a:gd name="T6" fmla="*/ 0 w 1556"/>
                <a:gd name="T7" fmla="*/ 700 h 700"/>
                <a:gd name="T8" fmla="*/ 0 w 1556"/>
                <a:gd name="T9" fmla="*/ 488 h 700"/>
                <a:gd name="T10" fmla="*/ 1027 w 1556"/>
                <a:gd name="T11" fmla="*/ 256 h 700"/>
                <a:gd name="T12" fmla="*/ 774 w 1556"/>
                <a:gd name="T13" fmla="*/ 216 h 700"/>
                <a:gd name="T14" fmla="*/ 928 w 1556"/>
                <a:gd name="T15" fmla="*/ 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6" h="700">
                  <a:moveTo>
                    <a:pt x="928" y="0"/>
                  </a:moveTo>
                  <a:cubicBezTo>
                    <a:pt x="928" y="0"/>
                    <a:pt x="1413" y="36"/>
                    <a:pt x="1485" y="312"/>
                  </a:cubicBezTo>
                  <a:cubicBezTo>
                    <a:pt x="1556" y="588"/>
                    <a:pt x="1150" y="700"/>
                    <a:pt x="1150" y="700"/>
                  </a:cubicBezTo>
                  <a:cubicBezTo>
                    <a:pt x="0" y="700"/>
                    <a:pt x="0" y="700"/>
                    <a:pt x="0" y="700"/>
                  </a:cubicBezTo>
                  <a:cubicBezTo>
                    <a:pt x="0" y="488"/>
                    <a:pt x="0" y="488"/>
                    <a:pt x="0" y="488"/>
                  </a:cubicBezTo>
                  <a:cubicBezTo>
                    <a:pt x="1027" y="256"/>
                    <a:pt x="1027" y="256"/>
                    <a:pt x="1027" y="256"/>
                  </a:cubicBezTo>
                  <a:cubicBezTo>
                    <a:pt x="774" y="216"/>
                    <a:pt x="774" y="216"/>
                    <a:pt x="774" y="216"/>
                  </a:cubicBezTo>
                  <a:cubicBezTo>
                    <a:pt x="928" y="0"/>
                    <a:pt x="928" y="0"/>
                    <a:pt x="928" y="0"/>
                  </a:cubicBezTo>
                </a:path>
              </a:pathLst>
            </a:custGeom>
            <a:solidFill>
              <a:srgbClr val="38B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ṥļiḓè">
              <a:extLst>
                <a:ext uri="{FF2B5EF4-FFF2-40B4-BE49-F238E27FC236}">
                  <a16:creationId xmlns:a16="http://schemas.microsoft.com/office/drawing/2014/main" id="{53DB72A8-A3F7-420C-AF55-0A35C0D17BDD}"/>
                </a:ext>
              </a:extLst>
            </p:cNvPr>
            <p:cNvSpPr>
              <a:spLocks/>
            </p:cNvSpPr>
            <p:nvPr userDrawn="1"/>
          </p:nvSpPr>
          <p:spPr bwMode="auto">
            <a:xfrm>
              <a:off x="7959726" y="4038600"/>
              <a:ext cx="1157288" cy="1233488"/>
            </a:xfrm>
            <a:custGeom>
              <a:avLst/>
              <a:gdLst>
                <a:gd name="T0" fmla="*/ 248 w 729"/>
                <a:gd name="T1" fmla="*/ 0 h 777"/>
                <a:gd name="T2" fmla="*/ 432 w 729"/>
                <a:gd name="T3" fmla="*/ 668 h 777"/>
                <a:gd name="T4" fmla="*/ 28 w 729"/>
                <a:gd name="T5" fmla="*/ 777 h 777"/>
                <a:gd name="T6" fmla="*/ 0 w 729"/>
                <a:gd name="T7" fmla="*/ 588 h 777"/>
                <a:gd name="T8" fmla="*/ 368 w 729"/>
                <a:gd name="T9" fmla="*/ 475 h 777"/>
                <a:gd name="T10" fmla="*/ 318 w 729"/>
                <a:gd name="T11" fmla="*/ 147 h 777"/>
                <a:gd name="T12" fmla="*/ 248 w 729"/>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729" h="777">
                  <a:moveTo>
                    <a:pt x="248" y="0"/>
                  </a:moveTo>
                  <a:cubicBezTo>
                    <a:pt x="248" y="0"/>
                    <a:pt x="729" y="519"/>
                    <a:pt x="432" y="668"/>
                  </a:cubicBezTo>
                  <a:cubicBezTo>
                    <a:pt x="292" y="739"/>
                    <a:pt x="28" y="777"/>
                    <a:pt x="28" y="777"/>
                  </a:cubicBezTo>
                  <a:cubicBezTo>
                    <a:pt x="0" y="588"/>
                    <a:pt x="0" y="588"/>
                    <a:pt x="0" y="588"/>
                  </a:cubicBezTo>
                  <a:cubicBezTo>
                    <a:pt x="0" y="588"/>
                    <a:pt x="332" y="560"/>
                    <a:pt x="368" y="475"/>
                  </a:cubicBezTo>
                  <a:cubicBezTo>
                    <a:pt x="417" y="360"/>
                    <a:pt x="318" y="147"/>
                    <a:pt x="318" y="147"/>
                  </a:cubicBezTo>
                  <a:cubicBezTo>
                    <a:pt x="248" y="0"/>
                    <a:pt x="248" y="0"/>
                    <a:pt x="248" y="0"/>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íṩľïḋé">
              <a:extLst>
                <a:ext uri="{FF2B5EF4-FFF2-40B4-BE49-F238E27FC236}">
                  <a16:creationId xmlns:a16="http://schemas.microsoft.com/office/drawing/2014/main" id="{94B6A607-6FF6-4C45-8B90-A944DBB043BB}"/>
                </a:ext>
              </a:extLst>
            </p:cNvPr>
            <p:cNvSpPr>
              <a:spLocks/>
            </p:cNvSpPr>
            <p:nvPr userDrawn="1"/>
          </p:nvSpPr>
          <p:spPr bwMode="auto">
            <a:xfrm>
              <a:off x="7456488" y="4605338"/>
              <a:ext cx="1173163" cy="660400"/>
            </a:xfrm>
            <a:custGeom>
              <a:avLst/>
              <a:gdLst>
                <a:gd name="T0" fmla="*/ 26 w 739"/>
                <a:gd name="T1" fmla="*/ 0 h 416"/>
                <a:gd name="T2" fmla="*/ 713 w 739"/>
                <a:gd name="T3" fmla="*/ 0 h 416"/>
                <a:gd name="T4" fmla="*/ 737 w 739"/>
                <a:gd name="T5" fmla="*/ 28 h 416"/>
                <a:gd name="T6" fmla="*/ 664 w 739"/>
                <a:gd name="T7" fmla="*/ 416 h 416"/>
                <a:gd name="T8" fmla="*/ 67 w 739"/>
                <a:gd name="T9" fmla="*/ 416 h 416"/>
                <a:gd name="T10" fmla="*/ 3 w 739"/>
                <a:gd name="T11" fmla="*/ 28 h 416"/>
                <a:gd name="T12" fmla="*/ 26 w 739"/>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739" h="416">
                  <a:moveTo>
                    <a:pt x="26" y="0"/>
                  </a:moveTo>
                  <a:cubicBezTo>
                    <a:pt x="713" y="0"/>
                    <a:pt x="713" y="0"/>
                    <a:pt x="713" y="0"/>
                  </a:cubicBezTo>
                  <a:cubicBezTo>
                    <a:pt x="728" y="0"/>
                    <a:pt x="739" y="13"/>
                    <a:pt x="737" y="28"/>
                  </a:cubicBezTo>
                  <a:cubicBezTo>
                    <a:pt x="664" y="416"/>
                    <a:pt x="664" y="416"/>
                    <a:pt x="664" y="416"/>
                  </a:cubicBezTo>
                  <a:cubicBezTo>
                    <a:pt x="67" y="416"/>
                    <a:pt x="67" y="416"/>
                    <a:pt x="67" y="416"/>
                  </a:cubicBezTo>
                  <a:cubicBezTo>
                    <a:pt x="3" y="28"/>
                    <a:pt x="3" y="28"/>
                    <a:pt x="3" y="28"/>
                  </a:cubicBezTo>
                  <a:cubicBezTo>
                    <a:pt x="0" y="13"/>
                    <a:pt x="12" y="0"/>
                    <a:pt x="26" y="0"/>
                  </a:cubicBezTo>
                  <a:close/>
                </a:path>
              </a:pathLst>
            </a:custGeom>
            <a:solidFill>
              <a:srgbClr val="DEF0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íšlîḋe">
              <a:extLst>
                <a:ext uri="{FF2B5EF4-FFF2-40B4-BE49-F238E27FC236}">
                  <a16:creationId xmlns:a16="http://schemas.microsoft.com/office/drawing/2014/main" id="{635E1BE2-B9F9-40FA-AD30-EF1FB9ABE486}"/>
                </a:ext>
              </a:extLst>
            </p:cNvPr>
            <p:cNvSpPr>
              <a:spLocks/>
            </p:cNvSpPr>
            <p:nvPr userDrawn="1"/>
          </p:nvSpPr>
          <p:spPr bwMode="auto">
            <a:xfrm>
              <a:off x="7562851" y="5265738"/>
              <a:ext cx="949325" cy="57150"/>
            </a:xfrm>
            <a:custGeom>
              <a:avLst/>
              <a:gdLst>
                <a:gd name="T0" fmla="*/ 574 w 598"/>
                <a:gd name="T1" fmla="*/ 36 h 36"/>
                <a:gd name="T2" fmla="*/ 24 w 598"/>
                <a:gd name="T3" fmla="*/ 36 h 36"/>
                <a:gd name="T4" fmla="*/ 0 w 598"/>
                <a:gd name="T5" fmla="*/ 12 h 36"/>
                <a:gd name="T6" fmla="*/ 0 w 598"/>
                <a:gd name="T7" fmla="*/ 0 h 36"/>
                <a:gd name="T8" fmla="*/ 598 w 598"/>
                <a:gd name="T9" fmla="*/ 0 h 36"/>
                <a:gd name="T10" fmla="*/ 598 w 598"/>
                <a:gd name="T11" fmla="*/ 12 h 36"/>
                <a:gd name="T12" fmla="*/ 574 w 59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8" h="36">
                  <a:moveTo>
                    <a:pt x="574" y="36"/>
                  </a:moveTo>
                  <a:cubicBezTo>
                    <a:pt x="24" y="36"/>
                    <a:pt x="24" y="36"/>
                    <a:pt x="24" y="36"/>
                  </a:cubicBezTo>
                  <a:cubicBezTo>
                    <a:pt x="10" y="36"/>
                    <a:pt x="0" y="26"/>
                    <a:pt x="0" y="12"/>
                  </a:cubicBezTo>
                  <a:cubicBezTo>
                    <a:pt x="0" y="0"/>
                    <a:pt x="0" y="0"/>
                    <a:pt x="0" y="0"/>
                  </a:cubicBezTo>
                  <a:cubicBezTo>
                    <a:pt x="598" y="0"/>
                    <a:pt x="598" y="0"/>
                    <a:pt x="598" y="0"/>
                  </a:cubicBezTo>
                  <a:cubicBezTo>
                    <a:pt x="598" y="12"/>
                    <a:pt x="598" y="12"/>
                    <a:pt x="598" y="12"/>
                  </a:cubicBezTo>
                  <a:cubicBezTo>
                    <a:pt x="598" y="26"/>
                    <a:pt x="587" y="36"/>
                    <a:pt x="574" y="36"/>
                  </a:cubicBezTo>
                  <a:close/>
                </a:path>
              </a:pathLst>
            </a:custGeom>
            <a:solidFill>
              <a:srgbClr val="ADD3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íṡ1íďe">
              <a:extLst>
                <a:ext uri="{FF2B5EF4-FFF2-40B4-BE49-F238E27FC236}">
                  <a16:creationId xmlns:a16="http://schemas.microsoft.com/office/drawing/2014/main" id="{EDFC2728-7C48-42C8-A917-14C3ADDD9FC8}"/>
                </a:ext>
              </a:extLst>
            </p:cNvPr>
            <p:cNvSpPr>
              <a:spLocks/>
            </p:cNvSpPr>
            <p:nvPr userDrawn="1"/>
          </p:nvSpPr>
          <p:spPr bwMode="auto">
            <a:xfrm>
              <a:off x="7296151" y="4756150"/>
              <a:ext cx="14288" cy="147638"/>
            </a:xfrm>
            <a:custGeom>
              <a:avLst/>
              <a:gdLst>
                <a:gd name="T0" fmla="*/ 9 w 9"/>
                <a:gd name="T1" fmla="*/ 0 h 93"/>
                <a:gd name="T2" fmla="*/ 5 w 9"/>
                <a:gd name="T3" fmla="*/ 93 h 93"/>
                <a:gd name="T4" fmla="*/ 5 w 9"/>
                <a:gd name="T5" fmla="*/ 93 h 93"/>
                <a:gd name="T6" fmla="*/ 9 w 9"/>
                <a:gd name="T7" fmla="*/ 0 h 93"/>
                <a:gd name="T8" fmla="*/ 9 w 9"/>
                <a:gd name="T9" fmla="*/ 0 h 93"/>
              </a:gdLst>
              <a:ahLst/>
              <a:cxnLst>
                <a:cxn ang="0">
                  <a:pos x="T0" y="T1"/>
                </a:cxn>
                <a:cxn ang="0">
                  <a:pos x="T2" y="T3"/>
                </a:cxn>
                <a:cxn ang="0">
                  <a:pos x="T4" y="T5"/>
                </a:cxn>
                <a:cxn ang="0">
                  <a:pos x="T6" y="T7"/>
                </a:cxn>
                <a:cxn ang="0">
                  <a:pos x="T8" y="T9"/>
                </a:cxn>
              </a:cxnLst>
              <a:rect l="0" t="0" r="r" b="b"/>
              <a:pathLst>
                <a:path w="9" h="93">
                  <a:moveTo>
                    <a:pt x="9" y="0"/>
                  </a:moveTo>
                  <a:cubicBezTo>
                    <a:pt x="2" y="33"/>
                    <a:pt x="0" y="64"/>
                    <a:pt x="5" y="93"/>
                  </a:cubicBezTo>
                  <a:cubicBezTo>
                    <a:pt x="5" y="93"/>
                    <a:pt x="5" y="93"/>
                    <a:pt x="5" y="93"/>
                  </a:cubicBezTo>
                  <a:cubicBezTo>
                    <a:pt x="0" y="64"/>
                    <a:pt x="2" y="33"/>
                    <a:pt x="9" y="0"/>
                  </a:cubicBezTo>
                  <a:cubicBezTo>
                    <a:pt x="9" y="0"/>
                    <a:pt x="9" y="0"/>
                    <a:pt x="9" y="0"/>
                  </a:cubicBezTo>
                </a:path>
              </a:pathLst>
            </a:custGeom>
            <a:solidFill>
              <a:srgbClr val="E3C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î$ḷíḋé">
              <a:extLst>
                <a:ext uri="{FF2B5EF4-FFF2-40B4-BE49-F238E27FC236}">
                  <a16:creationId xmlns:a16="http://schemas.microsoft.com/office/drawing/2014/main" id="{D81DCB36-02E8-4DF4-B2BD-DEBD06902025}"/>
                </a:ext>
              </a:extLst>
            </p:cNvPr>
            <p:cNvSpPr>
              <a:spLocks/>
            </p:cNvSpPr>
            <p:nvPr userDrawn="1"/>
          </p:nvSpPr>
          <p:spPr bwMode="auto">
            <a:xfrm>
              <a:off x="7304088" y="4903788"/>
              <a:ext cx="100013" cy="165100"/>
            </a:xfrm>
            <a:custGeom>
              <a:avLst/>
              <a:gdLst>
                <a:gd name="T0" fmla="*/ 0 w 63"/>
                <a:gd name="T1" fmla="*/ 0 h 104"/>
                <a:gd name="T2" fmla="*/ 0 w 63"/>
                <a:gd name="T3" fmla="*/ 0 h 104"/>
                <a:gd name="T4" fmla="*/ 63 w 63"/>
                <a:gd name="T5" fmla="*/ 104 h 104"/>
                <a:gd name="T6" fmla="*/ 63 w 63"/>
                <a:gd name="T7" fmla="*/ 104 h 104"/>
                <a:gd name="T8" fmla="*/ 0 w 63"/>
                <a:gd name="T9" fmla="*/ 0 h 104"/>
              </a:gdLst>
              <a:ahLst/>
              <a:cxnLst>
                <a:cxn ang="0">
                  <a:pos x="T0" y="T1"/>
                </a:cxn>
                <a:cxn ang="0">
                  <a:pos x="T2" y="T3"/>
                </a:cxn>
                <a:cxn ang="0">
                  <a:pos x="T4" y="T5"/>
                </a:cxn>
                <a:cxn ang="0">
                  <a:pos x="T6" y="T7"/>
                </a:cxn>
                <a:cxn ang="0">
                  <a:pos x="T8" y="T9"/>
                </a:cxn>
              </a:cxnLst>
              <a:rect l="0" t="0" r="r" b="b"/>
              <a:pathLst>
                <a:path w="63" h="104">
                  <a:moveTo>
                    <a:pt x="0" y="0"/>
                  </a:moveTo>
                  <a:cubicBezTo>
                    <a:pt x="0" y="0"/>
                    <a:pt x="0" y="0"/>
                    <a:pt x="0" y="0"/>
                  </a:cubicBezTo>
                  <a:cubicBezTo>
                    <a:pt x="6" y="40"/>
                    <a:pt x="26" y="77"/>
                    <a:pt x="63" y="104"/>
                  </a:cubicBezTo>
                  <a:cubicBezTo>
                    <a:pt x="63" y="104"/>
                    <a:pt x="63" y="104"/>
                    <a:pt x="63" y="104"/>
                  </a:cubicBezTo>
                  <a:cubicBezTo>
                    <a:pt x="26" y="76"/>
                    <a:pt x="6" y="40"/>
                    <a:pt x="0"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ŝlîḍe">
              <a:extLst>
                <a:ext uri="{FF2B5EF4-FFF2-40B4-BE49-F238E27FC236}">
                  <a16:creationId xmlns:a16="http://schemas.microsoft.com/office/drawing/2014/main" id="{8F72B5C9-0AC6-4B02-850C-CD9C32E1F1C5}"/>
                </a:ext>
              </a:extLst>
            </p:cNvPr>
            <p:cNvSpPr>
              <a:spLocks/>
            </p:cNvSpPr>
            <p:nvPr userDrawn="1"/>
          </p:nvSpPr>
          <p:spPr bwMode="auto">
            <a:xfrm>
              <a:off x="7296151" y="4756150"/>
              <a:ext cx="152400" cy="312738"/>
            </a:xfrm>
            <a:custGeom>
              <a:avLst/>
              <a:gdLst>
                <a:gd name="T0" fmla="*/ 9 w 96"/>
                <a:gd name="T1" fmla="*/ 0 h 197"/>
                <a:gd name="T2" fmla="*/ 5 w 96"/>
                <a:gd name="T3" fmla="*/ 93 h 197"/>
                <a:gd name="T4" fmla="*/ 68 w 96"/>
                <a:gd name="T5" fmla="*/ 197 h 197"/>
                <a:gd name="T6" fmla="*/ 75 w 96"/>
                <a:gd name="T7" fmla="*/ 75 h 197"/>
                <a:gd name="T8" fmla="*/ 9 w 96"/>
                <a:gd name="T9" fmla="*/ 0 h 197"/>
              </a:gdLst>
              <a:ahLst/>
              <a:cxnLst>
                <a:cxn ang="0">
                  <a:pos x="T0" y="T1"/>
                </a:cxn>
                <a:cxn ang="0">
                  <a:pos x="T2" y="T3"/>
                </a:cxn>
                <a:cxn ang="0">
                  <a:pos x="T4" y="T5"/>
                </a:cxn>
                <a:cxn ang="0">
                  <a:pos x="T6" y="T7"/>
                </a:cxn>
                <a:cxn ang="0">
                  <a:pos x="T8" y="T9"/>
                </a:cxn>
              </a:cxnLst>
              <a:rect l="0" t="0" r="r" b="b"/>
              <a:pathLst>
                <a:path w="96" h="197">
                  <a:moveTo>
                    <a:pt x="9" y="0"/>
                  </a:moveTo>
                  <a:cubicBezTo>
                    <a:pt x="2" y="33"/>
                    <a:pt x="0" y="64"/>
                    <a:pt x="5" y="93"/>
                  </a:cubicBezTo>
                  <a:cubicBezTo>
                    <a:pt x="11" y="133"/>
                    <a:pt x="31" y="169"/>
                    <a:pt x="68" y="197"/>
                  </a:cubicBezTo>
                  <a:cubicBezTo>
                    <a:pt x="92" y="176"/>
                    <a:pt x="96" y="125"/>
                    <a:pt x="75" y="75"/>
                  </a:cubicBezTo>
                  <a:cubicBezTo>
                    <a:pt x="60" y="38"/>
                    <a:pt x="34" y="11"/>
                    <a:pt x="9"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ṧ1íḓè">
              <a:extLst>
                <a:ext uri="{FF2B5EF4-FFF2-40B4-BE49-F238E27FC236}">
                  <a16:creationId xmlns:a16="http://schemas.microsoft.com/office/drawing/2014/main" id="{22F96DE1-AD9F-4404-BC4F-78FACE5A2453}"/>
                </a:ext>
              </a:extLst>
            </p:cNvPr>
            <p:cNvSpPr>
              <a:spLocks/>
            </p:cNvSpPr>
            <p:nvPr userDrawn="1"/>
          </p:nvSpPr>
          <p:spPr bwMode="auto">
            <a:xfrm>
              <a:off x="8786813" y="4745038"/>
              <a:ext cx="12700" cy="100013"/>
            </a:xfrm>
            <a:custGeom>
              <a:avLst/>
              <a:gdLst>
                <a:gd name="T0" fmla="*/ 0 w 8"/>
                <a:gd name="T1" fmla="*/ 0 h 63"/>
                <a:gd name="T2" fmla="*/ 8 w 8"/>
                <a:gd name="T3" fmla="*/ 63 h 63"/>
                <a:gd name="T4" fmla="*/ 8 w 8"/>
                <a:gd name="T5" fmla="*/ 63 h 63"/>
                <a:gd name="T6" fmla="*/ 0 w 8"/>
                <a:gd name="T7" fmla="*/ 0 h 63"/>
                <a:gd name="T8" fmla="*/ 0 w 8"/>
                <a:gd name="T9" fmla="*/ 0 h 63"/>
              </a:gdLst>
              <a:ahLst/>
              <a:cxnLst>
                <a:cxn ang="0">
                  <a:pos x="T0" y="T1"/>
                </a:cxn>
                <a:cxn ang="0">
                  <a:pos x="T2" y="T3"/>
                </a:cxn>
                <a:cxn ang="0">
                  <a:pos x="T4" y="T5"/>
                </a:cxn>
                <a:cxn ang="0">
                  <a:pos x="T6" y="T7"/>
                </a:cxn>
                <a:cxn ang="0">
                  <a:pos x="T8" y="T9"/>
                </a:cxn>
              </a:cxnLst>
              <a:rect l="0" t="0" r="r" b="b"/>
              <a:pathLst>
                <a:path w="8" h="63">
                  <a:moveTo>
                    <a:pt x="0" y="0"/>
                  </a:moveTo>
                  <a:cubicBezTo>
                    <a:pt x="5" y="22"/>
                    <a:pt x="8" y="43"/>
                    <a:pt x="8" y="63"/>
                  </a:cubicBezTo>
                  <a:cubicBezTo>
                    <a:pt x="8" y="63"/>
                    <a:pt x="8" y="63"/>
                    <a:pt x="8" y="63"/>
                  </a:cubicBezTo>
                  <a:cubicBezTo>
                    <a:pt x="8" y="43"/>
                    <a:pt x="5" y="22"/>
                    <a:pt x="0" y="0"/>
                  </a:cubicBezTo>
                  <a:cubicBezTo>
                    <a:pt x="0" y="0"/>
                    <a:pt x="0" y="0"/>
                    <a:pt x="0" y="0"/>
                  </a:cubicBezTo>
                </a:path>
              </a:pathLst>
            </a:custGeom>
            <a:solidFill>
              <a:srgbClr val="EA5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iṩľîḍe">
              <a:extLst>
                <a:ext uri="{FF2B5EF4-FFF2-40B4-BE49-F238E27FC236}">
                  <a16:creationId xmlns:a16="http://schemas.microsoft.com/office/drawing/2014/main" id="{FB3D4F3D-25CF-46E4-B7B9-37E4EF5B114D}"/>
                </a:ext>
              </a:extLst>
            </p:cNvPr>
            <p:cNvSpPr>
              <a:spLocks noEditPoints="1"/>
            </p:cNvSpPr>
            <p:nvPr userDrawn="1"/>
          </p:nvSpPr>
          <p:spPr bwMode="auto">
            <a:xfrm>
              <a:off x="8713788" y="4845050"/>
              <a:ext cx="87313" cy="209550"/>
            </a:xfrm>
            <a:custGeom>
              <a:avLst/>
              <a:gdLst>
                <a:gd name="T0" fmla="*/ 0 w 55"/>
                <a:gd name="T1" fmla="*/ 132 h 132"/>
                <a:gd name="T2" fmla="*/ 0 w 55"/>
                <a:gd name="T3" fmla="*/ 132 h 132"/>
                <a:gd name="T4" fmla="*/ 0 w 55"/>
                <a:gd name="T5" fmla="*/ 132 h 132"/>
                <a:gd name="T6" fmla="*/ 0 w 55"/>
                <a:gd name="T7" fmla="*/ 132 h 132"/>
                <a:gd name="T8" fmla="*/ 0 w 55"/>
                <a:gd name="T9" fmla="*/ 132 h 132"/>
                <a:gd name="T10" fmla="*/ 0 w 55"/>
                <a:gd name="T11" fmla="*/ 132 h 132"/>
                <a:gd name="T12" fmla="*/ 1 w 55"/>
                <a:gd name="T13" fmla="*/ 131 h 132"/>
                <a:gd name="T14" fmla="*/ 0 w 55"/>
                <a:gd name="T15" fmla="*/ 132 h 132"/>
                <a:gd name="T16" fmla="*/ 1 w 55"/>
                <a:gd name="T17" fmla="*/ 131 h 132"/>
                <a:gd name="T18" fmla="*/ 54 w 55"/>
                <a:gd name="T19" fmla="*/ 0 h 132"/>
                <a:gd name="T20" fmla="*/ 1 w 55"/>
                <a:gd name="T21" fmla="*/ 131 h 132"/>
                <a:gd name="T22" fmla="*/ 54 w 55"/>
                <a:gd name="T23" fmla="*/ 0 h 132"/>
                <a:gd name="T24" fmla="*/ 54 w 55"/>
                <a:gd name="T2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32">
                  <a:moveTo>
                    <a:pt x="0" y="132"/>
                  </a:moveTo>
                  <a:cubicBezTo>
                    <a:pt x="0" y="132"/>
                    <a:pt x="0" y="132"/>
                    <a:pt x="0" y="132"/>
                  </a:cubicBezTo>
                  <a:cubicBezTo>
                    <a:pt x="0" y="132"/>
                    <a:pt x="0" y="132"/>
                    <a:pt x="0" y="132"/>
                  </a:cubicBezTo>
                  <a:moveTo>
                    <a:pt x="0" y="132"/>
                  </a:moveTo>
                  <a:cubicBezTo>
                    <a:pt x="0" y="132"/>
                    <a:pt x="0" y="132"/>
                    <a:pt x="0" y="132"/>
                  </a:cubicBezTo>
                  <a:cubicBezTo>
                    <a:pt x="0" y="132"/>
                    <a:pt x="0" y="132"/>
                    <a:pt x="0" y="132"/>
                  </a:cubicBezTo>
                  <a:moveTo>
                    <a:pt x="1" y="131"/>
                  </a:moveTo>
                  <a:cubicBezTo>
                    <a:pt x="0" y="131"/>
                    <a:pt x="0" y="132"/>
                    <a:pt x="0" y="132"/>
                  </a:cubicBezTo>
                  <a:cubicBezTo>
                    <a:pt x="0" y="132"/>
                    <a:pt x="0" y="131"/>
                    <a:pt x="1" y="131"/>
                  </a:cubicBezTo>
                  <a:moveTo>
                    <a:pt x="54" y="0"/>
                  </a:moveTo>
                  <a:cubicBezTo>
                    <a:pt x="55" y="51"/>
                    <a:pt x="40" y="97"/>
                    <a:pt x="1" y="131"/>
                  </a:cubicBezTo>
                  <a:cubicBezTo>
                    <a:pt x="40" y="97"/>
                    <a:pt x="55" y="51"/>
                    <a:pt x="54" y="0"/>
                  </a:cubicBezTo>
                  <a:cubicBezTo>
                    <a:pt x="54" y="0"/>
                    <a:pt x="54" y="0"/>
                    <a:pt x="54" y="0"/>
                  </a:cubicBezTo>
                </a:path>
              </a:pathLst>
            </a:custGeom>
            <a:solidFill>
              <a:srgbClr val="389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îšļîdè">
              <a:extLst>
                <a:ext uri="{FF2B5EF4-FFF2-40B4-BE49-F238E27FC236}">
                  <a16:creationId xmlns:a16="http://schemas.microsoft.com/office/drawing/2014/main" id="{E94C7DD9-ACC5-46F8-A098-1CF88605EDA4}"/>
                </a:ext>
              </a:extLst>
            </p:cNvPr>
            <p:cNvSpPr>
              <a:spLocks/>
            </p:cNvSpPr>
            <p:nvPr userDrawn="1"/>
          </p:nvSpPr>
          <p:spPr bwMode="auto">
            <a:xfrm>
              <a:off x="8616951" y="4745038"/>
              <a:ext cx="184150" cy="334963"/>
            </a:xfrm>
            <a:custGeom>
              <a:avLst/>
              <a:gdLst>
                <a:gd name="T0" fmla="*/ 102 w 116"/>
                <a:gd name="T1" fmla="*/ 0 h 211"/>
                <a:gd name="T2" fmla="*/ 17 w 116"/>
                <a:gd name="T3" fmla="*/ 88 h 211"/>
                <a:gd name="T4" fmla="*/ 39 w 116"/>
                <a:gd name="T5" fmla="*/ 211 h 211"/>
                <a:gd name="T6" fmla="*/ 61 w 116"/>
                <a:gd name="T7" fmla="*/ 195 h 211"/>
                <a:gd name="T8" fmla="*/ 61 w 116"/>
                <a:gd name="T9" fmla="*/ 195 h 211"/>
                <a:gd name="T10" fmla="*/ 61 w 116"/>
                <a:gd name="T11" fmla="*/ 195 h 211"/>
                <a:gd name="T12" fmla="*/ 61 w 116"/>
                <a:gd name="T13" fmla="*/ 195 h 211"/>
                <a:gd name="T14" fmla="*/ 61 w 116"/>
                <a:gd name="T15" fmla="*/ 195 h 211"/>
                <a:gd name="T16" fmla="*/ 62 w 116"/>
                <a:gd name="T17" fmla="*/ 194 h 211"/>
                <a:gd name="T18" fmla="*/ 62 w 116"/>
                <a:gd name="T19" fmla="*/ 194 h 211"/>
                <a:gd name="T20" fmla="*/ 115 w 116"/>
                <a:gd name="T21" fmla="*/ 63 h 211"/>
                <a:gd name="T22" fmla="*/ 107 w 116"/>
                <a:gd name="T23" fmla="*/ 0 h 211"/>
                <a:gd name="T24" fmla="*/ 102 w 116"/>
                <a:gd name="T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211">
                  <a:moveTo>
                    <a:pt x="102" y="0"/>
                  </a:moveTo>
                  <a:cubicBezTo>
                    <a:pt x="70" y="0"/>
                    <a:pt x="34" y="36"/>
                    <a:pt x="17" y="88"/>
                  </a:cubicBezTo>
                  <a:cubicBezTo>
                    <a:pt x="0" y="142"/>
                    <a:pt x="10" y="194"/>
                    <a:pt x="39" y="211"/>
                  </a:cubicBezTo>
                  <a:cubicBezTo>
                    <a:pt x="47" y="206"/>
                    <a:pt x="54" y="201"/>
                    <a:pt x="61" y="195"/>
                  </a:cubicBezTo>
                  <a:cubicBezTo>
                    <a:pt x="61" y="195"/>
                    <a:pt x="61" y="195"/>
                    <a:pt x="61" y="195"/>
                  </a:cubicBezTo>
                  <a:cubicBezTo>
                    <a:pt x="61" y="195"/>
                    <a:pt x="61" y="195"/>
                    <a:pt x="61" y="195"/>
                  </a:cubicBezTo>
                  <a:cubicBezTo>
                    <a:pt x="61" y="195"/>
                    <a:pt x="61" y="195"/>
                    <a:pt x="61" y="195"/>
                  </a:cubicBezTo>
                  <a:cubicBezTo>
                    <a:pt x="61" y="195"/>
                    <a:pt x="61" y="195"/>
                    <a:pt x="61" y="195"/>
                  </a:cubicBezTo>
                  <a:cubicBezTo>
                    <a:pt x="61" y="195"/>
                    <a:pt x="61" y="194"/>
                    <a:pt x="62" y="194"/>
                  </a:cubicBezTo>
                  <a:cubicBezTo>
                    <a:pt x="62" y="194"/>
                    <a:pt x="62" y="194"/>
                    <a:pt x="62" y="194"/>
                  </a:cubicBezTo>
                  <a:cubicBezTo>
                    <a:pt x="101" y="160"/>
                    <a:pt x="116" y="114"/>
                    <a:pt x="115" y="63"/>
                  </a:cubicBezTo>
                  <a:cubicBezTo>
                    <a:pt x="115" y="43"/>
                    <a:pt x="112" y="22"/>
                    <a:pt x="107" y="0"/>
                  </a:cubicBezTo>
                  <a:cubicBezTo>
                    <a:pt x="105" y="0"/>
                    <a:pt x="104" y="0"/>
                    <a:pt x="102" y="0"/>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iṩļíḓè">
              <a:extLst>
                <a:ext uri="{FF2B5EF4-FFF2-40B4-BE49-F238E27FC236}">
                  <a16:creationId xmlns:a16="http://schemas.microsoft.com/office/drawing/2014/main" id="{E959361F-B4FD-46E3-8A08-C53DF0CA42F0}"/>
                </a:ext>
              </a:extLst>
            </p:cNvPr>
            <p:cNvSpPr>
              <a:spLocks noChangeArrowheads="1"/>
            </p:cNvSpPr>
            <p:nvPr userDrawn="1"/>
          </p:nvSpPr>
          <p:spPr bwMode="auto">
            <a:xfrm>
              <a:off x="7900988" y="3481388"/>
              <a:ext cx="288925" cy="404813"/>
            </a:xfrm>
            <a:prstGeom prst="ellipse">
              <a:avLst/>
            </a:pr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Slîḑé">
              <a:extLst>
                <a:ext uri="{FF2B5EF4-FFF2-40B4-BE49-F238E27FC236}">
                  <a16:creationId xmlns:a16="http://schemas.microsoft.com/office/drawing/2014/main" id="{E41C06FC-9BE6-45BE-8E59-324724EAC323}"/>
                </a:ext>
              </a:extLst>
            </p:cNvPr>
            <p:cNvSpPr>
              <a:spLocks noChangeArrowheads="1"/>
            </p:cNvSpPr>
            <p:nvPr userDrawn="1"/>
          </p:nvSpPr>
          <p:spPr bwMode="auto">
            <a:xfrm>
              <a:off x="7940676" y="3263900"/>
              <a:ext cx="217488" cy="217488"/>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îṧľiḋé">
              <a:extLst>
                <a:ext uri="{FF2B5EF4-FFF2-40B4-BE49-F238E27FC236}">
                  <a16:creationId xmlns:a16="http://schemas.microsoft.com/office/drawing/2014/main" id="{425A28E2-1169-4A6B-BD3C-8E4BA7377181}"/>
                </a:ext>
              </a:extLst>
            </p:cNvPr>
            <p:cNvSpPr>
              <a:spLocks noEditPoints="1"/>
            </p:cNvSpPr>
            <p:nvPr userDrawn="1"/>
          </p:nvSpPr>
          <p:spPr bwMode="auto">
            <a:xfrm>
              <a:off x="7940676" y="3371850"/>
              <a:ext cx="217488" cy="0"/>
            </a:xfrm>
            <a:custGeom>
              <a:avLst/>
              <a:gdLst>
                <a:gd name="T0" fmla="*/ 137 w 137"/>
                <a:gd name="T1" fmla="*/ 137 w 137"/>
                <a:gd name="T2" fmla="*/ 137 w 137"/>
                <a:gd name="T3" fmla="*/ 137 w 137"/>
                <a:gd name="T4" fmla="*/ 0 w 137"/>
                <a:gd name="T5" fmla="*/ 0 w 137"/>
                <a:gd name="T6" fmla="*/ 0 w 137"/>
                <a:gd name="T7" fmla="*/ 0 w 137"/>
                <a:gd name="T8" fmla="*/ 137 w 137"/>
                <a:gd name="T9" fmla="*/ 137 w 137"/>
                <a:gd name="T10" fmla="*/ 137 w 137"/>
                <a:gd name="T11" fmla="*/ 0 w 137"/>
                <a:gd name="T12" fmla="*/ 0 w 137"/>
                <a:gd name="T13" fmla="*/ 0 w 13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Lst>
              <a:rect l="0" t="0" r="r" b="b"/>
              <a:pathLst>
                <a:path w="137">
                  <a:moveTo>
                    <a:pt x="137" y="0"/>
                  </a:moveTo>
                  <a:cubicBezTo>
                    <a:pt x="137" y="0"/>
                    <a:pt x="137" y="0"/>
                    <a:pt x="137" y="0"/>
                  </a:cubicBezTo>
                  <a:cubicBezTo>
                    <a:pt x="137" y="0"/>
                    <a:pt x="137" y="0"/>
                    <a:pt x="137" y="0"/>
                  </a:cubicBezTo>
                  <a:cubicBezTo>
                    <a:pt x="137" y="0"/>
                    <a:pt x="137" y="0"/>
                    <a:pt x="137" y="0"/>
                  </a:cubicBezTo>
                  <a:moveTo>
                    <a:pt x="0" y="0"/>
                  </a:moveTo>
                  <a:cubicBezTo>
                    <a:pt x="0" y="0"/>
                    <a:pt x="0" y="0"/>
                    <a:pt x="0" y="0"/>
                  </a:cubicBezTo>
                  <a:cubicBezTo>
                    <a:pt x="0" y="0"/>
                    <a:pt x="0" y="0"/>
                    <a:pt x="0" y="0"/>
                  </a:cubicBezTo>
                  <a:cubicBezTo>
                    <a:pt x="0" y="0"/>
                    <a:pt x="0" y="0"/>
                    <a:pt x="0" y="0"/>
                  </a:cubicBezTo>
                  <a:moveTo>
                    <a:pt x="137" y="0"/>
                  </a:moveTo>
                  <a:cubicBezTo>
                    <a:pt x="137" y="0"/>
                    <a:pt x="137" y="0"/>
                    <a:pt x="137" y="0"/>
                  </a:cubicBezTo>
                  <a:cubicBezTo>
                    <a:pt x="137" y="0"/>
                    <a:pt x="137" y="0"/>
                    <a:pt x="137"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isḷîḍè">
              <a:extLst>
                <a:ext uri="{FF2B5EF4-FFF2-40B4-BE49-F238E27FC236}">
                  <a16:creationId xmlns:a16="http://schemas.microsoft.com/office/drawing/2014/main" id="{3A1CD9B6-0C0B-4336-9347-64827C559C76}"/>
                </a:ext>
              </a:extLst>
            </p:cNvPr>
            <p:cNvSpPr>
              <a:spLocks/>
            </p:cNvSpPr>
            <p:nvPr userDrawn="1"/>
          </p:nvSpPr>
          <p:spPr bwMode="auto">
            <a:xfrm>
              <a:off x="7940676" y="3333750"/>
              <a:ext cx="217488" cy="138113"/>
            </a:xfrm>
            <a:custGeom>
              <a:avLst/>
              <a:gdLst>
                <a:gd name="T0" fmla="*/ 132 w 137"/>
                <a:gd name="T1" fmla="*/ 0 h 87"/>
                <a:gd name="T2" fmla="*/ 69 w 137"/>
                <a:gd name="T3" fmla="*/ 45 h 87"/>
                <a:gd name="T4" fmla="*/ 5 w 137"/>
                <a:gd name="T5" fmla="*/ 0 h 87"/>
                <a:gd name="T6" fmla="*/ 0 w 137"/>
                <a:gd name="T7" fmla="*/ 24 h 87"/>
                <a:gd name="T8" fmla="*/ 0 w 137"/>
                <a:gd name="T9" fmla="*/ 24 h 87"/>
                <a:gd name="T10" fmla="*/ 0 w 137"/>
                <a:gd name="T11" fmla="*/ 24 h 87"/>
                <a:gd name="T12" fmla="*/ 0 w 137"/>
                <a:gd name="T13" fmla="*/ 24 h 87"/>
                <a:gd name="T14" fmla="*/ 40 w 137"/>
                <a:gd name="T15" fmla="*/ 86 h 87"/>
                <a:gd name="T16" fmla="*/ 66 w 137"/>
                <a:gd name="T17" fmla="*/ 82 h 87"/>
                <a:gd name="T18" fmla="*/ 95 w 137"/>
                <a:gd name="T19" fmla="*/ 87 h 87"/>
                <a:gd name="T20" fmla="*/ 137 w 137"/>
                <a:gd name="T21" fmla="*/ 24 h 87"/>
                <a:gd name="T22" fmla="*/ 137 w 137"/>
                <a:gd name="T23" fmla="*/ 24 h 87"/>
                <a:gd name="T24" fmla="*/ 137 w 137"/>
                <a:gd name="T25" fmla="*/ 24 h 87"/>
                <a:gd name="T26" fmla="*/ 137 w 137"/>
                <a:gd name="T27" fmla="*/ 24 h 87"/>
                <a:gd name="T28" fmla="*/ 132 w 137"/>
                <a:gd name="T2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87">
                  <a:moveTo>
                    <a:pt x="132" y="0"/>
                  </a:moveTo>
                  <a:cubicBezTo>
                    <a:pt x="123" y="26"/>
                    <a:pt x="98" y="45"/>
                    <a:pt x="69" y="45"/>
                  </a:cubicBezTo>
                  <a:cubicBezTo>
                    <a:pt x="39" y="45"/>
                    <a:pt x="14" y="26"/>
                    <a:pt x="5" y="0"/>
                  </a:cubicBezTo>
                  <a:cubicBezTo>
                    <a:pt x="2" y="8"/>
                    <a:pt x="0" y="16"/>
                    <a:pt x="0" y="24"/>
                  </a:cubicBezTo>
                  <a:cubicBezTo>
                    <a:pt x="0" y="24"/>
                    <a:pt x="0" y="24"/>
                    <a:pt x="0" y="24"/>
                  </a:cubicBezTo>
                  <a:cubicBezTo>
                    <a:pt x="0" y="24"/>
                    <a:pt x="0" y="24"/>
                    <a:pt x="0" y="24"/>
                  </a:cubicBezTo>
                  <a:cubicBezTo>
                    <a:pt x="0" y="24"/>
                    <a:pt x="0" y="24"/>
                    <a:pt x="0" y="24"/>
                  </a:cubicBezTo>
                  <a:cubicBezTo>
                    <a:pt x="0" y="52"/>
                    <a:pt x="16" y="75"/>
                    <a:pt x="40" y="86"/>
                  </a:cubicBezTo>
                  <a:cubicBezTo>
                    <a:pt x="48" y="83"/>
                    <a:pt x="57" y="82"/>
                    <a:pt x="66" y="82"/>
                  </a:cubicBezTo>
                  <a:cubicBezTo>
                    <a:pt x="76" y="82"/>
                    <a:pt x="86" y="84"/>
                    <a:pt x="95" y="87"/>
                  </a:cubicBezTo>
                  <a:cubicBezTo>
                    <a:pt x="120" y="77"/>
                    <a:pt x="137" y="53"/>
                    <a:pt x="137" y="24"/>
                  </a:cubicBezTo>
                  <a:cubicBezTo>
                    <a:pt x="137" y="24"/>
                    <a:pt x="137" y="24"/>
                    <a:pt x="137" y="24"/>
                  </a:cubicBezTo>
                  <a:cubicBezTo>
                    <a:pt x="137" y="24"/>
                    <a:pt x="137" y="24"/>
                    <a:pt x="137" y="24"/>
                  </a:cubicBezTo>
                  <a:cubicBezTo>
                    <a:pt x="137" y="24"/>
                    <a:pt x="137" y="24"/>
                    <a:pt x="137" y="24"/>
                  </a:cubicBezTo>
                  <a:cubicBezTo>
                    <a:pt x="137" y="16"/>
                    <a:pt x="135" y="8"/>
                    <a:pt x="132"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šḻîḑè">
              <a:extLst>
                <a:ext uri="{FF2B5EF4-FFF2-40B4-BE49-F238E27FC236}">
                  <a16:creationId xmlns:a16="http://schemas.microsoft.com/office/drawing/2014/main" id="{9DA2E35E-5062-417B-8291-B56E6DAF40A9}"/>
                </a:ext>
              </a:extLst>
            </p:cNvPr>
            <p:cNvSpPr>
              <a:spLocks noEditPoints="1"/>
            </p:cNvSpPr>
            <p:nvPr userDrawn="1"/>
          </p:nvSpPr>
          <p:spPr bwMode="auto">
            <a:xfrm>
              <a:off x="7900988" y="3668713"/>
              <a:ext cx="288925" cy="14288"/>
            </a:xfrm>
            <a:custGeom>
              <a:avLst/>
              <a:gdLst>
                <a:gd name="T0" fmla="*/ 0 w 182"/>
                <a:gd name="T1" fmla="*/ 9 h 9"/>
                <a:gd name="T2" fmla="*/ 182 w 182"/>
                <a:gd name="T3" fmla="*/ 9 h 9"/>
                <a:gd name="T4" fmla="*/ 182 w 182"/>
                <a:gd name="T5" fmla="*/ 9 h 9"/>
                <a:gd name="T6" fmla="*/ 0 w 182"/>
                <a:gd name="T7" fmla="*/ 8 h 9"/>
                <a:gd name="T8" fmla="*/ 182 w 182"/>
                <a:gd name="T9" fmla="*/ 8 h 9"/>
                <a:gd name="T10" fmla="*/ 182 w 182"/>
                <a:gd name="T11" fmla="*/ 8 h 9"/>
                <a:gd name="T12" fmla="*/ 182 w 182"/>
                <a:gd name="T13" fmla="*/ 8 h 9"/>
                <a:gd name="T14" fmla="*/ 0 w 182"/>
                <a:gd name="T15" fmla="*/ 8 h 9"/>
                <a:gd name="T16" fmla="*/ 0 w 182"/>
                <a:gd name="T17" fmla="*/ 8 h 9"/>
                <a:gd name="T18" fmla="*/ 0 w 182"/>
                <a:gd name="T19" fmla="*/ 7 h 9"/>
                <a:gd name="T20" fmla="*/ 182 w 182"/>
                <a:gd name="T21" fmla="*/ 7 h 9"/>
                <a:gd name="T22" fmla="*/ 182 w 182"/>
                <a:gd name="T23" fmla="*/ 7 h 9"/>
                <a:gd name="T24" fmla="*/ 0 w 182"/>
                <a:gd name="T25" fmla="*/ 7 h 9"/>
                <a:gd name="T26" fmla="*/ 182 w 182"/>
                <a:gd name="T27" fmla="*/ 7 h 9"/>
                <a:gd name="T28" fmla="*/ 182 w 182"/>
                <a:gd name="T29" fmla="*/ 7 h 9"/>
                <a:gd name="T30" fmla="*/ 0 w 182"/>
                <a:gd name="T31" fmla="*/ 6 h 9"/>
                <a:gd name="T32" fmla="*/ 182 w 182"/>
                <a:gd name="T33" fmla="*/ 6 h 9"/>
                <a:gd name="T34" fmla="*/ 182 w 182"/>
                <a:gd name="T35" fmla="*/ 6 h 9"/>
                <a:gd name="T36" fmla="*/ 0 w 182"/>
                <a:gd name="T37" fmla="*/ 6 h 9"/>
                <a:gd name="T38" fmla="*/ 182 w 182"/>
                <a:gd name="T39" fmla="*/ 5 h 9"/>
                <a:gd name="T40" fmla="*/ 182 w 182"/>
                <a:gd name="T41" fmla="*/ 5 h 9"/>
                <a:gd name="T42" fmla="*/ 0 w 182"/>
                <a:gd name="T43" fmla="*/ 5 h 9"/>
                <a:gd name="T44" fmla="*/ 182 w 182"/>
                <a:gd name="T45" fmla="*/ 5 h 9"/>
                <a:gd name="T46" fmla="*/ 182 w 182"/>
                <a:gd name="T47" fmla="*/ 5 h 9"/>
                <a:gd name="T48" fmla="*/ 0 w 182"/>
                <a:gd name="T49" fmla="*/ 4 h 9"/>
                <a:gd name="T50" fmla="*/ 182 w 182"/>
                <a:gd name="T51" fmla="*/ 4 h 9"/>
                <a:gd name="T52" fmla="*/ 182 w 182"/>
                <a:gd name="T53" fmla="*/ 4 h 9"/>
                <a:gd name="T54" fmla="*/ 0 w 182"/>
                <a:gd name="T55" fmla="*/ 4 h 9"/>
                <a:gd name="T56" fmla="*/ 182 w 182"/>
                <a:gd name="T57" fmla="*/ 4 h 9"/>
                <a:gd name="T58" fmla="*/ 182 w 182"/>
                <a:gd name="T59" fmla="*/ 4 h 9"/>
                <a:gd name="T60" fmla="*/ 182 w 182"/>
                <a:gd name="T61" fmla="*/ 3 h 9"/>
                <a:gd name="T62" fmla="*/ 0 w 182"/>
                <a:gd name="T63" fmla="*/ 3 h 9"/>
                <a:gd name="T64" fmla="*/ 0 w 182"/>
                <a:gd name="T65" fmla="*/ 3 h 9"/>
                <a:gd name="T66" fmla="*/ 182 w 182"/>
                <a:gd name="T67" fmla="*/ 3 h 9"/>
                <a:gd name="T68" fmla="*/ 0 w 182"/>
                <a:gd name="T69" fmla="*/ 3 h 9"/>
                <a:gd name="T70" fmla="*/ 0 w 182"/>
                <a:gd name="T71" fmla="*/ 3 h 9"/>
                <a:gd name="T72" fmla="*/ 182 w 182"/>
                <a:gd name="T73" fmla="*/ 2 h 9"/>
                <a:gd name="T74" fmla="*/ 0 w 182"/>
                <a:gd name="T75" fmla="*/ 2 h 9"/>
                <a:gd name="T76" fmla="*/ 0 w 182"/>
                <a:gd name="T77" fmla="*/ 2 h 9"/>
                <a:gd name="T78" fmla="*/ 0 w 182"/>
                <a:gd name="T79" fmla="*/ 2 h 9"/>
                <a:gd name="T80" fmla="*/ 182 w 182"/>
                <a:gd name="T81" fmla="*/ 2 h 9"/>
                <a:gd name="T82" fmla="*/ 182 w 182"/>
                <a:gd name="T83" fmla="*/ 2 h 9"/>
                <a:gd name="T84" fmla="*/ 182 w 182"/>
                <a:gd name="T85" fmla="*/ 1 h 9"/>
                <a:gd name="T86" fmla="*/ 0 w 182"/>
                <a:gd name="T87" fmla="*/ 1 h 9"/>
                <a:gd name="T88" fmla="*/ 0 w 182"/>
                <a:gd name="T89" fmla="*/ 1 h 9"/>
                <a:gd name="T90" fmla="*/ 182 w 182"/>
                <a:gd name="T91" fmla="*/ 0 h 9"/>
                <a:gd name="T92" fmla="*/ 0 w 182"/>
                <a:gd name="T93" fmla="*/ 0 h 9"/>
                <a:gd name="T94" fmla="*/ 0 w 182"/>
                <a:gd name="T9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 h="9">
                  <a:moveTo>
                    <a:pt x="0" y="9"/>
                  </a:moveTo>
                  <a:cubicBezTo>
                    <a:pt x="0" y="9"/>
                    <a:pt x="0" y="9"/>
                    <a:pt x="0" y="9"/>
                  </a:cubicBezTo>
                  <a:cubicBezTo>
                    <a:pt x="0" y="9"/>
                    <a:pt x="0" y="9"/>
                    <a:pt x="0" y="9"/>
                  </a:cubicBezTo>
                  <a:moveTo>
                    <a:pt x="182" y="9"/>
                  </a:moveTo>
                  <a:cubicBezTo>
                    <a:pt x="182" y="9"/>
                    <a:pt x="182" y="9"/>
                    <a:pt x="182" y="9"/>
                  </a:cubicBezTo>
                  <a:cubicBezTo>
                    <a:pt x="182" y="9"/>
                    <a:pt x="182" y="9"/>
                    <a:pt x="182" y="9"/>
                  </a:cubicBezTo>
                  <a:moveTo>
                    <a:pt x="0" y="8"/>
                  </a:moveTo>
                  <a:cubicBezTo>
                    <a:pt x="0" y="8"/>
                    <a:pt x="0" y="8"/>
                    <a:pt x="0" y="8"/>
                  </a:cubicBezTo>
                  <a:cubicBezTo>
                    <a:pt x="0" y="8"/>
                    <a:pt x="0" y="8"/>
                    <a:pt x="0" y="8"/>
                  </a:cubicBezTo>
                  <a:moveTo>
                    <a:pt x="182" y="8"/>
                  </a:moveTo>
                  <a:cubicBezTo>
                    <a:pt x="182" y="8"/>
                    <a:pt x="182" y="8"/>
                    <a:pt x="182" y="8"/>
                  </a:cubicBezTo>
                  <a:cubicBezTo>
                    <a:pt x="182" y="8"/>
                    <a:pt x="182" y="8"/>
                    <a:pt x="182" y="8"/>
                  </a:cubicBezTo>
                  <a:moveTo>
                    <a:pt x="182" y="8"/>
                  </a:moveTo>
                  <a:cubicBezTo>
                    <a:pt x="182" y="8"/>
                    <a:pt x="182" y="8"/>
                    <a:pt x="182" y="8"/>
                  </a:cubicBezTo>
                  <a:cubicBezTo>
                    <a:pt x="182" y="8"/>
                    <a:pt x="182" y="8"/>
                    <a:pt x="182" y="8"/>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7"/>
                  </a:moveTo>
                  <a:cubicBezTo>
                    <a:pt x="0" y="7"/>
                    <a:pt x="0" y="7"/>
                    <a:pt x="0" y="7"/>
                  </a:cubicBezTo>
                  <a:cubicBezTo>
                    <a:pt x="0" y="7"/>
                    <a:pt x="0" y="7"/>
                    <a:pt x="0" y="7"/>
                  </a:cubicBezTo>
                  <a:moveTo>
                    <a:pt x="182" y="7"/>
                  </a:moveTo>
                  <a:cubicBezTo>
                    <a:pt x="182" y="7"/>
                    <a:pt x="182" y="7"/>
                    <a:pt x="182" y="7"/>
                  </a:cubicBezTo>
                  <a:cubicBezTo>
                    <a:pt x="182" y="7"/>
                    <a:pt x="182" y="7"/>
                    <a:pt x="182" y="7"/>
                  </a:cubicBezTo>
                  <a:moveTo>
                    <a:pt x="0" y="6"/>
                  </a:moveTo>
                  <a:cubicBezTo>
                    <a:pt x="0" y="6"/>
                    <a:pt x="0" y="6"/>
                    <a:pt x="0" y="6"/>
                  </a:cubicBezTo>
                  <a:cubicBezTo>
                    <a:pt x="0" y="6"/>
                    <a:pt x="0" y="6"/>
                    <a:pt x="0" y="6"/>
                  </a:cubicBezTo>
                  <a:moveTo>
                    <a:pt x="182" y="6"/>
                  </a:moveTo>
                  <a:cubicBezTo>
                    <a:pt x="182" y="6"/>
                    <a:pt x="182" y="6"/>
                    <a:pt x="182" y="6"/>
                  </a:cubicBezTo>
                  <a:cubicBezTo>
                    <a:pt x="182" y="6"/>
                    <a:pt x="182" y="6"/>
                    <a:pt x="182" y="6"/>
                  </a:cubicBezTo>
                  <a:moveTo>
                    <a:pt x="0" y="5"/>
                  </a:moveTo>
                  <a:cubicBezTo>
                    <a:pt x="0" y="5"/>
                    <a:pt x="0" y="6"/>
                    <a:pt x="0" y="6"/>
                  </a:cubicBezTo>
                  <a:cubicBezTo>
                    <a:pt x="0" y="6"/>
                    <a:pt x="0" y="5"/>
                    <a:pt x="0" y="5"/>
                  </a:cubicBezTo>
                  <a:moveTo>
                    <a:pt x="182" y="5"/>
                  </a:moveTo>
                  <a:cubicBezTo>
                    <a:pt x="182" y="5"/>
                    <a:pt x="182" y="6"/>
                    <a:pt x="182" y="6"/>
                  </a:cubicBezTo>
                  <a:cubicBezTo>
                    <a:pt x="182" y="6"/>
                    <a:pt x="182" y="5"/>
                    <a:pt x="182" y="5"/>
                  </a:cubicBezTo>
                  <a:moveTo>
                    <a:pt x="0" y="5"/>
                  </a:moveTo>
                  <a:cubicBezTo>
                    <a:pt x="0" y="5"/>
                    <a:pt x="0" y="5"/>
                    <a:pt x="0" y="5"/>
                  </a:cubicBezTo>
                  <a:cubicBezTo>
                    <a:pt x="0" y="5"/>
                    <a:pt x="0" y="5"/>
                    <a:pt x="0" y="5"/>
                  </a:cubicBezTo>
                  <a:moveTo>
                    <a:pt x="182" y="5"/>
                  </a:moveTo>
                  <a:cubicBezTo>
                    <a:pt x="182" y="5"/>
                    <a:pt x="182" y="5"/>
                    <a:pt x="182" y="5"/>
                  </a:cubicBezTo>
                  <a:cubicBezTo>
                    <a:pt x="182" y="5"/>
                    <a:pt x="182" y="5"/>
                    <a:pt x="182" y="5"/>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0" y="4"/>
                  </a:moveTo>
                  <a:cubicBezTo>
                    <a:pt x="0" y="4"/>
                    <a:pt x="0" y="4"/>
                    <a:pt x="0" y="4"/>
                  </a:cubicBezTo>
                  <a:cubicBezTo>
                    <a:pt x="0" y="4"/>
                    <a:pt x="0" y="4"/>
                    <a:pt x="0" y="4"/>
                  </a:cubicBezTo>
                  <a:moveTo>
                    <a:pt x="182" y="4"/>
                  </a:moveTo>
                  <a:cubicBezTo>
                    <a:pt x="182" y="4"/>
                    <a:pt x="182" y="4"/>
                    <a:pt x="182" y="4"/>
                  </a:cubicBezTo>
                  <a:cubicBezTo>
                    <a:pt x="182" y="4"/>
                    <a:pt x="182" y="4"/>
                    <a:pt x="182" y="4"/>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3"/>
                  </a:moveTo>
                  <a:cubicBezTo>
                    <a:pt x="182" y="3"/>
                    <a:pt x="182" y="3"/>
                    <a:pt x="182" y="3"/>
                  </a:cubicBezTo>
                  <a:cubicBezTo>
                    <a:pt x="182" y="3"/>
                    <a:pt x="182" y="3"/>
                    <a:pt x="182" y="3"/>
                  </a:cubicBezTo>
                  <a:moveTo>
                    <a:pt x="0" y="3"/>
                  </a:moveTo>
                  <a:cubicBezTo>
                    <a:pt x="0" y="3"/>
                    <a:pt x="0" y="3"/>
                    <a:pt x="0" y="3"/>
                  </a:cubicBezTo>
                  <a:cubicBezTo>
                    <a:pt x="0" y="3"/>
                    <a:pt x="0" y="3"/>
                    <a:pt x="0" y="3"/>
                  </a:cubicBezTo>
                  <a:moveTo>
                    <a:pt x="182" y="2"/>
                  </a:moveTo>
                  <a:cubicBezTo>
                    <a:pt x="182" y="2"/>
                    <a:pt x="182" y="2"/>
                    <a:pt x="182" y="2"/>
                  </a:cubicBezTo>
                  <a:cubicBezTo>
                    <a:pt x="182" y="2"/>
                    <a:pt x="182" y="2"/>
                    <a:pt x="182"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182" y="2"/>
                  </a:moveTo>
                  <a:cubicBezTo>
                    <a:pt x="182" y="2"/>
                    <a:pt x="182" y="2"/>
                    <a:pt x="182" y="2"/>
                  </a:cubicBezTo>
                  <a:cubicBezTo>
                    <a:pt x="182" y="2"/>
                    <a:pt x="182" y="2"/>
                    <a:pt x="182" y="2"/>
                  </a:cubicBezTo>
                  <a:moveTo>
                    <a:pt x="182" y="1"/>
                  </a:moveTo>
                  <a:cubicBezTo>
                    <a:pt x="182" y="1"/>
                    <a:pt x="182" y="1"/>
                    <a:pt x="182" y="1"/>
                  </a:cubicBezTo>
                  <a:cubicBezTo>
                    <a:pt x="182" y="1"/>
                    <a:pt x="182" y="1"/>
                    <a:pt x="182" y="1"/>
                  </a:cubicBezTo>
                  <a:moveTo>
                    <a:pt x="0" y="1"/>
                  </a:moveTo>
                  <a:cubicBezTo>
                    <a:pt x="0" y="1"/>
                    <a:pt x="0" y="1"/>
                    <a:pt x="0" y="1"/>
                  </a:cubicBezTo>
                  <a:cubicBezTo>
                    <a:pt x="0" y="1"/>
                    <a:pt x="0" y="1"/>
                    <a:pt x="0" y="1"/>
                  </a:cubicBezTo>
                  <a:moveTo>
                    <a:pt x="182" y="0"/>
                  </a:moveTo>
                  <a:cubicBezTo>
                    <a:pt x="182" y="0"/>
                    <a:pt x="182" y="0"/>
                    <a:pt x="182" y="0"/>
                  </a:cubicBezTo>
                  <a:cubicBezTo>
                    <a:pt x="182" y="0"/>
                    <a:pt x="182" y="0"/>
                    <a:pt x="182" y="0"/>
                  </a:cubicBezTo>
                  <a:moveTo>
                    <a:pt x="0" y="0"/>
                  </a:moveTo>
                  <a:cubicBezTo>
                    <a:pt x="0" y="0"/>
                    <a:pt x="0" y="0"/>
                    <a:pt x="0" y="0"/>
                  </a:cubicBezTo>
                  <a:cubicBezTo>
                    <a:pt x="0" y="0"/>
                    <a:pt x="0" y="0"/>
                    <a:pt x="0" y="0"/>
                  </a:cubicBezTo>
                </a:path>
              </a:pathLst>
            </a:custGeom>
            <a:solidFill>
              <a:srgbClr val="E3C0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ṣḷîḍe">
              <a:extLst>
                <a:ext uri="{FF2B5EF4-FFF2-40B4-BE49-F238E27FC236}">
                  <a16:creationId xmlns:a16="http://schemas.microsoft.com/office/drawing/2014/main" id="{1F55BCAE-8CCB-4209-92F8-8FEBBC77DA3C}"/>
                </a:ext>
              </a:extLst>
            </p:cNvPr>
            <p:cNvSpPr>
              <a:spLocks/>
            </p:cNvSpPr>
            <p:nvPr userDrawn="1"/>
          </p:nvSpPr>
          <p:spPr bwMode="auto">
            <a:xfrm>
              <a:off x="7900988" y="3635375"/>
              <a:ext cx="288925" cy="60325"/>
            </a:xfrm>
            <a:custGeom>
              <a:avLst/>
              <a:gdLst>
                <a:gd name="T0" fmla="*/ 92 w 182"/>
                <a:gd name="T1" fmla="*/ 20 h 38"/>
                <a:gd name="T2" fmla="*/ 92 w 182"/>
                <a:gd name="T3" fmla="*/ 20 h 38"/>
                <a:gd name="T4" fmla="*/ 91 w 182"/>
                <a:gd name="T5" fmla="*/ 20 h 38"/>
                <a:gd name="T6" fmla="*/ 91 w 182"/>
                <a:gd name="T7" fmla="*/ 20 h 38"/>
                <a:gd name="T8" fmla="*/ 91 w 182"/>
                <a:gd name="T9" fmla="*/ 20 h 38"/>
                <a:gd name="T10" fmla="*/ 90 w 182"/>
                <a:gd name="T11" fmla="*/ 20 h 38"/>
                <a:gd name="T12" fmla="*/ 90 w 182"/>
                <a:gd name="T13" fmla="*/ 20 h 38"/>
                <a:gd name="T14" fmla="*/ 13 w 182"/>
                <a:gd name="T15" fmla="*/ 24 h 38"/>
                <a:gd name="T16" fmla="*/ 13 w 182"/>
                <a:gd name="T17" fmla="*/ 24 h 38"/>
                <a:gd name="T18" fmla="*/ 12 w 182"/>
                <a:gd name="T19" fmla="*/ 24 h 38"/>
                <a:gd name="T20" fmla="*/ 12 w 182"/>
                <a:gd name="T21" fmla="*/ 24 h 38"/>
                <a:gd name="T22" fmla="*/ 12 w 182"/>
                <a:gd name="T23" fmla="*/ 24 h 38"/>
                <a:gd name="T24" fmla="*/ 12 w 182"/>
                <a:gd name="T25" fmla="*/ 24 h 38"/>
                <a:gd name="T26" fmla="*/ 11 w 182"/>
                <a:gd name="T27" fmla="*/ 24 h 38"/>
                <a:gd name="T28" fmla="*/ 0 w 182"/>
                <a:gd name="T29" fmla="*/ 21 h 38"/>
                <a:gd name="T30" fmla="*/ 0 w 182"/>
                <a:gd name="T31" fmla="*/ 22 h 38"/>
                <a:gd name="T32" fmla="*/ 0 w 182"/>
                <a:gd name="T33" fmla="*/ 23 h 38"/>
                <a:gd name="T34" fmla="*/ 0 w 182"/>
                <a:gd name="T35" fmla="*/ 24 h 38"/>
                <a:gd name="T36" fmla="*/ 0 w 182"/>
                <a:gd name="T37" fmla="*/ 24 h 38"/>
                <a:gd name="T38" fmla="*/ 0 w 182"/>
                <a:gd name="T39" fmla="*/ 25 h 38"/>
                <a:gd name="T40" fmla="*/ 0 w 182"/>
                <a:gd name="T41" fmla="*/ 26 h 38"/>
                <a:gd name="T42" fmla="*/ 0 w 182"/>
                <a:gd name="T43" fmla="*/ 27 h 38"/>
                <a:gd name="T44" fmla="*/ 0 w 182"/>
                <a:gd name="T45" fmla="*/ 28 h 38"/>
                <a:gd name="T46" fmla="*/ 0 w 182"/>
                <a:gd name="T47" fmla="*/ 29 h 38"/>
                <a:gd name="T48" fmla="*/ 0 w 182"/>
                <a:gd name="T49" fmla="*/ 29 h 38"/>
                <a:gd name="T50" fmla="*/ 0 w 182"/>
                <a:gd name="T51" fmla="*/ 30 h 38"/>
                <a:gd name="T52" fmla="*/ 11 w 182"/>
                <a:gd name="T53" fmla="*/ 38 h 38"/>
                <a:gd name="T54" fmla="*/ 146 w 182"/>
                <a:gd name="T55" fmla="*/ 14 h 38"/>
                <a:gd name="T56" fmla="*/ 182 w 182"/>
                <a:gd name="T57" fmla="*/ 30 h 38"/>
                <a:gd name="T58" fmla="*/ 182 w 182"/>
                <a:gd name="T59" fmla="*/ 30 h 38"/>
                <a:gd name="T60" fmla="*/ 182 w 182"/>
                <a:gd name="T61" fmla="*/ 29 h 38"/>
                <a:gd name="T62" fmla="*/ 182 w 182"/>
                <a:gd name="T63" fmla="*/ 28 h 38"/>
                <a:gd name="T64" fmla="*/ 182 w 182"/>
                <a:gd name="T65" fmla="*/ 27 h 38"/>
                <a:gd name="T66" fmla="*/ 182 w 182"/>
                <a:gd name="T67" fmla="*/ 26 h 38"/>
                <a:gd name="T68" fmla="*/ 182 w 182"/>
                <a:gd name="T69" fmla="*/ 25 h 38"/>
                <a:gd name="T70" fmla="*/ 182 w 182"/>
                <a:gd name="T71" fmla="*/ 25 h 38"/>
                <a:gd name="T72" fmla="*/ 182 w 182"/>
                <a:gd name="T73" fmla="*/ 24 h 38"/>
                <a:gd name="T74" fmla="*/ 182 w 182"/>
                <a:gd name="T75" fmla="*/ 23 h 38"/>
                <a:gd name="T76" fmla="*/ 182 w 182"/>
                <a:gd name="T77" fmla="*/ 22 h 38"/>
                <a:gd name="T78" fmla="*/ 182 w 182"/>
                <a:gd name="T79" fmla="*/ 21 h 38"/>
                <a:gd name="T80" fmla="*/ 171 w 182"/>
                <a:gd name="T81" fmla="*/ 24 h 38"/>
                <a:gd name="T82" fmla="*/ 170 w 182"/>
                <a:gd name="T83" fmla="*/ 24 h 38"/>
                <a:gd name="T84" fmla="*/ 170 w 182"/>
                <a:gd name="T85" fmla="*/ 24 h 38"/>
                <a:gd name="T86" fmla="*/ 170 w 182"/>
                <a:gd name="T87" fmla="*/ 24 h 38"/>
                <a:gd name="T88" fmla="*/ 170 w 182"/>
                <a:gd name="T89" fmla="*/ 24 h 38"/>
                <a:gd name="T90" fmla="*/ 169 w 182"/>
                <a:gd name="T91" fmla="*/ 24 h 38"/>
                <a:gd name="T92" fmla="*/ 169 w 182"/>
                <a:gd name="T93"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2" h="38">
                  <a:moveTo>
                    <a:pt x="146" y="0"/>
                  </a:moveTo>
                  <a:cubicBezTo>
                    <a:pt x="130" y="13"/>
                    <a:pt x="11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2" y="20"/>
                    <a:pt x="92" y="20"/>
                  </a:cubicBezTo>
                  <a:cubicBezTo>
                    <a:pt x="92"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1" y="20"/>
                  </a:cubicBezTo>
                  <a:cubicBezTo>
                    <a:pt x="91" y="20"/>
                    <a:pt x="91"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90" y="20"/>
                    <a:pt x="90" y="20"/>
                    <a:pt x="90" y="20"/>
                  </a:cubicBezTo>
                  <a:cubicBezTo>
                    <a:pt x="70" y="20"/>
                    <a:pt x="52" y="13"/>
                    <a:pt x="36" y="0"/>
                  </a:cubicBezTo>
                  <a:cubicBezTo>
                    <a:pt x="33" y="13"/>
                    <a:pt x="24" y="23"/>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2" y="24"/>
                  </a:cubicBezTo>
                  <a:cubicBezTo>
                    <a:pt x="12" y="24"/>
                    <a:pt x="12" y="24"/>
                    <a:pt x="11" y="24"/>
                  </a:cubicBezTo>
                  <a:cubicBezTo>
                    <a:pt x="11" y="24"/>
                    <a:pt x="11" y="24"/>
                    <a:pt x="11" y="24"/>
                  </a:cubicBezTo>
                  <a:cubicBezTo>
                    <a:pt x="11" y="24"/>
                    <a:pt x="11" y="24"/>
                    <a:pt x="11" y="24"/>
                  </a:cubicBezTo>
                  <a:cubicBezTo>
                    <a:pt x="7" y="24"/>
                    <a:pt x="3" y="23"/>
                    <a:pt x="0" y="21"/>
                  </a:cubicBezTo>
                  <a:cubicBezTo>
                    <a:pt x="0" y="21"/>
                    <a:pt x="0" y="21"/>
                    <a:pt x="0" y="21"/>
                  </a:cubicBezTo>
                  <a:cubicBezTo>
                    <a:pt x="0" y="21"/>
                    <a:pt x="0" y="21"/>
                    <a:pt x="0" y="21"/>
                  </a:cubicBezTo>
                  <a:cubicBezTo>
                    <a:pt x="0" y="22"/>
                    <a:pt x="0" y="22"/>
                    <a:pt x="0" y="22"/>
                  </a:cubicBezTo>
                  <a:cubicBezTo>
                    <a:pt x="0" y="22"/>
                    <a:pt x="0" y="22"/>
                    <a:pt x="0" y="22"/>
                  </a:cubicBezTo>
                  <a:cubicBezTo>
                    <a:pt x="0" y="22"/>
                    <a:pt x="0" y="23"/>
                    <a:pt x="0" y="23"/>
                  </a:cubicBezTo>
                  <a:cubicBezTo>
                    <a:pt x="0" y="23"/>
                    <a:pt x="0" y="23"/>
                    <a:pt x="0" y="23"/>
                  </a:cubicBezTo>
                  <a:cubicBezTo>
                    <a:pt x="0" y="23"/>
                    <a:pt x="0" y="23"/>
                    <a:pt x="0" y="23"/>
                  </a:cubicBezTo>
                  <a:cubicBezTo>
                    <a:pt x="0" y="23"/>
                    <a:pt x="0" y="23"/>
                    <a:pt x="0" y="23"/>
                  </a:cubicBezTo>
                  <a:cubicBezTo>
                    <a:pt x="0" y="23"/>
                    <a:pt x="0" y="24"/>
                    <a:pt x="0" y="24"/>
                  </a:cubicBezTo>
                  <a:cubicBezTo>
                    <a:pt x="0" y="24"/>
                    <a:pt x="0" y="24"/>
                    <a:pt x="0" y="24"/>
                  </a:cubicBezTo>
                  <a:cubicBezTo>
                    <a:pt x="0" y="24"/>
                    <a:pt x="0" y="24"/>
                    <a:pt x="0" y="24"/>
                  </a:cubicBezTo>
                  <a:cubicBezTo>
                    <a:pt x="0" y="24"/>
                    <a:pt x="0" y="24"/>
                    <a:pt x="0" y="24"/>
                  </a:cubicBezTo>
                  <a:cubicBezTo>
                    <a:pt x="0" y="25"/>
                    <a:pt x="0" y="25"/>
                    <a:pt x="0" y="25"/>
                  </a:cubicBezTo>
                  <a:cubicBezTo>
                    <a:pt x="0" y="25"/>
                    <a:pt x="0" y="25"/>
                    <a:pt x="0" y="25"/>
                  </a:cubicBezTo>
                  <a:cubicBezTo>
                    <a:pt x="0" y="25"/>
                    <a:pt x="0" y="25"/>
                    <a:pt x="0" y="25"/>
                  </a:cubicBezTo>
                  <a:cubicBezTo>
                    <a:pt x="0" y="25"/>
                    <a:pt x="0" y="25"/>
                    <a:pt x="0" y="25"/>
                  </a:cubicBezTo>
                  <a:cubicBezTo>
                    <a:pt x="0" y="26"/>
                    <a:pt x="0" y="26"/>
                    <a:pt x="0" y="26"/>
                  </a:cubicBezTo>
                  <a:cubicBezTo>
                    <a:pt x="0" y="26"/>
                    <a:pt x="0" y="26"/>
                    <a:pt x="0" y="26"/>
                  </a:cubicBezTo>
                  <a:cubicBezTo>
                    <a:pt x="0" y="26"/>
                    <a:pt x="0" y="26"/>
                    <a:pt x="0" y="26"/>
                  </a:cubicBezTo>
                  <a:cubicBezTo>
                    <a:pt x="0" y="26"/>
                    <a:pt x="0" y="27"/>
                    <a:pt x="0" y="27"/>
                  </a:cubicBezTo>
                  <a:cubicBezTo>
                    <a:pt x="0" y="27"/>
                    <a:pt x="0" y="27"/>
                    <a:pt x="0" y="27"/>
                  </a:cubicBezTo>
                  <a:cubicBezTo>
                    <a:pt x="0" y="27"/>
                    <a:pt x="0" y="27"/>
                    <a:pt x="0" y="27"/>
                  </a:cubicBezTo>
                  <a:cubicBezTo>
                    <a:pt x="0" y="27"/>
                    <a:pt x="0" y="27"/>
                    <a:pt x="0" y="28"/>
                  </a:cubicBezTo>
                  <a:cubicBezTo>
                    <a:pt x="0" y="28"/>
                    <a:pt x="0" y="28"/>
                    <a:pt x="0" y="28"/>
                  </a:cubicBezTo>
                  <a:cubicBezTo>
                    <a:pt x="0" y="28"/>
                    <a:pt x="0" y="28"/>
                    <a:pt x="0" y="28"/>
                  </a:cubicBezTo>
                  <a:cubicBezTo>
                    <a:pt x="0" y="28"/>
                    <a:pt x="0" y="28"/>
                    <a:pt x="0" y="28"/>
                  </a:cubicBezTo>
                  <a:cubicBezTo>
                    <a:pt x="0" y="28"/>
                    <a:pt x="0" y="28"/>
                    <a:pt x="0" y="29"/>
                  </a:cubicBezTo>
                  <a:cubicBezTo>
                    <a:pt x="0" y="29"/>
                    <a:pt x="0" y="29"/>
                    <a:pt x="0" y="29"/>
                  </a:cubicBezTo>
                  <a:cubicBezTo>
                    <a:pt x="0" y="29"/>
                    <a:pt x="0" y="29"/>
                    <a:pt x="0" y="29"/>
                  </a:cubicBezTo>
                  <a:cubicBezTo>
                    <a:pt x="0" y="29"/>
                    <a:pt x="0" y="29"/>
                    <a:pt x="0" y="29"/>
                  </a:cubicBezTo>
                  <a:cubicBezTo>
                    <a:pt x="0" y="29"/>
                    <a:pt x="0" y="30"/>
                    <a:pt x="0" y="30"/>
                  </a:cubicBezTo>
                  <a:cubicBezTo>
                    <a:pt x="0" y="30"/>
                    <a:pt x="0" y="30"/>
                    <a:pt x="0" y="30"/>
                  </a:cubicBezTo>
                  <a:cubicBezTo>
                    <a:pt x="0" y="30"/>
                    <a:pt x="0" y="30"/>
                    <a:pt x="0" y="30"/>
                  </a:cubicBezTo>
                  <a:cubicBezTo>
                    <a:pt x="0" y="30"/>
                    <a:pt x="0" y="30"/>
                    <a:pt x="0" y="30"/>
                  </a:cubicBezTo>
                  <a:cubicBezTo>
                    <a:pt x="0" y="32"/>
                    <a:pt x="0" y="33"/>
                    <a:pt x="0" y="35"/>
                  </a:cubicBezTo>
                  <a:cubicBezTo>
                    <a:pt x="3" y="37"/>
                    <a:pt x="7" y="38"/>
                    <a:pt x="11" y="38"/>
                  </a:cubicBezTo>
                  <a:cubicBezTo>
                    <a:pt x="23" y="38"/>
                    <a:pt x="33" y="28"/>
                    <a:pt x="36" y="14"/>
                  </a:cubicBezTo>
                  <a:cubicBezTo>
                    <a:pt x="52" y="27"/>
                    <a:pt x="71" y="34"/>
                    <a:pt x="91" y="34"/>
                  </a:cubicBezTo>
                  <a:cubicBezTo>
                    <a:pt x="111" y="34"/>
                    <a:pt x="130" y="27"/>
                    <a:pt x="146" y="14"/>
                  </a:cubicBezTo>
                  <a:cubicBezTo>
                    <a:pt x="149" y="28"/>
                    <a:pt x="159" y="38"/>
                    <a:pt x="171" y="38"/>
                  </a:cubicBezTo>
                  <a:cubicBezTo>
                    <a:pt x="175" y="38"/>
                    <a:pt x="179" y="37"/>
                    <a:pt x="182" y="35"/>
                  </a:cubicBezTo>
                  <a:cubicBezTo>
                    <a:pt x="182" y="33"/>
                    <a:pt x="182" y="32"/>
                    <a:pt x="182" y="30"/>
                  </a:cubicBezTo>
                  <a:cubicBezTo>
                    <a:pt x="182" y="30"/>
                    <a:pt x="182" y="30"/>
                    <a:pt x="182" y="30"/>
                  </a:cubicBezTo>
                  <a:cubicBezTo>
                    <a:pt x="182" y="30"/>
                    <a:pt x="182" y="30"/>
                    <a:pt x="182" y="30"/>
                  </a:cubicBezTo>
                  <a:cubicBezTo>
                    <a:pt x="182" y="30"/>
                    <a:pt x="182" y="30"/>
                    <a:pt x="182" y="30"/>
                  </a:cubicBezTo>
                  <a:cubicBezTo>
                    <a:pt x="182" y="30"/>
                    <a:pt x="182" y="29"/>
                    <a:pt x="182" y="29"/>
                  </a:cubicBezTo>
                  <a:cubicBezTo>
                    <a:pt x="182" y="29"/>
                    <a:pt x="182" y="29"/>
                    <a:pt x="182" y="29"/>
                  </a:cubicBezTo>
                  <a:cubicBezTo>
                    <a:pt x="182" y="29"/>
                    <a:pt x="182" y="29"/>
                    <a:pt x="182" y="29"/>
                  </a:cubicBezTo>
                  <a:cubicBezTo>
                    <a:pt x="182" y="29"/>
                    <a:pt x="182" y="29"/>
                    <a:pt x="182" y="29"/>
                  </a:cubicBezTo>
                  <a:cubicBezTo>
                    <a:pt x="182" y="29"/>
                    <a:pt x="182" y="28"/>
                    <a:pt x="182" y="28"/>
                  </a:cubicBezTo>
                  <a:cubicBezTo>
                    <a:pt x="182" y="28"/>
                    <a:pt x="182" y="28"/>
                    <a:pt x="182" y="28"/>
                  </a:cubicBezTo>
                  <a:cubicBezTo>
                    <a:pt x="182" y="28"/>
                    <a:pt x="182" y="28"/>
                    <a:pt x="182" y="28"/>
                  </a:cubicBezTo>
                  <a:cubicBezTo>
                    <a:pt x="182" y="28"/>
                    <a:pt x="182" y="28"/>
                    <a:pt x="182" y="28"/>
                  </a:cubicBezTo>
                  <a:cubicBezTo>
                    <a:pt x="182" y="27"/>
                    <a:pt x="182" y="27"/>
                    <a:pt x="182" y="27"/>
                  </a:cubicBezTo>
                  <a:cubicBezTo>
                    <a:pt x="182" y="27"/>
                    <a:pt x="182" y="27"/>
                    <a:pt x="182" y="27"/>
                  </a:cubicBezTo>
                  <a:cubicBezTo>
                    <a:pt x="182" y="27"/>
                    <a:pt x="182" y="27"/>
                    <a:pt x="182" y="27"/>
                  </a:cubicBezTo>
                  <a:cubicBezTo>
                    <a:pt x="182" y="27"/>
                    <a:pt x="182" y="26"/>
                    <a:pt x="182" y="26"/>
                  </a:cubicBezTo>
                  <a:cubicBezTo>
                    <a:pt x="182" y="26"/>
                    <a:pt x="182" y="26"/>
                    <a:pt x="182" y="26"/>
                  </a:cubicBezTo>
                  <a:cubicBezTo>
                    <a:pt x="182" y="26"/>
                    <a:pt x="182" y="26"/>
                    <a:pt x="182" y="26"/>
                  </a:cubicBezTo>
                  <a:cubicBezTo>
                    <a:pt x="182" y="26"/>
                    <a:pt x="182" y="26"/>
                    <a:pt x="182" y="25"/>
                  </a:cubicBezTo>
                  <a:cubicBezTo>
                    <a:pt x="182" y="25"/>
                    <a:pt x="182" y="25"/>
                    <a:pt x="182" y="25"/>
                  </a:cubicBezTo>
                  <a:cubicBezTo>
                    <a:pt x="182" y="25"/>
                    <a:pt x="182" y="25"/>
                    <a:pt x="182" y="25"/>
                  </a:cubicBezTo>
                  <a:cubicBezTo>
                    <a:pt x="182" y="25"/>
                    <a:pt x="182" y="25"/>
                    <a:pt x="182" y="25"/>
                  </a:cubicBezTo>
                  <a:cubicBezTo>
                    <a:pt x="182" y="25"/>
                    <a:pt x="182" y="25"/>
                    <a:pt x="182" y="24"/>
                  </a:cubicBezTo>
                  <a:cubicBezTo>
                    <a:pt x="182" y="24"/>
                    <a:pt x="182" y="24"/>
                    <a:pt x="182" y="24"/>
                  </a:cubicBezTo>
                  <a:cubicBezTo>
                    <a:pt x="182" y="24"/>
                    <a:pt x="182" y="24"/>
                    <a:pt x="182" y="24"/>
                  </a:cubicBezTo>
                  <a:cubicBezTo>
                    <a:pt x="182" y="24"/>
                    <a:pt x="182" y="24"/>
                    <a:pt x="182" y="24"/>
                  </a:cubicBezTo>
                  <a:cubicBezTo>
                    <a:pt x="182" y="24"/>
                    <a:pt x="182" y="23"/>
                    <a:pt x="182" y="23"/>
                  </a:cubicBezTo>
                  <a:cubicBezTo>
                    <a:pt x="182" y="23"/>
                    <a:pt x="182" y="23"/>
                    <a:pt x="182" y="23"/>
                  </a:cubicBezTo>
                  <a:cubicBezTo>
                    <a:pt x="182" y="23"/>
                    <a:pt x="182" y="23"/>
                    <a:pt x="182" y="23"/>
                  </a:cubicBezTo>
                  <a:cubicBezTo>
                    <a:pt x="182" y="23"/>
                    <a:pt x="182" y="23"/>
                    <a:pt x="182" y="23"/>
                  </a:cubicBezTo>
                  <a:cubicBezTo>
                    <a:pt x="182" y="23"/>
                    <a:pt x="182" y="22"/>
                    <a:pt x="182" y="22"/>
                  </a:cubicBezTo>
                  <a:cubicBezTo>
                    <a:pt x="182" y="22"/>
                    <a:pt x="182" y="22"/>
                    <a:pt x="182" y="22"/>
                  </a:cubicBezTo>
                  <a:cubicBezTo>
                    <a:pt x="182" y="22"/>
                    <a:pt x="182" y="22"/>
                    <a:pt x="182" y="21"/>
                  </a:cubicBezTo>
                  <a:cubicBezTo>
                    <a:pt x="182" y="21"/>
                    <a:pt x="182" y="21"/>
                    <a:pt x="182" y="21"/>
                  </a:cubicBezTo>
                  <a:cubicBezTo>
                    <a:pt x="182" y="21"/>
                    <a:pt x="182" y="21"/>
                    <a:pt x="182" y="21"/>
                  </a:cubicBezTo>
                  <a:cubicBezTo>
                    <a:pt x="179" y="23"/>
                    <a:pt x="175" y="24"/>
                    <a:pt x="171" y="24"/>
                  </a:cubicBezTo>
                  <a:cubicBezTo>
                    <a:pt x="171" y="24"/>
                    <a:pt x="171" y="24"/>
                    <a:pt x="171" y="24"/>
                  </a:cubicBezTo>
                  <a:cubicBezTo>
                    <a:pt x="171" y="24"/>
                    <a:pt x="171" y="24"/>
                    <a:pt x="171" y="24"/>
                  </a:cubicBezTo>
                  <a:cubicBezTo>
                    <a:pt x="171" y="24"/>
                    <a:pt x="171"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69" y="24"/>
                    <a:pt x="169" y="24"/>
                    <a:pt x="169" y="24"/>
                  </a:cubicBezTo>
                  <a:cubicBezTo>
                    <a:pt x="158" y="23"/>
                    <a:pt x="149" y="13"/>
                    <a:pt x="146"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îṧ1îḓé">
              <a:extLst>
                <a:ext uri="{FF2B5EF4-FFF2-40B4-BE49-F238E27FC236}">
                  <a16:creationId xmlns:a16="http://schemas.microsoft.com/office/drawing/2014/main" id="{C3A36CE1-3202-4F62-B7C2-3DA0082E38C4}"/>
                </a:ext>
              </a:extLst>
            </p:cNvPr>
            <p:cNvSpPr>
              <a:spLocks/>
            </p:cNvSpPr>
            <p:nvPr userDrawn="1"/>
          </p:nvSpPr>
          <p:spPr bwMode="auto">
            <a:xfrm>
              <a:off x="8859838" y="2903538"/>
              <a:ext cx="1362075" cy="487363"/>
            </a:xfrm>
            <a:custGeom>
              <a:avLst/>
              <a:gdLst>
                <a:gd name="T0" fmla="*/ 819 w 859"/>
                <a:gd name="T1" fmla="*/ 307 h 307"/>
                <a:gd name="T2" fmla="*/ 40 w 859"/>
                <a:gd name="T3" fmla="*/ 307 h 307"/>
                <a:gd name="T4" fmla="*/ 0 w 859"/>
                <a:gd name="T5" fmla="*/ 267 h 307"/>
                <a:gd name="T6" fmla="*/ 0 w 859"/>
                <a:gd name="T7" fmla="*/ 40 h 307"/>
                <a:gd name="T8" fmla="*/ 40 w 859"/>
                <a:gd name="T9" fmla="*/ 0 h 307"/>
                <a:gd name="T10" fmla="*/ 819 w 859"/>
                <a:gd name="T11" fmla="*/ 0 h 307"/>
                <a:gd name="T12" fmla="*/ 859 w 859"/>
                <a:gd name="T13" fmla="*/ 40 h 307"/>
                <a:gd name="T14" fmla="*/ 859 w 859"/>
                <a:gd name="T15" fmla="*/ 267 h 307"/>
                <a:gd name="T16" fmla="*/ 819 w 859"/>
                <a:gd name="T17"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307">
                  <a:moveTo>
                    <a:pt x="819" y="307"/>
                  </a:moveTo>
                  <a:cubicBezTo>
                    <a:pt x="40" y="307"/>
                    <a:pt x="40" y="307"/>
                    <a:pt x="40" y="307"/>
                  </a:cubicBezTo>
                  <a:cubicBezTo>
                    <a:pt x="18" y="307"/>
                    <a:pt x="0" y="289"/>
                    <a:pt x="0" y="267"/>
                  </a:cubicBezTo>
                  <a:cubicBezTo>
                    <a:pt x="0" y="40"/>
                    <a:pt x="0" y="40"/>
                    <a:pt x="0" y="40"/>
                  </a:cubicBezTo>
                  <a:cubicBezTo>
                    <a:pt x="0" y="18"/>
                    <a:pt x="18" y="0"/>
                    <a:pt x="40" y="0"/>
                  </a:cubicBezTo>
                  <a:cubicBezTo>
                    <a:pt x="819" y="0"/>
                    <a:pt x="819" y="0"/>
                    <a:pt x="819" y="0"/>
                  </a:cubicBezTo>
                  <a:cubicBezTo>
                    <a:pt x="841" y="0"/>
                    <a:pt x="859" y="18"/>
                    <a:pt x="859" y="40"/>
                  </a:cubicBezTo>
                  <a:cubicBezTo>
                    <a:pt x="859" y="267"/>
                    <a:pt x="859" y="267"/>
                    <a:pt x="859" y="267"/>
                  </a:cubicBezTo>
                  <a:cubicBezTo>
                    <a:pt x="859" y="289"/>
                    <a:pt x="841" y="307"/>
                    <a:pt x="819" y="307"/>
                  </a:cubicBezTo>
                  <a:close/>
                </a:path>
              </a:pathLst>
            </a:custGeom>
            <a:solidFill>
              <a:srgbClr val="FFF8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iṥḷïdé">
              <a:extLst>
                <a:ext uri="{FF2B5EF4-FFF2-40B4-BE49-F238E27FC236}">
                  <a16:creationId xmlns:a16="http://schemas.microsoft.com/office/drawing/2014/main" id="{602D0EA0-DFAF-4042-9D37-CA4F0E802207}"/>
                </a:ext>
              </a:extLst>
            </p:cNvPr>
            <p:cNvSpPr>
              <a:spLocks noChangeArrowheads="1"/>
            </p:cNvSpPr>
            <p:nvPr userDrawn="1"/>
          </p:nvSpPr>
          <p:spPr bwMode="auto">
            <a:xfrm>
              <a:off x="9278938"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ṣļiḑê">
              <a:extLst>
                <a:ext uri="{FF2B5EF4-FFF2-40B4-BE49-F238E27FC236}">
                  <a16:creationId xmlns:a16="http://schemas.microsoft.com/office/drawing/2014/main" id="{C286C7AE-70E8-4264-8091-6C3433088D5F}"/>
                </a:ext>
              </a:extLst>
            </p:cNvPr>
            <p:cNvSpPr>
              <a:spLocks/>
            </p:cNvSpPr>
            <p:nvPr userDrawn="1"/>
          </p:nvSpPr>
          <p:spPr bwMode="auto">
            <a:xfrm>
              <a:off x="9278938"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ṣ1iḓê">
              <a:extLst>
                <a:ext uri="{FF2B5EF4-FFF2-40B4-BE49-F238E27FC236}">
                  <a16:creationId xmlns:a16="http://schemas.microsoft.com/office/drawing/2014/main" id="{21E038B6-4037-4868-807A-453E16D94805}"/>
                </a:ext>
              </a:extLst>
            </p:cNvPr>
            <p:cNvSpPr>
              <a:spLocks noChangeArrowheads="1"/>
            </p:cNvSpPr>
            <p:nvPr userDrawn="1"/>
          </p:nvSpPr>
          <p:spPr bwMode="auto">
            <a:xfrm>
              <a:off x="9356726"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îšľïḑe">
              <a:extLst>
                <a:ext uri="{FF2B5EF4-FFF2-40B4-BE49-F238E27FC236}">
                  <a16:creationId xmlns:a16="http://schemas.microsoft.com/office/drawing/2014/main" id="{16B3AC75-56C5-4AA8-8381-BF66BD0AC87C}"/>
                </a:ext>
              </a:extLst>
            </p:cNvPr>
            <p:cNvSpPr>
              <a:spLocks/>
            </p:cNvSpPr>
            <p:nvPr userDrawn="1"/>
          </p:nvSpPr>
          <p:spPr bwMode="auto">
            <a:xfrm>
              <a:off x="9356726"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šľíḍé">
              <a:extLst>
                <a:ext uri="{FF2B5EF4-FFF2-40B4-BE49-F238E27FC236}">
                  <a16:creationId xmlns:a16="http://schemas.microsoft.com/office/drawing/2014/main" id="{A99491C3-4AA0-4855-8F1B-B822B10C76FE}"/>
                </a:ext>
              </a:extLst>
            </p:cNvPr>
            <p:cNvSpPr>
              <a:spLocks noChangeArrowheads="1"/>
            </p:cNvSpPr>
            <p:nvPr userDrawn="1"/>
          </p:nvSpPr>
          <p:spPr bwMode="auto">
            <a:xfrm>
              <a:off x="9434513" y="5684838"/>
              <a:ext cx="12700" cy="106363"/>
            </a:xfrm>
            <a:prstGeom prst="rect">
              <a:avLst/>
            </a:prstGeom>
            <a:solidFill>
              <a:srgbClr val="D2BD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ṥľïḍê">
              <a:extLst>
                <a:ext uri="{FF2B5EF4-FFF2-40B4-BE49-F238E27FC236}">
                  <a16:creationId xmlns:a16="http://schemas.microsoft.com/office/drawing/2014/main" id="{5A66BC89-ABBF-4B53-8271-616B2BAECD3D}"/>
                </a:ext>
              </a:extLst>
            </p:cNvPr>
            <p:cNvSpPr>
              <a:spLocks/>
            </p:cNvSpPr>
            <p:nvPr userDrawn="1"/>
          </p:nvSpPr>
          <p:spPr bwMode="auto">
            <a:xfrm>
              <a:off x="9434513" y="5684838"/>
              <a:ext cx="12700" cy="106363"/>
            </a:xfrm>
            <a:custGeom>
              <a:avLst/>
              <a:gdLst>
                <a:gd name="T0" fmla="*/ 0 w 8"/>
                <a:gd name="T1" fmla="*/ 0 h 67"/>
                <a:gd name="T2" fmla="*/ 0 w 8"/>
                <a:gd name="T3" fmla="*/ 67 h 67"/>
                <a:gd name="T4" fmla="*/ 8 w 8"/>
                <a:gd name="T5" fmla="*/ 67 h 67"/>
                <a:gd name="T6" fmla="*/ 8 w 8"/>
                <a:gd name="T7" fmla="*/ 0 h 67"/>
              </a:gdLst>
              <a:ahLst/>
              <a:cxnLst>
                <a:cxn ang="0">
                  <a:pos x="T0" y="T1"/>
                </a:cxn>
                <a:cxn ang="0">
                  <a:pos x="T2" y="T3"/>
                </a:cxn>
                <a:cxn ang="0">
                  <a:pos x="T4" y="T5"/>
                </a:cxn>
                <a:cxn ang="0">
                  <a:pos x="T6" y="T7"/>
                </a:cxn>
              </a:cxnLst>
              <a:rect l="0" t="0" r="r" b="b"/>
              <a:pathLst>
                <a:path w="8" h="67">
                  <a:moveTo>
                    <a:pt x="0" y="0"/>
                  </a:moveTo>
                  <a:lnTo>
                    <a:pt x="0" y="67"/>
                  </a:lnTo>
                  <a:lnTo>
                    <a:pt x="8" y="6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şḷídê">
              <a:extLst>
                <a:ext uri="{FF2B5EF4-FFF2-40B4-BE49-F238E27FC236}">
                  <a16:creationId xmlns:a16="http://schemas.microsoft.com/office/drawing/2014/main" id="{7B984517-C392-45E7-9981-80F4A910EAAA}"/>
                </a:ext>
              </a:extLst>
            </p:cNvPr>
            <p:cNvSpPr>
              <a:spLocks/>
            </p:cNvSpPr>
            <p:nvPr userDrawn="1"/>
          </p:nvSpPr>
          <p:spPr bwMode="auto">
            <a:xfrm>
              <a:off x="10768013" y="3306763"/>
              <a:ext cx="360363" cy="1647825"/>
            </a:xfrm>
            <a:custGeom>
              <a:avLst/>
              <a:gdLst>
                <a:gd name="T0" fmla="*/ 205 w 227"/>
                <a:gd name="T1" fmla="*/ 526 h 1038"/>
                <a:gd name="T2" fmla="*/ 74 w 227"/>
                <a:gd name="T3" fmla="*/ 1034 h 1038"/>
                <a:gd name="T4" fmla="*/ 22 w 227"/>
                <a:gd name="T5" fmla="*/ 512 h 1038"/>
                <a:gd name="T6" fmla="*/ 153 w 227"/>
                <a:gd name="T7" fmla="*/ 4 h 1038"/>
                <a:gd name="T8" fmla="*/ 205 w 227"/>
                <a:gd name="T9" fmla="*/ 526 h 1038"/>
              </a:gdLst>
              <a:ahLst/>
              <a:cxnLst>
                <a:cxn ang="0">
                  <a:pos x="T0" y="T1"/>
                </a:cxn>
                <a:cxn ang="0">
                  <a:pos x="T2" y="T3"/>
                </a:cxn>
                <a:cxn ang="0">
                  <a:pos x="T4" y="T5"/>
                </a:cxn>
                <a:cxn ang="0">
                  <a:pos x="T6" y="T7"/>
                </a:cxn>
                <a:cxn ang="0">
                  <a:pos x="T8" y="T9"/>
                </a:cxn>
              </a:cxnLst>
              <a:rect l="0" t="0" r="r" b="b"/>
              <a:pathLst>
                <a:path w="227" h="1038">
                  <a:moveTo>
                    <a:pt x="205" y="526"/>
                  </a:moveTo>
                  <a:cubicBezTo>
                    <a:pt x="183" y="811"/>
                    <a:pt x="124" y="1038"/>
                    <a:pt x="74" y="1034"/>
                  </a:cubicBezTo>
                  <a:cubicBezTo>
                    <a:pt x="23" y="1030"/>
                    <a:pt x="0" y="796"/>
                    <a:pt x="22" y="512"/>
                  </a:cubicBezTo>
                  <a:cubicBezTo>
                    <a:pt x="44" y="228"/>
                    <a:pt x="103" y="0"/>
                    <a:pt x="153" y="4"/>
                  </a:cubicBezTo>
                  <a:cubicBezTo>
                    <a:pt x="204" y="8"/>
                    <a:pt x="227" y="242"/>
                    <a:pt x="205" y="526"/>
                  </a:cubicBezTo>
                </a:path>
              </a:pathLst>
            </a:custGeom>
            <a:solidFill>
              <a:srgbClr val="2C6C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S1îďê">
              <a:extLst>
                <a:ext uri="{FF2B5EF4-FFF2-40B4-BE49-F238E27FC236}">
                  <a16:creationId xmlns:a16="http://schemas.microsoft.com/office/drawing/2014/main" id="{2265D781-E0D5-4A82-8357-BAB5D782E47F}"/>
                </a:ext>
              </a:extLst>
            </p:cNvPr>
            <p:cNvSpPr>
              <a:spLocks/>
            </p:cNvSpPr>
            <p:nvPr userDrawn="1"/>
          </p:nvSpPr>
          <p:spPr bwMode="auto">
            <a:xfrm>
              <a:off x="10833101" y="3373438"/>
              <a:ext cx="274638" cy="1449388"/>
            </a:xfrm>
            <a:custGeom>
              <a:avLst/>
              <a:gdLst>
                <a:gd name="T0" fmla="*/ 143 w 173"/>
                <a:gd name="T1" fmla="*/ 0 h 913"/>
                <a:gd name="T2" fmla="*/ 60 w 173"/>
                <a:gd name="T3" fmla="*/ 430 h 913"/>
                <a:gd name="T4" fmla="*/ 0 w 173"/>
                <a:gd name="T5" fmla="*/ 611 h 913"/>
                <a:gd name="T6" fmla="*/ 1 w 173"/>
                <a:gd name="T7" fmla="*/ 616 h 913"/>
                <a:gd name="T8" fmla="*/ 1 w 173"/>
                <a:gd name="T9" fmla="*/ 616 h 913"/>
                <a:gd name="T10" fmla="*/ 2 w 173"/>
                <a:gd name="T11" fmla="*/ 618 h 913"/>
                <a:gd name="T12" fmla="*/ 2 w 173"/>
                <a:gd name="T13" fmla="*/ 618 h 913"/>
                <a:gd name="T14" fmla="*/ 2 w 173"/>
                <a:gd name="T15" fmla="*/ 619 h 913"/>
                <a:gd name="T16" fmla="*/ 2 w 173"/>
                <a:gd name="T17" fmla="*/ 619 h 913"/>
                <a:gd name="T18" fmla="*/ 2 w 173"/>
                <a:gd name="T19" fmla="*/ 620 h 913"/>
                <a:gd name="T20" fmla="*/ 2 w 173"/>
                <a:gd name="T21" fmla="*/ 621 h 913"/>
                <a:gd name="T22" fmla="*/ 2 w 173"/>
                <a:gd name="T23" fmla="*/ 621 h 913"/>
                <a:gd name="T24" fmla="*/ 3 w 173"/>
                <a:gd name="T25" fmla="*/ 622 h 913"/>
                <a:gd name="T26" fmla="*/ 3 w 173"/>
                <a:gd name="T27" fmla="*/ 622 h 913"/>
                <a:gd name="T28" fmla="*/ 3 w 173"/>
                <a:gd name="T29" fmla="*/ 622 h 913"/>
                <a:gd name="T30" fmla="*/ 3 w 173"/>
                <a:gd name="T31" fmla="*/ 623 h 913"/>
                <a:gd name="T32" fmla="*/ 3 w 173"/>
                <a:gd name="T33" fmla="*/ 623 h 913"/>
                <a:gd name="T34" fmla="*/ 3 w 173"/>
                <a:gd name="T35" fmla="*/ 624 h 913"/>
                <a:gd name="T36" fmla="*/ 3 w 173"/>
                <a:gd name="T37" fmla="*/ 624 h 913"/>
                <a:gd name="T38" fmla="*/ 3 w 173"/>
                <a:gd name="T39" fmla="*/ 624 h 913"/>
                <a:gd name="T40" fmla="*/ 4 w 173"/>
                <a:gd name="T41" fmla="*/ 627 h 913"/>
                <a:gd name="T42" fmla="*/ 4 w 173"/>
                <a:gd name="T43" fmla="*/ 627 h 913"/>
                <a:gd name="T44" fmla="*/ 4 w 173"/>
                <a:gd name="T45" fmla="*/ 629 h 913"/>
                <a:gd name="T46" fmla="*/ 4 w 173"/>
                <a:gd name="T47" fmla="*/ 629 h 913"/>
                <a:gd name="T48" fmla="*/ 5 w 173"/>
                <a:gd name="T49" fmla="*/ 635 h 913"/>
                <a:gd name="T50" fmla="*/ 5 w 173"/>
                <a:gd name="T51" fmla="*/ 635 h 913"/>
                <a:gd name="T52" fmla="*/ 8 w 173"/>
                <a:gd name="T53" fmla="*/ 649 h 913"/>
                <a:gd name="T54" fmla="*/ 8 w 173"/>
                <a:gd name="T55" fmla="*/ 649 h 913"/>
                <a:gd name="T56" fmla="*/ 8 w 173"/>
                <a:gd name="T57" fmla="*/ 650 h 913"/>
                <a:gd name="T58" fmla="*/ 9 w 173"/>
                <a:gd name="T59" fmla="*/ 650 h 913"/>
                <a:gd name="T60" fmla="*/ 9 w 173"/>
                <a:gd name="T61" fmla="*/ 651 h 913"/>
                <a:gd name="T62" fmla="*/ 9 w 173"/>
                <a:gd name="T63" fmla="*/ 651 h 913"/>
                <a:gd name="T64" fmla="*/ 10 w 173"/>
                <a:gd name="T65" fmla="*/ 655 h 913"/>
                <a:gd name="T66" fmla="*/ 10 w 173"/>
                <a:gd name="T67" fmla="*/ 655 h 913"/>
                <a:gd name="T68" fmla="*/ 10 w 173"/>
                <a:gd name="T69" fmla="*/ 656 h 913"/>
                <a:gd name="T70" fmla="*/ 10 w 173"/>
                <a:gd name="T71" fmla="*/ 656 h 913"/>
                <a:gd name="T72" fmla="*/ 10 w 173"/>
                <a:gd name="T73" fmla="*/ 657 h 913"/>
                <a:gd name="T74" fmla="*/ 10 w 173"/>
                <a:gd name="T75" fmla="*/ 657 h 913"/>
                <a:gd name="T76" fmla="*/ 10 w 173"/>
                <a:gd name="T77" fmla="*/ 658 h 913"/>
                <a:gd name="T78" fmla="*/ 10 w 173"/>
                <a:gd name="T79" fmla="*/ 658 h 913"/>
                <a:gd name="T80" fmla="*/ 10 w 173"/>
                <a:gd name="T81" fmla="*/ 659 h 913"/>
                <a:gd name="T82" fmla="*/ 10 w 173"/>
                <a:gd name="T83" fmla="*/ 659 h 913"/>
                <a:gd name="T84" fmla="*/ 10 w 173"/>
                <a:gd name="T85" fmla="*/ 659 h 913"/>
                <a:gd name="T86" fmla="*/ 11 w 173"/>
                <a:gd name="T87" fmla="*/ 660 h 913"/>
                <a:gd name="T88" fmla="*/ 11 w 173"/>
                <a:gd name="T89" fmla="*/ 660 h 913"/>
                <a:gd name="T90" fmla="*/ 11 w 173"/>
                <a:gd name="T91" fmla="*/ 661 h 913"/>
                <a:gd name="T92" fmla="*/ 11 w 173"/>
                <a:gd name="T93" fmla="*/ 661 h 913"/>
                <a:gd name="T94" fmla="*/ 12 w 173"/>
                <a:gd name="T95" fmla="*/ 667 h 913"/>
                <a:gd name="T96" fmla="*/ 53 w 173"/>
                <a:gd name="T97" fmla="*/ 913 h 913"/>
                <a:gd name="T98" fmla="*/ 75 w 173"/>
                <a:gd name="T99" fmla="*/ 706 h 913"/>
                <a:gd name="T100" fmla="*/ 172 w 173"/>
                <a:gd name="T101" fmla="*/ 294 h 913"/>
                <a:gd name="T102" fmla="*/ 166 w 173"/>
                <a:gd name="T103" fmla="*/ 123 h 913"/>
                <a:gd name="T104" fmla="*/ 166 w 173"/>
                <a:gd name="T105" fmla="*/ 123 h 913"/>
                <a:gd name="T106" fmla="*/ 143 w 173"/>
                <a:gd name="T107"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913">
                  <a:moveTo>
                    <a:pt x="143" y="0"/>
                  </a:moveTo>
                  <a:cubicBezTo>
                    <a:pt x="142" y="96"/>
                    <a:pt x="112" y="255"/>
                    <a:pt x="60" y="430"/>
                  </a:cubicBezTo>
                  <a:cubicBezTo>
                    <a:pt x="41" y="495"/>
                    <a:pt x="21" y="556"/>
                    <a:pt x="0" y="611"/>
                  </a:cubicBezTo>
                  <a:cubicBezTo>
                    <a:pt x="1" y="613"/>
                    <a:pt x="1" y="614"/>
                    <a:pt x="1" y="616"/>
                  </a:cubicBezTo>
                  <a:cubicBezTo>
                    <a:pt x="1" y="616"/>
                    <a:pt x="1" y="616"/>
                    <a:pt x="1" y="616"/>
                  </a:cubicBezTo>
                  <a:cubicBezTo>
                    <a:pt x="1" y="617"/>
                    <a:pt x="2" y="617"/>
                    <a:pt x="2" y="618"/>
                  </a:cubicBezTo>
                  <a:cubicBezTo>
                    <a:pt x="2" y="618"/>
                    <a:pt x="2" y="618"/>
                    <a:pt x="2" y="618"/>
                  </a:cubicBezTo>
                  <a:cubicBezTo>
                    <a:pt x="2" y="618"/>
                    <a:pt x="2" y="618"/>
                    <a:pt x="2" y="619"/>
                  </a:cubicBezTo>
                  <a:cubicBezTo>
                    <a:pt x="2" y="619"/>
                    <a:pt x="2" y="619"/>
                    <a:pt x="2" y="619"/>
                  </a:cubicBezTo>
                  <a:cubicBezTo>
                    <a:pt x="2" y="619"/>
                    <a:pt x="2" y="620"/>
                    <a:pt x="2" y="620"/>
                  </a:cubicBezTo>
                  <a:cubicBezTo>
                    <a:pt x="2" y="620"/>
                    <a:pt x="2" y="621"/>
                    <a:pt x="2" y="621"/>
                  </a:cubicBezTo>
                  <a:cubicBezTo>
                    <a:pt x="2" y="621"/>
                    <a:pt x="2" y="621"/>
                    <a:pt x="2" y="621"/>
                  </a:cubicBezTo>
                  <a:cubicBezTo>
                    <a:pt x="2" y="621"/>
                    <a:pt x="3" y="621"/>
                    <a:pt x="3" y="622"/>
                  </a:cubicBezTo>
                  <a:cubicBezTo>
                    <a:pt x="3" y="622"/>
                    <a:pt x="3" y="622"/>
                    <a:pt x="3" y="622"/>
                  </a:cubicBezTo>
                  <a:cubicBezTo>
                    <a:pt x="3" y="622"/>
                    <a:pt x="3" y="622"/>
                    <a:pt x="3" y="622"/>
                  </a:cubicBezTo>
                  <a:cubicBezTo>
                    <a:pt x="3" y="623"/>
                    <a:pt x="3" y="623"/>
                    <a:pt x="3" y="623"/>
                  </a:cubicBezTo>
                  <a:cubicBezTo>
                    <a:pt x="3" y="623"/>
                    <a:pt x="3" y="623"/>
                    <a:pt x="3" y="623"/>
                  </a:cubicBezTo>
                  <a:cubicBezTo>
                    <a:pt x="3" y="623"/>
                    <a:pt x="3" y="624"/>
                    <a:pt x="3" y="624"/>
                  </a:cubicBezTo>
                  <a:cubicBezTo>
                    <a:pt x="3" y="624"/>
                    <a:pt x="3" y="624"/>
                    <a:pt x="3" y="624"/>
                  </a:cubicBezTo>
                  <a:cubicBezTo>
                    <a:pt x="3" y="624"/>
                    <a:pt x="3" y="624"/>
                    <a:pt x="3" y="624"/>
                  </a:cubicBezTo>
                  <a:cubicBezTo>
                    <a:pt x="3" y="625"/>
                    <a:pt x="4" y="626"/>
                    <a:pt x="4" y="627"/>
                  </a:cubicBezTo>
                  <a:cubicBezTo>
                    <a:pt x="4" y="627"/>
                    <a:pt x="4" y="627"/>
                    <a:pt x="4" y="627"/>
                  </a:cubicBezTo>
                  <a:cubicBezTo>
                    <a:pt x="4" y="628"/>
                    <a:pt x="4" y="628"/>
                    <a:pt x="4" y="629"/>
                  </a:cubicBezTo>
                  <a:cubicBezTo>
                    <a:pt x="4" y="629"/>
                    <a:pt x="4" y="629"/>
                    <a:pt x="4" y="629"/>
                  </a:cubicBezTo>
                  <a:cubicBezTo>
                    <a:pt x="5" y="631"/>
                    <a:pt x="5" y="633"/>
                    <a:pt x="5" y="635"/>
                  </a:cubicBezTo>
                  <a:cubicBezTo>
                    <a:pt x="5" y="635"/>
                    <a:pt x="5" y="635"/>
                    <a:pt x="5" y="635"/>
                  </a:cubicBezTo>
                  <a:cubicBezTo>
                    <a:pt x="6" y="640"/>
                    <a:pt x="7" y="644"/>
                    <a:pt x="8" y="649"/>
                  </a:cubicBezTo>
                  <a:cubicBezTo>
                    <a:pt x="8" y="649"/>
                    <a:pt x="8" y="649"/>
                    <a:pt x="8" y="649"/>
                  </a:cubicBezTo>
                  <a:cubicBezTo>
                    <a:pt x="8" y="649"/>
                    <a:pt x="8" y="649"/>
                    <a:pt x="8" y="650"/>
                  </a:cubicBezTo>
                  <a:cubicBezTo>
                    <a:pt x="9" y="650"/>
                    <a:pt x="9" y="650"/>
                    <a:pt x="9" y="650"/>
                  </a:cubicBezTo>
                  <a:cubicBezTo>
                    <a:pt x="9" y="650"/>
                    <a:pt x="9" y="651"/>
                    <a:pt x="9" y="651"/>
                  </a:cubicBezTo>
                  <a:cubicBezTo>
                    <a:pt x="9" y="651"/>
                    <a:pt x="9" y="651"/>
                    <a:pt x="9" y="651"/>
                  </a:cubicBezTo>
                  <a:cubicBezTo>
                    <a:pt x="9" y="653"/>
                    <a:pt x="9" y="654"/>
                    <a:pt x="10" y="655"/>
                  </a:cubicBezTo>
                  <a:cubicBezTo>
                    <a:pt x="10" y="655"/>
                    <a:pt x="10" y="655"/>
                    <a:pt x="10" y="655"/>
                  </a:cubicBezTo>
                  <a:cubicBezTo>
                    <a:pt x="10" y="656"/>
                    <a:pt x="10" y="656"/>
                    <a:pt x="10" y="656"/>
                  </a:cubicBezTo>
                  <a:cubicBezTo>
                    <a:pt x="10" y="656"/>
                    <a:pt x="10" y="656"/>
                    <a:pt x="10" y="656"/>
                  </a:cubicBezTo>
                  <a:cubicBezTo>
                    <a:pt x="10" y="657"/>
                    <a:pt x="10" y="657"/>
                    <a:pt x="10" y="657"/>
                  </a:cubicBezTo>
                  <a:cubicBezTo>
                    <a:pt x="10" y="657"/>
                    <a:pt x="10" y="657"/>
                    <a:pt x="10" y="657"/>
                  </a:cubicBezTo>
                  <a:cubicBezTo>
                    <a:pt x="10" y="657"/>
                    <a:pt x="10" y="658"/>
                    <a:pt x="10" y="658"/>
                  </a:cubicBezTo>
                  <a:cubicBezTo>
                    <a:pt x="10" y="658"/>
                    <a:pt x="10" y="658"/>
                    <a:pt x="10" y="658"/>
                  </a:cubicBezTo>
                  <a:cubicBezTo>
                    <a:pt x="10" y="658"/>
                    <a:pt x="10" y="658"/>
                    <a:pt x="10" y="659"/>
                  </a:cubicBezTo>
                  <a:cubicBezTo>
                    <a:pt x="10" y="659"/>
                    <a:pt x="10" y="659"/>
                    <a:pt x="10" y="659"/>
                  </a:cubicBezTo>
                  <a:cubicBezTo>
                    <a:pt x="10" y="659"/>
                    <a:pt x="10" y="659"/>
                    <a:pt x="10" y="659"/>
                  </a:cubicBezTo>
                  <a:cubicBezTo>
                    <a:pt x="11" y="660"/>
                    <a:pt x="11" y="660"/>
                    <a:pt x="11" y="660"/>
                  </a:cubicBezTo>
                  <a:cubicBezTo>
                    <a:pt x="11" y="660"/>
                    <a:pt x="11" y="660"/>
                    <a:pt x="11" y="660"/>
                  </a:cubicBezTo>
                  <a:cubicBezTo>
                    <a:pt x="11" y="661"/>
                    <a:pt x="11" y="661"/>
                    <a:pt x="11" y="661"/>
                  </a:cubicBezTo>
                  <a:cubicBezTo>
                    <a:pt x="11" y="661"/>
                    <a:pt x="11" y="661"/>
                    <a:pt x="11" y="661"/>
                  </a:cubicBezTo>
                  <a:cubicBezTo>
                    <a:pt x="11" y="663"/>
                    <a:pt x="12" y="665"/>
                    <a:pt x="12" y="667"/>
                  </a:cubicBezTo>
                  <a:cubicBezTo>
                    <a:pt x="30" y="755"/>
                    <a:pt x="44" y="839"/>
                    <a:pt x="53" y="913"/>
                  </a:cubicBezTo>
                  <a:cubicBezTo>
                    <a:pt x="57" y="849"/>
                    <a:pt x="64" y="779"/>
                    <a:pt x="75" y="706"/>
                  </a:cubicBezTo>
                  <a:cubicBezTo>
                    <a:pt x="99" y="534"/>
                    <a:pt x="136" y="384"/>
                    <a:pt x="172" y="294"/>
                  </a:cubicBezTo>
                  <a:cubicBezTo>
                    <a:pt x="173" y="230"/>
                    <a:pt x="171" y="172"/>
                    <a:pt x="166" y="123"/>
                  </a:cubicBezTo>
                  <a:cubicBezTo>
                    <a:pt x="166" y="123"/>
                    <a:pt x="166" y="123"/>
                    <a:pt x="166" y="123"/>
                  </a:cubicBezTo>
                  <a:cubicBezTo>
                    <a:pt x="161" y="71"/>
                    <a:pt x="153" y="28"/>
                    <a:pt x="143" y="0"/>
                  </a:cubicBezTo>
                </a:path>
              </a:pathLst>
            </a:custGeom>
            <a:solidFill>
              <a:srgbClr val="082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ïṥ1ídê">
              <a:extLst>
                <a:ext uri="{FF2B5EF4-FFF2-40B4-BE49-F238E27FC236}">
                  <a16:creationId xmlns:a16="http://schemas.microsoft.com/office/drawing/2014/main" id="{BE07FC02-9B40-42F7-998C-7FF5594B941E}"/>
                </a:ext>
              </a:extLst>
            </p:cNvPr>
            <p:cNvSpPr>
              <a:spLocks/>
            </p:cNvSpPr>
            <p:nvPr userDrawn="1"/>
          </p:nvSpPr>
          <p:spPr bwMode="auto">
            <a:xfrm>
              <a:off x="10515601" y="3625850"/>
              <a:ext cx="450850" cy="1638300"/>
            </a:xfrm>
            <a:custGeom>
              <a:avLst/>
              <a:gdLst>
                <a:gd name="T0" fmla="*/ 211 w 284"/>
                <a:gd name="T1" fmla="*/ 502 h 1032"/>
                <a:gd name="T2" fmla="*/ 246 w 284"/>
                <a:gd name="T3" fmla="*/ 1024 h 1032"/>
                <a:gd name="T4" fmla="*/ 74 w 284"/>
                <a:gd name="T5" fmla="*/ 530 h 1032"/>
                <a:gd name="T6" fmla="*/ 38 w 284"/>
                <a:gd name="T7" fmla="*/ 8 h 1032"/>
                <a:gd name="T8" fmla="*/ 211 w 284"/>
                <a:gd name="T9" fmla="*/ 502 h 1032"/>
              </a:gdLst>
              <a:ahLst/>
              <a:cxnLst>
                <a:cxn ang="0">
                  <a:pos x="T0" y="T1"/>
                </a:cxn>
                <a:cxn ang="0">
                  <a:pos x="T2" y="T3"/>
                </a:cxn>
                <a:cxn ang="0">
                  <a:pos x="T4" y="T5"/>
                </a:cxn>
                <a:cxn ang="0">
                  <a:pos x="T6" y="T7"/>
                </a:cxn>
                <a:cxn ang="0">
                  <a:pos x="T8" y="T9"/>
                </a:cxn>
              </a:cxnLst>
              <a:rect l="0" t="0" r="r" b="b"/>
              <a:pathLst>
                <a:path w="284" h="1032">
                  <a:moveTo>
                    <a:pt x="211" y="502"/>
                  </a:moveTo>
                  <a:cubicBezTo>
                    <a:pt x="268" y="783"/>
                    <a:pt x="284" y="1017"/>
                    <a:pt x="246" y="1024"/>
                  </a:cubicBezTo>
                  <a:cubicBezTo>
                    <a:pt x="208" y="1032"/>
                    <a:pt x="131" y="811"/>
                    <a:pt x="74" y="530"/>
                  </a:cubicBezTo>
                  <a:cubicBezTo>
                    <a:pt x="16" y="250"/>
                    <a:pt x="0" y="16"/>
                    <a:pt x="38" y="8"/>
                  </a:cubicBezTo>
                  <a:cubicBezTo>
                    <a:pt x="76" y="0"/>
                    <a:pt x="153" y="221"/>
                    <a:pt x="211" y="502"/>
                  </a:cubicBezTo>
                </a:path>
              </a:pathLst>
            </a:custGeom>
            <a:solidFill>
              <a:srgbClr val="358F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ś1ïďe">
              <a:extLst>
                <a:ext uri="{FF2B5EF4-FFF2-40B4-BE49-F238E27FC236}">
                  <a16:creationId xmlns:a16="http://schemas.microsoft.com/office/drawing/2014/main" id="{2722AF1F-A1C5-46EB-B377-AFA6A380451A}"/>
                </a:ext>
              </a:extLst>
            </p:cNvPr>
            <p:cNvSpPr>
              <a:spLocks noEditPoints="1"/>
            </p:cNvSpPr>
            <p:nvPr userDrawn="1"/>
          </p:nvSpPr>
          <p:spPr bwMode="auto">
            <a:xfrm>
              <a:off x="10882313" y="5227638"/>
              <a:ext cx="44450" cy="25400"/>
            </a:xfrm>
            <a:custGeom>
              <a:avLst/>
              <a:gdLst>
                <a:gd name="T0" fmla="*/ 13 w 28"/>
                <a:gd name="T1" fmla="*/ 16 h 16"/>
                <a:gd name="T2" fmla="*/ 13 w 28"/>
                <a:gd name="T3" fmla="*/ 16 h 16"/>
                <a:gd name="T4" fmla="*/ 2 w 28"/>
                <a:gd name="T5" fmla="*/ 11 h 16"/>
                <a:gd name="T6" fmla="*/ 2 w 28"/>
                <a:gd name="T7" fmla="*/ 11 h 16"/>
                <a:gd name="T8" fmla="*/ 2 w 28"/>
                <a:gd name="T9" fmla="*/ 11 h 16"/>
                <a:gd name="T10" fmla="*/ 2 w 28"/>
                <a:gd name="T11" fmla="*/ 10 h 16"/>
                <a:gd name="T12" fmla="*/ 2 w 28"/>
                <a:gd name="T13" fmla="*/ 10 h 16"/>
                <a:gd name="T14" fmla="*/ 2 w 28"/>
                <a:gd name="T15" fmla="*/ 10 h 16"/>
                <a:gd name="T16" fmla="*/ 2 w 28"/>
                <a:gd name="T17" fmla="*/ 10 h 16"/>
                <a:gd name="T18" fmla="*/ 2 w 28"/>
                <a:gd name="T19" fmla="*/ 10 h 16"/>
                <a:gd name="T20" fmla="*/ 2 w 28"/>
                <a:gd name="T21" fmla="*/ 10 h 16"/>
                <a:gd name="T22" fmla="*/ 2 w 28"/>
                <a:gd name="T23" fmla="*/ 10 h 16"/>
                <a:gd name="T24" fmla="*/ 2 w 28"/>
                <a:gd name="T25" fmla="*/ 10 h 16"/>
                <a:gd name="T26" fmla="*/ 2 w 28"/>
                <a:gd name="T27" fmla="*/ 10 h 16"/>
                <a:gd name="T28" fmla="*/ 1 w 28"/>
                <a:gd name="T29" fmla="*/ 10 h 16"/>
                <a:gd name="T30" fmla="*/ 1 w 28"/>
                <a:gd name="T31" fmla="*/ 10 h 16"/>
                <a:gd name="T32" fmla="*/ 1 w 28"/>
                <a:gd name="T33" fmla="*/ 10 h 16"/>
                <a:gd name="T34" fmla="*/ 1 w 28"/>
                <a:gd name="T35" fmla="*/ 9 h 16"/>
                <a:gd name="T36" fmla="*/ 1 w 28"/>
                <a:gd name="T37" fmla="*/ 9 h 16"/>
                <a:gd name="T38" fmla="*/ 1 w 28"/>
                <a:gd name="T39" fmla="*/ 9 h 16"/>
                <a:gd name="T40" fmla="*/ 1 w 28"/>
                <a:gd name="T41" fmla="*/ 9 h 16"/>
                <a:gd name="T42" fmla="*/ 1 w 28"/>
                <a:gd name="T43" fmla="*/ 9 h 16"/>
                <a:gd name="T44" fmla="*/ 1 w 28"/>
                <a:gd name="T45" fmla="*/ 9 h 16"/>
                <a:gd name="T46" fmla="*/ 1 w 28"/>
                <a:gd name="T47" fmla="*/ 9 h 16"/>
                <a:gd name="T48" fmla="*/ 1 w 28"/>
                <a:gd name="T49" fmla="*/ 9 h 16"/>
                <a:gd name="T50" fmla="*/ 0 w 28"/>
                <a:gd name="T51" fmla="*/ 9 h 16"/>
                <a:gd name="T52" fmla="*/ 0 w 28"/>
                <a:gd name="T53" fmla="*/ 9 h 16"/>
                <a:gd name="T54" fmla="*/ 0 w 28"/>
                <a:gd name="T55" fmla="*/ 9 h 16"/>
                <a:gd name="T56" fmla="*/ 0 w 28"/>
                <a:gd name="T57" fmla="*/ 9 h 16"/>
                <a:gd name="T58" fmla="*/ 0 w 28"/>
                <a:gd name="T59" fmla="*/ 8 h 16"/>
                <a:gd name="T60" fmla="*/ 0 w 28"/>
                <a:gd name="T61" fmla="*/ 8 h 16"/>
                <a:gd name="T62" fmla="*/ 0 w 28"/>
                <a:gd name="T63" fmla="*/ 8 h 16"/>
                <a:gd name="T64" fmla="*/ 28 w 28"/>
                <a:gd name="T65" fmla="*/ 0 h 16"/>
                <a:gd name="T66" fmla="*/ 28 w 28"/>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6">
                  <a:moveTo>
                    <a:pt x="3" y="11"/>
                  </a:moveTo>
                  <a:cubicBezTo>
                    <a:pt x="6" y="14"/>
                    <a:pt x="10" y="16"/>
                    <a:pt x="13" y="16"/>
                  </a:cubicBezTo>
                  <a:cubicBezTo>
                    <a:pt x="14" y="16"/>
                    <a:pt x="15" y="15"/>
                    <a:pt x="15" y="15"/>
                  </a:cubicBezTo>
                  <a:cubicBezTo>
                    <a:pt x="15" y="15"/>
                    <a:pt x="14" y="16"/>
                    <a:pt x="13" y="16"/>
                  </a:cubicBezTo>
                  <a:cubicBezTo>
                    <a:pt x="10" y="16"/>
                    <a:pt x="6" y="14"/>
                    <a:pt x="3" y="11"/>
                  </a:cubicBezTo>
                  <a:moveTo>
                    <a:pt x="2" y="11"/>
                  </a:moveTo>
                  <a:cubicBezTo>
                    <a:pt x="2" y="11"/>
                    <a:pt x="3" y="11"/>
                    <a:pt x="3" y="11"/>
                  </a:cubicBezTo>
                  <a:cubicBezTo>
                    <a:pt x="3" y="11"/>
                    <a:pt x="2" y="11"/>
                    <a:pt x="2" y="11"/>
                  </a:cubicBezTo>
                  <a:moveTo>
                    <a:pt x="2" y="10"/>
                  </a:moveTo>
                  <a:cubicBezTo>
                    <a:pt x="2" y="10"/>
                    <a:pt x="2" y="11"/>
                    <a:pt x="2" y="11"/>
                  </a:cubicBezTo>
                  <a:cubicBezTo>
                    <a:pt x="2" y="11"/>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2" y="10"/>
                  </a:moveTo>
                  <a:cubicBezTo>
                    <a:pt x="2" y="10"/>
                    <a:pt x="2" y="10"/>
                    <a:pt x="2" y="10"/>
                  </a:cubicBezTo>
                  <a:cubicBezTo>
                    <a:pt x="2" y="10"/>
                    <a:pt x="2" y="10"/>
                    <a:pt x="2" y="10"/>
                  </a:cubicBezTo>
                  <a:moveTo>
                    <a:pt x="1" y="10"/>
                  </a:moveTo>
                  <a:cubicBezTo>
                    <a:pt x="2" y="10"/>
                    <a:pt x="2" y="10"/>
                    <a:pt x="2" y="10"/>
                  </a:cubicBezTo>
                  <a:cubicBezTo>
                    <a:pt x="2" y="10"/>
                    <a:pt x="2" y="10"/>
                    <a:pt x="1" y="10"/>
                  </a:cubicBezTo>
                  <a:moveTo>
                    <a:pt x="1" y="10"/>
                  </a:moveTo>
                  <a:cubicBezTo>
                    <a:pt x="1" y="10"/>
                    <a:pt x="1" y="10"/>
                    <a:pt x="1"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10"/>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8"/>
                  </a:moveTo>
                  <a:cubicBezTo>
                    <a:pt x="0" y="8"/>
                    <a:pt x="0" y="9"/>
                    <a:pt x="0" y="9"/>
                  </a:cubicBezTo>
                  <a:cubicBezTo>
                    <a:pt x="0" y="8"/>
                    <a:pt x="0" y="8"/>
                    <a:pt x="0" y="8"/>
                  </a:cubicBezTo>
                  <a:moveTo>
                    <a:pt x="0" y="8"/>
                  </a:moveTo>
                  <a:cubicBezTo>
                    <a:pt x="0" y="8"/>
                    <a:pt x="0" y="8"/>
                    <a:pt x="0" y="8"/>
                  </a:cubicBezTo>
                  <a:cubicBezTo>
                    <a:pt x="0" y="8"/>
                    <a:pt x="0" y="8"/>
                    <a:pt x="0" y="8"/>
                  </a:cubicBezTo>
                  <a:moveTo>
                    <a:pt x="28" y="0"/>
                  </a:moveTo>
                  <a:cubicBezTo>
                    <a:pt x="25" y="9"/>
                    <a:pt x="21" y="14"/>
                    <a:pt x="15" y="15"/>
                  </a:cubicBezTo>
                  <a:cubicBezTo>
                    <a:pt x="21" y="14"/>
                    <a:pt x="25" y="9"/>
                    <a:pt x="28" y="0"/>
                  </a:cubicBezTo>
                  <a:cubicBezTo>
                    <a:pt x="28" y="0"/>
                    <a:pt x="28" y="0"/>
                    <a:pt x="28" y="0"/>
                  </a:cubicBezTo>
                </a:path>
              </a:pathLst>
            </a:custGeom>
            <a:solidFill>
              <a:srgbClr val="3134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i$liḓê">
              <a:extLst>
                <a:ext uri="{FF2B5EF4-FFF2-40B4-BE49-F238E27FC236}">
                  <a16:creationId xmlns:a16="http://schemas.microsoft.com/office/drawing/2014/main" id="{A357A177-2FD5-44B4-90C9-69697DB11272}"/>
                </a:ext>
              </a:extLst>
            </p:cNvPr>
            <p:cNvSpPr>
              <a:spLocks noEditPoints="1"/>
            </p:cNvSpPr>
            <p:nvPr userDrawn="1"/>
          </p:nvSpPr>
          <p:spPr bwMode="auto">
            <a:xfrm>
              <a:off x="10834688" y="4351338"/>
              <a:ext cx="15875" cy="69850"/>
            </a:xfrm>
            <a:custGeom>
              <a:avLst/>
              <a:gdLst>
                <a:gd name="T0" fmla="*/ 10 w 10"/>
                <a:gd name="T1" fmla="*/ 44 h 44"/>
                <a:gd name="T2" fmla="*/ 10 w 10"/>
                <a:gd name="T3" fmla="*/ 44 h 44"/>
                <a:gd name="T4" fmla="*/ 10 w 10"/>
                <a:gd name="T5" fmla="*/ 44 h 44"/>
                <a:gd name="T6" fmla="*/ 9 w 10"/>
                <a:gd name="T7" fmla="*/ 43 h 44"/>
                <a:gd name="T8" fmla="*/ 9 w 10"/>
                <a:gd name="T9" fmla="*/ 43 h 44"/>
                <a:gd name="T10" fmla="*/ 9 w 10"/>
                <a:gd name="T11" fmla="*/ 43 h 44"/>
                <a:gd name="T12" fmla="*/ 9 w 10"/>
                <a:gd name="T13" fmla="*/ 42 h 44"/>
                <a:gd name="T14" fmla="*/ 9 w 10"/>
                <a:gd name="T15" fmla="*/ 43 h 44"/>
                <a:gd name="T16" fmla="*/ 9 w 10"/>
                <a:gd name="T17" fmla="*/ 42 h 44"/>
                <a:gd name="T18" fmla="*/ 9 w 10"/>
                <a:gd name="T19" fmla="*/ 41 h 44"/>
                <a:gd name="T20" fmla="*/ 9 w 10"/>
                <a:gd name="T21" fmla="*/ 42 h 44"/>
                <a:gd name="T22" fmla="*/ 9 w 10"/>
                <a:gd name="T23" fmla="*/ 41 h 44"/>
                <a:gd name="T24" fmla="*/ 9 w 10"/>
                <a:gd name="T25" fmla="*/ 40 h 44"/>
                <a:gd name="T26" fmla="*/ 9 w 10"/>
                <a:gd name="T27" fmla="*/ 41 h 44"/>
                <a:gd name="T28" fmla="*/ 9 w 10"/>
                <a:gd name="T29" fmla="*/ 40 h 44"/>
                <a:gd name="T30" fmla="*/ 9 w 10"/>
                <a:gd name="T31" fmla="*/ 39 h 44"/>
                <a:gd name="T32" fmla="*/ 9 w 10"/>
                <a:gd name="T33" fmla="*/ 40 h 44"/>
                <a:gd name="T34" fmla="*/ 9 w 10"/>
                <a:gd name="T35" fmla="*/ 39 h 44"/>
                <a:gd name="T36" fmla="*/ 8 w 10"/>
                <a:gd name="T37" fmla="*/ 35 h 44"/>
                <a:gd name="T38" fmla="*/ 9 w 10"/>
                <a:gd name="T39" fmla="*/ 39 h 44"/>
                <a:gd name="T40" fmla="*/ 8 w 10"/>
                <a:gd name="T41" fmla="*/ 35 h 44"/>
                <a:gd name="T42" fmla="*/ 8 w 10"/>
                <a:gd name="T43" fmla="*/ 34 h 44"/>
                <a:gd name="T44" fmla="*/ 8 w 10"/>
                <a:gd name="T45" fmla="*/ 35 h 44"/>
                <a:gd name="T46" fmla="*/ 8 w 10"/>
                <a:gd name="T47" fmla="*/ 34 h 44"/>
                <a:gd name="T48" fmla="*/ 7 w 10"/>
                <a:gd name="T49" fmla="*/ 33 h 44"/>
                <a:gd name="T50" fmla="*/ 7 w 10"/>
                <a:gd name="T51" fmla="*/ 34 h 44"/>
                <a:gd name="T52" fmla="*/ 7 w 10"/>
                <a:gd name="T53" fmla="*/ 33 h 44"/>
                <a:gd name="T54" fmla="*/ 4 w 10"/>
                <a:gd name="T55" fmla="*/ 19 h 44"/>
                <a:gd name="T56" fmla="*/ 7 w 10"/>
                <a:gd name="T57" fmla="*/ 33 h 44"/>
                <a:gd name="T58" fmla="*/ 4 w 10"/>
                <a:gd name="T59" fmla="*/ 19 h 44"/>
                <a:gd name="T60" fmla="*/ 3 w 10"/>
                <a:gd name="T61" fmla="*/ 13 h 44"/>
                <a:gd name="T62" fmla="*/ 4 w 10"/>
                <a:gd name="T63" fmla="*/ 19 h 44"/>
                <a:gd name="T64" fmla="*/ 3 w 10"/>
                <a:gd name="T65" fmla="*/ 13 h 44"/>
                <a:gd name="T66" fmla="*/ 3 w 10"/>
                <a:gd name="T67" fmla="*/ 11 h 44"/>
                <a:gd name="T68" fmla="*/ 3 w 10"/>
                <a:gd name="T69" fmla="*/ 13 h 44"/>
                <a:gd name="T70" fmla="*/ 3 w 10"/>
                <a:gd name="T71" fmla="*/ 11 h 44"/>
                <a:gd name="T72" fmla="*/ 2 w 10"/>
                <a:gd name="T73" fmla="*/ 8 h 44"/>
                <a:gd name="T74" fmla="*/ 3 w 10"/>
                <a:gd name="T75" fmla="*/ 11 h 44"/>
                <a:gd name="T76" fmla="*/ 2 w 10"/>
                <a:gd name="T77" fmla="*/ 8 h 44"/>
                <a:gd name="T78" fmla="*/ 2 w 10"/>
                <a:gd name="T79" fmla="*/ 8 h 44"/>
                <a:gd name="T80" fmla="*/ 2 w 10"/>
                <a:gd name="T81" fmla="*/ 8 h 44"/>
                <a:gd name="T82" fmla="*/ 2 w 10"/>
                <a:gd name="T83" fmla="*/ 8 h 44"/>
                <a:gd name="T84" fmla="*/ 2 w 10"/>
                <a:gd name="T85" fmla="*/ 7 h 44"/>
                <a:gd name="T86" fmla="*/ 2 w 10"/>
                <a:gd name="T87" fmla="*/ 7 h 44"/>
                <a:gd name="T88" fmla="*/ 2 w 10"/>
                <a:gd name="T89" fmla="*/ 7 h 44"/>
                <a:gd name="T90" fmla="*/ 2 w 10"/>
                <a:gd name="T91" fmla="*/ 6 h 44"/>
                <a:gd name="T92" fmla="*/ 2 w 10"/>
                <a:gd name="T93" fmla="*/ 6 h 44"/>
                <a:gd name="T94" fmla="*/ 2 w 10"/>
                <a:gd name="T95" fmla="*/ 6 h 44"/>
                <a:gd name="T96" fmla="*/ 1 w 10"/>
                <a:gd name="T97" fmla="*/ 5 h 44"/>
                <a:gd name="T98" fmla="*/ 2 w 10"/>
                <a:gd name="T99" fmla="*/ 6 h 44"/>
                <a:gd name="T100" fmla="*/ 1 w 10"/>
                <a:gd name="T101" fmla="*/ 5 h 44"/>
                <a:gd name="T102" fmla="*/ 1 w 10"/>
                <a:gd name="T103" fmla="*/ 4 h 44"/>
                <a:gd name="T104" fmla="*/ 1 w 10"/>
                <a:gd name="T105" fmla="*/ 5 h 44"/>
                <a:gd name="T106" fmla="*/ 1 w 10"/>
                <a:gd name="T107" fmla="*/ 4 h 44"/>
                <a:gd name="T108" fmla="*/ 1 w 10"/>
                <a:gd name="T109" fmla="*/ 3 h 44"/>
                <a:gd name="T110" fmla="*/ 1 w 10"/>
                <a:gd name="T111" fmla="*/ 3 h 44"/>
                <a:gd name="T112" fmla="*/ 1 w 10"/>
                <a:gd name="T113" fmla="*/ 3 h 44"/>
                <a:gd name="T114" fmla="*/ 1 w 10"/>
                <a:gd name="T115" fmla="*/ 2 h 44"/>
                <a:gd name="T116" fmla="*/ 1 w 10"/>
                <a:gd name="T117" fmla="*/ 2 h 44"/>
                <a:gd name="T118" fmla="*/ 1 w 10"/>
                <a:gd name="T119" fmla="*/ 2 h 44"/>
                <a:gd name="T120" fmla="*/ 0 w 10"/>
                <a:gd name="T121" fmla="*/ 0 h 44"/>
                <a:gd name="T122" fmla="*/ 0 w 10"/>
                <a:gd name="T123" fmla="*/ 0 h 44"/>
                <a:gd name="T124" fmla="*/ 0 w 10"/>
                <a:gd name="T1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 h="44">
                  <a:moveTo>
                    <a:pt x="10" y="44"/>
                  </a:moveTo>
                  <a:cubicBezTo>
                    <a:pt x="10" y="44"/>
                    <a:pt x="10" y="44"/>
                    <a:pt x="10" y="44"/>
                  </a:cubicBezTo>
                  <a:cubicBezTo>
                    <a:pt x="10" y="44"/>
                    <a:pt x="10" y="44"/>
                    <a:pt x="10" y="44"/>
                  </a:cubicBezTo>
                  <a:moveTo>
                    <a:pt x="9" y="43"/>
                  </a:moveTo>
                  <a:cubicBezTo>
                    <a:pt x="9" y="43"/>
                    <a:pt x="9" y="43"/>
                    <a:pt x="9" y="43"/>
                  </a:cubicBezTo>
                  <a:cubicBezTo>
                    <a:pt x="9" y="43"/>
                    <a:pt x="9" y="43"/>
                    <a:pt x="9" y="43"/>
                  </a:cubicBezTo>
                  <a:moveTo>
                    <a:pt x="9" y="42"/>
                  </a:moveTo>
                  <a:cubicBezTo>
                    <a:pt x="9" y="42"/>
                    <a:pt x="9" y="42"/>
                    <a:pt x="9" y="43"/>
                  </a:cubicBezTo>
                  <a:cubicBezTo>
                    <a:pt x="9" y="42"/>
                    <a:pt x="9" y="42"/>
                    <a:pt x="9" y="42"/>
                  </a:cubicBezTo>
                  <a:moveTo>
                    <a:pt x="9" y="41"/>
                  </a:moveTo>
                  <a:cubicBezTo>
                    <a:pt x="9" y="41"/>
                    <a:pt x="9" y="42"/>
                    <a:pt x="9" y="42"/>
                  </a:cubicBezTo>
                  <a:cubicBezTo>
                    <a:pt x="9" y="42"/>
                    <a:pt x="9" y="41"/>
                    <a:pt x="9" y="41"/>
                  </a:cubicBezTo>
                  <a:moveTo>
                    <a:pt x="9" y="40"/>
                  </a:moveTo>
                  <a:cubicBezTo>
                    <a:pt x="9" y="41"/>
                    <a:pt x="9" y="41"/>
                    <a:pt x="9" y="41"/>
                  </a:cubicBezTo>
                  <a:cubicBezTo>
                    <a:pt x="9" y="41"/>
                    <a:pt x="9" y="41"/>
                    <a:pt x="9" y="40"/>
                  </a:cubicBezTo>
                  <a:moveTo>
                    <a:pt x="9" y="39"/>
                  </a:moveTo>
                  <a:cubicBezTo>
                    <a:pt x="9" y="40"/>
                    <a:pt x="9" y="40"/>
                    <a:pt x="9" y="40"/>
                  </a:cubicBezTo>
                  <a:cubicBezTo>
                    <a:pt x="9" y="40"/>
                    <a:pt x="9" y="40"/>
                    <a:pt x="9" y="39"/>
                  </a:cubicBezTo>
                  <a:moveTo>
                    <a:pt x="8" y="35"/>
                  </a:moveTo>
                  <a:cubicBezTo>
                    <a:pt x="8" y="37"/>
                    <a:pt x="8" y="38"/>
                    <a:pt x="9" y="39"/>
                  </a:cubicBezTo>
                  <a:cubicBezTo>
                    <a:pt x="8" y="38"/>
                    <a:pt x="8" y="37"/>
                    <a:pt x="8" y="35"/>
                  </a:cubicBezTo>
                  <a:moveTo>
                    <a:pt x="8" y="34"/>
                  </a:moveTo>
                  <a:cubicBezTo>
                    <a:pt x="8" y="34"/>
                    <a:pt x="8" y="35"/>
                    <a:pt x="8" y="35"/>
                  </a:cubicBezTo>
                  <a:cubicBezTo>
                    <a:pt x="8" y="35"/>
                    <a:pt x="8" y="34"/>
                    <a:pt x="8" y="34"/>
                  </a:cubicBezTo>
                  <a:moveTo>
                    <a:pt x="7" y="33"/>
                  </a:moveTo>
                  <a:cubicBezTo>
                    <a:pt x="7" y="33"/>
                    <a:pt x="7" y="33"/>
                    <a:pt x="7" y="34"/>
                  </a:cubicBezTo>
                  <a:cubicBezTo>
                    <a:pt x="7" y="33"/>
                    <a:pt x="7" y="33"/>
                    <a:pt x="7" y="33"/>
                  </a:cubicBezTo>
                  <a:moveTo>
                    <a:pt x="4" y="19"/>
                  </a:moveTo>
                  <a:cubicBezTo>
                    <a:pt x="5" y="24"/>
                    <a:pt x="6" y="28"/>
                    <a:pt x="7" y="33"/>
                  </a:cubicBezTo>
                  <a:cubicBezTo>
                    <a:pt x="6" y="28"/>
                    <a:pt x="5" y="24"/>
                    <a:pt x="4" y="19"/>
                  </a:cubicBezTo>
                  <a:moveTo>
                    <a:pt x="3" y="13"/>
                  </a:moveTo>
                  <a:cubicBezTo>
                    <a:pt x="4" y="15"/>
                    <a:pt x="4" y="17"/>
                    <a:pt x="4" y="19"/>
                  </a:cubicBezTo>
                  <a:cubicBezTo>
                    <a:pt x="4" y="17"/>
                    <a:pt x="4" y="15"/>
                    <a:pt x="3" y="13"/>
                  </a:cubicBezTo>
                  <a:moveTo>
                    <a:pt x="3" y="11"/>
                  </a:moveTo>
                  <a:cubicBezTo>
                    <a:pt x="3" y="12"/>
                    <a:pt x="3" y="12"/>
                    <a:pt x="3" y="13"/>
                  </a:cubicBezTo>
                  <a:cubicBezTo>
                    <a:pt x="3" y="12"/>
                    <a:pt x="3" y="12"/>
                    <a:pt x="3" y="11"/>
                  </a:cubicBezTo>
                  <a:moveTo>
                    <a:pt x="2" y="8"/>
                  </a:moveTo>
                  <a:cubicBezTo>
                    <a:pt x="2" y="9"/>
                    <a:pt x="3" y="10"/>
                    <a:pt x="3" y="11"/>
                  </a:cubicBezTo>
                  <a:cubicBezTo>
                    <a:pt x="3" y="10"/>
                    <a:pt x="2" y="9"/>
                    <a:pt x="2" y="8"/>
                  </a:cubicBezTo>
                  <a:moveTo>
                    <a:pt x="2" y="8"/>
                  </a:moveTo>
                  <a:cubicBezTo>
                    <a:pt x="2" y="8"/>
                    <a:pt x="2" y="8"/>
                    <a:pt x="2" y="8"/>
                  </a:cubicBezTo>
                  <a:cubicBezTo>
                    <a:pt x="2" y="8"/>
                    <a:pt x="2" y="8"/>
                    <a:pt x="2" y="8"/>
                  </a:cubicBezTo>
                  <a:moveTo>
                    <a:pt x="2" y="7"/>
                  </a:moveTo>
                  <a:cubicBezTo>
                    <a:pt x="2" y="7"/>
                    <a:pt x="2" y="7"/>
                    <a:pt x="2" y="7"/>
                  </a:cubicBezTo>
                  <a:cubicBezTo>
                    <a:pt x="2" y="7"/>
                    <a:pt x="2" y="7"/>
                    <a:pt x="2" y="7"/>
                  </a:cubicBezTo>
                  <a:moveTo>
                    <a:pt x="2" y="6"/>
                  </a:moveTo>
                  <a:cubicBezTo>
                    <a:pt x="2" y="6"/>
                    <a:pt x="2" y="6"/>
                    <a:pt x="2" y="6"/>
                  </a:cubicBezTo>
                  <a:cubicBezTo>
                    <a:pt x="2" y="6"/>
                    <a:pt x="2" y="6"/>
                    <a:pt x="2" y="6"/>
                  </a:cubicBezTo>
                  <a:moveTo>
                    <a:pt x="1" y="5"/>
                  </a:moveTo>
                  <a:cubicBezTo>
                    <a:pt x="1" y="5"/>
                    <a:pt x="2" y="6"/>
                    <a:pt x="2" y="6"/>
                  </a:cubicBezTo>
                  <a:cubicBezTo>
                    <a:pt x="2" y="5"/>
                    <a:pt x="1" y="5"/>
                    <a:pt x="1" y="5"/>
                  </a:cubicBezTo>
                  <a:moveTo>
                    <a:pt x="1" y="4"/>
                  </a:moveTo>
                  <a:cubicBezTo>
                    <a:pt x="1" y="5"/>
                    <a:pt x="1" y="5"/>
                    <a:pt x="1" y="5"/>
                  </a:cubicBezTo>
                  <a:cubicBezTo>
                    <a:pt x="1" y="5"/>
                    <a:pt x="1" y="4"/>
                    <a:pt x="1" y="4"/>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0" y="0"/>
                  </a:moveTo>
                  <a:cubicBezTo>
                    <a:pt x="0" y="0"/>
                    <a:pt x="0" y="0"/>
                    <a:pt x="0" y="0"/>
                  </a:cubicBezTo>
                  <a:cubicBezTo>
                    <a:pt x="0" y="0"/>
                    <a:pt x="0" y="0"/>
                    <a:pt x="0" y="0"/>
                  </a:cubicBezTo>
                </a:path>
              </a:pathLst>
            </a:custGeom>
            <a:solidFill>
              <a:srgbClr val="021A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îṧliḍê">
              <a:extLst>
                <a:ext uri="{FF2B5EF4-FFF2-40B4-BE49-F238E27FC236}">
                  <a16:creationId xmlns:a16="http://schemas.microsoft.com/office/drawing/2014/main" id="{02340440-397A-4848-831B-13738FAA8754}"/>
                </a:ext>
              </a:extLst>
            </p:cNvPr>
            <p:cNvSpPr>
              <a:spLocks/>
            </p:cNvSpPr>
            <p:nvPr userDrawn="1"/>
          </p:nvSpPr>
          <p:spPr bwMode="auto">
            <a:xfrm>
              <a:off x="10685463" y="3814763"/>
              <a:ext cx="241300" cy="1438275"/>
            </a:xfrm>
            <a:custGeom>
              <a:avLst/>
              <a:gdLst>
                <a:gd name="T0" fmla="*/ 27 w 152"/>
                <a:gd name="T1" fmla="*/ 192 h 906"/>
                <a:gd name="T2" fmla="*/ 124 w 152"/>
                <a:gd name="T3" fmla="*/ 898 h 906"/>
                <a:gd name="T4" fmla="*/ 124 w 152"/>
                <a:gd name="T5" fmla="*/ 898 h 906"/>
                <a:gd name="T6" fmla="*/ 124 w 152"/>
                <a:gd name="T7" fmla="*/ 899 h 906"/>
                <a:gd name="T8" fmla="*/ 124 w 152"/>
                <a:gd name="T9" fmla="*/ 899 h 906"/>
                <a:gd name="T10" fmla="*/ 124 w 152"/>
                <a:gd name="T11" fmla="*/ 899 h 906"/>
                <a:gd name="T12" fmla="*/ 125 w 152"/>
                <a:gd name="T13" fmla="*/ 899 h 906"/>
                <a:gd name="T14" fmla="*/ 125 w 152"/>
                <a:gd name="T15" fmla="*/ 899 h 906"/>
                <a:gd name="T16" fmla="*/ 125 w 152"/>
                <a:gd name="T17" fmla="*/ 899 h 906"/>
                <a:gd name="T18" fmla="*/ 125 w 152"/>
                <a:gd name="T19" fmla="*/ 899 h 906"/>
                <a:gd name="T20" fmla="*/ 125 w 152"/>
                <a:gd name="T21" fmla="*/ 899 h 906"/>
                <a:gd name="T22" fmla="*/ 125 w 152"/>
                <a:gd name="T23" fmla="*/ 900 h 906"/>
                <a:gd name="T24" fmla="*/ 125 w 152"/>
                <a:gd name="T25" fmla="*/ 900 h 906"/>
                <a:gd name="T26" fmla="*/ 125 w 152"/>
                <a:gd name="T27" fmla="*/ 900 h 906"/>
                <a:gd name="T28" fmla="*/ 126 w 152"/>
                <a:gd name="T29" fmla="*/ 900 h 906"/>
                <a:gd name="T30" fmla="*/ 126 w 152"/>
                <a:gd name="T31" fmla="*/ 900 h 906"/>
                <a:gd name="T32" fmla="*/ 126 w 152"/>
                <a:gd name="T33" fmla="*/ 900 h 906"/>
                <a:gd name="T34" fmla="*/ 126 w 152"/>
                <a:gd name="T35" fmla="*/ 900 h 906"/>
                <a:gd name="T36" fmla="*/ 126 w 152"/>
                <a:gd name="T37" fmla="*/ 900 h 906"/>
                <a:gd name="T38" fmla="*/ 126 w 152"/>
                <a:gd name="T39" fmla="*/ 900 h 906"/>
                <a:gd name="T40" fmla="*/ 126 w 152"/>
                <a:gd name="T41" fmla="*/ 901 h 906"/>
                <a:gd name="T42" fmla="*/ 127 w 152"/>
                <a:gd name="T43" fmla="*/ 901 h 906"/>
                <a:gd name="T44" fmla="*/ 139 w 152"/>
                <a:gd name="T45" fmla="*/ 905 h 906"/>
                <a:gd name="T46" fmla="*/ 139 w 152"/>
                <a:gd name="T47" fmla="*/ 905 h 906"/>
                <a:gd name="T48" fmla="*/ 149 w 152"/>
                <a:gd name="T49" fmla="*/ 870 h 906"/>
                <a:gd name="T50" fmla="*/ 146 w 152"/>
                <a:gd name="T51" fmla="*/ 635 h 906"/>
                <a:gd name="T52" fmla="*/ 104 w 152"/>
                <a:gd name="T53" fmla="*/ 383 h 906"/>
                <a:gd name="T54" fmla="*/ 104 w 152"/>
                <a:gd name="T55" fmla="*/ 382 h 906"/>
                <a:gd name="T56" fmla="*/ 103 w 152"/>
                <a:gd name="T57" fmla="*/ 381 h 906"/>
                <a:gd name="T58" fmla="*/ 103 w 152"/>
                <a:gd name="T59" fmla="*/ 381 h 906"/>
                <a:gd name="T60" fmla="*/ 103 w 152"/>
                <a:gd name="T61" fmla="*/ 380 h 906"/>
                <a:gd name="T62" fmla="*/ 103 w 152"/>
                <a:gd name="T63" fmla="*/ 379 h 906"/>
                <a:gd name="T64" fmla="*/ 103 w 152"/>
                <a:gd name="T65" fmla="*/ 378 h 906"/>
                <a:gd name="T66" fmla="*/ 103 w 152"/>
                <a:gd name="T67" fmla="*/ 377 h 906"/>
                <a:gd name="T68" fmla="*/ 102 w 152"/>
                <a:gd name="T69" fmla="*/ 373 h 906"/>
                <a:gd name="T70" fmla="*/ 101 w 152"/>
                <a:gd name="T71" fmla="*/ 372 h 906"/>
                <a:gd name="T72" fmla="*/ 101 w 152"/>
                <a:gd name="T73" fmla="*/ 371 h 906"/>
                <a:gd name="T74" fmla="*/ 98 w 152"/>
                <a:gd name="T75" fmla="*/ 357 h 906"/>
                <a:gd name="T76" fmla="*/ 97 w 152"/>
                <a:gd name="T77" fmla="*/ 351 h 906"/>
                <a:gd name="T78" fmla="*/ 97 w 152"/>
                <a:gd name="T79" fmla="*/ 349 h 906"/>
                <a:gd name="T80" fmla="*/ 96 w 152"/>
                <a:gd name="T81" fmla="*/ 346 h 906"/>
                <a:gd name="T82" fmla="*/ 96 w 152"/>
                <a:gd name="T83" fmla="*/ 345 h 906"/>
                <a:gd name="T84" fmla="*/ 96 w 152"/>
                <a:gd name="T85" fmla="*/ 344 h 906"/>
                <a:gd name="T86" fmla="*/ 96 w 152"/>
                <a:gd name="T87" fmla="*/ 344 h 906"/>
                <a:gd name="T88" fmla="*/ 95 w 152"/>
                <a:gd name="T89" fmla="*/ 343 h 906"/>
                <a:gd name="T90" fmla="*/ 95 w 152"/>
                <a:gd name="T91" fmla="*/ 341 h 906"/>
                <a:gd name="T92" fmla="*/ 95 w 152"/>
                <a:gd name="T93" fmla="*/ 340 h 906"/>
                <a:gd name="T94" fmla="*/ 94 w 152"/>
                <a:gd name="T95" fmla="*/ 338 h 906"/>
                <a:gd name="T96" fmla="*/ 0 w 152"/>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906">
                  <a:moveTo>
                    <a:pt x="0" y="0"/>
                  </a:moveTo>
                  <a:cubicBezTo>
                    <a:pt x="10" y="59"/>
                    <a:pt x="19" y="124"/>
                    <a:pt x="27" y="192"/>
                  </a:cubicBezTo>
                  <a:cubicBezTo>
                    <a:pt x="52" y="418"/>
                    <a:pt x="54" y="612"/>
                    <a:pt x="34" y="685"/>
                  </a:cubicBezTo>
                  <a:cubicBezTo>
                    <a:pt x="67" y="796"/>
                    <a:pt x="100" y="875"/>
                    <a:pt x="124" y="898"/>
                  </a:cubicBezTo>
                  <a:cubicBezTo>
                    <a:pt x="124" y="898"/>
                    <a:pt x="124" y="898"/>
                    <a:pt x="124" y="898"/>
                  </a:cubicBezTo>
                  <a:cubicBezTo>
                    <a:pt x="124" y="898"/>
                    <a:pt x="124" y="898"/>
                    <a:pt x="124" y="898"/>
                  </a:cubicBezTo>
                  <a:cubicBezTo>
                    <a:pt x="124" y="898"/>
                    <a:pt x="124" y="898"/>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4" y="899"/>
                    <a:pt x="124" y="899"/>
                    <a:pt x="124"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899"/>
                  </a:cubicBezTo>
                  <a:cubicBezTo>
                    <a:pt x="125" y="899"/>
                    <a:pt x="125" y="899"/>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5" y="900"/>
                    <a:pt x="125" y="900"/>
                    <a:pt x="125"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0"/>
                    <a:pt x="126" y="900"/>
                  </a:cubicBezTo>
                  <a:cubicBezTo>
                    <a:pt x="126" y="900"/>
                    <a:pt x="126" y="901"/>
                    <a:pt x="126" y="901"/>
                  </a:cubicBezTo>
                  <a:cubicBezTo>
                    <a:pt x="126" y="901"/>
                    <a:pt x="126" y="901"/>
                    <a:pt x="126" y="901"/>
                  </a:cubicBezTo>
                  <a:cubicBezTo>
                    <a:pt x="126" y="901"/>
                    <a:pt x="127" y="901"/>
                    <a:pt x="127" y="901"/>
                  </a:cubicBezTo>
                  <a:cubicBezTo>
                    <a:pt x="127" y="901"/>
                    <a:pt x="127" y="901"/>
                    <a:pt x="127" y="901"/>
                  </a:cubicBezTo>
                  <a:cubicBezTo>
                    <a:pt x="130" y="904"/>
                    <a:pt x="134" y="906"/>
                    <a:pt x="137" y="906"/>
                  </a:cubicBezTo>
                  <a:cubicBezTo>
                    <a:pt x="138" y="906"/>
                    <a:pt x="139" y="905"/>
                    <a:pt x="139" y="905"/>
                  </a:cubicBezTo>
                  <a:cubicBezTo>
                    <a:pt x="139" y="905"/>
                    <a:pt x="139" y="905"/>
                    <a:pt x="139" y="905"/>
                  </a:cubicBezTo>
                  <a:cubicBezTo>
                    <a:pt x="139" y="905"/>
                    <a:pt x="139" y="905"/>
                    <a:pt x="139" y="905"/>
                  </a:cubicBezTo>
                  <a:cubicBezTo>
                    <a:pt x="145" y="904"/>
                    <a:pt x="149" y="899"/>
                    <a:pt x="152" y="890"/>
                  </a:cubicBezTo>
                  <a:cubicBezTo>
                    <a:pt x="151" y="884"/>
                    <a:pt x="150" y="877"/>
                    <a:pt x="149" y="870"/>
                  </a:cubicBezTo>
                  <a:cubicBezTo>
                    <a:pt x="149" y="870"/>
                    <a:pt x="149" y="870"/>
                    <a:pt x="149" y="870"/>
                  </a:cubicBezTo>
                  <a:cubicBezTo>
                    <a:pt x="141" y="813"/>
                    <a:pt x="140" y="731"/>
                    <a:pt x="146" y="635"/>
                  </a:cubicBezTo>
                  <a:cubicBezTo>
                    <a:pt x="137" y="561"/>
                    <a:pt x="123" y="477"/>
                    <a:pt x="105" y="389"/>
                  </a:cubicBezTo>
                  <a:cubicBezTo>
                    <a:pt x="105" y="387"/>
                    <a:pt x="104" y="385"/>
                    <a:pt x="104" y="383"/>
                  </a:cubicBezTo>
                  <a:cubicBezTo>
                    <a:pt x="104" y="383"/>
                    <a:pt x="104" y="383"/>
                    <a:pt x="104" y="383"/>
                  </a:cubicBezTo>
                  <a:cubicBezTo>
                    <a:pt x="104" y="383"/>
                    <a:pt x="104" y="382"/>
                    <a:pt x="104" y="382"/>
                  </a:cubicBezTo>
                  <a:cubicBezTo>
                    <a:pt x="104" y="382"/>
                    <a:pt x="104" y="382"/>
                    <a:pt x="104" y="382"/>
                  </a:cubicBezTo>
                  <a:cubicBezTo>
                    <a:pt x="104" y="382"/>
                    <a:pt x="104" y="382"/>
                    <a:pt x="103" y="381"/>
                  </a:cubicBezTo>
                  <a:cubicBezTo>
                    <a:pt x="103" y="381"/>
                    <a:pt x="103" y="381"/>
                    <a:pt x="103" y="381"/>
                  </a:cubicBezTo>
                  <a:cubicBezTo>
                    <a:pt x="103" y="381"/>
                    <a:pt x="103" y="381"/>
                    <a:pt x="103" y="381"/>
                  </a:cubicBezTo>
                  <a:cubicBezTo>
                    <a:pt x="103" y="380"/>
                    <a:pt x="103" y="380"/>
                    <a:pt x="103" y="380"/>
                  </a:cubicBezTo>
                  <a:cubicBezTo>
                    <a:pt x="103" y="380"/>
                    <a:pt x="103" y="380"/>
                    <a:pt x="103" y="380"/>
                  </a:cubicBezTo>
                  <a:cubicBezTo>
                    <a:pt x="103" y="380"/>
                    <a:pt x="103" y="379"/>
                    <a:pt x="103" y="379"/>
                  </a:cubicBezTo>
                  <a:cubicBezTo>
                    <a:pt x="103" y="379"/>
                    <a:pt x="103" y="379"/>
                    <a:pt x="103" y="379"/>
                  </a:cubicBezTo>
                  <a:cubicBezTo>
                    <a:pt x="103" y="379"/>
                    <a:pt x="103" y="379"/>
                    <a:pt x="103" y="378"/>
                  </a:cubicBezTo>
                  <a:cubicBezTo>
                    <a:pt x="103" y="378"/>
                    <a:pt x="103" y="378"/>
                    <a:pt x="103" y="378"/>
                  </a:cubicBezTo>
                  <a:cubicBezTo>
                    <a:pt x="103" y="378"/>
                    <a:pt x="103" y="378"/>
                    <a:pt x="103" y="377"/>
                  </a:cubicBezTo>
                  <a:cubicBezTo>
                    <a:pt x="103" y="377"/>
                    <a:pt x="103" y="377"/>
                    <a:pt x="103" y="377"/>
                  </a:cubicBezTo>
                  <a:cubicBezTo>
                    <a:pt x="102" y="376"/>
                    <a:pt x="102" y="375"/>
                    <a:pt x="102" y="373"/>
                  </a:cubicBezTo>
                  <a:cubicBezTo>
                    <a:pt x="102" y="373"/>
                    <a:pt x="102" y="373"/>
                    <a:pt x="102" y="373"/>
                  </a:cubicBezTo>
                  <a:cubicBezTo>
                    <a:pt x="102" y="373"/>
                    <a:pt x="102" y="372"/>
                    <a:pt x="102" y="372"/>
                  </a:cubicBezTo>
                  <a:cubicBezTo>
                    <a:pt x="102" y="372"/>
                    <a:pt x="102" y="372"/>
                    <a:pt x="101" y="372"/>
                  </a:cubicBezTo>
                  <a:cubicBezTo>
                    <a:pt x="101" y="371"/>
                    <a:pt x="101" y="371"/>
                    <a:pt x="101" y="371"/>
                  </a:cubicBezTo>
                  <a:cubicBezTo>
                    <a:pt x="101" y="371"/>
                    <a:pt x="101" y="371"/>
                    <a:pt x="101" y="371"/>
                  </a:cubicBezTo>
                  <a:cubicBezTo>
                    <a:pt x="100" y="366"/>
                    <a:pt x="99" y="362"/>
                    <a:pt x="98" y="357"/>
                  </a:cubicBezTo>
                  <a:cubicBezTo>
                    <a:pt x="98" y="357"/>
                    <a:pt x="98" y="357"/>
                    <a:pt x="98" y="357"/>
                  </a:cubicBezTo>
                  <a:cubicBezTo>
                    <a:pt x="98" y="355"/>
                    <a:pt x="98" y="353"/>
                    <a:pt x="97" y="351"/>
                  </a:cubicBezTo>
                  <a:cubicBezTo>
                    <a:pt x="97" y="351"/>
                    <a:pt x="97" y="351"/>
                    <a:pt x="97" y="351"/>
                  </a:cubicBezTo>
                  <a:cubicBezTo>
                    <a:pt x="97" y="350"/>
                    <a:pt x="97" y="350"/>
                    <a:pt x="97" y="349"/>
                  </a:cubicBezTo>
                  <a:cubicBezTo>
                    <a:pt x="97" y="349"/>
                    <a:pt x="97" y="349"/>
                    <a:pt x="97" y="349"/>
                  </a:cubicBezTo>
                  <a:cubicBezTo>
                    <a:pt x="97" y="348"/>
                    <a:pt x="96" y="347"/>
                    <a:pt x="96" y="346"/>
                  </a:cubicBezTo>
                  <a:cubicBezTo>
                    <a:pt x="96" y="346"/>
                    <a:pt x="96" y="346"/>
                    <a:pt x="96" y="346"/>
                  </a:cubicBezTo>
                  <a:cubicBezTo>
                    <a:pt x="96" y="346"/>
                    <a:pt x="96" y="346"/>
                    <a:pt x="96" y="346"/>
                  </a:cubicBezTo>
                  <a:cubicBezTo>
                    <a:pt x="96" y="346"/>
                    <a:pt x="96" y="345"/>
                    <a:pt x="96" y="345"/>
                  </a:cubicBezTo>
                  <a:cubicBezTo>
                    <a:pt x="96" y="345"/>
                    <a:pt x="96" y="345"/>
                    <a:pt x="96" y="345"/>
                  </a:cubicBezTo>
                  <a:cubicBezTo>
                    <a:pt x="96" y="345"/>
                    <a:pt x="96" y="345"/>
                    <a:pt x="96" y="344"/>
                  </a:cubicBezTo>
                  <a:cubicBezTo>
                    <a:pt x="96" y="344"/>
                    <a:pt x="96" y="344"/>
                    <a:pt x="96" y="344"/>
                  </a:cubicBezTo>
                  <a:cubicBezTo>
                    <a:pt x="96" y="344"/>
                    <a:pt x="96" y="344"/>
                    <a:pt x="96" y="344"/>
                  </a:cubicBezTo>
                  <a:cubicBezTo>
                    <a:pt x="96" y="344"/>
                    <a:pt x="95" y="343"/>
                    <a:pt x="95" y="343"/>
                  </a:cubicBezTo>
                  <a:cubicBezTo>
                    <a:pt x="95" y="343"/>
                    <a:pt x="95" y="343"/>
                    <a:pt x="95" y="343"/>
                  </a:cubicBezTo>
                  <a:cubicBezTo>
                    <a:pt x="95" y="343"/>
                    <a:pt x="95" y="343"/>
                    <a:pt x="95" y="342"/>
                  </a:cubicBezTo>
                  <a:cubicBezTo>
                    <a:pt x="95" y="342"/>
                    <a:pt x="95" y="341"/>
                    <a:pt x="95" y="341"/>
                  </a:cubicBezTo>
                  <a:cubicBezTo>
                    <a:pt x="95" y="341"/>
                    <a:pt x="95" y="341"/>
                    <a:pt x="95" y="341"/>
                  </a:cubicBezTo>
                  <a:cubicBezTo>
                    <a:pt x="95" y="340"/>
                    <a:pt x="95" y="340"/>
                    <a:pt x="95" y="340"/>
                  </a:cubicBezTo>
                  <a:cubicBezTo>
                    <a:pt x="95" y="340"/>
                    <a:pt x="95" y="340"/>
                    <a:pt x="95" y="340"/>
                  </a:cubicBezTo>
                  <a:cubicBezTo>
                    <a:pt x="95" y="339"/>
                    <a:pt x="94" y="339"/>
                    <a:pt x="94" y="338"/>
                  </a:cubicBezTo>
                  <a:cubicBezTo>
                    <a:pt x="94" y="338"/>
                    <a:pt x="94" y="338"/>
                    <a:pt x="94" y="338"/>
                  </a:cubicBezTo>
                  <a:cubicBezTo>
                    <a:pt x="65" y="201"/>
                    <a:pt x="31" y="81"/>
                    <a:pt x="0" y="0"/>
                  </a:cubicBezTo>
                </a:path>
              </a:pathLst>
            </a:custGeom>
            <a:solidFill>
              <a:srgbClr val="0B50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śḷíḋè">
              <a:extLst>
                <a:ext uri="{FF2B5EF4-FFF2-40B4-BE49-F238E27FC236}">
                  <a16:creationId xmlns:a16="http://schemas.microsoft.com/office/drawing/2014/main" id="{D98E299E-D5F7-48AF-91D3-26E4AE101230}"/>
                </a:ext>
              </a:extLst>
            </p:cNvPr>
            <p:cNvSpPr>
              <a:spLocks/>
            </p:cNvSpPr>
            <p:nvPr userDrawn="1"/>
          </p:nvSpPr>
          <p:spPr bwMode="auto">
            <a:xfrm>
              <a:off x="10888663" y="3692525"/>
              <a:ext cx="414338" cy="1646238"/>
            </a:xfrm>
            <a:custGeom>
              <a:avLst/>
              <a:gdLst>
                <a:gd name="T0" fmla="*/ 221 w 261"/>
                <a:gd name="T1" fmla="*/ 531 h 1037"/>
                <a:gd name="T2" fmla="*/ 58 w 261"/>
                <a:gd name="T3" fmla="*/ 1030 h 1037"/>
                <a:gd name="T4" fmla="*/ 40 w 261"/>
                <a:gd name="T5" fmla="*/ 505 h 1037"/>
                <a:gd name="T6" fmla="*/ 203 w 261"/>
                <a:gd name="T7" fmla="*/ 7 h 1037"/>
                <a:gd name="T8" fmla="*/ 221 w 261"/>
                <a:gd name="T9" fmla="*/ 531 h 1037"/>
              </a:gdLst>
              <a:ahLst/>
              <a:cxnLst>
                <a:cxn ang="0">
                  <a:pos x="T0" y="T1"/>
                </a:cxn>
                <a:cxn ang="0">
                  <a:pos x="T2" y="T3"/>
                </a:cxn>
                <a:cxn ang="0">
                  <a:pos x="T4" y="T5"/>
                </a:cxn>
                <a:cxn ang="0">
                  <a:pos x="T6" y="T7"/>
                </a:cxn>
                <a:cxn ang="0">
                  <a:pos x="T8" y="T9"/>
                </a:cxn>
              </a:cxnLst>
              <a:rect l="0" t="0" r="r" b="b"/>
              <a:pathLst>
                <a:path w="261" h="1037">
                  <a:moveTo>
                    <a:pt x="221" y="531"/>
                  </a:moveTo>
                  <a:cubicBezTo>
                    <a:pt x="181" y="814"/>
                    <a:pt x="108" y="1037"/>
                    <a:pt x="58" y="1030"/>
                  </a:cubicBezTo>
                  <a:cubicBezTo>
                    <a:pt x="8" y="1023"/>
                    <a:pt x="0" y="788"/>
                    <a:pt x="40" y="505"/>
                  </a:cubicBezTo>
                  <a:cubicBezTo>
                    <a:pt x="80" y="223"/>
                    <a:pt x="153" y="0"/>
                    <a:pt x="203" y="7"/>
                  </a:cubicBezTo>
                  <a:cubicBezTo>
                    <a:pt x="253" y="14"/>
                    <a:pt x="261" y="249"/>
                    <a:pt x="221" y="531"/>
                  </a:cubicBezTo>
                </a:path>
              </a:pathLst>
            </a:custGeom>
            <a:solidFill>
              <a:srgbClr val="4A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ḻîḑê">
              <a:extLst>
                <a:ext uri="{FF2B5EF4-FFF2-40B4-BE49-F238E27FC236}">
                  <a16:creationId xmlns:a16="http://schemas.microsoft.com/office/drawing/2014/main" id="{9653562E-D42D-49A7-B3A1-E46107E4AB1F}"/>
                </a:ext>
              </a:extLst>
            </p:cNvPr>
            <p:cNvSpPr>
              <a:spLocks/>
            </p:cNvSpPr>
            <p:nvPr userDrawn="1"/>
          </p:nvSpPr>
          <p:spPr bwMode="auto">
            <a:xfrm>
              <a:off x="10926763" y="5226050"/>
              <a:ext cx="57150" cy="101600"/>
            </a:xfrm>
            <a:custGeom>
              <a:avLst/>
              <a:gdLst>
                <a:gd name="T0" fmla="*/ 0 w 36"/>
                <a:gd name="T1" fmla="*/ 0 h 64"/>
                <a:gd name="T2" fmla="*/ 0 w 36"/>
                <a:gd name="T3" fmla="*/ 1 h 64"/>
                <a:gd name="T4" fmla="*/ 34 w 36"/>
                <a:gd name="T5" fmla="*/ 64 h 64"/>
                <a:gd name="T6" fmla="*/ 36 w 36"/>
                <a:gd name="T7" fmla="*/ 64 h 64"/>
                <a:gd name="T8" fmla="*/ 36 w 36"/>
                <a:gd name="T9" fmla="*/ 64 h 64"/>
                <a:gd name="T10" fmla="*/ 34 w 36"/>
                <a:gd name="T11" fmla="*/ 64 h 64"/>
                <a:gd name="T12" fmla="*/ 0 w 3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6" h="64">
                  <a:moveTo>
                    <a:pt x="0" y="0"/>
                  </a:moveTo>
                  <a:cubicBezTo>
                    <a:pt x="0" y="0"/>
                    <a:pt x="0" y="1"/>
                    <a:pt x="0" y="1"/>
                  </a:cubicBezTo>
                  <a:cubicBezTo>
                    <a:pt x="7" y="39"/>
                    <a:pt x="19" y="62"/>
                    <a:pt x="34" y="64"/>
                  </a:cubicBezTo>
                  <a:cubicBezTo>
                    <a:pt x="34" y="64"/>
                    <a:pt x="35" y="64"/>
                    <a:pt x="36" y="64"/>
                  </a:cubicBezTo>
                  <a:cubicBezTo>
                    <a:pt x="36" y="64"/>
                    <a:pt x="36" y="64"/>
                    <a:pt x="36" y="64"/>
                  </a:cubicBezTo>
                  <a:cubicBezTo>
                    <a:pt x="35" y="64"/>
                    <a:pt x="35" y="64"/>
                    <a:pt x="34" y="64"/>
                  </a:cubicBezTo>
                  <a:cubicBezTo>
                    <a:pt x="19" y="62"/>
                    <a:pt x="7" y="39"/>
                    <a:pt x="0" y="0"/>
                  </a:cubicBezTo>
                </a:path>
              </a:pathLst>
            </a:custGeom>
            <a:solidFill>
              <a:srgbClr val="444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îSľîḓe">
              <a:extLst>
                <a:ext uri="{FF2B5EF4-FFF2-40B4-BE49-F238E27FC236}">
                  <a16:creationId xmlns:a16="http://schemas.microsoft.com/office/drawing/2014/main" id="{1DDD7BA1-158A-4B82-B9AF-0DE699564F87}"/>
                </a:ext>
              </a:extLst>
            </p:cNvPr>
            <p:cNvSpPr>
              <a:spLocks/>
            </p:cNvSpPr>
            <p:nvPr userDrawn="1"/>
          </p:nvSpPr>
          <p:spPr bwMode="auto">
            <a:xfrm>
              <a:off x="10926763" y="5226050"/>
              <a:ext cx="0" cy="1588"/>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1"/>
                    <a:pt x="0" y="0"/>
                    <a:pt x="0" y="0"/>
                  </a:cubicBezTo>
                  <a:cubicBezTo>
                    <a:pt x="0" y="0"/>
                    <a:pt x="0" y="0"/>
                    <a:pt x="0" y="0"/>
                  </a:cubicBezTo>
                </a:path>
              </a:pathLst>
            </a:custGeom>
            <a:solidFill>
              <a:srgbClr val="0E25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š1îdê">
              <a:extLst>
                <a:ext uri="{FF2B5EF4-FFF2-40B4-BE49-F238E27FC236}">
                  <a16:creationId xmlns:a16="http://schemas.microsoft.com/office/drawing/2014/main" id="{50C95C76-92F4-4CD8-91B4-C0DDFA51AD88}"/>
                </a:ext>
              </a:extLst>
            </p:cNvPr>
            <p:cNvSpPr>
              <a:spLocks/>
            </p:cNvSpPr>
            <p:nvPr userDrawn="1"/>
          </p:nvSpPr>
          <p:spPr bwMode="auto">
            <a:xfrm>
              <a:off x="10922001" y="5195888"/>
              <a:ext cx="4763" cy="31750"/>
            </a:xfrm>
            <a:custGeom>
              <a:avLst/>
              <a:gdLst>
                <a:gd name="T0" fmla="*/ 0 w 3"/>
                <a:gd name="T1" fmla="*/ 0 h 20"/>
                <a:gd name="T2" fmla="*/ 0 w 3"/>
                <a:gd name="T3" fmla="*/ 0 h 20"/>
                <a:gd name="T4" fmla="*/ 3 w 3"/>
                <a:gd name="T5" fmla="*/ 20 h 20"/>
                <a:gd name="T6" fmla="*/ 3 w 3"/>
                <a:gd name="T7" fmla="*/ 19 h 20"/>
                <a:gd name="T8" fmla="*/ 0 w 3"/>
                <a:gd name="T9" fmla="*/ 0 h 20"/>
              </a:gdLst>
              <a:ahLst/>
              <a:cxnLst>
                <a:cxn ang="0">
                  <a:pos x="T0" y="T1"/>
                </a:cxn>
                <a:cxn ang="0">
                  <a:pos x="T2" y="T3"/>
                </a:cxn>
                <a:cxn ang="0">
                  <a:pos x="T4" y="T5"/>
                </a:cxn>
                <a:cxn ang="0">
                  <a:pos x="T6" y="T7"/>
                </a:cxn>
                <a:cxn ang="0">
                  <a:pos x="T8" y="T9"/>
                </a:cxn>
              </a:cxnLst>
              <a:rect l="0" t="0" r="r" b="b"/>
              <a:pathLst>
                <a:path w="3" h="20">
                  <a:moveTo>
                    <a:pt x="0" y="0"/>
                  </a:moveTo>
                  <a:cubicBezTo>
                    <a:pt x="0" y="0"/>
                    <a:pt x="0" y="0"/>
                    <a:pt x="0" y="0"/>
                  </a:cubicBezTo>
                  <a:cubicBezTo>
                    <a:pt x="1" y="7"/>
                    <a:pt x="2" y="14"/>
                    <a:pt x="3" y="20"/>
                  </a:cubicBezTo>
                  <a:cubicBezTo>
                    <a:pt x="3" y="20"/>
                    <a:pt x="3" y="19"/>
                    <a:pt x="3" y="19"/>
                  </a:cubicBezTo>
                  <a:cubicBezTo>
                    <a:pt x="2" y="13"/>
                    <a:pt x="1" y="7"/>
                    <a:pt x="0" y="0"/>
                  </a:cubicBezTo>
                </a:path>
              </a:pathLst>
            </a:custGeom>
            <a:solidFill>
              <a:srgbClr val="033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ïṣlide">
              <a:extLst>
                <a:ext uri="{FF2B5EF4-FFF2-40B4-BE49-F238E27FC236}">
                  <a16:creationId xmlns:a16="http://schemas.microsoft.com/office/drawing/2014/main" id="{EE5386FD-3485-48B5-B0ED-2966C9824B67}"/>
                </a:ext>
              </a:extLst>
            </p:cNvPr>
            <p:cNvSpPr>
              <a:spLocks/>
            </p:cNvSpPr>
            <p:nvPr userDrawn="1"/>
          </p:nvSpPr>
          <p:spPr bwMode="auto">
            <a:xfrm>
              <a:off x="10922001" y="3808413"/>
              <a:ext cx="368300" cy="1519238"/>
            </a:xfrm>
            <a:custGeom>
              <a:avLst/>
              <a:gdLst>
                <a:gd name="T0" fmla="*/ 216 w 232"/>
                <a:gd name="T1" fmla="*/ 0 h 957"/>
                <a:gd name="T2" fmla="*/ 161 w 232"/>
                <a:gd name="T3" fmla="*/ 420 h 957"/>
                <a:gd name="T4" fmla="*/ 0 w 232"/>
                <a:gd name="T5" fmla="*/ 874 h 957"/>
                <a:gd name="T6" fmla="*/ 3 w 232"/>
                <a:gd name="T7" fmla="*/ 893 h 957"/>
                <a:gd name="T8" fmla="*/ 3 w 232"/>
                <a:gd name="T9" fmla="*/ 893 h 957"/>
                <a:gd name="T10" fmla="*/ 37 w 232"/>
                <a:gd name="T11" fmla="*/ 957 h 957"/>
                <a:gd name="T12" fmla="*/ 39 w 232"/>
                <a:gd name="T13" fmla="*/ 957 h 957"/>
                <a:gd name="T14" fmla="*/ 200 w 232"/>
                <a:gd name="T15" fmla="*/ 458 h 957"/>
                <a:gd name="T16" fmla="*/ 216 w 232"/>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957">
                  <a:moveTo>
                    <a:pt x="216" y="0"/>
                  </a:moveTo>
                  <a:cubicBezTo>
                    <a:pt x="218" y="97"/>
                    <a:pt x="199" y="250"/>
                    <a:pt x="161" y="420"/>
                  </a:cubicBezTo>
                  <a:cubicBezTo>
                    <a:pt x="113" y="631"/>
                    <a:pt x="50" y="807"/>
                    <a:pt x="0" y="874"/>
                  </a:cubicBezTo>
                  <a:cubicBezTo>
                    <a:pt x="1" y="881"/>
                    <a:pt x="2" y="887"/>
                    <a:pt x="3" y="893"/>
                  </a:cubicBezTo>
                  <a:cubicBezTo>
                    <a:pt x="3" y="893"/>
                    <a:pt x="3" y="893"/>
                    <a:pt x="3" y="893"/>
                  </a:cubicBezTo>
                  <a:cubicBezTo>
                    <a:pt x="10" y="932"/>
                    <a:pt x="22" y="955"/>
                    <a:pt x="37" y="957"/>
                  </a:cubicBezTo>
                  <a:cubicBezTo>
                    <a:pt x="38" y="957"/>
                    <a:pt x="38" y="957"/>
                    <a:pt x="39" y="957"/>
                  </a:cubicBezTo>
                  <a:cubicBezTo>
                    <a:pt x="89" y="957"/>
                    <a:pt x="161" y="736"/>
                    <a:pt x="200" y="458"/>
                  </a:cubicBezTo>
                  <a:cubicBezTo>
                    <a:pt x="228" y="263"/>
                    <a:pt x="232" y="90"/>
                    <a:pt x="216" y="0"/>
                  </a:cubicBezTo>
                </a:path>
              </a:pathLst>
            </a:custGeom>
            <a:solidFill>
              <a:srgbClr val="15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îṣliḍê">
              <a:extLst>
                <a:ext uri="{FF2B5EF4-FFF2-40B4-BE49-F238E27FC236}">
                  <a16:creationId xmlns:a16="http://schemas.microsoft.com/office/drawing/2014/main" id="{26074724-32EF-4BD1-A9B1-68C59E303A6F}"/>
                </a:ext>
              </a:extLst>
            </p:cNvPr>
            <p:cNvSpPr>
              <a:spLocks/>
            </p:cNvSpPr>
            <p:nvPr userDrawn="1"/>
          </p:nvSpPr>
          <p:spPr bwMode="auto">
            <a:xfrm>
              <a:off x="10633076" y="4987925"/>
              <a:ext cx="625475" cy="901700"/>
            </a:xfrm>
            <a:custGeom>
              <a:avLst/>
              <a:gdLst>
                <a:gd name="T0" fmla="*/ 354 w 394"/>
                <a:gd name="T1" fmla="*/ 568 h 568"/>
                <a:gd name="T2" fmla="*/ 40 w 394"/>
                <a:gd name="T3" fmla="*/ 568 h 568"/>
                <a:gd name="T4" fmla="*/ 0 w 394"/>
                <a:gd name="T5" fmla="*/ 528 h 568"/>
                <a:gd name="T6" fmla="*/ 0 w 394"/>
                <a:gd name="T7" fmla="*/ 40 h 568"/>
                <a:gd name="T8" fmla="*/ 40 w 394"/>
                <a:gd name="T9" fmla="*/ 0 h 568"/>
                <a:gd name="T10" fmla="*/ 354 w 394"/>
                <a:gd name="T11" fmla="*/ 0 h 568"/>
                <a:gd name="T12" fmla="*/ 394 w 394"/>
                <a:gd name="T13" fmla="*/ 40 h 568"/>
                <a:gd name="T14" fmla="*/ 394 w 394"/>
                <a:gd name="T15" fmla="*/ 528 h 568"/>
                <a:gd name="T16" fmla="*/ 354 w 394"/>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568">
                  <a:moveTo>
                    <a:pt x="354" y="568"/>
                  </a:moveTo>
                  <a:cubicBezTo>
                    <a:pt x="40" y="568"/>
                    <a:pt x="40" y="568"/>
                    <a:pt x="40" y="568"/>
                  </a:cubicBezTo>
                  <a:cubicBezTo>
                    <a:pt x="18" y="568"/>
                    <a:pt x="0" y="550"/>
                    <a:pt x="0" y="528"/>
                  </a:cubicBezTo>
                  <a:cubicBezTo>
                    <a:pt x="0" y="40"/>
                    <a:pt x="0" y="40"/>
                    <a:pt x="0" y="40"/>
                  </a:cubicBezTo>
                  <a:cubicBezTo>
                    <a:pt x="0" y="18"/>
                    <a:pt x="18" y="0"/>
                    <a:pt x="40" y="0"/>
                  </a:cubicBezTo>
                  <a:cubicBezTo>
                    <a:pt x="354" y="0"/>
                    <a:pt x="354" y="0"/>
                    <a:pt x="354" y="0"/>
                  </a:cubicBezTo>
                  <a:cubicBezTo>
                    <a:pt x="376" y="0"/>
                    <a:pt x="394" y="18"/>
                    <a:pt x="394" y="40"/>
                  </a:cubicBezTo>
                  <a:cubicBezTo>
                    <a:pt x="394" y="528"/>
                    <a:pt x="394" y="528"/>
                    <a:pt x="394" y="528"/>
                  </a:cubicBezTo>
                  <a:cubicBezTo>
                    <a:pt x="394" y="550"/>
                    <a:pt x="376" y="568"/>
                    <a:pt x="354" y="568"/>
                  </a:cubicBezTo>
                  <a:close/>
                </a:path>
              </a:pathLst>
            </a:custGeom>
            <a:solidFill>
              <a:srgbClr val="52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iş1îďé">
              <a:extLst>
                <a:ext uri="{FF2B5EF4-FFF2-40B4-BE49-F238E27FC236}">
                  <a16:creationId xmlns:a16="http://schemas.microsoft.com/office/drawing/2014/main" id="{4F828B96-64EE-4AF7-96D4-978EF116B18C}"/>
                </a:ext>
              </a:extLst>
            </p:cNvPr>
            <p:cNvSpPr>
              <a:spLocks/>
            </p:cNvSpPr>
            <p:nvPr userDrawn="1"/>
          </p:nvSpPr>
          <p:spPr bwMode="auto">
            <a:xfrm>
              <a:off x="11106151" y="4987925"/>
              <a:ext cx="152400" cy="901700"/>
            </a:xfrm>
            <a:custGeom>
              <a:avLst/>
              <a:gdLst>
                <a:gd name="T0" fmla="*/ 56 w 96"/>
                <a:gd name="T1" fmla="*/ 0 h 568"/>
                <a:gd name="T2" fmla="*/ 0 w 96"/>
                <a:gd name="T3" fmla="*/ 0 h 568"/>
                <a:gd name="T4" fmla="*/ 40 w 96"/>
                <a:gd name="T5" fmla="*/ 40 h 568"/>
                <a:gd name="T6" fmla="*/ 40 w 96"/>
                <a:gd name="T7" fmla="*/ 528 h 568"/>
                <a:gd name="T8" fmla="*/ 0 w 96"/>
                <a:gd name="T9" fmla="*/ 568 h 568"/>
                <a:gd name="T10" fmla="*/ 56 w 96"/>
                <a:gd name="T11" fmla="*/ 568 h 568"/>
                <a:gd name="T12" fmla="*/ 96 w 96"/>
                <a:gd name="T13" fmla="*/ 528 h 568"/>
                <a:gd name="T14" fmla="*/ 96 w 96"/>
                <a:gd name="T15" fmla="*/ 40 h 568"/>
                <a:gd name="T16" fmla="*/ 56 w 96"/>
                <a:gd name="T17"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568">
                  <a:moveTo>
                    <a:pt x="56" y="0"/>
                  </a:moveTo>
                  <a:cubicBezTo>
                    <a:pt x="0" y="0"/>
                    <a:pt x="0" y="0"/>
                    <a:pt x="0" y="0"/>
                  </a:cubicBezTo>
                  <a:cubicBezTo>
                    <a:pt x="22" y="0"/>
                    <a:pt x="40" y="18"/>
                    <a:pt x="40" y="40"/>
                  </a:cubicBezTo>
                  <a:cubicBezTo>
                    <a:pt x="40" y="528"/>
                    <a:pt x="40" y="528"/>
                    <a:pt x="40" y="528"/>
                  </a:cubicBezTo>
                  <a:cubicBezTo>
                    <a:pt x="40" y="550"/>
                    <a:pt x="22" y="568"/>
                    <a:pt x="0" y="568"/>
                  </a:cubicBezTo>
                  <a:cubicBezTo>
                    <a:pt x="56" y="568"/>
                    <a:pt x="56" y="568"/>
                    <a:pt x="56" y="568"/>
                  </a:cubicBezTo>
                  <a:cubicBezTo>
                    <a:pt x="78" y="568"/>
                    <a:pt x="96" y="550"/>
                    <a:pt x="96" y="528"/>
                  </a:cubicBezTo>
                  <a:cubicBezTo>
                    <a:pt x="96" y="40"/>
                    <a:pt x="96" y="40"/>
                    <a:pt x="96" y="40"/>
                  </a:cubicBezTo>
                  <a:cubicBezTo>
                    <a:pt x="96" y="18"/>
                    <a:pt x="78" y="0"/>
                    <a:pt x="56" y="0"/>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íṥḷíḑé">
              <a:extLst>
                <a:ext uri="{FF2B5EF4-FFF2-40B4-BE49-F238E27FC236}">
                  <a16:creationId xmlns:a16="http://schemas.microsoft.com/office/drawing/2014/main" id="{862431E3-6FDC-46C0-A482-211E051C216F}"/>
                </a:ext>
              </a:extLst>
            </p:cNvPr>
            <p:cNvSpPr>
              <a:spLocks noChangeArrowheads="1"/>
            </p:cNvSpPr>
            <p:nvPr userDrawn="1"/>
          </p:nvSpPr>
          <p:spPr bwMode="auto">
            <a:xfrm>
              <a:off x="9005888" y="3006725"/>
              <a:ext cx="258763" cy="260350"/>
            </a:xfrm>
            <a:prstGeom prst="ellipse">
              <a:avLst/>
            </a:pr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îs1iḍè">
              <a:extLst>
                <a:ext uri="{FF2B5EF4-FFF2-40B4-BE49-F238E27FC236}">
                  <a16:creationId xmlns:a16="http://schemas.microsoft.com/office/drawing/2014/main" id="{3D9A751A-74F2-4A3D-83B2-49B583096572}"/>
                </a:ext>
              </a:extLst>
            </p:cNvPr>
            <p:cNvSpPr>
              <a:spLocks/>
            </p:cNvSpPr>
            <p:nvPr userDrawn="1"/>
          </p:nvSpPr>
          <p:spPr bwMode="auto">
            <a:xfrm>
              <a:off x="9347201" y="3022600"/>
              <a:ext cx="990600" cy="79375"/>
            </a:xfrm>
            <a:custGeom>
              <a:avLst/>
              <a:gdLst>
                <a:gd name="T0" fmla="*/ 612 w 624"/>
                <a:gd name="T1" fmla="*/ 50 h 50"/>
                <a:gd name="T2" fmla="*/ 12 w 624"/>
                <a:gd name="T3" fmla="*/ 50 h 50"/>
                <a:gd name="T4" fmla="*/ 0 w 624"/>
                <a:gd name="T5" fmla="*/ 38 h 50"/>
                <a:gd name="T6" fmla="*/ 0 w 624"/>
                <a:gd name="T7" fmla="*/ 12 h 50"/>
                <a:gd name="T8" fmla="*/ 12 w 624"/>
                <a:gd name="T9" fmla="*/ 0 h 50"/>
                <a:gd name="T10" fmla="*/ 612 w 624"/>
                <a:gd name="T11" fmla="*/ 0 h 50"/>
                <a:gd name="T12" fmla="*/ 624 w 624"/>
                <a:gd name="T13" fmla="*/ 12 h 50"/>
                <a:gd name="T14" fmla="*/ 624 w 624"/>
                <a:gd name="T15" fmla="*/ 38 h 50"/>
                <a:gd name="T16" fmla="*/ 612 w 62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50">
                  <a:moveTo>
                    <a:pt x="612" y="50"/>
                  </a:moveTo>
                  <a:cubicBezTo>
                    <a:pt x="12" y="50"/>
                    <a:pt x="12" y="50"/>
                    <a:pt x="12" y="50"/>
                  </a:cubicBezTo>
                  <a:cubicBezTo>
                    <a:pt x="5" y="50"/>
                    <a:pt x="0" y="45"/>
                    <a:pt x="0" y="38"/>
                  </a:cubicBezTo>
                  <a:cubicBezTo>
                    <a:pt x="0" y="12"/>
                    <a:pt x="0" y="12"/>
                    <a:pt x="0" y="12"/>
                  </a:cubicBezTo>
                  <a:cubicBezTo>
                    <a:pt x="0" y="6"/>
                    <a:pt x="5" y="0"/>
                    <a:pt x="12" y="0"/>
                  </a:cubicBezTo>
                  <a:cubicBezTo>
                    <a:pt x="612" y="0"/>
                    <a:pt x="612" y="0"/>
                    <a:pt x="612" y="0"/>
                  </a:cubicBezTo>
                  <a:cubicBezTo>
                    <a:pt x="619" y="0"/>
                    <a:pt x="624" y="6"/>
                    <a:pt x="624" y="12"/>
                  </a:cubicBezTo>
                  <a:cubicBezTo>
                    <a:pt x="624" y="38"/>
                    <a:pt x="624" y="38"/>
                    <a:pt x="624" y="38"/>
                  </a:cubicBezTo>
                  <a:cubicBezTo>
                    <a:pt x="624" y="45"/>
                    <a:pt x="619" y="50"/>
                    <a:pt x="61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ïṩ1ïḑé">
              <a:extLst>
                <a:ext uri="{FF2B5EF4-FFF2-40B4-BE49-F238E27FC236}">
                  <a16:creationId xmlns:a16="http://schemas.microsoft.com/office/drawing/2014/main" id="{EE198B8C-E50A-4160-9098-53FF8DE66E4E}"/>
                </a:ext>
              </a:extLst>
            </p:cNvPr>
            <p:cNvSpPr>
              <a:spLocks/>
            </p:cNvSpPr>
            <p:nvPr userDrawn="1"/>
          </p:nvSpPr>
          <p:spPr bwMode="auto">
            <a:xfrm>
              <a:off x="9347201" y="3175000"/>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iŝ1ïdê">
              <a:extLst>
                <a:ext uri="{FF2B5EF4-FFF2-40B4-BE49-F238E27FC236}">
                  <a16:creationId xmlns:a16="http://schemas.microsoft.com/office/drawing/2014/main" id="{45E15129-5067-4041-AB32-BA1FF258075C}"/>
                </a:ext>
              </a:extLst>
            </p:cNvPr>
            <p:cNvSpPr>
              <a:spLocks/>
            </p:cNvSpPr>
            <p:nvPr userDrawn="1"/>
          </p:nvSpPr>
          <p:spPr bwMode="auto">
            <a:xfrm>
              <a:off x="8496301" y="5048250"/>
              <a:ext cx="1136650" cy="823913"/>
            </a:xfrm>
            <a:custGeom>
              <a:avLst/>
              <a:gdLst>
                <a:gd name="T0" fmla="*/ 565 w 717"/>
                <a:gd name="T1" fmla="*/ 152 h 519"/>
                <a:gd name="T2" fmla="*/ 464 w 717"/>
                <a:gd name="T3" fmla="*/ 0 h 519"/>
                <a:gd name="T4" fmla="*/ 463 w 717"/>
                <a:gd name="T5" fmla="*/ 0 h 519"/>
                <a:gd name="T6" fmla="*/ 0 w 717"/>
                <a:gd name="T7" fmla="*/ 519 h 519"/>
                <a:gd name="T8" fmla="*/ 290 w 717"/>
                <a:gd name="T9" fmla="*/ 519 h 519"/>
                <a:gd name="T10" fmla="*/ 565 w 717"/>
                <a:gd name="T11" fmla="*/ 152 h 519"/>
              </a:gdLst>
              <a:ahLst/>
              <a:cxnLst>
                <a:cxn ang="0">
                  <a:pos x="T0" y="T1"/>
                </a:cxn>
                <a:cxn ang="0">
                  <a:pos x="T2" y="T3"/>
                </a:cxn>
                <a:cxn ang="0">
                  <a:pos x="T4" y="T5"/>
                </a:cxn>
                <a:cxn ang="0">
                  <a:pos x="T6" y="T7"/>
                </a:cxn>
                <a:cxn ang="0">
                  <a:pos x="T8" y="T9"/>
                </a:cxn>
                <a:cxn ang="0">
                  <a:pos x="T10" y="T11"/>
                </a:cxn>
              </a:cxnLst>
              <a:rect l="0" t="0" r="r" b="b"/>
              <a:pathLst>
                <a:path w="717" h="519">
                  <a:moveTo>
                    <a:pt x="565" y="152"/>
                  </a:moveTo>
                  <a:cubicBezTo>
                    <a:pt x="549" y="90"/>
                    <a:pt x="512" y="40"/>
                    <a:pt x="464" y="0"/>
                  </a:cubicBezTo>
                  <a:cubicBezTo>
                    <a:pt x="463" y="0"/>
                    <a:pt x="463" y="0"/>
                    <a:pt x="463" y="0"/>
                  </a:cubicBezTo>
                  <a:cubicBezTo>
                    <a:pt x="463" y="0"/>
                    <a:pt x="717" y="378"/>
                    <a:pt x="0" y="519"/>
                  </a:cubicBezTo>
                  <a:cubicBezTo>
                    <a:pt x="290" y="519"/>
                    <a:pt x="290" y="519"/>
                    <a:pt x="290" y="519"/>
                  </a:cubicBezTo>
                  <a:cubicBezTo>
                    <a:pt x="400" y="476"/>
                    <a:pt x="620" y="361"/>
                    <a:pt x="565" y="152"/>
                  </a:cubicBezTo>
                  <a:close/>
                </a:path>
              </a:pathLst>
            </a:custGeom>
            <a:solidFill>
              <a:srgbClr val="328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îśḷîḍé">
              <a:extLst>
                <a:ext uri="{FF2B5EF4-FFF2-40B4-BE49-F238E27FC236}">
                  <a16:creationId xmlns:a16="http://schemas.microsoft.com/office/drawing/2014/main" id="{B1142EEF-839D-4887-8B4F-DCFC3D5F95B0}"/>
                </a:ext>
              </a:extLst>
            </p:cNvPr>
            <p:cNvSpPr>
              <a:spLocks noChangeArrowheads="1"/>
            </p:cNvSpPr>
            <p:nvPr userDrawn="1"/>
          </p:nvSpPr>
          <p:spPr bwMode="auto">
            <a:xfrm>
              <a:off x="7877176"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ïṡḻíḋé">
              <a:extLst>
                <a:ext uri="{FF2B5EF4-FFF2-40B4-BE49-F238E27FC236}">
                  <a16:creationId xmlns:a16="http://schemas.microsoft.com/office/drawing/2014/main" id="{401C8FF1-B969-4A90-A96D-4A33B408CFDC}"/>
                </a:ext>
              </a:extLst>
            </p:cNvPr>
            <p:cNvSpPr>
              <a:spLocks noChangeArrowheads="1"/>
            </p:cNvSpPr>
            <p:nvPr userDrawn="1"/>
          </p:nvSpPr>
          <p:spPr bwMode="auto">
            <a:xfrm>
              <a:off x="8129588" y="3556000"/>
              <a:ext cx="84138" cy="117475"/>
            </a:xfrm>
            <a:prstGeom prst="ellipse">
              <a:avLst/>
            </a:pr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iṥ1îḑe">
              <a:extLst>
                <a:ext uri="{FF2B5EF4-FFF2-40B4-BE49-F238E27FC236}">
                  <a16:creationId xmlns:a16="http://schemas.microsoft.com/office/drawing/2014/main" id="{6CADD8C3-73CC-4B36-9B5A-C323AC4BAE53}"/>
                </a:ext>
              </a:extLst>
            </p:cNvPr>
            <p:cNvSpPr>
              <a:spLocks/>
            </p:cNvSpPr>
            <p:nvPr userDrawn="1"/>
          </p:nvSpPr>
          <p:spPr bwMode="auto">
            <a:xfrm>
              <a:off x="7904163" y="3463925"/>
              <a:ext cx="282575" cy="203200"/>
            </a:xfrm>
            <a:custGeom>
              <a:avLst/>
              <a:gdLst>
                <a:gd name="T0" fmla="*/ 89 w 178"/>
                <a:gd name="T1" fmla="*/ 0 h 128"/>
                <a:gd name="T2" fmla="*/ 0 w 178"/>
                <a:gd name="T3" fmla="*/ 64 h 128"/>
                <a:gd name="T4" fmla="*/ 89 w 178"/>
                <a:gd name="T5" fmla="*/ 128 h 128"/>
                <a:gd name="T6" fmla="*/ 178 w 178"/>
                <a:gd name="T7" fmla="*/ 64 h 128"/>
                <a:gd name="T8" fmla="*/ 89 w 178"/>
                <a:gd name="T9" fmla="*/ 0 h 128"/>
              </a:gdLst>
              <a:ahLst/>
              <a:cxnLst>
                <a:cxn ang="0">
                  <a:pos x="T0" y="T1"/>
                </a:cxn>
                <a:cxn ang="0">
                  <a:pos x="T2" y="T3"/>
                </a:cxn>
                <a:cxn ang="0">
                  <a:pos x="T4" y="T5"/>
                </a:cxn>
                <a:cxn ang="0">
                  <a:pos x="T6" y="T7"/>
                </a:cxn>
                <a:cxn ang="0">
                  <a:pos x="T8" y="T9"/>
                </a:cxn>
              </a:cxnLst>
              <a:rect l="0" t="0" r="r" b="b"/>
              <a:pathLst>
                <a:path w="178" h="128">
                  <a:moveTo>
                    <a:pt x="89" y="0"/>
                  </a:moveTo>
                  <a:cubicBezTo>
                    <a:pt x="52" y="0"/>
                    <a:pt x="20" y="25"/>
                    <a:pt x="0" y="64"/>
                  </a:cubicBezTo>
                  <a:cubicBezTo>
                    <a:pt x="20" y="103"/>
                    <a:pt x="52" y="128"/>
                    <a:pt x="89" y="128"/>
                  </a:cubicBezTo>
                  <a:cubicBezTo>
                    <a:pt x="126" y="128"/>
                    <a:pt x="158" y="103"/>
                    <a:pt x="178" y="64"/>
                  </a:cubicBezTo>
                  <a:cubicBezTo>
                    <a:pt x="158" y="25"/>
                    <a:pt x="126" y="0"/>
                    <a:pt x="89" y="0"/>
                  </a:cubicBezTo>
                </a:path>
              </a:pathLst>
            </a:custGeom>
            <a:solidFill>
              <a:srgbClr val="2C8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iṡlîḍê">
              <a:extLst>
                <a:ext uri="{FF2B5EF4-FFF2-40B4-BE49-F238E27FC236}">
                  <a16:creationId xmlns:a16="http://schemas.microsoft.com/office/drawing/2014/main" id="{E14CD528-97AB-4A8B-B145-B35017192A16}"/>
                </a:ext>
              </a:extLst>
            </p:cNvPr>
            <p:cNvSpPr>
              <a:spLocks noEditPoints="1"/>
            </p:cNvSpPr>
            <p:nvPr userDrawn="1"/>
          </p:nvSpPr>
          <p:spPr bwMode="auto">
            <a:xfrm>
              <a:off x="821372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îSľíḋe">
              <a:extLst>
                <a:ext uri="{FF2B5EF4-FFF2-40B4-BE49-F238E27FC236}">
                  <a16:creationId xmlns:a16="http://schemas.microsoft.com/office/drawing/2014/main" id="{7B88F382-AE83-4C94-8CB5-D4A322196BE4}"/>
                </a:ext>
              </a:extLst>
            </p:cNvPr>
            <p:cNvSpPr>
              <a:spLocks noEditPoints="1"/>
            </p:cNvSpPr>
            <p:nvPr userDrawn="1"/>
          </p:nvSpPr>
          <p:spPr bwMode="auto">
            <a:xfrm>
              <a:off x="8169276" y="3673475"/>
              <a:ext cx="3175" cy="0"/>
            </a:xfrm>
            <a:custGeom>
              <a:avLst/>
              <a:gdLst>
                <a:gd name="T0" fmla="*/ 2 w 2"/>
                <a:gd name="T1" fmla="*/ 2 w 2"/>
                <a:gd name="T2" fmla="*/ 2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0 w 2"/>
                <a:gd name="T22" fmla="*/ 0 w 2"/>
                <a:gd name="T23" fmla="*/ 0 w 2"/>
                <a:gd name="T24" fmla="*/ 0 w 2"/>
                <a:gd name="T25" fmla="*/ 0 w 2"/>
                <a:gd name="T26" fmla="*/ 0 w 2"/>
                <a:gd name="T27" fmla="*/ 0 w 2"/>
                <a:gd name="T28" fmla="*/ 0 w 2"/>
                <a:gd name="T2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2" y="0"/>
                  </a:moveTo>
                  <a:cubicBezTo>
                    <a:pt x="2" y="0"/>
                    <a:pt x="2" y="0"/>
                    <a:pt x="2" y="0"/>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îṩľïḑe">
              <a:extLst>
                <a:ext uri="{FF2B5EF4-FFF2-40B4-BE49-F238E27FC236}">
                  <a16:creationId xmlns:a16="http://schemas.microsoft.com/office/drawing/2014/main" id="{CCB15BD1-7CDB-4203-9367-8F3B0B3E203B}"/>
                </a:ext>
              </a:extLst>
            </p:cNvPr>
            <p:cNvSpPr>
              <a:spLocks/>
            </p:cNvSpPr>
            <p:nvPr userDrawn="1"/>
          </p:nvSpPr>
          <p:spPr bwMode="auto">
            <a:xfrm>
              <a:off x="8132763" y="3595688"/>
              <a:ext cx="80963" cy="77788"/>
            </a:xfrm>
            <a:custGeom>
              <a:avLst/>
              <a:gdLst>
                <a:gd name="T0" fmla="*/ 50 w 51"/>
                <a:gd name="T1" fmla="*/ 0 h 49"/>
                <a:gd name="T2" fmla="*/ 25 w 51"/>
                <a:gd name="T3" fmla="*/ 25 h 49"/>
                <a:gd name="T4" fmla="*/ 8 w 51"/>
                <a:gd name="T5" fmla="*/ 17 h 49"/>
                <a:gd name="T6" fmla="*/ 0 w 51"/>
                <a:gd name="T7" fmla="*/ 25 h 49"/>
                <a:gd name="T8" fmla="*/ 23 w 51"/>
                <a:gd name="T9" fmla="*/ 49 h 49"/>
                <a:gd name="T10" fmla="*/ 23 w 51"/>
                <a:gd name="T11" fmla="*/ 49 h 49"/>
                <a:gd name="T12" fmla="*/ 23 w 51"/>
                <a:gd name="T13" fmla="*/ 49 h 49"/>
                <a:gd name="T14" fmla="*/ 23 w 51"/>
                <a:gd name="T15" fmla="*/ 49 h 49"/>
                <a:gd name="T16" fmla="*/ 23 w 51"/>
                <a:gd name="T17" fmla="*/ 49 h 49"/>
                <a:gd name="T18" fmla="*/ 23 w 51"/>
                <a:gd name="T19" fmla="*/ 49 h 49"/>
                <a:gd name="T20" fmla="*/ 24 w 51"/>
                <a:gd name="T21" fmla="*/ 49 h 49"/>
                <a:gd name="T22" fmla="*/ 24 w 51"/>
                <a:gd name="T23" fmla="*/ 49 h 49"/>
                <a:gd name="T24" fmla="*/ 24 w 51"/>
                <a:gd name="T25" fmla="*/ 49 h 49"/>
                <a:gd name="T26" fmla="*/ 24 w 51"/>
                <a:gd name="T27" fmla="*/ 49 h 49"/>
                <a:gd name="T28" fmla="*/ 24 w 51"/>
                <a:gd name="T29" fmla="*/ 49 h 49"/>
                <a:gd name="T30" fmla="*/ 24 w 51"/>
                <a:gd name="T31" fmla="*/ 49 h 49"/>
                <a:gd name="T32" fmla="*/ 24 w 51"/>
                <a:gd name="T33" fmla="*/ 49 h 49"/>
                <a:gd name="T34" fmla="*/ 24 w 51"/>
                <a:gd name="T35" fmla="*/ 49 h 49"/>
                <a:gd name="T36" fmla="*/ 24 w 51"/>
                <a:gd name="T37" fmla="*/ 49 h 49"/>
                <a:gd name="T38" fmla="*/ 24 w 51"/>
                <a:gd name="T39" fmla="*/ 49 h 49"/>
                <a:gd name="T40" fmla="*/ 24 w 51"/>
                <a:gd name="T41" fmla="*/ 49 h 49"/>
                <a:gd name="T42" fmla="*/ 24 w 51"/>
                <a:gd name="T43" fmla="*/ 49 h 49"/>
                <a:gd name="T44" fmla="*/ 25 w 51"/>
                <a:gd name="T45" fmla="*/ 49 h 49"/>
                <a:gd name="T46" fmla="*/ 25 w 51"/>
                <a:gd name="T47" fmla="*/ 49 h 49"/>
                <a:gd name="T48" fmla="*/ 25 w 51"/>
                <a:gd name="T49" fmla="*/ 49 h 49"/>
                <a:gd name="T50" fmla="*/ 51 w 51"/>
                <a:gd name="T51" fmla="*/ 12 h 49"/>
                <a:gd name="T52" fmla="*/ 51 w 51"/>
                <a:gd name="T53" fmla="*/ 12 h 49"/>
                <a:gd name="T54" fmla="*/ 51 w 51"/>
                <a:gd name="T55" fmla="*/ 12 h 49"/>
                <a:gd name="T56" fmla="*/ 51 w 51"/>
                <a:gd name="T57" fmla="*/ 12 h 49"/>
                <a:gd name="T58" fmla="*/ 51 w 51"/>
                <a:gd name="T59" fmla="*/ 12 h 49"/>
                <a:gd name="T60" fmla="*/ 51 w 51"/>
                <a:gd name="T61" fmla="*/ 12 h 49"/>
                <a:gd name="T62" fmla="*/ 51 w 51"/>
                <a:gd name="T63" fmla="*/ 11 h 49"/>
                <a:gd name="T64" fmla="*/ 51 w 51"/>
                <a:gd name="T65" fmla="*/ 11 h 49"/>
                <a:gd name="T66" fmla="*/ 51 w 51"/>
                <a:gd name="T67" fmla="*/ 11 h 49"/>
                <a:gd name="T68" fmla="*/ 51 w 51"/>
                <a:gd name="T69" fmla="*/ 11 h 49"/>
                <a:gd name="T70" fmla="*/ 50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50" y="0"/>
                  </a:moveTo>
                  <a:cubicBezTo>
                    <a:pt x="46" y="14"/>
                    <a:pt x="36" y="25"/>
                    <a:pt x="25" y="25"/>
                  </a:cubicBezTo>
                  <a:cubicBezTo>
                    <a:pt x="19" y="25"/>
                    <a:pt x="13" y="22"/>
                    <a:pt x="8" y="17"/>
                  </a:cubicBezTo>
                  <a:cubicBezTo>
                    <a:pt x="6" y="20"/>
                    <a:pt x="3" y="22"/>
                    <a:pt x="0" y="25"/>
                  </a:cubicBezTo>
                  <a:cubicBezTo>
                    <a:pt x="3" y="38"/>
                    <a:pt x="12" y="48"/>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3" y="49"/>
                    <a:pt x="23" y="49"/>
                  </a:cubicBezTo>
                  <a:cubicBezTo>
                    <a:pt x="23"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4" y="49"/>
                    <a:pt x="24" y="49"/>
                    <a:pt x="24" y="49"/>
                  </a:cubicBezTo>
                  <a:cubicBezTo>
                    <a:pt x="25" y="49"/>
                    <a:pt x="25" y="49"/>
                    <a:pt x="25" y="49"/>
                  </a:cubicBezTo>
                  <a:cubicBezTo>
                    <a:pt x="25" y="49"/>
                    <a:pt x="25" y="49"/>
                    <a:pt x="25" y="49"/>
                  </a:cubicBezTo>
                  <a:cubicBezTo>
                    <a:pt x="25" y="49"/>
                    <a:pt x="25" y="49"/>
                    <a:pt x="25" y="49"/>
                  </a:cubicBezTo>
                  <a:cubicBezTo>
                    <a:pt x="39" y="49"/>
                    <a:pt x="51" y="33"/>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2"/>
                  </a:cubicBezTo>
                  <a:cubicBezTo>
                    <a:pt x="51" y="12"/>
                    <a:pt x="51" y="12"/>
                    <a:pt x="51" y="11"/>
                  </a:cubicBezTo>
                  <a:cubicBezTo>
                    <a:pt x="51" y="11"/>
                    <a:pt x="51" y="11"/>
                    <a:pt x="51" y="11"/>
                  </a:cubicBezTo>
                  <a:cubicBezTo>
                    <a:pt x="51" y="11"/>
                    <a:pt x="51" y="11"/>
                    <a:pt x="51" y="11"/>
                  </a:cubicBezTo>
                  <a:cubicBezTo>
                    <a:pt x="51" y="11"/>
                    <a:pt x="51" y="11"/>
                    <a:pt x="51" y="11"/>
                  </a:cubicBezTo>
                  <a:cubicBezTo>
                    <a:pt x="51" y="7"/>
                    <a:pt x="51" y="3"/>
                    <a:pt x="50"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ïṧļíḋe">
              <a:extLst>
                <a:ext uri="{FF2B5EF4-FFF2-40B4-BE49-F238E27FC236}">
                  <a16:creationId xmlns:a16="http://schemas.microsoft.com/office/drawing/2014/main" id="{3430F117-9455-4B67-BAE4-88E56753F2BB}"/>
                </a:ext>
              </a:extLst>
            </p:cNvPr>
            <p:cNvSpPr>
              <a:spLocks noEditPoints="1"/>
            </p:cNvSpPr>
            <p:nvPr userDrawn="1"/>
          </p:nvSpPr>
          <p:spPr bwMode="auto">
            <a:xfrm>
              <a:off x="7877176" y="3613150"/>
              <a:ext cx="0" cy="1588"/>
            </a:xfrm>
            <a:custGeom>
              <a:avLst/>
              <a:gdLst>
                <a:gd name="T0" fmla="*/ 1 h 1"/>
                <a:gd name="T1" fmla="*/ 1 h 1"/>
                <a:gd name="T2" fmla="*/ 1 h 1"/>
                <a:gd name="T3" fmla="*/ 1 h 1"/>
                <a:gd name="T4" fmla="*/ 1 h 1"/>
                <a:gd name="T5" fmla="*/ 1 h 1"/>
                <a:gd name="T6" fmla="*/ 1 h 1"/>
                <a:gd name="T7" fmla="*/ 1 h 1"/>
                <a:gd name="T8" fmla="*/ 1 h 1"/>
                <a:gd name="T9" fmla="*/ 1 h 1"/>
                <a:gd name="T10" fmla="*/ 0 h 1"/>
                <a:gd name="T11" fmla="*/ 0 h 1"/>
                <a:gd name="T12" fmla="*/ 0 h 1"/>
                <a:gd name="T13" fmla="*/ 0 h 1"/>
                <a:gd name="T14" fmla="*/ 0 h 1"/>
                <a:gd name="T15"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
                  <a:moveTo>
                    <a:pt x="0" y="1"/>
                  </a:moveTo>
                  <a:cubicBezTo>
                    <a:pt x="0" y="1"/>
                    <a:pt x="0" y="1"/>
                    <a:pt x="0" y="1"/>
                  </a:cubicBez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98C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îṡlîḓe">
              <a:extLst>
                <a:ext uri="{FF2B5EF4-FFF2-40B4-BE49-F238E27FC236}">
                  <a16:creationId xmlns:a16="http://schemas.microsoft.com/office/drawing/2014/main" id="{6FECDFCB-2950-4AC9-AAC9-E54892CA97F6}"/>
                </a:ext>
              </a:extLst>
            </p:cNvPr>
            <p:cNvSpPr>
              <a:spLocks noEditPoints="1"/>
            </p:cNvSpPr>
            <p:nvPr userDrawn="1"/>
          </p:nvSpPr>
          <p:spPr bwMode="auto">
            <a:xfrm>
              <a:off x="7918451" y="3673475"/>
              <a:ext cx="3175" cy="0"/>
            </a:xfrm>
            <a:custGeom>
              <a:avLst/>
              <a:gdLst>
                <a:gd name="T0" fmla="*/ 0 w 2"/>
                <a:gd name="T1" fmla="*/ 0 w 2"/>
                <a:gd name="T2" fmla="*/ 0 w 2"/>
                <a:gd name="T3" fmla="*/ 1 w 2"/>
                <a:gd name="T4" fmla="*/ 1 w 2"/>
                <a:gd name="T5" fmla="*/ 1 w 2"/>
                <a:gd name="T6" fmla="*/ 1 w 2"/>
                <a:gd name="T7" fmla="*/ 1 w 2"/>
                <a:gd name="T8" fmla="*/ 1 w 2"/>
                <a:gd name="T9" fmla="*/ 1 w 2"/>
                <a:gd name="T10" fmla="*/ 1 w 2"/>
                <a:gd name="T11" fmla="*/ 1 w 2"/>
                <a:gd name="T12" fmla="*/ 1 w 2"/>
                <a:gd name="T13" fmla="*/ 1 w 2"/>
                <a:gd name="T14" fmla="*/ 1 w 2"/>
                <a:gd name="T15" fmla="*/ 1 w 2"/>
                <a:gd name="T16" fmla="*/ 1 w 2"/>
                <a:gd name="T17" fmla="*/ 1 w 2"/>
                <a:gd name="T18" fmla="*/ 1 w 2"/>
                <a:gd name="T19" fmla="*/ 1 w 2"/>
                <a:gd name="T20" fmla="*/ 1 w 2"/>
                <a:gd name="T21" fmla="*/ 2 w 2"/>
                <a:gd name="T22" fmla="*/ 2 w 2"/>
                <a:gd name="T23" fmla="*/ 2 w 2"/>
                <a:gd name="T24" fmla="*/ 2 w 2"/>
                <a:gd name="T25" fmla="*/ 2 w 2"/>
                <a:gd name="T26" fmla="*/ 2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íṣ1iḓé">
              <a:extLst>
                <a:ext uri="{FF2B5EF4-FFF2-40B4-BE49-F238E27FC236}">
                  <a16:creationId xmlns:a16="http://schemas.microsoft.com/office/drawing/2014/main" id="{7FA20853-C6BB-4BCA-BCD9-58A0F83D1BC5}"/>
                </a:ext>
              </a:extLst>
            </p:cNvPr>
            <p:cNvSpPr>
              <a:spLocks/>
            </p:cNvSpPr>
            <p:nvPr userDrawn="1"/>
          </p:nvSpPr>
          <p:spPr bwMode="auto">
            <a:xfrm>
              <a:off x="7877176" y="3595688"/>
              <a:ext cx="80963" cy="77788"/>
            </a:xfrm>
            <a:custGeom>
              <a:avLst/>
              <a:gdLst>
                <a:gd name="T0" fmla="*/ 1 w 51"/>
                <a:gd name="T1" fmla="*/ 0 h 49"/>
                <a:gd name="T2" fmla="*/ 0 w 51"/>
                <a:gd name="T3" fmla="*/ 11 h 49"/>
                <a:gd name="T4" fmla="*/ 0 w 51"/>
                <a:gd name="T5" fmla="*/ 11 h 49"/>
                <a:gd name="T6" fmla="*/ 0 w 51"/>
                <a:gd name="T7" fmla="*/ 11 h 49"/>
                <a:gd name="T8" fmla="*/ 0 w 51"/>
                <a:gd name="T9" fmla="*/ 11 h 49"/>
                <a:gd name="T10" fmla="*/ 0 w 51"/>
                <a:gd name="T11" fmla="*/ 12 h 49"/>
                <a:gd name="T12" fmla="*/ 0 w 51"/>
                <a:gd name="T13" fmla="*/ 12 h 49"/>
                <a:gd name="T14" fmla="*/ 0 w 51"/>
                <a:gd name="T15" fmla="*/ 12 h 49"/>
                <a:gd name="T16" fmla="*/ 0 w 51"/>
                <a:gd name="T17" fmla="*/ 12 h 49"/>
                <a:gd name="T18" fmla="*/ 0 w 51"/>
                <a:gd name="T19" fmla="*/ 12 h 49"/>
                <a:gd name="T20" fmla="*/ 0 w 51"/>
                <a:gd name="T21" fmla="*/ 12 h 49"/>
                <a:gd name="T22" fmla="*/ 26 w 51"/>
                <a:gd name="T23" fmla="*/ 49 h 49"/>
                <a:gd name="T24" fmla="*/ 26 w 51"/>
                <a:gd name="T25" fmla="*/ 49 h 49"/>
                <a:gd name="T26" fmla="*/ 26 w 51"/>
                <a:gd name="T27" fmla="*/ 49 h 49"/>
                <a:gd name="T28" fmla="*/ 27 w 51"/>
                <a:gd name="T29" fmla="*/ 49 h 49"/>
                <a:gd name="T30" fmla="*/ 27 w 51"/>
                <a:gd name="T31" fmla="*/ 49 h 49"/>
                <a:gd name="T32" fmla="*/ 27 w 51"/>
                <a:gd name="T33" fmla="*/ 49 h 49"/>
                <a:gd name="T34" fmla="*/ 27 w 51"/>
                <a:gd name="T35" fmla="*/ 49 h 49"/>
                <a:gd name="T36" fmla="*/ 27 w 51"/>
                <a:gd name="T37" fmla="*/ 49 h 49"/>
                <a:gd name="T38" fmla="*/ 27 w 51"/>
                <a:gd name="T39" fmla="*/ 49 h 49"/>
                <a:gd name="T40" fmla="*/ 27 w 51"/>
                <a:gd name="T41" fmla="*/ 49 h 49"/>
                <a:gd name="T42" fmla="*/ 27 w 51"/>
                <a:gd name="T43" fmla="*/ 49 h 49"/>
                <a:gd name="T44" fmla="*/ 27 w 51"/>
                <a:gd name="T45" fmla="*/ 49 h 49"/>
                <a:gd name="T46" fmla="*/ 27 w 51"/>
                <a:gd name="T47" fmla="*/ 49 h 49"/>
                <a:gd name="T48" fmla="*/ 27 w 51"/>
                <a:gd name="T49" fmla="*/ 49 h 49"/>
                <a:gd name="T50" fmla="*/ 27 w 51"/>
                <a:gd name="T51" fmla="*/ 49 h 49"/>
                <a:gd name="T52" fmla="*/ 28 w 51"/>
                <a:gd name="T53" fmla="*/ 49 h 49"/>
                <a:gd name="T54" fmla="*/ 28 w 51"/>
                <a:gd name="T55" fmla="*/ 49 h 49"/>
                <a:gd name="T56" fmla="*/ 28 w 51"/>
                <a:gd name="T57" fmla="*/ 49 h 49"/>
                <a:gd name="T58" fmla="*/ 28 w 51"/>
                <a:gd name="T59" fmla="*/ 49 h 49"/>
                <a:gd name="T60" fmla="*/ 28 w 51"/>
                <a:gd name="T61" fmla="*/ 49 h 49"/>
                <a:gd name="T62" fmla="*/ 28 w 51"/>
                <a:gd name="T63" fmla="*/ 49 h 49"/>
                <a:gd name="T64" fmla="*/ 51 w 51"/>
                <a:gd name="T65" fmla="*/ 25 h 49"/>
                <a:gd name="T66" fmla="*/ 43 w 51"/>
                <a:gd name="T67" fmla="*/ 17 h 49"/>
                <a:gd name="T68" fmla="*/ 26 w 51"/>
                <a:gd name="T69" fmla="*/ 25 h 49"/>
                <a:gd name="T70" fmla="*/ 1 w 51"/>
                <a:gd name="T7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49">
                  <a:moveTo>
                    <a:pt x="1" y="0"/>
                  </a:moveTo>
                  <a:cubicBezTo>
                    <a:pt x="0" y="3"/>
                    <a:pt x="0" y="7"/>
                    <a:pt x="0" y="11"/>
                  </a:cubicBezTo>
                  <a:cubicBezTo>
                    <a:pt x="0" y="11"/>
                    <a:pt x="0" y="11"/>
                    <a:pt x="0" y="11"/>
                  </a:cubicBezTo>
                  <a:cubicBezTo>
                    <a:pt x="0" y="11"/>
                    <a:pt x="0" y="11"/>
                    <a:pt x="0" y="11"/>
                  </a:cubicBezTo>
                  <a:cubicBezTo>
                    <a:pt x="0" y="11"/>
                    <a:pt x="0" y="11"/>
                    <a:pt x="0" y="11"/>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33"/>
                    <a:pt x="12"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39" y="48"/>
                    <a:pt x="48" y="38"/>
                    <a:pt x="51" y="25"/>
                  </a:cubicBezTo>
                  <a:cubicBezTo>
                    <a:pt x="48" y="22"/>
                    <a:pt x="45" y="20"/>
                    <a:pt x="43" y="17"/>
                  </a:cubicBezTo>
                  <a:cubicBezTo>
                    <a:pt x="38" y="22"/>
                    <a:pt x="32" y="25"/>
                    <a:pt x="26" y="25"/>
                  </a:cubicBezTo>
                  <a:cubicBezTo>
                    <a:pt x="15" y="25"/>
                    <a:pt x="5" y="14"/>
                    <a:pt x="1"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îSḻïdè">
              <a:extLst>
                <a:ext uri="{FF2B5EF4-FFF2-40B4-BE49-F238E27FC236}">
                  <a16:creationId xmlns:a16="http://schemas.microsoft.com/office/drawing/2014/main" id="{E9CA61F2-7850-4D23-9F9D-279EFA7ED7FB}"/>
                </a:ext>
              </a:extLst>
            </p:cNvPr>
            <p:cNvSpPr>
              <a:spLocks noEditPoints="1"/>
            </p:cNvSpPr>
            <p:nvPr userDrawn="1"/>
          </p:nvSpPr>
          <p:spPr bwMode="auto">
            <a:xfrm>
              <a:off x="8043863" y="3667125"/>
              <a:ext cx="3175" cy="0"/>
            </a:xfrm>
            <a:custGeom>
              <a:avLst/>
              <a:gdLst>
                <a:gd name="T0" fmla="*/ 1 w 2"/>
                <a:gd name="T1" fmla="*/ 1 w 2"/>
                <a:gd name="T2" fmla="*/ 1 w 2"/>
                <a:gd name="T3" fmla="*/ 1 w 2"/>
                <a:gd name="T4" fmla="*/ 1 w 2"/>
                <a:gd name="T5" fmla="*/ 1 w 2"/>
                <a:gd name="T6" fmla="*/ 0 w 2"/>
                <a:gd name="T7" fmla="*/ 1 w 2"/>
                <a:gd name="T8" fmla="*/ 0 w 2"/>
                <a:gd name="T9" fmla="*/ 2 w 2"/>
                <a:gd name="T10" fmla="*/ 1 w 2"/>
                <a:gd name="T11" fmla="*/ 2 w 2"/>
                <a:gd name="T12" fmla="*/ 2 w 2"/>
                <a:gd name="T13" fmla="*/ 2 w 2"/>
                <a:gd name="T14" fmla="*/ 2 w 2"/>
                <a:gd name="T15" fmla="*/ 0 w 2"/>
                <a:gd name="T16" fmla="*/ 0 w 2"/>
                <a:gd name="T17" fmla="*/ 0 w 2"/>
                <a:gd name="T18" fmla="*/ 0 w 2"/>
                <a:gd name="T19" fmla="*/ 0 w 2"/>
                <a:gd name="T20" fmla="*/ 0 w 2"/>
                <a:gd name="T21" fmla="*/ 2 w 2"/>
                <a:gd name="T22" fmla="*/ 2 w 2"/>
                <a:gd name="T23" fmla="*/ 2 w 2"/>
                <a:gd name="T24" fmla="*/ 0 w 2"/>
                <a:gd name="T25" fmla="*/ 0 w 2"/>
                <a:gd name="T26" fmla="*/ 0 w 2"/>
                <a:gd name="T27" fmla="*/ 2 w 2"/>
                <a:gd name="T28" fmla="*/ 2 w 2"/>
                <a:gd name="T2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Lst>
              <a:rect l="0" t="0" r="r" b="b"/>
              <a:pathLst>
                <a:path w="2">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1" y="0"/>
                    <a:pt x="1" y="0"/>
                    <a:pt x="1" y="0"/>
                  </a:cubicBezTo>
                  <a:cubicBezTo>
                    <a:pt x="1" y="0"/>
                    <a:pt x="1" y="0"/>
                    <a:pt x="0" y="0"/>
                  </a:cubicBezTo>
                  <a:moveTo>
                    <a:pt x="2" y="0"/>
                  </a:moveTo>
                  <a:cubicBezTo>
                    <a:pt x="2" y="0"/>
                    <a:pt x="1" y="0"/>
                    <a:pt x="1" y="0"/>
                  </a:cubicBezTo>
                  <a:cubicBezTo>
                    <a:pt x="1" y="0"/>
                    <a:pt x="2" y="0"/>
                    <a:pt x="2"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path>
              </a:pathLst>
            </a:custGeom>
            <a:solidFill>
              <a:srgbClr val="A77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íṥ1îḓê">
              <a:extLst>
                <a:ext uri="{FF2B5EF4-FFF2-40B4-BE49-F238E27FC236}">
                  <a16:creationId xmlns:a16="http://schemas.microsoft.com/office/drawing/2014/main" id="{53151EC7-2258-4CB1-88B7-B5D3C872C1A3}"/>
                </a:ext>
              </a:extLst>
            </p:cNvPr>
            <p:cNvSpPr>
              <a:spLocks/>
            </p:cNvSpPr>
            <p:nvPr userDrawn="1"/>
          </p:nvSpPr>
          <p:spPr bwMode="auto">
            <a:xfrm>
              <a:off x="7945438" y="3595688"/>
              <a:ext cx="200025" cy="71438"/>
            </a:xfrm>
            <a:custGeom>
              <a:avLst/>
              <a:gdLst>
                <a:gd name="T0" fmla="*/ 118 w 126"/>
                <a:gd name="T1" fmla="*/ 0 h 45"/>
                <a:gd name="T2" fmla="*/ 63 w 126"/>
                <a:gd name="T3" fmla="*/ 21 h 45"/>
                <a:gd name="T4" fmla="*/ 8 w 126"/>
                <a:gd name="T5" fmla="*/ 0 h 45"/>
                <a:gd name="T6" fmla="*/ 0 w 126"/>
                <a:gd name="T7" fmla="*/ 17 h 45"/>
                <a:gd name="T8" fmla="*/ 8 w 126"/>
                <a:gd name="T9" fmla="*/ 25 h 45"/>
                <a:gd name="T10" fmla="*/ 8 w 126"/>
                <a:gd name="T11" fmla="*/ 25 h 45"/>
                <a:gd name="T12" fmla="*/ 62 w 126"/>
                <a:gd name="T13" fmla="*/ 45 h 45"/>
                <a:gd name="T14" fmla="*/ 62 w 126"/>
                <a:gd name="T15" fmla="*/ 45 h 45"/>
                <a:gd name="T16" fmla="*/ 62 w 126"/>
                <a:gd name="T17" fmla="*/ 45 h 45"/>
                <a:gd name="T18" fmla="*/ 62 w 126"/>
                <a:gd name="T19" fmla="*/ 45 h 45"/>
                <a:gd name="T20" fmla="*/ 62 w 126"/>
                <a:gd name="T21" fmla="*/ 45 h 45"/>
                <a:gd name="T22" fmla="*/ 62 w 126"/>
                <a:gd name="T23" fmla="*/ 45 h 45"/>
                <a:gd name="T24" fmla="*/ 62 w 126"/>
                <a:gd name="T25" fmla="*/ 45 h 45"/>
                <a:gd name="T26" fmla="*/ 63 w 126"/>
                <a:gd name="T27" fmla="*/ 45 h 45"/>
                <a:gd name="T28" fmla="*/ 63 w 126"/>
                <a:gd name="T29" fmla="*/ 45 h 45"/>
                <a:gd name="T30" fmla="*/ 63 w 126"/>
                <a:gd name="T31" fmla="*/ 45 h 45"/>
                <a:gd name="T32" fmla="*/ 63 w 126"/>
                <a:gd name="T33" fmla="*/ 45 h 45"/>
                <a:gd name="T34" fmla="*/ 63 w 126"/>
                <a:gd name="T35" fmla="*/ 45 h 45"/>
                <a:gd name="T36" fmla="*/ 63 w 126"/>
                <a:gd name="T37" fmla="*/ 45 h 45"/>
                <a:gd name="T38" fmla="*/ 63 w 126"/>
                <a:gd name="T39" fmla="*/ 45 h 45"/>
                <a:gd name="T40" fmla="*/ 64 w 126"/>
                <a:gd name="T41" fmla="*/ 45 h 45"/>
                <a:gd name="T42" fmla="*/ 64 w 126"/>
                <a:gd name="T43" fmla="*/ 45 h 45"/>
                <a:gd name="T44" fmla="*/ 64 w 126"/>
                <a:gd name="T45" fmla="*/ 45 h 45"/>
                <a:gd name="T46" fmla="*/ 64 w 126"/>
                <a:gd name="T47" fmla="*/ 45 h 45"/>
                <a:gd name="T48" fmla="*/ 64 w 126"/>
                <a:gd name="T49" fmla="*/ 45 h 45"/>
                <a:gd name="T50" fmla="*/ 64 w 126"/>
                <a:gd name="T51" fmla="*/ 45 h 45"/>
                <a:gd name="T52" fmla="*/ 64 w 126"/>
                <a:gd name="T53" fmla="*/ 45 h 45"/>
                <a:gd name="T54" fmla="*/ 118 w 126"/>
                <a:gd name="T55" fmla="*/ 25 h 45"/>
                <a:gd name="T56" fmla="*/ 118 w 126"/>
                <a:gd name="T57" fmla="*/ 25 h 45"/>
                <a:gd name="T58" fmla="*/ 126 w 126"/>
                <a:gd name="T59" fmla="*/ 17 h 45"/>
                <a:gd name="T60" fmla="*/ 118 w 126"/>
                <a:gd name="T6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45">
                  <a:moveTo>
                    <a:pt x="118" y="0"/>
                  </a:moveTo>
                  <a:cubicBezTo>
                    <a:pt x="102" y="13"/>
                    <a:pt x="83" y="21"/>
                    <a:pt x="63" y="21"/>
                  </a:cubicBezTo>
                  <a:cubicBezTo>
                    <a:pt x="43" y="21"/>
                    <a:pt x="24" y="13"/>
                    <a:pt x="8" y="0"/>
                  </a:cubicBezTo>
                  <a:cubicBezTo>
                    <a:pt x="7" y="7"/>
                    <a:pt x="4" y="13"/>
                    <a:pt x="0" y="17"/>
                  </a:cubicBezTo>
                  <a:cubicBezTo>
                    <a:pt x="2" y="20"/>
                    <a:pt x="5" y="22"/>
                    <a:pt x="8" y="25"/>
                  </a:cubicBezTo>
                  <a:cubicBezTo>
                    <a:pt x="8" y="25"/>
                    <a:pt x="8" y="25"/>
                    <a:pt x="8" y="25"/>
                  </a:cubicBezTo>
                  <a:cubicBezTo>
                    <a:pt x="24" y="38"/>
                    <a:pt x="4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2" y="45"/>
                    <a:pt x="62" y="45"/>
                    <a:pt x="62"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3" y="45"/>
                    <a:pt x="63" y="45"/>
                  </a:cubicBezTo>
                  <a:cubicBezTo>
                    <a:pt x="63"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64" y="45"/>
                    <a:pt x="64" y="45"/>
                    <a:pt x="64" y="45"/>
                  </a:cubicBezTo>
                  <a:cubicBezTo>
                    <a:pt x="84" y="45"/>
                    <a:pt x="102" y="38"/>
                    <a:pt x="118" y="25"/>
                  </a:cubicBezTo>
                  <a:cubicBezTo>
                    <a:pt x="118" y="25"/>
                    <a:pt x="118" y="25"/>
                    <a:pt x="118" y="25"/>
                  </a:cubicBezTo>
                  <a:cubicBezTo>
                    <a:pt x="121" y="22"/>
                    <a:pt x="124" y="20"/>
                    <a:pt x="126" y="17"/>
                  </a:cubicBezTo>
                  <a:cubicBezTo>
                    <a:pt x="122" y="13"/>
                    <a:pt x="119" y="7"/>
                    <a:pt x="118" y="0"/>
                  </a:cubicBezTo>
                </a:path>
              </a:pathLst>
            </a:custGeom>
            <a:solidFill>
              <a:srgbClr val="1E66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iśḻïḑê">
              <a:extLst>
                <a:ext uri="{FF2B5EF4-FFF2-40B4-BE49-F238E27FC236}">
                  <a16:creationId xmlns:a16="http://schemas.microsoft.com/office/drawing/2014/main" id="{B6A243C7-B5F2-40DA-9295-E9EAE8C39A4F}"/>
                </a:ext>
              </a:extLst>
            </p:cNvPr>
            <p:cNvSpPr>
              <a:spLocks noChangeArrowheads="1"/>
            </p:cNvSpPr>
            <p:nvPr userDrawn="1"/>
          </p:nvSpPr>
          <p:spPr bwMode="auto">
            <a:xfrm>
              <a:off x="7994651"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íṣ1iḋe">
              <a:extLst>
                <a:ext uri="{FF2B5EF4-FFF2-40B4-BE49-F238E27FC236}">
                  <a16:creationId xmlns:a16="http://schemas.microsoft.com/office/drawing/2014/main" id="{C4F9C6DB-D15F-499E-BAE8-E5DC1EA49306}"/>
                </a:ext>
              </a:extLst>
            </p:cNvPr>
            <p:cNvSpPr>
              <a:spLocks noChangeArrowheads="1"/>
            </p:cNvSpPr>
            <p:nvPr userDrawn="1"/>
          </p:nvSpPr>
          <p:spPr bwMode="auto">
            <a:xfrm>
              <a:off x="8085138" y="3752850"/>
              <a:ext cx="14288" cy="23813"/>
            </a:xfrm>
            <a:prstGeom prst="ellipse">
              <a:avLst/>
            </a:pr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îslídé">
              <a:extLst>
                <a:ext uri="{FF2B5EF4-FFF2-40B4-BE49-F238E27FC236}">
                  <a16:creationId xmlns:a16="http://schemas.microsoft.com/office/drawing/2014/main" id="{A0A80B79-36B8-44DF-8DB5-14EB5665BA38}"/>
                </a:ext>
              </a:extLst>
            </p:cNvPr>
            <p:cNvSpPr>
              <a:spLocks/>
            </p:cNvSpPr>
            <p:nvPr userDrawn="1"/>
          </p:nvSpPr>
          <p:spPr bwMode="auto">
            <a:xfrm>
              <a:off x="8023226" y="3811588"/>
              <a:ext cx="61913" cy="17463"/>
            </a:xfrm>
            <a:custGeom>
              <a:avLst/>
              <a:gdLst>
                <a:gd name="T0" fmla="*/ 37 w 39"/>
                <a:gd name="T1" fmla="*/ 0 h 11"/>
                <a:gd name="T2" fmla="*/ 36 w 39"/>
                <a:gd name="T3" fmla="*/ 0 h 11"/>
                <a:gd name="T4" fmla="*/ 15 w 39"/>
                <a:gd name="T5" fmla="*/ 8 h 11"/>
                <a:gd name="T6" fmla="*/ 3 w 39"/>
                <a:gd name="T7" fmla="*/ 5 h 11"/>
                <a:gd name="T8" fmla="*/ 2 w 39"/>
                <a:gd name="T9" fmla="*/ 5 h 11"/>
                <a:gd name="T10" fmla="*/ 0 w 39"/>
                <a:gd name="T11" fmla="*/ 6 h 11"/>
                <a:gd name="T12" fmla="*/ 1 w 39"/>
                <a:gd name="T13" fmla="*/ 8 h 11"/>
                <a:gd name="T14" fmla="*/ 15 w 39"/>
                <a:gd name="T15" fmla="*/ 11 h 11"/>
                <a:gd name="T16" fmla="*/ 38 w 39"/>
                <a:gd name="T17" fmla="*/ 3 h 11"/>
                <a:gd name="T18" fmla="*/ 38 w 39"/>
                <a:gd name="T19" fmla="*/ 1 h 11"/>
                <a:gd name="T20" fmla="*/ 37 w 39"/>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1">
                  <a:moveTo>
                    <a:pt x="37" y="0"/>
                  </a:moveTo>
                  <a:cubicBezTo>
                    <a:pt x="36" y="0"/>
                    <a:pt x="36" y="0"/>
                    <a:pt x="36" y="0"/>
                  </a:cubicBezTo>
                  <a:cubicBezTo>
                    <a:pt x="28" y="6"/>
                    <a:pt x="21" y="8"/>
                    <a:pt x="15" y="8"/>
                  </a:cubicBezTo>
                  <a:cubicBezTo>
                    <a:pt x="8" y="8"/>
                    <a:pt x="3" y="5"/>
                    <a:pt x="3" y="5"/>
                  </a:cubicBezTo>
                  <a:cubicBezTo>
                    <a:pt x="2" y="5"/>
                    <a:pt x="2" y="5"/>
                    <a:pt x="2" y="5"/>
                  </a:cubicBezTo>
                  <a:cubicBezTo>
                    <a:pt x="1" y="5"/>
                    <a:pt x="1" y="5"/>
                    <a:pt x="0" y="6"/>
                  </a:cubicBezTo>
                  <a:cubicBezTo>
                    <a:pt x="0" y="6"/>
                    <a:pt x="0" y="7"/>
                    <a:pt x="1" y="8"/>
                  </a:cubicBezTo>
                  <a:cubicBezTo>
                    <a:pt x="1" y="8"/>
                    <a:pt x="7" y="11"/>
                    <a:pt x="15" y="11"/>
                  </a:cubicBezTo>
                  <a:cubicBezTo>
                    <a:pt x="22" y="11"/>
                    <a:pt x="30" y="9"/>
                    <a:pt x="38" y="3"/>
                  </a:cubicBezTo>
                  <a:cubicBezTo>
                    <a:pt x="38" y="2"/>
                    <a:pt x="39" y="1"/>
                    <a:pt x="38" y="1"/>
                  </a:cubicBezTo>
                  <a:cubicBezTo>
                    <a:pt x="38" y="0"/>
                    <a:pt x="37" y="0"/>
                    <a:pt x="37"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iṥḷîḋé">
              <a:extLst>
                <a:ext uri="{FF2B5EF4-FFF2-40B4-BE49-F238E27FC236}">
                  <a16:creationId xmlns:a16="http://schemas.microsoft.com/office/drawing/2014/main" id="{851499D1-A2AB-4A80-8B4D-00D23DBE6341}"/>
                </a:ext>
              </a:extLst>
            </p:cNvPr>
            <p:cNvSpPr>
              <a:spLocks/>
            </p:cNvSpPr>
            <p:nvPr userDrawn="1"/>
          </p:nvSpPr>
          <p:spPr bwMode="auto">
            <a:xfrm>
              <a:off x="7845426" y="3697288"/>
              <a:ext cx="85725" cy="98425"/>
            </a:xfrm>
            <a:custGeom>
              <a:avLst/>
              <a:gdLst>
                <a:gd name="T0" fmla="*/ 49 w 54"/>
                <a:gd name="T1" fmla="*/ 22 h 62"/>
                <a:gd name="T2" fmla="*/ 38 w 54"/>
                <a:gd name="T3" fmla="*/ 57 h 62"/>
                <a:gd name="T4" fmla="*/ 6 w 54"/>
                <a:gd name="T5" fmla="*/ 39 h 62"/>
                <a:gd name="T6" fmla="*/ 17 w 54"/>
                <a:gd name="T7" fmla="*/ 5 h 62"/>
                <a:gd name="T8" fmla="*/ 49 w 54"/>
                <a:gd name="T9" fmla="*/ 22 h 62"/>
              </a:gdLst>
              <a:ahLst/>
              <a:cxnLst>
                <a:cxn ang="0">
                  <a:pos x="T0" y="T1"/>
                </a:cxn>
                <a:cxn ang="0">
                  <a:pos x="T2" y="T3"/>
                </a:cxn>
                <a:cxn ang="0">
                  <a:pos x="T4" y="T5"/>
                </a:cxn>
                <a:cxn ang="0">
                  <a:pos x="T6" y="T7"/>
                </a:cxn>
                <a:cxn ang="0">
                  <a:pos x="T8" y="T9"/>
                </a:cxn>
              </a:cxnLst>
              <a:rect l="0" t="0" r="r" b="b"/>
              <a:pathLst>
                <a:path w="54" h="62">
                  <a:moveTo>
                    <a:pt x="49" y="22"/>
                  </a:moveTo>
                  <a:cubicBezTo>
                    <a:pt x="54" y="37"/>
                    <a:pt x="49" y="53"/>
                    <a:pt x="38" y="57"/>
                  </a:cubicBezTo>
                  <a:cubicBezTo>
                    <a:pt x="26" y="62"/>
                    <a:pt x="12" y="54"/>
                    <a:pt x="6" y="39"/>
                  </a:cubicBezTo>
                  <a:cubicBezTo>
                    <a:pt x="0" y="25"/>
                    <a:pt x="5" y="9"/>
                    <a:pt x="17" y="5"/>
                  </a:cubicBezTo>
                  <a:cubicBezTo>
                    <a:pt x="29" y="0"/>
                    <a:pt x="43" y="8"/>
                    <a:pt x="49"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ísḷiďé">
              <a:extLst>
                <a:ext uri="{FF2B5EF4-FFF2-40B4-BE49-F238E27FC236}">
                  <a16:creationId xmlns:a16="http://schemas.microsoft.com/office/drawing/2014/main" id="{674FC43D-1CA2-4980-ADBF-2839E35FB4A7}"/>
                </a:ext>
              </a:extLst>
            </p:cNvPr>
            <p:cNvSpPr>
              <a:spLocks/>
            </p:cNvSpPr>
            <p:nvPr userDrawn="1"/>
          </p:nvSpPr>
          <p:spPr bwMode="auto">
            <a:xfrm>
              <a:off x="8159751" y="3697288"/>
              <a:ext cx="85725" cy="98425"/>
            </a:xfrm>
            <a:custGeom>
              <a:avLst/>
              <a:gdLst>
                <a:gd name="T0" fmla="*/ 6 w 54"/>
                <a:gd name="T1" fmla="*/ 22 h 62"/>
                <a:gd name="T2" fmla="*/ 17 w 54"/>
                <a:gd name="T3" fmla="*/ 57 h 62"/>
                <a:gd name="T4" fmla="*/ 48 w 54"/>
                <a:gd name="T5" fmla="*/ 39 h 62"/>
                <a:gd name="T6" fmla="*/ 38 w 54"/>
                <a:gd name="T7" fmla="*/ 5 h 62"/>
                <a:gd name="T8" fmla="*/ 6 w 54"/>
                <a:gd name="T9" fmla="*/ 22 h 62"/>
              </a:gdLst>
              <a:ahLst/>
              <a:cxnLst>
                <a:cxn ang="0">
                  <a:pos x="T0" y="T1"/>
                </a:cxn>
                <a:cxn ang="0">
                  <a:pos x="T2" y="T3"/>
                </a:cxn>
                <a:cxn ang="0">
                  <a:pos x="T4" y="T5"/>
                </a:cxn>
                <a:cxn ang="0">
                  <a:pos x="T6" y="T7"/>
                </a:cxn>
                <a:cxn ang="0">
                  <a:pos x="T8" y="T9"/>
                </a:cxn>
              </a:cxnLst>
              <a:rect l="0" t="0" r="r" b="b"/>
              <a:pathLst>
                <a:path w="54" h="62">
                  <a:moveTo>
                    <a:pt x="6" y="22"/>
                  </a:moveTo>
                  <a:cubicBezTo>
                    <a:pt x="0" y="37"/>
                    <a:pt x="5" y="53"/>
                    <a:pt x="17" y="57"/>
                  </a:cubicBezTo>
                  <a:cubicBezTo>
                    <a:pt x="29" y="62"/>
                    <a:pt x="43" y="54"/>
                    <a:pt x="48" y="39"/>
                  </a:cubicBezTo>
                  <a:cubicBezTo>
                    <a:pt x="54" y="25"/>
                    <a:pt x="49" y="9"/>
                    <a:pt x="38" y="5"/>
                  </a:cubicBezTo>
                  <a:cubicBezTo>
                    <a:pt x="26" y="0"/>
                    <a:pt x="12" y="8"/>
                    <a:pt x="6" y="22"/>
                  </a:cubicBezTo>
                </a:path>
              </a:pathLst>
            </a:custGeom>
            <a:solidFill>
              <a:srgbClr val="F9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iṧḷíḍé">
              <a:extLst>
                <a:ext uri="{FF2B5EF4-FFF2-40B4-BE49-F238E27FC236}">
                  <a16:creationId xmlns:a16="http://schemas.microsoft.com/office/drawing/2014/main" id="{FB6E5343-EF54-4077-B327-FBA4D4C2B8AF}"/>
                </a:ext>
              </a:extLst>
            </p:cNvPr>
            <p:cNvSpPr>
              <a:spLocks/>
            </p:cNvSpPr>
            <p:nvPr userDrawn="1"/>
          </p:nvSpPr>
          <p:spPr bwMode="auto">
            <a:xfrm>
              <a:off x="7943851" y="3714750"/>
              <a:ext cx="74613" cy="30163"/>
            </a:xfrm>
            <a:custGeom>
              <a:avLst/>
              <a:gdLst>
                <a:gd name="T0" fmla="*/ 45 w 47"/>
                <a:gd name="T1" fmla="*/ 19 h 19"/>
                <a:gd name="T2" fmla="*/ 44 w 47"/>
                <a:gd name="T3" fmla="*/ 18 h 19"/>
                <a:gd name="T4" fmla="*/ 3 w 47"/>
                <a:gd name="T5" fmla="*/ 17 h 19"/>
                <a:gd name="T6" fmla="*/ 0 w 47"/>
                <a:gd name="T7" fmla="*/ 16 h 19"/>
                <a:gd name="T8" fmla="*/ 1 w 47"/>
                <a:gd name="T9" fmla="*/ 14 h 19"/>
                <a:gd name="T10" fmla="*/ 46 w 47"/>
                <a:gd name="T11" fmla="*/ 16 h 19"/>
                <a:gd name="T12" fmla="*/ 46 w 47"/>
                <a:gd name="T13" fmla="*/ 18 h 19"/>
                <a:gd name="T14" fmla="*/ 45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5" y="19"/>
                  </a:moveTo>
                  <a:cubicBezTo>
                    <a:pt x="44" y="18"/>
                    <a:pt x="44" y="18"/>
                    <a:pt x="44" y="18"/>
                  </a:cubicBezTo>
                  <a:cubicBezTo>
                    <a:pt x="44" y="18"/>
                    <a:pt x="24" y="4"/>
                    <a:pt x="3" y="17"/>
                  </a:cubicBezTo>
                  <a:cubicBezTo>
                    <a:pt x="2" y="17"/>
                    <a:pt x="1" y="17"/>
                    <a:pt x="0" y="16"/>
                  </a:cubicBezTo>
                  <a:cubicBezTo>
                    <a:pt x="0" y="15"/>
                    <a:pt x="0" y="14"/>
                    <a:pt x="1" y="14"/>
                  </a:cubicBezTo>
                  <a:cubicBezTo>
                    <a:pt x="24" y="0"/>
                    <a:pt x="46" y="16"/>
                    <a:pt x="46" y="16"/>
                  </a:cubicBezTo>
                  <a:cubicBezTo>
                    <a:pt x="47" y="16"/>
                    <a:pt x="47" y="17"/>
                    <a:pt x="46" y="18"/>
                  </a:cubicBezTo>
                  <a:cubicBezTo>
                    <a:pt x="46" y="18"/>
                    <a:pt x="46" y="19"/>
                    <a:pt x="45" y="19"/>
                  </a:cubicBez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iṥḻiḑe">
              <a:extLst>
                <a:ext uri="{FF2B5EF4-FFF2-40B4-BE49-F238E27FC236}">
                  <a16:creationId xmlns:a16="http://schemas.microsoft.com/office/drawing/2014/main" id="{4F15F16B-5073-4F59-AD1D-082079338C25}"/>
                </a:ext>
              </a:extLst>
            </p:cNvPr>
            <p:cNvSpPr>
              <a:spLocks/>
            </p:cNvSpPr>
            <p:nvPr userDrawn="1"/>
          </p:nvSpPr>
          <p:spPr bwMode="auto">
            <a:xfrm>
              <a:off x="8074026" y="3714750"/>
              <a:ext cx="74613" cy="30163"/>
            </a:xfrm>
            <a:custGeom>
              <a:avLst/>
              <a:gdLst>
                <a:gd name="T0" fmla="*/ 2 w 47"/>
                <a:gd name="T1" fmla="*/ 19 h 19"/>
                <a:gd name="T2" fmla="*/ 1 w 47"/>
                <a:gd name="T3" fmla="*/ 18 h 19"/>
                <a:gd name="T4" fmla="*/ 1 w 47"/>
                <a:gd name="T5" fmla="*/ 16 h 19"/>
                <a:gd name="T6" fmla="*/ 46 w 47"/>
                <a:gd name="T7" fmla="*/ 14 h 19"/>
                <a:gd name="T8" fmla="*/ 47 w 47"/>
                <a:gd name="T9" fmla="*/ 16 h 19"/>
                <a:gd name="T10" fmla="*/ 45 w 47"/>
                <a:gd name="T11" fmla="*/ 17 h 19"/>
                <a:gd name="T12" fmla="*/ 3 w 47"/>
                <a:gd name="T13" fmla="*/ 18 h 19"/>
                <a:gd name="T14" fmla="*/ 2 w 4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2" y="19"/>
                  </a:moveTo>
                  <a:cubicBezTo>
                    <a:pt x="2" y="19"/>
                    <a:pt x="1" y="18"/>
                    <a:pt x="1" y="18"/>
                  </a:cubicBezTo>
                  <a:cubicBezTo>
                    <a:pt x="0" y="17"/>
                    <a:pt x="1" y="16"/>
                    <a:pt x="1" y="16"/>
                  </a:cubicBezTo>
                  <a:cubicBezTo>
                    <a:pt x="2" y="16"/>
                    <a:pt x="24" y="0"/>
                    <a:pt x="46" y="14"/>
                  </a:cubicBezTo>
                  <a:cubicBezTo>
                    <a:pt x="47" y="14"/>
                    <a:pt x="47" y="15"/>
                    <a:pt x="47" y="16"/>
                  </a:cubicBezTo>
                  <a:cubicBezTo>
                    <a:pt x="46" y="17"/>
                    <a:pt x="45" y="17"/>
                    <a:pt x="45" y="17"/>
                  </a:cubicBezTo>
                  <a:cubicBezTo>
                    <a:pt x="24" y="4"/>
                    <a:pt x="3" y="18"/>
                    <a:pt x="3" y="18"/>
                  </a:cubicBezTo>
                  <a:lnTo>
                    <a:pt x="2" y="19"/>
                  </a:lnTo>
                  <a:close/>
                </a:path>
              </a:pathLst>
            </a:custGeom>
            <a:solidFill>
              <a:srgbClr val="121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îṡḻïḋê">
              <a:extLst>
                <a:ext uri="{FF2B5EF4-FFF2-40B4-BE49-F238E27FC236}">
                  <a16:creationId xmlns:a16="http://schemas.microsoft.com/office/drawing/2014/main" id="{862C7CFB-1388-4047-8AD9-799CDBF4BE48}"/>
                </a:ext>
              </a:extLst>
            </p:cNvPr>
            <p:cNvSpPr>
              <a:spLocks/>
            </p:cNvSpPr>
            <p:nvPr userDrawn="1"/>
          </p:nvSpPr>
          <p:spPr bwMode="auto">
            <a:xfrm>
              <a:off x="8186738" y="3719513"/>
              <a:ext cx="47625" cy="42863"/>
            </a:xfrm>
            <a:custGeom>
              <a:avLst/>
              <a:gdLst>
                <a:gd name="T0" fmla="*/ 20 w 30"/>
                <a:gd name="T1" fmla="*/ 0 h 27"/>
                <a:gd name="T2" fmla="*/ 20 w 30"/>
                <a:gd name="T3" fmla="*/ 0 h 27"/>
                <a:gd name="T4" fmla="*/ 0 w 30"/>
                <a:gd name="T5" fmla="*/ 24 h 27"/>
                <a:gd name="T6" fmla="*/ 1 w 30"/>
                <a:gd name="T7" fmla="*/ 27 h 27"/>
                <a:gd name="T8" fmla="*/ 2 w 30"/>
                <a:gd name="T9" fmla="*/ 27 h 27"/>
                <a:gd name="T10" fmla="*/ 4 w 30"/>
                <a:gd name="T11" fmla="*/ 26 h 27"/>
                <a:gd name="T12" fmla="*/ 20 w 30"/>
                <a:gd name="T13" fmla="*/ 4 h 27"/>
                <a:gd name="T14" fmla="*/ 20 w 30"/>
                <a:gd name="T15" fmla="*/ 4 h 27"/>
                <a:gd name="T16" fmla="*/ 26 w 30"/>
                <a:gd name="T17" fmla="*/ 11 h 27"/>
                <a:gd name="T18" fmla="*/ 28 w 30"/>
                <a:gd name="T19" fmla="*/ 12 h 27"/>
                <a:gd name="T20" fmla="*/ 29 w 30"/>
                <a:gd name="T21" fmla="*/ 12 h 27"/>
                <a:gd name="T22" fmla="*/ 30 w 30"/>
                <a:gd name="T23" fmla="*/ 10 h 27"/>
                <a:gd name="T24" fmla="*/ 2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20" y="0"/>
                  </a:moveTo>
                  <a:cubicBezTo>
                    <a:pt x="20" y="0"/>
                    <a:pt x="20" y="0"/>
                    <a:pt x="20" y="0"/>
                  </a:cubicBezTo>
                  <a:cubicBezTo>
                    <a:pt x="10" y="0"/>
                    <a:pt x="1" y="22"/>
                    <a:pt x="0" y="24"/>
                  </a:cubicBezTo>
                  <a:cubicBezTo>
                    <a:pt x="0" y="26"/>
                    <a:pt x="0" y="27"/>
                    <a:pt x="1" y="27"/>
                  </a:cubicBezTo>
                  <a:cubicBezTo>
                    <a:pt x="2" y="27"/>
                    <a:pt x="2" y="27"/>
                    <a:pt x="2" y="27"/>
                  </a:cubicBezTo>
                  <a:cubicBezTo>
                    <a:pt x="3" y="27"/>
                    <a:pt x="3" y="27"/>
                    <a:pt x="4" y="26"/>
                  </a:cubicBezTo>
                  <a:cubicBezTo>
                    <a:pt x="7" y="18"/>
                    <a:pt x="15" y="4"/>
                    <a:pt x="20" y="4"/>
                  </a:cubicBezTo>
                  <a:cubicBezTo>
                    <a:pt x="20" y="4"/>
                    <a:pt x="20" y="4"/>
                    <a:pt x="20" y="4"/>
                  </a:cubicBezTo>
                  <a:cubicBezTo>
                    <a:pt x="23" y="4"/>
                    <a:pt x="25" y="8"/>
                    <a:pt x="26" y="11"/>
                  </a:cubicBezTo>
                  <a:cubicBezTo>
                    <a:pt x="26" y="12"/>
                    <a:pt x="27" y="12"/>
                    <a:pt x="28" y="12"/>
                  </a:cubicBezTo>
                  <a:cubicBezTo>
                    <a:pt x="28" y="12"/>
                    <a:pt x="28" y="12"/>
                    <a:pt x="29" y="12"/>
                  </a:cubicBezTo>
                  <a:cubicBezTo>
                    <a:pt x="30" y="12"/>
                    <a:pt x="30" y="11"/>
                    <a:pt x="30" y="10"/>
                  </a:cubicBezTo>
                  <a:cubicBezTo>
                    <a:pt x="27" y="3"/>
                    <a:pt x="24" y="0"/>
                    <a:pt x="2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iSļíḑe">
              <a:extLst>
                <a:ext uri="{FF2B5EF4-FFF2-40B4-BE49-F238E27FC236}">
                  <a16:creationId xmlns:a16="http://schemas.microsoft.com/office/drawing/2014/main" id="{EC4CCA28-8056-47EB-B279-911DE9FEC719}"/>
                </a:ext>
              </a:extLst>
            </p:cNvPr>
            <p:cNvSpPr>
              <a:spLocks/>
            </p:cNvSpPr>
            <p:nvPr userDrawn="1"/>
          </p:nvSpPr>
          <p:spPr bwMode="auto">
            <a:xfrm>
              <a:off x="7859713" y="3719513"/>
              <a:ext cx="47625" cy="42863"/>
            </a:xfrm>
            <a:custGeom>
              <a:avLst/>
              <a:gdLst>
                <a:gd name="T0" fmla="*/ 10 w 30"/>
                <a:gd name="T1" fmla="*/ 0 h 27"/>
                <a:gd name="T2" fmla="*/ 10 w 30"/>
                <a:gd name="T3" fmla="*/ 0 h 27"/>
                <a:gd name="T4" fmla="*/ 0 w 30"/>
                <a:gd name="T5" fmla="*/ 10 h 27"/>
                <a:gd name="T6" fmla="*/ 1 w 30"/>
                <a:gd name="T7" fmla="*/ 12 h 27"/>
                <a:gd name="T8" fmla="*/ 2 w 30"/>
                <a:gd name="T9" fmla="*/ 12 h 27"/>
                <a:gd name="T10" fmla="*/ 4 w 30"/>
                <a:gd name="T11" fmla="*/ 11 h 27"/>
                <a:gd name="T12" fmla="*/ 10 w 30"/>
                <a:gd name="T13" fmla="*/ 4 h 27"/>
                <a:gd name="T14" fmla="*/ 10 w 30"/>
                <a:gd name="T15" fmla="*/ 4 h 27"/>
                <a:gd name="T16" fmla="*/ 26 w 30"/>
                <a:gd name="T17" fmla="*/ 26 h 27"/>
                <a:gd name="T18" fmla="*/ 28 w 30"/>
                <a:gd name="T19" fmla="*/ 27 h 27"/>
                <a:gd name="T20" fmla="*/ 29 w 30"/>
                <a:gd name="T21" fmla="*/ 27 h 27"/>
                <a:gd name="T22" fmla="*/ 30 w 30"/>
                <a:gd name="T23" fmla="*/ 24 h 27"/>
                <a:gd name="T24" fmla="*/ 10 w 30"/>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7">
                  <a:moveTo>
                    <a:pt x="10" y="0"/>
                  </a:moveTo>
                  <a:cubicBezTo>
                    <a:pt x="10" y="0"/>
                    <a:pt x="10" y="0"/>
                    <a:pt x="10" y="0"/>
                  </a:cubicBezTo>
                  <a:cubicBezTo>
                    <a:pt x="6" y="0"/>
                    <a:pt x="3" y="3"/>
                    <a:pt x="0" y="10"/>
                  </a:cubicBezTo>
                  <a:cubicBezTo>
                    <a:pt x="0" y="11"/>
                    <a:pt x="0" y="12"/>
                    <a:pt x="1" y="12"/>
                  </a:cubicBezTo>
                  <a:cubicBezTo>
                    <a:pt x="1" y="12"/>
                    <a:pt x="2" y="12"/>
                    <a:pt x="2" y="12"/>
                  </a:cubicBezTo>
                  <a:cubicBezTo>
                    <a:pt x="3" y="12"/>
                    <a:pt x="3" y="12"/>
                    <a:pt x="4" y="11"/>
                  </a:cubicBezTo>
                  <a:cubicBezTo>
                    <a:pt x="5" y="8"/>
                    <a:pt x="7" y="4"/>
                    <a:pt x="10" y="4"/>
                  </a:cubicBezTo>
                  <a:cubicBezTo>
                    <a:pt x="10" y="4"/>
                    <a:pt x="10" y="4"/>
                    <a:pt x="10" y="4"/>
                  </a:cubicBezTo>
                  <a:cubicBezTo>
                    <a:pt x="15" y="4"/>
                    <a:pt x="23" y="18"/>
                    <a:pt x="26" y="26"/>
                  </a:cubicBezTo>
                  <a:cubicBezTo>
                    <a:pt x="26" y="27"/>
                    <a:pt x="27" y="27"/>
                    <a:pt x="28" y="27"/>
                  </a:cubicBezTo>
                  <a:cubicBezTo>
                    <a:pt x="29" y="27"/>
                    <a:pt x="29" y="27"/>
                    <a:pt x="29" y="27"/>
                  </a:cubicBezTo>
                  <a:cubicBezTo>
                    <a:pt x="30" y="27"/>
                    <a:pt x="30" y="26"/>
                    <a:pt x="30" y="24"/>
                  </a:cubicBezTo>
                  <a:cubicBezTo>
                    <a:pt x="29" y="22"/>
                    <a:pt x="20" y="0"/>
                    <a:pt x="10" y="0"/>
                  </a:cubicBezTo>
                </a:path>
              </a:pathLst>
            </a:custGeom>
            <a:solidFill>
              <a:srgbClr val="F9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iṡ1íḑè">
              <a:extLst>
                <a:ext uri="{FF2B5EF4-FFF2-40B4-BE49-F238E27FC236}">
                  <a16:creationId xmlns:a16="http://schemas.microsoft.com/office/drawing/2014/main" id="{29BBE409-893B-433D-8089-0629C227359D}"/>
                </a:ext>
              </a:extLst>
            </p:cNvPr>
            <p:cNvSpPr>
              <a:spLocks noChangeArrowheads="1"/>
            </p:cNvSpPr>
            <p:nvPr userDrawn="1"/>
          </p:nvSpPr>
          <p:spPr bwMode="auto">
            <a:xfrm>
              <a:off x="4424363" y="5865813"/>
              <a:ext cx="7761288" cy="49213"/>
            </a:xfrm>
            <a:prstGeom prst="rect">
              <a:avLst/>
            </a:prstGeom>
            <a:solidFill>
              <a:srgbClr val="2D80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i$ļíḋè">
              <a:extLst>
                <a:ext uri="{FF2B5EF4-FFF2-40B4-BE49-F238E27FC236}">
                  <a16:creationId xmlns:a16="http://schemas.microsoft.com/office/drawing/2014/main" id="{2FF8E931-ADFA-4B87-85B4-198C467677FA}"/>
                </a:ext>
              </a:extLst>
            </p:cNvPr>
            <p:cNvSpPr>
              <a:spLocks/>
            </p:cNvSpPr>
            <p:nvPr userDrawn="1"/>
          </p:nvSpPr>
          <p:spPr bwMode="auto">
            <a:xfrm>
              <a:off x="11223626" y="4351338"/>
              <a:ext cx="125413" cy="38100"/>
            </a:xfrm>
            <a:custGeom>
              <a:avLst/>
              <a:gdLst>
                <a:gd name="T0" fmla="*/ 2 w 79"/>
                <a:gd name="T1" fmla="*/ 24 h 24"/>
                <a:gd name="T2" fmla="*/ 0 w 79"/>
                <a:gd name="T3" fmla="*/ 22 h 24"/>
                <a:gd name="T4" fmla="*/ 2 w 79"/>
                <a:gd name="T5" fmla="*/ 20 h 24"/>
                <a:gd name="T6" fmla="*/ 76 w 79"/>
                <a:gd name="T7" fmla="*/ 0 h 24"/>
                <a:gd name="T8" fmla="*/ 78 w 79"/>
                <a:gd name="T9" fmla="*/ 2 h 24"/>
                <a:gd name="T10" fmla="*/ 77 w 79"/>
                <a:gd name="T11" fmla="*/ 4 h 24"/>
                <a:gd name="T12" fmla="*/ 3 w 79"/>
                <a:gd name="T13" fmla="*/ 24 h 24"/>
                <a:gd name="T14" fmla="*/ 2 w 79"/>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4">
                  <a:moveTo>
                    <a:pt x="2" y="24"/>
                  </a:moveTo>
                  <a:cubicBezTo>
                    <a:pt x="1" y="24"/>
                    <a:pt x="0" y="23"/>
                    <a:pt x="0" y="22"/>
                  </a:cubicBezTo>
                  <a:cubicBezTo>
                    <a:pt x="0" y="21"/>
                    <a:pt x="0" y="20"/>
                    <a:pt x="2" y="20"/>
                  </a:cubicBezTo>
                  <a:cubicBezTo>
                    <a:pt x="76" y="0"/>
                    <a:pt x="76" y="0"/>
                    <a:pt x="76" y="0"/>
                  </a:cubicBezTo>
                  <a:cubicBezTo>
                    <a:pt x="77" y="0"/>
                    <a:pt x="78" y="0"/>
                    <a:pt x="78" y="2"/>
                  </a:cubicBezTo>
                  <a:cubicBezTo>
                    <a:pt x="79" y="3"/>
                    <a:pt x="78" y="4"/>
                    <a:pt x="77" y="4"/>
                  </a:cubicBezTo>
                  <a:cubicBezTo>
                    <a:pt x="3" y="24"/>
                    <a:pt x="3" y="24"/>
                    <a:pt x="3" y="24"/>
                  </a:cubicBezTo>
                  <a:cubicBezTo>
                    <a:pt x="2" y="24"/>
                    <a:pt x="2" y="24"/>
                    <a:pt x="2" y="24"/>
                  </a:cubicBez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ḷïḋè">
              <a:extLst>
                <a:ext uri="{FF2B5EF4-FFF2-40B4-BE49-F238E27FC236}">
                  <a16:creationId xmlns:a16="http://schemas.microsoft.com/office/drawing/2014/main" id="{74D1C85C-2159-4B4F-AAB5-6F841FBF904F}"/>
                </a:ext>
              </a:extLst>
            </p:cNvPr>
            <p:cNvSpPr>
              <a:spLocks/>
            </p:cNvSpPr>
            <p:nvPr userDrawn="1"/>
          </p:nvSpPr>
          <p:spPr bwMode="auto">
            <a:xfrm>
              <a:off x="10982326" y="4114800"/>
              <a:ext cx="82550" cy="104775"/>
            </a:xfrm>
            <a:custGeom>
              <a:avLst/>
              <a:gdLst>
                <a:gd name="T0" fmla="*/ 1 w 52"/>
                <a:gd name="T1" fmla="*/ 3 h 66"/>
                <a:gd name="T2" fmla="*/ 1 w 52"/>
                <a:gd name="T3" fmla="*/ 0 h 66"/>
                <a:gd name="T4" fmla="*/ 5 w 52"/>
                <a:gd name="T5" fmla="*/ 1 h 66"/>
                <a:gd name="T6" fmla="*/ 52 w 52"/>
                <a:gd name="T7" fmla="*/ 61 h 66"/>
                <a:gd name="T8" fmla="*/ 51 w 52"/>
                <a:gd name="T9" fmla="*/ 65 h 66"/>
                <a:gd name="T10" fmla="*/ 48 w 52"/>
                <a:gd name="T11" fmla="*/ 64 h 66"/>
                <a:gd name="T12" fmla="*/ 1 w 52"/>
                <a:gd name="T13" fmla="*/ 4 h 66"/>
                <a:gd name="T14" fmla="*/ 1 w 52"/>
                <a:gd name="T15" fmla="*/ 3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6">
                  <a:moveTo>
                    <a:pt x="1" y="3"/>
                  </a:moveTo>
                  <a:cubicBezTo>
                    <a:pt x="0" y="2"/>
                    <a:pt x="1" y="1"/>
                    <a:pt x="1" y="0"/>
                  </a:cubicBezTo>
                  <a:cubicBezTo>
                    <a:pt x="2" y="0"/>
                    <a:pt x="4" y="0"/>
                    <a:pt x="5" y="1"/>
                  </a:cubicBezTo>
                  <a:cubicBezTo>
                    <a:pt x="52" y="61"/>
                    <a:pt x="52" y="61"/>
                    <a:pt x="52" y="61"/>
                  </a:cubicBezTo>
                  <a:cubicBezTo>
                    <a:pt x="52" y="63"/>
                    <a:pt x="52" y="64"/>
                    <a:pt x="51" y="65"/>
                  </a:cubicBezTo>
                  <a:cubicBezTo>
                    <a:pt x="50" y="66"/>
                    <a:pt x="49" y="65"/>
                    <a:pt x="48" y="64"/>
                  </a:cubicBezTo>
                  <a:cubicBezTo>
                    <a:pt x="1" y="4"/>
                    <a:pt x="1" y="4"/>
                    <a:pt x="1" y="4"/>
                  </a:cubicBezTo>
                  <a:lnTo>
                    <a:pt x="1" y="3"/>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îšḻîdê">
              <a:extLst>
                <a:ext uri="{FF2B5EF4-FFF2-40B4-BE49-F238E27FC236}">
                  <a16:creationId xmlns:a16="http://schemas.microsoft.com/office/drawing/2014/main" id="{F1B0C13F-EE77-4EC2-85AC-32390486E7F5}"/>
                </a:ext>
              </a:extLst>
            </p:cNvPr>
            <p:cNvSpPr>
              <a:spLocks/>
            </p:cNvSpPr>
            <p:nvPr userDrawn="1"/>
          </p:nvSpPr>
          <p:spPr bwMode="auto">
            <a:xfrm>
              <a:off x="10837863" y="3549650"/>
              <a:ext cx="95250" cy="66675"/>
            </a:xfrm>
            <a:custGeom>
              <a:avLst/>
              <a:gdLst>
                <a:gd name="T0" fmla="*/ 0 w 60"/>
                <a:gd name="T1" fmla="*/ 3 h 42"/>
                <a:gd name="T2" fmla="*/ 0 w 60"/>
                <a:gd name="T3" fmla="*/ 1 h 42"/>
                <a:gd name="T4" fmla="*/ 3 w 60"/>
                <a:gd name="T5" fmla="*/ 0 h 42"/>
                <a:gd name="T6" fmla="*/ 59 w 60"/>
                <a:gd name="T7" fmla="*/ 38 h 42"/>
                <a:gd name="T8" fmla="*/ 59 w 60"/>
                <a:gd name="T9" fmla="*/ 41 h 42"/>
                <a:gd name="T10" fmla="*/ 56 w 60"/>
                <a:gd name="T11" fmla="*/ 41 h 42"/>
                <a:gd name="T12" fmla="*/ 1 w 60"/>
                <a:gd name="T13" fmla="*/ 4 h 42"/>
                <a:gd name="T14" fmla="*/ 0 w 60"/>
                <a:gd name="T15" fmla="*/ 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42">
                  <a:moveTo>
                    <a:pt x="0" y="3"/>
                  </a:moveTo>
                  <a:cubicBezTo>
                    <a:pt x="0" y="2"/>
                    <a:pt x="0" y="2"/>
                    <a:pt x="0" y="1"/>
                  </a:cubicBezTo>
                  <a:cubicBezTo>
                    <a:pt x="1" y="0"/>
                    <a:pt x="2" y="0"/>
                    <a:pt x="3" y="0"/>
                  </a:cubicBezTo>
                  <a:cubicBezTo>
                    <a:pt x="59" y="38"/>
                    <a:pt x="59" y="38"/>
                    <a:pt x="59" y="38"/>
                  </a:cubicBezTo>
                  <a:cubicBezTo>
                    <a:pt x="60" y="39"/>
                    <a:pt x="60" y="40"/>
                    <a:pt x="59" y="41"/>
                  </a:cubicBezTo>
                  <a:cubicBezTo>
                    <a:pt x="59" y="42"/>
                    <a:pt x="57" y="42"/>
                    <a:pt x="56" y="41"/>
                  </a:cubicBezTo>
                  <a:cubicBezTo>
                    <a:pt x="1" y="4"/>
                    <a:pt x="1" y="4"/>
                    <a:pt x="1" y="4"/>
                  </a:cubicBezTo>
                  <a:lnTo>
                    <a:pt x="0" y="3"/>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îṩḻïdê">
              <a:extLst>
                <a:ext uri="{FF2B5EF4-FFF2-40B4-BE49-F238E27FC236}">
                  <a16:creationId xmlns:a16="http://schemas.microsoft.com/office/drawing/2014/main" id="{4D9CA7C2-69C6-48BF-9690-B507B90FD844}"/>
                </a:ext>
              </a:extLst>
            </p:cNvPr>
            <p:cNvSpPr>
              <a:spLocks/>
            </p:cNvSpPr>
            <p:nvPr userDrawn="1"/>
          </p:nvSpPr>
          <p:spPr bwMode="auto">
            <a:xfrm>
              <a:off x="10809288" y="3643313"/>
              <a:ext cx="74613" cy="90488"/>
            </a:xfrm>
            <a:custGeom>
              <a:avLst/>
              <a:gdLst>
                <a:gd name="T0" fmla="*/ 1 w 47"/>
                <a:gd name="T1" fmla="*/ 2 h 57"/>
                <a:gd name="T2" fmla="*/ 1 w 47"/>
                <a:gd name="T3" fmla="*/ 0 h 57"/>
                <a:gd name="T4" fmla="*/ 4 w 47"/>
                <a:gd name="T5" fmla="*/ 1 h 57"/>
                <a:gd name="T6" fmla="*/ 46 w 47"/>
                <a:gd name="T7" fmla="*/ 53 h 57"/>
                <a:gd name="T8" fmla="*/ 46 w 47"/>
                <a:gd name="T9" fmla="*/ 56 h 57"/>
                <a:gd name="T10" fmla="*/ 43 w 47"/>
                <a:gd name="T11" fmla="*/ 56 h 57"/>
                <a:gd name="T12" fmla="*/ 1 w 47"/>
                <a:gd name="T13" fmla="*/ 3 h 57"/>
                <a:gd name="T14" fmla="*/ 1 w 47"/>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7">
                  <a:moveTo>
                    <a:pt x="1" y="2"/>
                  </a:moveTo>
                  <a:cubicBezTo>
                    <a:pt x="0" y="2"/>
                    <a:pt x="1" y="1"/>
                    <a:pt x="1" y="0"/>
                  </a:cubicBezTo>
                  <a:cubicBezTo>
                    <a:pt x="2" y="0"/>
                    <a:pt x="3" y="0"/>
                    <a:pt x="4" y="1"/>
                  </a:cubicBezTo>
                  <a:cubicBezTo>
                    <a:pt x="46" y="53"/>
                    <a:pt x="46" y="53"/>
                    <a:pt x="46" y="53"/>
                  </a:cubicBezTo>
                  <a:cubicBezTo>
                    <a:pt x="47" y="54"/>
                    <a:pt x="46" y="56"/>
                    <a:pt x="46" y="56"/>
                  </a:cubicBezTo>
                  <a:cubicBezTo>
                    <a:pt x="45" y="57"/>
                    <a:pt x="43" y="57"/>
                    <a:pt x="43" y="56"/>
                  </a:cubicBezTo>
                  <a:cubicBezTo>
                    <a:pt x="1" y="3"/>
                    <a:pt x="1" y="3"/>
                    <a:pt x="1" y="3"/>
                  </a:cubicBezTo>
                  <a:lnTo>
                    <a:pt x="1" y="2"/>
                  </a:lnTo>
                  <a:close/>
                </a:path>
              </a:pathLst>
            </a:custGeom>
            <a:solidFill>
              <a:srgbClr val="004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iṣlíḍe">
              <a:extLst>
                <a:ext uri="{FF2B5EF4-FFF2-40B4-BE49-F238E27FC236}">
                  <a16:creationId xmlns:a16="http://schemas.microsoft.com/office/drawing/2014/main" id="{28C432BC-994D-41F0-A4B7-CE89061597AC}"/>
                </a:ext>
              </a:extLst>
            </p:cNvPr>
            <p:cNvSpPr>
              <a:spLocks/>
            </p:cNvSpPr>
            <p:nvPr userDrawn="1"/>
          </p:nvSpPr>
          <p:spPr bwMode="auto">
            <a:xfrm>
              <a:off x="11234738" y="4198938"/>
              <a:ext cx="92075" cy="95250"/>
            </a:xfrm>
            <a:custGeom>
              <a:avLst/>
              <a:gdLst>
                <a:gd name="T0" fmla="*/ 3 w 58"/>
                <a:gd name="T1" fmla="*/ 60 h 60"/>
                <a:gd name="T2" fmla="*/ 1 w 58"/>
                <a:gd name="T3" fmla="*/ 59 h 60"/>
                <a:gd name="T4" fmla="*/ 1 w 58"/>
                <a:gd name="T5" fmla="*/ 56 h 60"/>
                <a:gd name="T6" fmla="*/ 54 w 58"/>
                <a:gd name="T7" fmla="*/ 1 h 60"/>
                <a:gd name="T8" fmla="*/ 57 w 58"/>
                <a:gd name="T9" fmla="*/ 1 h 60"/>
                <a:gd name="T10" fmla="*/ 57 w 58"/>
                <a:gd name="T11" fmla="*/ 4 h 60"/>
                <a:gd name="T12" fmla="*/ 4 w 58"/>
                <a:gd name="T13" fmla="*/ 59 h 60"/>
                <a:gd name="T14" fmla="*/ 3 w 58"/>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0">
                  <a:moveTo>
                    <a:pt x="3" y="60"/>
                  </a:moveTo>
                  <a:cubicBezTo>
                    <a:pt x="3" y="60"/>
                    <a:pt x="2" y="60"/>
                    <a:pt x="1" y="59"/>
                  </a:cubicBezTo>
                  <a:cubicBezTo>
                    <a:pt x="0" y="58"/>
                    <a:pt x="0" y="57"/>
                    <a:pt x="1" y="56"/>
                  </a:cubicBezTo>
                  <a:cubicBezTo>
                    <a:pt x="54" y="1"/>
                    <a:pt x="54" y="1"/>
                    <a:pt x="54" y="1"/>
                  </a:cubicBezTo>
                  <a:cubicBezTo>
                    <a:pt x="55" y="0"/>
                    <a:pt x="56" y="0"/>
                    <a:pt x="57" y="1"/>
                  </a:cubicBezTo>
                  <a:cubicBezTo>
                    <a:pt x="58" y="2"/>
                    <a:pt x="58" y="3"/>
                    <a:pt x="57" y="4"/>
                  </a:cubicBezTo>
                  <a:cubicBezTo>
                    <a:pt x="4" y="59"/>
                    <a:pt x="4" y="59"/>
                    <a:pt x="4" y="59"/>
                  </a:cubicBezTo>
                  <a:lnTo>
                    <a:pt x="3" y="60"/>
                  </a:lnTo>
                  <a:close/>
                </a:path>
              </a:pathLst>
            </a:custGeom>
            <a:solidFill>
              <a:srgbClr val="2C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íŝḻîḋè">
              <a:extLst>
                <a:ext uri="{FF2B5EF4-FFF2-40B4-BE49-F238E27FC236}">
                  <a16:creationId xmlns:a16="http://schemas.microsoft.com/office/drawing/2014/main" id="{FDAA6C8C-C9C9-4586-98F4-ECA3A6238260}"/>
                </a:ext>
              </a:extLst>
            </p:cNvPr>
            <p:cNvSpPr>
              <a:spLocks/>
            </p:cNvSpPr>
            <p:nvPr userDrawn="1"/>
          </p:nvSpPr>
          <p:spPr bwMode="auto">
            <a:xfrm>
              <a:off x="6941077" y="2790598"/>
              <a:ext cx="757238" cy="757238"/>
            </a:xfrm>
            <a:custGeom>
              <a:avLst/>
              <a:gdLst>
                <a:gd name="T0" fmla="*/ 442 w 477"/>
                <a:gd name="T1" fmla="*/ 174 h 477"/>
                <a:gd name="T2" fmla="*/ 303 w 477"/>
                <a:gd name="T3" fmla="*/ 442 h 477"/>
                <a:gd name="T4" fmla="*/ 36 w 477"/>
                <a:gd name="T5" fmla="*/ 303 h 477"/>
                <a:gd name="T6" fmla="*/ 174 w 477"/>
                <a:gd name="T7" fmla="*/ 36 h 477"/>
                <a:gd name="T8" fmla="*/ 442 w 477"/>
                <a:gd name="T9" fmla="*/ 174 h 477"/>
              </a:gdLst>
              <a:ahLst/>
              <a:cxnLst>
                <a:cxn ang="0">
                  <a:pos x="T0" y="T1"/>
                </a:cxn>
                <a:cxn ang="0">
                  <a:pos x="T2" y="T3"/>
                </a:cxn>
                <a:cxn ang="0">
                  <a:pos x="T4" y="T5"/>
                </a:cxn>
                <a:cxn ang="0">
                  <a:pos x="T6" y="T7"/>
                </a:cxn>
                <a:cxn ang="0">
                  <a:pos x="T8" y="T9"/>
                </a:cxn>
              </a:cxnLst>
              <a:rect l="0" t="0" r="r" b="b"/>
              <a:pathLst>
                <a:path w="477" h="477">
                  <a:moveTo>
                    <a:pt x="442" y="174"/>
                  </a:moveTo>
                  <a:cubicBezTo>
                    <a:pt x="477" y="287"/>
                    <a:pt x="415" y="406"/>
                    <a:pt x="303" y="442"/>
                  </a:cubicBezTo>
                  <a:cubicBezTo>
                    <a:pt x="191" y="477"/>
                    <a:pt x="71" y="415"/>
                    <a:pt x="36" y="303"/>
                  </a:cubicBezTo>
                  <a:cubicBezTo>
                    <a:pt x="0" y="191"/>
                    <a:pt x="62" y="71"/>
                    <a:pt x="174" y="36"/>
                  </a:cubicBezTo>
                  <a:cubicBezTo>
                    <a:pt x="286" y="0"/>
                    <a:pt x="406" y="62"/>
                    <a:pt x="442" y="174"/>
                  </a:cubicBezTo>
                  <a:close/>
                </a:path>
              </a:pathLst>
            </a:custGeom>
            <a:solidFill>
              <a:srgbClr val="CCE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íslíḍê">
              <a:extLst>
                <a:ext uri="{FF2B5EF4-FFF2-40B4-BE49-F238E27FC236}">
                  <a16:creationId xmlns:a16="http://schemas.microsoft.com/office/drawing/2014/main" id="{B131CDDA-208D-423F-9781-6AE3C6E98800}"/>
                </a:ext>
              </a:extLst>
            </p:cNvPr>
            <p:cNvSpPr>
              <a:spLocks/>
            </p:cNvSpPr>
            <p:nvPr userDrawn="1"/>
          </p:nvSpPr>
          <p:spPr bwMode="auto">
            <a:xfrm>
              <a:off x="7315727" y="3284311"/>
              <a:ext cx="114300" cy="114300"/>
            </a:xfrm>
            <a:custGeom>
              <a:avLst/>
              <a:gdLst>
                <a:gd name="T0" fmla="*/ 66 w 72"/>
                <a:gd name="T1" fmla="*/ 26 h 72"/>
                <a:gd name="T2" fmla="*/ 45 w 72"/>
                <a:gd name="T3" fmla="*/ 66 h 72"/>
                <a:gd name="T4" fmla="*/ 5 w 72"/>
                <a:gd name="T5" fmla="*/ 46 h 72"/>
                <a:gd name="T6" fmla="*/ 26 w 72"/>
                <a:gd name="T7" fmla="*/ 5 h 72"/>
                <a:gd name="T8" fmla="*/ 66 w 72"/>
                <a:gd name="T9" fmla="*/ 26 h 72"/>
              </a:gdLst>
              <a:ahLst/>
              <a:cxnLst>
                <a:cxn ang="0">
                  <a:pos x="T0" y="T1"/>
                </a:cxn>
                <a:cxn ang="0">
                  <a:pos x="T2" y="T3"/>
                </a:cxn>
                <a:cxn ang="0">
                  <a:pos x="T4" y="T5"/>
                </a:cxn>
                <a:cxn ang="0">
                  <a:pos x="T6" y="T7"/>
                </a:cxn>
                <a:cxn ang="0">
                  <a:pos x="T8" y="T9"/>
                </a:cxn>
              </a:cxnLst>
              <a:rect l="0" t="0" r="r" b="b"/>
              <a:pathLst>
                <a:path w="72" h="72">
                  <a:moveTo>
                    <a:pt x="66" y="26"/>
                  </a:moveTo>
                  <a:cubicBezTo>
                    <a:pt x="72" y="43"/>
                    <a:pt x="62" y="61"/>
                    <a:pt x="45" y="66"/>
                  </a:cubicBezTo>
                  <a:cubicBezTo>
                    <a:pt x="29" y="72"/>
                    <a:pt x="11" y="62"/>
                    <a:pt x="5" y="46"/>
                  </a:cubicBezTo>
                  <a:cubicBezTo>
                    <a:pt x="0" y="29"/>
                    <a:pt x="9" y="11"/>
                    <a:pt x="26" y="5"/>
                  </a:cubicBezTo>
                  <a:cubicBezTo>
                    <a:pt x="43" y="0"/>
                    <a:pt x="61" y="9"/>
                    <a:pt x="66" y="2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iṡḻiḑé">
              <a:extLst>
                <a:ext uri="{FF2B5EF4-FFF2-40B4-BE49-F238E27FC236}">
                  <a16:creationId xmlns:a16="http://schemas.microsoft.com/office/drawing/2014/main" id="{0E7CBFB2-0490-4698-BD06-1D26C71C3E43}"/>
                </a:ext>
              </a:extLst>
            </p:cNvPr>
            <p:cNvSpPr>
              <a:spLocks/>
            </p:cNvSpPr>
            <p:nvPr userDrawn="1"/>
          </p:nvSpPr>
          <p:spPr bwMode="auto">
            <a:xfrm>
              <a:off x="7174439" y="3001736"/>
              <a:ext cx="274638" cy="304800"/>
            </a:xfrm>
            <a:custGeom>
              <a:avLst/>
              <a:gdLst>
                <a:gd name="T0" fmla="*/ 166 w 173"/>
                <a:gd name="T1" fmla="*/ 67 h 192"/>
                <a:gd name="T2" fmla="*/ 62 w 173"/>
                <a:gd name="T3" fmla="*/ 16 h 192"/>
                <a:gd name="T4" fmla="*/ 12 w 173"/>
                <a:gd name="T5" fmla="*/ 113 h 192"/>
                <a:gd name="T6" fmla="*/ 56 w 173"/>
                <a:gd name="T7" fmla="*/ 165 h 192"/>
                <a:gd name="T8" fmla="*/ 75 w 173"/>
                <a:gd name="T9" fmla="*/ 186 h 192"/>
                <a:gd name="T10" fmla="*/ 77 w 173"/>
                <a:gd name="T11" fmla="*/ 192 h 192"/>
                <a:gd name="T12" fmla="*/ 151 w 173"/>
                <a:gd name="T13" fmla="*/ 168 h 192"/>
                <a:gd name="T14" fmla="*/ 151 w 173"/>
                <a:gd name="T15" fmla="*/ 167 h 192"/>
                <a:gd name="T16" fmla="*/ 156 w 173"/>
                <a:gd name="T17" fmla="*/ 136 h 192"/>
                <a:gd name="T18" fmla="*/ 166 w 173"/>
                <a:gd name="T19" fmla="*/ 6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92">
                  <a:moveTo>
                    <a:pt x="166" y="67"/>
                  </a:moveTo>
                  <a:cubicBezTo>
                    <a:pt x="152" y="24"/>
                    <a:pt x="105" y="0"/>
                    <a:pt x="62" y="16"/>
                  </a:cubicBezTo>
                  <a:cubicBezTo>
                    <a:pt x="23" y="30"/>
                    <a:pt x="0" y="73"/>
                    <a:pt x="12" y="113"/>
                  </a:cubicBezTo>
                  <a:cubicBezTo>
                    <a:pt x="18" y="137"/>
                    <a:pt x="35" y="155"/>
                    <a:pt x="56" y="165"/>
                  </a:cubicBezTo>
                  <a:cubicBezTo>
                    <a:pt x="65" y="169"/>
                    <a:pt x="72" y="176"/>
                    <a:pt x="75" y="186"/>
                  </a:cubicBezTo>
                  <a:cubicBezTo>
                    <a:pt x="77" y="192"/>
                    <a:pt x="77" y="192"/>
                    <a:pt x="77" y="192"/>
                  </a:cubicBezTo>
                  <a:cubicBezTo>
                    <a:pt x="151" y="168"/>
                    <a:pt x="151" y="168"/>
                    <a:pt x="151" y="168"/>
                  </a:cubicBezTo>
                  <a:cubicBezTo>
                    <a:pt x="151" y="167"/>
                    <a:pt x="151" y="167"/>
                    <a:pt x="151" y="167"/>
                  </a:cubicBezTo>
                  <a:cubicBezTo>
                    <a:pt x="148" y="157"/>
                    <a:pt x="150" y="145"/>
                    <a:pt x="156" y="136"/>
                  </a:cubicBezTo>
                  <a:cubicBezTo>
                    <a:pt x="169" y="117"/>
                    <a:pt x="173" y="91"/>
                    <a:pt x="166" y="6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íṡliḓe">
              <a:extLst>
                <a:ext uri="{FF2B5EF4-FFF2-40B4-BE49-F238E27FC236}">
                  <a16:creationId xmlns:a16="http://schemas.microsoft.com/office/drawing/2014/main" id="{BEEC14C3-210B-400B-A613-A25A79C09D7A}"/>
                </a:ext>
              </a:extLst>
            </p:cNvPr>
            <p:cNvSpPr>
              <a:spLocks/>
            </p:cNvSpPr>
            <p:nvPr userDrawn="1"/>
          </p:nvSpPr>
          <p:spPr bwMode="auto">
            <a:xfrm>
              <a:off x="7269689" y="3147786"/>
              <a:ext cx="134938" cy="161925"/>
            </a:xfrm>
            <a:custGeom>
              <a:avLst/>
              <a:gdLst>
                <a:gd name="T0" fmla="*/ 31 w 85"/>
                <a:gd name="T1" fmla="*/ 101 h 102"/>
                <a:gd name="T2" fmla="*/ 27 w 85"/>
                <a:gd name="T3" fmla="*/ 102 h 102"/>
                <a:gd name="T4" fmla="*/ 1 w 85"/>
                <a:gd name="T5" fmla="*/ 20 h 102"/>
                <a:gd name="T6" fmla="*/ 1 w 85"/>
                <a:gd name="T7" fmla="*/ 18 h 102"/>
                <a:gd name="T8" fmla="*/ 3 w 85"/>
                <a:gd name="T9" fmla="*/ 17 h 102"/>
                <a:gd name="T10" fmla="*/ 36 w 85"/>
                <a:gd name="T11" fmla="*/ 22 h 102"/>
                <a:gd name="T12" fmla="*/ 55 w 85"/>
                <a:gd name="T13" fmla="*/ 1 h 102"/>
                <a:gd name="T14" fmla="*/ 57 w 85"/>
                <a:gd name="T15" fmla="*/ 0 h 102"/>
                <a:gd name="T16" fmla="*/ 59 w 85"/>
                <a:gd name="T17" fmla="*/ 2 h 102"/>
                <a:gd name="T18" fmla="*/ 85 w 85"/>
                <a:gd name="T19" fmla="*/ 82 h 102"/>
                <a:gd name="T20" fmla="*/ 80 w 85"/>
                <a:gd name="T21" fmla="*/ 83 h 102"/>
                <a:gd name="T22" fmla="*/ 56 w 85"/>
                <a:gd name="T23" fmla="*/ 7 h 102"/>
                <a:gd name="T24" fmla="*/ 38 w 85"/>
                <a:gd name="T25" fmla="*/ 26 h 102"/>
                <a:gd name="T26" fmla="*/ 36 w 85"/>
                <a:gd name="T27" fmla="*/ 27 h 102"/>
                <a:gd name="T28" fmla="*/ 6 w 85"/>
                <a:gd name="T29" fmla="*/ 22 h 102"/>
                <a:gd name="T30" fmla="*/ 31 w 85"/>
                <a:gd name="T3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02">
                  <a:moveTo>
                    <a:pt x="31" y="101"/>
                  </a:moveTo>
                  <a:cubicBezTo>
                    <a:pt x="27" y="102"/>
                    <a:pt x="27" y="102"/>
                    <a:pt x="27" y="102"/>
                  </a:cubicBezTo>
                  <a:cubicBezTo>
                    <a:pt x="1" y="20"/>
                    <a:pt x="1" y="20"/>
                    <a:pt x="1" y="20"/>
                  </a:cubicBezTo>
                  <a:cubicBezTo>
                    <a:pt x="0" y="19"/>
                    <a:pt x="1" y="18"/>
                    <a:pt x="1" y="18"/>
                  </a:cubicBezTo>
                  <a:cubicBezTo>
                    <a:pt x="2" y="17"/>
                    <a:pt x="2" y="17"/>
                    <a:pt x="3" y="17"/>
                  </a:cubicBezTo>
                  <a:cubicBezTo>
                    <a:pt x="36" y="22"/>
                    <a:pt x="36" y="22"/>
                    <a:pt x="36" y="22"/>
                  </a:cubicBezTo>
                  <a:cubicBezTo>
                    <a:pt x="55" y="1"/>
                    <a:pt x="55" y="1"/>
                    <a:pt x="55" y="1"/>
                  </a:cubicBezTo>
                  <a:cubicBezTo>
                    <a:pt x="56" y="0"/>
                    <a:pt x="57" y="0"/>
                    <a:pt x="57" y="0"/>
                  </a:cubicBezTo>
                  <a:cubicBezTo>
                    <a:pt x="58" y="0"/>
                    <a:pt x="59" y="1"/>
                    <a:pt x="59" y="2"/>
                  </a:cubicBezTo>
                  <a:cubicBezTo>
                    <a:pt x="85" y="82"/>
                    <a:pt x="85" y="82"/>
                    <a:pt x="85" y="82"/>
                  </a:cubicBezTo>
                  <a:cubicBezTo>
                    <a:pt x="80" y="83"/>
                    <a:pt x="80" y="83"/>
                    <a:pt x="80" y="83"/>
                  </a:cubicBezTo>
                  <a:cubicBezTo>
                    <a:pt x="56" y="7"/>
                    <a:pt x="56" y="7"/>
                    <a:pt x="56" y="7"/>
                  </a:cubicBezTo>
                  <a:cubicBezTo>
                    <a:pt x="38" y="26"/>
                    <a:pt x="38" y="26"/>
                    <a:pt x="38" y="26"/>
                  </a:cubicBezTo>
                  <a:cubicBezTo>
                    <a:pt x="38" y="27"/>
                    <a:pt x="37" y="27"/>
                    <a:pt x="36" y="27"/>
                  </a:cubicBezTo>
                  <a:cubicBezTo>
                    <a:pt x="6" y="22"/>
                    <a:pt x="6" y="22"/>
                    <a:pt x="6" y="22"/>
                  </a:cubicBezTo>
                  <a:lnTo>
                    <a:pt x="31" y="101"/>
                  </a:ln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Slîḋé">
              <a:extLst>
                <a:ext uri="{FF2B5EF4-FFF2-40B4-BE49-F238E27FC236}">
                  <a16:creationId xmlns:a16="http://schemas.microsoft.com/office/drawing/2014/main" id="{98A0E8A4-A2BF-4454-972D-B3096359774D}"/>
                </a:ext>
              </a:extLst>
            </p:cNvPr>
            <p:cNvSpPr>
              <a:spLocks/>
            </p:cNvSpPr>
            <p:nvPr userDrawn="1"/>
          </p:nvSpPr>
          <p:spPr bwMode="auto">
            <a:xfrm>
              <a:off x="7291914" y="3254148"/>
              <a:ext cx="139700" cy="109538"/>
            </a:xfrm>
            <a:custGeom>
              <a:avLst/>
              <a:gdLst>
                <a:gd name="T0" fmla="*/ 85 w 88"/>
                <a:gd name="T1" fmla="*/ 47 h 69"/>
                <a:gd name="T2" fmla="*/ 19 w 88"/>
                <a:gd name="T3" fmla="*/ 68 h 69"/>
                <a:gd name="T4" fmla="*/ 13 w 88"/>
                <a:gd name="T5" fmla="*/ 65 h 69"/>
                <a:gd name="T6" fmla="*/ 0 w 88"/>
                <a:gd name="T7" fmla="*/ 24 h 69"/>
                <a:gd name="T8" fmla="*/ 75 w 88"/>
                <a:gd name="T9" fmla="*/ 0 h 69"/>
                <a:gd name="T10" fmla="*/ 88 w 88"/>
                <a:gd name="T11" fmla="*/ 41 h 69"/>
                <a:gd name="T12" fmla="*/ 85 w 88"/>
                <a:gd name="T13" fmla="*/ 47 h 69"/>
              </a:gdLst>
              <a:ahLst/>
              <a:cxnLst>
                <a:cxn ang="0">
                  <a:pos x="T0" y="T1"/>
                </a:cxn>
                <a:cxn ang="0">
                  <a:pos x="T2" y="T3"/>
                </a:cxn>
                <a:cxn ang="0">
                  <a:pos x="T4" y="T5"/>
                </a:cxn>
                <a:cxn ang="0">
                  <a:pos x="T6" y="T7"/>
                </a:cxn>
                <a:cxn ang="0">
                  <a:pos x="T8" y="T9"/>
                </a:cxn>
                <a:cxn ang="0">
                  <a:pos x="T10" y="T11"/>
                </a:cxn>
                <a:cxn ang="0">
                  <a:pos x="T12" y="T13"/>
                </a:cxn>
              </a:cxnLst>
              <a:rect l="0" t="0" r="r" b="b"/>
              <a:pathLst>
                <a:path w="88" h="69">
                  <a:moveTo>
                    <a:pt x="85" y="47"/>
                  </a:moveTo>
                  <a:cubicBezTo>
                    <a:pt x="19" y="68"/>
                    <a:pt x="19" y="68"/>
                    <a:pt x="19" y="68"/>
                  </a:cubicBezTo>
                  <a:cubicBezTo>
                    <a:pt x="16" y="69"/>
                    <a:pt x="14" y="67"/>
                    <a:pt x="13" y="65"/>
                  </a:cubicBezTo>
                  <a:cubicBezTo>
                    <a:pt x="0" y="24"/>
                    <a:pt x="0" y="24"/>
                    <a:pt x="0" y="24"/>
                  </a:cubicBezTo>
                  <a:cubicBezTo>
                    <a:pt x="75" y="0"/>
                    <a:pt x="75" y="0"/>
                    <a:pt x="75" y="0"/>
                  </a:cubicBezTo>
                  <a:cubicBezTo>
                    <a:pt x="88" y="41"/>
                    <a:pt x="88" y="41"/>
                    <a:pt x="88" y="41"/>
                  </a:cubicBezTo>
                  <a:cubicBezTo>
                    <a:pt x="88" y="44"/>
                    <a:pt x="87" y="46"/>
                    <a:pt x="85" y="47"/>
                  </a:cubicBezTo>
                  <a:close/>
                </a:path>
              </a:pathLst>
            </a:custGeom>
            <a:solidFill>
              <a:srgbClr val="517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išḷîḋé">
              <a:extLst>
                <a:ext uri="{FF2B5EF4-FFF2-40B4-BE49-F238E27FC236}">
                  <a16:creationId xmlns:a16="http://schemas.microsoft.com/office/drawing/2014/main" id="{3F8C26D4-38DC-4D72-8583-D1452759D710}"/>
                </a:ext>
              </a:extLst>
            </p:cNvPr>
            <p:cNvSpPr>
              <a:spLocks/>
            </p:cNvSpPr>
            <p:nvPr userDrawn="1"/>
          </p:nvSpPr>
          <p:spPr bwMode="auto">
            <a:xfrm>
              <a:off x="7117289" y="3225573"/>
              <a:ext cx="82550" cy="23813"/>
            </a:xfrm>
            <a:custGeom>
              <a:avLst/>
              <a:gdLst>
                <a:gd name="T0" fmla="*/ 50 w 52"/>
                <a:gd name="T1" fmla="*/ 4 h 15"/>
                <a:gd name="T2" fmla="*/ 50 w 52"/>
                <a:gd name="T3" fmla="*/ 4 h 15"/>
                <a:gd name="T4" fmla="*/ 3 w 52"/>
                <a:gd name="T5" fmla="*/ 15 h 15"/>
                <a:gd name="T6" fmla="*/ 1 w 52"/>
                <a:gd name="T7" fmla="*/ 13 h 15"/>
                <a:gd name="T8" fmla="*/ 2 w 52"/>
                <a:gd name="T9" fmla="*/ 10 h 15"/>
                <a:gd name="T10" fmla="*/ 49 w 52"/>
                <a:gd name="T11" fmla="*/ 0 h 15"/>
                <a:gd name="T12" fmla="*/ 52 w 52"/>
                <a:gd name="T13" fmla="*/ 2 h 15"/>
                <a:gd name="T14" fmla="*/ 50 w 52"/>
                <a:gd name="T15" fmla="*/ 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
                  <a:moveTo>
                    <a:pt x="50" y="4"/>
                  </a:moveTo>
                  <a:cubicBezTo>
                    <a:pt x="50" y="4"/>
                    <a:pt x="50" y="4"/>
                    <a:pt x="50" y="4"/>
                  </a:cubicBezTo>
                  <a:cubicBezTo>
                    <a:pt x="3" y="15"/>
                    <a:pt x="3" y="15"/>
                    <a:pt x="3" y="15"/>
                  </a:cubicBezTo>
                  <a:cubicBezTo>
                    <a:pt x="2" y="15"/>
                    <a:pt x="1" y="14"/>
                    <a:pt x="1" y="13"/>
                  </a:cubicBezTo>
                  <a:cubicBezTo>
                    <a:pt x="0" y="12"/>
                    <a:pt x="1" y="10"/>
                    <a:pt x="2" y="10"/>
                  </a:cubicBezTo>
                  <a:cubicBezTo>
                    <a:pt x="49" y="0"/>
                    <a:pt x="49" y="0"/>
                    <a:pt x="49" y="0"/>
                  </a:cubicBezTo>
                  <a:cubicBezTo>
                    <a:pt x="50" y="0"/>
                    <a:pt x="51" y="0"/>
                    <a:pt x="52" y="2"/>
                  </a:cubicBezTo>
                  <a:cubicBezTo>
                    <a:pt x="52" y="3"/>
                    <a:pt x="51" y="4"/>
                    <a:pt x="50" y="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î$ḷíḋe">
              <a:extLst>
                <a:ext uri="{FF2B5EF4-FFF2-40B4-BE49-F238E27FC236}">
                  <a16:creationId xmlns:a16="http://schemas.microsoft.com/office/drawing/2014/main" id="{0FC3FF1A-B6B6-4703-B6FD-7FC5567D82BE}"/>
                </a:ext>
              </a:extLst>
            </p:cNvPr>
            <p:cNvSpPr>
              <a:spLocks/>
            </p:cNvSpPr>
            <p:nvPr userDrawn="1"/>
          </p:nvSpPr>
          <p:spPr bwMode="auto">
            <a:xfrm>
              <a:off x="7093477" y="3114448"/>
              <a:ext cx="77788" cy="19050"/>
            </a:xfrm>
            <a:custGeom>
              <a:avLst/>
              <a:gdLst>
                <a:gd name="T0" fmla="*/ 47 w 49"/>
                <a:gd name="T1" fmla="*/ 12 h 12"/>
                <a:gd name="T2" fmla="*/ 46 w 49"/>
                <a:gd name="T3" fmla="*/ 12 h 12"/>
                <a:gd name="T4" fmla="*/ 2 w 49"/>
                <a:gd name="T5" fmla="*/ 5 h 12"/>
                <a:gd name="T6" fmla="*/ 0 w 49"/>
                <a:gd name="T7" fmla="*/ 2 h 12"/>
                <a:gd name="T8" fmla="*/ 2 w 49"/>
                <a:gd name="T9" fmla="*/ 0 h 12"/>
                <a:gd name="T10" fmla="*/ 47 w 49"/>
                <a:gd name="T11" fmla="*/ 7 h 12"/>
                <a:gd name="T12" fmla="*/ 49 w 49"/>
                <a:gd name="T13" fmla="*/ 10 h 12"/>
                <a:gd name="T14" fmla="*/ 47 w 4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
                  <a:moveTo>
                    <a:pt x="47" y="12"/>
                  </a:moveTo>
                  <a:cubicBezTo>
                    <a:pt x="47" y="12"/>
                    <a:pt x="46" y="12"/>
                    <a:pt x="46" y="12"/>
                  </a:cubicBezTo>
                  <a:cubicBezTo>
                    <a:pt x="2" y="5"/>
                    <a:pt x="2" y="5"/>
                    <a:pt x="2" y="5"/>
                  </a:cubicBezTo>
                  <a:cubicBezTo>
                    <a:pt x="0" y="5"/>
                    <a:pt x="0" y="3"/>
                    <a:pt x="0" y="2"/>
                  </a:cubicBezTo>
                  <a:cubicBezTo>
                    <a:pt x="0" y="1"/>
                    <a:pt x="1" y="0"/>
                    <a:pt x="2" y="0"/>
                  </a:cubicBezTo>
                  <a:cubicBezTo>
                    <a:pt x="47" y="7"/>
                    <a:pt x="47" y="7"/>
                    <a:pt x="47" y="7"/>
                  </a:cubicBezTo>
                  <a:cubicBezTo>
                    <a:pt x="48" y="7"/>
                    <a:pt x="49" y="9"/>
                    <a:pt x="49" y="10"/>
                  </a:cubicBezTo>
                  <a:cubicBezTo>
                    <a:pt x="49" y="11"/>
                    <a:pt x="48" y="11"/>
                    <a:pt x="47" y="1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îś1iďé">
              <a:extLst>
                <a:ext uri="{FF2B5EF4-FFF2-40B4-BE49-F238E27FC236}">
                  <a16:creationId xmlns:a16="http://schemas.microsoft.com/office/drawing/2014/main" id="{9BEF17A1-B94C-486C-8429-29D5A4AFF6A2}"/>
                </a:ext>
              </a:extLst>
            </p:cNvPr>
            <p:cNvSpPr>
              <a:spLocks/>
            </p:cNvSpPr>
            <p:nvPr userDrawn="1"/>
          </p:nvSpPr>
          <p:spPr bwMode="auto">
            <a:xfrm>
              <a:off x="7160152" y="2979511"/>
              <a:ext cx="66675" cy="57150"/>
            </a:xfrm>
            <a:custGeom>
              <a:avLst/>
              <a:gdLst>
                <a:gd name="T0" fmla="*/ 40 w 42"/>
                <a:gd name="T1" fmla="*/ 36 h 36"/>
                <a:gd name="T2" fmla="*/ 38 w 42"/>
                <a:gd name="T3" fmla="*/ 35 h 36"/>
                <a:gd name="T4" fmla="*/ 1 w 42"/>
                <a:gd name="T5" fmla="*/ 4 h 36"/>
                <a:gd name="T6" fmla="*/ 1 w 42"/>
                <a:gd name="T7" fmla="*/ 1 h 36"/>
                <a:gd name="T8" fmla="*/ 4 w 42"/>
                <a:gd name="T9" fmla="*/ 0 h 36"/>
                <a:gd name="T10" fmla="*/ 41 w 42"/>
                <a:gd name="T11" fmla="*/ 32 h 36"/>
                <a:gd name="T12" fmla="*/ 41 w 42"/>
                <a:gd name="T13" fmla="*/ 35 h 36"/>
                <a:gd name="T14" fmla="*/ 40 w 42"/>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6">
                  <a:moveTo>
                    <a:pt x="40" y="36"/>
                  </a:moveTo>
                  <a:cubicBezTo>
                    <a:pt x="39" y="36"/>
                    <a:pt x="38" y="36"/>
                    <a:pt x="38" y="35"/>
                  </a:cubicBezTo>
                  <a:cubicBezTo>
                    <a:pt x="1" y="4"/>
                    <a:pt x="1" y="4"/>
                    <a:pt x="1" y="4"/>
                  </a:cubicBezTo>
                  <a:cubicBezTo>
                    <a:pt x="0" y="3"/>
                    <a:pt x="0" y="2"/>
                    <a:pt x="1" y="1"/>
                  </a:cubicBezTo>
                  <a:cubicBezTo>
                    <a:pt x="2" y="0"/>
                    <a:pt x="3" y="0"/>
                    <a:pt x="4" y="0"/>
                  </a:cubicBezTo>
                  <a:cubicBezTo>
                    <a:pt x="41" y="32"/>
                    <a:pt x="41" y="32"/>
                    <a:pt x="41" y="32"/>
                  </a:cubicBezTo>
                  <a:cubicBezTo>
                    <a:pt x="42" y="33"/>
                    <a:pt x="42" y="34"/>
                    <a:pt x="41" y="35"/>
                  </a:cubicBezTo>
                  <a:cubicBezTo>
                    <a:pt x="41" y="35"/>
                    <a:pt x="40" y="36"/>
                    <a:pt x="40" y="36"/>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is1îde">
              <a:extLst>
                <a:ext uri="{FF2B5EF4-FFF2-40B4-BE49-F238E27FC236}">
                  <a16:creationId xmlns:a16="http://schemas.microsoft.com/office/drawing/2014/main" id="{11EA9C9F-33D7-485E-B974-7A648F529424}"/>
                </a:ext>
              </a:extLst>
            </p:cNvPr>
            <p:cNvSpPr>
              <a:spLocks/>
            </p:cNvSpPr>
            <p:nvPr userDrawn="1"/>
          </p:nvSpPr>
          <p:spPr bwMode="auto">
            <a:xfrm>
              <a:off x="7328427" y="2922361"/>
              <a:ext cx="26988" cy="79375"/>
            </a:xfrm>
            <a:custGeom>
              <a:avLst/>
              <a:gdLst>
                <a:gd name="T0" fmla="*/ 3 w 17"/>
                <a:gd name="T1" fmla="*/ 50 h 50"/>
                <a:gd name="T2" fmla="*/ 2 w 17"/>
                <a:gd name="T3" fmla="*/ 50 h 50"/>
                <a:gd name="T4" fmla="*/ 0 w 17"/>
                <a:gd name="T5" fmla="*/ 47 h 50"/>
                <a:gd name="T6" fmla="*/ 12 w 17"/>
                <a:gd name="T7" fmla="*/ 2 h 50"/>
                <a:gd name="T8" fmla="*/ 15 w 17"/>
                <a:gd name="T9" fmla="*/ 0 h 50"/>
                <a:gd name="T10" fmla="*/ 17 w 17"/>
                <a:gd name="T11" fmla="*/ 3 h 50"/>
                <a:gd name="T12" fmla="*/ 5 w 17"/>
                <a:gd name="T13" fmla="*/ 49 h 50"/>
                <a:gd name="T14" fmla="*/ 3 w 17"/>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50">
                  <a:moveTo>
                    <a:pt x="3" y="50"/>
                  </a:moveTo>
                  <a:cubicBezTo>
                    <a:pt x="3" y="50"/>
                    <a:pt x="2" y="50"/>
                    <a:pt x="2" y="50"/>
                  </a:cubicBezTo>
                  <a:cubicBezTo>
                    <a:pt x="1" y="50"/>
                    <a:pt x="0" y="49"/>
                    <a:pt x="0" y="47"/>
                  </a:cubicBezTo>
                  <a:cubicBezTo>
                    <a:pt x="12" y="2"/>
                    <a:pt x="12" y="2"/>
                    <a:pt x="12" y="2"/>
                  </a:cubicBezTo>
                  <a:cubicBezTo>
                    <a:pt x="13" y="1"/>
                    <a:pt x="14" y="0"/>
                    <a:pt x="15" y="0"/>
                  </a:cubicBezTo>
                  <a:cubicBezTo>
                    <a:pt x="17" y="0"/>
                    <a:pt x="17" y="2"/>
                    <a:pt x="17" y="3"/>
                  </a:cubicBezTo>
                  <a:cubicBezTo>
                    <a:pt x="5" y="49"/>
                    <a:pt x="5" y="49"/>
                    <a:pt x="5" y="49"/>
                  </a:cubicBezTo>
                  <a:cubicBezTo>
                    <a:pt x="4" y="49"/>
                    <a:pt x="4" y="50"/>
                    <a:pt x="3" y="50"/>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ïṡḻïde">
              <a:extLst>
                <a:ext uri="{FF2B5EF4-FFF2-40B4-BE49-F238E27FC236}">
                  <a16:creationId xmlns:a16="http://schemas.microsoft.com/office/drawing/2014/main" id="{67859FC4-EF9B-4488-8ECE-26E8625021EA}"/>
                </a:ext>
              </a:extLst>
            </p:cNvPr>
            <p:cNvSpPr>
              <a:spLocks/>
            </p:cNvSpPr>
            <p:nvPr userDrawn="1"/>
          </p:nvSpPr>
          <p:spPr bwMode="auto">
            <a:xfrm>
              <a:off x="7423677" y="3004911"/>
              <a:ext cx="65088" cy="55563"/>
            </a:xfrm>
            <a:custGeom>
              <a:avLst/>
              <a:gdLst>
                <a:gd name="T0" fmla="*/ 4 w 41"/>
                <a:gd name="T1" fmla="*/ 34 h 35"/>
                <a:gd name="T2" fmla="*/ 1 w 41"/>
                <a:gd name="T3" fmla="*/ 34 h 35"/>
                <a:gd name="T4" fmla="*/ 1 w 41"/>
                <a:gd name="T5" fmla="*/ 30 h 35"/>
                <a:gd name="T6" fmla="*/ 37 w 41"/>
                <a:gd name="T7" fmla="*/ 0 h 35"/>
                <a:gd name="T8" fmla="*/ 41 w 41"/>
                <a:gd name="T9" fmla="*/ 1 h 35"/>
                <a:gd name="T10" fmla="*/ 40 w 41"/>
                <a:gd name="T11" fmla="*/ 4 h 35"/>
                <a:gd name="T12" fmla="*/ 4 w 41"/>
                <a:gd name="T13" fmla="*/ 34 h 35"/>
              </a:gdLst>
              <a:ahLst/>
              <a:cxnLst>
                <a:cxn ang="0">
                  <a:pos x="T0" y="T1"/>
                </a:cxn>
                <a:cxn ang="0">
                  <a:pos x="T2" y="T3"/>
                </a:cxn>
                <a:cxn ang="0">
                  <a:pos x="T4" y="T5"/>
                </a:cxn>
                <a:cxn ang="0">
                  <a:pos x="T6" y="T7"/>
                </a:cxn>
                <a:cxn ang="0">
                  <a:pos x="T8" y="T9"/>
                </a:cxn>
                <a:cxn ang="0">
                  <a:pos x="T10" y="T11"/>
                </a:cxn>
                <a:cxn ang="0">
                  <a:pos x="T12" y="T13"/>
                </a:cxn>
              </a:cxnLst>
              <a:rect l="0" t="0" r="r" b="b"/>
              <a:pathLst>
                <a:path w="41" h="35">
                  <a:moveTo>
                    <a:pt x="4" y="34"/>
                  </a:moveTo>
                  <a:cubicBezTo>
                    <a:pt x="3" y="35"/>
                    <a:pt x="2" y="34"/>
                    <a:pt x="1" y="34"/>
                  </a:cubicBezTo>
                  <a:cubicBezTo>
                    <a:pt x="0" y="33"/>
                    <a:pt x="0" y="31"/>
                    <a:pt x="1" y="30"/>
                  </a:cubicBezTo>
                  <a:cubicBezTo>
                    <a:pt x="37" y="0"/>
                    <a:pt x="37" y="0"/>
                    <a:pt x="37" y="0"/>
                  </a:cubicBezTo>
                  <a:cubicBezTo>
                    <a:pt x="38" y="0"/>
                    <a:pt x="40" y="0"/>
                    <a:pt x="41" y="1"/>
                  </a:cubicBezTo>
                  <a:cubicBezTo>
                    <a:pt x="41" y="2"/>
                    <a:pt x="41" y="3"/>
                    <a:pt x="40" y="4"/>
                  </a:cubicBezTo>
                  <a:cubicBezTo>
                    <a:pt x="4" y="34"/>
                    <a:pt x="4" y="34"/>
                    <a:pt x="4" y="34"/>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ŝḷîḋé">
              <a:extLst>
                <a:ext uri="{FF2B5EF4-FFF2-40B4-BE49-F238E27FC236}">
                  <a16:creationId xmlns:a16="http://schemas.microsoft.com/office/drawing/2014/main" id="{988AE0B1-2E47-4D0D-B3AF-4A820C6A2C54}"/>
                </a:ext>
              </a:extLst>
            </p:cNvPr>
            <p:cNvSpPr>
              <a:spLocks/>
            </p:cNvSpPr>
            <p:nvPr userDrawn="1"/>
          </p:nvSpPr>
          <p:spPr bwMode="auto">
            <a:xfrm>
              <a:off x="7455427" y="3122386"/>
              <a:ext cx="92075" cy="34925"/>
            </a:xfrm>
            <a:custGeom>
              <a:avLst/>
              <a:gdLst>
                <a:gd name="T0" fmla="*/ 3 w 58"/>
                <a:gd name="T1" fmla="*/ 22 h 22"/>
                <a:gd name="T2" fmla="*/ 0 w 58"/>
                <a:gd name="T3" fmla="*/ 21 h 22"/>
                <a:gd name="T4" fmla="*/ 2 w 58"/>
                <a:gd name="T5" fmla="*/ 18 h 22"/>
                <a:gd name="T6" fmla="*/ 54 w 58"/>
                <a:gd name="T7" fmla="*/ 1 h 22"/>
                <a:gd name="T8" fmla="*/ 55 w 58"/>
                <a:gd name="T9" fmla="*/ 1 h 22"/>
                <a:gd name="T10" fmla="*/ 57 w 58"/>
                <a:gd name="T11" fmla="*/ 2 h 22"/>
                <a:gd name="T12" fmla="*/ 56 w 58"/>
                <a:gd name="T13" fmla="*/ 5 h 22"/>
                <a:gd name="T14" fmla="*/ 3 w 5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2">
                  <a:moveTo>
                    <a:pt x="3" y="22"/>
                  </a:moveTo>
                  <a:cubicBezTo>
                    <a:pt x="2" y="22"/>
                    <a:pt x="0" y="22"/>
                    <a:pt x="0" y="21"/>
                  </a:cubicBezTo>
                  <a:cubicBezTo>
                    <a:pt x="0" y="19"/>
                    <a:pt x="0" y="18"/>
                    <a:pt x="2" y="18"/>
                  </a:cubicBezTo>
                  <a:cubicBezTo>
                    <a:pt x="54" y="1"/>
                    <a:pt x="54" y="1"/>
                    <a:pt x="54" y="1"/>
                  </a:cubicBezTo>
                  <a:cubicBezTo>
                    <a:pt x="55" y="1"/>
                    <a:pt x="55" y="1"/>
                    <a:pt x="55" y="1"/>
                  </a:cubicBezTo>
                  <a:cubicBezTo>
                    <a:pt x="56" y="0"/>
                    <a:pt x="57" y="1"/>
                    <a:pt x="57" y="2"/>
                  </a:cubicBezTo>
                  <a:cubicBezTo>
                    <a:pt x="58" y="3"/>
                    <a:pt x="57" y="5"/>
                    <a:pt x="56" y="5"/>
                  </a:cubicBezTo>
                  <a:cubicBezTo>
                    <a:pt x="3" y="22"/>
                    <a:pt x="3" y="22"/>
                    <a:pt x="3" y="22"/>
                  </a:cubicBezTo>
                  <a:close/>
                </a:path>
              </a:pathLst>
            </a:custGeom>
            <a:solidFill>
              <a:srgbClr val="FFD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iṡ1íḍè">
              <a:extLst>
                <a:ext uri="{FF2B5EF4-FFF2-40B4-BE49-F238E27FC236}">
                  <a16:creationId xmlns:a16="http://schemas.microsoft.com/office/drawing/2014/main" id="{E9FFA87F-2880-4FEC-A920-4583D594F155}"/>
                </a:ext>
              </a:extLst>
            </p:cNvPr>
            <p:cNvSpPr>
              <a:spLocks/>
            </p:cNvSpPr>
            <p:nvPr userDrawn="1"/>
          </p:nvSpPr>
          <p:spPr bwMode="auto">
            <a:xfrm>
              <a:off x="7310964" y="3277961"/>
              <a:ext cx="95250" cy="36513"/>
            </a:xfrm>
            <a:custGeom>
              <a:avLst/>
              <a:gdLst>
                <a:gd name="T0" fmla="*/ 60 w 60"/>
                <a:gd name="T1" fmla="*/ 4 h 23"/>
                <a:gd name="T2" fmla="*/ 1 w 60"/>
                <a:gd name="T3" fmla="*/ 23 h 23"/>
                <a:gd name="T4" fmla="*/ 0 w 60"/>
                <a:gd name="T5" fmla="*/ 18 h 23"/>
                <a:gd name="T6" fmla="*/ 59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8"/>
                  </a:lnTo>
                  <a:lnTo>
                    <a:pt x="59"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ïšliḍè">
              <a:extLst>
                <a:ext uri="{FF2B5EF4-FFF2-40B4-BE49-F238E27FC236}">
                  <a16:creationId xmlns:a16="http://schemas.microsoft.com/office/drawing/2014/main" id="{B2787A96-5578-4A13-87CC-9F9FB9034907}"/>
                </a:ext>
              </a:extLst>
            </p:cNvPr>
            <p:cNvSpPr>
              <a:spLocks/>
            </p:cNvSpPr>
            <p:nvPr userDrawn="1"/>
          </p:nvSpPr>
          <p:spPr bwMode="auto">
            <a:xfrm>
              <a:off x="7318902" y="3300186"/>
              <a:ext cx="95250" cy="36513"/>
            </a:xfrm>
            <a:custGeom>
              <a:avLst/>
              <a:gdLst>
                <a:gd name="T0" fmla="*/ 60 w 60"/>
                <a:gd name="T1" fmla="*/ 4 h 23"/>
                <a:gd name="T2" fmla="*/ 1 w 60"/>
                <a:gd name="T3" fmla="*/ 23 h 23"/>
                <a:gd name="T4" fmla="*/ 0 w 60"/>
                <a:gd name="T5" fmla="*/ 19 h 23"/>
                <a:gd name="T6" fmla="*/ 58 w 60"/>
                <a:gd name="T7" fmla="*/ 0 h 23"/>
                <a:gd name="T8" fmla="*/ 60 w 60"/>
                <a:gd name="T9" fmla="*/ 4 h 23"/>
              </a:gdLst>
              <a:ahLst/>
              <a:cxnLst>
                <a:cxn ang="0">
                  <a:pos x="T0" y="T1"/>
                </a:cxn>
                <a:cxn ang="0">
                  <a:pos x="T2" y="T3"/>
                </a:cxn>
                <a:cxn ang="0">
                  <a:pos x="T4" y="T5"/>
                </a:cxn>
                <a:cxn ang="0">
                  <a:pos x="T6" y="T7"/>
                </a:cxn>
                <a:cxn ang="0">
                  <a:pos x="T8" y="T9"/>
                </a:cxn>
              </a:cxnLst>
              <a:rect l="0" t="0" r="r" b="b"/>
              <a:pathLst>
                <a:path w="60" h="23">
                  <a:moveTo>
                    <a:pt x="60" y="4"/>
                  </a:moveTo>
                  <a:lnTo>
                    <a:pt x="1" y="23"/>
                  </a:lnTo>
                  <a:lnTo>
                    <a:pt x="0" y="19"/>
                  </a:lnTo>
                  <a:lnTo>
                    <a:pt x="58" y="0"/>
                  </a:lnTo>
                  <a:lnTo>
                    <a:pt x="60" y="4"/>
                  </a:lnTo>
                  <a:close/>
                </a:path>
              </a:pathLst>
            </a:custGeom>
            <a:solidFill>
              <a:srgbClr val="355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iṩlîḑe">
              <a:extLst>
                <a:ext uri="{FF2B5EF4-FFF2-40B4-BE49-F238E27FC236}">
                  <a16:creationId xmlns:a16="http://schemas.microsoft.com/office/drawing/2014/main" id="{E510E587-2DB4-40B0-A5E3-706A2BCA3B8F}"/>
                </a:ext>
              </a:extLst>
            </p:cNvPr>
            <p:cNvSpPr>
              <a:spLocks/>
            </p:cNvSpPr>
            <p:nvPr userDrawn="1"/>
          </p:nvSpPr>
          <p:spPr bwMode="auto">
            <a:xfrm>
              <a:off x="7750176" y="3948113"/>
              <a:ext cx="153988" cy="100013"/>
            </a:xfrm>
            <a:custGeom>
              <a:avLst/>
              <a:gdLst>
                <a:gd name="T0" fmla="*/ 0 w 97"/>
                <a:gd name="T1" fmla="*/ 56 h 63"/>
                <a:gd name="T2" fmla="*/ 31 w 97"/>
                <a:gd name="T3" fmla="*/ 63 h 63"/>
                <a:gd name="T4" fmla="*/ 97 w 97"/>
                <a:gd name="T5" fmla="*/ 0 h 63"/>
                <a:gd name="T6" fmla="*/ 0 w 97"/>
                <a:gd name="T7" fmla="*/ 56 h 63"/>
              </a:gdLst>
              <a:ahLst/>
              <a:cxnLst>
                <a:cxn ang="0">
                  <a:pos x="T0" y="T1"/>
                </a:cxn>
                <a:cxn ang="0">
                  <a:pos x="T2" y="T3"/>
                </a:cxn>
                <a:cxn ang="0">
                  <a:pos x="T4" y="T5"/>
                </a:cxn>
                <a:cxn ang="0">
                  <a:pos x="T6" y="T7"/>
                </a:cxn>
              </a:cxnLst>
              <a:rect l="0" t="0" r="r" b="b"/>
              <a:pathLst>
                <a:path w="97" h="63">
                  <a:moveTo>
                    <a:pt x="0" y="56"/>
                  </a:moveTo>
                  <a:cubicBezTo>
                    <a:pt x="10" y="61"/>
                    <a:pt x="20" y="63"/>
                    <a:pt x="31" y="63"/>
                  </a:cubicBezTo>
                  <a:cubicBezTo>
                    <a:pt x="67" y="63"/>
                    <a:pt x="96" y="35"/>
                    <a:pt x="97" y="0"/>
                  </a:cubicBezTo>
                  <a:cubicBezTo>
                    <a:pt x="61" y="12"/>
                    <a:pt x="29" y="31"/>
                    <a:pt x="0" y="56"/>
                  </a:cubicBezTo>
                  <a:close/>
                </a:path>
              </a:pathLst>
            </a:custGeom>
            <a:solidFill>
              <a:srgbClr val="EFD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îŝḷîďê">
            <a:extLst>
              <a:ext uri="{FF2B5EF4-FFF2-40B4-BE49-F238E27FC236}">
                <a16:creationId xmlns:a16="http://schemas.microsoft.com/office/drawing/2014/main" id="{0A271160-581E-4BCE-BACF-7271659F1D01}"/>
              </a:ext>
            </a:extLst>
          </p:cNvPr>
          <p:cNvSpPr/>
          <p:nvPr userDrawn="1"/>
        </p:nvSpPr>
        <p:spPr>
          <a:xfrm>
            <a:off x="12191316"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bg1"/>
          </a:solidFill>
          <a:ln w="14015" cap="flat">
            <a:noFill/>
            <a:prstDash val="solid"/>
            <a:miter/>
          </a:ln>
        </p:spPr>
        <p:txBody>
          <a:bodyPr wrap="square" rtlCol="0" anchor="ctr">
            <a:noAutofit/>
          </a:bodyPr>
          <a:lstStyle/>
          <a:p>
            <a:endParaRPr lang="zh-CN" altLang="en-US">
              <a:solidFill>
                <a:schemeClr val="tx1"/>
              </a:solidFill>
            </a:endParaRPr>
          </a:p>
        </p:txBody>
      </p:sp>
      <p:sp>
        <p:nvSpPr>
          <p:cNvPr id="23" name="文本占位符 22">
            <a:extLst>
              <a:ext uri="{FF2B5EF4-FFF2-40B4-BE49-F238E27FC236}">
                <a16:creationId xmlns:a16="http://schemas.microsoft.com/office/drawing/2014/main" id="{14C84A20-CF9D-4080-959D-55F32AB29A8D}"/>
              </a:ext>
            </a:extLst>
          </p:cNvPr>
          <p:cNvSpPr>
            <a:spLocks noGrp="1"/>
          </p:cNvSpPr>
          <p:nvPr>
            <p:ph type="body" sz="quarter" idx="11" hasCustomPrompt="1"/>
          </p:nvPr>
        </p:nvSpPr>
        <p:spPr>
          <a:xfrm>
            <a:off x="660399" y="5255017"/>
            <a:ext cx="10858500" cy="258532"/>
          </a:xfrm>
        </p:spPr>
        <p:txBody>
          <a:bodyPr vert="horz" wrap="square" lIns="91440" tIns="45720" rIns="91440" bIns="45720" rtlCol="0" anchor="ctr">
            <a:spAutoFit/>
          </a:bodyPr>
          <a:lstStyle>
            <a:lvl1pPr marL="0" indent="0" algn="r">
              <a:buNone/>
              <a:defRPr lang="zh-CN" altLang="en-US" sz="1200" b="0" dirty="0" smtClean="0">
                <a:ln>
                  <a:noFill/>
                </a:ln>
                <a:solidFill>
                  <a:schemeClr val="accent6"/>
                </a:solidFill>
                <a:latin typeface="+mj-lt"/>
                <a:ea typeface="+mj-ea"/>
                <a:cs typeface="+mj-cs"/>
              </a:defRPr>
            </a:lvl1pPr>
          </a:lstStyle>
          <a:p>
            <a:pPr marL="0" indent="0"/>
            <a:r>
              <a:rPr lang="en-US" altLang="zh-CN" dirty="0"/>
              <a:t>Signature</a:t>
            </a:r>
          </a:p>
        </p:txBody>
      </p:sp>
      <p:sp>
        <p:nvSpPr>
          <p:cNvPr id="27" name="文本占位符 26">
            <a:extLst>
              <a:ext uri="{FF2B5EF4-FFF2-40B4-BE49-F238E27FC236}">
                <a16:creationId xmlns:a16="http://schemas.microsoft.com/office/drawing/2014/main" id="{FEA7D86A-A334-4E0C-B01B-43F345A176DE}"/>
              </a:ext>
            </a:extLst>
          </p:cNvPr>
          <p:cNvSpPr>
            <a:spLocks noGrp="1"/>
          </p:cNvSpPr>
          <p:nvPr>
            <p:ph type="body" sz="quarter" idx="12" hasCustomPrompt="1"/>
          </p:nvPr>
        </p:nvSpPr>
        <p:spPr>
          <a:xfrm>
            <a:off x="660399" y="5513549"/>
            <a:ext cx="10858500" cy="258532"/>
          </a:xfrm>
        </p:spPr>
        <p:txBody>
          <a:bodyPr vert="horz" wrap="square" lIns="91440" tIns="45720" rIns="91440" bIns="45720" rtlCol="0" anchor="ctr">
            <a:spAutoFit/>
          </a:bodyPr>
          <a:lstStyle>
            <a:lvl1pPr marL="0" indent="0" algn="r">
              <a:buNone/>
              <a:defRPr lang="zh-CN" altLang="en-US" sz="1200" b="0" dirty="0" smtClean="0">
                <a:ln>
                  <a:noFill/>
                </a:ln>
                <a:solidFill>
                  <a:schemeClr val="accent6"/>
                </a:solidFill>
                <a:latin typeface="+mj-lt"/>
                <a:ea typeface="+mj-ea"/>
                <a:cs typeface="+mj-cs"/>
              </a:defRPr>
            </a:lvl1pPr>
          </a:lstStyle>
          <a:p>
            <a:pPr lvl="0"/>
            <a:r>
              <a:rPr lang="en-US" altLang="zh-CN" dirty="0"/>
              <a:t>Date</a:t>
            </a:r>
          </a:p>
        </p:txBody>
      </p:sp>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2869829" y="2065338"/>
            <a:ext cx="8621715" cy="2319337"/>
          </a:xfrm>
        </p:spPr>
        <p:txBody>
          <a:bodyPr anchor="b">
            <a:normAutofit/>
          </a:bodyPr>
          <a:lstStyle>
            <a:lvl1pPr marL="0" indent="0" algn="r">
              <a:lnSpc>
                <a:spcPct val="120000"/>
              </a:lnSpc>
              <a:spcBef>
                <a:spcPts val="0"/>
              </a:spcBef>
              <a:buNone/>
              <a:defRPr sz="4400" b="1">
                <a:solidFill>
                  <a:schemeClr val="accent6"/>
                </a:solidFill>
              </a:defRPr>
            </a:lvl1pPr>
          </a:lstStyle>
          <a:p>
            <a:pPr lvl="0"/>
            <a:r>
              <a:rPr lang="en-US" altLang="zh-CN" dirty="0"/>
              <a:t>Thank you</a:t>
            </a:r>
          </a:p>
        </p:txBody>
      </p:sp>
    </p:spTree>
    <p:extLst>
      <p:ext uri="{BB962C8B-B14F-4D97-AF65-F5344CB8AC3E}">
        <p14:creationId xmlns:p14="http://schemas.microsoft.com/office/powerpoint/2010/main" val="216947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2482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iṡliďê">
            <a:extLst>
              <a:ext uri="{FF2B5EF4-FFF2-40B4-BE49-F238E27FC236}">
                <a16:creationId xmlns:a16="http://schemas.microsoft.com/office/drawing/2014/main" id="{39CF3F96-BFC8-4804-87B4-7A83A7B70436}"/>
              </a:ext>
            </a:extLst>
          </p:cNvPr>
          <p:cNvSpPr>
            <a:spLocks noChangeArrowheads="1"/>
          </p:cNvSpPr>
          <p:nvPr userDrawn="1"/>
        </p:nvSpPr>
        <p:spPr bwMode="auto">
          <a:xfrm>
            <a:off x="1588" y="0"/>
            <a:ext cx="12188825" cy="6859588"/>
          </a:xfrm>
          <a:prstGeom prst="rect">
            <a:avLst/>
          </a:prstGeom>
          <a:solidFill>
            <a:srgbClr val="E3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iṧľïḑé">
            <a:extLst>
              <a:ext uri="{FF2B5EF4-FFF2-40B4-BE49-F238E27FC236}">
                <a16:creationId xmlns:a16="http://schemas.microsoft.com/office/drawing/2014/main" id="{1FE6A1BB-703F-43E1-BEFF-77E6BA16189C}"/>
              </a:ext>
            </a:extLst>
          </p:cNvPr>
          <p:cNvSpPr/>
          <p:nvPr userDrawn="1"/>
        </p:nvSpPr>
        <p:spPr>
          <a:xfrm rot="10800000">
            <a:off x="5378942" y="1"/>
            <a:ext cx="6811470" cy="5478690"/>
          </a:xfrm>
          <a:prstGeom prst="triangle">
            <a:avLst/>
          </a:prstGeom>
          <a:gradFill>
            <a:gsLst>
              <a:gs pos="0">
                <a:schemeClr val="accent1">
                  <a:lumMod val="60000"/>
                  <a:lumOff val="40000"/>
                  <a:alpha val="43000"/>
                </a:schemeClr>
              </a:gs>
              <a:gs pos="100000">
                <a:schemeClr val="accent3">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íṧḷîďé">
            <a:extLst>
              <a:ext uri="{FF2B5EF4-FFF2-40B4-BE49-F238E27FC236}">
                <a16:creationId xmlns:a16="http://schemas.microsoft.com/office/drawing/2014/main" id="{EDD3975C-5176-41AE-9539-8F4780BA4927}"/>
              </a:ext>
            </a:extLst>
          </p:cNvPr>
          <p:cNvSpPr/>
          <p:nvPr userDrawn="1"/>
        </p:nvSpPr>
        <p:spPr>
          <a:xfrm>
            <a:off x="3985666" y="1379310"/>
            <a:ext cx="6811470" cy="5478690"/>
          </a:xfrm>
          <a:prstGeom prst="triangle">
            <a:avLst/>
          </a:prstGeom>
          <a:gradFill>
            <a:gsLst>
              <a:gs pos="0">
                <a:schemeClr val="accent1">
                  <a:lumMod val="60000"/>
                  <a:lumOff val="40000"/>
                  <a:alpha val="56000"/>
                </a:schemeClr>
              </a:gs>
              <a:gs pos="100000">
                <a:schemeClr val="accent3">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900">
                <a:solidFill>
                  <a:schemeClr val="accent6"/>
                </a:solidFill>
              </a:defRPr>
            </a:lvl1pPr>
          </a:lstStyle>
          <a:p>
            <a:endParaRPr lang="zh-CN" altLang="en-US">
              <a:solidFill>
                <a:schemeClr val="accent6"/>
              </a:solidFill>
            </a:endParaRPr>
          </a:p>
        </p:txBody>
      </p:sp>
      <p:sp>
        <p:nvSpPr>
          <p:cNvPr id="11" name="页脚占位符 10">
            <a:extLst>
              <a:ext uri="{FF2B5EF4-FFF2-40B4-BE49-F238E27FC236}">
                <a16:creationId xmlns:a16="http://schemas.microsoft.com/office/drawing/2014/main" id="{C0483E03-0186-4754-8285-0D57953FBD75}"/>
              </a:ext>
            </a:extLst>
          </p:cNvPr>
          <p:cNvSpPr>
            <a:spLocks noGrp="1"/>
          </p:cNvSpPr>
          <p:nvPr>
            <p:ph type="ftr" sz="quarter" idx="3"/>
          </p:nvPr>
        </p:nvSpPr>
        <p:spPr>
          <a:xfrm>
            <a:off x="660400" y="6235700"/>
            <a:ext cx="4140201" cy="206381"/>
          </a:xfrm>
          <a:prstGeom prst="rect">
            <a:avLst/>
          </a:prstGeom>
        </p:spPr>
        <p:txBody>
          <a:bodyPr vert="horz" lIns="91440" tIns="45720" rIns="91440" bIns="45720" rtlCol="0" anchor="ctr"/>
          <a:lstStyle>
            <a:lvl1pPr algn="l">
              <a:defRPr sz="900">
                <a:solidFill>
                  <a:schemeClr val="accent6"/>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2" name="灯片编号占位符 11">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6" y="6235700"/>
            <a:ext cx="2547594" cy="206381"/>
          </a:xfrm>
          <a:prstGeom prst="rect">
            <a:avLst/>
          </a:prstGeom>
        </p:spPr>
        <p:txBody>
          <a:bodyPr vert="horz" lIns="91440" tIns="45720" rIns="91440" bIns="45720" rtlCol="0" anchor="ctr"/>
          <a:lstStyle>
            <a:lvl1pPr algn="r">
              <a:defRPr sz="900">
                <a:solidFill>
                  <a:schemeClr val="accent6"/>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Lst>
  <p:hf hdr="0" ftr="0" dt="0"/>
  <p:txStyles>
    <p:titleStyle>
      <a:lvl1pPr algn="l" defTabSz="914400" rtl="0" eaLnBrk="1" latinLnBrk="0" hangingPunct="1">
        <a:lnSpc>
          <a:spcPct val="90000"/>
        </a:lnSpc>
        <a:spcBef>
          <a:spcPct val="0"/>
        </a:spcBef>
        <a:buNone/>
        <a:defRPr sz="2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hemeOverride" Target="../theme/themeOverride5.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hemeOverride" Target="../theme/themeOverride6.xml"/><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483210/javaSample/tree/main/aop"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15.xml"/><Relationship Id="rId7" Type="http://schemas.openxmlformats.org/officeDocument/2006/relationships/notesSlide" Target="../notesSlides/notesSlide13.xml"/><Relationship Id="rId2" Type="http://schemas.openxmlformats.org/officeDocument/2006/relationships/vmlDrawing" Target="../drawings/vmlDrawing1.vml"/><Relationship Id="rId1" Type="http://schemas.openxmlformats.org/officeDocument/2006/relationships/themeOverride" Target="../theme/themeOverride7.xml"/><Relationship Id="rId6" Type="http://schemas.openxmlformats.org/officeDocument/2006/relationships/slideLayout" Target="../slideLayouts/slideLayout5.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4.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ṣḻiḍê"/>
        <p:cNvGrpSpPr/>
        <p:nvPr/>
      </p:nvGrpSpPr>
      <p:grpSpPr>
        <a:xfrm>
          <a:off x="0" y="0"/>
          <a:ext cx="0" cy="0"/>
          <a:chOff x="0" y="0"/>
          <a:chExt cx="0" cy="0"/>
        </a:xfrm>
      </p:grpSpPr>
      <p:sp>
        <p:nvSpPr>
          <p:cNvPr id="4" name="işļiḓê">
            <a:extLst>
              <a:ext uri="{FF2B5EF4-FFF2-40B4-BE49-F238E27FC236}">
                <a16:creationId xmlns:a16="http://schemas.microsoft.com/office/drawing/2014/main" id="{07F3B7B7-F4DA-47D3-B4D6-7DA4B5D3E108}"/>
              </a:ext>
            </a:extLst>
          </p:cNvPr>
          <p:cNvSpPr>
            <a:spLocks noGrp="1"/>
          </p:cNvSpPr>
          <p:nvPr>
            <p:ph type="ctrTitle"/>
          </p:nvPr>
        </p:nvSpPr>
        <p:spPr>
          <a:xfrm>
            <a:off x="660400" y="1643820"/>
            <a:ext cx="10858500" cy="2387600"/>
          </a:xfrm>
        </p:spPr>
        <p:txBody>
          <a:bodyPr/>
          <a:lstStyle/>
          <a:p>
            <a:pPr algn="l"/>
            <a:r>
              <a:rPr lang="en-US" altLang="zh-CN" dirty="0">
                <a:solidFill>
                  <a:schemeClr val="accent6"/>
                </a:solidFill>
                <a:sym typeface="Arial" panose="020B0604020202020204" pitchFamily="34" charset="0"/>
              </a:rPr>
              <a:t>AOP</a:t>
            </a:r>
            <a:br>
              <a:rPr lang="en-US" altLang="zh-CN" dirty="0">
                <a:solidFill>
                  <a:schemeClr val="accent6"/>
                </a:solidFill>
                <a:sym typeface="Arial" panose="020B0604020202020204" pitchFamily="34" charset="0"/>
              </a:rPr>
            </a:br>
            <a:r>
              <a:rPr lang="zh-CN" altLang="en-US" sz="7200" dirty="0">
                <a:sym typeface="Arial" panose="020B0604020202020204" pitchFamily="34" charset="0"/>
              </a:rPr>
              <a:t>面向切面编程</a:t>
            </a:r>
            <a:endParaRPr lang="zh-CN" altLang="en-US" dirty="0">
              <a:solidFill>
                <a:schemeClr val="accent6"/>
              </a:solidFill>
            </a:endParaRPr>
          </a:p>
        </p:txBody>
      </p:sp>
      <p:sp>
        <p:nvSpPr>
          <p:cNvPr id="5" name="iṩļïḑê">
            <a:extLst>
              <a:ext uri="{FF2B5EF4-FFF2-40B4-BE49-F238E27FC236}">
                <a16:creationId xmlns:a16="http://schemas.microsoft.com/office/drawing/2014/main" id="{0AE53E8F-5249-404F-B570-EEFFB0BDB9A5}"/>
              </a:ext>
            </a:extLst>
          </p:cNvPr>
          <p:cNvSpPr>
            <a:spLocks noGrp="1"/>
          </p:cNvSpPr>
          <p:nvPr>
            <p:ph type="subTitle" idx="1"/>
          </p:nvPr>
        </p:nvSpPr>
        <p:spPr>
          <a:xfrm>
            <a:off x="660400" y="4123495"/>
            <a:ext cx="10858500" cy="508399"/>
          </a:xfrm>
        </p:spPr>
        <p:txBody>
          <a:bodyPr>
            <a:normAutofit/>
          </a:bodyPr>
          <a:lstStyle/>
          <a:p>
            <a:pPr algn="l"/>
            <a:r>
              <a:rPr lang="zh-CN" altLang="en-US" sz="2000" dirty="0">
                <a:solidFill>
                  <a:schemeClr val="accent6"/>
                </a:solidFill>
                <a:sym typeface="Arial" panose="020B0604020202020204" pitchFamily="34" charset="0"/>
              </a:rPr>
              <a:t>技术分享</a:t>
            </a:r>
            <a:endParaRPr lang="en-US" altLang="zh-CN" sz="2000" dirty="0">
              <a:solidFill>
                <a:schemeClr val="accent6"/>
              </a:solidFill>
              <a:sym typeface="Arial" panose="020B0604020202020204" pitchFamily="34" charset="0"/>
            </a:endParaRPr>
          </a:p>
        </p:txBody>
      </p:sp>
      <p:sp>
        <p:nvSpPr>
          <p:cNvPr id="6" name="isḷîḋé">
            <a:extLst>
              <a:ext uri="{FF2B5EF4-FFF2-40B4-BE49-F238E27FC236}">
                <a16:creationId xmlns:a16="http://schemas.microsoft.com/office/drawing/2014/main" id="{01001E72-A166-44E0-B8C2-A14947D2E9BD}"/>
              </a:ext>
            </a:extLst>
          </p:cNvPr>
          <p:cNvSpPr>
            <a:spLocks noGrp="1"/>
          </p:cNvSpPr>
          <p:nvPr>
            <p:ph type="body" sz="quarter" idx="10"/>
          </p:nvPr>
        </p:nvSpPr>
        <p:spPr>
          <a:xfrm>
            <a:off x="7867650" y="6109855"/>
            <a:ext cx="3651250" cy="180659"/>
          </a:xfrm>
        </p:spPr>
        <p:txBody>
          <a:bodyPr/>
          <a:lstStyle/>
          <a:p>
            <a:r>
              <a:rPr lang="zh-CN" altLang="en-US" dirty="0"/>
              <a:t>分享人：</a:t>
            </a:r>
            <a:r>
              <a:rPr lang="en-US" altLang="zh-CN" dirty="0"/>
              <a:t>Gold</a:t>
            </a:r>
            <a:r>
              <a:rPr lang="zh-CN" altLang="en-US" dirty="0"/>
              <a:t> </a:t>
            </a:r>
            <a:r>
              <a:rPr lang="en-US" altLang="zh-CN" dirty="0"/>
              <a:t>2021</a:t>
            </a:r>
            <a:r>
              <a:rPr lang="zh-CN" altLang="en-US" dirty="0"/>
              <a:t>年</a:t>
            </a:r>
            <a:r>
              <a:rPr lang="en-US" altLang="zh-CN" dirty="0"/>
              <a:t>3</a:t>
            </a:r>
            <a:r>
              <a:rPr lang="zh-CN" altLang="en-US" dirty="0"/>
              <a:t>月</a:t>
            </a:r>
            <a:r>
              <a:rPr lang="en-US" altLang="zh-CN" dirty="0"/>
              <a:t>19</a:t>
            </a:r>
            <a:r>
              <a:rPr lang="zh-CN" altLang="en-US" dirty="0"/>
              <a:t>号</a:t>
            </a:r>
            <a:endParaRPr lang="en-US" altLang="zh-CN" dirty="0"/>
          </a:p>
        </p:txBody>
      </p:sp>
    </p:spTree>
    <p:custDataLst>
      <p:tags r:id="rId2"/>
    </p:custDataLst>
    <p:extLst>
      <p:ext uri="{BB962C8B-B14F-4D97-AF65-F5344CB8AC3E}">
        <p14:creationId xmlns:p14="http://schemas.microsoft.com/office/powerpoint/2010/main" val="2268459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îṥḻïďe"/>
        <p:cNvGrpSpPr/>
        <p:nvPr/>
      </p:nvGrpSpPr>
      <p:grpSpPr>
        <a:xfrm>
          <a:off x="0" y="0"/>
          <a:ext cx="0" cy="0"/>
          <a:chOff x="0" y="0"/>
          <a:chExt cx="0" cy="0"/>
        </a:xfrm>
      </p:grpSpPr>
      <p:sp>
        <p:nvSpPr>
          <p:cNvPr id="2" name="ï$ḻïdè">
            <a:extLst>
              <a:ext uri="{FF2B5EF4-FFF2-40B4-BE49-F238E27FC236}">
                <a16:creationId xmlns:a16="http://schemas.microsoft.com/office/drawing/2014/main" id="{1EAFAEB1-5C87-4837-BD19-8C1E2FF375D3}"/>
              </a:ext>
            </a:extLst>
          </p:cNvPr>
          <p:cNvSpPr>
            <a:spLocks noGrp="1"/>
          </p:cNvSpPr>
          <p:nvPr>
            <p:ph type="title"/>
          </p:nvPr>
        </p:nvSpPr>
        <p:spPr/>
        <p:txBody>
          <a:bodyPr/>
          <a:lstStyle/>
          <a:p>
            <a:r>
              <a:rPr lang="zh-CN" altLang="en-US" dirty="0"/>
              <a:t>控制反转和依赖注入</a:t>
            </a:r>
          </a:p>
        </p:txBody>
      </p:sp>
      <p:sp>
        <p:nvSpPr>
          <p:cNvPr id="16" name="îṧḷïďè">
            <a:extLst>
              <a:ext uri="{FF2B5EF4-FFF2-40B4-BE49-F238E27FC236}">
                <a16:creationId xmlns:a16="http://schemas.microsoft.com/office/drawing/2014/main" id="{893F78A0-2016-2744-A479-9308AD827627}"/>
              </a:ext>
            </a:extLst>
          </p:cNvPr>
          <p:cNvSpPr/>
          <p:nvPr/>
        </p:nvSpPr>
        <p:spPr>
          <a:xfrm>
            <a:off x="1803770" y="2214876"/>
            <a:ext cx="8754521" cy="3056587"/>
          </a:xfrm>
          <a:prstGeom prst="roundRect">
            <a:avLst>
              <a:gd name="adj" fmla="val 3962"/>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17" name="iŝḷîdè">
            <a:extLst>
              <a:ext uri="{FF2B5EF4-FFF2-40B4-BE49-F238E27FC236}">
                <a16:creationId xmlns:a16="http://schemas.microsoft.com/office/drawing/2014/main" id="{1022B64F-24C9-684E-BD32-E40B18C482D8}"/>
              </a:ext>
            </a:extLst>
          </p:cNvPr>
          <p:cNvGrpSpPr/>
          <p:nvPr/>
        </p:nvGrpSpPr>
        <p:grpSpPr>
          <a:xfrm>
            <a:off x="2301770" y="2639444"/>
            <a:ext cx="7292235" cy="2383723"/>
            <a:chOff x="2386814" y="1905614"/>
            <a:chExt cx="7292235" cy="2383723"/>
          </a:xfrm>
        </p:grpSpPr>
        <p:cxnSp>
          <p:nvCxnSpPr>
            <p:cNvPr id="18" name="işḷïďè">
              <a:extLst>
                <a:ext uri="{FF2B5EF4-FFF2-40B4-BE49-F238E27FC236}">
                  <a16:creationId xmlns:a16="http://schemas.microsoft.com/office/drawing/2014/main" id="{407133EA-CF0B-1442-8D22-40A4D607E937}"/>
                </a:ext>
              </a:extLst>
            </p:cNvPr>
            <p:cNvCxnSpPr>
              <a:cxnSpLocks/>
            </p:cNvCxnSpPr>
            <p:nvPr/>
          </p:nvCxnSpPr>
          <p:spPr>
            <a:xfrm>
              <a:off x="6266074" y="2106888"/>
              <a:ext cx="0" cy="1981175"/>
            </a:xfrm>
            <a:prstGeom prst="line">
              <a:avLst/>
            </a:prstGeom>
            <a:ln w="12700" cap="flat">
              <a:solidFill>
                <a:schemeClr val="bg1">
                  <a:lumMod val="95000"/>
                </a:schemeClr>
              </a:solidFill>
              <a:bevel/>
            </a:ln>
          </p:spPr>
          <p:style>
            <a:lnRef idx="1">
              <a:schemeClr val="accent1"/>
            </a:lnRef>
            <a:fillRef idx="0">
              <a:schemeClr val="accent1"/>
            </a:fillRef>
            <a:effectRef idx="0">
              <a:schemeClr val="accent1"/>
            </a:effectRef>
            <a:fontRef idx="minor">
              <a:schemeClr val="tx1"/>
            </a:fontRef>
          </p:style>
        </p:cxnSp>
        <p:grpSp>
          <p:nvGrpSpPr>
            <p:cNvPr id="19" name="íśľïde">
              <a:extLst>
                <a:ext uri="{FF2B5EF4-FFF2-40B4-BE49-F238E27FC236}">
                  <a16:creationId xmlns:a16="http://schemas.microsoft.com/office/drawing/2014/main" id="{581793EB-A71B-D947-84C4-A1B7BF137A9B}"/>
                </a:ext>
              </a:extLst>
            </p:cNvPr>
            <p:cNvGrpSpPr/>
            <p:nvPr/>
          </p:nvGrpSpPr>
          <p:grpSpPr>
            <a:xfrm>
              <a:off x="2386814" y="1906104"/>
              <a:ext cx="3415841" cy="2382742"/>
              <a:chOff x="2386814" y="1906595"/>
              <a:chExt cx="3415841" cy="2382742"/>
            </a:xfrm>
          </p:grpSpPr>
          <p:sp>
            <p:nvSpPr>
              <p:cNvPr id="26" name="išľîḍê">
                <a:extLst>
                  <a:ext uri="{FF2B5EF4-FFF2-40B4-BE49-F238E27FC236}">
                    <a16:creationId xmlns:a16="http://schemas.microsoft.com/office/drawing/2014/main" id="{E4CD2165-2B66-5146-BF5D-6468D474A765}"/>
                  </a:ext>
                </a:extLst>
              </p:cNvPr>
              <p:cNvSpPr txBox="1"/>
              <p:nvPr/>
            </p:nvSpPr>
            <p:spPr>
              <a:xfrm>
                <a:off x="2386814" y="3061565"/>
                <a:ext cx="3415841" cy="1227772"/>
              </a:xfrm>
              <a:prstGeom prst="rect">
                <a:avLst/>
              </a:prstGeom>
              <a:noFill/>
            </p:spPr>
            <p:txBody>
              <a:bodyPr wrap="square" rtlCol="0">
                <a:noAutofit/>
              </a:bodyPr>
              <a:lstStyle/>
              <a:p>
                <a:pPr>
                  <a:lnSpc>
                    <a:spcPct val="150000"/>
                  </a:lnSpc>
                </a:pPr>
                <a:r>
                  <a:rPr lang="zh-CN" altLang="en-US" sz="1000" dirty="0">
                    <a:latin typeface="Arial" panose="020B0604020202020204" pitchFamily="34" charset="0"/>
                    <a:ea typeface="微软雅黑" panose="020B0503020204020204" pitchFamily="34" charset="-122"/>
                    <a:sym typeface="Arial" panose="020B0604020202020204" pitchFamily="34" charset="0"/>
                  </a:rPr>
                  <a:t>控制反转（</a:t>
                </a:r>
                <a:r>
                  <a:rPr lang="en" altLang="zh-CN" sz="1000" dirty="0">
                    <a:latin typeface="Arial" panose="020B0604020202020204" pitchFamily="34" charset="0"/>
                    <a:ea typeface="微软雅黑" panose="020B0503020204020204" pitchFamily="34" charset="-122"/>
                    <a:sym typeface="Arial" panose="020B0604020202020204" pitchFamily="34" charset="0"/>
                  </a:rPr>
                  <a:t>Inversion of Control</a:t>
                </a:r>
                <a:r>
                  <a:rPr lang="zh-CN" altLang="e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是面向对象编程中的一种设计原则，用于降低代码之间的耦合度。其中最常见的实现方式叫做依赖注入。</a:t>
                </a:r>
              </a:p>
              <a:p>
                <a:pPr>
                  <a:lnSpc>
                    <a:spcPct val="150000"/>
                  </a:lnSpc>
                </a:pPr>
                <a:r>
                  <a:rPr lang="zh-CN" altLang="en-US" sz="1000" dirty="0">
                    <a:latin typeface="Arial" panose="020B0604020202020204" pitchFamily="34" charset="0"/>
                    <a:ea typeface="微软雅黑" panose="020B0503020204020204" pitchFamily="34" charset="-122"/>
                    <a:sym typeface="Arial" panose="020B0604020202020204" pitchFamily="34" charset="0"/>
                  </a:rPr>
                  <a:t>它将创建对象的控制权进行转移，由三方</a:t>
                </a:r>
                <a:r>
                  <a:rPr lang="en" altLang="zh-CN" sz="1000" dirty="0" err="1">
                    <a:latin typeface="Arial" panose="020B0604020202020204" pitchFamily="34" charset="0"/>
                    <a:ea typeface="微软雅黑" panose="020B0503020204020204" pitchFamily="34" charset="-122"/>
                    <a:sym typeface="Arial" panose="020B0604020202020204" pitchFamily="34" charset="0"/>
                  </a:rPr>
                  <a:t>Ioc</a:t>
                </a:r>
                <a:r>
                  <a:rPr lang="zh-CN" altLang="en-US" sz="1000" dirty="0">
                    <a:latin typeface="Arial" panose="020B0604020202020204" pitchFamily="34" charset="0"/>
                    <a:ea typeface="微软雅黑" panose="020B0503020204020204" pitchFamily="34" charset="-122"/>
                    <a:sym typeface="Arial" panose="020B0604020202020204" pitchFamily="34" charset="0"/>
                  </a:rPr>
                  <a:t>容器调控所有对象，以此减少对象间耦合和复杂度。</a:t>
                </a:r>
                <a:endParaRPr lang="en-US" altLang="zh-CN" sz="1000" dirty="0">
                  <a:latin typeface="+mn-ea"/>
                  <a:sym typeface="Arial" panose="020B0604020202020204" pitchFamily="34" charset="0"/>
                </a:endParaRPr>
              </a:p>
            </p:txBody>
          </p:sp>
          <p:sp>
            <p:nvSpPr>
              <p:cNvPr id="27" name="í$ḷîde">
                <a:extLst>
                  <a:ext uri="{FF2B5EF4-FFF2-40B4-BE49-F238E27FC236}">
                    <a16:creationId xmlns:a16="http://schemas.microsoft.com/office/drawing/2014/main" id="{076F676A-01A1-3944-9782-FA1D5D7829D1}"/>
                  </a:ext>
                </a:extLst>
              </p:cNvPr>
              <p:cNvSpPr txBox="1"/>
              <p:nvPr/>
            </p:nvSpPr>
            <p:spPr>
              <a:xfrm>
                <a:off x="2904735" y="2623014"/>
                <a:ext cx="2242933" cy="307777"/>
              </a:xfrm>
              <a:prstGeom prst="rect">
                <a:avLst/>
              </a:prstGeom>
              <a:noFill/>
            </p:spPr>
            <p:txBody>
              <a:bodyPr wrap="none" rtlCol="0">
                <a:noAutofit/>
              </a:bodyPr>
              <a:lstStyle/>
              <a:p>
                <a:pPr algn="ctr"/>
                <a:r>
                  <a:rPr lang="zh-CN" altLang="en-US"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控制反转</a:t>
                </a:r>
                <a:endParaRPr lang="en-US" altLang="zh-CN" sz="18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 name="ï$ḻiḑe">
                <a:extLst>
                  <a:ext uri="{FF2B5EF4-FFF2-40B4-BE49-F238E27FC236}">
                    <a16:creationId xmlns:a16="http://schemas.microsoft.com/office/drawing/2014/main" id="{269F1664-5882-4C4D-9626-B5AADA0D9DFA}"/>
                  </a:ext>
                </a:extLst>
              </p:cNvPr>
              <p:cNvGrpSpPr/>
              <p:nvPr/>
            </p:nvGrpSpPr>
            <p:grpSpPr>
              <a:xfrm>
                <a:off x="3804090" y="1906595"/>
                <a:ext cx="444222" cy="444220"/>
                <a:chOff x="4914183" y="1914181"/>
                <a:chExt cx="444222" cy="444220"/>
              </a:xfrm>
            </p:grpSpPr>
            <p:sp>
              <p:nvSpPr>
                <p:cNvPr id="29" name="îSľîḋé">
                  <a:extLst>
                    <a:ext uri="{FF2B5EF4-FFF2-40B4-BE49-F238E27FC236}">
                      <a16:creationId xmlns:a16="http://schemas.microsoft.com/office/drawing/2014/main" id="{1623E639-C972-9548-B3D1-DD3157F8A596}"/>
                    </a:ext>
                  </a:extLst>
                </p:cNvPr>
                <p:cNvSpPr/>
                <p:nvPr/>
              </p:nvSpPr>
              <p:spPr bwMode="auto">
                <a:xfrm>
                  <a:off x="5042530" y="2033511"/>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0" name="iśḻïḋê">
                  <a:extLst>
                    <a:ext uri="{FF2B5EF4-FFF2-40B4-BE49-F238E27FC236}">
                      <a16:creationId xmlns:a16="http://schemas.microsoft.com/office/drawing/2014/main" id="{8DFDD53E-72CE-3645-A1A8-90613EC62BAA}"/>
                    </a:ext>
                  </a:extLst>
                </p:cNvPr>
                <p:cNvSpPr/>
                <p:nvPr/>
              </p:nvSpPr>
              <p:spPr>
                <a:xfrm>
                  <a:off x="4914183" y="1914181"/>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1" name="ïṩḻiḍê">
                  <a:extLst>
                    <a:ext uri="{FF2B5EF4-FFF2-40B4-BE49-F238E27FC236}">
                      <a16:creationId xmlns:a16="http://schemas.microsoft.com/office/drawing/2014/main" id="{84C88827-4801-2248-AF76-FEC8455DCC0E}"/>
                    </a:ext>
                  </a:extLst>
                </p:cNvPr>
                <p:cNvSpPr/>
                <p:nvPr/>
              </p:nvSpPr>
              <p:spPr bwMode="auto">
                <a:xfrm>
                  <a:off x="5033514" y="2059206"/>
                  <a:ext cx="205561" cy="15417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a:noFill/>
                </a:ln>
              </p:spPr>
              <p:txBody>
                <a:bodyPr/>
                <a:lstStyle/>
                <a:p>
                  <a:endParaRPr lang="zh-CN" altLang="en-US"/>
                </a:p>
              </p:txBody>
            </p:sp>
          </p:grpSp>
        </p:grpSp>
        <p:grpSp>
          <p:nvGrpSpPr>
            <p:cNvPr id="20" name="iṥlïḋê">
              <a:extLst>
                <a:ext uri="{FF2B5EF4-FFF2-40B4-BE49-F238E27FC236}">
                  <a16:creationId xmlns:a16="http://schemas.microsoft.com/office/drawing/2014/main" id="{3DB741F6-3207-5E45-8E8E-2175B26D6935}"/>
                </a:ext>
              </a:extLst>
            </p:cNvPr>
            <p:cNvGrpSpPr/>
            <p:nvPr/>
          </p:nvGrpSpPr>
          <p:grpSpPr>
            <a:xfrm>
              <a:off x="7332844" y="1905614"/>
              <a:ext cx="2346205" cy="2383723"/>
              <a:chOff x="7332844" y="1905614"/>
              <a:chExt cx="2346205" cy="2383723"/>
            </a:xfrm>
          </p:grpSpPr>
          <p:sp>
            <p:nvSpPr>
              <p:cNvPr id="21" name="îṣḻîďé">
                <a:extLst>
                  <a:ext uri="{FF2B5EF4-FFF2-40B4-BE49-F238E27FC236}">
                    <a16:creationId xmlns:a16="http://schemas.microsoft.com/office/drawing/2014/main" id="{FD0E50A7-5E3A-2A4F-AE54-63E6AB2653A6}"/>
                  </a:ext>
                </a:extLst>
              </p:cNvPr>
              <p:cNvSpPr txBox="1"/>
              <p:nvPr/>
            </p:nvSpPr>
            <p:spPr>
              <a:xfrm>
                <a:off x="7332844" y="3061565"/>
                <a:ext cx="2346205" cy="1227772"/>
              </a:xfrm>
              <a:prstGeom prst="rect">
                <a:avLst/>
              </a:prstGeom>
              <a:noFill/>
            </p:spPr>
            <p:txBody>
              <a:bodyPr wrap="square" rtlCol="0">
                <a:noAutofit/>
              </a:bodyPr>
              <a:lstStyle/>
              <a:p>
                <a:pPr>
                  <a:lnSpc>
                    <a:spcPct val="150000"/>
                  </a:lnSpc>
                </a:pPr>
                <a:r>
                  <a:rPr lang="zh-CN" altLang="en-US" sz="1000" dirty="0">
                    <a:latin typeface="Arial" panose="020B0604020202020204" pitchFamily="34" charset="0"/>
                    <a:ea typeface="微软雅黑" panose="020B0503020204020204" pitchFamily="34" charset="-122"/>
                    <a:sym typeface="Arial" panose="020B0604020202020204" pitchFamily="34" charset="0"/>
                  </a:rPr>
                  <a:t>依赖注入（</a:t>
                </a:r>
                <a:r>
                  <a:rPr lang="en" altLang="zh-CN" sz="1000" dirty="0">
                    <a:latin typeface="Arial" panose="020B0604020202020204" pitchFamily="34" charset="0"/>
                    <a:ea typeface="微软雅黑" panose="020B0503020204020204" pitchFamily="34" charset="-122"/>
                    <a:sym typeface="Arial" panose="020B0604020202020204" pitchFamily="34" charset="0"/>
                  </a:rPr>
                  <a:t>Dependency Injection</a:t>
                </a:r>
                <a:r>
                  <a:rPr lang="zh-CN" altLang="e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是一种设计方式，是控制反转的主要实现方式。它可以让模块解耦并且复用和可测试。</a:t>
                </a:r>
                <a:endParaRPr lang="en-US" altLang="zh-CN" sz="1000" dirty="0">
                  <a:latin typeface="+mn-ea"/>
                  <a:sym typeface="Arial" panose="020B0604020202020204" pitchFamily="34" charset="0"/>
                </a:endParaRPr>
              </a:p>
            </p:txBody>
          </p:sp>
          <p:sp>
            <p:nvSpPr>
              <p:cNvPr id="22" name="îṡḷiḋê">
                <a:extLst>
                  <a:ext uri="{FF2B5EF4-FFF2-40B4-BE49-F238E27FC236}">
                    <a16:creationId xmlns:a16="http://schemas.microsoft.com/office/drawing/2014/main" id="{EF53D0C9-6AD6-6E47-A9D4-6AD54FDBEC14}"/>
                  </a:ext>
                </a:extLst>
              </p:cNvPr>
              <p:cNvSpPr txBox="1"/>
              <p:nvPr/>
            </p:nvSpPr>
            <p:spPr>
              <a:xfrm>
                <a:off x="7384480" y="2623014"/>
                <a:ext cx="2242933" cy="307777"/>
              </a:xfrm>
              <a:prstGeom prst="rect">
                <a:avLst/>
              </a:prstGeom>
              <a:noFill/>
            </p:spPr>
            <p:txBody>
              <a:bodyPr wrap="none" rtlCol="0">
                <a:noAutofit/>
              </a:bodyPr>
              <a:lstStyle/>
              <a:p>
                <a:pPr algn="ctr" defTabSz="914354"/>
                <a:r>
                  <a:rPr kumimoji="0" lang="zh-CN" altLang="en-US" sz="1800" b="1" i="0" u="none" strike="noStrike" kern="1200" cap="none" spc="0" normalizeH="0" baseline="0" noProof="0" dirty="0">
                    <a:ln>
                      <a:noFill/>
                    </a:ln>
                    <a:solidFill>
                      <a:schemeClr val="accent3"/>
                    </a:solidFill>
                    <a:effectLst/>
                    <a:uLnTx/>
                    <a:uFillTx/>
                    <a:latin typeface="Arial" panose="020B0604020202020204" pitchFamily="34" charset="0"/>
                    <a:ea typeface="微软雅黑" panose="020B0503020204020204" pitchFamily="34" charset="-122"/>
                    <a:sym typeface="Arial" panose="020B0604020202020204" pitchFamily="34" charset="0"/>
                  </a:rPr>
                  <a:t>依赖注入</a:t>
                </a:r>
                <a:endParaRPr kumimoji="0" lang="en-US" altLang="zh-CN" sz="1800" b="1" i="0" u="none" strike="noStrike" kern="1200" cap="none" spc="0" normalizeH="0" baseline="0" noProof="0" dirty="0">
                  <a:ln>
                    <a:noFill/>
                  </a:ln>
                  <a:solidFill>
                    <a:schemeClr val="accent3"/>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23" name="îṥļîḑe">
                <a:extLst>
                  <a:ext uri="{FF2B5EF4-FFF2-40B4-BE49-F238E27FC236}">
                    <a16:creationId xmlns:a16="http://schemas.microsoft.com/office/drawing/2014/main" id="{05695361-3E41-A348-B4E6-57D112FB6815}"/>
                  </a:ext>
                </a:extLst>
              </p:cNvPr>
              <p:cNvGrpSpPr/>
              <p:nvPr/>
            </p:nvGrpSpPr>
            <p:grpSpPr>
              <a:xfrm>
                <a:off x="8283835" y="1905614"/>
                <a:ext cx="444222" cy="444220"/>
                <a:chOff x="8145429" y="1914181"/>
                <a:chExt cx="444222" cy="444220"/>
              </a:xfrm>
            </p:grpSpPr>
            <p:sp>
              <p:nvSpPr>
                <p:cNvPr id="24" name="ïṥḻïḓé">
                  <a:extLst>
                    <a:ext uri="{FF2B5EF4-FFF2-40B4-BE49-F238E27FC236}">
                      <a16:creationId xmlns:a16="http://schemas.microsoft.com/office/drawing/2014/main" id="{0E92A9F0-E15D-5F4B-800E-7565ABA3F2DD}"/>
                    </a:ext>
                  </a:extLst>
                </p:cNvPr>
                <p:cNvSpPr/>
                <p:nvPr/>
              </p:nvSpPr>
              <p:spPr>
                <a:xfrm>
                  <a:off x="8145429" y="1914181"/>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5" name="iṣḻiḓe">
                  <a:extLst>
                    <a:ext uri="{FF2B5EF4-FFF2-40B4-BE49-F238E27FC236}">
                      <a16:creationId xmlns:a16="http://schemas.microsoft.com/office/drawing/2014/main" id="{23D00CB6-01AC-744C-BA70-D788EFA2C0FB}"/>
                    </a:ext>
                  </a:extLst>
                </p:cNvPr>
                <p:cNvSpPr/>
                <p:nvPr/>
              </p:nvSpPr>
              <p:spPr bwMode="auto">
                <a:xfrm>
                  <a:off x="8273776" y="2033511"/>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spTree>
    <p:extLst>
      <p:ext uri="{BB962C8B-B14F-4D97-AF65-F5344CB8AC3E}">
        <p14:creationId xmlns:p14="http://schemas.microsoft.com/office/powerpoint/2010/main" val="419624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îšḷiḓe"/>
        <p:cNvGrpSpPr/>
        <p:nvPr/>
      </p:nvGrpSpPr>
      <p:grpSpPr>
        <a:xfrm>
          <a:off x="0" y="0"/>
          <a:ext cx="0" cy="0"/>
          <a:chOff x="0" y="0"/>
          <a:chExt cx="0" cy="0"/>
        </a:xfrm>
      </p:grpSpPr>
      <p:sp>
        <p:nvSpPr>
          <p:cNvPr id="6" name="ïś1íde">
            <a:extLst>
              <a:ext uri="{FF2B5EF4-FFF2-40B4-BE49-F238E27FC236}">
                <a16:creationId xmlns:a16="http://schemas.microsoft.com/office/drawing/2014/main" id="{21D09952-EEBF-4171-A1EC-ED5668F71A50}"/>
              </a:ext>
            </a:extLst>
          </p:cNvPr>
          <p:cNvSpPr>
            <a:spLocks noGrp="1"/>
          </p:cNvSpPr>
          <p:nvPr>
            <p:ph type="title"/>
          </p:nvPr>
        </p:nvSpPr>
        <p:spPr>
          <a:xfrm>
            <a:off x="1873250" y="2471737"/>
            <a:ext cx="5677105" cy="1133475"/>
          </a:xfrm>
        </p:spPr>
        <p:txBody>
          <a:bodyPr/>
          <a:lstStyle/>
          <a:p>
            <a:r>
              <a:rPr lang="zh-CN" altLang="en-US" dirty="0"/>
              <a:t>相关技术</a:t>
            </a:r>
            <a:endParaRPr lang="zh-CN" altLang="en-US" dirty="0">
              <a:solidFill>
                <a:schemeClr val="accent6"/>
              </a:solidFill>
            </a:endParaRPr>
          </a:p>
        </p:txBody>
      </p:sp>
      <p:sp>
        <p:nvSpPr>
          <p:cNvPr id="7" name="îšļíḋè">
            <a:extLst>
              <a:ext uri="{FF2B5EF4-FFF2-40B4-BE49-F238E27FC236}">
                <a16:creationId xmlns:a16="http://schemas.microsoft.com/office/drawing/2014/main" id="{54779B32-1110-4D36-807F-119F9DF9ACF7}"/>
              </a:ext>
            </a:extLst>
          </p:cNvPr>
          <p:cNvSpPr>
            <a:spLocks noGrp="1"/>
          </p:cNvSpPr>
          <p:nvPr>
            <p:ph type="body" idx="1"/>
          </p:nvPr>
        </p:nvSpPr>
        <p:spPr>
          <a:xfrm>
            <a:off x="1873249" y="3795176"/>
            <a:ext cx="5677105" cy="965763"/>
          </a:xfrm>
        </p:spPr>
        <p:txBody>
          <a:bodyPr vert="horz" lIns="91440" tIns="45720" rIns="91440" bIns="45720" rtlCol="0">
            <a:normAutofit/>
          </a:bodyPr>
          <a:lstStyle/>
          <a:p>
            <a:r>
              <a:rPr lang="en-US" altLang="zh-CN" dirty="0">
                <a:solidFill>
                  <a:schemeClr val="tx1"/>
                </a:solidFill>
              </a:rPr>
              <a:t>AOP</a:t>
            </a:r>
            <a:r>
              <a:rPr lang="zh-CN" altLang="en-US" dirty="0">
                <a:solidFill>
                  <a:schemeClr val="tx1"/>
                </a:solidFill>
              </a:rPr>
              <a:t>技术实现</a:t>
            </a:r>
          </a:p>
        </p:txBody>
      </p:sp>
      <p:sp>
        <p:nvSpPr>
          <p:cNvPr id="4" name="í$ļíḓè">
            <a:extLst>
              <a:ext uri="{FF2B5EF4-FFF2-40B4-BE49-F238E27FC236}">
                <a16:creationId xmlns:a16="http://schemas.microsoft.com/office/drawing/2014/main" id="{843C058C-D823-4BA9-9894-6A7B7B3E33DC}"/>
              </a:ext>
            </a:extLst>
          </p:cNvPr>
          <p:cNvSpPr txBox="1"/>
          <p:nvPr/>
        </p:nvSpPr>
        <p:spPr>
          <a:xfrm>
            <a:off x="1873250" y="1810017"/>
            <a:ext cx="3130550" cy="1323439"/>
          </a:xfrm>
          <a:prstGeom prst="rect">
            <a:avLst/>
          </a:prstGeom>
          <a:noFill/>
        </p:spPr>
        <p:txBody>
          <a:bodyPr wrap="square" rtlCol="0">
            <a:spAutoFit/>
          </a:bodyPr>
          <a:lstStyle/>
          <a:p>
            <a:r>
              <a:rPr lang="en-US" altLang="zh-CN" sz="8000" dirty="0">
                <a:solidFill>
                  <a:schemeClr val="accent6">
                    <a:lumMod val="75000"/>
                  </a:schemeClr>
                </a:solidFill>
              </a:rPr>
              <a:t>03.</a:t>
            </a:r>
            <a:endParaRPr lang="zh-CN" altLang="en-US" sz="8000" dirty="0">
              <a:solidFill>
                <a:schemeClr val="accent6">
                  <a:lumMod val="75000"/>
                </a:schemeClr>
              </a:solidFill>
            </a:endParaRPr>
          </a:p>
        </p:txBody>
      </p:sp>
    </p:spTree>
    <p:custDataLst>
      <p:tags r:id="rId2"/>
    </p:custDataLst>
    <p:extLst>
      <p:ext uri="{BB962C8B-B14F-4D97-AF65-F5344CB8AC3E}">
        <p14:creationId xmlns:p14="http://schemas.microsoft.com/office/powerpoint/2010/main" val="92529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îṥḻïďe"/>
        <p:cNvGrpSpPr/>
        <p:nvPr/>
      </p:nvGrpSpPr>
      <p:grpSpPr>
        <a:xfrm>
          <a:off x="0" y="0"/>
          <a:ext cx="0" cy="0"/>
          <a:chOff x="0" y="0"/>
          <a:chExt cx="0" cy="0"/>
        </a:xfrm>
      </p:grpSpPr>
      <p:sp>
        <p:nvSpPr>
          <p:cNvPr id="2" name="ï$ḻïdè">
            <a:extLst>
              <a:ext uri="{FF2B5EF4-FFF2-40B4-BE49-F238E27FC236}">
                <a16:creationId xmlns:a16="http://schemas.microsoft.com/office/drawing/2014/main" id="{1EAFAEB1-5C87-4837-BD19-8C1E2FF375D3}"/>
              </a:ext>
            </a:extLst>
          </p:cNvPr>
          <p:cNvSpPr>
            <a:spLocks noGrp="1"/>
          </p:cNvSpPr>
          <p:nvPr>
            <p:ph type="title"/>
          </p:nvPr>
        </p:nvSpPr>
        <p:spPr>
          <a:xfrm>
            <a:off x="660400" y="245"/>
            <a:ext cx="10858500" cy="1028700"/>
          </a:xfrm>
        </p:spPr>
        <p:txBody>
          <a:bodyPr/>
          <a:lstStyle/>
          <a:p>
            <a:r>
              <a:rPr lang="zh-CN" altLang="en-US" dirty="0"/>
              <a:t>编译原理</a:t>
            </a:r>
          </a:p>
        </p:txBody>
      </p:sp>
      <p:pic>
        <p:nvPicPr>
          <p:cNvPr id="2052" name="Picture 4" descr="传统编译器架构">
            <a:extLst>
              <a:ext uri="{FF2B5EF4-FFF2-40B4-BE49-F238E27FC236}">
                <a16:creationId xmlns:a16="http://schemas.microsoft.com/office/drawing/2014/main" id="{6C97FFDF-DE0E-9A46-8810-2D8D168C4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95" y="1068649"/>
            <a:ext cx="4803228" cy="7592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LVM">
            <a:extLst>
              <a:ext uri="{FF2B5EF4-FFF2-40B4-BE49-F238E27FC236}">
                <a16:creationId xmlns:a16="http://schemas.microsoft.com/office/drawing/2014/main" id="{EBE509F1-A7FC-D143-9A5A-9B4E45F9C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05" y="3715610"/>
            <a:ext cx="6048218" cy="2520090"/>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0E7B7909-1F5B-5545-BBD2-7780EB152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755" y="2044471"/>
            <a:ext cx="5907368" cy="1454578"/>
          </a:xfrm>
          <a:prstGeom prst="rect">
            <a:avLst/>
          </a:prstGeom>
        </p:spPr>
      </p:pic>
      <p:sp>
        <p:nvSpPr>
          <p:cNvPr id="46" name="iŝlïḍê">
            <a:extLst>
              <a:ext uri="{FF2B5EF4-FFF2-40B4-BE49-F238E27FC236}">
                <a16:creationId xmlns:a16="http://schemas.microsoft.com/office/drawing/2014/main" id="{C1D7C3D1-A000-E04E-BC13-5B54DE9EE8F2}"/>
              </a:ext>
            </a:extLst>
          </p:cNvPr>
          <p:cNvSpPr/>
          <p:nvPr/>
        </p:nvSpPr>
        <p:spPr>
          <a:xfrm>
            <a:off x="660400" y="1299644"/>
            <a:ext cx="4685964" cy="4773897"/>
          </a:xfrm>
          <a:prstGeom prst="roundRect">
            <a:avLst>
              <a:gd name="adj" fmla="val 295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47" name="íṥ1iďé">
            <a:extLst>
              <a:ext uri="{FF2B5EF4-FFF2-40B4-BE49-F238E27FC236}">
                <a16:creationId xmlns:a16="http://schemas.microsoft.com/office/drawing/2014/main" id="{0289E165-D1A3-D846-A256-0EE82ECD6B2E}"/>
              </a:ext>
            </a:extLst>
          </p:cNvPr>
          <p:cNvSpPr/>
          <p:nvPr/>
        </p:nvSpPr>
        <p:spPr>
          <a:xfrm>
            <a:off x="1018478" y="1661691"/>
            <a:ext cx="189584" cy="189583"/>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8" name="ïŝḷíḑè">
            <a:extLst>
              <a:ext uri="{FF2B5EF4-FFF2-40B4-BE49-F238E27FC236}">
                <a16:creationId xmlns:a16="http://schemas.microsoft.com/office/drawing/2014/main" id="{289DBE0C-1E1C-1945-B7D3-8D61B5A955E3}"/>
              </a:ext>
            </a:extLst>
          </p:cNvPr>
          <p:cNvGrpSpPr/>
          <p:nvPr/>
        </p:nvGrpSpPr>
        <p:grpSpPr>
          <a:xfrm>
            <a:off x="1208063" y="1602594"/>
            <a:ext cx="3787450" cy="1137964"/>
            <a:chOff x="7487398" y="1878385"/>
            <a:chExt cx="2607733" cy="1137963"/>
          </a:xfrm>
        </p:grpSpPr>
        <p:sp>
          <p:nvSpPr>
            <p:cNvPr id="49" name="ïṥļîḋè">
              <a:extLst>
                <a:ext uri="{FF2B5EF4-FFF2-40B4-BE49-F238E27FC236}">
                  <a16:creationId xmlns:a16="http://schemas.microsoft.com/office/drawing/2014/main" id="{E9804657-C854-7746-9103-59C32686B17A}"/>
                </a:ext>
              </a:extLst>
            </p:cNvPr>
            <p:cNvSpPr txBox="1"/>
            <p:nvPr/>
          </p:nvSpPr>
          <p:spPr>
            <a:xfrm>
              <a:off x="7487398" y="2182018"/>
              <a:ext cx="2607733" cy="834330"/>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rPr>
                <a:t>编译器（</a:t>
              </a:r>
              <a:r>
                <a:rPr lang="en" altLang="zh-CN" sz="1000" dirty="0">
                  <a:latin typeface="Arial" panose="020B0604020202020204" pitchFamily="34" charset="0"/>
                  <a:ea typeface="微软雅黑" panose="020B0503020204020204" pitchFamily="34" charset="-122"/>
                </a:rPr>
                <a:t>Compiler</a:t>
              </a:r>
              <a:r>
                <a:rPr lang="zh-CN" altLang="e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是一种计算机程序，它会将某种编程语言写成的源代码（原始语言）转换成另一种编程语言（目标语言）。</a:t>
              </a:r>
              <a:endParaRPr lang="en-US" altLang="zh-CN" sz="1000" dirty="0">
                <a:latin typeface="Arial" panose="020B0604020202020204" pitchFamily="34" charset="0"/>
                <a:ea typeface="微软雅黑" panose="020B0503020204020204" pitchFamily="34" charset="-122"/>
              </a:endParaRPr>
            </a:p>
            <a:p>
              <a:pPr>
                <a:lnSpc>
                  <a:spcPct val="150000"/>
                </a:lnSpc>
                <a:spcBef>
                  <a:spcPts val="600"/>
                </a:spcBef>
              </a:pPr>
              <a:r>
                <a:rPr lang="zh-CN" altLang="en-US" sz="1000" dirty="0">
                  <a:latin typeface="Arial" panose="020B0604020202020204" pitchFamily="34" charset="0"/>
                  <a:ea typeface="微软雅黑" panose="020B0503020204020204" pitchFamily="34" charset="-122"/>
                </a:rPr>
                <a:t>它的出现是为了让由人编写的源文件翻译为能由机器识别的语言。</a:t>
              </a:r>
              <a:endParaRPr lang="en-US" altLang="zh-CN" sz="1000" dirty="0">
                <a:latin typeface="Arial" panose="020B0604020202020204" pitchFamily="34" charset="0"/>
                <a:ea typeface="微软雅黑" panose="020B0503020204020204" pitchFamily="34" charset="-122"/>
              </a:endParaRPr>
            </a:p>
          </p:txBody>
        </p:sp>
        <p:sp>
          <p:nvSpPr>
            <p:cNvPr id="50" name="iSļïďê">
              <a:extLst>
                <a:ext uri="{FF2B5EF4-FFF2-40B4-BE49-F238E27FC236}">
                  <a16:creationId xmlns:a16="http://schemas.microsoft.com/office/drawing/2014/main" id="{E074158E-E797-0C4E-85E4-946B0F5C25ED}"/>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4"/>
                  </a:solidFill>
                  <a:latin typeface="Arial" panose="020B0604020202020204" pitchFamily="34" charset="0"/>
                  <a:ea typeface="微软雅黑" panose="020B0503020204020204" pitchFamily="34" charset="-122"/>
                </a:rPr>
                <a:t>编译器</a:t>
              </a:r>
              <a:endParaRPr lang="en-US" altLang="zh-CN" sz="1400" b="1" dirty="0">
                <a:solidFill>
                  <a:schemeClr val="accent4"/>
                </a:solidFill>
                <a:latin typeface="Arial" panose="020B0604020202020204" pitchFamily="34" charset="0"/>
                <a:ea typeface="微软雅黑" panose="020B0503020204020204" pitchFamily="34" charset="-122"/>
              </a:endParaRPr>
            </a:p>
          </p:txBody>
        </p:sp>
      </p:grpSp>
      <p:sp>
        <p:nvSpPr>
          <p:cNvPr id="51" name="í$liḑè">
            <a:extLst>
              <a:ext uri="{FF2B5EF4-FFF2-40B4-BE49-F238E27FC236}">
                <a16:creationId xmlns:a16="http://schemas.microsoft.com/office/drawing/2014/main" id="{2B44BD78-FC96-8B45-ACCB-BE2F5203F997}"/>
              </a:ext>
            </a:extLst>
          </p:cNvPr>
          <p:cNvSpPr/>
          <p:nvPr/>
        </p:nvSpPr>
        <p:spPr>
          <a:xfrm>
            <a:off x="1018477" y="2915465"/>
            <a:ext cx="189584" cy="189583"/>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52" name="iṣḻiḓè">
            <a:extLst>
              <a:ext uri="{FF2B5EF4-FFF2-40B4-BE49-F238E27FC236}">
                <a16:creationId xmlns:a16="http://schemas.microsoft.com/office/drawing/2014/main" id="{06D9705F-A036-8C4C-8953-A91884BBBEB3}"/>
              </a:ext>
            </a:extLst>
          </p:cNvPr>
          <p:cNvGrpSpPr/>
          <p:nvPr/>
        </p:nvGrpSpPr>
        <p:grpSpPr>
          <a:xfrm>
            <a:off x="1208061" y="2856372"/>
            <a:ext cx="3787451" cy="830188"/>
            <a:chOff x="7487398" y="1878385"/>
            <a:chExt cx="2607734" cy="830186"/>
          </a:xfrm>
        </p:grpSpPr>
        <p:sp>
          <p:nvSpPr>
            <p:cNvPr id="53" name="ïṩ1ïḍé">
              <a:extLst>
                <a:ext uri="{FF2B5EF4-FFF2-40B4-BE49-F238E27FC236}">
                  <a16:creationId xmlns:a16="http://schemas.microsoft.com/office/drawing/2014/main" id="{14761F9F-BF13-AD47-9E16-D9E7F2E7F389}"/>
                </a:ext>
              </a:extLst>
            </p:cNvPr>
            <p:cNvSpPr txBox="1"/>
            <p:nvPr/>
          </p:nvSpPr>
          <p:spPr>
            <a:xfrm>
              <a:off x="7487398" y="2182018"/>
              <a:ext cx="2607734" cy="526553"/>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rPr>
                <a:t>前端主要负责解析输入的源代码，进行词法分析、语法分析和语义分析后抽象为语法树，最终生成字节码。</a:t>
              </a:r>
              <a:endParaRPr lang="en-US" altLang="zh-CN" sz="1000" dirty="0">
                <a:latin typeface="Arial" panose="020B0604020202020204" pitchFamily="34" charset="0"/>
                <a:ea typeface="微软雅黑" panose="020B0503020204020204" pitchFamily="34" charset="-122"/>
              </a:endParaRPr>
            </a:p>
          </p:txBody>
        </p:sp>
        <p:sp>
          <p:nvSpPr>
            <p:cNvPr id="54" name="íṥľïḓè">
              <a:extLst>
                <a:ext uri="{FF2B5EF4-FFF2-40B4-BE49-F238E27FC236}">
                  <a16:creationId xmlns:a16="http://schemas.microsoft.com/office/drawing/2014/main" id="{E31D4FDB-A830-AC4D-A8AE-9A548E06026A}"/>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编译器前端</a:t>
              </a:r>
              <a:endPar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iṩļiḍè">
            <a:extLst>
              <a:ext uri="{FF2B5EF4-FFF2-40B4-BE49-F238E27FC236}">
                <a16:creationId xmlns:a16="http://schemas.microsoft.com/office/drawing/2014/main" id="{2F854708-7E11-9D43-9493-094C90242EA4}"/>
              </a:ext>
            </a:extLst>
          </p:cNvPr>
          <p:cNvSpPr/>
          <p:nvPr/>
        </p:nvSpPr>
        <p:spPr>
          <a:xfrm>
            <a:off x="1018477" y="3855717"/>
            <a:ext cx="189584" cy="18958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56" name="íṧḻîďè">
            <a:extLst>
              <a:ext uri="{FF2B5EF4-FFF2-40B4-BE49-F238E27FC236}">
                <a16:creationId xmlns:a16="http://schemas.microsoft.com/office/drawing/2014/main" id="{7D33FD5D-7967-3043-8EA1-86F9CF8FA61D}"/>
              </a:ext>
            </a:extLst>
          </p:cNvPr>
          <p:cNvGrpSpPr/>
          <p:nvPr/>
        </p:nvGrpSpPr>
        <p:grpSpPr>
          <a:xfrm>
            <a:off x="1208061" y="3796624"/>
            <a:ext cx="3787451" cy="1907406"/>
            <a:chOff x="7487398" y="1878385"/>
            <a:chExt cx="2607734" cy="1907400"/>
          </a:xfrm>
        </p:grpSpPr>
        <p:sp>
          <p:nvSpPr>
            <p:cNvPr id="57" name="iṣḻíḑé">
              <a:extLst>
                <a:ext uri="{FF2B5EF4-FFF2-40B4-BE49-F238E27FC236}">
                  <a16:creationId xmlns:a16="http://schemas.microsoft.com/office/drawing/2014/main" id="{2A1171FA-843E-F849-B127-1284956FC65E}"/>
                </a:ext>
              </a:extLst>
            </p:cNvPr>
            <p:cNvSpPr txBox="1"/>
            <p:nvPr/>
          </p:nvSpPr>
          <p:spPr>
            <a:xfrm>
              <a:off x="7487398" y="2182018"/>
              <a:ext cx="2607734" cy="1603767"/>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rPr>
                <a:t>运行通常会存在三种模式：解释运行、即时编译（</a:t>
              </a:r>
              <a:r>
                <a:rPr lang="en" altLang="zh-CN" sz="1000" dirty="0">
                  <a:latin typeface="Arial" panose="020B0604020202020204" pitchFamily="34" charset="0"/>
                  <a:ea typeface="微软雅黑" panose="020B0503020204020204" pitchFamily="34" charset="-122"/>
                </a:rPr>
                <a:t>JIT</a:t>
              </a:r>
              <a:r>
                <a:rPr lang="zh-CN" altLang="e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和提前编译（</a:t>
              </a:r>
              <a:r>
                <a:rPr lang="en" altLang="zh-CN" sz="1000" dirty="0">
                  <a:latin typeface="Arial" panose="020B0604020202020204" pitchFamily="34" charset="0"/>
                  <a:ea typeface="微软雅黑" panose="020B0503020204020204" pitchFamily="34" charset="-122"/>
                </a:rPr>
                <a:t>AOT</a:t>
              </a:r>
              <a:r>
                <a:rPr lang="zh-CN" altLang="e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而语言通常存在解释性语言和编译性语言。</a:t>
              </a:r>
            </a:p>
            <a:p>
              <a:pPr>
                <a:lnSpc>
                  <a:spcPct val="150000"/>
                </a:lnSpc>
                <a:spcBef>
                  <a:spcPts val="600"/>
                </a:spcBef>
              </a:pPr>
              <a:r>
                <a:rPr lang="en" altLang="zh-CN" sz="1000" dirty="0">
                  <a:latin typeface="Arial" panose="020B0604020202020204" pitchFamily="34" charset="0"/>
                  <a:ea typeface="微软雅黑" panose="020B0503020204020204" pitchFamily="34" charset="-122"/>
                </a:rPr>
                <a:t>JVM</a:t>
              </a:r>
              <a:r>
                <a:rPr lang="zh-CN" altLang="en-US" sz="1000" dirty="0">
                  <a:latin typeface="Arial" panose="020B0604020202020204" pitchFamily="34" charset="0"/>
                  <a:ea typeface="微软雅黑" panose="020B0503020204020204" pitchFamily="34" charset="-122"/>
                </a:rPr>
                <a:t>同时存在解释器和编译器，运行过程会采用边解释执行和热点代码编译执行的混合方式。</a:t>
              </a:r>
            </a:p>
            <a:p>
              <a:pPr>
                <a:lnSpc>
                  <a:spcPct val="150000"/>
                </a:lnSpc>
                <a:spcBef>
                  <a:spcPts val="600"/>
                </a:spcBef>
              </a:pPr>
              <a:r>
                <a:rPr lang="en" altLang="zh-CN" sz="1000" dirty="0">
                  <a:latin typeface="Arial" panose="020B0604020202020204" pitchFamily="34" charset="0"/>
                  <a:ea typeface="微软雅黑" panose="020B0503020204020204" pitchFamily="34" charset="-122"/>
                </a:rPr>
                <a:t>Java</a:t>
              </a:r>
              <a:r>
                <a:rPr lang="zh-CN" altLang="en-US" sz="1000" dirty="0">
                  <a:latin typeface="Arial" panose="020B0604020202020204" pitchFamily="34" charset="0"/>
                  <a:ea typeface="微软雅黑" panose="020B0503020204020204" pitchFamily="34" charset="-122"/>
                </a:rPr>
                <a:t>也可以通过</a:t>
              </a:r>
              <a:r>
                <a:rPr lang="en" altLang="zh-CN" sz="1000" dirty="0">
                  <a:latin typeface="Arial" panose="020B0604020202020204" pitchFamily="34" charset="0"/>
                  <a:ea typeface="微软雅黑" panose="020B0503020204020204" pitchFamily="34" charset="-122"/>
                </a:rPr>
                <a:t>Java9</a:t>
              </a:r>
              <a:r>
                <a:rPr lang="zh-CN" altLang="en-US" sz="1000" dirty="0">
                  <a:latin typeface="Arial" panose="020B0604020202020204" pitchFamily="34" charset="0"/>
                  <a:ea typeface="微软雅黑" panose="020B0503020204020204" pitchFamily="34" charset="-122"/>
                </a:rPr>
                <a:t>的</a:t>
              </a:r>
              <a:r>
                <a:rPr lang="en" altLang="zh-CN" sz="1000" dirty="0" err="1">
                  <a:latin typeface="Arial" panose="020B0604020202020204" pitchFamily="34" charset="0"/>
                  <a:ea typeface="微软雅黑" panose="020B0503020204020204" pitchFamily="34" charset="-122"/>
                </a:rPr>
                <a:t>jaotc</a:t>
              </a:r>
              <a:r>
                <a:rPr lang="zh-CN" altLang="en-US" sz="1000" dirty="0">
                  <a:latin typeface="Arial" panose="020B0604020202020204" pitchFamily="34" charset="0"/>
                  <a:ea typeface="微软雅黑" panose="020B0503020204020204" pitchFamily="34" charset="-122"/>
                </a:rPr>
                <a:t>或者</a:t>
              </a:r>
              <a:r>
                <a:rPr lang="en" altLang="zh-CN" sz="1000" dirty="0" err="1">
                  <a:latin typeface="Arial" panose="020B0604020202020204" pitchFamily="34" charset="0"/>
                  <a:ea typeface="微软雅黑" panose="020B0503020204020204" pitchFamily="34" charset="-122"/>
                </a:rPr>
                <a:t>GraalVM</a:t>
              </a:r>
              <a:r>
                <a:rPr lang="zh-CN" altLang="en-US" sz="1000" dirty="0">
                  <a:latin typeface="Arial" panose="020B0604020202020204" pitchFamily="34" charset="0"/>
                  <a:ea typeface="微软雅黑" panose="020B0503020204020204" pitchFamily="34" charset="-122"/>
                </a:rPr>
                <a:t>的</a:t>
              </a:r>
              <a:r>
                <a:rPr lang="en" altLang="zh-CN" sz="1000" dirty="0">
                  <a:latin typeface="Arial" panose="020B0604020202020204" pitchFamily="34" charset="0"/>
                  <a:ea typeface="微软雅黑" panose="020B0503020204020204" pitchFamily="34" charset="-122"/>
                </a:rPr>
                <a:t>Native Image</a:t>
              </a:r>
              <a:r>
                <a:rPr lang="zh-CN" altLang="en-US" sz="1000" dirty="0">
                  <a:latin typeface="Arial" panose="020B0604020202020204" pitchFamily="34" charset="0"/>
                  <a:ea typeface="微软雅黑" panose="020B0503020204020204" pitchFamily="34" charset="-122"/>
                </a:rPr>
                <a:t>功能进行</a:t>
              </a:r>
              <a:r>
                <a:rPr lang="en" altLang="zh-CN" sz="1000" dirty="0">
                  <a:latin typeface="Arial" panose="020B0604020202020204" pitchFamily="34" charset="0"/>
                  <a:ea typeface="微软雅黑" panose="020B0503020204020204" pitchFamily="34" charset="-122"/>
                </a:rPr>
                <a:t>AOT</a:t>
              </a:r>
              <a:r>
                <a:rPr lang="zh-CN" altLang="en-US" sz="1000" dirty="0">
                  <a:latin typeface="Arial" panose="020B0604020202020204" pitchFamily="34" charset="0"/>
                  <a:ea typeface="微软雅黑" panose="020B0503020204020204" pitchFamily="34" charset="-122"/>
                </a:rPr>
                <a:t>编译。</a:t>
              </a:r>
              <a:endParaRPr lang="zh-CN" altLang="en-US" sz="1000" dirty="0">
                <a:latin typeface="Arial" panose="020B0604020202020204" pitchFamily="34" charset="0"/>
                <a:ea typeface="微软雅黑" panose="020B0503020204020204" pitchFamily="34" charset="-122"/>
                <a:sym typeface="+mn-ea"/>
              </a:endParaRPr>
            </a:p>
          </p:txBody>
        </p:sp>
        <p:sp>
          <p:nvSpPr>
            <p:cNvPr id="58" name="íSlídé">
              <a:extLst>
                <a:ext uri="{FF2B5EF4-FFF2-40B4-BE49-F238E27FC236}">
                  <a16:creationId xmlns:a16="http://schemas.microsoft.com/office/drawing/2014/main" id="{12E22A94-4AAE-AC45-88CA-43282A573DF8}"/>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编译器后端</a:t>
              </a:r>
              <a:endPar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245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i$ľidè"/>
        <p:cNvGrpSpPr/>
        <p:nvPr/>
      </p:nvGrpSpPr>
      <p:grpSpPr>
        <a:xfrm>
          <a:off x="0" y="0"/>
          <a:ext cx="0" cy="0"/>
          <a:chOff x="0" y="0"/>
          <a:chExt cx="0" cy="0"/>
        </a:xfrm>
      </p:grpSpPr>
      <p:sp>
        <p:nvSpPr>
          <p:cNvPr id="110" name="矩形 109">
            <a:extLst>
              <a:ext uri="{FF2B5EF4-FFF2-40B4-BE49-F238E27FC236}">
                <a16:creationId xmlns:a16="http://schemas.microsoft.com/office/drawing/2014/main" id="{6F41BBC2-36A4-D941-8C97-5658D73FCAB4}"/>
              </a:ext>
            </a:extLst>
          </p:cNvPr>
          <p:cNvSpPr/>
          <p:nvPr/>
        </p:nvSpPr>
        <p:spPr>
          <a:xfrm>
            <a:off x="7419533" y="3429000"/>
            <a:ext cx="4254124" cy="24712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109" name="图片 108">
            <a:extLst>
              <a:ext uri="{FF2B5EF4-FFF2-40B4-BE49-F238E27FC236}">
                <a16:creationId xmlns:a16="http://schemas.microsoft.com/office/drawing/2014/main" id="{F4D0EC1C-BFFD-8E4D-B4E4-C8C633892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047" y="2855437"/>
            <a:ext cx="4947022" cy="3251235"/>
          </a:xfrm>
          <a:prstGeom prst="rect">
            <a:avLst/>
          </a:prstGeom>
        </p:spPr>
      </p:pic>
      <p:sp>
        <p:nvSpPr>
          <p:cNvPr id="4" name="işļîḍè">
            <a:extLst>
              <a:ext uri="{FF2B5EF4-FFF2-40B4-BE49-F238E27FC236}">
                <a16:creationId xmlns:a16="http://schemas.microsoft.com/office/drawing/2014/main" id="{9B1230AC-031C-4CA2-9264-559047B50BE6}"/>
              </a:ext>
            </a:extLst>
          </p:cNvPr>
          <p:cNvSpPr>
            <a:spLocks noGrp="1"/>
          </p:cNvSpPr>
          <p:nvPr>
            <p:ph type="title"/>
          </p:nvPr>
        </p:nvSpPr>
        <p:spPr/>
        <p:txBody>
          <a:bodyPr/>
          <a:lstStyle/>
          <a:p>
            <a:r>
              <a:rPr lang="zh-CN" altLang="en-US" dirty="0"/>
              <a:t>编译时的</a:t>
            </a:r>
            <a:r>
              <a:rPr lang="en-US" altLang="zh-CN" dirty="0"/>
              <a:t>APT</a:t>
            </a:r>
            <a:r>
              <a:rPr lang="zh-CN" altLang="en-US" dirty="0"/>
              <a:t>和</a:t>
            </a:r>
            <a:r>
              <a:rPr lang="en-US" altLang="zh-CN" dirty="0"/>
              <a:t>AST</a:t>
            </a:r>
            <a:endParaRPr lang="zh-CN" altLang="en-US" dirty="0"/>
          </a:p>
        </p:txBody>
      </p:sp>
      <p:pic>
        <p:nvPicPr>
          <p:cNvPr id="108" name="图片 107" descr="751860-903e2766be21750d">
            <a:extLst>
              <a:ext uri="{FF2B5EF4-FFF2-40B4-BE49-F238E27FC236}">
                <a16:creationId xmlns:a16="http://schemas.microsoft.com/office/drawing/2014/main" id="{CAB69428-0C7D-BA4D-B553-11946F00EF85}"/>
              </a:ext>
            </a:extLst>
          </p:cNvPr>
          <p:cNvPicPr>
            <a:picLocks noChangeAspect="1"/>
          </p:cNvPicPr>
          <p:nvPr/>
        </p:nvPicPr>
        <p:blipFill>
          <a:blip r:embed="rId5"/>
          <a:stretch>
            <a:fillRect/>
          </a:stretch>
        </p:blipFill>
        <p:spPr>
          <a:xfrm>
            <a:off x="7419532" y="1316240"/>
            <a:ext cx="4272047" cy="1689377"/>
          </a:xfrm>
          <a:prstGeom prst="rect">
            <a:avLst/>
          </a:prstGeom>
        </p:spPr>
      </p:pic>
      <p:grpSp>
        <p:nvGrpSpPr>
          <p:cNvPr id="145" name="îṣḻîḋe">
            <a:extLst>
              <a:ext uri="{FF2B5EF4-FFF2-40B4-BE49-F238E27FC236}">
                <a16:creationId xmlns:a16="http://schemas.microsoft.com/office/drawing/2014/main" id="{9064CFA2-6D5A-0548-92B5-2DDE0F15ACE5}"/>
              </a:ext>
            </a:extLst>
          </p:cNvPr>
          <p:cNvGrpSpPr/>
          <p:nvPr/>
        </p:nvGrpSpPr>
        <p:grpSpPr>
          <a:xfrm>
            <a:off x="660400" y="1746755"/>
            <a:ext cx="6173222" cy="3789128"/>
            <a:chOff x="1434612" y="1776471"/>
            <a:chExt cx="6173222" cy="3789128"/>
          </a:xfrm>
        </p:grpSpPr>
        <p:grpSp>
          <p:nvGrpSpPr>
            <p:cNvPr id="146" name="îSḷiḑè">
              <a:extLst>
                <a:ext uri="{FF2B5EF4-FFF2-40B4-BE49-F238E27FC236}">
                  <a16:creationId xmlns:a16="http://schemas.microsoft.com/office/drawing/2014/main" id="{4FB3DA8E-0806-BF48-BAC9-BD19CCF1A0FD}"/>
                </a:ext>
              </a:extLst>
            </p:cNvPr>
            <p:cNvGrpSpPr/>
            <p:nvPr/>
          </p:nvGrpSpPr>
          <p:grpSpPr>
            <a:xfrm>
              <a:off x="1434612" y="1776471"/>
              <a:ext cx="6173222" cy="1696597"/>
              <a:chOff x="1582653" y="2115239"/>
              <a:chExt cx="6173222" cy="1696597"/>
            </a:xfrm>
          </p:grpSpPr>
          <p:sp>
            <p:nvSpPr>
              <p:cNvPr id="155" name="îṩ1íḍé">
                <a:extLst>
                  <a:ext uri="{FF2B5EF4-FFF2-40B4-BE49-F238E27FC236}">
                    <a16:creationId xmlns:a16="http://schemas.microsoft.com/office/drawing/2014/main" id="{5568D04B-313E-C44C-855B-01300082EED8}"/>
                  </a:ext>
                </a:extLst>
              </p:cNvPr>
              <p:cNvSpPr/>
              <p:nvPr/>
            </p:nvSpPr>
            <p:spPr>
              <a:xfrm>
                <a:off x="1582653" y="2115239"/>
                <a:ext cx="6173222"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156" name="íṧḷîḍe">
                <a:extLst>
                  <a:ext uri="{FF2B5EF4-FFF2-40B4-BE49-F238E27FC236}">
                    <a16:creationId xmlns:a16="http://schemas.microsoft.com/office/drawing/2014/main" id="{42AF7175-6DCE-1943-A582-FD69D2A7E635}"/>
                  </a:ext>
                </a:extLst>
              </p:cNvPr>
              <p:cNvGrpSpPr/>
              <p:nvPr/>
            </p:nvGrpSpPr>
            <p:grpSpPr>
              <a:xfrm>
                <a:off x="2313804" y="2410083"/>
                <a:ext cx="4962150" cy="1226898"/>
                <a:chOff x="2185638" y="2410082"/>
                <a:chExt cx="4962150" cy="1226898"/>
              </a:xfrm>
            </p:grpSpPr>
            <p:sp>
              <p:nvSpPr>
                <p:cNvPr id="157" name="îṥľiḑè">
                  <a:extLst>
                    <a:ext uri="{FF2B5EF4-FFF2-40B4-BE49-F238E27FC236}">
                      <a16:creationId xmlns:a16="http://schemas.microsoft.com/office/drawing/2014/main" id="{8FDC3F6A-A6A6-1046-825C-11CA7974D4E4}"/>
                    </a:ext>
                  </a:extLst>
                </p:cNvPr>
                <p:cNvSpPr txBox="1"/>
                <p:nvPr/>
              </p:nvSpPr>
              <p:spPr>
                <a:xfrm>
                  <a:off x="2821216" y="2464239"/>
                  <a:ext cx="1902861" cy="369332"/>
                </a:xfrm>
                <a:prstGeom prst="rect">
                  <a:avLst/>
                </a:prstGeom>
                <a:noFill/>
              </p:spPr>
              <p:txBody>
                <a:bodyPr wrap="square">
                  <a:spAutoFit/>
                </a:bodyPr>
                <a:lstStyle/>
                <a:p>
                  <a:r>
                    <a:rPr lang="en-US" altLang="zh-CN" sz="18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APT</a:t>
                  </a:r>
                </a:p>
              </p:txBody>
            </p:sp>
            <p:sp>
              <p:nvSpPr>
                <p:cNvPr id="158" name="íṣlîḓè">
                  <a:extLst>
                    <a:ext uri="{FF2B5EF4-FFF2-40B4-BE49-F238E27FC236}">
                      <a16:creationId xmlns:a16="http://schemas.microsoft.com/office/drawing/2014/main" id="{BDC84354-AE75-8740-ADC6-4BB32DEAF432}"/>
                    </a:ext>
                  </a:extLst>
                </p:cNvPr>
                <p:cNvSpPr/>
                <p:nvPr/>
              </p:nvSpPr>
              <p:spPr>
                <a:xfrm>
                  <a:off x="2821215" y="2841515"/>
                  <a:ext cx="4326573" cy="795465"/>
                </a:xfrm>
                <a:prstGeom prst="rect">
                  <a:avLst/>
                </a:prstGeom>
                <a:ln>
                  <a:noFill/>
                </a:ln>
              </p:spPr>
              <p:txBody>
                <a:bodyPr wrap="square" lIns="91440" tIns="45720" rIns="91440" bIns="45720" anchor="t">
                  <a:noAutofit/>
                </a:bodyPr>
                <a:lstStyle/>
                <a:p>
                  <a:pPr>
                    <a:lnSpc>
                      <a:spcPct val="150000"/>
                    </a:lnSpc>
                  </a:pPr>
                  <a:r>
                    <a:rPr lang="en" altLang="zh-CN" sz="1000" dirty="0">
                      <a:latin typeface="+mn-ea"/>
                      <a:sym typeface="Arial" panose="020B0604020202020204" pitchFamily="34" charset="0"/>
                    </a:rPr>
                    <a:t>APT(Annotation Processing Tool)</a:t>
                  </a:r>
                  <a:r>
                    <a:rPr lang="zh-CN" altLang="en-US" sz="1000" dirty="0">
                      <a:latin typeface="+mn-ea"/>
                      <a:sym typeface="Arial" panose="020B0604020202020204" pitchFamily="34" charset="0"/>
                    </a:rPr>
                    <a:t>即注解处理工具，用以在编译期间对源文件代码进行检测，找出其中的注解，并对此进行检查或者生成相关的代码。</a:t>
                  </a:r>
                  <a:endParaRPr lang="en-US" altLang="zh-CN" sz="1000" dirty="0">
                    <a:latin typeface="+mn-ea"/>
                    <a:sym typeface="Arial" panose="020B0604020202020204" pitchFamily="34" charset="0"/>
                  </a:endParaRPr>
                </a:p>
              </p:txBody>
            </p:sp>
            <p:grpSp>
              <p:nvGrpSpPr>
                <p:cNvPr id="159" name="ïsľïdé">
                  <a:extLst>
                    <a:ext uri="{FF2B5EF4-FFF2-40B4-BE49-F238E27FC236}">
                      <a16:creationId xmlns:a16="http://schemas.microsoft.com/office/drawing/2014/main" id="{5858A675-153C-3347-8F6D-B5E6DEDCB549}"/>
                    </a:ext>
                  </a:extLst>
                </p:cNvPr>
                <p:cNvGrpSpPr/>
                <p:nvPr/>
              </p:nvGrpSpPr>
              <p:grpSpPr>
                <a:xfrm>
                  <a:off x="2185638" y="2410082"/>
                  <a:ext cx="444222" cy="444220"/>
                  <a:chOff x="7733240" y="318567"/>
                  <a:chExt cx="444222" cy="444220"/>
                </a:xfrm>
              </p:grpSpPr>
              <p:sp>
                <p:nvSpPr>
                  <p:cNvPr id="160" name="îslíḍê">
                    <a:extLst>
                      <a:ext uri="{FF2B5EF4-FFF2-40B4-BE49-F238E27FC236}">
                        <a16:creationId xmlns:a16="http://schemas.microsoft.com/office/drawing/2014/main" id="{C328B4E5-38CC-2549-9D7F-2D8667928351}"/>
                      </a:ext>
                    </a:extLst>
                  </p:cNvPr>
                  <p:cNvSpPr/>
                  <p:nvPr/>
                </p:nvSpPr>
                <p:spPr>
                  <a:xfrm>
                    <a:off x="7733240" y="318567"/>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61" name="îṧḷîḓè">
                    <a:extLst>
                      <a:ext uri="{FF2B5EF4-FFF2-40B4-BE49-F238E27FC236}">
                        <a16:creationId xmlns:a16="http://schemas.microsoft.com/office/drawing/2014/main" id="{FA3C859C-6A4E-CE40-9317-93E6F2D27270}"/>
                      </a:ext>
                    </a:extLst>
                  </p:cNvPr>
                  <p:cNvSpPr/>
                  <p:nvPr/>
                </p:nvSpPr>
                <p:spPr bwMode="auto">
                  <a:xfrm>
                    <a:off x="7861587" y="437897"/>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grpSp>
          <p:nvGrpSpPr>
            <p:cNvPr id="147" name="îslîďé">
              <a:extLst>
                <a:ext uri="{FF2B5EF4-FFF2-40B4-BE49-F238E27FC236}">
                  <a16:creationId xmlns:a16="http://schemas.microsoft.com/office/drawing/2014/main" id="{1F3209CD-954B-AD4A-A06A-783E92E44D35}"/>
                </a:ext>
              </a:extLst>
            </p:cNvPr>
            <p:cNvGrpSpPr/>
            <p:nvPr/>
          </p:nvGrpSpPr>
          <p:grpSpPr>
            <a:xfrm>
              <a:off x="1434612" y="3869002"/>
              <a:ext cx="6173222" cy="1696597"/>
              <a:chOff x="1522748" y="3336475"/>
              <a:chExt cx="6173222" cy="1696597"/>
            </a:xfrm>
          </p:grpSpPr>
          <p:grpSp>
            <p:nvGrpSpPr>
              <p:cNvPr id="148" name="îṣľíḑê">
                <a:extLst>
                  <a:ext uri="{FF2B5EF4-FFF2-40B4-BE49-F238E27FC236}">
                    <a16:creationId xmlns:a16="http://schemas.microsoft.com/office/drawing/2014/main" id="{36B96B3D-F048-534E-A9A8-0AB796D5ECA4}"/>
                  </a:ext>
                </a:extLst>
              </p:cNvPr>
              <p:cNvGrpSpPr/>
              <p:nvPr/>
            </p:nvGrpSpPr>
            <p:grpSpPr>
              <a:xfrm>
                <a:off x="1522748" y="3336475"/>
                <a:ext cx="6173222" cy="1696597"/>
                <a:chOff x="1610883" y="3908878"/>
                <a:chExt cx="6173222" cy="1696597"/>
              </a:xfrm>
            </p:grpSpPr>
            <p:sp>
              <p:nvSpPr>
                <p:cNvPr id="150" name="iSḷïḋe">
                  <a:extLst>
                    <a:ext uri="{FF2B5EF4-FFF2-40B4-BE49-F238E27FC236}">
                      <a16:creationId xmlns:a16="http://schemas.microsoft.com/office/drawing/2014/main" id="{4250C26F-754E-6448-9B6A-02D36DDA386F}"/>
                    </a:ext>
                  </a:extLst>
                </p:cNvPr>
                <p:cNvSpPr/>
                <p:nvPr/>
              </p:nvSpPr>
              <p:spPr>
                <a:xfrm>
                  <a:off x="1610883" y="3908878"/>
                  <a:ext cx="6173222"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151" name="íṥḷiďè">
                  <a:extLst>
                    <a:ext uri="{FF2B5EF4-FFF2-40B4-BE49-F238E27FC236}">
                      <a16:creationId xmlns:a16="http://schemas.microsoft.com/office/drawing/2014/main" id="{9E964EB8-D5F4-084F-ACBC-BBAB0847D3C6}"/>
                    </a:ext>
                  </a:extLst>
                </p:cNvPr>
                <p:cNvGrpSpPr/>
                <p:nvPr/>
              </p:nvGrpSpPr>
              <p:grpSpPr>
                <a:xfrm>
                  <a:off x="2342034" y="4225756"/>
                  <a:ext cx="4962150" cy="942582"/>
                  <a:chOff x="2185638" y="2432116"/>
                  <a:chExt cx="4962150" cy="942582"/>
                </a:xfrm>
              </p:grpSpPr>
              <p:sp>
                <p:nvSpPr>
                  <p:cNvPr id="152" name="i$1íḋê">
                    <a:extLst>
                      <a:ext uri="{FF2B5EF4-FFF2-40B4-BE49-F238E27FC236}">
                        <a16:creationId xmlns:a16="http://schemas.microsoft.com/office/drawing/2014/main" id="{789F1570-E030-7D47-8485-EA1A17A86E96}"/>
                      </a:ext>
                    </a:extLst>
                  </p:cNvPr>
                  <p:cNvSpPr txBox="1"/>
                  <p:nvPr/>
                </p:nvSpPr>
                <p:spPr>
                  <a:xfrm>
                    <a:off x="2821216" y="2464239"/>
                    <a:ext cx="2167266" cy="369332"/>
                  </a:xfrm>
                  <a:prstGeom prst="rect">
                    <a:avLst/>
                  </a:prstGeom>
                  <a:noFill/>
                </p:spPr>
                <p:txBody>
                  <a:bodyPr wrap="square">
                    <a:spAutoFit/>
                  </a:bodyPr>
                  <a:lstStyle/>
                  <a:p>
                    <a:r>
                      <a:rPr lang="en-US" altLang="zh-CN" b="1" dirty="0">
                        <a:solidFill>
                          <a:schemeClr val="accent3"/>
                        </a:solidFill>
                        <a:sym typeface="Arial" panose="020B0604020202020204" pitchFamily="34" charset="0"/>
                      </a:rPr>
                      <a:t>AST</a:t>
                    </a:r>
                  </a:p>
                </p:txBody>
              </p:sp>
              <p:sp>
                <p:nvSpPr>
                  <p:cNvPr id="153" name="íṧḻïḓé">
                    <a:extLst>
                      <a:ext uri="{FF2B5EF4-FFF2-40B4-BE49-F238E27FC236}">
                        <a16:creationId xmlns:a16="http://schemas.microsoft.com/office/drawing/2014/main" id="{39450510-3CD0-034A-80B7-034B2E7A31C0}"/>
                      </a:ext>
                    </a:extLst>
                  </p:cNvPr>
                  <p:cNvSpPr/>
                  <p:nvPr/>
                </p:nvSpPr>
                <p:spPr>
                  <a:xfrm>
                    <a:off x="2821215" y="2841515"/>
                    <a:ext cx="4326573" cy="533183"/>
                  </a:xfrm>
                  <a:prstGeom prst="rect">
                    <a:avLst/>
                  </a:prstGeom>
                  <a:ln>
                    <a:noFill/>
                  </a:ln>
                </p:spPr>
                <p:txBody>
                  <a:bodyPr wrap="square" lIns="91440" tIns="45720" rIns="91440" bIns="45720" anchor="t">
                    <a:noAutofit/>
                  </a:bodyPr>
                  <a:lstStyle/>
                  <a:p>
                    <a:pPr>
                      <a:lnSpc>
                        <a:spcPct val="150000"/>
                      </a:lnSpc>
                    </a:pPr>
                    <a:r>
                      <a:rPr lang="en" altLang="zh-CN" sz="1000" dirty="0">
                        <a:latin typeface="+mn-ea"/>
                        <a:sym typeface="Arial" panose="020B0604020202020204" pitchFamily="34" charset="0"/>
                      </a:rPr>
                      <a:t>AST(Abstract Syntax Tree)</a:t>
                    </a:r>
                    <a:r>
                      <a:rPr lang="zh-CN" altLang="en-US" sz="1000" dirty="0">
                        <a:latin typeface="+mn-ea"/>
                        <a:sym typeface="Arial" panose="020B0604020202020204" pitchFamily="34" charset="0"/>
                      </a:rPr>
                      <a:t>即抽象语法树，是编辑器对代码的第一步加工之后的结果，是一个树形式表示的源代码。</a:t>
                    </a:r>
                    <a:endParaRPr lang="en-US" altLang="zh-CN" sz="1000" dirty="0">
                      <a:latin typeface="+mn-ea"/>
                      <a:sym typeface="Arial" panose="020B0604020202020204" pitchFamily="34" charset="0"/>
                    </a:endParaRPr>
                  </a:p>
                </p:txBody>
              </p:sp>
              <p:sp>
                <p:nvSpPr>
                  <p:cNvPr id="154" name="iṡlîdè">
                    <a:extLst>
                      <a:ext uri="{FF2B5EF4-FFF2-40B4-BE49-F238E27FC236}">
                        <a16:creationId xmlns:a16="http://schemas.microsoft.com/office/drawing/2014/main" id="{3AA559AB-907D-9246-A998-3DBBEFC287CC}"/>
                      </a:ext>
                    </a:extLst>
                  </p:cNvPr>
                  <p:cNvSpPr/>
                  <p:nvPr/>
                </p:nvSpPr>
                <p:spPr>
                  <a:xfrm>
                    <a:off x="2185638" y="2432116"/>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sp>
            <p:nvSpPr>
              <p:cNvPr id="149" name="iśľiḋè">
                <a:extLst>
                  <a:ext uri="{FF2B5EF4-FFF2-40B4-BE49-F238E27FC236}">
                    <a16:creationId xmlns:a16="http://schemas.microsoft.com/office/drawing/2014/main" id="{5713F77A-AA41-4A48-BB5F-ED53E6D89E6C}"/>
                  </a:ext>
                </a:extLst>
              </p:cNvPr>
              <p:cNvSpPr/>
              <p:nvPr/>
            </p:nvSpPr>
            <p:spPr bwMode="auto">
              <a:xfrm>
                <a:off x="2391584" y="3772683"/>
                <a:ext cx="168853" cy="205561"/>
              </a:xfrm>
              <a:custGeom>
                <a:avLst/>
                <a:gdLst>
                  <a:gd name="connsiteX0" fmla="*/ 283816 w 438150"/>
                  <a:gd name="connsiteY0" fmla="*/ 621 h 533400"/>
                  <a:gd name="connsiteX1" fmla="*/ 286102 w 438150"/>
                  <a:gd name="connsiteY1" fmla="*/ 716 h 533400"/>
                  <a:gd name="connsiteX2" fmla="*/ 286102 w 438150"/>
                  <a:gd name="connsiteY2" fmla="*/ 124446 h 533400"/>
                  <a:gd name="connsiteX3" fmla="*/ 286197 w 438150"/>
                  <a:gd name="connsiteY3" fmla="*/ 126160 h 533400"/>
                  <a:gd name="connsiteX4" fmla="*/ 314677 w 438150"/>
                  <a:gd name="connsiteY4" fmla="*/ 153021 h 533400"/>
                  <a:gd name="connsiteX5" fmla="*/ 314677 w 438150"/>
                  <a:gd name="connsiteY5" fmla="*/ 153021 h 533400"/>
                  <a:gd name="connsiteX6" fmla="*/ 438407 w 438150"/>
                  <a:gd name="connsiteY6" fmla="*/ 153021 h 533400"/>
                  <a:gd name="connsiteX7" fmla="*/ 438502 w 438150"/>
                  <a:gd name="connsiteY7" fmla="*/ 155307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3816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50098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534 w 438150"/>
                  <a:gd name="connsiteY34" fmla="*/ 133876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Tree>
    <p:custDataLst>
      <p:tags r:id="rId1"/>
    </p:custDataLst>
    <p:extLst>
      <p:ext uri="{BB962C8B-B14F-4D97-AF65-F5344CB8AC3E}">
        <p14:creationId xmlns:p14="http://schemas.microsoft.com/office/powerpoint/2010/main" val="3689547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îṥḻïďe"/>
        <p:cNvGrpSpPr/>
        <p:nvPr/>
      </p:nvGrpSpPr>
      <p:grpSpPr>
        <a:xfrm>
          <a:off x="0" y="0"/>
          <a:ext cx="0" cy="0"/>
          <a:chOff x="0" y="0"/>
          <a:chExt cx="0" cy="0"/>
        </a:xfrm>
      </p:grpSpPr>
      <p:sp>
        <p:nvSpPr>
          <p:cNvPr id="2" name="ï$ḻïdè">
            <a:extLst>
              <a:ext uri="{FF2B5EF4-FFF2-40B4-BE49-F238E27FC236}">
                <a16:creationId xmlns:a16="http://schemas.microsoft.com/office/drawing/2014/main" id="{1EAFAEB1-5C87-4837-BD19-8C1E2FF375D3}"/>
              </a:ext>
            </a:extLst>
          </p:cNvPr>
          <p:cNvSpPr>
            <a:spLocks noGrp="1"/>
          </p:cNvSpPr>
          <p:nvPr>
            <p:ph type="title"/>
          </p:nvPr>
        </p:nvSpPr>
        <p:spPr/>
        <p:txBody>
          <a:bodyPr/>
          <a:lstStyle/>
          <a:p>
            <a:r>
              <a:rPr lang="zh-CN" altLang="en-US" dirty="0"/>
              <a:t>打包时的</a:t>
            </a:r>
            <a:r>
              <a:rPr lang="en-US" altLang="zh-CN" dirty="0"/>
              <a:t>ASM</a:t>
            </a:r>
            <a:r>
              <a:rPr lang="zh-CN" altLang="en-US" dirty="0"/>
              <a:t>和</a:t>
            </a:r>
            <a:r>
              <a:rPr lang="en-US" altLang="zh-CN" dirty="0"/>
              <a:t>AspectJ</a:t>
            </a:r>
            <a:endParaRPr lang="zh-CN" altLang="en-US" dirty="0"/>
          </a:p>
        </p:txBody>
      </p:sp>
      <p:sp>
        <p:nvSpPr>
          <p:cNvPr id="33" name="iŝlïḍê">
            <a:extLst>
              <a:ext uri="{FF2B5EF4-FFF2-40B4-BE49-F238E27FC236}">
                <a16:creationId xmlns:a16="http://schemas.microsoft.com/office/drawing/2014/main" id="{2C66206A-4854-5A49-9E3A-591CB7815A6D}"/>
              </a:ext>
            </a:extLst>
          </p:cNvPr>
          <p:cNvSpPr/>
          <p:nvPr/>
        </p:nvSpPr>
        <p:spPr>
          <a:xfrm>
            <a:off x="660399" y="1299643"/>
            <a:ext cx="4403625" cy="4046079"/>
          </a:xfrm>
          <a:prstGeom prst="roundRect">
            <a:avLst>
              <a:gd name="adj" fmla="val 295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34" name="íṥ1iďé">
            <a:extLst>
              <a:ext uri="{FF2B5EF4-FFF2-40B4-BE49-F238E27FC236}">
                <a16:creationId xmlns:a16="http://schemas.microsoft.com/office/drawing/2014/main" id="{BC398407-B59A-EE4C-A6BD-836248E68B57}"/>
              </a:ext>
            </a:extLst>
          </p:cNvPr>
          <p:cNvSpPr/>
          <p:nvPr/>
        </p:nvSpPr>
        <p:spPr>
          <a:xfrm>
            <a:off x="1018478" y="1661691"/>
            <a:ext cx="189584" cy="189583"/>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35" name="ïŝḷíḑè">
            <a:extLst>
              <a:ext uri="{FF2B5EF4-FFF2-40B4-BE49-F238E27FC236}">
                <a16:creationId xmlns:a16="http://schemas.microsoft.com/office/drawing/2014/main" id="{59416079-858C-DE40-BECD-1A642BBAB95C}"/>
              </a:ext>
            </a:extLst>
          </p:cNvPr>
          <p:cNvGrpSpPr/>
          <p:nvPr/>
        </p:nvGrpSpPr>
        <p:grpSpPr>
          <a:xfrm>
            <a:off x="1208060" y="1602592"/>
            <a:ext cx="3635246" cy="830187"/>
            <a:chOff x="7487397" y="1878385"/>
            <a:chExt cx="2502938" cy="830187"/>
          </a:xfrm>
        </p:grpSpPr>
        <p:sp>
          <p:nvSpPr>
            <p:cNvPr id="36" name="ïṥļîḋè">
              <a:extLst>
                <a:ext uri="{FF2B5EF4-FFF2-40B4-BE49-F238E27FC236}">
                  <a16:creationId xmlns:a16="http://schemas.microsoft.com/office/drawing/2014/main" id="{BEE7A7E9-BDCD-724C-BE0A-72CCCEF3A9B6}"/>
                </a:ext>
              </a:extLst>
            </p:cNvPr>
            <p:cNvSpPr txBox="1"/>
            <p:nvPr/>
          </p:nvSpPr>
          <p:spPr>
            <a:xfrm>
              <a:off x="7487397" y="2182018"/>
              <a:ext cx="2502938" cy="526554"/>
            </a:xfrm>
            <a:prstGeom prst="rect">
              <a:avLst/>
            </a:prstGeom>
            <a:noFill/>
          </p:spPr>
          <p:txBody>
            <a:bodyPr wrap="square" rtlCol="0">
              <a:spAutoFit/>
            </a:bodyPr>
            <a:lstStyle/>
            <a:p>
              <a:pPr>
                <a:lnSpc>
                  <a:spcPct val="150000"/>
                </a:lnSpc>
                <a:spcBef>
                  <a:spcPts val="600"/>
                </a:spcBef>
              </a:pPr>
              <a:r>
                <a:rPr lang="en" altLang="zh-CN" sz="1000" dirty="0">
                  <a:latin typeface="Arial" panose="020B0604020202020204" pitchFamily="34" charset="0"/>
                  <a:ea typeface="微软雅黑" panose="020B0503020204020204" pitchFamily="34" charset="-122"/>
                </a:rPr>
                <a:t>ASM</a:t>
              </a:r>
              <a:r>
                <a:rPr lang="zh-CN" altLang="en-US" sz="1000" dirty="0">
                  <a:latin typeface="Arial" panose="020B0604020202020204" pitchFamily="34" charset="0"/>
                  <a:ea typeface="微软雅黑" panose="020B0503020204020204" pitchFamily="34" charset="-122"/>
                </a:rPr>
                <a:t>是一个</a:t>
              </a:r>
              <a:r>
                <a:rPr lang="en" altLang="zh-CN" sz="1000" dirty="0">
                  <a:latin typeface="Arial" panose="020B0604020202020204" pitchFamily="34" charset="0"/>
                  <a:ea typeface="微软雅黑" panose="020B0503020204020204" pitchFamily="34" charset="-122"/>
                </a:rPr>
                <a:t>Java</a:t>
              </a:r>
              <a:r>
                <a:rPr lang="zh-CN" altLang="en-US" sz="1000" dirty="0">
                  <a:latin typeface="Arial" panose="020B0604020202020204" pitchFamily="34" charset="0"/>
                  <a:ea typeface="微软雅黑" panose="020B0503020204020204" pitchFamily="34" charset="-122"/>
                </a:rPr>
                <a:t>字节码操控框架，它可以直接产生二进制的</a:t>
              </a:r>
              <a:r>
                <a:rPr lang="en" altLang="zh-CN" sz="1000" dirty="0">
                  <a:latin typeface="Arial" panose="020B0604020202020204" pitchFamily="34" charset="0"/>
                  <a:ea typeface="微软雅黑" panose="020B0503020204020204" pitchFamily="34" charset="-122"/>
                </a:rPr>
                <a:t>Class</a:t>
              </a:r>
              <a:r>
                <a:rPr lang="zh-CN" altLang="en-US" sz="1000" dirty="0">
                  <a:latin typeface="Arial" panose="020B0604020202020204" pitchFamily="34" charset="0"/>
                  <a:ea typeface="微软雅黑" panose="020B0503020204020204" pitchFamily="34" charset="-122"/>
                </a:rPr>
                <a:t>文件，也可以在增强既有类的功能</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修改</a:t>
              </a:r>
              <a:r>
                <a:rPr lang="en" altLang="zh-CN" sz="1000" dirty="0">
                  <a:latin typeface="Arial" panose="020B0604020202020204" pitchFamily="34" charset="0"/>
                  <a:ea typeface="微软雅黑" panose="020B0503020204020204" pitchFamily="34" charset="-122"/>
                </a:rPr>
                <a:t>Class</a:t>
              </a:r>
              <a:r>
                <a:rPr lang="zh-CN" altLang="en-US" sz="1000" dirty="0">
                  <a:latin typeface="Arial" panose="020B0604020202020204" pitchFamily="34" charset="0"/>
                  <a:ea typeface="微软雅黑" panose="020B0503020204020204" pitchFamily="34" charset="-122"/>
                </a:rPr>
                <a:t>文件</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a:t>
              </a:r>
            </a:p>
          </p:txBody>
        </p:sp>
        <p:sp>
          <p:nvSpPr>
            <p:cNvPr id="37" name="iSļïďê">
              <a:extLst>
                <a:ext uri="{FF2B5EF4-FFF2-40B4-BE49-F238E27FC236}">
                  <a16:creationId xmlns:a16="http://schemas.microsoft.com/office/drawing/2014/main" id="{9EEC5069-ECC6-DA4B-86E1-9BAEC71C2AA6}"/>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3"/>
                  </a:solidFill>
                </a:rPr>
                <a:t>ASM</a:t>
              </a:r>
            </a:p>
          </p:txBody>
        </p:sp>
      </p:grpSp>
      <p:sp>
        <p:nvSpPr>
          <p:cNvPr id="38" name="í$liḑè">
            <a:extLst>
              <a:ext uri="{FF2B5EF4-FFF2-40B4-BE49-F238E27FC236}">
                <a16:creationId xmlns:a16="http://schemas.microsoft.com/office/drawing/2014/main" id="{A45DF43D-39DF-9C46-8C82-5E07BF052174}"/>
              </a:ext>
            </a:extLst>
          </p:cNvPr>
          <p:cNvSpPr/>
          <p:nvPr/>
        </p:nvSpPr>
        <p:spPr>
          <a:xfrm>
            <a:off x="1018477" y="2620354"/>
            <a:ext cx="189584" cy="189583"/>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39" name="iṣḻiḓè">
            <a:extLst>
              <a:ext uri="{FF2B5EF4-FFF2-40B4-BE49-F238E27FC236}">
                <a16:creationId xmlns:a16="http://schemas.microsoft.com/office/drawing/2014/main" id="{C94262B7-050A-7F48-9C24-5EAA249102C1}"/>
              </a:ext>
            </a:extLst>
          </p:cNvPr>
          <p:cNvGrpSpPr/>
          <p:nvPr/>
        </p:nvGrpSpPr>
        <p:grpSpPr>
          <a:xfrm>
            <a:off x="1208060" y="2561262"/>
            <a:ext cx="3635246" cy="1599630"/>
            <a:chOff x="7487398" y="1878385"/>
            <a:chExt cx="2502938" cy="1599625"/>
          </a:xfrm>
        </p:grpSpPr>
        <p:sp>
          <p:nvSpPr>
            <p:cNvPr id="40" name="ïṩ1ïḍé">
              <a:extLst>
                <a:ext uri="{FF2B5EF4-FFF2-40B4-BE49-F238E27FC236}">
                  <a16:creationId xmlns:a16="http://schemas.microsoft.com/office/drawing/2014/main" id="{8B73C8A1-800B-E147-9C8E-F9B9255329B8}"/>
                </a:ext>
              </a:extLst>
            </p:cNvPr>
            <p:cNvSpPr txBox="1"/>
            <p:nvPr/>
          </p:nvSpPr>
          <p:spPr>
            <a:xfrm>
              <a:off x="7487398" y="2182018"/>
              <a:ext cx="2502938" cy="1295992"/>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AspectJ</a:t>
              </a:r>
              <a:r>
                <a:rPr lang="zh-CN" altLang="en-US" sz="1000" dirty="0">
                  <a:latin typeface="Arial" panose="020B0604020202020204" pitchFamily="34" charset="0"/>
                  <a:ea typeface="微软雅黑" panose="020B0503020204020204" pitchFamily="34" charset="-122"/>
                  <a:sym typeface="+mn-ea"/>
                </a:rPr>
                <a:t>是一个面向切面的框架，它扩展了</a:t>
              </a:r>
              <a:r>
                <a:rPr lang="en-US" altLang="zh-CN" sz="1000" dirty="0">
                  <a:latin typeface="Arial" panose="020B0604020202020204" pitchFamily="34" charset="0"/>
                  <a:ea typeface="微软雅黑" panose="020B0503020204020204" pitchFamily="34" charset="-122"/>
                  <a:sym typeface="+mn-ea"/>
                </a:rPr>
                <a:t>Java</a:t>
              </a:r>
              <a:r>
                <a:rPr lang="zh-CN" altLang="en-US" sz="1000" dirty="0">
                  <a:latin typeface="Arial" panose="020B0604020202020204" pitchFamily="34" charset="0"/>
                  <a:ea typeface="微软雅黑" panose="020B0503020204020204" pitchFamily="34" charset="-122"/>
                  <a:sym typeface="+mn-ea"/>
                </a:rPr>
                <a:t>语言。</a:t>
              </a:r>
              <a:r>
                <a:rPr lang="en-US" altLang="zh-CN" sz="1000" dirty="0">
                  <a:latin typeface="Arial" panose="020B0604020202020204" pitchFamily="34" charset="0"/>
                  <a:ea typeface="微软雅黑" panose="020B0503020204020204" pitchFamily="34" charset="-122"/>
                  <a:sym typeface="+mn-ea"/>
                </a:rPr>
                <a:t>AspectJ</a:t>
              </a:r>
              <a:r>
                <a:rPr lang="zh-CN" altLang="en-US" sz="1000" dirty="0">
                  <a:latin typeface="Arial" panose="020B0604020202020204" pitchFamily="34" charset="0"/>
                  <a:ea typeface="微软雅黑" panose="020B0503020204020204" pitchFamily="34" charset="-122"/>
                  <a:sym typeface="+mn-ea"/>
                </a:rPr>
                <a:t>定义了</a:t>
              </a:r>
              <a:r>
                <a:rPr lang="en-US" altLang="zh-CN" sz="1000" dirty="0">
                  <a:latin typeface="Arial" panose="020B0604020202020204" pitchFamily="34" charset="0"/>
                  <a:ea typeface="微软雅黑" panose="020B0503020204020204" pitchFamily="34" charset="-122"/>
                  <a:sym typeface="+mn-ea"/>
                </a:rPr>
                <a:t>AOP</a:t>
              </a:r>
              <a:r>
                <a:rPr lang="zh-CN" altLang="en-US" sz="1000" dirty="0">
                  <a:latin typeface="Arial" panose="020B0604020202020204" pitchFamily="34" charset="0"/>
                  <a:ea typeface="微软雅黑" panose="020B0503020204020204" pitchFamily="34" charset="-122"/>
                  <a:sym typeface="+mn-ea"/>
                </a:rPr>
                <a:t>语法，它有一个专门的编译器用来生成遵守</a:t>
              </a:r>
              <a:r>
                <a:rPr lang="en-US" altLang="zh-CN" sz="1000" dirty="0">
                  <a:latin typeface="Arial" panose="020B0604020202020204" pitchFamily="34" charset="0"/>
                  <a:ea typeface="微软雅黑" panose="020B0503020204020204" pitchFamily="34" charset="-122"/>
                  <a:sym typeface="+mn-ea"/>
                </a:rPr>
                <a:t>Java</a:t>
              </a:r>
              <a:r>
                <a:rPr lang="zh-CN" altLang="en-US" sz="1000" dirty="0">
                  <a:latin typeface="Arial" panose="020B0604020202020204" pitchFamily="34" charset="0"/>
                  <a:ea typeface="微软雅黑" panose="020B0503020204020204" pitchFamily="34" charset="-122"/>
                  <a:sym typeface="+mn-ea"/>
                </a:rPr>
                <a:t>字节编码规范的</a:t>
              </a:r>
              <a:r>
                <a:rPr lang="en-US" altLang="zh-CN" sz="1000" dirty="0">
                  <a:latin typeface="Arial" panose="020B0604020202020204" pitchFamily="34" charset="0"/>
                  <a:ea typeface="微软雅黑" panose="020B0503020204020204" pitchFamily="34" charset="-122"/>
                  <a:sym typeface="+mn-ea"/>
                </a:rPr>
                <a:t>Class</a:t>
              </a:r>
              <a:r>
                <a:rPr lang="zh-CN" altLang="en-US" sz="1000" dirty="0">
                  <a:latin typeface="Arial" panose="020B0604020202020204" pitchFamily="34" charset="0"/>
                  <a:ea typeface="微软雅黑" panose="020B0503020204020204" pitchFamily="34" charset="-122"/>
                  <a:sym typeface="+mn-ea"/>
                </a:rPr>
                <a:t>文件。</a:t>
              </a:r>
              <a:endParaRPr lang="en-US" altLang="zh-CN" sz="1000" dirty="0">
                <a:latin typeface="Arial" panose="020B0604020202020204" pitchFamily="34" charset="0"/>
                <a:ea typeface="微软雅黑" panose="020B0503020204020204" pitchFamily="34" charset="-122"/>
                <a:sym typeface="+mn-ea"/>
              </a:endParaRPr>
            </a:p>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AspectJ</a:t>
              </a:r>
              <a:r>
                <a:rPr lang="zh-CN" altLang="en-US" sz="1000" dirty="0">
                  <a:latin typeface="Arial" panose="020B0604020202020204" pitchFamily="34" charset="0"/>
                  <a:ea typeface="微软雅黑" panose="020B0503020204020204" pitchFamily="34" charset="-122"/>
                  <a:sym typeface="+mn-ea"/>
                </a:rPr>
                <a:t>存在三种织入方式：编译期织入（语法树）、后编译期织入（字节码）、加载期织入（</a:t>
              </a:r>
              <a:r>
                <a:rPr lang="en-US" altLang="zh-CN" sz="1000" dirty="0" err="1">
                  <a:latin typeface="Arial" panose="020B0604020202020204" pitchFamily="34" charset="0"/>
                  <a:ea typeface="微软雅黑" panose="020B0503020204020204" pitchFamily="34" charset="-122"/>
                  <a:sym typeface="+mn-ea"/>
                </a:rPr>
                <a:t>ClassLoader</a:t>
              </a:r>
              <a:r>
                <a:rPr lang="zh-CN" altLang="en-US" sz="1000" dirty="0">
                  <a:latin typeface="Arial" panose="020B0604020202020204" pitchFamily="34" charset="0"/>
                  <a:ea typeface="微软雅黑" panose="020B0503020204020204" pitchFamily="34" charset="-122"/>
                  <a:sym typeface="+mn-ea"/>
                </a:rPr>
                <a:t>）。</a:t>
              </a:r>
              <a:endParaRPr lang="zh-CN" altLang="en-US" sz="1000" dirty="0">
                <a:latin typeface="Arial" panose="020B0604020202020204" pitchFamily="34" charset="0"/>
                <a:ea typeface="微软雅黑" panose="020B0503020204020204" pitchFamily="34" charset="-122"/>
              </a:endParaRPr>
            </a:p>
          </p:txBody>
        </p:sp>
        <p:sp>
          <p:nvSpPr>
            <p:cNvPr id="41" name="íṥľïḓè">
              <a:extLst>
                <a:ext uri="{FF2B5EF4-FFF2-40B4-BE49-F238E27FC236}">
                  <a16:creationId xmlns:a16="http://schemas.microsoft.com/office/drawing/2014/main" id="{45F8E138-B48C-5B43-83F6-0748636F6684}"/>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AspectJ</a:t>
              </a:r>
            </a:p>
          </p:txBody>
        </p:sp>
      </p:grpSp>
      <p:pic>
        <p:nvPicPr>
          <p:cNvPr id="4" name="图片 3">
            <a:extLst>
              <a:ext uri="{FF2B5EF4-FFF2-40B4-BE49-F238E27FC236}">
                <a16:creationId xmlns:a16="http://schemas.microsoft.com/office/drawing/2014/main" id="{3DE15CA9-23EF-9C44-AC80-19CF5B949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374" y="915867"/>
            <a:ext cx="2049717" cy="1373450"/>
          </a:xfrm>
          <a:prstGeom prst="rect">
            <a:avLst/>
          </a:prstGeom>
        </p:spPr>
      </p:pic>
      <p:pic>
        <p:nvPicPr>
          <p:cNvPr id="6" name="图片 5">
            <a:extLst>
              <a:ext uri="{FF2B5EF4-FFF2-40B4-BE49-F238E27FC236}">
                <a16:creationId xmlns:a16="http://schemas.microsoft.com/office/drawing/2014/main" id="{484CA69A-D560-5D4A-B191-A2D49BF06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650" y="915867"/>
            <a:ext cx="4403625" cy="1373450"/>
          </a:xfrm>
          <a:prstGeom prst="rect">
            <a:avLst/>
          </a:prstGeom>
        </p:spPr>
      </p:pic>
      <p:pic>
        <p:nvPicPr>
          <p:cNvPr id="8" name="图片 7">
            <a:extLst>
              <a:ext uri="{FF2B5EF4-FFF2-40B4-BE49-F238E27FC236}">
                <a16:creationId xmlns:a16="http://schemas.microsoft.com/office/drawing/2014/main" id="{F0441811-56CA-6748-8B4B-99DD53E32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215" y="2462684"/>
            <a:ext cx="4805308" cy="3864978"/>
          </a:xfrm>
          <a:prstGeom prst="rect">
            <a:avLst/>
          </a:prstGeom>
        </p:spPr>
      </p:pic>
      <p:sp>
        <p:nvSpPr>
          <p:cNvPr id="27" name="iṩļiḍè">
            <a:extLst>
              <a:ext uri="{FF2B5EF4-FFF2-40B4-BE49-F238E27FC236}">
                <a16:creationId xmlns:a16="http://schemas.microsoft.com/office/drawing/2014/main" id="{B9178916-D338-E246-9F1D-CB8B0CA769A3}"/>
              </a:ext>
            </a:extLst>
          </p:cNvPr>
          <p:cNvSpPr/>
          <p:nvPr/>
        </p:nvSpPr>
        <p:spPr>
          <a:xfrm>
            <a:off x="1018477" y="4330430"/>
            <a:ext cx="189584" cy="18958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28" name="íṧḻîďè">
            <a:extLst>
              <a:ext uri="{FF2B5EF4-FFF2-40B4-BE49-F238E27FC236}">
                <a16:creationId xmlns:a16="http://schemas.microsoft.com/office/drawing/2014/main" id="{EC307C1A-69EE-A043-8F49-B16C2EC40F3B}"/>
              </a:ext>
            </a:extLst>
          </p:cNvPr>
          <p:cNvGrpSpPr/>
          <p:nvPr/>
        </p:nvGrpSpPr>
        <p:grpSpPr>
          <a:xfrm>
            <a:off x="1208061" y="4271338"/>
            <a:ext cx="3787451" cy="830188"/>
            <a:chOff x="7487398" y="1878385"/>
            <a:chExt cx="2607734" cy="830185"/>
          </a:xfrm>
        </p:grpSpPr>
        <p:sp>
          <p:nvSpPr>
            <p:cNvPr id="29" name="iṣḻíḑé">
              <a:extLst>
                <a:ext uri="{FF2B5EF4-FFF2-40B4-BE49-F238E27FC236}">
                  <a16:creationId xmlns:a16="http://schemas.microsoft.com/office/drawing/2014/main" id="{2CE80D44-9567-2E4A-B94B-41DED3FBCA52}"/>
                </a:ext>
              </a:extLst>
            </p:cNvPr>
            <p:cNvSpPr txBox="1"/>
            <p:nvPr/>
          </p:nvSpPr>
          <p:spPr>
            <a:xfrm>
              <a:off x="7487398" y="2182018"/>
              <a:ext cx="2607734" cy="526552"/>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APT</a:t>
              </a:r>
              <a:r>
                <a:rPr lang="zh-CN" altLang="en-US" sz="1000" dirty="0">
                  <a:latin typeface="Arial" panose="020B0604020202020204" pitchFamily="34" charset="0"/>
                  <a:ea typeface="微软雅黑" panose="020B0503020204020204" pitchFamily="34" charset="-122"/>
                  <a:sym typeface="+mn-ea"/>
                </a:rPr>
                <a:t>和</a:t>
              </a:r>
              <a:r>
                <a:rPr lang="en-US" altLang="zh-CN" sz="1000" dirty="0">
                  <a:latin typeface="Arial" panose="020B0604020202020204" pitchFamily="34" charset="0"/>
                  <a:ea typeface="微软雅黑" panose="020B0503020204020204" pitchFamily="34" charset="-122"/>
                  <a:sym typeface="+mn-ea"/>
                </a:rPr>
                <a:t>AST</a:t>
              </a:r>
              <a:r>
                <a:rPr lang="zh-CN" altLang="en-US" sz="1000" dirty="0">
                  <a:latin typeface="Arial" panose="020B0604020202020204" pitchFamily="34" charset="0"/>
                  <a:ea typeface="微软雅黑" panose="020B0503020204020204" pitchFamily="34" charset="-122"/>
                  <a:sym typeface="+mn-ea"/>
                </a:rPr>
                <a:t>在编译时使用，</a:t>
              </a:r>
              <a:r>
                <a:rPr lang="en-US" altLang="zh-CN" sz="1000" dirty="0">
                  <a:latin typeface="Arial" panose="020B0604020202020204" pitchFamily="34" charset="0"/>
                  <a:ea typeface="微软雅黑" panose="020B0503020204020204" pitchFamily="34" charset="-122"/>
                  <a:sym typeface="+mn-ea"/>
                </a:rPr>
                <a:t>ASM</a:t>
              </a:r>
              <a:r>
                <a:rPr lang="zh-CN" altLang="en-US" sz="1000" dirty="0">
                  <a:latin typeface="Arial" panose="020B0604020202020204" pitchFamily="34" charset="0"/>
                  <a:ea typeface="微软雅黑" panose="020B0503020204020204" pitchFamily="34" charset="-122"/>
                  <a:sym typeface="+mn-ea"/>
                </a:rPr>
                <a:t>和</a:t>
              </a:r>
              <a:r>
                <a:rPr lang="en-US" altLang="zh-CN" sz="1000" dirty="0">
                  <a:latin typeface="Arial" panose="020B0604020202020204" pitchFamily="34" charset="0"/>
                  <a:ea typeface="微软雅黑" panose="020B0503020204020204" pitchFamily="34" charset="-122"/>
                  <a:sym typeface="+mn-ea"/>
                </a:rPr>
                <a:t>AspectJ</a:t>
              </a:r>
              <a:r>
                <a:rPr lang="zh-CN" altLang="en-US" sz="1000" dirty="0">
                  <a:latin typeface="Arial" panose="020B0604020202020204" pitchFamily="34" charset="0"/>
                  <a:ea typeface="微软雅黑" panose="020B0503020204020204" pitchFamily="34" charset="-122"/>
                  <a:sym typeface="+mn-ea"/>
                </a:rPr>
                <a:t>在编译为字节码后使用，</a:t>
              </a:r>
              <a:r>
                <a:rPr lang="en-US" altLang="zh-CN" sz="1000" dirty="0" err="1">
                  <a:latin typeface="Arial" panose="020B0604020202020204" pitchFamily="34" charset="0"/>
                  <a:ea typeface="微软雅黑" panose="020B0503020204020204" pitchFamily="34" charset="-122"/>
                  <a:sym typeface="+mn-ea"/>
                </a:rPr>
                <a:t>CGLib</a:t>
              </a:r>
              <a:r>
                <a:rPr lang="zh-CN" altLang="en-US" sz="1000" dirty="0">
                  <a:latin typeface="Arial" panose="020B0604020202020204" pitchFamily="34" charset="0"/>
                  <a:ea typeface="微软雅黑" panose="020B0503020204020204" pitchFamily="34" charset="-122"/>
                  <a:sym typeface="+mn-ea"/>
                </a:rPr>
                <a:t>和</a:t>
              </a:r>
              <a:r>
                <a:rPr lang="en-US" altLang="zh-CN" sz="1000" dirty="0" err="1">
                  <a:latin typeface="Arial" panose="020B0604020202020204" pitchFamily="34" charset="0"/>
                  <a:ea typeface="微软雅黑" panose="020B0503020204020204" pitchFamily="34" charset="-122"/>
                  <a:sym typeface="+mn-ea"/>
                </a:rPr>
                <a:t>JAVAssist</a:t>
              </a:r>
              <a:r>
                <a:rPr lang="zh-CN" altLang="en-US" sz="1000" dirty="0">
                  <a:latin typeface="Arial" panose="020B0604020202020204" pitchFamily="34" charset="0"/>
                  <a:ea typeface="微软雅黑" panose="020B0503020204020204" pitchFamily="34" charset="-122"/>
                  <a:sym typeface="+mn-ea"/>
                </a:rPr>
                <a:t>在运行时使用。</a:t>
              </a:r>
            </a:p>
          </p:txBody>
        </p:sp>
        <p:sp>
          <p:nvSpPr>
            <p:cNvPr id="30" name="íSlídé">
              <a:extLst>
                <a:ext uri="{FF2B5EF4-FFF2-40B4-BE49-F238E27FC236}">
                  <a16:creationId xmlns:a16="http://schemas.microsoft.com/office/drawing/2014/main" id="{8B7E8C83-D95C-4042-9600-A1958ECFEDCC}"/>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编译阶段</a:t>
              </a:r>
              <a:endPar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7339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i$ľidè"/>
        <p:cNvGrpSpPr/>
        <p:nvPr/>
      </p:nvGrpSpPr>
      <p:grpSpPr>
        <a:xfrm>
          <a:off x="0" y="0"/>
          <a:ext cx="0" cy="0"/>
          <a:chOff x="0" y="0"/>
          <a:chExt cx="0" cy="0"/>
        </a:xfrm>
      </p:grpSpPr>
      <p:sp>
        <p:nvSpPr>
          <p:cNvPr id="4" name="işļîḍè">
            <a:extLst>
              <a:ext uri="{FF2B5EF4-FFF2-40B4-BE49-F238E27FC236}">
                <a16:creationId xmlns:a16="http://schemas.microsoft.com/office/drawing/2014/main" id="{9B1230AC-031C-4CA2-9264-559047B50BE6}"/>
              </a:ext>
            </a:extLst>
          </p:cNvPr>
          <p:cNvSpPr>
            <a:spLocks noGrp="1"/>
          </p:cNvSpPr>
          <p:nvPr>
            <p:ph type="title"/>
          </p:nvPr>
        </p:nvSpPr>
        <p:spPr/>
        <p:txBody>
          <a:bodyPr/>
          <a:lstStyle/>
          <a:p>
            <a:r>
              <a:rPr lang="zh-CN" altLang="en-US" dirty="0"/>
              <a:t>运行时的</a:t>
            </a:r>
            <a:r>
              <a:rPr lang="en-US" altLang="zh-CN" dirty="0"/>
              <a:t>CGLIB</a:t>
            </a:r>
            <a:r>
              <a:rPr lang="zh-CN" altLang="en-US" dirty="0"/>
              <a:t>和</a:t>
            </a:r>
            <a:r>
              <a:rPr lang="en-US" altLang="zh-CN" dirty="0" err="1"/>
              <a:t>Javassist</a:t>
            </a:r>
            <a:endParaRPr lang="zh-CN" altLang="en-US" dirty="0"/>
          </a:p>
        </p:txBody>
      </p:sp>
      <p:pic>
        <p:nvPicPr>
          <p:cNvPr id="2050" name="Picture 2" descr="AOP-JDK 和CGLIB、Javassist、ASM之间的差别 (详细)（一）2">
            <a:extLst>
              <a:ext uri="{FF2B5EF4-FFF2-40B4-BE49-F238E27FC236}">
                <a16:creationId xmlns:a16="http://schemas.microsoft.com/office/drawing/2014/main" id="{E9C2516E-DCB9-A74E-9E1F-D3DB80903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527" y="2095756"/>
            <a:ext cx="5099189" cy="3112242"/>
          </a:xfrm>
          <a:prstGeom prst="rect">
            <a:avLst/>
          </a:prstGeom>
          <a:noFill/>
          <a:extLst>
            <a:ext uri="{909E8E84-426E-40DD-AFC4-6F175D3DCCD1}">
              <a14:hiddenFill xmlns:a14="http://schemas.microsoft.com/office/drawing/2010/main">
                <a:solidFill>
                  <a:srgbClr val="FFFFFF"/>
                </a:solidFill>
              </a14:hiddenFill>
            </a:ext>
          </a:extLst>
        </p:spPr>
      </p:pic>
      <p:sp>
        <p:nvSpPr>
          <p:cNvPr id="51" name="îṩ1íḍé">
            <a:extLst>
              <a:ext uri="{FF2B5EF4-FFF2-40B4-BE49-F238E27FC236}">
                <a16:creationId xmlns:a16="http://schemas.microsoft.com/office/drawing/2014/main" id="{D044F989-8887-B44F-B431-7B48F0BEA92E}"/>
              </a:ext>
            </a:extLst>
          </p:cNvPr>
          <p:cNvSpPr/>
          <p:nvPr/>
        </p:nvSpPr>
        <p:spPr>
          <a:xfrm>
            <a:off x="660400" y="1746755"/>
            <a:ext cx="5539433"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53" name="îṥľiḑè">
            <a:extLst>
              <a:ext uri="{FF2B5EF4-FFF2-40B4-BE49-F238E27FC236}">
                <a16:creationId xmlns:a16="http://schemas.microsoft.com/office/drawing/2014/main" id="{D8BB2560-4833-2341-8613-FF21E7399879}"/>
              </a:ext>
            </a:extLst>
          </p:cNvPr>
          <p:cNvSpPr txBox="1"/>
          <p:nvPr/>
        </p:nvSpPr>
        <p:spPr>
          <a:xfrm>
            <a:off x="2027129" y="2095756"/>
            <a:ext cx="1902861" cy="369332"/>
          </a:xfrm>
          <a:prstGeom prst="rect">
            <a:avLst/>
          </a:prstGeom>
          <a:noFill/>
        </p:spPr>
        <p:txBody>
          <a:bodyPr wrap="square">
            <a:spAutoFit/>
          </a:bodyPr>
          <a:lstStyle/>
          <a:p>
            <a:r>
              <a:rPr lang="en-US" altLang="zh-CN" b="1" dirty="0">
                <a:solidFill>
                  <a:schemeClr val="accent2"/>
                </a:solidFill>
                <a:latin typeface="Arial" panose="020B0604020202020204" pitchFamily="34" charset="0"/>
                <a:ea typeface="微软雅黑" panose="020B0503020204020204" pitchFamily="34" charset="-122"/>
                <a:sym typeface="Arial" panose="020B0604020202020204" pitchFamily="34" charset="0"/>
              </a:rPr>
              <a:t>CGLIB</a:t>
            </a:r>
          </a:p>
        </p:txBody>
      </p:sp>
      <p:sp>
        <p:nvSpPr>
          <p:cNvPr id="54" name="íṣlîḓè">
            <a:extLst>
              <a:ext uri="{FF2B5EF4-FFF2-40B4-BE49-F238E27FC236}">
                <a16:creationId xmlns:a16="http://schemas.microsoft.com/office/drawing/2014/main" id="{319C74E8-E600-5646-987F-53DD20CA931D}"/>
              </a:ext>
            </a:extLst>
          </p:cNvPr>
          <p:cNvSpPr/>
          <p:nvPr/>
        </p:nvSpPr>
        <p:spPr>
          <a:xfrm>
            <a:off x="2027128" y="2473032"/>
            <a:ext cx="3891351" cy="795465"/>
          </a:xfrm>
          <a:prstGeom prst="rect">
            <a:avLst/>
          </a:prstGeom>
          <a:ln>
            <a:noFill/>
          </a:ln>
        </p:spPr>
        <p:txBody>
          <a:bodyPr wrap="square" lIns="91440" tIns="45720" rIns="91440" bIns="45720" anchor="t">
            <a:noAutofit/>
          </a:bodyPr>
          <a:lstStyle/>
          <a:p>
            <a:pPr>
              <a:lnSpc>
                <a:spcPct val="150000"/>
              </a:lnSpc>
            </a:pPr>
            <a:r>
              <a:rPr lang="en" altLang="zh-CN" sz="1000" dirty="0">
                <a:latin typeface="+mn-ea"/>
                <a:sym typeface="Arial" panose="020B0604020202020204" pitchFamily="34" charset="0"/>
              </a:rPr>
              <a:t>CGLIB</a:t>
            </a:r>
            <a:r>
              <a:rPr lang="zh-CN" altLang="en-US" sz="1000" dirty="0">
                <a:latin typeface="+mn-ea"/>
                <a:sym typeface="Arial" panose="020B0604020202020204" pitchFamily="34" charset="0"/>
              </a:rPr>
              <a:t>是一个底层使用</a:t>
            </a:r>
            <a:r>
              <a:rPr lang="en" altLang="zh-CN" sz="1000" dirty="0">
                <a:latin typeface="+mn-ea"/>
                <a:sym typeface="Arial" panose="020B0604020202020204" pitchFamily="34" charset="0"/>
              </a:rPr>
              <a:t>ASM</a:t>
            </a:r>
            <a:r>
              <a:rPr lang="zh-CN" altLang="en-US" sz="1000" dirty="0">
                <a:latin typeface="+mn-ea"/>
                <a:sym typeface="Arial" panose="020B0604020202020204" pitchFamily="34" charset="0"/>
              </a:rPr>
              <a:t>实现的高性能代码生成库，通常使用继承来实现动态代理。</a:t>
            </a:r>
            <a:r>
              <a:rPr lang="en" altLang="zh-CN" sz="1000" dirty="0">
                <a:latin typeface="+mn-ea"/>
                <a:sym typeface="Arial" panose="020B0604020202020204" pitchFamily="34" charset="0"/>
              </a:rPr>
              <a:t>Spring</a:t>
            </a:r>
            <a:r>
              <a:rPr lang="zh-CN" altLang="en-US" sz="1000" dirty="0">
                <a:latin typeface="+mn-ea"/>
                <a:sym typeface="Arial" panose="020B0604020202020204" pitchFamily="34" charset="0"/>
              </a:rPr>
              <a:t>将其作为底层实现，</a:t>
            </a:r>
            <a:r>
              <a:rPr lang="en" altLang="zh-CN" sz="1000" dirty="0">
                <a:latin typeface="+mn-ea"/>
                <a:sym typeface="Arial" panose="020B0604020202020204" pitchFamily="34" charset="0"/>
              </a:rPr>
              <a:t>Hibernate</a:t>
            </a:r>
            <a:r>
              <a:rPr lang="zh-CN" altLang="en-US" sz="1000" dirty="0">
                <a:latin typeface="+mn-ea"/>
                <a:sym typeface="Arial" panose="020B0604020202020204" pitchFamily="34" charset="0"/>
              </a:rPr>
              <a:t>新版本已经使用</a:t>
            </a:r>
            <a:r>
              <a:rPr lang="en" altLang="zh-CN" sz="1000" dirty="0" err="1">
                <a:latin typeface="+mn-ea"/>
                <a:sym typeface="Arial" panose="020B0604020202020204" pitchFamily="34" charset="0"/>
              </a:rPr>
              <a:t>Javassist</a:t>
            </a:r>
            <a:r>
              <a:rPr lang="zh-CN" altLang="en-US" sz="1000" dirty="0">
                <a:latin typeface="+mn-ea"/>
                <a:sym typeface="Arial" panose="020B0604020202020204" pitchFamily="34" charset="0"/>
              </a:rPr>
              <a:t>实现。</a:t>
            </a:r>
            <a:endParaRPr lang="en-US" altLang="zh-CN" sz="1000" dirty="0">
              <a:latin typeface="+mn-ea"/>
              <a:sym typeface="Arial" panose="020B0604020202020204" pitchFamily="34" charset="0"/>
            </a:endParaRPr>
          </a:p>
        </p:txBody>
      </p:sp>
      <p:grpSp>
        <p:nvGrpSpPr>
          <p:cNvPr id="55" name="ïsľïdé">
            <a:extLst>
              <a:ext uri="{FF2B5EF4-FFF2-40B4-BE49-F238E27FC236}">
                <a16:creationId xmlns:a16="http://schemas.microsoft.com/office/drawing/2014/main" id="{A3C80E2B-8764-AF49-A536-4DA9F6795DAF}"/>
              </a:ext>
            </a:extLst>
          </p:cNvPr>
          <p:cNvGrpSpPr/>
          <p:nvPr/>
        </p:nvGrpSpPr>
        <p:grpSpPr>
          <a:xfrm>
            <a:off x="1391551" y="2041599"/>
            <a:ext cx="444222" cy="444220"/>
            <a:chOff x="7733240" y="318567"/>
            <a:chExt cx="444222" cy="444220"/>
          </a:xfrm>
        </p:grpSpPr>
        <p:sp>
          <p:nvSpPr>
            <p:cNvPr id="56" name="îslíḍê">
              <a:extLst>
                <a:ext uri="{FF2B5EF4-FFF2-40B4-BE49-F238E27FC236}">
                  <a16:creationId xmlns:a16="http://schemas.microsoft.com/office/drawing/2014/main" id="{8D6C8899-3A23-D04D-8F0C-74B10C9AB791}"/>
                </a:ext>
              </a:extLst>
            </p:cNvPr>
            <p:cNvSpPr/>
            <p:nvPr/>
          </p:nvSpPr>
          <p:spPr>
            <a:xfrm>
              <a:off x="7733240" y="318567"/>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57" name="îṧḷîḓè">
              <a:extLst>
                <a:ext uri="{FF2B5EF4-FFF2-40B4-BE49-F238E27FC236}">
                  <a16:creationId xmlns:a16="http://schemas.microsoft.com/office/drawing/2014/main" id="{A067C4D2-C18C-DC41-ADF9-E1819C7D4A64}"/>
                </a:ext>
              </a:extLst>
            </p:cNvPr>
            <p:cNvSpPr/>
            <p:nvPr/>
          </p:nvSpPr>
          <p:spPr bwMode="auto">
            <a:xfrm>
              <a:off x="7861587" y="437897"/>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46" name="iSḷïḋe">
            <a:extLst>
              <a:ext uri="{FF2B5EF4-FFF2-40B4-BE49-F238E27FC236}">
                <a16:creationId xmlns:a16="http://schemas.microsoft.com/office/drawing/2014/main" id="{F05EDF86-12C5-6D42-B945-420DC518532F}"/>
              </a:ext>
            </a:extLst>
          </p:cNvPr>
          <p:cNvSpPr/>
          <p:nvPr/>
        </p:nvSpPr>
        <p:spPr>
          <a:xfrm>
            <a:off x="660400" y="3839286"/>
            <a:ext cx="5539433"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47" name="íṥḷiďè">
            <a:extLst>
              <a:ext uri="{FF2B5EF4-FFF2-40B4-BE49-F238E27FC236}">
                <a16:creationId xmlns:a16="http://schemas.microsoft.com/office/drawing/2014/main" id="{FABA4693-4D1F-4C41-A8E6-DE55EBB7973C}"/>
              </a:ext>
            </a:extLst>
          </p:cNvPr>
          <p:cNvGrpSpPr/>
          <p:nvPr/>
        </p:nvGrpSpPr>
        <p:grpSpPr>
          <a:xfrm>
            <a:off x="1391551" y="4156164"/>
            <a:ext cx="4526928" cy="942582"/>
            <a:chOff x="2185638" y="2432116"/>
            <a:chExt cx="4526928" cy="942582"/>
          </a:xfrm>
        </p:grpSpPr>
        <p:sp>
          <p:nvSpPr>
            <p:cNvPr id="48" name="i$1íḋê">
              <a:extLst>
                <a:ext uri="{FF2B5EF4-FFF2-40B4-BE49-F238E27FC236}">
                  <a16:creationId xmlns:a16="http://schemas.microsoft.com/office/drawing/2014/main" id="{BD403C06-19B3-0243-BEDD-43D50D33B98F}"/>
                </a:ext>
              </a:extLst>
            </p:cNvPr>
            <p:cNvSpPr txBox="1"/>
            <p:nvPr/>
          </p:nvSpPr>
          <p:spPr>
            <a:xfrm>
              <a:off x="2821216" y="2464239"/>
              <a:ext cx="2167266" cy="369332"/>
            </a:xfrm>
            <a:prstGeom prst="rect">
              <a:avLst/>
            </a:prstGeom>
            <a:noFill/>
          </p:spPr>
          <p:txBody>
            <a:bodyPr wrap="square">
              <a:spAutoFit/>
            </a:bodyPr>
            <a:lstStyle/>
            <a:p>
              <a:r>
                <a:rPr lang="en-US" altLang="zh-CN" b="1" dirty="0" err="1">
                  <a:solidFill>
                    <a:schemeClr val="accent3"/>
                  </a:solidFill>
                  <a:sym typeface="Arial" panose="020B0604020202020204" pitchFamily="34" charset="0"/>
                </a:rPr>
                <a:t>Javassist</a:t>
              </a:r>
              <a:endParaRPr lang="en-US" altLang="zh-CN" b="1" dirty="0">
                <a:solidFill>
                  <a:schemeClr val="accent3"/>
                </a:solidFill>
                <a:sym typeface="Arial" panose="020B0604020202020204" pitchFamily="34" charset="0"/>
              </a:endParaRPr>
            </a:p>
          </p:txBody>
        </p:sp>
        <p:sp>
          <p:nvSpPr>
            <p:cNvPr id="49" name="íṧḻïḓé">
              <a:extLst>
                <a:ext uri="{FF2B5EF4-FFF2-40B4-BE49-F238E27FC236}">
                  <a16:creationId xmlns:a16="http://schemas.microsoft.com/office/drawing/2014/main" id="{1C65D9D6-5F48-864E-8BA0-A815C8509EF5}"/>
                </a:ext>
              </a:extLst>
            </p:cNvPr>
            <p:cNvSpPr/>
            <p:nvPr/>
          </p:nvSpPr>
          <p:spPr>
            <a:xfrm>
              <a:off x="2821215" y="2841515"/>
              <a:ext cx="3891351" cy="533183"/>
            </a:xfrm>
            <a:prstGeom prst="rect">
              <a:avLst/>
            </a:prstGeom>
            <a:ln>
              <a:noFill/>
            </a:ln>
          </p:spPr>
          <p:txBody>
            <a:bodyPr wrap="square" lIns="91440" tIns="45720" rIns="91440" bIns="45720" anchor="t">
              <a:noAutofit/>
            </a:bodyPr>
            <a:lstStyle/>
            <a:p>
              <a:pPr>
                <a:lnSpc>
                  <a:spcPct val="150000"/>
                </a:lnSpc>
              </a:pPr>
              <a:r>
                <a:rPr lang="en" altLang="zh-CN" sz="1000" dirty="0" err="1">
                  <a:latin typeface="+mn-ea"/>
                  <a:sym typeface="Arial" panose="020B0604020202020204" pitchFamily="34" charset="0"/>
                </a:rPr>
                <a:t>Javassist</a:t>
              </a:r>
              <a:r>
                <a:rPr lang="zh-CN" altLang="en-US" sz="1000" dirty="0">
                  <a:latin typeface="+mn-ea"/>
                  <a:sym typeface="Arial" panose="020B0604020202020204" pitchFamily="34" charset="0"/>
                </a:rPr>
                <a:t>是一个开源的分析、编辑和创建</a:t>
              </a:r>
              <a:r>
                <a:rPr lang="en" altLang="zh-CN" sz="1000" dirty="0">
                  <a:latin typeface="+mn-ea"/>
                  <a:sym typeface="Arial" panose="020B0604020202020204" pitchFamily="34" charset="0"/>
                </a:rPr>
                <a:t>Java</a:t>
              </a:r>
              <a:r>
                <a:rPr lang="zh-CN" altLang="en-US" sz="1000" dirty="0">
                  <a:latin typeface="+mn-ea"/>
                  <a:sym typeface="Arial" panose="020B0604020202020204" pitchFamily="34" charset="0"/>
                </a:rPr>
                <a:t>字节码的类库。</a:t>
              </a:r>
              <a:endParaRPr lang="en-US" altLang="zh-CN" sz="1000" dirty="0">
                <a:latin typeface="+mn-ea"/>
                <a:sym typeface="Arial" panose="020B0604020202020204" pitchFamily="34" charset="0"/>
              </a:endParaRPr>
            </a:p>
            <a:p>
              <a:pPr>
                <a:lnSpc>
                  <a:spcPct val="150000"/>
                </a:lnSpc>
              </a:pPr>
              <a:r>
                <a:rPr lang="zh-CN" altLang="en-US" sz="1000" dirty="0">
                  <a:latin typeface="+mn-ea"/>
                  <a:sym typeface="Arial" panose="020B0604020202020204" pitchFamily="34" charset="0"/>
                </a:rPr>
                <a:t>它可以静态或者动态生成或者修改字节码。</a:t>
              </a:r>
            </a:p>
          </p:txBody>
        </p:sp>
        <p:sp>
          <p:nvSpPr>
            <p:cNvPr id="50" name="iṡlîdè">
              <a:extLst>
                <a:ext uri="{FF2B5EF4-FFF2-40B4-BE49-F238E27FC236}">
                  <a16:creationId xmlns:a16="http://schemas.microsoft.com/office/drawing/2014/main" id="{954FC4DB-FA3E-C94A-82B4-B49E514DF1A9}"/>
                </a:ext>
              </a:extLst>
            </p:cNvPr>
            <p:cNvSpPr/>
            <p:nvPr/>
          </p:nvSpPr>
          <p:spPr>
            <a:xfrm>
              <a:off x="2185638" y="2432116"/>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45" name="iśľiḋè">
            <a:extLst>
              <a:ext uri="{FF2B5EF4-FFF2-40B4-BE49-F238E27FC236}">
                <a16:creationId xmlns:a16="http://schemas.microsoft.com/office/drawing/2014/main" id="{98F1460C-AA89-1B4D-B6F7-19D9E9C60CDC}"/>
              </a:ext>
            </a:extLst>
          </p:cNvPr>
          <p:cNvSpPr/>
          <p:nvPr/>
        </p:nvSpPr>
        <p:spPr bwMode="auto">
          <a:xfrm>
            <a:off x="1529236" y="4275494"/>
            <a:ext cx="168853" cy="205561"/>
          </a:xfrm>
          <a:custGeom>
            <a:avLst/>
            <a:gdLst>
              <a:gd name="connsiteX0" fmla="*/ 283816 w 438150"/>
              <a:gd name="connsiteY0" fmla="*/ 621 h 533400"/>
              <a:gd name="connsiteX1" fmla="*/ 286102 w 438150"/>
              <a:gd name="connsiteY1" fmla="*/ 716 h 533400"/>
              <a:gd name="connsiteX2" fmla="*/ 286102 w 438150"/>
              <a:gd name="connsiteY2" fmla="*/ 124446 h 533400"/>
              <a:gd name="connsiteX3" fmla="*/ 286197 w 438150"/>
              <a:gd name="connsiteY3" fmla="*/ 126160 h 533400"/>
              <a:gd name="connsiteX4" fmla="*/ 314677 w 438150"/>
              <a:gd name="connsiteY4" fmla="*/ 153021 h 533400"/>
              <a:gd name="connsiteX5" fmla="*/ 314677 w 438150"/>
              <a:gd name="connsiteY5" fmla="*/ 153021 h 533400"/>
              <a:gd name="connsiteX6" fmla="*/ 438407 w 438150"/>
              <a:gd name="connsiteY6" fmla="*/ 153021 h 533400"/>
              <a:gd name="connsiteX7" fmla="*/ 438502 w 438150"/>
              <a:gd name="connsiteY7" fmla="*/ 155307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3816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50098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534 w 438150"/>
              <a:gd name="connsiteY34" fmla="*/ 133876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Tree>
    <p:custDataLst>
      <p:tags r:id="rId1"/>
    </p:custDataLst>
    <p:extLst>
      <p:ext uri="{BB962C8B-B14F-4D97-AF65-F5344CB8AC3E}">
        <p14:creationId xmlns:p14="http://schemas.microsoft.com/office/powerpoint/2010/main" val="334632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ṥḷíďê"/>
        <p:cNvGrpSpPr/>
        <p:nvPr/>
      </p:nvGrpSpPr>
      <p:grpSpPr>
        <a:xfrm>
          <a:off x="0" y="0"/>
          <a:ext cx="0" cy="0"/>
          <a:chOff x="0" y="0"/>
          <a:chExt cx="0" cy="0"/>
        </a:xfrm>
      </p:grpSpPr>
      <p:sp>
        <p:nvSpPr>
          <p:cNvPr id="6" name="î$lïḍè">
            <a:extLst>
              <a:ext uri="{FF2B5EF4-FFF2-40B4-BE49-F238E27FC236}">
                <a16:creationId xmlns:a16="http://schemas.microsoft.com/office/drawing/2014/main" id="{21D09952-EEBF-4171-A1EC-ED5668F71A50}"/>
              </a:ext>
            </a:extLst>
          </p:cNvPr>
          <p:cNvSpPr>
            <a:spLocks noGrp="1"/>
          </p:cNvSpPr>
          <p:nvPr>
            <p:ph type="title"/>
          </p:nvPr>
        </p:nvSpPr>
        <p:spPr>
          <a:xfrm>
            <a:off x="1873250" y="2471737"/>
            <a:ext cx="5677105" cy="1133475"/>
          </a:xfrm>
        </p:spPr>
        <p:txBody>
          <a:bodyPr/>
          <a:lstStyle/>
          <a:p>
            <a:r>
              <a:rPr lang="zh-CN" altLang="en-US" dirty="0"/>
              <a:t>示例</a:t>
            </a:r>
            <a:endParaRPr lang="zh-CN" altLang="en-US" dirty="0">
              <a:solidFill>
                <a:schemeClr val="accent6"/>
              </a:solidFill>
            </a:endParaRPr>
          </a:p>
        </p:txBody>
      </p:sp>
      <p:sp>
        <p:nvSpPr>
          <p:cNvPr id="7" name="ïŝļïḑè">
            <a:extLst>
              <a:ext uri="{FF2B5EF4-FFF2-40B4-BE49-F238E27FC236}">
                <a16:creationId xmlns:a16="http://schemas.microsoft.com/office/drawing/2014/main" id="{54779B32-1110-4D36-807F-119F9DF9ACF7}"/>
              </a:ext>
            </a:extLst>
          </p:cNvPr>
          <p:cNvSpPr>
            <a:spLocks noGrp="1"/>
          </p:cNvSpPr>
          <p:nvPr>
            <p:ph type="body" idx="1"/>
          </p:nvPr>
        </p:nvSpPr>
        <p:spPr>
          <a:xfrm>
            <a:off x="1873249" y="3795176"/>
            <a:ext cx="5677105" cy="965763"/>
          </a:xfrm>
        </p:spPr>
        <p:txBody>
          <a:bodyPr vert="horz" lIns="91440" tIns="45720" rIns="91440" bIns="45720" rtlCol="0">
            <a:normAutofit/>
          </a:bodyPr>
          <a:lstStyle/>
          <a:p>
            <a:r>
              <a:rPr lang="zh-CN" altLang="en-US" dirty="0">
                <a:solidFill>
                  <a:schemeClr val="tx1"/>
                </a:solidFill>
              </a:rPr>
              <a:t>代码实践</a:t>
            </a:r>
          </a:p>
        </p:txBody>
      </p:sp>
      <p:sp>
        <p:nvSpPr>
          <p:cNvPr id="4" name="íšḻiḓé">
            <a:extLst>
              <a:ext uri="{FF2B5EF4-FFF2-40B4-BE49-F238E27FC236}">
                <a16:creationId xmlns:a16="http://schemas.microsoft.com/office/drawing/2014/main" id="{843C058C-D823-4BA9-9894-6A7B7B3E33DC}"/>
              </a:ext>
            </a:extLst>
          </p:cNvPr>
          <p:cNvSpPr txBox="1"/>
          <p:nvPr/>
        </p:nvSpPr>
        <p:spPr>
          <a:xfrm>
            <a:off x="1873250" y="1810017"/>
            <a:ext cx="3130550" cy="1323439"/>
          </a:xfrm>
          <a:prstGeom prst="rect">
            <a:avLst/>
          </a:prstGeom>
          <a:noFill/>
        </p:spPr>
        <p:txBody>
          <a:bodyPr wrap="square" rtlCol="0">
            <a:spAutoFit/>
          </a:bodyPr>
          <a:lstStyle/>
          <a:p>
            <a:r>
              <a:rPr lang="en-US" altLang="zh-CN" sz="8000" dirty="0">
                <a:solidFill>
                  <a:schemeClr val="accent6">
                    <a:lumMod val="75000"/>
                  </a:schemeClr>
                </a:solidFill>
              </a:rPr>
              <a:t>04.</a:t>
            </a:r>
            <a:endParaRPr lang="zh-CN" altLang="en-US" sz="8000" dirty="0">
              <a:solidFill>
                <a:schemeClr val="accent6">
                  <a:lumMod val="75000"/>
                </a:schemeClr>
              </a:solidFill>
            </a:endParaRPr>
          </a:p>
        </p:txBody>
      </p:sp>
    </p:spTree>
    <p:custDataLst>
      <p:tags r:id="rId2"/>
    </p:custDataLst>
    <p:extLst>
      <p:ext uri="{BB962C8B-B14F-4D97-AF65-F5344CB8AC3E}">
        <p14:creationId xmlns:p14="http://schemas.microsoft.com/office/powerpoint/2010/main" val="167800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ṥ1iḑê"/>
        <p:cNvGrpSpPr/>
        <p:nvPr/>
      </p:nvGrpSpPr>
      <p:grpSpPr>
        <a:xfrm>
          <a:off x="0" y="0"/>
          <a:ext cx="0" cy="0"/>
          <a:chOff x="0" y="0"/>
          <a:chExt cx="0" cy="0"/>
        </a:xfrm>
      </p:grpSpPr>
      <p:sp>
        <p:nvSpPr>
          <p:cNvPr id="2" name="ïSlíḑè">
            <a:extLst>
              <a:ext uri="{FF2B5EF4-FFF2-40B4-BE49-F238E27FC236}">
                <a16:creationId xmlns:a16="http://schemas.microsoft.com/office/drawing/2014/main" id="{0C187D36-F2E1-4E70-9023-1F98E130E8EB}"/>
              </a:ext>
            </a:extLst>
          </p:cNvPr>
          <p:cNvSpPr>
            <a:spLocks noGrp="1"/>
          </p:cNvSpPr>
          <p:nvPr>
            <p:ph type="title"/>
          </p:nvPr>
        </p:nvSpPr>
        <p:spPr/>
        <p:txBody>
          <a:bodyPr/>
          <a:lstStyle/>
          <a:p>
            <a:r>
              <a:rPr lang="zh-CN" altLang="en-US" dirty="0"/>
              <a:t>示例</a:t>
            </a:r>
          </a:p>
        </p:txBody>
      </p:sp>
      <p:sp>
        <p:nvSpPr>
          <p:cNvPr id="6" name="ïṧḻiḍè">
            <a:extLst>
              <a:ext uri="{FF2B5EF4-FFF2-40B4-BE49-F238E27FC236}">
                <a16:creationId xmlns:a16="http://schemas.microsoft.com/office/drawing/2014/main" id="{2190AA86-C3EA-49A3-9DFD-55B912F4D93E}"/>
              </a:ext>
            </a:extLst>
          </p:cNvPr>
          <p:cNvSpPr/>
          <p:nvPr/>
        </p:nvSpPr>
        <p:spPr>
          <a:xfrm>
            <a:off x="694006" y="3867842"/>
            <a:ext cx="3943540" cy="1028700"/>
          </a:xfrm>
          <a:prstGeom prst="roundRect">
            <a:avLst>
              <a:gd name="adj" fmla="val 480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7" name="ïṣļidè">
            <a:extLst>
              <a:ext uri="{FF2B5EF4-FFF2-40B4-BE49-F238E27FC236}">
                <a16:creationId xmlns:a16="http://schemas.microsoft.com/office/drawing/2014/main" id="{C63E6561-4F3B-4B42-B167-FD65DDCB079C}"/>
              </a:ext>
            </a:extLst>
          </p:cNvPr>
          <p:cNvSpPr txBox="1">
            <a:spLocks/>
          </p:cNvSpPr>
          <p:nvPr/>
        </p:nvSpPr>
        <p:spPr>
          <a:xfrm>
            <a:off x="895690" y="4050711"/>
            <a:ext cx="3540173" cy="369332"/>
          </a:xfrm>
          <a:prstGeom prst="rect">
            <a:avLst/>
          </a:prstGeom>
          <a:noFill/>
        </p:spPr>
        <p:txBody>
          <a:bodyPr wrap="square" rtlCol="0">
            <a:spAutoFit/>
          </a:bodyPr>
          <a:lstStyle/>
          <a:p>
            <a:r>
              <a:rPr lang="zh-CN" altLang="en-US" b="1" dirty="0">
                <a:solidFill>
                  <a:schemeClr val="accent4"/>
                </a:solidFill>
              </a:rPr>
              <a:t>代码地址</a:t>
            </a:r>
            <a:endParaRPr lang="en-US" altLang="zh-CN" b="1" dirty="0">
              <a:solidFill>
                <a:schemeClr val="accent4"/>
              </a:solidFill>
            </a:endParaRPr>
          </a:p>
        </p:txBody>
      </p:sp>
      <p:sp>
        <p:nvSpPr>
          <p:cNvPr id="8" name="iṥlíḍé">
            <a:extLst>
              <a:ext uri="{FF2B5EF4-FFF2-40B4-BE49-F238E27FC236}">
                <a16:creationId xmlns:a16="http://schemas.microsoft.com/office/drawing/2014/main" id="{04319243-B310-413E-AB31-4D57FBBEA6DA}"/>
              </a:ext>
            </a:extLst>
          </p:cNvPr>
          <p:cNvSpPr txBox="1">
            <a:spLocks/>
          </p:cNvSpPr>
          <p:nvPr/>
        </p:nvSpPr>
        <p:spPr>
          <a:xfrm>
            <a:off x="895690" y="4417695"/>
            <a:ext cx="3540173" cy="295722"/>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2">
                  <a:extLst>
                    <a:ext uri="{A12FA001-AC4F-418D-AE19-62706E023703}">
                      <ahyp:hlinkClr xmlns:ahyp="http://schemas.microsoft.com/office/drawing/2018/hyperlinkcolor" val="tx"/>
                    </a:ext>
                  </a:extLst>
                </a:hlinkClick>
              </a:rPr>
              <a:t>GitHub</a:t>
            </a:r>
            <a:r>
              <a:rPr lang="zh-CN" altLang="en-US" sz="1000" dirty="0">
                <a:latin typeface="Arial" panose="020B0604020202020204" pitchFamily="34" charset="0"/>
                <a:ea typeface="微软雅黑" panose="020B0503020204020204" pitchFamily="34" charset="-122"/>
                <a:sym typeface="Arial" panose="020B0604020202020204" pitchFamily="34" charset="0"/>
                <a:hlinkClick r:id="rId2">
                  <a:extLst>
                    <a:ext uri="{A12FA001-AC4F-418D-AE19-62706E023703}">
                      <ahyp:hlinkClr xmlns:ahyp="http://schemas.microsoft.com/office/drawing/2018/hyperlinkcolor" val="tx"/>
                    </a:ext>
                  </a:extLst>
                </a:hlinkClick>
              </a:rPr>
              <a:t>地址</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í$ḷïḑé">
            <a:extLst>
              <a:ext uri="{FF2B5EF4-FFF2-40B4-BE49-F238E27FC236}">
                <a16:creationId xmlns:a16="http://schemas.microsoft.com/office/drawing/2014/main" id="{05BED943-941E-405B-AD10-AA4D2325940D}"/>
              </a:ext>
            </a:extLst>
          </p:cNvPr>
          <p:cNvSpPr>
            <a:spLocks noGrp="1"/>
          </p:cNvSpPr>
          <p:nvPr>
            <p:ph type="sldNum" sz="quarter" idx="12"/>
          </p:nvPr>
        </p:nvSpPr>
        <p:spPr/>
        <p:txBody>
          <a:bodyPr/>
          <a:lstStyle/>
          <a:p>
            <a:r>
              <a:rPr lang="en-US" altLang="zh-CN" dirty="0"/>
              <a:t>9</a:t>
            </a:r>
            <a:endParaRPr lang="zh-CN" altLang="en-US" dirty="0"/>
          </a:p>
        </p:txBody>
      </p:sp>
      <p:sp>
        <p:nvSpPr>
          <p:cNvPr id="18" name="ïṩlíḑé">
            <a:extLst>
              <a:ext uri="{FF2B5EF4-FFF2-40B4-BE49-F238E27FC236}">
                <a16:creationId xmlns:a16="http://schemas.microsoft.com/office/drawing/2014/main" id="{116DE91B-D2AC-4DDA-8D0C-52221292363D}"/>
              </a:ext>
            </a:extLst>
          </p:cNvPr>
          <p:cNvSpPr/>
          <p:nvPr/>
        </p:nvSpPr>
        <p:spPr bwMode="auto">
          <a:xfrm>
            <a:off x="9699710" y="2372973"/>
            <a:ext cx="1415822" cy="2378102"/>
          </a:xfrm>
          <a:prstGeom prst="roundRect">
            <a:avLst>
              <a:gd name="adj" fmla="val 5813"/>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accent4"/>
              </a:solidFill>
            </a:endParaRPr>
          </a:p>
        </p:txBody>
      </p:sp>
      <p:sp>
        <p:nvSpPr>
          <p:cNvPr id="19" name="ïşḻiďè">
            <a:extLst>
              <a:ext uri="{FF2B5EF4-FFF2-40B4-BE49-F238E27FC236}">
                <a16:creationId xmlns:a16="http://schemas.microsoft.com/office/drawing/2014/main" id="{C2C07F63-F873-4A38-BF80-C1BC38E168B2}"/>
              </a:ext>
            </a:extLst>
          </p:cNvPr>
          <p:cNvSpPr/>
          <p:nvPr/>
        </p:nvSpPr>
        <p:spPr bwMode="auto">
          <a:xfrm>
            <a:off x="9796498" y="2505756"/>
            <a:ext cx="1225446" cy="827896"/>
          </a:xfrm>
          <a:prstGeom prst="roundRect">
            <a:avLst>
              <a:gd name="adj" fmla="val 7831"/>
            </a:avLst>
          </a:prstGeom>
          <a:solidFill>
            <a:srgbClr val="F3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iṡlíḋè">
            <a:extLst>
              <a:ext uri="{FF2B5EF4-FFF2-40B4-BE49-F238E27FC236}">
                <a16:creationId xmlns:a16="http://schemas.microsoft.com/office/drawing/2014/main" id="{869C1C9C-40AA-4C2F-9D95-AFD314551A1D}"/>
              </a:ext>
            </a:extLst>
          </p:cNvPr>
          <p:cNvSpPr/>
          <p:nvPr/>
        </p:nvSpPr>
        <p:spPr bwMode="auto">
          <a:xfrm>
            <a:off x="10342829" y="4111155"/>
            <a:ext cx="658318" cy="442344"/>
          </a:xfrm>
          <a:prstGeom prst="rect">
            <a:avLst/>
          </a:prstGeom>
          <a:solidFill>
            <a:srgbClr val="F3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iṣḻíďè">
            <a:extLst>
              <a:ext uri="{FF2B5EF4-FFF2-40B4-BE49-F238E27FC236}">
                <a16:creationId xmlns:a16="http://schemas.microsoft.com/office/drawing/2014/main" id="{6FF9A3EA-B958-445C-A427-06133E1CDA63}"/>
              </a:ext>
            </a:extLst>
          </p:cNvPr>
          <p:cNvSpPr/>
          <p:nvPr/>
        </p:nvSpPr>
        <p:spPr bwMode="auto">
          <a:xfrm>
            <a:off x="9846892" y="2901706"/>
            <a:ext cx="1135858" cy="395151"/>
          </a:xfrm>
          <a:custGeom>
            <a:avLst/>
            <a:gdLst>
              <a:gd name="T0" fmla="*/ 0 w 2292"/>
              <a:gd name="T1" fmla="*/ 53 h 796"/>
              <a:gd name="T2" fmla="*/ 680 w 2292"/>
              <a:gd name="T3" fmla="*/ 238 h 796"/>
              <a:gd name="T4" fmla="*/ 1613 w 2292"/>
              <a:gd name="T5" fmla="*/ 238 h 796"/>
              <a:gd name="T6" fmla="*/ 2292 w 2292"/>
              <a:gd name="T7" fmla="*/ 433 h 796"/>
              <a:gd name="T8" fmla="*/ 2292 w 2292"/>
              <a:gd name="T9" fmla="*/ 796 h 796"/>
              <a:gd name="T10" fmla="*/ 0 w 2292"/>
              <a:gd name="T11" fmla="*/ 796 h 796"/>
              <a:gd name="T12" fmla="*/ 0 w 2292"/>
              <a:gd name="T13" fmla="*/ 53 h 796"/>
            </a:gdLst>
            <a:ahLst/>
            <a:cxnLst>
              <a:cxn ang="0">
                <a:pos x="T0" y="T1"/>
              </a:cxn>
              <a:cxn ang="0">
                <a:pos x="T2" y="T3"/>
              </a:cxn>
              <a:cxn ang="0">
                <a:pos x="T4" y="T5"/>
              </a:cxn>
              <a:cxn ang="0">
                <a:pos x="T6" y="T7"/>
              </a:cxn>
              <a:cxn ang="0">
                <a:pos x="T8" y="T9"/>
              </a:cxn>
              <a:cxn ang="0">
                <a:pos x="T10" y="T11"/>
              </a:cxn>
              <a:cxn ang="0">
                <a:pos x="T12" y="T13"/>
              </a:cxn>
            </a:cxnLst>
            <a:rect l="0" t="0" r="r" b="b"/>
            <a:pathLst>
              <a:path w="2292" h="796">
                <a:moveTo>
                  <a:pt x="0" y="53"/>
                </a:moveTo>
                <a:cubicBezTo>
                  <a:pt x="0" y="53"/>
                  <a:pt x="422" y="0"/>
                  <a:pt x="680" y="238"/>
                </a:cubicBezTo>
                <a:cubicBezTo>
                  <a:pt x="938" y="476"/>
                  <a:pt x="1419" y="259"/>
                  <a:pt x="1613" y="238"/>
                </a:cubicBezTo>
                <a:cubicBezTo>
                  <a:pt x="1950" y="201"/>
                  <a:pt x="2213" y="312"/>
                  <a:pt x="2292" y="433"/>
                </a:cubicBezTo>
                <a:cubicBezTo>
                  <a:pt x="2292" y="796"/>
                  <a:pt x="2292" y="796"/>
                  <a:pt x="2292" y="796"/>
                </a:cubicBezTo>
                <a:cubicBezTo>
                  <a:pt x="0" y="796"/>
                  <a:pt x="0" y="796"/>
                  <a:pt x="0" y="796"/>
                </a:cubicBezTo>
                <a:lnTo>
                  <a:pt x="0"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îŝ1íḓe">
            <a:extLst>
              <a:ext uri="{FF2B5EF4-FFF2-40B4-BE49-F238E27FC236}">
                <a16:creationId xmlns:a16="http://schemas.microsoft.com/office/drawing/2014/main" id="{CDE647AA-39AC-4EB1-B1C5-545B797F236A}"/>
              </a:ext>
            </a:extLst>
          </p:cNvPr>
          <p:cNvSpPr/>
          <p:nvPr/>
        </p:nvSpPr>
        <p:spPr bwMode="auto">
          <a:xfrm>
            <a:off x="10009271" y="2638539"/>
            <a:ext cx="8799" cy="281565"/>
          </a:xfrm>
          <a:prstGeom prst="rect">
            <a:avLst/>
          </a:prstGeom>
          <a:solidFill>
            <a:srgbClr val="A6C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ïṡľiḍe">
            <a:extLst>
              <a:ext uri="{FF2B5EF4-FFF2-40B4-BE49-F238E27FC236}">
                <a16:creationId xmlns:a16="http://schemas.microsoft.com/office/drawing/2014/main" id="{1214D28F-3046-45BC-ADA3-B8E85BE1A42C}"/>
              </a:ext>
            </a:extLst>
          </p:cNvPr>
          <p:cNvSpPr/>
          <p:nvPr/>
        </p:nvSpPr>
        <p:spPr bwMode="auto">
          <a:xfrm>
            <a:off x="10353228" y="2759324"/>
            <a:ext cx="8799" cy="280765"/>
          </a:xfrm>
          <a:prstGeom prst="rect">
            <a:avLst/>
          </a:prstGeom>
          <a:solidFill>
            <a:srgbClr val="A6C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iŝľîḍê">
            <a:extLst>
              <a:ext uri="{FF2B5EF4-FFF2-40B4-BE49-F238E27FC236}">
                <a16:creationId xmlns:a16="http://schemas.microsoft.com/office/drawing/2014/main" id="{1DE45EC1-6DB3-4B26-9EE3-4D096F2ADAD4}"/>
              </a:ext>
            </a:extLst>
          </p:cNvPr>
          <p:cNvSpPr/>
          <p:nvPr/>
        </p:nvSpPr>
        <p:spPr bwMode="auto">
          <a:xfrm>
            <a:off x="10708383" y="2695332"/>
            <a:ext cx="8799" cy="281565"/>
          </a:xfrm>
          <a:prstGeom prst="rect">
            <a:avLst/>
          </a:prstGeom>
          <a:solidFill>
            <a:srgbClr val="A6C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sḷíḍe">
            <a:extLst>
              <a:ext uri="{FF2B5EF4-FFF2-40B4-BE49-F238E27FC236}">
                <a16:creationId xmlns:a16="http://schemas.microsoft.com/office/drawing/2014/main" id="{50CCFE2C-0CF7-43B9-A65C-0ED2017D5033}"/>
              </a:ext>
            </a:extLst>
          </p:cNvPr>
          <p:cNvSpPr/>
          <p:nvPr/>
        </p:nvSpPr>
        <p:spPr bwMode="auto">
          <a:xfrm>
            <a:off x="10041267" y="2667336"/>
            <a:ext cx="81590" cy="14398"/>
          </a:xfrm>
          <a:custGeom>
            <a:avLst/>
            <a:gdLst>
              <a:gd name="T0" fmla="*/ 150 w 165"/>
              <a:gd name="T1" fmla="*/ 29 h 29"/>
              <a:gd name="T2" fmla="*/ 15 w 165"/>
              <a:gd name="T3" fmla="*/ 29 h 29"/>
              <a:gd name="T4" fmla="*/ 0 w 165"/>
              <a:gd name="T5" fmla="*/ 15 h 29"/>
              <a:gd name="T6" fmla="*/ 0 w 165"/>
              <a:gd name="T7" fmla="*/ 15 h 29"/>
              <a:gd name="T8" fmla="*/ 15 w 165"/>
              <a:gd name="T9" fmla="*/ 0 h 29"/>
              <a:gd name="T10" fmla="*/ 150 w 165"/>
              <a:gd name="T11" fmla="*/ 0 h 29"/>
              <a:gd name="T12" fmla="*/ 165 w 165"/>
              <a:gd name="T13" fmla="*/ 15 h 29"/>
              <a:gd name="T14" fmla="*/ 165 w 165"/>
              <a:gd name="T15" fmla="*/ 15 h 29"/>
              <a:gd name="T16" fmla="*/ 150 w 16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9">
                <a:moveTo>
                  <a:pt x="150" y="29"/>
                </a:moveTo>
                <a:cubicBezTo>
                  <a:pt x="15" y="29"/>
                  <a:pt x="15" y="29"/>
                  <a:pt x="15" y="29"/>
                </a:cubicBezTo>
                <a:cubicBezTo>
                  <a:pt x="7" y="29"/>
                  <a:pt x="0" y="23"/>
                  <a:pt x="0" y="15"/>
                </a:cubicBezTo>
                <a:cubicBezTo>
                  <a:pt x="0" y="15"/>
                  <a:pt x="0" y="15"/>
                  <a:pt x="0" y="15"/>
                </a:cubicBezTo>
                <a:cubicBezTo>
                  <a:pt x="0" y="7"/>
                  <a:pt x="7" y="0"/>
                  <a:pt x="15" y="0"/>
                </a:cubicBezTo>
                <a:cubicBezTo>
                  <a:pt x="150" y="0"/>
                  <a:pt x="150" y="0"/>
                  <a:pt x="150" y="0"/>
                </a:cubicBezTo>
                <a:cubicBezTo>
                  <a:pt x="159" y="0"/>
                  <a:pt x="165" y="7"/>
                  <a:pt x="165" y="15"/>
                </a:cubicBezTo>
                <a:cubicBezTo>
                  <a:pt x="165" y="15"/>
                  <a:pt x="165" y="15"/>
                  <a:pt x="165" y="15"/>
                </a:cubicBezTo>
                <a:cubicBezTo>
                  <a:pt x="165" y="23"/>
                  <a:pt x="159" y="29"/>
                  <a:pt x="150" y="29"/>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S1íḓe">
            <a:extLst>
              <a:ext uri="{FF2B5EF4-FFF2-40B4-BE49-F238E27FC236}">
                <a16:creationId xmlns:a16="http://schemas.microsoft.com/office/drawing/2014/main" id="{C39DA902-BB8C-4CDD-A2E7-4161AA863397}"/>
              </a:ext>
            </a:extLst>
          </p:cNvPr>
          <p:cNvSpPr/>
          <p:nvPr/>
        </p:nvSpPr>
        <p:spPr bwMode="auto">
          <a:xfrm>
            <a:off x="10041267" y="2693732"/>
            <a:ext cx="81590" cy="14398"/>
          </a:xfrm>
          <a:custGeom>
            <a:avLst/>
            <a:gdLst>
              <a:gd name="T0" fmla="*/ 150 w 165"/>
              <a:gd name="T1" fmla="*/ 30 h 30"/>
              <a:gd name="T2" fmla="*/ 15 w 165"/>
              <a:gd name="T3" fmla="*/ 30 h 30"/>
              <a:gd name="T4" fmla="*/ 0 w 165"/>
              <a:gd name="T5" fmla="*/ 15 h 30"/>
              <a:gd name="T6" fmla="*/ 0 w 165"/>
              <a:gd name="T7" fmla="*/ 15 h 30"/>
              <a:gd name="T8" fmla="*/ 15 w 165"/>
              <a:gd name="T9" fmla="*/ 0 h 30"/>
              <a:gd name="T10" fmla="*/ 150 w 165"/>
              <a:gd name="T11" fmla="*/ 0 h 30"/>
              <a:gd name="T12" fmla="*/ 165 w 165"/>
              <a:gd name="T13" fmla="*/ 15 h 30"/>
              <a:gd name="T14" fmla="*/ 165 w 165"/>
              <a:gd name="T15" fmla="*/ 15 h 30"/>
              <a:gd name="T16" fmla="*/ 150 w 16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0">
                <a:moveTo>
                  <a:pt x="150" y="30"/>
                </a:moveTo>
                <a:cubicBezTo>
                  <a:pt x="15" y="30"/>
                  <a:pt x="15" y="30"/>
                  <a:pt x="15" y="30"/>
                </a:cubicBezTo>
                <a:cubicBezTo>
                  <a:pt x="7" y="30"/>
                  <a:pt x="0" y="23"/>
                  <a:pt x="0" y="15"/>
                </a:cubicBezTo>
                <a:cubicBezTo>
                  <a:pt x="0" y="15"/>
                  <a:pt x="0" y="15"/>
                  <a:pt x="0" y="15"/>
                </a:cubicBezTo>
                <a:cubicBezTo>
                  <a:pt x="0" y="7"/>
                  <a:pt x="7" y="0"/>
                  <a:pt x="15" y="0"/>
                </a:cubicBezTo>
                <a:cubicBezTo>
                  <a:pt x="150" y="0"/>
                  <a:pt x="150" y="0"/>
                  <a:pt x="150" y="0"/>
                </a:cubicBezTo>
                <a:cubicBezTo>
                  <a:pt x="159" y="0"/>
                  <a:pt x="165" y="7"/>
                  <a:pt x="165" y="15"/>
                </a:cubicBezTo>
                <a:cubicBezTo>
                  <a:pt x="165" y="15"/>
                  <a:pt x="165" y="15"/>
                  <a:pt x="165" y="15"/>
                </a:cubicBezTo>
                <a:cubicBezTo>
                  <a:pt x="165" y="23"/>
                  <a:pt x="159" y="30"/>
                  <a:pt x="150" y="3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îṣļîḓê">
            <a:extLst>
              <a:ext uri="{FF2B5EF4-FFF2-40B4-BE49-F238E27FC236}">
                <a16:creationId xmlns:a16="http://schemas.microsoft.com/office/drawing/2014/main" id="{80446ABB-2022-4CE4-885A-32D03FCDF7BC}"/>
              </a:ext>
            </a:extLst>
          </p:cNvPr>
          <p:cNvSpPr/>
          <p:nvPr/>
        </p:nvSpPr>
        <p:spPr bwMode="auto">
          <a:xfrm>
            <a:off x="10380424" y="2810518"/>
            <a:ext cx="82390" cy="14398"/>
          </a:xfrm>
          <a:custGeom>
            <a:avLst/>
            <a:gdLst>
              <a:gd name="T0" fmla="*/ 151 w 166"/>
              <a:gd name="T1" fmla="*/ 30 h 30"/>
              <a:gd name="T2" fmla="*/ 15 w 166"/>
              <a:gd name="T3" fmla="*/ 30 h 30"/>
              <a:gd name="T4" fmla="*/ 0 w 166"/>
              <a:gd name="T5" fmla="*/ 15 h 30"/>
              <a:gd name="T6" fmla="*/ 0 w 166"/>
              <a:gd name="T7" fmla="*/ 15 h 30"/>
              <a:gd name="T8" fmla="*/ 15 w 166"/>
              <a:gd name="T9" fmla="*/ 0 h 30"/>
              <a:gd name="T10" fmla="*/ 151 w 166"/>
              <a:gd name="T11" fmla="*/ 0 h 30"/>
              <a:gd name="T12" fmla="*/ 166 w 166"/>
              <a:gd name="T13" fmla="*/ 15 h 30"/>
              <a:gd name="T14" fmla="*/ 166 w 166"/>
              <a:gd name="T15" fmla="*/ 15 h 30"/>
              <a:gd name="T16" fmla="*/ 151 w 16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0">
                <a:moveTo>
                  <a:pt x="151" y="30"/>
                </a:moveTo>
                <a:cubicBezTo>
                  <a:pt x="15" y="30"/>
                  <a:pt x="15" y="30"/>
                  <a:pt x="15" y="30"/>
                </a:cubicBezTo>
                <a:cubicBezTo>
                  <a:pt x="7" y="30"/>
                  <a:pt x="0" y="23"/>
                  <a:pt x="0" y="15"/>
                </a:cubicBezTo>
                <a:cubicBezTo>
                  <a:pt x="0" y="15"/>
                  <a:pt x="0" y="15"/>
                  <a:pt x="0" y="15"/>
                </a:cubicBezTo>
                <a:cubicBezTo>
                  <a:pt x="0" y="7"/>
                  <a:pt x="7" y="0"/>
                  <a:pt x="15" y="0"/>
                </a:cubicBezTo>
                <a:cubicBezTo>
                  <a:pt x="151" y="0"/>
                  <a:pt x="151" y="0"/>
                  <a:pt x="151" y="0"/>
                </a:cubicBezTo>
                <a:cubicBezTo>
                  <a:pt x="159" y="0"/>
                  <a:pt x="166" y="7"/>
                  <a:pt x="166" y="15"/>
                </a:cubicBezTo>
                <a:cubicBezTo>
                  <a:pt x="166" y="15"/>
                  <a:pt x="166" y="15"/>
                  <a:pt x="166" y="15"/>
                </a:cubicBezTo>
                <a:cubicBezTo>
                  <a:pt x="166" y="23"/>
                  <a:pt x="159" y="30"/>
                  <a:pt x="151" y="3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ś1îḍé">
            <a:extLst>
              <a:ext uri="{FF2B5EF4-FFF2-40B4-BE49-F238E27FC236}">
                <a16:creationId xmlns:a16="http://schemas.microsoft.com/office/drawing/2014/main" id="{06B79BAC-AC09-4FBC-B903-9D20D995C4FD}"/>
              </a:ext>
            </a:extLst>
          </p:cNvPr>
          <p:cNvSpPr/>
          <p:nvPr/>
        </p:nvSpPr>
        <p:spPr bwMode="auto">
          <a:xfrm>
            <a:off x="10380424" y="2836114"/>
            <a:ext cx="82390" cy="15199"/>
          </a:xfrm>
          <a:custGeom>
            <a:avLst/>
            <a:gdLst>
              <a:gd name="T0" fmla="*/ 151 w 166"/>
              <a:gd name="T1" fmla="*/ 30 h 30"/>
              <a:gd name="T2" fmla="*/ 15 w 166"/>
              <a:gd name="T3" fmla="*/ 30 h 30"/>
              <a:gd name="T4" fmla="*/ 0 w 166"/>
              <a:gd name="T5" fmla="*/ 15 h 30"/>
              <a:gd name="T6" fmla="*/ 0 w 166"/>
              <a:gd name="T7" fmla="*/ 15 h 30"/>
              <a:gd name="T8" fmla="*/ 15 w 166"/>
              <a:gd name="T9" fmla="*/ 0 h 30"/>
              <a:gd name="T10" fmla="*/ 151 w 166"/>
              <a:gd name="T11" fmla="*/ 0 h 30"/>
              <a:gd name="T12" fmla="*/ 166 w 166"/>
              <a:gd name="T13" fmla="*/ 15 h 30"/>
              <a:gd name="T14" fmla="*/ 166 w 166"/>
              <a:gd name="T15" fmla="*/ 15 h 30"/>
              <a:gd name="T16" fmla="*/ 151 w 16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0">
                <a:moveTo>
                  <a:pt x="151" y="30"/>
                </a:moveTo>
                <a:cubicBezTo>
                  <a:pt x="15" y="30"/>
                  <a:pt x="15" y="30"/>
                  <a:pt x="15" y="30"/>
                </a:cubicBezTo>
                <a:cubicBezTo>
                  <a:pt x="7" y="30"/>
                  <a:pt x="0" y="23"/>
                  <a:pt x="0" y="15"/>
                </a:cubicBezTo>
                <a:cubicBezTo>
                  <a:pt x="0" y="15"/>
                  <a:pt x="0" y="15"/>
                  <a:pt x="0" y="15"/>
                </a:cubicBezTo>
                <a:cubicBezTo>
                  <a:pt x="0" y="7"/>
                  <a:pt x="7" y="0"/>
                  <a:pt x="15" y="0"/>
                </a:cubicBezTo>
                <a:cubicBezTo>
                  <a:pt x="151" y="0"/>
                  <a:pt x="151" y="0"/>
                  <a:pt x="151" y="0"/>
                </a:cubicBezTo>
                <a:cubicBezTo>
                  <a:pt x="159" y="0"/>
                  <a:pt x="166" y="7"/>
                  <a:pt x="166" y="15"/>
                </a:cubicBezTo>
                <a:cubicBezTo>
                  <a:pt x="166" y="15"/>
                  <a:pt x="166" y="15"/>
                  <a:pt x="166" y="15"/>
                </a:cubicBezTo>
                <a:cubicBezTo>
                  <a:pt x="166" y="23"/>
                  <a:pt x="159" y="30"/>
                  <a:pt x="151" y="3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şḻiḋè">
            <a:extLst>
              <a:ext uri="{FF2B5EF4-FFF2-40B4-BE49-F238E27FC236}">
                <a16:creationId xmlns:a16="http://schemas.microsoft.com/office/drawing/2014/main" id="{E3D16E0E-A6B1-4EE4-9D75-AD67BBAA5D97}"/>
              </a:ext>
            </a:extLst>
          </p:cNvPr>
          <p:cNvSpPr/>
          <p:nvPr/>
        </p:nvSpPr>
        <p:spPr bwMode="auto">
          <a:xfrm>
            <a:off x="10741179" y="2704131"/>
            <a:ext cx="81590" cy="15199"/>
          </a:xfrm>
          <a:custGeom>
            <a:avLst/>
            <a:gdLst>
              <a:gd name="T0" fmla="*/ 150 w 165"/>
              <a:gd name="T1" fmla="*/ 30 h 30"/>
              <a:gd name="T2" fmla="*/ 15 w 165"/>
              <a:gd name="T3" fmla="*/ 30 h 30"/>
              <a:gd name="T4" fmla="*/ 0 w 165"/>
              <a:gd name="T5" fmla="*/ 15 h 30"/>
              <a:gd name="T6" fmla="*/ 0 w 165"/>
              <a:gd name="T7" fmla="*/ 15 h 30"/>
              <a:gd name="T8" fmla="*/ 15 w 165"/>
              <a:gd name="T9" fmla="*/ 0 h 30"/>
              <a:gd name="T10" fmla="*/ 150 w 165"/>
              <a:gd name="T11" fmla="*/ 0 h 30"/>
              <a:gd name="T12" fmla="*/ 165 w 165"/>
              <a:gd name="T13" fmla="*/ 15 h 30"/>
              <a:gd name="T14" fmla="*/ 165 w 165"/>
              <a:gd name="T15" fmla="*/ 15 h 30"/>
              <a:gd name="T16" fmla="*/ 150 w 16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0">
                <a:moveTo>
                  <a:pt x="150" y="30"/>
                </a:moveTo>
                <a:cubicBezTo>
                  <a:pt x="15" y="30"/>
                  <a:pt x="15" y="30"/>
                  <a:pt x="15" y="30"/>
                </a:cubicBezTo>
                <a:cubicBezTo>
                  <a:pt x="7" y="30"/>
                  <a:pt x="0" y="23"/>
                  <a:pt x="0" y="15"/>
                </a:cubicBezTo>
                <a:cubicBezTo>
                  <a:pt x="0" y="15"/>
                  <a:pt x="0" y="15"/>
                  <a:pt x="0" y="15"/>
                </a:cubicBezTo>
                <a:cubicBezTo>
                  <a:pt x="0" y="7"/>
                  <a:pt x="7" y="0"/>
                  <a:pt x="15" y="0"/>
                </a:cubicBezTo>
                <a:cubicBezTo>
                  <a:pt x="150" y="0"/>
                  <a:pt x="150" y="0"/>
                  <a:pt x="150" y="0"/>
                </a:cubicBezTo>
                <a:cubicBezTo>
                  <a:pt x="159" y="0"/>
                  <a:pt x="165" y="7"/>
                  <a:pt x="165" y="15"/>
                </a:cubicBezTo>
                <a:cubicBezTo>
                  <a:pt x="165" y="15"/>
                  <a:pt x="165" y="15"/>
                  <a:pt x="165" y="15"/>
                </a:cubicBezTo>
                <a:cubicBezTo>
                  <a:pt x="165" y="23"/>
                  <a:pt x="159" y="30"/>
                  <a:pt x="150" y="3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ïṩ1idê">
            <a:extLst>
              <a:ext uri="{FF2B5EF4-FFF2-40B4-BE49-F238E27FC236}">
                <a16:creationId xmlns:a16="http://schemas.microsoft.com/office/drawing/2014/main" id="{627CEC07-F9DD-4DE3-9F40-DD53A7CCD03E}"/>
              </a:ext>
            </a:extLst>
          </p:cNvPr>
          <p:cNvSpPr/>
          <p:nvPr/>
        </p:nvSpPr>
        <p:spPr bwMode="auto">
          <a:xfrm>
            <a:off x="10741179" y="2729728"/>
            <a:ext cx="81590" cy="15199"/>
          </a:xfrm>
          <a:custGeom>
            <a:avLst/>
            <a:gdLst>
              <a:gd name="T0" fmla="*/ 150 w 165"/>
              <a:gd name="T1" fmla="*/ 30 h 30"/>
              <a:gd name="T2" fmla="*/ 15 w 165"/>
              <a:gd name="T3" fmla="*/ 30 h 30"/>
              <a:gd name="T4" fmla="*/ 0 w 165"/>
              <a:gd name="T5" fmla="*/ 15 h 30"/>
              <a:gd name="T6" fmla="*/ 0 w 165"/>
              <a:gd name="T7" fmla="*/ 15 h 30"/>
              <a:gd name="T8" fmla="*/ 15 w 165"/>
              <a:gd name="T9" fmla="*/ 0 h 30"/>
              <a:gd name="T10" fmla="*/ 150 w 165"/>
              <a:gd name="T11" fmla="*/ 0 h 30"/>
              <a:gd name="T12" fmla="*/ 165 w 165"/>
              <a:gd name="T13" fmla="*/ 15 h 30"/>
              <a:gd name="T14" fmla="*/ 165 w 165"/>
              <a:gd name="T15" fmla="*/ 15 h 30"/>
              <a:gd name="T16" fmla="*/ 150 w 16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0">
                <a:moveTo>
                  <a:pt x="150" y="30"/>
                </a:moveTo>
                <a:cubicBezTo>
                  <a:pt x="15" y="30"/>
                  <a:pt x="15" y="30"/>
                  <a:pt x="15" y="30"/>
                </a:cubicBezTo>
                <a:cubicBezTo>
                  <a:pt x="7" y="30"/>
                  <a:pt x="0" y="23"/>
                  <a:pt x="0" y="15"/>
                </a:cubicBezTo>
                <a:cubicBezTo>
                  <a:pt x="0" y="15"/>
                  <a:pt x="0" y="15"/>
                  <a:pt x="0" y="15"/>
                </a:cubicBezTo>
                <a:cubicBezTo>
                  <a:pt x="0" y="7"/>
                  <a:pt x="7" y="0"/>
                  <a:pt x="15" y="0"/>
                </a:cubicBezTo>
                <a:cubicBezTo>
                  <a:pt x="150" y="0"/>
                  <a:pt x="150" y="0"/>
                  <a:pt x="150" y="0"/>
                </a:cubicBezTo>
                <a:cubicBezTo>
                  <a:pt x="159" y="0"/>
                  <a:pt x="165" y="7"/>
                  <a:pt x="165" y="15"/>
                </a:cubicBezTo>
                <a:cubicBezTo>
                  <a:pt x="165" y="15"/>
                  <a:pt x="165" y="15"/>
                  <a:pt x="165" y="15"/>
                </a:cubicBezTo>
                <a:cubicBezTo>
                  <a:pt x="165" y="23"/>
                  <a:pt x="159" y="30"/>
                  <a:pt x="150" y="3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ï$liďê">
            <a:extLst>
              <a:ext uri="{FF2B5EF4-FFF2-40B4-BE49-F238E27FC236}">
                <a16:creationId xmlns:a16="http://schemas.microsoft.com/office/drawing/2014/main" id="{C90A6855-D333-42EB-91E7-F8366F45C8AF}"/>
              </a:ext>
            </a:extLst>
          </p:cNvPr>
          <p:cNvSpPr/>
          <p:nvPr/>
        </p:nvSpPr>
        <p:spPr bwMode="auto">
          <a:xfrm>
            <a:off x="10780374" y="3424841"/>
            <a:ext cx="241570" cy="24157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iśļíḍê">
            <a:extLst>
              <a:ext uri="{FF2B5EF4-FFF2-40B4-BE49-F238E27FC236}">
                <a16:creationId xmlns:a16="http://schemas.microsoft.com/office/drawing/2014/main" id="{8A897257-73F1-4F84-994C-762E5656581A}"/>
              </a:ext>
            </a:extLst>
          </p:cNvPr>
          <p:cNvSpPr/>
          <p:nvPr/>
        </p:nvSpPr>
        <p:spPr bwMode="auto">
          <a:xfrm>
            <a:off x="10825968" y="3434439"/>
            <a:ext cx="185577" cy="222372"/>
          </a:xfrm>
          <a:custGeom>
            <a:avLst/>
            <a:gdLst>
              <a:gd name="T0" fmla="*/ 375 w 375"/>
              <a:gd name="T1" fmla="*/ 224 h 448"/>
              <a:gd name="T2" fmla="*/ 152 w 375"/>
              <a:gd name="T3" fmla="*/ 448 h 448"/>
              <a:gd name="T4" fmla="*/ 0 w 375"/>
              <a:gd name="T5" fmla="*/ 389 h 448"/>
              <a:gd name="T6" fmla="*/ 152 w 375"/>
              <a:gd name="T7" fmla="*/ 224 h 448"/>
              <a:gd name="T8" fmla="*/ 152 w 375"/>
              <a:gd name="T9" fmla="*/ 0 h 448"/>
              <a:gd name="T10" fmla="*/ 375 w 375"/>
              <a:gd name="T11" fmla="*/ 224 h 448"/>
            </a:gdLst>
            <a:ahLst/>
            <a:cxnLst>
              <a:cxn ang="0">
                <a:pos x="T0" y="T1"/>
              </a:cxn>
              <a:cxn ang="0">
                <a:pos x="T2" y="T3"/>
              </a:cxn>
              <a:cxn ang="0">
                <a:pos x="T4" y="T5"/>
              </a:cxn>
              <a:cxn ang="0">
                <a:pos x="T6" y="T7"/>
              </a:cxn>
              <a:cxn ang="0">
                <a:pos x="T8" y="T9"/>
              </a:cxn>
              <a:cxn ang="0">
                <a:pos x="T10" y="T11"/>
              </a:cxn>
            </a:cxnLst>
            <a:rect l="0" t="0" r="r" b="b"/>
            <a:pathLst>
              <a:path w="375" h="448">
                <a:moveTo>
                  <a:pt x="375" y="224"/>
                </a:moveTo>
                <a:cubicBezTo>
                  <a:pt x="375" y="347"/>
                  <a:pt x="275" y="448"/>
                  <a:pt x="152" y="448"/>
                </a:cubicBezTo>
                <a:cubicBezTo>
                  <a:pt x="93" y="448"/>
                  <a:pt x="40" y="425"/>
                  <a:pt x="0" y="389"/>
                </a:cubicBezTo>
                <a:cubicBezTo>
                  <a:pt x="152" y="224"/>
                  <a:pt x="152" y="224"/>
                  <a:pt x="152" y="224"/>
                </a:cubicBezTo>
                <a:cubicBezTo>
                  <a:pt x="152" y="0"/>
                  <a:pt x="152" y="0"/>
                  <a:pt x="152" y="0"/>
                </a:cubicBezTo>
                <a:cubicBezTo>
                  <a:pt x="275" y="0"/>
                  <a:pt x="375" y="100"/>
                  <a:pt x="375" y="224"/>
                </a:cubicBezTo>
                <a:close/>
              </a:path>
            </a:pathLst>
          </a:custGeom>
          <a:solidFill>
            <a:srgbClr val="C654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îṩḻîďe">
            <a:extLst>
              <a:ext uri="{FF2B5EF4-FFF2-40B4-BE49-F238E27FC236}">
                <a16:creationId xmlns:a16="http://schemas.microsoft.com/office/drawing/2014/main" id="{5438E58F-5B70-4326-B714-3EFC5323937F}"/>
              </a:ext>
            </a:extLst>
          </p:cNvPr>
          <p:cNvSpPr/>
          <p:nvPr/>
        </p:nvSpPr>
        <p:spPr bwMode="auto">
          <a:xfrm>
            <a:off x="10815570" y="3519229"/>
            <a:ext cx="46394" cy="7199"/>
          </a:xfrm>
          <a:custGeom>
            <a:avLst/>
            <a:gdLst>
              <a:gd name="T0" fmla="*/ 87 w 94"/>
              <a:gd name="T1" fmla="*/ 14 h 14"/>
              <a:gd name="T2" fmla="*/ 7 w 94"/>
              <a:gd name="T3" fmla="*/ 14 h 14"/>
              <a:gd name="T4" fmla="*/ 0 w 94"/>
              <a:gd name="T5" fmla="*/ 7 h 14"/>
              <a:gd name="T6" fmla="*/ 0 w 94"/>
              <a:gd name="T7" fmla="*/ 7 h 14"/>
              <a:gd name="T8" fmla="*/ 7 w 94"/>
              <a:gd name="T9" fmla="*/ 0 h 14"/>
              <a:gd name="T10" fmla="*/ 87 w 94"/>
              <a:gd name="T11" fmla="*/ 0 h 14"/>
              <a:gd name="T12" fmla="*/ 94 w 94"/>
              <a:gd name="T13" fmla="*/ 7 h 14"/>
              <a:gd name="T14" fmla="*/ 94 w 94"/>
              <a:gd name="T15" fmla="*/ 7 h 14"/>
              <a:gd name="T16" fmla="*/ 87 w 9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4">
                <a:moveTo>
                  <a:pt x="87" y="14"/>
                </a:moveTo>
                <a:cubicBezTo>
                  <a:pt x="7" y="14"/>
                  <a:pt x="7" y="14"/>
                  <a:pt x="7" y="14"/>
                </a:cubicBezTo>
                <a:cubicBezTo>
                  <a:pt x="3" y="14"/>
                  <a:pt x="0" y="11"/>
                  <a:pt x="0" y="7"/>
                </a:cubicBezTo>
                <a:cubicBezTo>
                  <a:pt x="0" y="7"/>
                  <a:pt x="0" y="7"/>
                  <a:pt x="0" y="7"/>
                </a:cubicBezTo>
                <a:cubicBezTo>
                  <a:pt x="0" y="3"/>
                  <a:pt x="3" y="0"/>
                  <a:pt x="7" y="0"/>
                </a:cubicBezTo>
                <a:cubicBezTo>
                  <a:pt x="87" y="0"/>
                  <a:pt x="87" y="0"/>
                  <a:pt x="87" y="0"/>
                </a:cubicBezTo>
                <a:cubicBezTo>
                  <a:pt x="91" y="0"/>
                  <a:pt x="94" y="3"/>
                  <a:pt x="94" y="7"/>
                </a:cubicBezTo>
                <a:cubicBezTo>
                  <a:pt x="94" y="7"/>
                  <a:pt x="94" y="7"/>
                  <a:pt x="94" y="7"/>
                </a:cubicBezTo>
                <a:cubicBezTo>
                  <a:pt x="94" y="11"/>
                  <a:pt x="91" y="14"/>
                  <a:pt x="87" y="14"/>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ṥļiḑè">
            <a:extLst>
              <a:ext uri="{FF2B5EF4-FFF2-40B4-BE49-F238E27FC236}">
                <a16:creationId xmlns:a16="http://schemas.microsoft.com/office/drawing/2014/main" id="{9FB60F39-B009-4362-A7C1-4153A86338F0}"/>
              </a:ext>
            </a:extLst>
          </p:cNvPr>
          <p:cNvSpPr/>
          <p:nvPr/>
        </p:nvSpPr>
        <p:spPr bwMode="auto">
          <a:xfrm>
            <a:off x="10479612" y="3424841"/>
            <a:ext cx="241570" cy="24157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i$ḷîḑè">
            <a:extLst>
              <a:ext uri="{FF2B5EF4-FFF2-40B4-BE49-F238E27FC236}">
                <a16:creationId xmlns:a16="http://schemas.microsoft.com/office/drawing/2014/main" id="{E5E9E956-A622-4D2B-89CE-DDBA8016B506}"/>
              </a:ext>
            </a:extLst>
          </p:cNvPr>
          <p:cNvSpPr/>
          <p:nvPr/>
        </p:nvSpPr>
        <p:spPr bwMode="auto">
          <a:xfrm>
            <a:off x="10490011" y="3434439"/>
            <a:ext cx="220772" cy="222372"/>
          </a:xfrm>
          <a:custGeom>
            <a:avLst/>
            <a:gdLst>
              <a:gd name="T0" fmla="*/ 224 w 447"/>
              <a:gd name="T1" fmla="*/ 224 h 448"/>
              <a:gd name="T2" fmla="*/ 361 w 447"/>
              <a:gd name="T3" fmla="*/ 400 h 448"/>
              <a:gd name="T4" fmla="*/ 224 w 447"/>
              <a:gd name="T5" fmla="*/ 448 h 448"/>
              <a:gd name="T6" fmla="*/ 0 w 447"/>
              <a:gd name="T7" fmla="*/ 224 h 448"/>
              <a:gd name="T8" fmla="*/ 224 w 447"/>
              <a:gd name="T9" fmla="*/ 0 h 448"/>
              <a:gd name="T10" fmla="*/ 447 w 447"/>
              <a:gd name="T11" fmla="*/ 204 h 448"/>
              <a:gd name="T12" fmla="*/ 224 w 447"/>
              <a:gd name="T13" fmla="*/ 224 h 448"/>
            </a:gdLst>
            <a:ahLst/>
            <a:cxnLst>
              <a:cxn ang="0">
                <a:pos x="T0" y="T1"/>
              </a:cxn>
              <a:cxn ang="0">
                <a:pos x="T2" y="T3"/>
              </a:cxn>
              <a:cxn ang="0">
                <a:pos x="T4" y="T5"/>
              </a:cxn>
              <a:cxn ang="0">
                <a:pos x="T6" y="T7"/>
              </a:cxn>
              <a:cxn ang="0">
                <a:pos x="T8" y="T9"/>
              </a:cxn>
              <a:cxn ang="0">
                <a:pos x="T10" y="T11"/>
              </a:cxn>
              <a:cxn ang="0">
                <a:pos x="T12" y="T13"/>
              </a:cxn>
            </a:cxnLst>
            <a:rect l="0" t="0" r="r" b="b"/>
            <a:pathLst>
              <a:path w="447" h="448">
                <a:moveTo>
                  <a:pt x="224" y="224"/>
                </a:moveTo>
                <a:cubicBezTo>
                  <a:pt x="361" y="400"/>
                  <a:pt x="361" y="400"/>
                  <a:pt x="361" y="400"/>
                </a:cubicBezTo>
                <a:cubicBezTo>
                  <a:pt x="324" y="430"/>
                  <a:pt x="276" y="448"/>
                  <a:pt x="224" y="448"/>
                </a:cubicBezTo>
                <a:cubicBezTo>
                  <a:pt x="101" y="448"/>
                  <a:pt x="0" y="347"/>
                  <a:pt x="0" y="224"/>
                </a:cubicBezTo>
                <a:cubicBezTo>
                  <a:pt x="0" y="100"/>
                  <a:pt x="101" y="0"/>
                  <a:pt x="224" y="0"/>
                </a:cubicBezTo>
                <a:cubicBezTo>
                  <a:pt x="341" y="0"/>
                  <a:pt x="436" y="90"/>
                  <a:pt x="447" y="204"/>
                </a:cubicBezTo>
                <a:lnTo>
                  <a:pt x="224" y="224"/>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ïṣļîďè">
            <a:extLst>
              <a:ext uri="{FF2B5EF4-FFF2-40B4-BE49-F238E27FC236}">
                <a16:creationId xmlns:a16="http://schemas.microsoft.com/office/drawing/2014/main" id="{7002A796-B831-4BAD-BCA2-8DC62E13E8AD}"/>
              </a:ext>
            </a:extLst>
          </p:cNvPr>
          <p:cNvSpPr/>
          <p:nvPr/>
        </p:nvSpPr>
        <p:spPr bwMode="auto">
          <a:xfrm>
            <a:off x="10654790" y="3566423"/>
            <a:ext cx="34396" cy="6399"/>
          </a:xfrm>
          <a:custGeom>
            <a:avLst/>
            <a:gdLst>
              <a:gd name="T0" fmla="*/ 62 w 69"/>
              <a:gd name="T1" fmla="*/ 13 h 13"/>
              <a:gd name="T2" fmla="*/ 6 w 69"/>
              <a:gd name="T3" fmla="*/ 13 h 13"/>
              <a:gd name="T4" fmla="*/ 0 w 69"/>
              <a:gd name="T5" fmla="*/ 7 h 13"/>
              <a:gd name="T6" fmla="*/ 0 w 69"/>
              <a:gd name="T7" fmla="*/ 7 h 13"/>
              <a:gd name="T8" fmla="*/ 6 w 69"/>
              <a:gd name="T9" fmla="*/ 0 h 13"/>
              <a:gd name="T10" fmla="*/ 62 w 69"/>
              <a:gd name="T11" fmla="*/ 0 h 13"/>
              <a:gd name="T12" fmla="*/ 69 w 69"/>
              <a:gd name="T13" fmla="*/ 7 h 13"/>
              <a:gd name="T14" fmla="*/ 69 w 69"/>
              <a:gd name="T15" fmla="*/ 7 h 13"/>
              <a:gd name="T16" fmla="*/ 62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2" y="13"/>
                </a:moveTo>
                <a:cubicBezTo>
                  <a:pt x="6" y="13"/>
                  <a:pt x="6" y="13"/>
                  <a:pt x="6" y="13"/>
                </a:cubicBezTo>
                <a:cubicBezTo>
                  <a:pt x="3" y="13"/>
                  <a:pt x="0" y="10"/>
                  <a:pt x="0" y="7"/>
                </a:cubicBezTo>
                <a:cubicBezTo>
                  <a:pt x="0" y="7"/>
                  <a:pt x="0" y="7"/>
                  <a:pt x="0" y="7"/>
                </a:cubicBezTo>
                <a:cubicBezTo>
                  <a:pt x="0" y="3"/>
                  <a:pt x="3" y="0"/>
                  <a:pt x="6" y="0"/>
                </a:cubicBezTo>
                <a:cubicBezTo>
                  <a:pt x="62" y="0"/>
                  <a:pt x="62" y="0"/>
                  <a:pt x="62" y="0"/>
                </a:cubicBezTo>
                <a:cubicBezTo>
                  <a:pt x="66" y="0"/>
                  <a:pt x="69" y="3"/>
                  <a:pt x="69" y="7"/>
                </a:cubicBezTo>
                <a:cubicBezTo>
                  <a:pt x="69" y="7"/>
                  <a:pt x="69" y="7"/>
                  <a:pt x="69" y="7"/>
                </a:cubicBezTo>
                <a:cubicBezTo>
                  <a:pt x="69" y="10"/>
                  <a:pt x="66" y="13"/>
                  <a:pt x="62" y="13"/>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ṣlíḑe">
            <a:extLst>
              <a:ext uri="{FF2B5EF4-FFF2-40B4-BE49-F238E27FC236}">
                <a16:creationId xmlns:a16="http://schemas.microsoft.com/office/drawing/2014/main" id="{6D80AF90-F11B-4A9B-A829-9A5BA950F21F}"/>
              </a:ext>
            </a:extLst>
          </p:cNvPr>
          <p:cNvSpPr/>
          <p:nvPr/>
        </p:nvSpPr>
        <p:spPr bwMode="auto">
          <a:xfrm>
            <a:off x="10780374" y="3758400"/>
            <a:ext cx="241570" cy="24157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ïṡľiḓê">
            <a:extLst>
              <a:ext uri="{FF2B5EF4-FFF2-40B4-BE49-F238E27FC236}">
                <a16:creationId xmlns:a16="http://schemas.microsoft.com/office/drawing/2014/main" id="{B7615AD6-B89A-4ABC-8DEF-4DBAE335CC57}"/>
              </a:ext>
            </a:extLst>
          </p:cNvPr>
          <p:cNvSpPr/>
          <p:nvPr/>
        </p:nvSpPr>
        <p:spPr bwMode="auto">
          <a:xfrm>
            <a:off x="10825968" y="3767998"/>
            <a:ext cx="185577" cy="221573"/>
          </a:xfrm>
          <a:custGeom>
            <a:avLst/>
            <a:gdLst>
              <a:gd name="T0" fmla="*/ 375 w 375"/>
              <a:gd name="T1" fmla="*/ 224 h 447"/>
              <a:gd name="T2" fmla="*/ 152 w 375"/>
              <a:gd name="T3" fmla="*/ 447 h 447"/>
              <a:gd name="T4" fmla="*/ 0 w 375"/>
              <a:gd name="T5" fmla="*/ 389 h 447"/>
              <a:gd name="T6" fmla="*/ 152 w 375"/>
              <a:gd name="T7" fmla="*/ 224 h 447"/>
              <a:gd name="T8" fmla="*/ 152 w 375"/>
              <a:gd name="T9" fmla="*/ 0 h 447"/>
              <a:gd name="T10" fmla="*/ 375 w 375"/>
              <a:gd name="T11" fmla="*/ 224 h 447"/>
            </a:gdLst>
            <a:ahLst/>
            <a:cxnLst>
              <a:cxn ang="0">
                <a:pos x="T0" y="T1"/>
              </a:cxn>
              <a:cxn ang="0">
                <a:pos x="T2" y="T3"/>
              </a:cxn>
              <a:cxn ang="0">
                <a:pos x="T4" y="T5"/>
              </a:cxn>
              <a:cxn ang="0">
                <a:pos x="T6" y="T7"/>
              </a:cxn>
              <a:cxn ang="0">
                <a:pos x="T8" y="T9"/>
              </a:cxn>
              <a:cxn ang="0">
                <a:pos x="T10" y="T11"/>
              </a:cxn>
            </a:cxnLst>
            <a:rect l="0" t="0" r="r" b="b"/>
            <a:pathLst>
              <a:path w="375" h="447">
                <a:moveTo>
                  <a:pt x="375" y="224"/>
                </a:moveTo>
                <a:cubicBezTo>
                  <a:pt x="375" y="347"/>
                  <a:pt x="275" y="447"/>
                  <a:pt x="152" y="447"/>
                </a:cubicBezTo>
                <a:cubicBezTo>
                  <a:pt x="93" y="447"/>
                  <a:pt x="40" y="425"/>
                  <a:pt x="0" y="389"/>
                </a:cubicBezTo>
                <a:cubicBezTo>
                  <a:pt x="152" y="224"/>
                  <a:pt x="152" y="224"/>
                  <a:pt x="152" y="224"/>
                </a:cubicBezTo>
                <a:cubicBezTo>
                  <a:pt x="152" y="0"/>
                  <a:pt x="152" y="0"/>
                  <a:pt x="152" y="0"/>
                </a:cubicBezTo>
                <a:cubicBezTo>
                  <a:pt x="275" y="0"/>
                  <a:pt x="375" y="100"/>
                  <a:pt x="375" y="224"/>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íśľiḍè">
            <a:extLst>
              <a:ext uri="{FF2B5EF4-FFF2-40B4-BE49-F238E27FC236}">
                <a16:creationId xmlns:a16="http://schemas.microsoft.com/office/drawing/2014/main" id="{A8C9DAA5-BB8E-4E2C-A594-6C7844644088}"/>
              </a:ext>
            </a:extLst>
          </p:cNvPr>
          <p:cNvSpPr/>
          <p:nvPr/>
        </p:nvSpPr>
        <p:spPr bwMode="auto">
          <a:xfrm>
            <a:off x="10815570" y="3852787"/>
            <a:ext cx="46394" cy="6399"/>
          </a:xfrm>
          <a:custGeom>
            <a:avLst/>
            <a:gdLst>
              <a:gd name="T0" fmla="*/ 87 w 94"/>
              <a:gd name="T1" fmla="*/ 13 h 13"/>
              <a:gd name="T2" fmla="*/ 7 w 94"/>
              <a:gd name="T3" fmla="*/ 13 h 13"/>
              <a:gd name="T4" fmla="*/ 0 w 94"/>
              <a:gd name="T5" fmla="*/ 7 h 13"/>
              <a:gd name="T6" fmla="*/ 0 w 94"/>
              <a:gd name="T7" fmla="*/ 7 h 13"/>
              <a:gd name="T8" fmla="*/ 7 w 94"/>
              <a:gd name="T9" fmla="*/ 0 h 13"/>
              <a:gd name="T10" fmla="*/ 87 w 94"/>
              <a:gd name="T11" fmla="*/ 0 h 13"/>
              <a:gd name="T12" fmla="*/ 94 w 94"/>
              <a:gd name="T13" fmla="*/ 7 h 13"/>
              <a:gd name="T14" fmla="*/ 94 w 94"/>
              <a:gd name="T15" fmla="*/ 7 h 13"/>
              <a:gd name="T16" fmla="*/ 87 w 9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3">
                <a:moveTo>
                  <a:pt x="87" y="13"/>
                </a:moveTo>
                <a:cubicBezTo>
                  <a:pt x="7" y="13"/>
                  <a:pt x="7" y="13"/>
                  <a:pt x="7" y="13"/>
                </a:cubicBezTo>
                <a:cubicBezTo>
                  <a:pt x="3" y="13"/>
                  <a:pt x="0" y="10"/>
                  <a:pt x="0" y="7"/>
                </a:cubicBezTo>
                <a:cubicBezTo>
                  <a:pt x="0" y="7"/>
                  <a:pt x="0" y="7"/>
                  <a:pt x="0" y="7"/>
                </a:cubicBezTo>
                <a:cubicBezTo>
                  <a:pt x="0" y="3"/>
                  <a:pt x="3" y="0"/>
                  <a:pt x="7" y="0"/>
                </a:cubicBezTo>
                <a:cubicBezTo>
                  <a:pt x="87" y="0"/>
                  <a:pt x="87" y="0"/>
                  <a:pt x="87" y="0"/>
                </a:cubicBezTo>
                <a:cubicBezTo>
                  <a:pt x="91" y="0"/>
                  <a:pt x="94" y="3"/>
                  <a:pt x="94" y="7"/>
                </a:cubicBezTo>
                <a:cubicBezTo>
                  <a:pt x="94" y="7"/>
                  <a:pt x="94" y="7"/>
                  <a:pt x="94" y="7"/>
                </a:cubicBezTo>
                <a:cubicBezTo>
                  <a:pt x="94" y="10"/>
                  <a:pt x="91" y="13"/>
                  <a:pt x="87" y="13"/>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iṣļïďê">
            <a:extLst>
              <a:ext uri="{FF2B5EF4-FFF2-40B4-BE49-F238E27FC236}">
                <a16:creationId xmlns:a16="http://schemas.microsoft.com/office/drawing/2014/main" id="{3F1EEB27-6AAF-4336-9CA4-1D279BF06D81}"/>
              </a:ext>
            </a:extLst>
          </p:cNvPr>
          <p:cNvSpPr/>
          <p:nvPr/>
        </p:nvSpPr>
        <p:spPr bwMode="auto">
          <a:xfrm>
            <a:off x="10479612" y="3758400"/>
            <a:ext cx="241570" cy="24157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iŝḷíḑê">
            <a:extLst>
              <a:ext uri="{FF2B5EF4-FFF2-40B4-BE49-F238E27FC236}">
                <a16:creationId xmlns:a16="http://schemas.microsoft.com/office/drawing/2014/main" id="{6D1004C4-3149-4506-922A-6EC4B75EA7BC}"/>
              </a:ext>
            </a:extLst>
          </p:cNvPr>
          <p:cNvSpPr/>
          <p:nvPr/>
        </p:nvSpPr>
        <p:spPr bwMode="auto">
          <a:xfrm>
            <a:off x="10490011" y="3767998"/>
            <a:ext cx="220772" cy="221573"/>
          </a:xfrm>
          <a:custGeom>
            <a:avLst/>
            <a:gdLst>
              <a:gd name="T0" fmla="*/ 447 w 447"/>
              <a:gd name="T1" fmla="*/ 203 h 447"/>
              <a:gd name="T2" fmla="*/ 224 w 447"/>
              <a:gd name="T3" fmla="*/ 0 h 447"/>
              <a:gd name="T4" fmla="*/ 0 w 447"/>
              <a:gd name="T5" fmla="*/ 224 h 447"/>
              <a:gd name="T6" fmla="*/ 224 w 447"/>
              <a:gd name="T7" fmla="*/ 447 h 447"/>
              <a:gd name="T8" fmla="*/ 361 w 447"/>
              <a:gd name="T9" fmla="*/ 400 h 447"/>
              <a:gd name="T10" fmla="*/ 224 w 447"/>
              <a:gd name="T11" fmla="*/ 224 h 447"/>
              <a:gd name="T12" fmla="*/ 447 w 447"/>
              <a:gd name="T13" fmla="*/ 203 h 447"/>
            </a:gdLst>
            <a:ahLst/>
            <a:cxnLst>
              <a:cxn ang="0">
                <a:pos x="T0" y="T1"/>
              </a:cxn>
              <a:cxn ang="0">
                <a:pos x="T2" y="T3"/>
              </a:cxn>
              <a:cxn ang="0">
                <a:pos x="T4" y="T5"/>
              </a:cxn>
              <a:cxn ang="0">
                <a:pos x="T6" y="T7"/>
              </a:cxn>
              <a:cxn ang="0">
                <a:pos x="T8" y="T9"/>
              </a:cxn>
              <a:cxn ang="0">
                <a:pos x="T10" y="T11"/>
              </a:cxn>
              <a:cxn ang="0">
                <a:pos x="T12" y="T13"/>
              </a:cxn>
            </a:cxnLst>
            <a:rect l="0" t="0" r="r" b="b"/>
            <a:pathLst>
              <a:path w="447" h="447">
                <a:moveTo>
                  <a:pt x="447" y="203"/>
                </a:moveTo>
                <a:cubicBezTo>
                  <a:pt x="436" y="89"/>
                  <a:pt x="341" y="0"/>
                  <a:pt x="224" y="0"/>
                </a:cubicBezTo>
                <a:cubicBezTo>
                  <a:pt x="101" y="0"/>
                  <a:pt x="0" y="100"/>
                  <a:pt x="0" y="224"/>
                </a:cubicBezTo>
                <a:cubicBezTo>
                  <a:pt x="0" y="347"/>
                  <a:pt x="101" y="447"/>
                  <a:pt x="224" y="447"/>
                </a:cubicBezTo>
                <a:cubicBezTo>
                  <a:pt x="276" y="447"/>
                  <a:pt x="324" y="430"/>
                  <a:pt x="361" y="400"/>
                </a:cubicBezTo>
                <a:cubicBezTo>
                  <a:pt x="224" y="224"/>
                  <a:pt x="224" y="224"/>
                  <a:pt x="224" y="224"/>
                </a:cubicBezTo>
                <a:lnTo>
                  <a:pt x="447" y="203"/>
                </a:lnTo>
                <a:close/>
              </a:path>
            </a:pathLst>
          </a:custGeom>
          <a:solidFill>
            <a:srgbClr val="C654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íšľîďè">
            <a:extLst>
              <a:ext uri="{FF2B5EF4-FFF2-40B4-BE49-F238E27FC236}">
                <a16:creationId xmlns:a16="http://schemas.microsoft.com/office/drawing/2014/main" id="{B9CF8B52-062A-48F2-B2F0-D11CAE01DC75}"/>
              </a:ext>
            </a:extLst>
          </p:cNvPr>
          <p:cNvSpPr/>
          <p:nvPr/>
        </p:nvSpPr>
        <p:spPr bwMode="auto">
          <a:xfrm>
            <a:off x="10654790" y="3899981"/>
            <a:ext cx="34396" cy="6399"/>
          </a:xfrm>
          <a:custGeom>
            <a:avLst/>
            <a:gdLst>
              <a:gd name="T0" fmla="*/ 62 w 69"/>
              <a:gd name="T1" fmla="*/ 13 h 13"/>
              <a:gd name="T2" fmla="*/ 6 w 69"/>
              <a:gd name="T3" fmla="*/ 13 h 13"/>
              <a:gd name="T4" fmla="*/ 0 w 69"/>
              <a:gd name="T5" fmla="*/ 6 h 13"/>
              <a:gd name="T6" fmla="*/ 0 w 69"/>
              <a:gd name="T7" fmla="*/ 6 h 13"/>
              <a:gd name="T8" fmla="*/ 6 w 69"/>
              <a:gd name="T9" fmla="*/ 0 h 13"/>
              <a:gd name="T10" fmla="*/ 62 w 69"/>
              <a:gd name="T11" fmla="*/ 0 h 13"/>
              <a:gd name="T12" fmla="*/ 69 w 69"/>
              <a:gd name="T13" fmla="*/ 6 h 13"/>
              <a:gd name="T14" fmla="*/ 69 w 69"/>
              <a:gd name="T15" fmla="*/ 6 h 13"/>
              <a:gd name="T16" fmla="*/ 62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2" y="13"/>
                </a:moveTo>
                <a:cubicBezTo>
                  <a:pt x="6" y="13"/>
                  <a:pt x="6" y="13"/>
                  <a:pt x="6" y="13"/>
                </a:cubicBezTo>
                <a:cubicBezTo>
                  <a:pt x="3" y="13"/>
                  <a:pt x="0" y="10"/>
                  <a:pt x="0" y="6"/>
                </a:cubicBezTo>
                <a:cubicBezTo>
                  <a:pt x="0" y="6"/>
                  <a:pt x="0" y="6"/>
                  <a:pt x="0" y="6"/>
                </a:cubicBezTo>
                <a:cubicBezTo>
                  <a:pt x="0" y="3"/>
                  <a:pt x="3" y="0"/>
                  <a:pt x="6" y="0"/>
                </a:cubicBezTo>
                <a:cubicBezTo>
                  <a:pt x="62" y="0"/>
                  <a:pt x="62" y="0"/>
                  <a:pt x="62" y="0"/>
                </a:cubicBezTo>
                <a:cubicBezTo>
                  <a:pt x="66" y="0"/>
                  <a:pt x="69" y="3"/>
                  <a:pt x="69" y="6"/>
                </a:cubicBezTo>
                <a:cubicBezTo>
                  <a:pt x="69" y="6"/>
                  <a:pt x="69" y="6"/>
                  <a:pt x="69" y="6"/>
                </a:cubicBezTo>
                <a:cubicBezTo>
                  <a:pt x="69" y="10"/>
                  <a:pt x="66" y="13"/>
                  <a:pt x="62" y="13"/>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ś1îḋe">
            <a:extLst>
              <a:ext uri="{FF2B5EF4-FFF2-40B4-BE49-F238E27FC236}">
                <a16:creationId xmlns:a16="http://schemas.microsoft.com/office/drawing/2014/main" id="{85571A7D-08E6-4067-A55A-533A76A0FC91}"/>
              </a:ext>
            </a:extLst>
          </p:cNvPr>
          <p:cNvSpPr/>
          <p:nvPr/>
        </p:nvSpPr>
        <p:spPr bwMode="auto">
          <a:xfrm>
            <a:off x="10368426" y="4165548"/>
            <a:ext cx="604724" cy="356755"/>
          </a:xfrm>
          <a:custGeom>
            <a:avLst/>
            <a:gdLst>
              <a:gd name="T0" fmla="*/ 756 w 756"/>
              <a:gd name="T1" fmla="*/ 446 h 446"/>
              <a:gd name="T2" fmla="*/ 0 w 756"/>
              <a:gd name="T3" fmla="*/ 446 h 446"/>
              <a:gd name="T4" fmla="*/ 0 w 756"/>
              <a:gd name="T5" fmla="*/ 0 h 446"/>
              <a:gd name="T6" fmla="*/ 10 w 756"/>
              <a:gd name="T7" fmla="*/ 0 h 446"/>
              <a:gd name="T8" fmla="*/ 10 w 756"/>
              <a:gd name="T9" fmla="*/ 437 h 446"/>
              <a:gd name="T10" fmla="*/ 756 w 756"/>
              <a:gd name="T11" fmla="*/ 437 h 446"/>
              <a:gd name="T12" fmla="*/ 756 w 756"/>
              <a:gd name="T13" fmla="*/ 446 h 446"/>
            </a:gdLst>
            <a:ahLst/>
            <a:cxnLst>
              <a:cxn ang="0">
                <a:pos x="T0" y="T1"/>
              </a:cxn>
              <a:cxn ang="0">
                <a:pos x="T2" y="T3"/>
              </a:cxn>
              <a:cxn ang="0">
                <a:pos x="T4" y="T5"/>
              </a:cxn>
              <a:cxn ang="0">
                <a:pos x="T6" y="T7"/>
              </a:cxn>
              <a:cxn ang="0">
                <a:pos x="T8" y="T9"/>
              </a:cxn>
              <a:cxn ang="0">
                <a:pos x="T10" y="T11"/>
              </a:cxn>
              <a:cxn ang="0">
                <a:pos x="T12" y="T13"/>
              </a:cxn>
            </a:cxnLst>
            <a:rect l="0" t="0" r="r" b="b"/>
            <a:pathLst>
              <a:path w="756" h="446">
                <a:moveTo>
                  <a:pt x="756" y="446"/>
                </a:moveTo>
                <a:lnTo>
                  <a:pt x="0" y="446"/>
                </a:lnTo>
                <a:lnTo>
                  <a:pt x="0" y="0"/>
                </a:lnTo>
                <a:lnTo>
                  <a:pt x="10" y="0"/>
                </a:lnTo>
                <a:lnTo>
                  <a:pt x="10" y="437"/>
                </a:lnTo>
                <a:lnTo>
                  <a:pt x="756" y="437"/>
                </a:lnTo>
                <a:lnTo>
                  <a:pt x="756" y="446"/>
                </a:ln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ïşľïdè">
            <a:extLst>
              <a:ext uri="{FF2B5EF4-FFF2-40B4-BE49-F238E27FC236}">
                <a16:creationId xmlns:a16="http://schemas.microsoft.com/office/drawing/2014/main" id="{9D95E52A-1EE4-4D18-9033-F0183ACBD783}"/>
              </a:ext>
            </a:extLst>
          </p:cNvPr>
          <p:cNvSpPr/>
          <p:nvPr/>
        </p:nvSpPr>
        <p:spPr bwMode="auto">
          <a:xfrm>
            <a:off x="10405221" y="4234339"/>
            <a:ext cx="552731" cy="259968"/>
          </a:xfrm>
          <a:custGeom>
            <a:avLst/>
            <a:gdLst>
              <a:gd name="T0" fmla="*/ 308 w 1116"/>
              <a:gd name="T1" fmla="*/ 322 h 525"/>
              <a:gd name="T2" fmla="*/ 0 w 1116"/>
              <a:gd name="T3" fmla="*/ 322 h 525"/>
              <a:gd name="T4" fmla="*/ 0 w 1116"/>
              <a:gd name="T5" fmla="*/ 525 h 525"/>
              <a:gd name="T6" fmla="*/ 1116 w 1116"/>
              <a:gd name="T7" fmla="*/ 525 h 525"/>
              <a:gd name="T8" fmla="*/ 1116 w 1116"/>
              <a:gd name="T9" fmla="*/ 0 h 525"/>
              <a:gd name="T10" fmla="*/ 308 w 1116"/>
              <a:gd name="T11" fmla="*/ 322 h 525"/>
            </a:gdLst>
            <a:ahLst/>
            <a:cxnLst>
              <a:cxn ang="0">
                <a:pos x="T0" y="T1"/>
              </a:cxn>
              <a:cxn ang="0">
                <a:pos x="T2" y="T3"/>
              </a:cxn>
              <a:cxn ang="0">
                <a:pos x="T4" y="T5"/>
              </a:cxn>
              <a:cxn ang="0">
                <a:pos x="T6" y="T7"/>
              </a:cxn>
              <a:cxn ang="0">
                <a:pos x="T8" y="T9"/>
              </a:cxn>
              <a:cxn ang="0">
                <a:pos x="T10" y="T11"/>
              </a:cxn>
            </a:cxnLst>
            <a:rect l="0" t="0" r="r" b="b"/>
            <a:pathLst>
              <a:path w="1116" h="525">
                <a:moveTo>
                  <a:pt x="308" y="322"/>
                </a:moveTo>
                <a:cubicBezTo>
                  <a:pt x="159" y="203"/>
                  <a:pt x="0" y="322"/>
                  <a:pt x="0" y="322"/>
                </a:cubicBezTo>
                <a:cubicBezTo>
                  <a:pt x="0" y="525"/>
                  <a:pt x="0" y="525"/>
                  <a:pt x="0" y="525"/>
                </a:cubicBezTo>
                <a:cubicBezTo>
                  <a:pt x="1116" y="525"/>
                  <a:pt x="1116" y="525"/>
                  <a:pt x="1116" y="525"/>
                </a:cubicBezTo>
                <a:cubicBezTo>
                  <a:pt x="1116" y="0"/>
                  <a:pt x="1116" y="0"/>
                  <a:pt x="1116" y="0"/>
                </a:cubicBezTo>
                <a:cubicBezTo>
                  <a:pt x="813" y="8"/>
                  <a:pt x="457" y="441"/>
                  <a:pt x="308" y="32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ïṧliḍè">
            <a:extLst>
              <a:ext uri="{FF2B5EF4-FFF2-40B4-BE49-F238E27FC236}">
                <a16:creationId xmlns:a16="http://schemas.microsoft.com/office/drawing/2014/main" id="{C28A92AD-8013-4A84-B276-7AD3F21C2364}"/>
              </a:ext>
            </a:extLst>
          </p:cNvPr>
          <p:cNvSpPr/>
          <p:nvPr/>
        </p:nvSpPr>
        <p:spPr bwMode="auto">
          <a:xfrm>
            <a:off x="10405221" y="4179946"/>
            <a:ext cx="270366" cy="12799"/>
          </a:xfrm>
          <a:custGeom>
            <a:avLst/>
            <a:gdLst>
              <a:gd name="T0" fmla="*/ 13 w 546"/>
              <a:gd name="T1" fmla="*/ 26 h 26"/>
              <a:gd name="T2" fmla="*/ 533 w 546"/>
              <a:gd name="T3" fmla="*/ 26 h 26"/>
              <a:gd name="T4" fmla="*/ 546 w 546"/>
              <a:gd name="T5" fmla="*/ 13 h 26"/>
              <a:gd name="T6" fmla="*/ 533 w 546"/>
              <a:gd name="T7" fmla="*/ 0 h 26"/>
              <a:gd name="T8" fmla="*/ 13 w 546"/>
              <a:gd name="T9" fmla="*/ 0 h 26"/>
              <a:gd name="T10" fmla="*/ 0 w 546"/>
              <a:gd name="T11" fmla="*/ 13 h 26"/>
              <a:gd name="T12" fmla="*/ 13 w 54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46" h="26">
                <a:moveTo>
                  <a:pt x="13" y="26"/>
                </a:moveTo>
                <a:cubicBezTo>
                  <a:pt x="533" y="26"/>
                  <a:pt x="533" y="26"/>
                  <a:pt x="533" y="26"/>
                </a:cubicBezTo>
                <a:cubicBezTo>
                  <a:pt x="540" y="26"/>
                  <a:pt x="546" y="20"/>
                  <a:pt x="546" y="13"/>
                </a:cubicBezTo>
                <a:cubicBezTo>
                  <a:pt x="546" y="6"/>
                  <a:pt x="540" y="0"/>
                  <a:pt x="533" y="0"/>
                </a:cubicBezTo>
                <a:cubicBezTo>
                  <a:pt x="13" y="0"/>
                  <a:pt x="13" y="0"/>
                  <a:pt x="13" y="0"/>
                </a:cubicBezTo>
                <a:cubicBezTo>
                  <a:pt x="6" y="0"/>
                  <a:pt x="0" y="6"/>
                  <a:pt x="0" y="13"/>
                </a:cubicBezTo>
                <a:cubicBezTo>
                  <a:pt x="0" y="20"/>
                  <a:pt x="6" y="26"/>
                  <a:pt x="13" y="26"/>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ṧḷîḋê">
            <a:extLst>
              <a:ext uri="{FF2B5EF4-FFF2-40B4-BE49-F238E27FC236}">
                <a16:creationId xmlns:a16="http://schemas.microsoft.com/office/drawing/2014/main" id="{0F4EE459-A3D6-483A-9DC7-080E5F1F479A}"/>
              </a:ext>
            </a:extLst>
          </p:cNvPr>
          <p:cNvSpPr/>
          <p:nvPr/>
        </p:nvSpPr>
        <p:spPr bwMode="auto">
          <a:xfrm>
            <a:off x="10405221" y="4211143"/>
            <a:ext cx="270366" cy="12799"/>
          </a:xfrm>
          <a:custGeom>
            <a:avLst/>
            <a:gdLst>
              <a:gd name="T0" fmla="*/ 13 w 546"/>
              <a:gd name="T1" fmla="*/ 25 h 25"/>
              <a:gd name="T2" fmla="*/ 533 w 546"/>
              <a:gd name="T3" fmla="*/ 25 h 25"/>
              <a:gd name="T4" fmla="*/ 546 w 546"/>
              <a:gd name="T5" fmla="*/ 13 h 25"/>
              <a:gd name="T6" fmla="*/ 533 w 546"/>
              <a:gd name="T7" fmla="*/ 0 h 25"/>
              <a:gd name="T8" fmla="*/ 13 w 546"/>
              <a:gd name="T9" fmla="*/ 0 h 25"/>
              <a:gd name="T10" fmla="*/ 0 w 546"/>
              <a:gd name="T11" fmla="*/ 13 h 25"/>
              <a:gd name="T12" fmla="*/ 13 w 54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46" h="25">
                <a:moveTo>
                  <a:pt x="13" y="25"/>
                </a:moveTo>
                <a:cubicBezTo>
                  <a:pt x="533" y="25"/>
                  <a:pt x="533" y="25"/>
                  <a:pt x="533" y="25"/>
                </a:cubicBezTo>
                <a:cubicBezTo>
                  <a:pt x="540" y="25"/>
                  <a:pt x="546" y="20"/>
                  <a:pt x="546" y="13"/>
                </a:cubicBezTo>
                <a:cubicBezTo>
                  <a:pt x="546" y="6"/>
                  <a:pt x="540" y="0"/>
                  <a:pt x="533" y="0"/>
                </a:cubicBezTo>
                <a:cubicBezTo>
                  <a:pt x="13" y="0"/>
                  <a:pt x="13" y="0"/>
                  <a:pt x="13" y="0"/>
                </a:cubicBezTo>
                <a:cubicBezTo>
                  <a:pt x="6" y="0"/>
                  <a:pt x="0" y="6"/>
                  <a:pt x="0" y="13"/>
                </a:cubicBezTo>
                <a:cubicBezTo>
                  <a:pt x="0" y="20"/>
                  <a:pt x="6" y="25"/>
                  <a:pt x="13" y="25"/>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ṣḷîḓê">
            <a:extLst>
              <a:ext uri="{FF2B5EF4-FFF2-40B4-BE49-F238E27FC236}">
                <a16:creationId xmlns:a16="http://schemas.microsoft.com/office/drawing/2014/main" id="{FDB8F2FF-1D75-4CEC-86FD-EC47F9D578C5}"/>
              </a:ext>
            </a:extLst>
          </p:cNvPr>
          <p:cNvSpPr/>
          <p:nvPr/>
        </p:nvSpPr>
        <p:spPr bwMode="auto">
          <a:xfrm>
            <a:off x="10405221" y="4240738"/>
            <a:ext cx="180777" cy="11999"/>
          </a:xfrm>
          <a:custGeom>
            <a:avLst/>
            <a:gdLst>
              <a:gd name="T0" fmla="*/ 11 w 365"/>
              <a:gd name="T1" fmla="*/ 25 h 25"/>
              <a:gd name="T2" fmla="*/ 355 w 365"/>
              <a:gd name="T3" fmla="*/ 25 h 25"/>
              <a:gd name="T4" fmla="*/ 365 w 365"/>
              <a:gd name="T5" fmla="*/ 15 h 25"/>
              <a:gd name="T6" fmla="*/ 365 w 365"/>
              <a:gd name="T7" fmla="*/ 10 h 25"/>
              <a:gd name="T8" fmla="*/ 355 w 365"/>
              <a:gd name="T9" fmla="*/ 0 h 25"/>
              <a:gd name="T10" fmla="*/ 11 w 365"/>
              <a:gd name="T11" fmla="*/ 0 h 25"/>
              <a:gd name="T12" fmla="*/ 0 w 365"/>
              <a:gd name="T13" fmla="*/ 10 h 25"/>
              <a:gd name="T14" fmla="*/ 0 w 365"/>
              <a:gd name="T15" fmla="*/ 15 h 25"/>
              <a:gd name="T16" fmla="*/ 11 w 36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25">
                <a:moveTo>
                  <a:pt x="11" y="25"/>
                </a:moveTo>
                <a:cubicBezTo>
                  <a:pt x="355" y="25"/>
                  <a:pt x="355" y="25"/>
                  <a:pt x="355" y="25"/>
                </a:cubicBezTo>
                <a:cubicBezTo>
                  <a:pt x="361" y="25"/>
                  <a:pt x="365" y="21"/>
                  <a:pt x="365" y="15"/>
                </a:cubicBezTo>
                <a:cubicBezTo>
                  <a:pt x="365" y="10"/>
                  <a:pt x="365" y="10"/>
                  <a:pt x="365" y="10"/>
                </a:cubicBezTo>
                <a:cubicBezTo>
                  <a:pt x="365" y="4"/>
                  <a:pt x="361" y="0"/>
                  <a:pt x="355" y="0"/>
                </a:cubicBezTo>
                <a:cubicBezTo>
                  <a:pt x="11" y="0"/>
                  <a:pt x="11" y="0"/>
                  <a:pt x="11" y="0"/>
                </a:cubicBezTo>
                <a:cubicBezTo>
                  <a:pt x="5" y="0"/>
                  <a:pt x="0" y="4"/>
                  <a:pt x="0" y="10"/>
                </a:cubicBezTo>
                <a:cubicBezTo>
                  <a:pt x="0" y="15"/>
                  <a:pt x="0" y="15"/>
                  <a:pt x="0" y="15"/>
                </a:cubicBezTo>
                <a:cubicBezTo>
                  <a:pt x="0" y="21"/>
                  <a:pt x="5" y="25"/>
                  <a:pt x="11" y="25"/>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íşľiḋe">
            <a:extLst>
              <a:ext uri="{FF2B5EF4-FFF2-40B4-BE49-F238E27FC236}">
                <a16:creationId xmlns:a16="http://schemas.microsoft.com/office/drawing/2014/main" id="{6DE81A67-4054-4276-A884-51BBC4ED446A}"/>
              </a:ext>
            </a:extLst>
          </p:cNvPr>
          <p:cNvSpPr/>
          <p:nvPr/>
        </p:nvSpPr>
        <p:spPr bwMode="auto">
          <a:xfrm>
            <a:off x="7529582" y="2003419"/>
            <a:ext cx="1936557" cy="2920435"/>
          </a:xfrm>
          <a:prstGeom prst="roundRect">
            <a:avLst>
              <a:gd name="adj" fmla="val 5807"/>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accent4"/>
              </a:solidFill>
            </a:endParaRPr>
          </a:p>
        </p:txBody>
      </p:sp>
      <p:sp>
        <p:nvSpPr>
          <p:cNvPr id="49" name="íŝľíďe">
            <a:extLst>
              <a:ext uri="{FF2B5EF4-FFF2-40B4-BE49-F238E27FC236}">
                <a16:creationId xmlns:a16="http://schemas.microsoft.com/office/drawing/2014/main" id="{AB39AFA4-3FD2-4A4C-BBC1-599C553C9B30}"/>
              </a:ext>
            </a:extLst>
          </p:cNvPr>
          <p:cNvSpPr/>
          <p:nvPr/>
        </p:nvSpPr>
        <p:spPr bwMode="auto">
          <a:xfrm>
            <a:off x="7716759" y="2165799"/>
            <a:ext cx="1559005" cy="1738982"/>
          </a:xfrm>
          <a:prstGeom prst="roundRect">
            <a:avLst>
              <a:gd name="adj" fmla="val 8456"/>
            </a:avLst>
          </a:prstGeom>
          <a:solidFill>
            <a:srgbClr val="F3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ļíḍê">
            <a:extLst>
              <a:ext uri="{FF2B5EF4-FFF2-40B4-BE49-F238E27FC236}">
                <a16:creationId xmlns:a16="http://schemas.microsoft.com/office/drawing/2014/main" id="{2ADAAF2D-90E3-4742-94E7-F7EC880EB5FE}"/>
              </a:ext>
            </a:extLst>
          </p:cNvPr>
          <p:cNvSpPr/>
          <p:nvPr/>
        </p:nvSpPr>
        <p:spPr bwMode="auto">
          <a:xfrm>
            <a:off x="7749554" y="4179147"/>
            <a:ext cx="561530" cy="56073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śľiḓe">
            <a:extLst>
              <a:ext uri="{FF2B5EF4-FFF2-40B4-BE49-F238E27FC236}">
                <a16:creationId xmlns:a16="http://schemas.microsoft.com/office/drawing/2014/main" id="{9866D75B-1536-426E-AF9B-9E9D04773E27}"/>
              </a:ext>
            </a:extLst>
          </p:cNvPr>
          <p:cNvSpPr/>
          <p:nvPr/>
        </p:nvSpPr>
        <p:spPr bwMode="auto">
          <a:xfrm>
            <a:off x="7792749" y="4222341"/>
            <a:ext cx="474341" cy="474341"/>
          </a:xfrm>
          <a:custGeom>
            <a:avLst/>
            <a:gdLst>
              <a:gd name="T0" fmla="*/ 957 w 957"/>
              <a:gd name="T1" fmla="*/ 478 h 957"/>
              <a:gd name="T2" fmla="*/ 479 w 957"/>
              <a:gd name="T3" fmla="*/ 0 h 957"/>
              <a:gd name="T4" fmla="*/ 0 w 957"/>
              <a:gd name="T5" fmla="*/ 478 h 957"/>
              <a:gd name="T6" fmla="*/ 479 w 957"/>
              <a:gd name="T7" fmla="*/ 957 h 957"/>
              <a:gd name="T8" fmla="*/ 769 w 957"/>
              <a:gd name="T9" fmla="*/ 859 h 957"/>
              <a:gd name="T10" fmla="*/ 479 w 957"/>
              <a:gd name="T11" fmla="*/ 478 h 957"/>
              <a:gd name="T12" fmla="*/ 926 w 957"/>
              <a:gd name="T13" fmla="*/ 649 h 957"/>
              <a:gd name="T14" fmla="*/ 957 w 957"/>
              <a:gd name="T15" fmla="*/ 478 h 9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957">
                <a:moveTo>
                  <a:pt x="957" y="478"/>
                </a:moveTo>
                <a:cubicBezTo>
                  <a:pt x="957" y="214"/>
                  <a:pt x="743" y="0"/>
                  <a:pt x="479" y="0"/>
                </a:cubicBezTo>
                <a:cubicBezTo>
                  <a:pt x="214" y="0"/>
                  <a:pt x="0" y="214"/>
                  <a:pt x="0" y="478"/>
                </a:cubicBezTo>
                <a:cubicBezTo>
                  <a:pt x="0" y="742"/>
                  <a:pt x="214" y="957"/>
                  <a:pt x="479" y="957"/>
                </a:cubicBezTo>
                <a:cubicBezTo>
                  <a:pt x="588" y="957"/>
                  <a:pt x="688" y="920"/>
                  <a:pt x="769" y="859"/>
                </a:cubicBezTo>
                <a:cubicBezTo>
                  <a:pt x="479" y="478"/>
                  <a:pt x="479" y="478"/>
                  <a:pt x="479" y="478"/>
                </a:cubicBezTo>
                <a:cubicBezTo>
                  <a:pt x="926" y="649"/>
                  <a:pt x="926" y="649"/>
                  <a:pt x="926" y="649"/>
                </a:cubicBezTo>
                <a:cubicBezTo>
                  <a:pt x="946" y="596"/>
                  <a:pt x="957" y="538"/>
                  <a:pt x="957" y="47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îś1ídé">
            <a:extLst>
              <a:ext uri="{FF2B5EF4-FFF2-40B4-BE49-F238E27FC236}">
                <a16:creationId xmlns:a16="http://schemas.microsoft.com/office/drawing/2014/main" id="{6ED42F0E-304F-4E61-9CDD-57101441FC53}"/>
              </a:ext>
            </a:extLst>
          </p:cNvPr>
          <p:cNvSpPr/>
          <p:nvPr/>
        </p:nvSpPr>
        <p:spPr bwMode="auto">
          <a:xfrm>
            <a:off x="8705434" y="4179147"/>
            <a:ext cx="560730" cy="560730"/>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íṡ1îḑe">
            <a:extLst>
              <a:ext uri="{FF2B5EF4-FFF2-40B4-BE49-F238E27FC236}">
                <a16:creationId xmlns:a16="http://schemas.microsoft.com/office/drawing/2014/main" id="{6E2266F7-5C84-4D46-893D-97252BCE0E5B}"/>
              </a:ext>
            </a:extLst>
          </p:cNvPr>
          <p:cNvSpPr/>
          <p:nvPr/>
        </p:nvSpPr>
        <p:spPr bwMode="auto">
          <a:xfrm>
            <a:off x="8747829" y="4222341"/>
            <a:ext cx="474341" cy="403949"/>
          </a:xfrm>
          <a:custGeom>
            <a:avLst/>
            <a:gdLst>
              <a:gd name="T0" fmla="*/ 479 w 957"/>
              <a:gd name="T1" fmla="*/ 0 h 814"/>
              <a:gd name="T2" fmla="*/ 0 w 957"/>
              <a:gd name="T3" fmla="*/ 478 h 814"/>
              <a:gd name="T4" fmla="*/ 138 w 957"/>
              <a:gd name="T5" fmla="*/ 814 h 814"/>
              <a:gd name="T6" fmla="*/ 479 w 957"/>
              <a:gd name="T7" fmla="*/ 478 h 814"/>
              <a:gd name="T8" fmla="*/ 926 w 957"/>
              <a:gd name="T9" fmla="*/ 649 h 814"/>
              <a:gd name="T10" fmla="*/ 957 w 957"/>
              <a:gd name="T11" fmla="*/ 478 h 814"/>
              <a:gd name="T12" fmla="*/ 479 w 957"/>
              <a:gd name="T13" fmla="*/ 0 h 814"/>
            </a:gdLst>
            <a:ahLst/>
            <a:cxnLst>
              <a:cxn ang="0">
                <a:pos x="T0" y="T1"/>
              </a:cxn>
              <a:cxn ang="0">
                <a:pos x="T2" y="T3"/>
              </a:cxn>
              <a:cxn ang="0">
                <a:pos x="T4" y="T5"/>
              </a:cxn>
              <a:cxn ang="0">
                <a:pos x="T6" y="T7"/>
              </a:cxn>
              <a:cxn ang="0">
                <a:pos x="T8" y="T9"/>
              </a:cxn>
              <a:cxn ang="0">
                <a:pos x="T10" y="T11"/>
              </a:cxn>
              <a:cxn ang="0">
                <a:pos x="T12" y="T13"/>
              </a:cxn>
            </a:cxnLst>
            <a:rect l="0" t="0" r="r" b="b"/>
            <a:pathLst>
              <a:path w="957" h="814">
                <a:moveTo>
                  <a:pt x="479" y="0"/>
                </a:moveTo>
                <a:cubicBezTo>
                  <a:pt x="215" y="0"/>
                  <a:pt x="0" y="214"/>
                  <a:pt x="0" y="478"/>
                </a:cubicBezTo>
                <a:cubicBezTo>
                  <a:pt x="0" y="609"/>
                  <a:pt x="53" y="727"/>
                  <a:pt x="138" y="814"/>
                </a:cubicBezTo>
                <a:cubicBezTo>
                  <a:pt x="479" y="478"/>
                  <a:pt x="479" y="478"/>
                  <a:pt x="479" y="478"/>
                </a:cubicBezTo>
                <a:cubicBezTo>
                  <a:pt x="926" y="649"/>
                  <a:pt x="926" y="649"/>
                  <a:pt x="926" y="649"/>
                </a:cubicBezTo>
                <a:cubicBezTo>
                  <a:pt x="946" y="596"/>
                  <a:pt x="957" y="538"/>
                  <a:pt x="957" y="478"/>
                </a:cubicBezTo>
                <a:cubicBezTo>
                  <a:pt x="957" y="214"/>
                  <a:pt x="743" y="0"/>
                  <a:pt x="479"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ïŝļiḑé">
            <a:extLst>
              <a:ext uri="{FF2B5EF4-FFF2-40B4-BE49-F238E27FC236}">
                <a16:creationId xmlns:a16="http://schemas.microsoft.com/office/drawing/2014/main" id="{F401E09E-A6BA-4B1D-806F-B040BEC1B109}"/>
              </a:ext>
            </a:extLst>
          </p:cNvPr>
          <p:cNvSpPr/>
          <p:nvPr/>
        </p:nvSpPr>
        <p:spPr bwMode="auto">
          <a:xfrm>
            <a:off x="8843017" y="4339127"/>
            <a:ext cx="114386" cy="14398"/>
          </a:xfrm>
          <a:custGeom>
            <a:avLst/>
            <a:gdLst>
              <a:gd name="T0" fmla="*/ 218 w 232"/>
              <a:gd name="T1" fmla="*/ 0 h 29"/>
              <a:gd name="T2" fmla="*/ 14 w 232"/>
              <a:gd name="T3" fmla="*/ 0 h 29"/>
              <a:gd name="T4" fmla="*/ 0 w 232"/>
              <a:gd name="T5" fmla="*/ 15 h 29"/>
              <a:gd name="T6" fmla="*/ 0 w 232"/>
              <a:gd name="T7" fmla="*/ 15 h 29"/>
              <a:gd name="T8" fmla="*/ 14 w 232"/>
              <a:gd name="T9" fmla="*/ 29 h 29"/>
              <a:gd name="T10" fmla="*/ 218 w 232"/>
              <a:gd name="T11" fmla="*/ 29 h 29"/>
              <a:gd name="T12" fmla="*/ 232 w 232"/>
              <a:gd name="T13" fmla="*/ 15 h 29"/>
              <a:gd name="T14" fmla="*/ 232 w 232"/>
              <a:gd name="T15" fmla="*/ 15 h 29"/>
              <a:gd name="T16" fmla="*/ 218 w 23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9">
                <a:moveTo>
                  <a:pt x="218" y="0"/>
                </a:moveTo>
                <a:cubicBezTo>
                  <a:pt x="14" y="0"/>
                  <a:pt x="14" y="0"/>
                  <a:pt x="14" y="0"/>
                </a:cubicBezTo>
                <a:cubicBezTo>
                  <a:pt x="6" y="0"/>
                  <a:pt x="0" y="7"/>
                  <a:pt x="0" y="15"/>
                </a:cubicBezTo>
                <a:cubicBezTo>
                  <a:pt x="0" y="15"/>
                  <a:pt x="0" y="15"/>
                  <a:pt x="0" y="15"/>
                </a:cubicBezTo>
                <a:cubicBezTo>
                  <a:pt x="0" y="23"/>
                  <a:pt x="6" y="29"/>
                  <a:pt x="14" y="29"/>
                </a:cubicBezTo>
                <a:cubicBezTo>
                  <a:pt x="218" y="29"/>
                  <a:pt x="218" y="29"/>
                  <a:pt x="218" y="29"/>
                </a:cubicBezTo>
                <a:cubicBezTo>
                  <a:pt x="226" y="29"/>
                  <a:pt x="232" y="23"/>
                  <a:pt x="232" y="15"/>
                </a:cubicBezTo>
                <a:cubicBezTo>
                  <a:pt x="232" y="15"/>
                  <a:pt x="232" y="15"/>
                  <a:pt x="232" y="15"/>
                </a:cubicBezTo>
                <a:cubicBezTo>
                  <a:pt x="232" y="7"/>
                  <a:pt x="226" y="0"/>
                  <a:pt x="21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ïṡḻîḋe">
            <a:extLst>
              <a:ext uri="{FF2B5EF4-FFF2-40B4-BE49-F238E27FC236}">
                <a16:creationId xmlns:a16="http://schemas.microsoft.com/office/drawing/2014/main" id="{7B5C5801-2C84-4909-8601-4961EB2BCF9E}"/>
              </a:ext>
            </a:extLst>
          </p:cNvPr>
          <p:cNvSpPr/>
          <p:nvPr/>
        </p:nvSpPr>
        <p:spPr bwMode="auto">
          <a:xfrm>
            <a:off x="8843017" y="4362323"/>
            <a:ext cx="114386" cy="14398"/>
          </a:xfrm>
          <a:custGeom>
            <a:avLst/>
            <a:gdLst>
              <a:gd name="T0" fmla="*/ 218 w 232"/>
              <a:gd name="T1" fmla="*/ 0 h 30"/>
              <a:gd name="T2" fmla="*/ 14 w 232"/>
              <a:gd name="T3" fmla="*/ 0 h 30"/>
              <a:gd name="T4" fmla="*/ 0 w 232"/>
              <a:gd name="T5" fmla="*/ 15 h 30"/>
              <a:gd name="T6" fmla="*/ 14 w 232"/>
              <a:gd name="T7" fmla="*/ 30 h 30"/>
              <a:gd name="T8" fmla="*/ 218 w 232"/>
              <a:gd name="T9" fmla="*/ 30 h 30"/>
              <a:gd name="T10" fmla="*/ 232 w 232"/>
              <a:gd name="T11" fmla="*/ 15 h 30"/>
              <a:gd name="T12" fmla="*/ 218 w 23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32" h="30">
                <a:moveTo>
                  <a:pt x="218" y="0"/>
                </a:moveTo>
                <a:cubicBezTo>
                  <a:pt x="14" y="0"/>
                  <a:pt x="14" y="0"/>
                  <a:pt x="14" y="0"/>
                </a:cubicBezTo>
                <a:cubicBezTo>
                  <a:pt x="6" y="0"/>
                  <a:pt x="0" y="7"/>
                  <a:pt x="0" y="15"/>
                </a:cubicBezTo>
                <a:cubicBezTo>
                  <a:pt x="0" y="23"/>
                  <a:pt x="6" y="30"/>
                  <a:pt x="14" y="30"/>
                </a:cubicBezTo>
                <a:cubicBezTo>
                  <a:pt x="218" y="30"/>
                  <a:pt x="218" y="30"/>
                  <a:pt x="218" y="30"/>
                </a:cubicBezTo>
                <a:cubicBezTo>
                  <a:pt x="226" y="30"/>
                  <a:pt x="232" y="23"/>
                  <a:pt x="232" y="15"/>
                </a:cubicBezTo>
                <a:cubicBezTo>
                  <a:pt x="232" y="7"/>
                  <a:pt x="226" y="0"/>
                  <a:pt x="21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isliďé">
            <a:extLst>
              <a:ext uri="{FF2B5EF4-FFF2-40B4-BE49-F238E27FC236}">
                <a16:creationId xmlns:a16="http://schemas.microsoft.com/office/drawing/2014/main" id="{6674E311-DA06-486A-8E24-CA19AA0EBCC2}"/>
              </a:ext>
            </a:extLst>
          </p:cNvPr>
          <p:cNvSpPr/>
          <p:nvPr/>
        </p:nvSpPr>
        <p:spPr bwMode="auto">
          <a:xfrm>
            <a:off x="8843017" y="4385520"/>
            <a:ext cx="55993" cy="14398"/>
          </a:xfrm>
          <a:custGeom>
            <a:avLst/>
            <a:gdLst>
              <a:gd name="T0" fmla="*/ 98 w 113"/>
              <a:gd name="T1" fmla="*/ 0 h 29"/>
              <a:gd name="T2" fmla="*/ 14 w 113"/>
              <a:gd name="T3" fmla="*/ 0 h 29"/>
              <a:gd name="T4" fmla="*/ 0 w 113"/>
              <a:gd name="T5" fmla="*/ 14 h 29"/>
              <a:gd name="T6" fmla="*/ 14 w 113"/>
              <a:gd name="T7" fmla="*/ 29 h 29"/>
              <a:gd name="T8" fmla="*/ 98 w 113"/>
              <a:gd name="T9" fmla="*/ 29 h 29"/>
              <a:gd name="T10" fmla="*/ 113 w 113"/>
              <a:gd name="T11" fmla="*/ 14 h 29"/>
              <a:gd name="T12" fmla="*/ 98 w 11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13" h="29">
                <a:moveTo>
                  <a:pt x="98" y="0"/>
                </a:moveTo>
                <a:cubicBezTo>
                  <a:pt x="14" y="0"/>
                  <a:pt x="14" y="0"/>
                  <a:pt x="14" y="0"/>
                </a:cubicBezTo>
                <a:cubicBezTo>
                  <a:pt x="6" y="0"/>
                  <a:pt x="0" y="6"/>
                  <a:pt x="0" y="14"/>
                </a:cubicBezTo>
                <a:cubicBezTo>
                  <a:pt x="0" y="22"/>
                  <a:pt x="6" y="29"/>
                  <a:pt x="14" y="29"/>
                </a:cubicBezTo>
                <a:cubicBezTo>
                  <a:pt x="98" y="29"/>
                  <a:pt x="98" y="29"/>
                  <a:pt x="98" y="29"/>
                </a:cubicBezTo>
                <a:cubicBezTo>
                  <a:pt x="106" y="29"/>
                  <a:pt x="113" y="22"/>
                  <a:pt x="113" y="14"/>
                </a:cubicBezTo>
                <a:cubicBezTo>
                  <a:pt x="113" y="6"/>
                  <a:pt x="106" y="0"/>
                  <a:pt x="9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í$liḍê">
            <a:extLst>
              <a:ext uri="{FF2B5EF4-FFF2-40B4-BE49-F238E27FC236}">
                <a16:creationId xmlns:a16="http://schemas.microsoft.com/office/drawing/2014/main" id="{4D5043D7-7E5C-49EE-A77A-6B38ED8ADF08}"/>
              </a:ext>
            </a:extLst>
          </p:cNvPr>
          <p:cNvSpPr/>
          <p:nvPr/>
        </p:nvSpPr>
        <p:spPr bwMode="auto">
          <a:xfrm>
            <a:off x="7885537" y="4339127"/>
            <a:ext cx="115185" cy="14398"/>
          </a:xfrm>
          <a:custGeom>
            <a:avLst/>
            <a:gdLst>
              <a:gd name="T0" fmla="*/ 218 w 232"/>
              <a:gd name="T1" fmla="*/ 0 h 29"/>
              <a:gd name="T2" fmla="*/ 14 w 232"/>
              <a:gd name="T3" fmla="*/ 0 h 29"/>
              <a:gd name="T4" fmla="*/ 0 w 232"/>
              <a:gd name="T5" fmla="*/ 15 h 29"/>
              <a:gd name="T6" fmla="*/ 0 w 232"/>
              <a:gd name="T7" fmla="*/ 15 h 29"/>
              <a:gd name="T8" fmla="*/ 14 w 232"/>
              <a:gd name="T9" fmla="*/ 29 h 29"/>
              <a:gd name="T10" fmla="*/ 218 w 232"/>
              <a:gd name="T11" fmla="*/ 29 h 29"/>
              <a:gd name="T12" fmla="*/ 232 w 232"/>
              <a:gd name="T13" fmla="*/ 15 h 29"/>
              <a:gd name="T14" fmla="*/ 232 w 232"/>
              <a:gd name="T15" fmla="*/ 15 h 29"/>
              <a:gd name="T16" fmla="*/ 218 w 23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9">
                <a:moveTo>
                  <a:pt x="218" y="0"/>
                </a:moveTo>
                <a:cubicBezTo>
                  <a:pt x="14" y="0"/>
                  <a:pt x="14" y="0"/>
                  <a:pt x="14" y="0"/>
                </a:cubicBezTo>
                <a:cubicBezTo>
                  <a:pt x="6" y="0"/>
                  <a:pt x="0" y="7"/>
                  <a:pt x="0" y="15"/>
                </a:cubicBezTo>
                <a:cubicBezTo>
                  <a:pt x="0" y="15"/>
                  <a:pt x="0" y="15"/>
                  <a:pt x="0" y="15"/>
                </a:cubicBezTo>
                <a:cubicBezTo>
                  <a:pt x="0" y="23"/>
                  <a:pt x="6" y="29"/>
                  <a:pt x="14" y="29"/>
                </a:cubicBezTo>
                <a:cubicBezTo>
                  <a:pt x="218" y="29"/>
                  <a:pt x="218" y="29"/>
                  <a:pt x="218" y="29"/>
                </a:cubicBezTo>
                <a:cubicBezTo>
                  <a:pt x="226" y="29"/>
                  <a:pt x="232" y="23"/>
                  <a:pt x="232" y="15"/>
                </a:cubicBezTo>
                <a:cubicBezTo>
                  <a:pt x="232" y="15"/>
                  <a:pt x="232" y="15"/>
                  <a:pt x="232" y="15"/>
                </a:cubicBezTo>
                <a:cubicBezTo>
                  <a:pt x="232" y="7"/>
                  <a:pt x="226" y="0"/>
                  <a:pt x="21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sļïďè">
            <a:extLst>
              <a:ext uri="{FF2B5EF4-FFF2-40B4-BE49-F238E27FC236}">
                <a16:creationId xmlns:a16="http://schemas.microsoft.com/office/drawing/2014/main" id="{7BBC6B0A-7487-4D86-B074-3A757B4ECD4C}"/>
              </a:ext>
            </a:extLst>
          </p:cNvPr>
          <p:cNvSpPr/>
          <p:nvPr/>
        </p:nvSpPr>
        <p:spPr bwMode="auto">
          <a:xfrm>
            <a:off x="7885537" y="4362323"/>
            <a:ext cx="115185" cy="14398"/>
          </a:xfrm>
          <a:custGeom>
            <a:avLst/>
            <a:gdLst>
              <a:gd name="T0" fmla="*/ 218 w 232"/>
              <a:gd name="T1" fmla="*/ 0 h 30"/>
              <a:gd name="T2" fmla="*/ 14 w 232"/>
              <a:gd name="T3" fmla="*/ 0 h 30"/>
              <a:gd name="T4" fmla="*/ 0 w 232"/>
              <a:gd name="T5" fmla="*/ 15 h 30"/>
              <a:gd name="T6" fmla="*/ 14 w 232"/>
              <a:gd name="T7" fmla="*/ 30 h 30"/>
              <a:gd name="T8" fmla="*/ 218 w 232"/>
              <a:gd name="T9" fmla="*/ 30 h 30"/>
              <a:gd name="T10" fmla="*/ 232 w 232"/>
              <a:gd name="T11" fmla="*/ 15 h 30"/>
              <a:gd name="T12" fmla="*/ 218 w 23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32" h="30">
                <a:moveTo>
                  <a:pt x="218" y="0"/>
                </a:moveTo>
                <a:cubicBezTo>
                  <a:pt x="14" y="0"/>
                  <a:pt x="14" y="0"/>
                  <a:pt x="14" y="0"/>
                </a:cubicBezTo>
                <a:cubicBezTo>
                  <a:pt x="6" y="0"/>
                  <a:pt x="0" y="7"/>
                  <a:pt x="0" y="15"/>
                </a:cubicBezTo>
                <a:cubicBezTo>
                  <a:pt x="0" y="23"/>
                  <a:pt x="6" y="30"/>
                  <a:pt x="14" y="30"/>
                </a:cubicBezTo>
                <a:cubicBezTo>
                  <a:pt x="218" y="30"/>
                  <a:pt x="218" y="30"/>
                  <a:pt x="218" y="30"/>
                </a:cubicBezTo>
                <a:cubicBezTo>
                  <a:pt x="226" y="30"/>
                  <a:pt x="232" y="23"/>
                  <a:pt x="232" y="15"/>
                </a:cubicBezTo>
                <a:cubicBezTo>
                  <a:pt x="232" y="7"/>
                  <a:pt x="226" y="0"/>
                  <a:pt x="21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ṣļîḍé">
            <a:extLst>
              <a:ext uri="{FF2B5EF4-FFF2-40B4-BE49-F238E27FC236}">
                <a16:creationId xmlns:a16="http://schemas.microsoft.com/office/drawing/2014/main" id="{A60B9B2D-2357-48AF-A3B0-9D92078365D1}"/>
              </a:ext>
            </a:extLst>
          </p:cNvPr>
          <p:cNvSpPr/>
          <p:nvPr/>
        </p:nvSpPr>
        <p:spPr bwMode="auto">
          <a:xfrm>
            <a:off x="7885537" y="4385520"/>
            <a:ext cx="55993" cy="14398"/>
          </a:xfrm>
          <a:custGeom>
            <a:avLst/>
            <a:gdLst>
              <a:gd name="T0" fmla="*/ 98 w 113"/>
              <a:gd name="T1" fmla="*/ 0 h 29"/>
              <a:gd name="T2" fmla="*/ 14 w 113"/>
              <a:gd name="T3" fmla="*/ 0 h 29"/>
              <a:gd name="T4" fmla="*/ 0 w 113"/>
              <a:gd name="T5" fmla="*/ 14 h 29"/>
              <a:gd name="T6" fmla="*/ 14 w 113"/>
              <a:gd name="T7" fmla="*/ 29 h 29"/>
              <a:gd name="T8" fmla="*/ 98 w 113"/>
              <a:gd name="T9" fmla="*/ 29 h 29"/>
              <a:gd name="T10" fmla="*/ 113 w 113"/>
              <a:gd name="T11" fmla="*/ 14 h 29"/>
              <a:gd name="T12" fmla="*/ 98 w 11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13" h="29">
                <a:moveTo>
                  <a:pt x="98" y="0"/>
                </a:moveTo>
                <a:cubicBezTo>
                  <a:pt x="14" y="0"/>
                  <a:pt x="14" y="0"/>
                  <a:pt x="14" y="0"/>
                </a:cubicBezTo>
                <a:cubicBezTo>
                  <a:pt x="6" y="0"/>
                  <a:pt x="0" y="6"/>
                  <a:pt x="0" y="14"/>
                </a:cubicBezTo>
                <a:cubicBezTo>
                  <a:pt x="0" y="22"/>
                  <a:pt x="6" y="29"/>
                  <a:pt x="14" y="29"/>
                </a:cubicBezTo>
                <a:cubicBezTo>
                  <a:pt x="98" y="29"/>
                  <a:pt x="98" y="29"/>
                  <a:pt x="98" y="29"/>
                </a:cubicBezTo>
                <a:cubicBezTo>
                  <a:pt x="106" y="29"/>
                  <a:pt x="113" y="22"/>
                  <a:pt x="113" y="14"/>
                </a:cubicBezTo>
                <a:cubicBezTo>
                  <a:pt x="113" y="6"/>
                  <a:pt x="106" y="0"/>
                  <a:pt x="98" y="0"/>
                </a:cubicBezTo>
                <a:close/>
              </a:path>
            </a:pathLst>
          </a:custGeom>
          <a:solidFill>
            <a:srgbClr val="DD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iṥḷîdè">
            <a:extLst>
              <a:ext uri="{FF2B5EF4-FFF2-40B4-BE49-F238E27FC236}">
                <a16:creationId xmlns:a16="http://schemas.microsoft.com/office/drawing/2014/main" id="{0349137C-C01C-4D21-9A15-CDF516623AB6}"/>
              </a:ext>
            </a:extLst>
          </p:cNvPr>
          <p:cNvSpPr/>
          <p:nvPr/>
        </p:nvSpPr>
        <p:spPr bwMode="auto">
          <a:xfrm>
            <a:off x="7855141" y="2787321"/>
            <a:ext cx="164780" cy="1025471"/>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íş1ïdê">
            <a:extLst>
              <a:ext uri="{FF2B5EF4-FFF2-40B4-BE49-F238E27FC236}">
                <a16:creationId xmlns:a16="http://schemas.microsoft.com/office/drawing/2014/main" id="{DE5B169E-460D-4CA1-8DCC-40AB14A07280}"/>
              </a:ext>
            </a:extLst>
          </p:cNvPr>
          <p:cNvSpPr/>
          <p:nvPr/>
        </p:nvSpPr>
        <p:spPr bwMode="auto">
          <a:xfrm>
            <a:off x="8124708" y="2501756"/>
            <a:ext cx="164780" cy="1311036"/>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íṩľîḋè">
            <a:extLst>
              <a:ext uri="{FF2B5EF4-FFF2-40B4-BE49-F238E27FC236}">
                <a16:creationId xmlns:a16="http://schemas.microsoft.com/office/drawing/2014/main" id="{9DB3FEF4-69DB-40EA-BC3B-A64F18602F43}"/>
              </a:ext>
            </a:extLst>
          </p:cNvPr>
          <p:cNvSpPr/>
          <p:nvPr/>
        </p:nvSpPr>
        <p:spPr bwMode="auto">
          <a:xfrm>
            <a:off x="8419070" y="3035290"/>
            <a:ext cx="164780" cy="777502"/>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ïṧlîdè">
            <a:extLst>
              <a:ext uri="{FF2B5EF4-FFF2-40B4-BE49-F238E27FC236}">
                <a16:creationId xmlns:a16="http://schemas.microsoft.com/office/drawing/2014/main" id="{BF7A30BB-1E6A-4969-9398-5B25BBE513F2}"/>
              </a:ext>
            </a:extLst>
          </p:cNvPr>
          <p:cNvSpPr/>
          <p:nvPr/>
        </p:nvSpPr>
        <p:spPr bwMode="auto">
          <a:xfrm>
            <a:off x="8705434" y="2676934"/>
            <a:ext cx="163980" cy="1135858"/>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i$ľíḓé">
            <a:extLst>
              <a:ext uri="{FF2B5EF4-FFF2-40B4-BE49-F238E27FC236}">
                <a16:creationId xmlns:a16="http://schemas.microsoft.com/office/drawing/2014/main" id="{243B281E-9A6A-42D1-8AD4-C3E77DE15A39}"/>
              </a:ext>
            </a:extLst>
          </p:cNvPr>
          <p:cNvSpPr/>
          <p:nvPr/>
        </p:nvSpPr>
        <p:spPr bwMode="auto">
          <a:xfrm>
            <a:off x="8992598" y="3187271"/>
            <a:ext cx="164780" cy="625521"/>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íṥḷíďè">
            <a:extLst>
              <a:ext uri="{FF2B5EF4-FFF2-40B4-BE49-F238E27FC236}">
                <a16:creationId xmlns:a16="http://schemas.microsoft.com/office/drawing/2014/main" id="{CAA18CA9-8143-40E8-9C09-2CAAFB148033}"/>
              </a:ext>
            </a:extLst>
          </p:cNvPr>
          <p:cNvSpPr/>
          <p:nvPr/>
        </p:nvSpPr>
        <p:spPr bwMode="auto">
          <a:xfrm>
            <a:off x="8707834" y="2528953"/>
            <a:ext cx="168779" cy="28796"/>
          </a:xfrm>
          <a:custGeom>
            <a:avLst/>
            <a:gdLst>
              <a:gd name="T0" fmla="*/ 310 w 340"/>
              <a:gd name="T1" fmla="*/ 0 h 58"/>
              <a:gd name="T2" fmla="*/ 29 w 340"/>
              <a:gd name="T3" fmla="*/ 0 h 58"/>
              <a:gd name="T4" fmla="*/ 0 w 340"/>
              <a:gd name="T5" fmla="*/ 29 h 58"/>
              <a:gd name="T6" fmla="*/ 29 w 340"/>
              <a:gd name="T7" fmla="*/ 58 h 58"/>
              <a:gd name="T8" fmla="*/ 310 w 340"/>
              <a:gd name="T9" fmla="*/ 58 h 58"/>
              <a:gd name="T10" fmla="*/ 340 w 340"/>
              <a:gd name="T11" fmla="*/ 29 h 58"/>
              <a:gd name="T12" fmla="*/ 310 w 34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40" h="58">
                <a:moveTo>
                  <a:pt x="310" y="0"/>
                </a:moveTo>
                <a:cubicBezTo>
                  <a:pt x="29" y="0"/>
                  <a:pt x="29" y="0"/>
                  <a:pt x="29" y="0"/>
                </a:cubicBezTo>
                <a:cubicBezTo>
                  <a:pt x="13" y="0"/>
                  <a:pt x="0" y="13"/>
                  <a:pt x="0" y="29"/>
                </a:cubicBezTo>
                <a:cubicBezTo>
                  <a:pt x="0" y="45"/>
                  <a:pt x="13" y="58"/>
                  <a:pt x="29" y="58"/>
                </a:cubicBezTo>
                <a:cubicBezTo>
                  <a:pt x="310" y="58"/>
                  <a:pt x="310" y="58"/>
                  <a:pt x="310" y="58"/>
                </a:cubicBezTo>
                <a:cubicBezTo>
                  <a:pt x="326" y="58"/>
                  <a:pt x="340" y="45"/>
                  <a:pt x="340" y="29"/>
                </a:cubicBezTo>
                <a:cubicBezTo>
                  <a:pt x="340" y="13"/>
                  <a:pt x="326" y="0"/>
                  <a:pt x="310"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ŝ1îďé">
            <a:extLst>
              <a:ext uri="{FF2B5EF4-FFF2-40B4-BE49-F238E27FC236}">
                <a16:creationId xmlns:a16="http://schemas.microsoft.com/office/drawing/2014/main" id="{F64D762E-C893-4C8B-A07A-85623FA2F06A}"/>
              </a:ext>
            </a:extLst>
          </p:cNvPr>
          <p:cNvSpPr/>
          <p:nvPr/>
        </p:nvSpPr>
        <p:spPr bwMode="auto">
          <a:xfrm>
            <a:off x="8707834" y="2581746"/>
            <a:ext cx="60793" cy="28796"/>
          </a:xfrm>
          <a:custGeom>
            <a:avLst/>
            <a:gdLst>
              <a:gd name="T0" fmla="*/ 93 w 122"/>
              <a:gd name="T1" fmla="*/ 0 h 58"/>
              <a:gd name="T2" fmla="*/ 29 w 122"/>
              <a:gd name="T3" fmla="*/ 0 h 58"/>
              <a:gd name="T4" fmla="*/ 0 w 122"/>
              <a:gd name="T5" fmla="*/ 29 h 58"/>
              <a:gd name="T6" fmla="*/ 29 w 122"/>
              <a:gd name="T7" fmla="*/ 58 h 58"/>
              <a:gd name="T8" fmla="*/ 93 w 122"/>
              <a:gd name="T9" fmla="*/ 58 h 58"/>
              <a:gd name="T10" fmla="*/ 122 w 122"/>
              <a:gd name="T11" fmla="*/ 29 h 58"/>
              <a:gd name="T12" fmla="*/ 93 w 12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22" h="58">
                <a:moveTo>
                  <a:pt x="93" y="0"/>
                </a:moveTo>
                <a:cubicBezTo>
                  <a:pt x="29" y="0"/>
                  <a:pt x="29" y="0"/>
                  <a:pt x="29" y="0"/>
                </a:cubicBezTo>
                <a:cubicBezTo>
                  <a:pt x="13" y="0"/>
                  <a:pt x="0" y="13"/>
                  <a:pt x="0" y="29"/>
                </a:cubicBezTo>
                <a:cubicBezTo>
                  <a:pt x="0" y="45"/>
                  <a:pt x="13" y="58"/>
                  <a:pt x="29" y="58"/>
                </a:cubicBezTo>
                <a:cubicBezTo>
                  <a:pt x="93" y="58"/>
                  <a:pt x="93" y="58"/>
                  <a:pt x="93" y="58"/>
                </a:cubicBezTo>
                <a:cubicBezTo>
                  <a:pt x="109" y="58"/>
                  <a:pt x="122" y="45"/>
                  <a:pt x="122" y="29"/>
                </a:cubicBezTo>
                <a:cubicBezTo>
                  <a:pt x="122" y="13"/>
                  <a:pt x="109" y="0"/>
                  <a:pt x="93"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s1îḍé">
            <a:extLst>
              <a:ext uri="{FF2B5EF4-FFF2-40B4-BE49-F238E27FC236}">
                <a16:creationId xmlns:a16="http://schemas.microsoft.com/office/drawing/2014/main" id="{9981F5C0-5F8E-4BEC-84BD-806B9D73EB76}"/>
              </a:ext>
            </a:extLst>
          </p:cNvPr>
          <p:cNvSpPr/>
          <p:nvPr/>
        </p:nvSpPr>
        <p:spPr bwMode="auto">
          <a:xfrm>
            <a:off x="8133506" y="2305781"/>
            <a:ext cx="168779" cy="28796"/>
          </a:xfrm>
          <a:custGeom>
            <a:avLst/>
            <a:gdLst>
              <a:gd name="T0" fmla="*/ 311 w 340"/>
              <a:gd name="T1" fmla="*/ 0 h 58"/>
              <a:gd name="T2" fmla="*/ 30 w 340"/>
              <a:gd name="T3" fmla="*/ 0 h 58"/>
              <a:gd name="T4" fmla="*/ 0 w 340"/>
              <a:gd name="T5" fmla="*/ 29 h 58"/>
              <a:gd name="T6" fmla="*/ 30 w 340"/>
              <a:gd name="T7" fmla="*/ 58 h 58"/>
              <a:gd name="T8" fmla="*/ 311 w 340"/>
              <a:gd name="T9" fmla="*/ 58 h 58"/>
              <a:gd name="T10" fmla="*/ 340 w 340"/>
              <a:gd name="T11" fmla="*/ 29 h 58"/>
              <a:gd name="T12" fmla="*/ 311 w 34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40" h="58">
                <a:moveTo>
                  <a:pt x="311" y="0"/>
                </a:moveTo>
                <a:cubicBezTo>
                  <a:pt x="30" y="0"/>
                  <a:pt x="30" y="0"/>
                  <a:pt x="30" y="0"/>
                </a:cubicBezTo>
                <a:cubicBezTo>
                  <a:pt x="14" y="0"/>
                  <a:pt x="0" y="13"/>
                  <a:pt x="0" y="29"/>
                </a:cubicBezTo>
                <a:cubicBezTo>
                  <a:pt x="0" y="45"/>
                  <a:pt x="14" y="58"/>
                  <a:pt x="30" y="58"/>
                </a:cubicBezTo>
                <a:cubicBezTo>
                  <a:pt x="311" y="58"/>
                  <a:pt x="311" y="58"/>
                  <a:pt x="311" y="58"/>
                </a:cubicBezTo>
                <a:cubicBezTo>
                  <a:pt x="327" y="58"/>
                  <a:pt x="340" y="45"/>
                  <a:pt x="340" y="29"/>
                </a:cubicBezTo>
                <a:cubicBezTo>
                  <a:pt x="340" y="13"/>
                  <a:pt x="327" y="0"/>
                  <a:pt x="311"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ïṡľíḑé">
            <a:extLst>
              <a:ext uri="{FF2B5EF4-FFF2-40B4-BE49-F238E27FC236}">
                <a16:creationId xmlns:a16="http://schemas.microsoft.com/office/drawing/2014/main" id="{AB2CA72A-93D4-461A-ABE8-F283BBFE6E7C}"/>
              </a:ext>
            </a:extLst>
          </p:cNvPr>
          <p:cNvSpPr/>
          <p:nvPr/>
        </p:nvSpPr>
        <p:spPr bwMode="auto">
          <a:xfrm>
            <a:off x="8133506" y="2358575"/>
            <a:ext cx="61592" cy="28796"/>
          </a:xfrm>
          <a:custGeom>
            <a:avLst/>
            <a:gdLst>
              <a:gd name="T0" fmla="*/ 94 w 123"/>
              <a:gd name="T1" fmla="*/ 0 h 58"/>
              <a:gd name="T2" fmla="*/ 30 w 123"/>
              <a:gd name="T3" fmla="*/ 0 h 58"/>
              <a:gd name="T4" fmla="*/ 0 w 123"/>
              <a:gd name="T5" fmla="*/ 29 h 58"/>
              <a:gd name="T6" fmla="*/ 0 w 123"/>
              <a:gd name="T7" fmla="*/ 29 h 58"/>
              <a:gd name="T8" fmla="*/ 30 w 123"/>
              <a:gd name="T9" fmla="*/ 58 h 58"/>
              <a:gd name="T10" fmla="*/ 94 w 123"/>
              <a:gd name="T11" fmla="*/ 58 h 58"/>
              <a:gd name="T12" fmla="*/ 123 w 123"/>
              <a:gd name="T13" fmla="*/ 29 h 58"/>
              <a:gd name="T14" fmla="*/ 123 w 123"/>
              <a:gd name="T15" fmla="*/ 29 h 58"/>
              <a:gd name="T16" fmla="*/ 94 w 123"/>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58">
                <a:moveTo>
                  <a:pt x="94" y="0"/>
                </a:moveTo>
                <a:cubicBezTo>
                  <a:pt x="30" y="0"/>
                  <a:pt x="30" y="0"/>
                  <a:pt x="30" y="0"/>
                </a:cubicBezTo>
                <a:cubicBezTo>
                  <a:pt x="14" y="0"/>
                  <a:pt x="0" y="13"/>
                  <a:pt x="0" y="29"/>
                </a:cubicBezTo>
                <a:cubicBezTo>
                  <a:pt x="0" y="29"/>
                  <a:pt x="0" y="29"/>
                  <a:pt x="0" y="29"/>
                </a:cubicBezTo>
                <a:cubicBezTo>
                  <a:pt x="0" y="45"/>
                  <a:pt x="14" y="58"/>
                  <a:pt x="30" y="58"/>
                </a:cubicBezTo>
                <a:cubicBezTo>
                  <a:pt x="94" y="58"/>
                  <a:pt x="94" y="58"/>
                  <a:pt x="94" y="58"/>
                </a:cubicBezTo>
                <a:cubicBezTo>
                  <a:pt x="110" y="58"/>
                  <a:pt x="123" y="45"/>
                  <a:pt x="123" y="29"/>
                </a:cubicBezTo>
                <a:cubicBezTo>
                  <a:pt x="123" y="29"/>
                  <a:pt x="123" y="29"/>
                  <a:pt x="123" y="29"/>
                </a:cubicBezTo>
                <a:cubicBezTo>
                  <a:pt x="123" y="13"/>
                  <a:pt x="110" y="0"/>
                  <a:pt x="94"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îṥľiḑê">
            <a:extLst>
              <a:ext uri="{FF2B5EF4-FFF2-40B4-BE49-F238E27FC236}">
                <a16:creationId xmlns:a16="http://schemas.microsoft.com/office/drawing/2014/main" id="{7E7542AF-EA55-4BA6-BFAC-E0E1CCFF8B1C}"/>
              </a:ext>
            </a:extLst>
          </p:cNvPr>
          <p:cNvSpPr/>
          <p:nvPr/>
        </p:nvSpPr>
        <p:spPr bwMode="auto">
          <a:xfrm>
            <a:off x="8417471" y="2882508"/>
            <a:ext cx="167979" cy="28796"/>
          </a:xfrm>
          <a:custGeom>
            <a:avLst/>
            <a:gdLst>
              <a:gd name="T0" fmla="*/ 310 w 339"/>
              <a:gd name="T1" fmla="*/ 0 h 58"/>
              <a:gd name="T2" fmla="*/ 29 w 339"/>
              <a:gd name="T3" fmla="*/ 0 h 58"/>
              <a:gd name="T4" fmla="*/ 0 w 339"/>
              <a:gd name="T5" fmla="*/ 29 h 58"/>
              <a:gd name="T6" fmla="*/ 29 w 339"/>
              <a:gd name="T7" fmla="*/ 58 h 58"/>
              <a:gd name="T8" fmla="*/ 310 w 339"/>
              <a:gd name="T9" fmla="*/ 58 h 58"/>
              <a:gd name="T10" fmla="*/ 339 w 339"/>
              <a:gd name="T11" fmla="*/ 29 h 58"/>
              <a:gd name="T12" fmla="*/ 310 w 33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39" h="58">
                <a:moveTo>
                  <a:pt x="310" y="0"/>
                </a:moveTo>
                <a:cubicBezTo>
                  <a:pt x="29" y="0"/>
                  <a:pt x="29" y="0"/>
                  <a:pt x="29" y="0"/>
                </a:cubicBezTo>
                <a:cubicBezTo>
                  <a:pt x="13" y="0"/>
                  <a:pt x="0" y="13"/>
                  <a:pt x="0" y="29"/>
                </a:cubicBezTo>
                <a:cubicBezTo>
                  <a:pt x="0" y="45"/>
                  <a:pt x="13" y="58"/>
                  <a:pt x="29" y="58"/>
                </a:cubicBezTo>
                <a:cubicBezTo>
                  <a:pt x="310" y="58"/>
                  <a:pt x="310" y="58"/>
                  <a:pt x="310" y="58"/>
                </a:cubicBezTo>
                <a:cubicBezTo>
                  <a:pt x="326" y="58"/>
                  <a:pt x="339" y="45"/>
                  <a:pt x="339" y="29"/>
                </a:cubicBezTo>
                <a:cubicBezTo>
                  <a:pt x="339" y="13"/>
                  <a:pt x="326" y="0"/>
                  <a:pt x="310"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šlíḍé">
            <a:extLst>
              <a:ext uri="{FF2B5EF4-FFF2-40B4-BE49-F238E27FC236}">
                <a16:creationId xmlns:a16="http://schemas.microsoft.com/office/drawing/2014/main" id="{F926920F-9652-480F-869D-B3810FA2912C}"/>
              </a:ext>
            </a:extLst>
          </p:cNvPr>
          <p:cNvSpPr/>
          <p:nvPr/>
        </p:nvSpPr>
        <p:spPr bwMode="auto">
          <a:xfrm>
            <a:off x="8417471" y="2934503"/>
            <a:ext cx="59993" cy="28796"/>
          </a:xfrm>
          <a:custGeom>
            <a:avLst/>
            <a:gdLst>
              <a:gd name="T0" fmla="*/ 93 w 122"/>
              <a:gd name="T1" fmla="*/ 0 h 58"/>
              <a:gd name="T2" fmla="*/ 29 w 122"/>
              <a:gd name="T3" fmla="*/ 0 h 58"/>
              <a:gd name="T4" fmla="*/ 0 w 122"/>
              <a:gd name="T5" fmla="*/ 29 h 58"/>
              <a:gd name="T6" fmla="*/ 0 w 122"/>
              <a:gd name="T7" fmla="*/ 29 h 58"/>
              <a:gd name="T8" fmla="*/ 29 w 122"/>
              <a:gd name="T9" fmla="*/ 58 h 58"/>
              <a:gd name="T10" fmla="*/ 93 w 122"/>
              <a:gd name="T11" fmla="*/ 58 h 58"/>
              <a:gd name="T12" fmla="*/ 122 w 122"/>
              <a:gd name="T13" fmla="*/ 29 h 58"/>
              <a:gd name="T14" fmla="*/ 122 w 122"/>
              <a:gd name="T15" fmla="*/ 29 h 58"/>
              <a:gd name="T16" fmla="*/ 93 w 122"/>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58">
                <a:moveTo>
                  <a:pt x="93" y="0"/>
                </a:moveTo>
                <a:cubicBezTo>
                  <a:pt x="29" y="0"/>
                  <a:pt x="29" y="0"/>
                  <a:pt x="29" y="0"/>
                </a:cubicBezTo>
                <a:cubicBezTo>
                  <a:pt x="13" y="0"/>
                  <a:pt x="0" y="13"/>
                  <a:pt x="0" y="29"/>
                </a:cubicBezTo>
                <a:cubicBezTo>
                  <a:pt x="0" y="29"/>
                  <a:pt x="0" y="29"/>
                  <a:pt x="0" y="29"/>
                </a:cubicBezTo>
                <a:cubicBezTo>
                  <a:pt x="0" y="45"/>
                  <a:pt x="13" y="58"/>
                  <a:pt x="29" y="58"/>
                </a:cubicBezTo>
                <a:cubicBezTo>
                  <a:pt x="93" y="58"/>
                  <a:pt x="93" y="58"/>
                  <a:pt x="93" y="58"/>
                </a:cubicBezTo>
                <a:cubicBezTo>
                  <a:pt x="109" y="58"/>
                  <a:pt x="122" y="45"/>
                  <a:pt x="122" y="29"/>
                </a:cubicBezTo>
                <a:cubicBezTo>
                  <a:pt x="122" y="29"/>
                  <a:pt x="122" y="29"/>
                  <a:pt x="122" y="29"/>
                </a:cubicBezTo>
                <a:cubicBezTo>
                  <a:pt x="122" y="13"/>
                  <a:pt x="109" y="0"/>
                  <a:pt x="93"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íşļiḓé">
            <a:extLst>
              <a:ext uri="{FF2B5EF4-FFF2-40B4-BE49-F238E27FC236}">
                <a16:creationId xmlns:a16="http://schemas.microsoft.com/office/drawing/2014/main" id="{B583F604-C725-40D1-8428-6600D06EDF7C}"/>
              </a:ext>
            </a:extLst>
          </p:cNvPr>
          <p:cNvSpPr/>
          <p:nvPr/>
        </p:nvSpPr>
        <p:spPr bwMode="auto">
          <a:xfrm>
            <a:off x="8990999" y="3035290"/>
            <a:ext cx="167979" cy="28796"/>
          </a:xfrm>
          <a:custGeom>
            <a:avLst/>
            <a:gdLst>
              <a:gd name="T0" fmla="*/ 310 w 339"/>
              <a:gd name="T1" fmla="*/ 0 h 58"/>
              <a:gd name="T2" fmla="*/ 29 w 339"/>
              <a:gd name="T3" fmla="*/ 0 h 58"/>
              <a:gd name="T4" fmla="*/ 0 w 339"/>
              <a:gd name="T5" fmla="*/ 29 h 58"/>
              <a:gd name="T6" fmla="*/ 29 w 339"/>
              <a:gd name="T7" fmla="*/ 58 h 58"/>
              <a:gd name="T8" fmla="*/ 310 w 339"/>
              <a:gd name="T9" fmla="*/ 58 h 58"/>
              <a:gd name="T10" fmla="*/ 339 w 339"/>
              <a:gd name="T11" fmla="*/ 29 h 58"/>
              <a:gd name="T12" fmla="*/ 310 w 33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39" h="58">
                <a:moveTo>
                  <a:pt x="310" y="0"/>
                </a:moveTo>
                <a:cubicBezTo>
                  <a:pt x="29" y="0"/>
                  <a:pt x="29" y="0"/>
                  <a:pt x="29" y="0"/>
                </a:cubicBezTo>
                <a:cubicBezTo>
                  <a:pt x="13" y="0"/>
                  <a:pt x="0" y="13"/>
                  <a:pt x="0" y="29"/>
                </a:cubicBezTo>
                <a:cubicBezTo>
                  <a:pt x="0" y="45"/>
                  <a:pt x="13" y="58"/>
                  <a:pt x="29" y="58"/>
                </a:cubicBezTo>
                <a:cubicBezTo>
                  <a:pt x="310" y="58"/>
                  <a:pt x="310" y="58"/>
                  <a:pt x="310" y="58"/>
                </a:cubicBezTo>
                <a:cubicBezTo>
                  <a:pt x="326" y="58"/>
                  <a:pt x="339" y="45"/>
                  <a:pt x="339" y="29"/>
                </a:cubicBezTo>
                <a:cubicBezTo>
                  <a:pt x="339" y="13"/>
                  <a:pt x="326" y="0"/>
                  <a:pt x="310"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i$ḻîḓê">
            <a:extLst>
              <a:ext uri="{FF2B5EF4-FFF2-40B4-BE49-F238E27FC236}">
                <a16:creationId xmlns:a16="http://schemas.microsoft.com/office/drawing/2014/main" id="{6DB178BA-CA3C-49B7-A082-E646CE75B98A}"/>
              </a:ext>
            </a:extLst>
          </p:cNvPr>
          <p:cNvSpPr/>
          <p:nvPr/>
        </p:nvSpPr>
        <p:spPr bwMode="auto">
          <a:xfrm>
            <a:off x="8990999" y="3088083"/>
            <a:ext cx="59993" cy="28796"/>
          </a:xfrm>
          <a:custGeom>
            <a:avLst/>
            <a:gdLst>
              <a:gd name="T0" fmla="*/ 93 w 122"/>
              <a:gd name="T1" fmla="*/ 0 h 58"/>
              <a:gd name="T2" fmla="*/ 29 w 122"/>
              <a:gd name="T3" fmla="*/ 0 h 58"/>
              <a:gd name="T4" fmla="*/ 0 w 122"/>
              <a:gd name="T5" fmla="*/ 29 h 58"/>
              <a:gd name="T6" fmla="*/ 29 w 122"/>
              <a:gd name="T7" fmla="*/ 58 h 58"/>
              <a:gd name="T8" fmla="*/ 93 w 122"/>
              <a:gd name="T9" fmla="*/ 58 h 58"/>
              <a:gd name="T10" fmla="*/ 122 w 122"/>
              <a:gd name="T11" fmla="*/ 29 h 58"/>
              <a:gd name="T12" fmla="*/ 93 w 12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22" h="58">
                <a:moveTo>
                  <a:pt x="93" y="0"/>
                </a:moveTo>
                <a:cubicBezTo>
                  <a:pt x="29" y="0"/>
                  <a:pt x="29" y="0"/>
                  <a:pt x="29" y="0"/>
                </a:cubicBezTo>
                <a:cubicBezTo>
                  <a:pt x="13" y="0"/>
                  <a:pt x="0" y="13"/>
                  <a:pt x="0" y="29"/>
                </a:cubicBezTo>
                <a:cubicBezTo>
                  <a:pt x="0" y="45"/>
                  <a:pt x="13" y="58"/>
                  <a:pt x="29" y="58"/>
                </a:cubicBezTo>
                <a:cubicBezTo>
                  <a:pt x="93" y="58"/>
                  <a:pt x="93" y="58"/>
                  <a:pt x="93" y="58"/>
                </a:cubicBezTo>
                <a:cubicBezTo>
                  <a:pt x="109" y="58"/>
                  <a:pt x="122" y="45"/>
                  <a:pt x="122" y="29"/>
                </a:cubicBezTo>
                <a:cubicBezTo>
                  <a:pt x="122" y="13"/>
                  <a:pt x="109" y="0"/>
                  <a:pt x="93" y="0"/>
                </a:cubicBezTo>
                <a:close/>
              </a:path>
            </a:pathLst>
          </a:custGeom>
          <a:solidFill>
            <a:srgbClr val="A6C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íṡḷïḍè">
            <a:extLst>
              <a:ext uri="{FF2B5EF4-FFF2-40B4-BE49-F238E27FC236}">
                <a16:creationId xmlns:a16="http://schemas.microsoft.com/office/drawing/2014/main" id="{2E87F8D3-64C4-4AF6-89D0-DA58911CBA52}"/>
              </a:ext>
            </a:extLst>
          </p:cNvPr>
          <p:cNvSpPr/>
          <p:nvPr/>
        </p:nvSpPr>
        <p:spPr bwMode="auto">
          <a:xfrm>
            <a:off x="5898587" y="3110480"/>
            <a:ext cx="1415822" cy="796700"/>
          </a:xfrm>
          <a:prstGeom prst="roundRect">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accent4"/>
              </a:solidFill>
            </a:endParaRPr>
          </a:p>
        </p:txBody>
      </p:sp>
      <p:sp>
        <p:nvSpPr>
          <p:cNvPr id="75" name="isḻiďè">
            <a:extLst>
              <a:ext uri="{FF2B5EF4-FFF2-40B4-BE49-F238E27FC236}">
                <a16:creationId xmlns:a16="http://schemas.microsoft.com/office/drawing/2014/main" id="{15451AD2-209A-4F79-A8CD-B1C686C0D583}"/>
              </a:ext>
            </a:extLst>
          </p:cNvPr>
          <p:cNvSpPr/>
          <p:nvPr/>
        </p:nvSpPr>
        <p:spPr bwMode="auto">
          <a:xfrm>
            <a:off x="6029770" y="3234464"/>
            <a:ext cx="511936" cy="511936"/>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ṣ1iḑe">
            <a:extLst>
              <a:ext uri="{FF2B5EF4-FFF2-40B4-BE49-F238E27FC236}">
                <a16:creationId xmlns:a16="http://schemas.microsoft.com/office/drawing/2014/main" id="{CC8FD4E6-3759-43BF-A567-E2F74B503A37}"/>
              </a:ext>
            </a:extLst>
          </p:cNvPr>
          <p:cNvSpPr/>
          <p:nvPr/>
        </p:nvSpPr>
        <p:spPr bwMode="auto">
          <a:xfrm>
            <a:off x="6703286" y="3347250"/>
            <a:ext cx="479940" cy="55993"/>
          </a:xfrm>
          <a:custGeom>
            <a:avLst/>
            <a:gdLst>
              <a:gd name="T0" fmla="*/ 912 w 968"/>
              <a:gd name="T1" fmla="*/ 0 h 113"/>
              <a:gd name="T2" fmla="*/ 56 w 968"/>
              <a:gd name="T3" fmla="*/ 0 h 113"/>
              <a:gd name="T4" fmla="*/ 0 w 968"/>
              <a:gd name="T5" fmla="*/ 56 h 113"/>
              <a:gd name="T6" fmla="*/ 0 w 968"/>
              <a:gd name="T7" fmla="*/ 56 h 113"/>
              <a:gd name="T8" fmla="*/ 56 w 968"/>
              <a:gd name="T9" fmla="*/ 113 h 113"/>
              <a:gd name="T10" fmla="*/ 912 w 968"/>
              <a:gd name="T11" fmla="*/ 113 h 113"/>
              <a:gd name="T12" fmla="*/ 968 w 968"/>
              <a:gd name="T13" fmla="*/ 56 h 113"/>
              <a:gd name="T14" fmla="*/ 968 w 968"/>
              <a:gd name="T15" fmla="*/ 56 h 113"/>
              <a:gd name="T16" fmla="*/ 912 w 968"/>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13">
                <a:moveTo>
                  <a:pt x="912" y="0"/>
                </a:moveTo>
                <a:cubicBezTo>
                  <a:pt x="56" y="0"/>
                  <a:pt x="56" y="0"/>
                  <a:pt x="56" y="0"/>
                </a:cubicBezTo>
                <a:cubicBezTo>
                  <a:pt x="25" y="0"/>
                  <a:pt x="0" y="25"/>
                  <a:pt x="0" y="56"/>
                </a:cubicBezTo>
                <a:cubicBezTo>
                  <a:pt x="0" y="56"/>
                  <a:pt x="0" y="56"/>
                  <a:pt x="0" y="56"/>
                </a:cubicBezTo>
                <a:cubicBezTo>
                  <a:pt x="0" y="87"/>
                  <a:pt x="25" y="113"/>
                  <a:pt x="56" y="113"/>
                </a:cubicBezTo>
                <a:cubicBezTo>
                  <a:pt x="912" y="113"/>
                  <a:pt x="912" y="113"/>
                  <a:pt x="912" y="113"/>
                </a:cubicBezTo>
                <a:cubicBezTo>
                  <a:pt x="943" y="113"/>
                  <a:pt x="968" y="87"/>
                  <a:pt x="968" y="56"/>
                </a:cubicBezTo>
                <a:cubicBezTo>
                  <a:pt x="968" y="56"/>
                  <a:pt x="968" y="56"/>
                  <a:pt x="968" y="56"/>
                </a:cubicBezTo>
                <a:cubicBezTo>
                  <a:pt x="968" y="25"/>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ṩḷîḍè">
            <a:extLst>
              <a:ext uri="{FF2B5EF4-FFF2-40B4-BE49-F238E27FC236}">
                <a16:creationId xmlns:a16="http://schemas.microsoft.com/office/drawing/2014/main" id="{BB203635-70B3-436C-90DB-D197D5AE5525}"/>
              </a:ext>
            </a:extLst>
          </p:cNvPr>
          <p:cNvSpPr/>
          <p:nvPr/>
        </p:nvSpPr>
        <p:spPr bwMode="auto">
          <a:xfrm>
            <a:off x="6703286" y="3462436"/>
            <a:ext cx="479940" cy="55993"/>
          </a:xfrm>
          <a:custGeom>
            <a:avLst/>
            <a:gdLst>
              <a:gd name="T0" fmla="*/ 912 w 968"/>
              <a:gd name="T1" fmla="*/ 0 h 113"/>
              <a:gd name="T2" fmla="*/ 56 w 968"/>
              <a:gd name="T3" fmla="*/ 0 h 113"/>
              <a:gd name="T4" fmla="*/ 0 w 968"/>
              <a:gd name="T5" fmla="*/ 57 h 113"/>
              <a:gd name="T6" fmla="*/ 0 w 968"/>
              <a:gd name="T7" fmla="*/ 57 h 113"/>
              <a:gd name="T8" fmla="*/ 56 w 968"/>
              <a:gd name="T9" fmla="*/ 113 h 113"/>
              <a:gd name="T10" fmla="*/ 912 w 968"/>
              <a:gd name="T11" fmla="*/ 113 h 113"/>
              <a:gd name="T12" fmla="*/ 968 w 968"/>
              <a:gd name="T13" fmla="*/ 57 h 113"/>
              <a:gd name="T14" fmla="*/ 968 w 968"/>
              <a:gd name="T15" fmla="*/ 57 h 113"/>
              <a:gd name="T16" fmla="*/ 912 w 968"/>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13">
                <a:moveTo>
                  <a:pt x="912" y="0"/>
                </a:moveTo>
                <a:cubicBezTo>
                  <a:pt x="56" y="0"/>
                  <a:pt x="56" y="0"/>
                  <a:pt x="56" y="0"/>
                </a:cubicBezTo>
                <a:cubicBezTo>
                  <a:pt x="25" y="0"/>
                  <a:pt x="0" y="26"/>
                  <a:pt x="0" y="57"/>
                </a:cubicBezTo>
                <a:cubicBezTo>
                  <a:pt x="0" y="57"/>
                  <a:pt x="0" y="57"/>
                  <a:pt x="0" y="57"/>
                </a:cubicBezTo>
                <a:cubicBezTo>
                  <a:pt x="0" y="88"/>
                  <a:pt x="25" y="113"/>
                  <a:pt x="56" y="113"/>
                </a:cubicBezTo>
                <a:cubicBezTo>
                  <a:pt x="912" y="113"/>
                  <a:pt x="912" y="113"/>
                  <a:pt x="912" y="113"/>
                </a:cubicBezTo>
                <a:cubicBezTo>
                  <a:pt x="943" y="113"/>
                  <a:pt x="968" y="88"/>
                  <a:pt x="968" y="57"/>
                </a:cubicBezTo>
                <a:cubicBezTo>
                  <a:pt x="968" y="57"/>
                  <a:pt x="968" y="57"/>
                  <a:pt x="968" y="57"/>
                </a:cubicBezTo>
                <a:cubicBezTo>
                  <a:pt x="968" y="26"/>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ïšļïdè">
            <a:extLst>
              <a:ext uri="{FF2B5EF4-FFF2-40B4-BE49-F238E27FC236}">
                <a16:creationId xmlns:a16="http://schemas.microsoft.com/office/drawing/2014/main" id="{3DF80F30-0BB2-4C8B-B5F5-AA28EE23EE04}"/>
              </a:ext>
            </a:extLst>
          </p:cNvPr>
          <p:cNvSpPr/>
          <p:nvPr/>
        </p:nvSpPr>
        <p:spPr bwMode="auto">
          <a:xfrm>
            <a:off x="6703286" y="3577622"/>
            <a:ext cx="479940" cy="55993"/>
          </a:xfrm>
          <a:custGeom>
            <a:avLst/>
            <a:gdLst>
              <a:gd name="T0" fmla="*/ 912 w 968"/>
              <a:gd name="T1" fmla="*/ 0 h 113"/>
              <a:gd name="T2" fmla="*/ 56 w 968"/>
              <a:gd name="T3" fmla="*/ 0 h 113"/>
              <a:gd name="T4" fmla="*/ 0 w 968"/>
              <a:gd name="T5" fmla="*/ 57 h 113"/>
              <a:gd name="T6" fmla="*/ 56 w 968"/>
              <a:gd name="T7" fmla="*/ 113 h 113"/>
              <a:gd name="T8" fmla="*/ 912 w 968"/>
              <a:gd name="T9" fmla="*/ 113 h 113"/>
              <a:gd name="T10" fmla="*/ 968 w 968"/>
              <a:gd name="T11" fmla="*/ 57 h 113"/>
              <a:gd name="T12" fmla="*/ 912 w 968"/>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968" h="113">
                <a:moveTo>
                  <a:pt x="912" y="0"/>
                </a:moveTo>
                <a:cubicBezTo>
                  <a:pt x="56" y="0"/>
                  <a:pt x="56" y="0"/>
                  <a:pt x="56" y="0"/>
                </a:cubicBezTo>
                <a:cubicBezTo>
                  <a:pt x="25" y="0"/>
                  <a:pt x="0" y="26"/>
                  <a:pt x="0" y="57"/>
                </a:cubicBezTo>
                <a:cubicBezTo>
                  <a:pt x="0" y="88"/>
                  <a:pt x="25" y="113"/>
                  <a:pt x="56" y="113"/>
                </a:cubicBezTo>
                <a:cubicBezTo>
                  <a:pt x="912" y="113"/>
                  <a:pt x="912" y="113"/>
                  <a:pt x="912" y="113"/>
                </a:cubicBezTo>
                <a:cubicBezTo>
                  <a:pt x="943" y="113"/>
                  <a:pt x="968" y="88"/>
                  <a:pt x="968" y="57"/>
                </a:cubicBezTo>
                <a:cubicBezTo>
                  <a:pt x="968" y="26"/>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ṧḻîḓe">
            <a:extLst>
              <a:ext uri="{FF2B5EF4-FFF2-40B4-BE49-F238E27FC236}">
                <a16:creationId xmlns:a16="http://schemas.microsoft.com/office/drawing/2014/main" id="{0F09D642-582D-498E-B49B-4A85C0CDF86F}"/>
              </a:ext>
            </a:extLst>
          </p:cNvPr>
          <p:cNvSpPr/>
          <p:nvPr/>
        </p:nvSpPr>
        <p:spPr bwMode="auto">
          <a:xfrm>
            <a:off x="6052167" y="3252063"/>
            <a:ext cx="233571" cy="234371"/>
          </a:xfrm>
          <a:custGeom>
            <a:avLst/>
            <a:gdLst>
              <a:gd name="T0" fmla="*/ 0 w 472"/>
              <a:gd name="T1" fmla="*/ 473 h 473"/>
              <a:gd name="T2" fmla="*/ 472 w 472"/>
              <a:gd name="T3" fmla="*/ 473 h 473"/>
              <a:gd name="T4" fmla="*/ 472 w 472"/>
              <a:gd name="T5" fmla="*/ 0 h 473"/>
              <a:gd name="T6" fmla="*/ 0 w 472"/>
              <a:gd name="T7" fmla="*/ 473 h 473"/>
            </a:gdLst>
            <a:ahLst/>
            <a:cxnLst>
              <a:cxn ang="0">
                <a:pos x="T0" y="T1"/>
              </a:cxn>
              <a:cxn ang="0">
                <a:pos x="T2" y="T3"/>
              </a:cxn>
              <a:cxn ang="0">
                <a:pos x="T4" y="T5"/>
              </a:cxn>
              <a:cxn ang="0">
                <a:pos x="T6" y="T7"/>
              </a:cxn>
            </a:cxnLst>
            <a:rect l="0" t="0" r="r" b="b"/>
            <a:pathLst>
              <a:path w="472" h="473">
                <a:moveTo>
                  <a:pt x="0" y="473"/>
                </a:moveTo>
                <a:cubicBezTo>
                  <a:pt x="472" y="473"/>
                  <a:pt x="472" y="473"/>
                  <a:pt x="472" y="473"/>
                </a:cubicBezTo>
                <a:cubicBezTo>
                  <a:pt x="472" y="0"/>
                  <a:pt x="472" y="0"/>
                  <a:pt x="472" y="0"/>
                </a:cubicBezTo>
                <a:cubicBezTo>
                  <a:pt x="211" y="0"/>
                  <a:pt x="0" y="212"/>
                  <a:pt x="0" y="473"/>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iśľïḋè">
            <a:extLst>
              <a:ext uri="{FF2B5EF4-FFF2-40B4-BE49-F238E27FC236}">
                <a16:creationId xmlns:a16="http://schemas.microsoft.com/office/drawing/2014/main" id="{4BA26E13-4192-47F1-9818-67FCA3270BCF}"/>
              </a:ext>
            </a:extLst>
          </p:cNvPr>
          <p:cNvSpPr/>
          <p:nvPr/>
        </p:nvSpPr>
        <p:spPr bwMode="auto">
          <a:xfrm>
            <a:off x="6052167" y="3494432"/>
            <a:ext cx="467942" cy="234371"/>
          </a:xfrm>
          <a:custGeom>
            <a:avLst/>
            <a:gdLst>
              <a:gd name="T0" fmla="*/ 945 w 945"/>
              <a:gd name="T1" fmla="*/ 0 h 473"/>
              <a:gd name="T2" fmla="*/ 472 w 945"/>
              <a:gd name="T3" fmla="*/ 0 h 473"/>
              <a:gd name="T4" fmla="*/ 472 w 945"/>
              <a:gd name="T5" fmla="*/ 0 h 473"/>
              <a:gd name="T6" fmla="*/ 0 w 945"/>
              <a:gd name="T7" fmla="*/ 0 h 473"/>
              <a:gd name="T8" fmla="*/ 472 w 945"/>
              <a:gd name="T9" fmla="*/ 473 h 473"/>
              <a:gd name="T10" fmla="*/ 472 w 945"/>
              <a:gd name="T11" fmla="*/ 473 h 473"/>
              <a:gd name="T12" fmla="*/ 472 w 945"/>
              <a:gd name="T13" fmla="*/ 473 h 473"/>
              <a:gd name="T14" fmla="*/ 472 w 945"/>
              <a:gd name="T15" fmla="*/ 473 h 473"/>
              <a:gd name="T16" fmla="*/ 472 w 945"/>
              <a:gd name="T17" fmla="*/ 473 h 473"/>
              <a:gd name="T18" fmla="*/ 945 w 945"/>
              <a:gd name="T19"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473">
                <a:moveTo>
                  <a:pt x="945" y="0"/>
                </a:moveTo>
                <a:cubicBezTo>
                  <a:pt x="472" y="0"/>
                  <a:pt x="472" y="0"/>
                  <a:pt x="472" y="0"/>
                </a:cubicBezTo>
                <a:cubicBezTo>
                  <a:pt x="472" y="0"/>
                  <a:pt x="472" y="0"/>
                  <a:pt x="472" y="0"/>
                </a:cubicBezTo>
                <a:cubicBezTo>
                  <a:pt x="0" y="0"/>
                  <a:pt x="0" y="0"/>
                  <a:pt x="0" y="0"/>
                </a:cubicBezTo>
                <a:cubicBezTo>
                  <a:pt x="0" y="261"/>
                  <a:pt x="211" y="473"/>
                  <a:pt x="472" y="473"/>
                </a:cubicBezTo>
                <a:cubicBezTo>
                  <a:pt x="472" y="473"/>
                  <a:pt x="472" y="473"/>
                  <a:pt x="472" y="473"/>
                </a:cubicBezTo>
                <a:cubicBezTo>
                  <a:pt x="472" y="473"/>
                  <a:pt x="472" y="473"/>
                  <a:pt x="472" y="473"/>
                </a:cubicBezTo>
                <a:cubicBezTo>
                  <a:pt x="472" y="473"/>
                  <a:pt x="472" y="473"/>
                  <a:pt x="472" y="473"/>
                </a:cubicBezTo>
                <a:cubicBezTo>
                  <a:pt x="472" y="473"/>
                  <a:pt x="472" y="473"/>
                  <a:pt x="472" y="473"/>
                </a:cubicBezTo>
                <a:cubicBezTo>
                  <a:pt x="734" y="473"/>
                  <a:pt x="945" y="261"/>
                  <a:pt x="94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î$1íḋe">
            <a:extLst>
              <a:ext uri="{FF2B5EF4-FFF2-40B4-BE49-F238E27FC236}">
                <a16:creationId xmlns:a16="http://schemas.microsoft.com/office/drawing/2014/main" id="{098C53D6-0B4C-48FD-B026-C0E6A04E1471}"/>
              </a:ext>
            </a:extLst>
          </p:cNvPr>
          <p:cNvSpPr/>
          <p:nvPr/>
        </p:nvSpPr>
        <p:spPr bwMode="auto">
          <a:xfrm>
            <a:off x="6105761" y="3366448"/>
            <a:ext cx="152781" cy="26397"/>
          </a:xfrm>
          <a:custGeom>
            <a:avLst/>
            <a:gdLst>
              <a:gd name="T0" fmla="*/ 283 w 309"/>
              <a:gd name="T1" fmla="*/ 0 h 53"/>
              <a:gd name="T2" fmla="*/ 26 w 309"/>
              <a:gd name="T3" fmla="*/ 0 h 53"/>
              <a:gd name="T4" fmla="*/ 0 w 309"/>
              <a:gd name="T5" fmla="*/ 27 h 53"/>
              <a:gd name="T6" fmla="*/ 26 w 309"/>
              <a:gd name="T7" fmla="*/ 53 h 53"/>
              <a:gd name="T8" fmla="*/ 283 w 309"/>
              <a:gd name="T9" fmla="*/ 53 h 53"/>
              <a:gd name="T10" fmla="*/ 309 w 309"/>
              <a:gd name="T11" fmla="*/ 27 h 53"/>
              <a:gd name="T12" fmla="*/ 283 w 30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09" h="53">
                <a:moveTo>
                  <a:pt x="283" y="0"/>
                </a:moveTo>
                <a:cubicBezTo>
                  <a:pt x="26" y="0"/>
                  <a:pt x="26" y="0"/>
                  <a:pt x="26" y="0"/>
                </a:cubicBezTo>
                <a:cubicBezTo>
                  <a:pt x="12" y="0"/>
                  <a:pt x="0" y="12"/>
                  <a:pt x="0" y="27"/>
                </a:cubicBezTo>
                <a:cubicBezTo>
                  <a:pt x="0" y="41"/>
                  <a:pt x="12" y="53"/>
                  <a:pt x="26" y="53"/>
                </a:cubicBezTo>
                <a:cubicBezTo>
                  <a:pt x="283" y="53"/>
                  <a:pt x="283" y="53"/>
                  <a:pt x="283" y="53"/>
                </a:cubicBezTo>
                <a:cubicBezTo>
                  <a:pt x="297" y="53"/>
                  <a:pt x="309" y="41"/>
                  <a:pt x="309" y="27"/>
                </a:cubicBezTo>
                <a:cubicBezTo>
                  <a:pt x="309" y="12"/>
                  <a:pt x="297" y="0"/>
                  <a:pt x="283" y="0"/>
                </a:cubicBezTo>
                <a:close/>
              </a:path>
            </a:pathLst>
          </a:custGeom>
          <a:solidFill>
            <a:srgbClr val="82B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ļïḍe">
            <a:extLst>
              <a:ext uri="{FF2B5EF4-FFF2-40B4-BE49-F238E27FC236}">
                <a16:creationId xmlns:a16="http://schemas.microsoft.com/office/drawing/2014/main" id="{16D66E4C-E8E0-4A1C-AA0F-27ADF2D723BD}"/>
              </a:ext>
            </a:extLst>
          </p:cNvPr>
          <p:cNvSpPr/>
          <p:nvPr/>
        </p:nvSpPr>
        <p:spPr bwMode="auto">
          <a:xfrm>
            <a:off x="6105761" y="3414442"/>
            <a:ext cx="54393" cy="26397"/>
          </a:xfrm>
          <a:custGeom>
            <a:avLst/>
            <a:gdLst>
              <a:gd name="T0" fmla="*/ 85 w 111"/>
              <a:gd name="T1" fmla="*/ 0 h 53"/>
              <a:gd name="T2" fmla="*/ 26 w 111"/>
              <a:gd name="T3" fmla="*/ 0 h 53"/>
              <a:gd name="T4" fmla="*/ 0 w 111"/>
              <a:gd name="T5" fmla="*/ 26 h 53"/>
              <a:gd name="T6" fmla="*/ 26 w 111"/>
              <a:gd name="T7" fmla="*/ 53 h 53"/>
              <a:gd name="T8" fmla="*/ 85 w 111"/>
              <a:gd name="T9" fmla="*/ 53 h 53"/>
              <a:gd name="T10" fmla="*/ 111 w 111"/>
              <a:gd name="T11" fmla="*/ 26 h 53"/>
              <a:gd name="T12" fmla="*/ 85 w 111"/>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1" h="53">
                <a:moveTo>
                  <a:pt x="85" y="0"/>
                </a:moveTo>
                <a:cubicBezTo>
                  <a:pt x="26" y="0"/>
                  <a:pt x="26" y="0"/>
                  <a:pt x="26" y="0"/>
                </a:cubicBezTo>
                <a:cubicBezTo>
                  <a:pt x="12" y="0"/>
                  <a:pt x="0" y="12"/>
                  <a:pt x="0" y="26"/>
                </a:cubicBezTo>
                <a:cubicBezTo>
                  <a:pt x="0" y="41"/>
                  <a:pt x="12" y="53"/>
                  <a:pt x="26" y="53"/>
                </a:cubicBezTo>
                <a:cubicBezTo>
                  <a:pt x="85" y="53"/>
                  <a:pt x="85" y="53"/>
                  <a:pt x="85" y="53"/>
                </a:cubicBezTo>
                <a:cubicBezTo>
                  <a:pt x="99" y="53"/>
                  <a:pt x="111" y="41"/>
                  <a:pt x="111" y="26"/>
                </a:cubicBezTo>
                <a:cubicBezTo>
                  <a:pt x="111" y="12"/>
                  <a:pt x="99" y="0"/>
                  <a:pt x="85" y="0"/>
                </a:cubicBezTo>
                <a:close/>
              </a:path>
            </a:pathLst>
          </a:custGeom>
          <a:solidFill>
            <a:srgbClr val="82B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şḻíḓé">
            <a:extLst>
              <a:ext uri="{FF2B5EF4-FFF2-40B4-BE49-F238E27FC236}">
                <a16:creationId xmlns:a16="http://schemas.microsoft.com/office/drawing/2014/main" id="{298E5427-B60D-4EE5-8F8A-0D858D01B074}"/>
              </a:ext>
            </a:extLst>
          </p:cNvPr>
          <p:cNvSpPr/>
          <p:nvPr/>
        </p:nvSpPr>
        <p:spPr bwMode="auto">
          <a:xfrm>
            <a:off x="6294537" y="3552025"/>
            <a:ext cx="152781" cy="25596"/>
          </a:xfrm>
          <a:custGeom>
            <a:avLst/>
            <a:gdLst>
              <a:gd name="T0" fmla="*/ 283 w 309"/>
              <a:gd name="T1" fmla="*/ 0 h 53"/>
              <a:gd name="T2" fmla="*/ 26 w 309"/>
              <a:gd name="T3" fmla="*/ 0 h 53"/>
              <a:gd name="T4" fmla="*/ 0 w 309"/>
              <a:gd name="T5" fmla="*/ 26 h 53"/>
              <a:gd name="T6" fmla="*/ 26 w 309"/>
              <a:gd name="T7" fmla="*/ 53 h 53"/>
              <a:gd name="T8" fmla="*/ 283 w 309"/>
              <a:gd name="T9" fmla="*/ 53 h 53"/>
              <a:gd name="T10" fmla="*/ 309 w 309"/>
              <a:gd name="T11" fmla="*/ 26 h 53"/>
              <a:gd name="T12" fmla="*/ 283 w 30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09" h="53">
                <a:moveTo>
                  <a:pt x="283" y="0"/>
                </a:moveTo>
                <a:cubicBezTo>
                  <a:pt x="26" y="0"/>
                  <a:pt x="26" y="0"/>
                  <a:pt x="26" y="0"/>
                </a:cubicBezTo>
                <a:cubicBezTo>
                  <a:pt x="12" y="0"/>
                  <a:pt x="0" y="12"/>
                  <a:pt x="0" y="26"/>
                </a:cubicBezTo>
                <a:cubicBezTo>
                  <a:pt x="0" y="41"/>
                  <a:pt x="12" y="53"/>
                  <a:pt x="26" y="53"/>
                </a:cubicBezTo>
                <a:cubicBezTo>
                  <a:pt x="283" y="53"/>
                  <a:pt x="283" y="53"/>
                  <a:pt x="283" y="53"/>
                </a:cubicBezTo>
                <a:cubicBezTo>
                  <a:pt x="297" y="53"/>
                  <a:pt x="309" y="41"/>
                  <a:pt x="309" y="26"/>
                </a:cubicBezTo>
                <a:cubicBezTo>
                  <a:pt x="309" y="12"/>
                  <a:pt x="297" y="0"/>
                  <a:pt x="283" y="0"/>
                </a:cubicBezTo>
                <a:close/>
              </a:path>
            </a:pathLst>
          </a:custGeom>
          <a:solidFill>
            <a:srgbClr val="DD8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ïś1íḋe">
            <a:extLst>
              <a:ext uri="{FF2B5EF4-FFF2-40B4-BE49-F238E27FC236}">
                <a16:creationId xmlns:a16="http://schemas.microsoft.com/office/drawing/2014/main" id="{8E9EA2AC-E8E6-4BCF-B3C6-214BB6B55D3E}"/>
              </a:ext>
            </a:extLst>
          </p:cNvPr>
          <p:cNvSpPr/>
          <p:nvPr/>
        </p:nvSpPr>
        <p:spPr bwMode="auto">
          <a:xfrm>
            <a:off x="6294537" y="3600019"/>
            <a:ext cx="54393" cy="26397"/>
          </a:xfrm>
          <a:custGeom>
            <a:avLst/>
            <a:gdLst>
              <a:gd name="T0" fmla="*/ 85 w 111"/>
              <a:gd name="T1" fmla="*/ 0 h 53"/>
              <a:gd name="T2" fmla="*/ 26 w 111"/>
              <a:gd name="T3" fmla="*/ 0 h 53"/>
              <a:gd name="T4" fmla="*/ 0 w 111"/>
              <a:gd name="T5" fmla="*/ 26 h 53"/>
              <a:gd name="T6" fmla="*/ 0 w 111"/>
              <a:gd name="T7" fmla="*/ 26 h 53"/>
              <a:gd name="T8" fmla="*/ 26 w 111"/>
              <a:gd name="T9" fmla="*/ 53 h 53"/>
              <a:gd name="T10" fmla="*/ 85 w 111"/>
              <a:gd name="T11" fmla="*/ 53 h 53"/>
              <a:gd name="T12" fmla="*/ 111 w 111"/>
              <a:gd name="T13" fmla="*/ 26 h 53"/>
              <a:gd name="T14" fmla="*/ 111 w 111"/>
              <a:gd name="T15" fmla="*/ 26 h 53"/>
              <a:gd name="T16" fmla="*/ 85 w 111"/>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3">
                <a:moveTo>
                  <a:pt x="85" y="0"/>
                </a:moveTo>
                <a:cubicBezTo>
                  <a:pt x="26" y="0"/>
                  <a:pt x="26" y="0"/>
                  <a:pt x="26" y="0"/>
                </a:cubicBezTo>
                <a:cubicBezTo>
                  <a:pt x="12" y="0"/>
                  <a:pt x="0" y="11"/>
                  <a:pt x="0" y="26"/>
                </a:cubicBezTo>
                <a:cubicBezTo>
                  <a:pt x="0" y="26"/>
                  <a:pt x="0" y="26"/>
                  <a:pt x="0" y="26"/>
                </a:cubicBezTo>
                <a:cubicBezTo>
                  <a:pt x="0" y="41"/>
                  <a:pt x="12" y="53"/>
                  <a:pt x="26" y="53"/>
                </a:cubicBezTo>
                <a:cubicBezTo>
                  <a:pt x="85" y="53"/>
                  <a:pt x="85" y="53"/>
                  <a:pt x="85" y="53"/>
                </a:cubicBezTo>
                <a:cubicBezTo>
                  <a:pt x="99" y="53"/>
                  <a:pt x="111" y="41"/>
                  <a:pt x="111" y="26"/>
                </a:cubicBezTo>
                <a:cubicBezTo>
                  <a:pt x="111" y="26"/>
                  <a:pt x="111" y="26"/>
                  <a:pt x="111" y="26"/>
                </a:cubicBezTo>
                <a:cubicBezTo>
                  <a:pt x="111" y="11"/>
                  <a:pt x="99" y="0"/>
                  <a:pt x="85" y="0"/>
                </a:cubicBezTo>
                <a:close/>
              </a:path>
            </a:pathLst>
          </a:custGeom>
          <a:solidFill>
            <a:srgbClr val="DD8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íṡḷïďè">
            <a:extLst>
              <a:ext uri="{FF2B5EF4-FFF2-40B4-BE49-F238E27FC236}">
                <a16:creationId xmlns:a16="http://schemas.microsoft.com/office/drawing/2014/main" id="{F192C0E8-B1D1-467A-8587-C7CAA0E091F9}"/>
              </a:ext>
            </a:extLst>
          </p:cNvPr>
          <p:cNvSpPr/>
          <p:nvPr/>
        </p:nvSpPr>
        <p:spPr bwMode="auto">
          <a:xfrm>
            <a:off x="5799399" y="4049563"/>
            <a:ext cx="1415023" cy="815099"/>
          </a:xfrm>
          <a:prstGeom prst="roundRect">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accent4"/>
              </a:solidFill>
            </a:endParaRPr>
          </a:p>
        </p:txBody>
      </p:sp>
      <p:sp>
        <p:nvSpPr>
          <p:cNvPr id="87" name="îṥlíďe">
            <a:extLst>
              <a:ext uri="{FF2B5EF4-FFF2-40B4-BE49-F238E27FC236}">
                <a16:creationId xmlns:a16="http://schemas.microsoft.com/office/drawing/2014/main" id="{CE51D759-C1AF-4C86-8655-FC388BE8B2B4}"/>
              </a:ext>
            </a:extLst>
          </p:cNvPr>
          <p:cNvSpPr/>
          <p:nvPr/>
        </p:nvSpPr>
        <p:spPr bwMode="auto">
          <a:xfrm>
            <a:off x="5930582" y="4175947"/>
            <a:ext cx="511936" cy="511936"/>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ŝḷíḍê">
            <a:extLst>
              <a:ext uri="{FF2B5EF4-FFF2-40B4-BE49-F238E27FC236}">
                <a16:creationId xmlns:a16="http://schemas.microsoft.com/office/drawing/2014/main" id="{CFFCD060-590F-47FE-A450-7BA43333A555}"/>
              </a:ext>
            </a:extLst>
          </p:cNvPr>
          <p:cNvSpPr/>
          <p:nvPr/>
        </p:nvSpPr>
        <p:spPr bwMode="auto">
          <a:xfrm>
            <a:off x="6603298" y="4289532"/>
            <a:ext cx="479940" cy="55993"/>
          </a:xfrm>
          <a:custGeom>
            <a:avLst/>
            <a:gdLst>
              <a:gd name="T0" fmla="*/ 57 w 969"/>
              <a:gd name="T1" fmla="*/ 113 h 113"/>
              <a:gd name="T2" fmla="*/ 912 w 969"/>
              <a:gd name="T3" fmla="*/ 113 h 113"/>
              <a:gd name="T4" fmla="*/ 969 w 969"/>
              <a:gd name="T5" fmla="*/ 56 h 113"/>
              <a:gd name="T6" fmla="*/ 912 w 969"/>
              <a:gd name="T7" fmla="*/ 0 h 113"/>
              <a:gd name="T8" fmla="*/ 57 w 969"/>
              <a:gd name="T9" fmla="*/ 0 h 113"/>
              <a:gd name="T10" fmla="*/ 0 w 969"/>
              <a:gd name="T11" fmla="*/ 56 h 113"/>
              <a:gd name="T12" fmla="*/ 57 w 96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969" h="113">
                <a:moveTo>
                  <a:pt x="57" y="113"/>
                </a:moveTo>
                <a:cubicBezTo>
                  <a:pt x="912" y="113"/>
                  <a:pt x="912" y="113"/>
                  <a:pt x="912" y="113"/>
                </a:cubicBezTo>
                <a:cubicBezTo>
                  <a:pt x="943" y="113"/>
                  <a:pt x="969" y="87"/>
                  <a:pt x="969" y="56"/>
                </a:cubicBezTo>
                <a:cubicBezTo>
                  <a:pt x="969" y="25"/>
                  <a:pt x="943" y="0"/>
                  <a:pt x="912" y="0"/>
                </a:cubicBezTo>
                <a:cubicBezTo>
                  <a:pt x="57" y="0"/>
                  <a:pt x="57" y="0"/>
                  <a:pt x="57" y="0"/>
                </a:cubicBezTo>
                <a:cubicBezTo>
                  <a:pt x="26" y="0"/>
                  <a:pt x="0" y="25"/>
                  <a:pt x="0" y="56"/>
                </a:cubicBezTo>
                <a:cubicBezTo>
                  <a:pt x="0" y="87"/>
                  <a:pt x="26" y="113"/>
                  <a:pt x="57" y="113"/>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Sľîḍê">
            <a:extLst>
              <a:ext uri="{FF2B5EF4-FFF2-40B4-BE49-F238E27FC236}">
                <a16:creationId xmlns:a16="http://schemas.microsoft.com/office/drawing/2014/main" id="{65DD0959-B90D-4EAE-9E62-E661CE11ECC3}"/>
              </a:ext>
            </a:extLst>
          </p:cNvPr>
          <p:cNvSpPr/>
          <p:nvPr/>
        </p:nvSpPr>
        <p:spPr bwMode="auto">
          <a:xfrm>
            <a:off x="6603298" y="4403918"/>
            <a:ext cx="479940" cy="55993"/>
          </a:xfrm>
          <a:custGeom>
            <a:avLst/>
            <a:gdLst>
              <a:gd name="T0" fmla="*/ 912 w 969"/>
              <a:gd name="T1" fmla="*/ 0 h 113"/>
              <a:gd name="T2" fmla="*/ 57 w 969"/>
              <a:gd name="T3" fmla="*/ 0 h 113"/>
              <a:gd name="T4" fmla="*/ 0 w 969"/>
              <a:gd name="T5" fmla="*/ 56 h 113"/>
              <a:gd name="T6" fmla="*/ 57 w 969"/>
              <a:gd name="T7" fmla="*/ 113 h 113"/>
              <a:gd name="T8" fmla="*/ 912 w 969"/>
              <a:gd name="T9" fmla="*/ 113 h 113"/>
              <a:gd name="T10" fmla="*/ 969 w 969"/>
              <a:gd name="T11" fmla="*/ 56 h 113"/>
              <a:gd name="T12" fmla="*/ 912 w 96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969" h="113">
                <a:moveTo>
                  <a:pt x="912" y="0"/>
                </a:moveTo>
                <a:cubicBezTo>
                  <a:pt x="57" y="0"/>
                  <a:pt x="57" y="0"/>
                  <a:pt x="57" y="0"/>
                </a:cubicBezTo>
                <a:cubicBezTo>
                  <a:pt x="26" y="0"/>
                  <a:pt x="0" y="25"/>
                  <a:pt x="0" y="56"/>
                </a:cubicBezTo>
                <a:cubicBezTo>
                  <a:pt x="0" y="87"/>
                  <a:pt x="26" y="113"/>
                  <a:pt x="57" y="113"/>
                </a:cubicBezTo>
                <a:cubicBezTo>
                  <a:pt x="912" y="113"/>
                  <a:pt x="912" y="113"/>
                  <a:pt x="912" y="113"/>
                </a:cubicBezTo>
                <a:cubicBezTo>
                  <a:pt x="943" y="113"/>
                  <a:pt x="969" y="87"/>
                  <a:pt x="969" y="56"/>
                </a:cubicBezTo>
                <a:cubicBezTo>
                  <a:pt x="969" y="25"/>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íṧļïďe">
            <a:extLst>
              <a:ext uri="{FF2B5EF4-FFF2-40B4-BE49-F238E27FC236}">
                <a16:creationId xmlns:a16="http://schemas.microsoft.com/office/drawing/2014/main" id="{CDD9AD4F-552D-497F-B7FF-55CFB7BB99AA}"/>
              </a:ext>
            </a:extLst>
          </p:cNvPr>
          <p:cNvSpPr/>
          <p:nvPr/>
        </p:nvSpPr>
        <p:spPr bwMode="auto">
          <a:xfrm>
            <a:off x="6603298" y="4519104"/>
            <a:ext cx="479940" cy="55993"/>
          </a:xfrm>
          <a:custGeom>
            <a:avLst/>
            <a:gdLst>
              <a:gd name="T0" fmla="*/ 912 w 969"/>
              <a:gd name="T1" fmla="*/ 0 h 113"/>
              <a:gd name="T2" fmla="*/ 57 w 969"/>
              <a:gd name="T3" fmla="*/ 0 h 113"/>
              <a:gd name="T4" fmla="*/ 0 w 969"/>
              <a:gd name="T5" fmla="*/ 57 h 113"/>
              <a:gd name="T6" fmla="*/ 0 w 969"/>
              <a:gd name="T7" fmla="*/ 57 h 113"/>
              <a:gd name="T8" fmla="*/ 57 w 969"/>
              <a:gd name="T9" fmla="*/ 113 h 113"/>
              <a:gd name="T10" fmla="*/ 912 w 969"/>
              <a:gd name="T11" fmla="*/ 113 h 113"/>
              <a:gd name="T12" fmla="*/ 969 w 969"/>
              <a:gd name="T13" fmla="*/ 57 h 113"/>
              <a:gd name="T14" fmla="*/ 969 w 969"/>
              <a:gd name="T15" fmla="*/ 57 h 113"/>
              <a:gd name="T16" fmla="*/ 912 w 969"/>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9" h="113">
                <a:moveTo>
                  <a:pt x="912" y="0"/>
                </a:moveTo>
                <a:cubicBezTo>
                  <a:pt x="57" y="0"/>
                  <a:pt x="57" y="0"/>
                  <a:pt x="57" y="0"/>
                </a:cubicBezTo>
                <a:cubicBezTo>
                  <a:pt x="26" y="0"/>
                  <a:pt x="0" y="26"/>
                  <a:pt x="0" y="57"/>
                </a:cubicBezTo>
                <a:cubicBezTo>
                  <a:pt x="0" y="57"/>
                  <a:pt x="0" y="57"/>
                  <a:pt x="0" y="57"/>
                </a:cubicBezTo>
                <a:cubicBezTo>
                  <a:pt x="0" y="88"/>
                  <a:pt x="26" y="113"/>
                  <a:pt x="57" y="113"/>
                </a:cubicBezTo>
                <a:cubicBezTo>
                  <a:pt x="912" y="113"/>
                  <a:pt x="912" y="113"/>
                  <a:pt x="912" y="113"/>
                </a:cubicBezTo>
                <a:cubicBezTo>
                  <a:pt x="943" y="113"/>
                  <a:pt x="969" y="88"/>
                  <a:pt x="969" y="57"/>
                </a:cubicBezTo>
                <a:cubicBezTo>
                  <a:pt x="969" y="57"/>
                  <a:pt x="969" y="57"/>
                  <a:pt x="969" y="57"/>
                </a:cubicBezTo>
                <a:cubicBezTo>
                  <a:pt x="969" y="26"/>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isḻïďê">
            <a:extLst>
              <a:ext uri="{FF2B5EF4-FFF2-40B4-BE49-F238E27FC236}">
                <a16:creationId xmlns:a16="http://schemas.microsoft.com/office/drawing/2014/main" id="{ACAF893F-A561-47C9-8BD4-82DA38274A23}"/>
              </a:ext>
            </a:extLst>
          </p:cNvPr>
          <p:cNvSpPr/>
          <p:nvPr/>
        </p:nvSpPr>
        <p:spPr bwMode="auto">
          <a:xfrm>
            <a:off x="5952180" y="4433514"/>
            <a:ext cx="359955" cy="237570"/>
          </a:xfrm>
          <a:custGeom>
            <a:avLst/>
            <a:gdLst>
              <a:gd name="T0" fmla="*/ 473 w 727"/>
              <a:gd name="T1" fmla="*/ 6 h 479"/>
              <a:gd name="T2" fmla="*/ 0 w 727"/>
              <a:gd name="T3" fmla="*/ 0 h 479"/>
              <a:gd name="T4" fmla="*/ 0 w 727"/>
              <a:gd name="T5" fmla="*/ 6 h 479"/>
              <a:gd name="T6" fmla="*/ 473 w 727"/>
              <a:gd name="T7" fmla="*/ 479 h 479"/>
              <a:gd name="T8" fmla="*/ 727 w 727"/>
              <a:gd name="T9" fmla="*/ 405 h 479"/>
              <a:gd name="T10" fmla="*/ 473 w 727"/>
              <a:gd name="T11" fmla="*/ 6 h 479"/>
            </a:gdLst>
            <a:ahLst/>
            <a:cxnLst>
              <a:cxn ang="0">
                <a:pos x="T0" y="T1"/>
              </a:cxn>
              <a:cxn ang="0">
                <a:pos x="T2" y="T3"/>
              </a:cxn>
              <a:cxn ang="0">
                <a:pos x="T4" y="T5"/>
              </a:cxn>
              <a:cxn ang="0">
                <a:pos x="T6" y="T7"/>
              </a:cxn>
              <a:cxn ang="0">
                <a:pos x="T8" y="T9"/>
              </a:cxn>
              <a:cxn ang="0">
                <a:pos x="T10" y="T11"/>
              </a:cxn>
            </a:cxnLst>
            <a:rect l="0" t="0" r="r" b="b"/>
            <a:pathLst>
              <a:path w="727" h="479">
                <a:moveTo>
                  <a:pt x="473" y="6"/>
                </a:moveTo>
                <a:cubicBezTo>
                  <a:pt x="0" y="0"/>
                  <a:pt x="0" y="0"/>
                  <a:pt x="0" y="0"/>
                </a:cubicBezTo>
                <a:cubicBezTo>
                  <a:pt x="0" y="2"/>
                  <a:pt x="0" y="4"/>
                  <a:pt x="0" y="6"/>
                </a:cubicBezTo>
                <a:cubicBezTo>
                  <a:pt x="0" y="267"/>
                  <a:pt x="212" y="479"/>
                  <a:pt x="473" y="479"/>
                </a:cubicBezTo>
                <a:cubicBezTo>
                  <a:pt x="567" y="479"/>
                  <a:pt x="654" y="452"/>
                  <a:pt x="727" y="405"/>
                </a:cubicBezTo>
                <a:lnTo>
                  <a:pt x="473"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íṥlidê">
            <a:extLst>
              <a:ext uri="{FF2B5EF4-FFF2-40B4-BE49-F238E27FC236}">
                <a16:creationId xmlns:a16="http://schemas.microsoft.com/office/drawing/2014/main" id="{0CB51DD0-CE31-4A95-BF63-8FC5E306FE3C}"/>
              </a:ext>
            </a:extLst>
          </p:cNvPr>
          <p:cNvSpPr/>
          <p:nvPr/>
        </p:nvSpPr>
        <p:spPr bwMode="auto">
          <a:xfrm>
            <a:off x="6054567" y="4510305"/>
            <a:ext cx="153580" cy="26397"/>
          </a:xfrm>
          <a:custGeom>
            <a:avLst/>
            <a:gdLst>
              <a:gd name="T0" fmla="*/ 284 w 310"/>
              <a:gd name="T1" fmla="*/ 0 h 53"/>
              <a:gd name="T2" fmla="*/ 27 w 310"/>
              <a:gd name="T3" fmla="*/ 0 h 53"/>
              <a:gd name="T4" fmla="*/ 0 w 310"/>
              <a:gd name="T5" fmla="*/ 26 h 53"/>
              <a:gd name="T6" fmla="*/ 0 w 310"/>
              <a:gd name="T7" fmla="*/ 26 h 53"/>
              <a:gd name="T8" fmla="*/ 27 w 310"/>
              <a:gd name="T9" fmla="*/ 53 h 53"/>
              <a:gd name="T10" fmla="*/ 284 w 310"/>
              <a:gd name="T11" fmla="*/ 53 h 53"/>
              <a:gd name="T12" fmla="*/ 310 w 310"/>
              <a:gd name="T13" fmla="*/ 26 h 53"/>
              <a:gd name="T14" fmla="*/ 310 w 310"/>
              <a:gd name="T15" fmla="*/ 26 h 53"/>
              <a:gd name="T16" fmla="*/ 284 w 310"/>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53">
                <a:moveTo>
                  <a:pt x="284" y="0"/>
                </a:moveTo>
                <a:cubicBezTo>
                  <a:pt x="27" y="0"/>
                  <a:pt x="27" y="0"/>
                  <a:pt x="27" y="0"/>
                </a:cubicBezTo>
                <a:cubicBezTo>
                  <a:pt x="12" y="0"/>
                  <a:pt x="0" y="12"/>
                  <a:pt x="0" y="26"/>
                </a:cubicBezTo>
                <a:cubicBezTo>
                  <a:pt x="0" y="26"/>
                  <a:pt x="0" y="26"/>
                  <a:pt x="0" y="26"/>
                </a:cubicBezTo>
                <a:cubicBezTo>
                  <a:pt x="0" y="41"/>
                  <a:pt x="12" y="53"/>
                  <a:pt x="27" y="53"/>
                </a:cubicBezTo>
                <a:cubicBezTo>
                  <a:pt x="284" y="53"/>
                  <a:pt x="284" y="53"/>
                  <a:pt x="284" y="53"/>
                </a:cubicBezTo>
                <a:cubicBezTo>
                  <a:pt x="298" y="53"/>
                  <a:pt x="310" y="41"/>
                  <a:pt x="310" y="26"/>
                </a:cubicBezTo>
                <a:cubicBezTo>
                  <a:pt x="310" y="26"/>
                  <a:pt x="310" y="26"/>
                  <a:pt x="310" y="26"/>
                </a:cubicBezTo>
                <a:cubicBezTo>
                  <a:pt x="310" y="12"/>
                  <a:pt x="298" y="0"/>
                  <a:pt x="284" y="0"/>
                </a:cubicBezTo>
                <a:close/>
              </a:path>
            </a:pathLst>
          </a:custGeom>
          <a:solidFill>
            <a:srgbClr val="DD8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iŝ1îde">
            <a:extLst>
              <a:ext uri="{FF2B5EF4-FFF2-40B4-BE49-F238E27FC236}">
                <a16:creationId xmlns:a16="http://schemas.microsoft.com/office/drawing/2014/main" id="{26A2B539-CDB1-4F62-A498-8AF4233CBB89}"/>
              </a:ext>
            </a:extLst>
          </p:cNvPr>
          <p:cNvSpPr/>
          <p:nvPr/>
        </p:nvSpPr>
        <p:spPr bwMode="auto">
          <a:xfrm>
            <a:off x="6054567" y="4557499"/>
            <a:ext cx="55193" cy="26397"/>
          </a:xfrm>
          <a:custGeom>
            <a:avLst/>
            <a:gdLst>
              <a:gd name="T0" fmla="*/ 85 w 112"/>
              <a:gd name="T1" fmla="*/ 0 h 53"/>
              <a:gd name="T2" fmla="*/ 27 w 112"/>
              <a:gd name="T3" fmla="*/ 0 h 53"/>
              <a:gd name="T4" fmla="*/ 0 w 112"/>
              <a:gd name="T5" fmla="*/ 27 h 53"/>
              <a:gd name="T6" fmla="*/ 27 w 112"/>
              <a:gd name="T7" fmla="*/ 53 h 53"/>
              <a:gd name="T8" fmla="*/ 85 w 112"/>
              <a:gd name="T9" fmla="*/ 53 h 53"/>
              <a:gd name="T10" fmla="*/ 112 w 112"/>
              <a:gd name="T11" fmla="*/ 27 h 53"/>
              <a:gd name="T12" fmla="*/ 85 w 112"/>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2" h="53">
                <a:moveTo>
                  <a:pt x="85" y="0"/>
                </a:moveTo>
                <a:cubicBezTo>
                  <a:pt x="27" y="0"/>
                  <a:pt x="27" y="0"/>
                  <a:pt x="27" y="0"/>
                </a:cubicBezTo>
                <a:cubicBezTo>
                  <a:pt x="12" y="0"/>
                  <a:pt x="0" y="12"/>
                  <a:pt x="0" y="27"/>
                </a:cubicBezTo>
                <a:cubicBezTo>
                  <a:pt x="0" y="41"/>
                  <a:pt x="12" y="53"/>
                  <a:pt x="27" y="53"/>
                </a:cubicBezTo>
                <a:cubicBezTo>
                  <a:pt x="85" y="53"/>
                  <a:pt x="85" y="53"/>
                  <a:pt x="85" y="53"/>
                </a:cubicBezTo>
                <a:cubicBezTo>
                  <a:pt x="100" y="53"/>
                  <a:pt x="112" y="41"/>
                  <a:pt x="112" y="27"/>
                </a:cubicBezTo>
                <a:cubicBezTo>
                  <a:pt x="112" y="12"/>
                  <a:pt x="100" y="0"/>
                  <a:pt x="85" y="0"/>
                </a:cubicBezTo>
                <a:close/>
              </a:path>
            </a:pathLst>
          </a:custGeom>
          <a:solidFill>
            <a:srgbClr val="DD8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ïṡḷiḑè">
            <a:extLst>
              <a:ext uri="{FF2B5EF4-FFF2-40B4-BE49-F238E27FC236}">
                <a16:creationId xmlns:a16="http://schemas.microsoft.com/office/drawing/2014/main" id="{0D33FCEE-F14C-4A34-BD2E-01E003E9E7AB}"/>
              </a:ext>
            </a:extLst>
          </p:cNvPr>
          <p:cNvSpPr/>
          <p:nvPr/>
        </p:nvSpPr>
        <p:spPr bwMode="auto">
          <a:xfrm>
            <a:off x="5799399" y="2240989"/>
            <a:ext cx="1415023" cy="738308"/>
          </a:xfrm>
          <a:prstGeom prst="roundRect">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accent4"/>
              </a:solidFill>
            </a:endParaRPr>
          </a:p>
        </p:txBody>
      </p:sp>
      <p:sp>
        <p:nvSpPr>
          <p:cNvPr id="96" name="ïṧ1ïḑe">
            <a:extLst>
              <a:ext uri="{FF2B5EF4-FFF2-40B4-BE49-F238E27FC236}">
                <a16:creationId xmlns:a16="http://schemas.microsoft.com/office/drawing/2014/main" id="{D6C5A7A8-37A3-41C6-8CE8-8AA5F5D03DBE}"/>
              </a:ext>
            </a:extLst>
          </p:cNvPr>
          <p:cNvSpPr/>
          <p:nvPr/>
        </p:nvSpPr>
        <p:spPr bwMode="auto">
          <a:xfrm>
            <a:off x="5930582" y="2364974"/>
            <a:ext cx="511936" cy="511936"/>
          </a:xfrm>
          <a:prstGeom prst="ellipse">
            <a:avLst/>
          </a:pr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ïṧļiḋé">
            <a:extLst>
              <a:ext uri="{FF2B5EF4-FFF2-40B4-BE49-F238E27FC236}">
                <a16:creationId xmlns:a16="http://schemas.microsoft.com/office/drawing/2014/main" id="{DD9D2FCE-B654-45E6-8ED2-03D3895BE8AD}"/>
              </a:ext>
            </a:extLst>
          </p:cNvPr>
          <p:cNvSpPr/>
          <p:nvPr/>
        </p:nvSpPr>
        <p:spPr bwMode="auto">
          <a:xfrm>
            <a:off x="5952180" y="2386571"/>
            <a:ext cx="468741" cy="441545"/>
          </a:xfrm>
          <a:custGeom>
            <a:avLst/>
            <a:gdLst>
              <a:gd name="T0" fmla="*/ 473 w 946"/>
              <a:gd name="T1" fmla="*/ 0 h 890"/>
              <a:gd name="T2" fmla="*/ 0 w 946"/>
              <a:gd name="T3" fmla="*/ 473 h 890"/>
              <a:gd name="T4" fmla="*/ 246 w 946"/>
              <a:gd name="T5" fmla="*/ 888 h 890"/>
              <a:gd name="T6" fmla="*/ 473 w 946"/>
              <a:gd name="T7" fmla="*/ 473 h 890"/>
              <a:gd name="T8" fmla="*/ 697 w 946"/>
              <a:gd name="T9" fmla="*/ 890 h 890"/>
              <a:gd name="T10" fmla="*/ 946 w 946"/>
              <a:gd name="T11" fmla="*/ 473 h 890"/>
              <a:gd name="T12" fmla="*/ 473 w 946"/>
              <a:gd name="T13" fmla="*/ 0 h 890"/>
            </a:gdLst>
            <a:ahLst/>
            <a:cxnLst>
              <a:cxn ang="0">
                <a:pos x="T0" y="T1"/>
              </a:cxn>
              <a:cxn ang="0">
                <a:pos x="T2" y="T3"/>
              </a:cxn>
              <a:cxn ang="0">
                <a:pos x="T4" y="T5"/>
              </a:cxn>
              <a:cxn ang="0">
                <a:pos x="T6" y="T7"/>
              </a:cxn>
              <a:cxn ang="0">
                <a:pos x="T8" y="T9"/>
              </a:cxn>
              <a:cxn ang="0">
                <a:pos x="T10" y="T11"/>
              </a:cxn>
              <a:cxn ang="0">
                <a:pos x="T12" y="T13"/>
              </a:cxn>
            </a:cxnLst>
            <a:rect l="0" t="0" r="r" b="b"/>
            <a:pathLst>
              <a:path w="946" h="890">
                <a:moveTo>
                  <a:pt x="473" y="0"/>
                </a:moveTo>
                <a:cubicBezTo>
                  <a:pt x="212" y="0"/>
                  <a:pt x="0" y="212"/>
                  <a:pt x="0" y="473"/>
                </a:cubicBezTo>
                <a:cubicBezTo>
                  <a:pt x="0" y="652"/>
                  <a:pt x="100" y="808"/>
                  <a:pt x="246" y="888"/>
                </a:cubicBezTo>
                <a:cubicBezTo>
                  <a:pt x="322" y="748"/>
                  <a:pt x="473" y="473"/>
                  <a:pt x="473" y="473"/>
                </a:cubicBezTo>
                <a:cubicBezTo>
                  <a:pt x="697" y="890"/>
                  <a:pt x="697" y="890"/>
                  <a:pt x="697" y="890"/>
                </a:cubicBezTo>
                <a:cubicBezTo>
                  <a:pt x="845" y="810"/>
                  <a:pt x="946" y="653"/>
                  <a:pt x="946" y="473"/>
                </a:cubicBezTo>
                <a:cubicBezTo>
                  <a:pt x="946" y="212"/>
                  <a:pt x="734" y="0"/>
                  <a:pt x="473" y="0"/>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íṩḷïdê">
            <a:extLst>
              <a:ext uri="{FF2B5EF4-FFF2-40B4-BE49-F238E27FC236}">
                <a16:creationId xmlns:a16="http://schemas.microsoft.com/office/drawing/2014/main" id="{89F0EAB7-32BF-47BB-83F5-29028F67B2C5}"/>
              </a:ext>
            </a:extLst>
          </p:cNvPr>
          <p:cNvSpPr/>
          <p:nvPr/>
        </p:nvSpPr>
        <p:spPr bwMode="auto">
          <a:xfrm>
            <a:off x="6603298" y="2478560"/>
            <a:ext cx="479940" cy="55193"/>
          </a:xfrm>
          <a:custGeom>
            <a:avLst/>
            <a:gdLst>
              <a:gd name="T0" fmla="*/ 912 w 969"/>
              <a:gd name="T1" fmla="*/ 0 h 112"/>
              <a:gd name="T2" fmla="*/ 57 w 969"/>
              <a:gd name="T3" fmla="*/ 0 h 112"/>
              <a:gd name="T4" fmla="*/ 0 w 969"/>
              <a:gd name="T5" fmla="*/ 56 h 112"/>
              <a:gd name="T6" fmla="*/ 0 w 969"/>
              <a:gd name="T7" fmla="*/ 56 h 112"/>
              <a:gd name="T8" fmla="*/ 57 w 969"/>
              <a:gd name="T9" fmla="*/ 112 h 112"/>
              <a:gd name="T10" fmla="*/ 912 w 969"/>
              <a:gd name="T11" fmla="*/ 112 h 112"/>
              <a:gd name="T12" fmla="*/ 969 w 969"/>
              <a:gd name="T13" fmla="*/ 56 h 112"/>
              <a:gd name="T14" fmla="*/ 969 w 969"/>
              <a:gd name="T15" fmla="*/ 56 h 112"/>
              <a:gd name="T16" fmla="*/ 912 w 96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9" h="112">
                <a:moveTo>
                  <a:pt x="912" y="0"/>
                </a:moveTo>
                <a:cubicBezTo>
                  <a:pt x="57" y="0"/>
                  <a:pt x="57" y="0"/>
                  <a:pt x="57" y="0"/>
                </a:cubicBezTo>
                <a:cubicBezTo>
                  <a:pt x="26" y="0"/>
                  <a:pt x="0" y="25"/>
                  <a:pt x="0" y="56"/>
                </a:cubicBezTo>
                <a:cubicBezTo>
                  <a:pt x="0" y="56"/>
                  <a:pt x="0" y="56"/>
                  <a:pt x="0" y="56"/>
                </a:cubicBezTo>
                <a:cubicBezTo>
                  <a:pt x="0" y="87"/>
                  <a:pt x="26" y="112"/>
                  <a:pt x="57" y="112"/>
                </a:cubicBezTo>
                <a:cubicBezTo>
                  <a:pt x="912" y="112"/>
                  <a:pt x="912" y="112"/>
                  <a:pt x="912" y="112"/>
                </a:cubicBezTo>
                <a:cubicBezTo>
                  <a:pt x="943" y="112"/>
                  <a:pt x="969" y="87"/>
                  <a:pt x="969" y="56"/>
                </a:cubicBezTo>
                <a:cubicBezTo>
                  <a:pt x="969" y="56"/>
                  <a:pt x="969" y="56"/>
                  <a:pt x="969" y="56"/>
                </a:cubicBezTo>
                <a:cubicBezTo>
                  <a:pt x="969" y="25"/>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ïŝḻíḑé">
            <a:extLst>
              <a:ext uri="{FF2B5EF4-FFF2-40B4-BE49-F238E27FC236}">
                <a16:creationId xmlns:a16="http://schemas.microsoft.com/office/drawing/2014/main" id="{B5871FAC-D1C7-449D-8E3F-0318ACD0EDFA}"/>
              </a:ext>
            </a:extLst>
          </p:cNvPr>
          <p:cNvSpPr/>
          <p:nvPr/>
        </p:nvSpPr>
        <p:spPr bwMode="auto">
          <a:xfrm>
            <a:off x="6603298" y="2592945"/>
            <a:ext cx="479940" cy="55993"/>
          </a:xfrm>
          <a:custGeom>
            <a:avLst/>
            <a:gdLst>
              <a:gd name="T0" fmla="*/ 912 w 969"/>
              <a:gd name="T1" fmla="*/ 0 h 112"/>
              <a:gd name="T2" fmla="*/ 57 w 969"/>
              <a:gd name="T3" fmla="*/ 0 h 112"/>
              <a:gd name="T4" fmla="*/ 0 w 969"/>
              <a:gd name="T5" fmla="*/ 56 h 112"/>
              <a:gd name="T6" fmla="*/ 57 w 969"/>
              <a:gd name="T7" fmla="*/ 112 h 112"/>
              <a:gd name="T8" fmla="*/ 912 w 969"/>
              <a:gd name="T9" fmla="*/ 112 h 112"/>
              <a:gd name="T10" fmla="*/ 969 w 969"/>
              <a:gd name="T11" fmla="*/ 56 h 112"/>
              <a:gd name="T12" fmla="*/ 912 w 969"/>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969" h="112">
                <a:moveTo>
                  <a:pt x="912" y="0"/>
                </a:moveTo>
                <a:cubicBezTo>
                  <a:pt x="57" y="0"/>
                  <a:pt x="57" y="0"/>
                  <a:pt x="57" y="0"/>
                </a:cubicBezTo>
                <a:cubicBezTo>
                  <a:pt x="26" y="0"/>
                  <a:pt x="0" y="25"/>
                  <a:pt x="0" y="56"/>
                </a:cubicBezTo>
                <a:cubicBezTo>
                  <a:pt x="0" y="87"/>
                  <a:pt x="26" y="112"/>
                  <a:pt x="57" y="112"/>
                </a:cubicBezTo>
                <a:cubicBezTo>
                  <a:pt x="912" y="112"/>
                  <a:pt x="912" y="112"/>
                  <a:pt x="912" y="112"/>
                </a:cubicBezTo>
                <a:cubicBezTo>
                  <a:pt x="943" y="112"/>
                  <a:pt x="969" y="87"/>
                  <a:pt x="969" y="56"/>
                </a:cubicBezTo>
                <a:cubicBezTo>
                  <a:pt x="969" y="25"/>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ïṥḷídé">
            <a:extLst>
              <a:ext uri="{FF2B5EF4-FFF2-40B4-BE49-F238E27FC236}">
                <a16:creationId xmlns:a16="http://schemas.microsoft.com/office/drawing/2014/main" id="{DD97BE3F-E9D4-4689-B105-11A261A69F80}"/>
              </a:ext>
            </a:extLst>
          </p:cNvPr>
          <p:cNvSpPr/>
          <p:nvPr/>
        </p:nvSpPr>
        <p:spPr bwMode="auto">
          <a:xfrm>
            <a:off x="6603298" y="2708131"/>
            <a:ext cx="479940" cy="55993"/>
          </a:xfrm>
          <a:custGeom>
            <a:avLst/>
            <a:gdLst>
              <a:gd name="T0" fmla="*/ 912 w 969"/>
              <a:gd name="T1" fmla="*/ 0 h 113"/>
              <a:gd name="T2" fmla="*/ 57 w 969"/>
              <a:gd name="T3" fmla="*/ 0 h 113"/>
              <a:gd name="T4" fmla="*/ 0 w 969"/>
              <a:gd name="T5" fmla="*/ 56 h 113"/>
              <a:gd name="T6" fmla="*/ 57 w 969"/>
              <a:gd name="T7" fmla="*/ 113 h 113"/>
              <a:gd name="T8" fmla="*/ 912 w 969"/>
              <a:gd name="T9" fmla="*/ 113 h 113"/>
              <a:gd name="T10" fmla="*/ 969 w 969"/>
              <a:gd name="T11" fmla="*/ 56 h 113"/>
              <a:gd name="T12" fmla="*/ 912 w 96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969" h="113">
                <a:moveTo>
                  <a:pt x="912" y="0"/>
                </a:moveTo>
                <a:cubicBezTo>
                  <a:pt x="57" y="0"/>
                  <a:pt x="57" y="0"/>
                  <a:pt x="57" y="0"/>
                </a:cubicBezTo>
                <a:cubicBezTo>
                  <a:pt x="26" y="0"/>
                  <a:pt x="0" y="25"/>
                  <a:pt x="0" y="56"/>
                </a:cubicBezTo>
                <a:cubicBezTo>
                  <a:pt x="0" y="87"/>
                  <a:pt x="26" y="113"/>
                  <a:pt x="57" y="113"/>
                </a:cubicBezTo>
                <a:cubicBezTo>
                  <a:pt x="912" y="113"/>
                  <a:pt x="912" y="113"/>
                  <a:pt x="912" y="113"/>
                </a:cubicBezTo>
                <a:cubicBezTo>
                  <a:pt x="943" y="113"/>
                  <a:pt x="969" y="87"/>
                  <a:pt x="969" y="56"/>
                </a:cubicBezTo>
                <a:cubicBezTo>
                  <a:pt x="969" y="25"/>
                  <a:pt x="943" y="0"/>
                  <a:pt x="912" y="0"/>
                </a:cubicBezTo>
                <a:close/>
              </a:path>
            </a:pathLst>
          </a:custGeom>
          <a:solidFill>
            <a:srgbClr val="F3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ļîde">
            <a:extLst>
              <a:ext uri="{FF2B5EF4-FFF2-40B4-BE49-F238E27FC236}">
                <a16:creationId xmlns:a16="http://schemas.microsoft.com/office/drawing/2014/main" id="{50C670E1-E344-4D55-8E8A-BDC957853439}"/>
              </a:ext>
            </a:extLst>
          </p:cNvPr>
          <p:cNvSpPr/>
          <p:nvPr/>
        </p:nvSpPr>
        <p:spPr bwMode="auto">
          <a:xfrm>
            <a:off x="6054567" y="2508956"/>
            <a:ext cx="153580" cy="26397"/>
          </a:xfrm>
          <a:custGeom>
            <a:avLst/>
            <a:gdLst>
              <a:gd name="T0" fmla="*/ 284 w 310"/>
              <a:gd name="T1" fmla="*/ 0 h 53"/>
              <a:gd name="T2" fmla="*/ 27 w 310"/>
              <a:gd name="T3" fmla="*/ 0 h 53"/>
              <a:gd name="T4" fmla="*/ 0 w 310"/>
              <a:gd name="T5" fmla="*/ 27 h 53"/>
              <a:gd name="T6" fmla="*/ 27 w 310"/>
              <a:gd name="T7" fmla="*/ 53 h 53"/>
              <a:gd name="T8" fmla="*/ 284 w 310"/>
              <a:gd name="T9" fmla="*/ 53 h 53"/>
              <a:gd name="T10" fmla="*/ 310 w 310"/>
              <a:gd name="T11" fmla="*/ 27 h 53"/>
              <a:gd name="T12" fmla="*/ 284 w 310"/>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10" h="53">
                <a:moveTo>
                  <a:pt x="284" y="0"/>
                </a:moveTo>
                <a:cubicBezTo>
                  <a:pt x="27" y="0"/>
                  <a:pt x="27" y="0"/>
                  <a:pt x="27" y="0"/>
                </a:cubicBezTo>
                <a:cubicBezTo>
                  <a:pt x="12" y="0"/>
                  <a:pt x="0" y="12"/>
                  <a:pt x="0" y="27"/>
                </a:cubicBezTo>
                <a:cubicBezTo>
                  <a:pt x="0" y="41"/>
                  <a:pt x="12" y="53"/>
                  <a:pt x="27" y="53"/>
                </a:cubicBezTo>
                <a:cubicBezTo>
                  <a:pt x="284" y="53"/>
                  <a:pt x="284" y="53"/>
                  <a:pt x="284" y="53"/>
                </a:cubicBezTo>
                <a:cubicBezTo>
                  <a:pt x="298" y="53"/>
                  <a:pt x="310" y="41"/>
                  <a:pt x="310" y="27"/>
                </a:cubicBezTo>
                <a:cubicBezTo>
                  <a:pt x="310" y="12"/>
                  <a:pt x="298" y="0"/>
                  <a:pt x="284" y="0"/>
                </a:cubicBezTo>
                <a:close/>
              </a:path>
            </a:pathLst>
          </a:custGeom>
          <a:solidFill>
            <a:srgbClr val="82B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ṡḻiḍè">
            <a:extLst>
              <a:ext uri="{FF2B5EF4-FFF2-40B4-BE49-F238E27FC236}">
                <a16:creationId xmlns:a16="http://schemas.microsoft.com/office/drawing/2014/main" id="{287DAAE3-9CCA-45ED-8CAD-F5C70BE7C5DD}"/>
              </a:ext>
            </a:extLst>
          </p:cNvPr>
          <p:cNvSpPr/>
          <p:nvPr/>
        </p:nvSpPr>
        <p:spPr bwMode="auto">
          <a:xfrm>
            <a:off x="6054567" y="2556949"/>
            <a:ext cx="55193" cy="26397"/>
          </a:xfrm>
          <a:custGeom>
            <a:avLst/>
            <a:gdLst>
              <a:gd name="T0" fmla="*/ 85 w 112"/>
              <a:gd name="T1" fmla="*/ 0 h 53"/>
              <a:gd name="T2" fmla="*/ 27 w 112"/>
              <a:gd name="T3" fmla="*/ 0 h 53"/>
              <a:gd name="T4" fmla="*/ 0 w 112"/>
              <a:gd name="T5" fmla="*/ 26 h 53"/>
              <a:gd name="T6" fmla="*/ 0 w 112"/>
              <a:gd name="T7" fmla="*/ 26 h 53"/>
              <a:gd name="T8" fmla="*/ 27 w 112"/>
              <a:gd name="T9" fmla="*/ 53 h 53"/>
              <a:gd name="T10" fmla="*/ 85 w 112"/>
              <a:gd name="T11" fmla="*/ 53 h 53"/>
              <a:gd name="T12" fmla="*/ 112 w 112"/>
              <a:gd name="T13" fmla="*/ 26 h 53"/>
              <a:gd name="T14" fmla="*/ 112 w 112"/>
              <a:gd name="T15" fmla="*/ 26 h 53"/>
              <a:gd name="T16" fmla="*/ 85 w 112"/>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53">
                <a:moveTo>
                  <a:pt x="85" y="0"/>
                </a:moveTo>
                <a:cubicBezTo>
                  <a:pt x="27" y="0"/>
                  <a:pt x="27" y="0"/>
                  <a:pt x="27" y="0"/>
                </a:cubicBezTo>
                <a:cubicBezTo>
                  <a:pt x="12" y="0"/>
                  <a:pt x="0" y="12"/>
                  <a:pt x="0" y="26"/>
                </a:cubicBezTo>
                <a:cubicBezTo>
                  <a:pt x="0" y="26"/>
                  <a:pt x="0" y="26"/>
                  <a:pt x="0" y="26"/>
                </a:cubicBezTo>
                <a:cubicBezTo>
                  <a:pt x="0" y="41"/>
                  <a:pt x="12" y="53"/>
                  <a:pt x="27" y="53"/>
                </a:cubicBezTo>
                <a:cubicBezTo>
                  <a:pt x="85" y="53"/>
                  <a:pt x="85" y="53"/>
                  <a:pt x="85" y="53"/>
                </a:cubicBezTo>
                <a:cubicBezTo>
                  <a:pt x="100" y="53"/>
                  <a:pt x="112" y="41"/>
                  <a:pt x="112" y="26"/>
                </a:cubicBezTo>
                <a:cubicBezTo>
                  <a:pt x="112" y="26"/>
                  <a:pt x="112" y="26"/>
                  <a:pt x="112" y="26"/>
                </a:cubicBezTo>
                <a:cubicBezTo>
                  <a:pt x="112" y="12"/>
                  <a:pt x="100" y="0"/>
                  <a:pt x="85" y="0"/>
                </a:cubicBezTo>
                <a:close/>
              </a:path>
            </a:pathLst>
          </a:custGeom>
          <a:solidFill>
            <a:srgbClr val="82B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íṧľíḍé">
            <a:extLst>
              <a:ext uri="{FF2B5EF4-FFF2-40B4-BE49-F238E27FC236}">
                <a16:creationId xmlns:a16="http://schemas.microsoft.com/office/drawing/2014/main" id="{71647BF1-ACF0-4031-AFD8-646517CE07A6}"/>
              </a:ext>
            </a:extLst>
          </p:cNvPr>
          <p:cNvSpPr/>
          <p:nvPr/>
        </p:nvSpPr>
        <p:spPr bwMode="auto">
          <a:xfrm>
            <a:off x="7542380" y="3516830"/>
            <a:ext cx="181578" cy="399150"/>
          </a:xfrm>
          <a:custGeom>
            <a:avLst/>
            <a:gdLst>
              <a:gd name="T0" fmla="*/ 0 w 365"/>
              <a:gd name="T1" fmla="*/ 0 h 806"/>
              <a:gd name="T2" fmla="*/ 349 w 365"/>
              <a:gd name="T3" fmla="*/ 473 h 806"/>
              <a:gd name="T4" fmla="*/ 191 w 365"/>
              <a:gd name="T5" fmla="*/ 806 h 806"/>
              <a:gd name="T6" fmla="*/ 0 w 365"/>
              <a:gd name="T7" fmla="*/ 0 h 806"/>
            </a:gdLst>
            <a:ahLst/>
            <a:cxnLst>
              <a:cxn ang="0">
                <a:pos x="T0" y="T1"/>
              </a:cxn>
              <a:cxn ang="0">
                <a:pos x="T2" y="T3"/>
              </a:cxn>
              <a:cxn ang="0">
                <a:pos x="T4" y="T5"/>
              </a:cxn>
              <a:cxn ang="0">
                <a:pos x="T6" y="T7"/>
              </a:cxn>
            </a:cxnLst>
            <a:rect l="0" t="0" r="r" b="b"/>
            <a:pathLst>
              <a:path w="365" h="806">
                <a:moveTo>
                  <a:pt x="0" y="0"/>
                </a:moveTo>
                <a:cubicBezTo>
                  <a:pt x="0" y="0"/>
                  <a:pt x="333" y="344"/>
                  <a:pt x="349" y="473"/>
                </a:cubicBezTo>
                <a:cubicBezTo>
                  <a:pt x="365" y="603"/>
                  <a:pt x="191" y="806"/>
                  <a:pt x="191" y="806"/>
                </a:cubicBezTo>
                <a:lnTo>
                  <a:pt x="0" y="0"/>
                </a:lnTo>
                <a:close/>
              </a:path>
            </a:pathLst>
          </a:custGeom>
          <a:solidFill>
            <a:srgbClr val="E5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íşlïḋê">
            <a:extLst>
              <a:ext uri="{FF2B5EF4-FFF2-40B4-BE49-F238E27FC236}">
                <a16:creationId xmlns:a16="http://schemas.microsoft.com/office/drawing/2014/main" id="{4193F087-2B87-42D9-83E6-DA78E6779D81}"/>
              </a:ext>
            </a:extLst>
          </p:cNvPr>
          <p:cNvSpPr/>
          <p:nvPr/>
        </p:nvSpPr>
        <p:spPr bwMode="auto">
          <a:xfrm>
            <a:off x="7249618" y="5227815"/>
            <a:ext cx="223172" cy="148781"/>
          </a:xfrm>
          <a:custGeom>
            <a:avLst/>
            <a:gdLst>
              <a:gd name="T0" fmla="*/ 450 w 450"/>
              <a:gd name="T1" fmla="*/ 115 h 301"/>
              <a:gd name="T2" fmla="*/ 403 w 450"/>
              <a:gd name="T3" fmla="*/ 301 h 301"/>
              <a:gd name="T4" fmla="*/ 223 w 450"/>
              <a:gd name="T5" fmla="*/ 301 h 301"/>
              <a:gd name="T6" fmla="*/ 0 w 450"/>
              <a:gd name="T7" fmla="*/ 300 h 301"/>
              <a:gd name="T8" fmla="*/ 67 w 450"/>
              <a:gd name="T9" fmla="*/ 234 h 301"/>
              <a:gd name="T10" fmla="*/ 281 w 450"/>
              <a:gd name="T11" fmla="*/ 91 h 301"/>
              <a:gd name="T12" fmla="*/ 450 w 450"/>
              <a:gd name="T13" fmla="*/ 115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115"/>
                </a:moveTo>
                <a:cubicBezTo>
                  <a:pt x="450" y="115"/>
                  <a:pt x="438" y="298"/>
                  <a:pt x="403" y="301"/>
                </a:cubicBezTo>
                <a:cubicBezTo>
                  <a:pt x="398" y="301"/>
                  <a:pt x="223" y="301"/>
                  <a:pt x="223" y="301"/>
                </a:cubicBezTo>
                <a:cubicBezTo>
                  <a:pt x="0" y="300"/>
                  <a:pt x="0" y="300"/>
                  <a:pt x="0" y="300"/>
                </a:cubicBezTo>
                <a:cubicBezTo>
                  <a:pt x="0" y="300"/>
                  <a:pt x="2" y="246"/>
                  <a:pt x="67" y="234"/>
                </a:cubicBezTo>
                <a:cubicBezTo>
                  <a:pt x="132" y="223"/>
                  <a:pt x="241" y="177"/>
                  <a:pt x="281" y="91"/>
                </a:cubicBezTo>
                <a:cubicBezTo>
                  <a:pt x="322" y="0"/>
                  <a:pt x="450" y="115"/>
                  <a:pt x="450" y="115"/>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íṡ1íde">
            <a:extLst>
              <a:ext uri="{FF2B5EF4-FFF2-40B4-BE49-F238E27FC236}">
                <a16:creationId xmlns:a16="http://schemas.microsoft.com/office/drawing/2014/main" id="{46686556-A1FC-47F0-981D-F94E5D6606E6}"/>
              </a:ext>
            </a:extLst>
          </p:cNvPr>
          <p:cNvSpPr/>
          <p:nvPr/>
        </p:nvSpPr>
        <p:spPr bwMode="auto">
          <a:xfrm>
            <a:off x="7495986" y="5227815"/>
            <a:ext cx="222372" cy="148781"/>
          </a:xfrm>
          <a:custGeom>
            <a:avLst/>
            <a:gdLst>
              <a:gd name="T0" fmla="*/ 449 w 449"/>
              <a:gd name="T1" fmla="*/ 115 h 301"/>
              <a:gd name="T2" fmla="*/ 403 w 449"/>
              <a:gd name="T3" fmla="*/ 301 h 301"/>
              <a:gd name="T4" fmla="*/ 223 w 449"/>
              <a:gd name="T5" fmla="*/ 301 h 301"/>
              <a:gd name="T6" fmla="*/ 0 w 449"/>
              <a:gd name="T7" fmla="*/ 300 h 301"/>
              <a:gd name="T8" fmla="*/ 67 w 449"/>
              <a:gd name="T9" fmla="*/ 234 h 301"/>
              <a:gd name="T10" fmla="*/ 281 w 449"/>
              <a:gd name="T11" fmla="*/ 91 h 301"/>
              <a:gd name="T12" fmla="*/ 449 w 449"/>
              <a:gd name="T13" fmla="*/ 115 h 301"/>
            </a:gdLst>
            <a:ahLst/>
            <a:cxnLst>
              <a:cxn ang="0">
                <a:pos x="T0" y="T1"/>
              </a:cxn>
              <a:cxn ang="0">
                <a:pos x="T2" y="T3"/>
              </a:cxn>
              <a:cxn ang="0">
                <a:pos x="T4" y="T5"/>
              </a:cxn>
              <a:cxn ang="0">
                <a:pos x="T6" y="T7"/>
              </a:cxn>
              <a:cxn ang="0">
                <a:pos x="T8" y="T9"/>
              </a:cxn>
              <a:cxn ang="0">
                <a:pos x="T10" y="T11"/>
              </a:cxn>
              <a:cxn ang="0">
                <a:pos x="T12" y="T13"/>
              </a:cxn>
            </a:cxnLst>
            <a:rect l="0" t="0" r="r" b="b"/>
            <a:pathLst>
              <a:path w="449" h="301">
                <a:moveTo>
                  <a:pt x="449" y="115"/>
                </a:moveTo>
                <a:cubicBezTo>
                  <a:pt x="449" y="115"/>
                  <a:pt x="438" y="298"/>
                  <a:pt x="403" y="301"/>
                </a:cubicBezTo>
                <a:cubicBezTo>
                  <a:pt x="398" y="301"/>
                  <a:pt x="223" y="301"/>
                  <a:pt x="223" y="301"/>
                </a:cubicBezTo>
                <a:cubicBezTo>
                  <a:pt x="0" y="300"/>
                  <a:pt x="0" y="300"/>
                  <a:pt x="0" y="300"/>
                </a:cubicBezTo>
                <a:cubicBezTo>
                  <a:pt x="0" y="300"/>
                  <a:pt x="2" y="246"/>
                  <a:pt x="67" y="234"/>
                </a:cubicBezTo>
                <a:cubicBezTo>
                  <a:pt x="132" y="223"/>
                  <a:pt x="241" y="177"/>
                  <a:pt x="281" y="91"/>
                </a:cubicBezTo>
                <a:cubicBezTo>
                  <a:pt x="322" y="0"/>
                  <a:pt x="449" y="115"/>
                  <a:pt x="449" y="115"/>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íṡḷïďe">
            <a:extLst>
              <a:ext uri="{FF2B5EF4-FFF2-40B4-BE49-F238E27FC236}">
                <a16:creationId xmlns:a16="http://schemas.microsoft.com/office/drawing/2014/main" id="{560D4772-2CB2-4491-A9D6-691DA0F418FF}"/>
              </a:ext>
            </a:extLst>
          </p:cNvPr>
          <p:cNvSpPr/>
          <p:nvPr/>
        </p:nvSpPr>
        <p:spPr bwMode="auto">
          <a:xfrm>
            <a:off x="7350405" y="4174347"/>
            <a:ext cx="375153" cy="1126259"/>
          </a:xfrm>
          <a:custGeom>
            <a:avLst/>
            <a:gdLst>
              <a:gd name="T0" fmla="*/ 0 w 758"/>
              <a:gd name="T1" fmla="*/ 279 h 2272"/>
              <a:gd name="T2" fmla="*/ 276 w 758"/>
              <a:gd name="T3" fmla="*/ 1315 h 2272"/>
              <a:gd name="T4" fmla="*/ 523 w 758"/>
              <a:gd name="T5" fmla="*/ 2264 h 2272"/>
              <a:gd name="T6" fmla="*/ 644 w 758"/>
              <a:gd name="T7" fmla="*/ 2272 h 2272"/>
              <a:gd name="T8" fmla="*/ 756 w 758"/>
              <a:gd name="T9" fmla="*/ 2257 h 2272"/>
              <a:gd name="T10" fmla="*/ 658 w 758"/>
              <a:gd name="T11" fmla="*/ 1200 h 2272"/>
              <a:gd name="T12" fmla="*/ 636 w 758"/>
              <a:gd name="T13" fmla="*/ 0 h 2272"/>
              <a:gd name="T14" fmla="*/ 0 w 758"/>
              <a:gd name="T15" fmla="*/ 279 h 2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8" h="2272">
                <a:moveTo>
                  <a:pt x="0" y="279"/>
                </a:moveTo>
                <a:cubicBezTo>
                  <a:pt x="0" y="279"/>
                  <a:pt x="58" y="652"/>
                  <a:pt x="276" y="1315"/>
                </a:cubicBezTo>
                <a:cubicBezTo>
                  <a:pt x="493" y="1977"/>
                  <a:pt x="523" y="2264"/>
                  <a:pt x="523" y="2264"/>
                </a:cubicBezTo>
                <a:cubicBezTo>
                  <a:pt x="523" y="2264"/>
                  <a:pt x="582" y="2272"/>
                  <a:pt x="644" y="2272"/>
                </a:cubicBezTo>
                <a:cubicBezTo>
                  <a:pt x="683" y="2272"/>
                  <a:pt x="756" y="2257"/>
                  <a:pt x="756" y="2257"/>
                </a:cubicBezTo>
                <a:cubicBezTo>
                  <a:pt x="756" y="2257"/>
                  <a:pt x="758" y="1533"/>
                  <a:pt x="658" y="1200"/>
                </a:cubicBezTo>
                <a:cubicBezTo>
                  <a:pt x="558" y="867"/>
                  <a:pt x="636" y="0"/>
                  <a:pt x="636" y="0"/>
                </a:cubicBezTo>
                <a:lnTo>
                  <a:pt x="0" y="279"/>
                </a:ln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iŝlîdé">
            <a:extLst>
              <a:ext uri="{FF2B5EF4-FFF2-40B4-BE49-F238E27FC236}">
                <a16:creationId xmlns:a16="http://schemas.microsoft.com/office/drawing/2014/main" id="{2C367BE4-C61E-4E40-AB10-5456A18D291A}"/>
              </a:ext>
            </a:extLst>
          </p:cNvPr>
          <p:cNvSpPr/>
          <p:nvPr/>
        </p:nvSpPr>
        <p:spPr bwMode="auto">
          <a:xfrm>
            <a:off x="7289612" y="4184746"/>
            <a:ext cx="339157" cy="1115861"/>
          </a:xfrm>
          <a:custGeom>
            <a:avLst/>
            <a:gdLst>
              <a:gd name="T0" fmla="*/ 8 w 684"/>
              <a:gd name="T1" fmla="*/ 0 h 2252"/>
              <a:gd name="T2" fmla="*/ 97 w 684"/>
              <a:gd name="T3" fmla="*/ 1253 h 2252"/>
              <a:gd name="T4" fmla="*/ 161 w 684"/>
              <a:gd name="T5" fmla="*/ 2236 h 2252"/>
              <a:gd name="T6" fmla="*/ 269 w 684"/>
              <a:gd name="T7" fmla="*/ 2251 h 2252"/>
              <a:gd name="T8" fmla="*/ 394 w 684"/>
              <a:gd name="T9" fmla="*/ 2244 h 2252"/>
              <a:gd name="T10" fmla="*/ 494 w 684"/>
              <a:gd name="T11" fmla="*/ 1208 h 2252"/>
              <a:gd name="T12" fmla="*/ 684 w 684"/>
              <a:gd name="T13" fmla="*/ 22 h 2252"/>
              <a:gd name="T14" fmla="*/ 8 w 684"/>
              <a:gd name="T15" fmla="*/ 0 h 22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2252">
                <a:moveTo>
                  <a:pt x="8" y="0"/>
                </a:moveTo>
                <a:cubicBezTo>
                  <a:pt x="8" y="0"/>
                  <a:pt x="0" y="562"/>
                  <a:pt x="97" y="1253"/>
                </a:cubicBezTo>
                <a:cubicBezTo>
                  <a:pt x="194" y="1943"/>
                  <a:pt x="161" y="2236"/>
                  <a:pt x="161" y="2236"/>
                </a:cubicBezTo>
                <a:cubicBezTo>
                  <a:pt x="161" y="2236"/>
                  <a:pt x="241" y="2250"/>
                  <a:pt x="269" y="2251"/>
                </a:cubicBezTo>
                <a:cubicBezTo>
                  <a:pt x="300" y="2252"/>
                  <a:pt x="394" y="2244"/>
                  <a:pt x="394" y="2244"/>
                </a:cubicBezTo>
                <a:cubicBezTo>
                  <a:pt x="394" y="2244"/>
                  <a:pt x="533" y="1553"/>
                  <a:pt x="494" y="1208"/>
                </a:cubicBezTo>
                <a:cubicBezTo>
                  <a:pt x="454" y="862"/>
                  <a:pt x="684" y="22"/>
                  <a:pt x="684" y="22"/>
                </a:cubicBezTo>
                <a:lnTo>
                  <a:pt x="8" y="0"/>
                </a:lnTo>
                <a:close/>
              </a:path>
            </a:pathLst>
          </a:custGeom>
          <a:solidFill>
            <a:srgbClr val="1C46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iŝlîdê">
            <a:extLst>
              <a:ext uri="{FF2B5EF4-FFF2-40B4-BE49-F238E27FC236}">
                <a16:creationId xmlns:a16="http://schemas.microsoft.com/office/drawing/2014/main" id="{89AEF122-5372-4BA3-AEA2-A6647DD89685}"/>
              </a:ext>
            </a:extLst>
          </p:cNvPr>
          <p:cNvSpPr/>
          <p:nvPr/>
        </p:nvSpPr>
        <p:spPr bwMode="auto">
          <a:xfrm>
            <a:off x="7384000" y="3394445"/>
            <a:ext cx="132783" cy="178378"/>
          </a:xfrm>
          <a:custGeom>
            <a:avLst/>
            <a:gdLst>
              <a:gd name="T0" fmla="*/ 269 w 269"/>
              <a:gd name="T1" fmla="*/ 278 h 360"/>
              <a:gd name="T2" fmla="*/ 159 w 269"/>
              <a:gd name="T3" fmla="*/ 360 h 360"/>
              <a:gd name="T4" fmla="*/ 0 w 269"/>
              <a:gd name="T5" fmla="*/ 326 h 360"/>
              <a:gd name="T6" fmla="*/ 22 w 269"/>
              <a:gd name="T7" fmla="*/ 197 h 360"/>
              <a:gd name="T8" fmla="*/ 24 w 269"/>
              <a:gd name="T9" fmla="*/ 188 h 360"/>
              <a:gd name="T10" fmla="*/ 39 w 269"/>
              <a:gd name="T11" fmla="*/ 102 h 360"/>
              <a:gd name="T12" fmla="*/ 188 w 269"/>
              <a:gd name="T13" fmla="*/ 28 h 360"/>
              <a:gd name="T14" fmla="*/ 243 w 269"/>
              <a:gd name="T15" fmla="*/ 0 h 360"/>
              <a:gd name="T16" fmla="*/ 238 w 269"/>
              <a:gd name="T17" fmla="*/ 59 h 360"/>
              <a:gd name="T18" fmla="*/ 269 w 269"/>
              <a:gd name="T19" fmla="*/ 2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360">
                <a:moveTo>
                  <a:pt x="269" y="278"/>
                </a:moveTo>
                <a:cubicBezTo>
                  <a:pt x="159" y="360"/>
                  <a:pt x="159" y="360"/>
                  <a:pt x="159" y="360"/>
                </a:cubicBezTo>
                <a:cubicBezTo>
                  <a:pt x="0" y="326"/>
                  <a:pt x="0" y="326"/>
                  <a:pt x="0" y="326"/>
                </a:cubicBezTo>
                <a:cubicBezTo>
                  <a:pt x="2" y="312"/>
                  <a:pt x="13" y="252"/>
                  <a:pt x="22" y="197"/>
                </a:cubicBezTo>
                <a:cubicBezTo>
                  <a:pt x="23" y="194"/>
                  <a:pt x="24" y="191"/>
                  <a:pt x="24" y="188"/>
                </a:cubicBezTo>
                <a:cubicBezTo>
                  <a:pt x="32" y="142"/>
                  <a:pt x="39" y="102"/>
                  <a:pt x="39" y="102"/>
                </a:cubicBezTo>
                <a:cubicBezTo>
                  <a:pt x="188" y="28"/>
                  <a:pt x="188" y="28"/>
                  <a:pt x="188" y="28"/>
                </a:cubicBezTo>
                <a:cubicBezTo>
                  <a:pt x="243" y="0"/>
                  <a:pt x="243" y="0"/>
                  <a:pt x="243" y="0"/>
                </a:cubicBezTo>
                <a:cubicBezTo>
                  <a:pt x="243" y="1"/>
                  <a:pt x="239" y="52"/>
                  <a:pt x="238" y="59"/>
                </a:cubicBezTo>
                <a:cubicBezTo>
                  <a:pt x="228" y="190"/>
                  <a:pt x="269" y="278"/>
                  <a:pt x="269" y="278"/>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íṥ1ide">
            <a:extLst>
              <a:ext uri="{FF2B5EF4-FFF2-40B4-BE49-F238E27FC236}">
                <a16:creationId xmlns:a16="http://schemas.microsoft.com/office/drawing/2014/main" id="{3E69458B-21A0-4E08-8416-0836A238AC21}"/>
              </a:ext>
            </a:extLst>
          </p:cNvPr>
          <p:cNvSpPr/>
          <p:nvPr/>
        </p:nvSpPr>
        <p:spPr bwMode="auto">
          <a:xfrm>
            <a:off x="7353605" y="3480034"/>
            <a:ext cx="171979" cy="69591"/>
          </a:xfrm>
          <a:custGeom>
            <a:avLst/>
            <a:gdLst>
              <a:gd name="T0" fmla="*/ 71 w 347"/>
              <a:gd name="T1" fmla="*/ 64 h 139"/>
              <a:gd name="T2" fmla="*/ 311 w 347"/>
              <a:gd name="T3" fmla="*/ 8 h 139"/>
              <a:gd name="T4" fmla="*/ 347 w 347"/>
              <a:gd name="T5" fmla="*/ 60 h 139"/>
              <a:gd name="T6" fmla="*/ 0 w 347"/>
              <a:gd name="T7" fmla="*/ 139 h 139"/>
              <a:gd name="T8" fmla="*/ 71 w 347"/>
              <a:gd name="T9" fmla="*/ 64 h 139"/>
            </a:gdLst>
            <a:ahLst/>
            <a:cxnLst>
              <a:cxn ang="0">
                <a:pos x="T0" y="T1"/>
              </a:cxn>
              <a:cxn ang="0">
                <a:pos x="T2" y="T3"/>
              </a:cxn>
              <a:cxn ang="0">
                <a:pos x="T4" y="T5"/>
              </a:cxn>
              <a:cxn ang="0">
                <a:pos x="T6" y="T7"/>
              </a:cxn>
              <a:cxn ang="0">
                <a:pos x="T8" y="T9"/>
              </a:cxn>
            </a:cxnLst>
            <a:rect l="0" t="0" r="r" b="b"/>
            <a:pathLst>
              <a:path w="347" h="139">
                <a:moveTo>
                  <a:pt x="71" y="64"/>
                </a:moveTo>
                <a:cubicBezTo>
                  <a:pt x="75" y="63"/>
                  <a:pt x="287" y="0"/>
                  <a:pt x="311" y="8"/>
                </a:cubicBezTo>
                <a:cubicBezTo>
                  <a:pt x="334" y="15"/>
                  <a:pt x="347" y="60"/>
                  <a:pt x="347" y="60"/>
                </a:cubicBezTo>
                <a:cubicBezTo>
                  <a:pt x="0" y="139"/>
                  <a:pt x="0" y="139"/>
                  <a:pt x="0" y="139"/>
                </a:cubicBezTo>
                <a:cubicBezTo>
                  <a:pt x="0" y="139"/>
                  <a:pt x="27" y="83"/>
                  <a:pt x="71" y="64"/>
                </a:cubicBezTo>
                <a:close/>
              </a:path>
            </a:pathLst>
          </a:custGeom>
          <a:solidFill>
            <a:srgbClr val="E5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íṡḻïḋê">
            <a:extLst>
              <a:ext uri="{FF2B5EF4-FFF2-40B4-BE49-F238E27FC236}">
                <a16:creationId xmlns:a16="http://schemas.microsoft.com/office/drawing/2014/main" id="{E83FD215-DDB1-4A4A-BE14-77F7FC7069C5}"/>
              </a:ext>
            </a:extLst>
          </p:cNvPr>
          <p:cNvSpPr/>
          <p:nvPr/>
        </p:nvSpPr>
        <p:spPr bwMode="auto">
          <a:xfrm>
            <a:off x="7272014" y="3502431"/>
            <a:ext cx="419147" cy="807899"/>
          </a:xfrm>
          <a:custGeom>
            <a:avLst/>
            <a:gdLst>
              <a:gd name="T0" fmla="*/ 809 w 845"/>
              <a:gd name="T1" fmla="*/ 1446 h 1630"/>
              <a:gd name="T2" fmla="*/ 19 w 845"/>
              <a:gd name="T3" fmla="*/ 1481 h 1630"/>
              <a:gd name="T4" fmla="*/ 7 w 845"/>
              <a:gd name="T5" fmla="*/ 1278 h 1630"/>
              <a:gd name="T6" fmla="*/ 63 w 845"/>
              <a:gd name="T7" fmla="*/ 596 h 1630"/>
              <a:gd name="T8" fmla="*/ 89 w 845"/>
              <a:gd name="T9" fmla="*/ 368 h 1630"/>
              <a:gd name="T10" fmla="*/ 165 w 845"/>
              <a:gd name="T11" fmla="*/ 95 h 1630"/>
              <a:gd name="T12" fmla="*/ 512 w 845"/>
              <a:gd name="T13" fmla="*/ 16 h 1630"/>
              <a:gd name="T14" fmla="*/ 809 w 845"/>
              <a:gd name="T15" fmla="*/ 1446 h 1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5" h="1630">
                <a:moveTo>
                  <a:pt x="809" y="1446"/>
                </a:moveTo>
                <a:cubicBezTo>
                  <a:pt x="773" y="1611"/>
                  <a:pt x="173" y="1630"/>
                  <a:pt x="19" y="1481"/>
                </a:cubicBezTo>
                <a:cubicBezTo>
                  <a:pt x="1" y="1464"/>
                  <a:pt x="0" y="1385"/>
                  <a:pt x="7" y="1278"/>
                </a:cubicBezTo>
                <a:cubicBezTo>
                  <a:pt x="20" y="1070"/>
                  <a:pt x="61" y="756"/>
                  <a:pt x="63" y="596"/>
                </a:cubicBezTo>
                <a:cubicBezTo>
                  <a:pt x="64" y="519"/>
                  <a:pt x="74" y="440"/>
                  <a:pt x="89" y="368"/>
                </a:cubicBezTo>
                <a:cubicBezTo>
                  <a:pt x="119" y="215"/>
                  <a:pt x="165" y="95"/>
                  <a:pt x="165" y="95"/>
                </a:cubicBezTo>
                <a:cubicBezTo>
                  <a:pt x="165" y="95"/>
                  <a:pt x="457" y="0"/>
                  <a:pt x="512" y="16"/>
                </a:cubicBezTo>
                <a:cubicBezTo>
                  <a:pt x="776" y="93"/>
                  <a:pt x="845" y="1282"/>
                  <a:pt x="809" y="1446"/>
                </a:cubicBezTo>
                <a:close/>
              </a:path>
            </a:pathLst>
          </a:custGeom>
          <a:solidFill>
            <a:srgbClr val="EE9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iṩlïḓe">
            <a:extLst>
              <a:ext uri="{FF2B5EF4-FFF2-40B4-BE49-F238E27FC236}">
                <a16:creationId xmlns:a16="http://schemas.microsoft.com/office/drawing/2014/main" id="{506DEED4-3244-4197-9B47-6E0EC9869CDE}"/>
              </a:ext>
            </a:extLst>
          </p:cNvPr>
          <p:cNvSpPr/>
          <p:nvPr/>
        </p:nvSpPr>
        <p:spPr bwMode="auto">
          <a:xfrm>
            <a:off x="7276014" y="3668811"/>
            <a:ext cx="212774" cy="466341"/>
          </a:xfrm>
          <a:custGeom>
            <a:avLst/>
            <a:gdLst>
              <a:gd name="T0" fmla="*/ 0 w 430"/>
              <a:gd name="T1" fmla="*/ 941 h 941"/>
              <a:gd name="T2" fmla="*/ 56 w 430"/>
              <a:gd name="T3" fmla="*/ 259 h 941"/>
              <a:gd name="T4" fmla="*/ 82 w 430"/>
              <a:gd name="T5" fmla="*/ 31 h 941"/>
              <a:gd name="T6" fmla="*/ 258 w 430"/>
              <a:gd name="T7" fmla="*/ 0 h 941"/>
              <a:gd name="T8" fmla="*/ 0 w 430"/>
              <a:gd name="T9" fmla="*/ 941 h 941"/>
            </a:gdLst>
            <a:ahLst/>
            <a:cxnLst>
              <a:cxn ang="0">
                <a:pos x="T0" y="T1"/>
              </a:cxn>
              <a:cxn ang="0">
                <a:pos x="T2" y="T3"/>
              </a:cxn>
              <a:cxn ang="0">
                <a:pos x="T4" y="T5"/>
              </a:cxn>
              <a:cxn ang="0">
                <a:pos x="T6" y="T7"/>
              </a:cxn>
              <a:cxn ang="0">
                <a:pos x="T8" y="T9"/>
              </a:cxn>
            </a:cxnLst>
            <a:rect l="0" t="0" r="r" b="b"/>
            <a:pathLst>
              <a:path w="430" h="941">
                <a:moveTo>
                  <a:pt x="0" y="941"/>
                </a:moveTo>
                <a:cubicBezTo>
                  <a:pt x="13" y="733"/>
                  <a:pt x="54" y="419"/>
                  <a:pt x="56" y="259"/>
                </a:cubicBezTo>
                <a:cubicBezTo>
                  <a:pt x="57" y="182"/>
                  <a:pt x="67" y="103"/>
                  <a:pt x="82" y="31"/>
                </a:cubicBezTo>
                <a:cubicBezTo>
                  <a:pt x="258" y="0"/>
                  <a:pt x="258" y="0"/>
                  <a:pt x="258" y="0"/>
                </a:cubicBezTo>
                <a:cubicBezTo>
                  <a:pt x="258" y="0"/>
                  <a:pt x="430" y="703"/>
                  <a:pt x="0" y="941"/>
                </a:cubicBezTo>
                <a:close/>
              </a:path>
            </a:pathLst>
          </a:custGeom>
          <a:solidFill>
            <a:srgbClr val="E5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íṡḻíḋé">
            <a:extLst>
              <a:ext uri="{FF2B5EF4-FFF2-40B4-BE49-F238E27FC236}">
                <a16:creationId xmlns:a16="http://schemas.microsoft.com/office/drawing/2014/main" id="{4B3B1E1F-1BB5-4703-992C-A5E727B76008}"/>
              </a:ext>
            </a:extLst>
          </p:cNvPr>
          <p:cNvSpPr/>
          <p:nvPr/>
        </p:nvSpPr>
        <p:spPr bwMode="auto">
          <a:xfrm>
            <a:off x="7295211" y="3966373"/>
            <a:ext cx="83189" cy="115185"/>
          </a:xfrm>
          <a:custGeom>
            <a:avLst/>
            <a:gdLst>
              <a:gd name="T0" fmla="*/ 55 w 167"/>
              <a:gd name="T1" fmla="*/ 51 h 232"/>
              <a:gd name="T2" fmla="*/ 42 w 167"/>
              <a:gd name="T3" fmla="*/ 99 h 232"/>
              <a:gd name="T4" fmla="*/ 6 w 167"/>
              <a:gd name="T5" fmla="*/ 172 h 232"/>
              <a:gd name="T6" fmla="*/ 86 w 167"/>
              <a:gd name="T7" fmla="*/ 226 h 232"/>
              <a:gd name="T8" fmla="*/ 140 w 167"/>
              <a:gd name="T9" fmla="*/ 178 h 232"/>
              <a:gd name="T10" fmla="*/ 120 w 167"/>
              <a:gd name="T11" fmla="*/ 36 h 232"/>
              <a:gd name="T12" fmla="*/ 55 w 167"/>
              <a:gd name="T13" fmla="*/ 51 h 232"/>
            </a:gdLst>
            <a:ahLst/>
            <a:cxnLst>
              <a:cxn ang="0">
                <a:pos x="T0" y="T1"/>
              </a:cxn>
              <a:cxn ang="0">
                <a:pos x="T2" y="T3"/>
              </a:cxn>
              <a:cxn ang="0">
                <a:pos x="T4" y="T5"/>
              </a:cxn>
              <a:cxn ang="0">
                <a:pos x="T6" y="T7"/>
              </a:cxn>
              <a:cxn ang="0">
                <a:pos x="T8" y="T9"/>
              </a:cxn>
              <a:cxn ang="0">
                <a:pos x="T10" y="T11"/>
              </a:cxn>
              <a:cxn ang="0">
                <a:pos x="T12" y="T13"/>
              </a:cxn>
            </a:cxnLst>
            <a:rect l="0" t="0" r="r" b="b"/>
            <a:pathLst>
              <a:path w="167" h="232">
                <a:moveTo>
                  <a:pt x="55" y="51"/>
                </a:moveTo>
                <a:cubicBezTo>
                  <a:pt x="55" y="51"/>
                  <a:pt x="67" y="79"/>
                  <a:pt x="42" y="99"/>
                </a:cubicBezTo>
                <a:cubicBezTo>
                  <a:pt x="17" y="118"/>
                  <a:pt x="0" y="149"/>
                  <a:pt x="6" y="172"/>
                </a:cubicBezTo>
                <a:cubicBezTo>
                  <a:pt x="12" y="195"/>
                  <a:pt x="67" y="232"/>
                  <a:pt x="86" y="226"/>
                </a:cubicBezTo>
                <a:cubicBezTo>
                  <a:pt x="106" y="220"/>
                  <a:pt x="145" y="190"/>
                  <a:pt x="140" y="178"/>
                </a:cubicBezTo>
                <a:cubicBezTo>
                  <a:pt x="136" y="166"/>
                  <a:pt x="167" y="72"/>
                  <a:pt x="120" y="36"/>
                </a:cubicBezTo>
                <a:cubicBezTo>
                  <a:pt x="73" y="0"/>
                  <a:pt x="55" y="51"/>
                  <a:pt x="55" y="51"/>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ṣḷîďé">
            <a:extLst>
              <a:ext uri="{FF2B5EF4-FFF2-40B4-BE49-F238E27FC236}">
                <a16:creationId xmlns:a16="http://schemas.microsoft.com/office/drawing/2014/main" id="{BA765796-3966-488D-84D0-D3A1DF01E141}"/>
              </a:ext>
            </a:extLst>
          </p:cNvPr>
          <p:cNvSpPr/>
          <p:nvPr/>
        </p:nvSpPr>
        <p:spPr bwMode="auto">
          <a:xfrm>
            <a:off x="7154429" y="3528028"/>
            <a:ext cx="288764" cy="487939"/>
          </a:xfrm>
          <a:custGeom>
            <a:avLst/>
            <a:gdLst>
              <a:gd name="T0" fmla="*/ 536 w 582"/>
              <a:gd name="T1" fmla="*/ 0 h 984"/>
              <a:gd name="T2" fmla="*/ 227 w 582"/>
              <a:gd name="T3" fmla="*/ 234 h 984"/>
              <a:gd name="T4" fmla="*/ 26 w 582"/>
              <a:gd name="T5" fmla="*/ 659 h 984"/>
              <a:gd name="T6" fmla="*/ 320 w 582"/>
              <a:gd name="T7" fmla="*/ 984 h 984"/>
              <a:gd name="T8" fmla="*/ 428 w 582"/>
              <a:gd name="T9" fmla="*/ 890 h 984"/>
              <a:gd name="T10" fmla="*/ 298 w 582"/>
              <a:gd name="T11" fmla="*/ 611 h 984"/>
              <a:gd name="T12" fmla="*/ 536 w 582"/>
              <a:gd name="T13" fmla="*/ 508 h 984"/>
              <a:gd name="T14" fmla="*/ 536 w 582"/>
              <a:gd name="T15" fmla="*/ 0 h 9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2" h="984">
                <a:moveTo>
                  <a:pt x="536" y="0"/>
                </a:moveTo>
                <a:cubicBezTo>
                  <a:pt x="536" y="0"/>
                  <a:pt x="364" y="32"/>
                  <a:pt x="227" y="234"/>
                </a:cubicBezTo>
                <a:cubicBezTo>
                  <a:pt x="90" y="436"/>
                  <a:pt x="0" y="586"/>
                  <a:pt x="26" y="659"/>
                </a:cubicBezTo>
                <a:cubicBezTo>
                  <a:pt x="51" y="731"/>
                  <a:pt x="281" y="984"/>
                  <a:pt x="320" y="984"/>
                </a:cubicBezTo>
                <a:cubicBezTo>
                  <a:pt x="360" y="984"/>
                  <a:pt x="424" y="955"/>
                  <a:pt x="428" y="890"/>
                </a:cubicBezTo>
                <a:cubicBezTo>
                  <a:pt x="428" y="890"/>
                  <a:pt x="266" y="647"/>
                  <a:pt x="298" y="611"/>
                </a:cubicBezTo>
                <a:cubicBezTo>
                  <a:pt x="311" y="596"/>
                  <a:pt x="508" y="436"/>
                  <a:pt x="536" y="508"/>
                </a:cubicBezTo>
                <a:cubicBezTo>
                  <a:pt x="582" y="627"/>
                  <a:pt x="536" y="0"/>
                  <a:pt x="536" y="0"/>
                </a:cubicBezTo>
                <a:close/>
              </a:path>
            </a:pathLst>
          </a:custGeom>
          <a:solidFill>
            <a:srgbClr val="EE9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íṣlídé">
            <a:extLst>
              <a:ext uri="{FF2B5EF4-FFF2-40B4-BE49-F238E27FC236}">
                <a16:creationId xmlns:a16="http://schemas.microsoft.com/office/drawing/2014/main" id="{C0F41E69-2094-41BE-A497-48A851F5E0B8}"/>
              </a:ext>
            </a:extLst>
          </p:cNvPr>
          <p:cNvSpPr/>
          <p:nvPr/>
        </p:nvSpPr>
        <p:spPr bwMode="auto">
          <a:xfrm>
            <a:off x="7394399" y="3408043"/>
            <a:ext cx="108787" cy="83990"/>
          </a:xfrm>
          <a:custGeom>
            <a:avLst/>
            <a:gdLst>
              <a:gd name="T0" fmla="*/ 205 w 219"/>
              <a:gd name="T1" fmla="*/ 34 h 170"/>
              <a:gd name="T2" fmla="*/ 0 w 219"/>
              <a:gd name="T3" fmla="*/ 170 h 170"/>
              <a:gd name="T4" fmla="*/ 2 w 219"/>
              <a:gd name="T5" fmla="*/ 161 h 170"/>
              <a:gd name="T6" fmla="*/ 17 w 219"/>
              <a:gd name="T7" fmla="*/ 75 h 170"/>
              <a:gd name="T8" fmla="*/ 166 w 219"/>
              <a:gd name="T9" fmla="*/ 1 h 170"/>
              <a:gd name="T10" fmla="*/ 205 w 219"/>
              <a:gd name="T11" fmla="*/ 34 h 170"/>
            </a:gdLst>
            <a:ahLst/>
            <a:cxnLst>
              <a:cxn ang="0">
                <a:pos x="T0" y="T1"/>
              </a:cxn>
              <a:cxn ang="0">
                <a:pos x="T2" y="T3"/>
              </a:cxn>
              <a:cxn ang="0">
                <a:pos x="T4" y="T5"/>
              </a:cxn>
              <a:cxn ang="0">
                <a:pos x="T6" y="T7"/>
              </a:cxn>
              <a:cxn ang="0">
                <a:pos x="T8" y="T9"/>
              </a:cxn>
              <a:cxn ang="0">
                <a:pos x="T10" y="T11"/>
              </a:cxn>
            </a:cxnLst>
            <a:rect l="0" t="0" r="r" b="b"/>
            <a:pathLst>
              <a:path w="219" h="170">
                <a:moveTo>
                  <a:pt x="205" y="34"/>
                </a:moveTo>
                <a:cubicBezTo>
                  <a:pt x="172" y="97"/>
                  <a:pt x="51" y="151"/>
                  <a:pt x="0" y="170"/>
                </a:cubicBezTo>
                <a:cubicBezTo>
                  <a:pt x="1" y="167"/>
                  <a:pt x="2" y="164"/>
                  <a:pt x="2" y="161"/>
                </a:cubicBezTo>
                <a:cubicBezTo>
                  <a:pt x="10" y="115"/>
                  <a:pt x="17" y="75"/>
                  <a:pt x="17" y="75"/>
                </a:cubicBezTo>
                <a:cubicBezTo>
                  <a:pt x="166" y="1"/>
                  <a:pt x="166" y="1"/>
                  <a:pt x="166" y="1"/>
                </a:cubicBezTo>
                <a:cubicBezTo>
                  <a:pt x="199" y="0"/>
                  <a:pt x="219" y="9"/>
                  <a:pt x="205" y="34"/>
                </a:cubicBezTo>
                <a:close/>
              </a:path>
            </a:pathLst>
          </a:custGeom>
          <a:solidFill>
            <a:srgbClr val="FCA5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ï$lîḑé">
            <a:extLst>
              <a:ext uri="{FF2B5EF4-FFF2-40B4-BE49-F238E27FC236}">
                <a16:creationId xmlns:a16="http://schemas.microsoft.com/office/drawing/2014/main" id="{406BBDBA-BDCE-4C08-9EEE-9F7729BFE905}"/>
              </a:ext>
            </a:extLst>
          </p:cNvPr>
          <p:cNvSpPr/>
          <p:nvPr/>
        </p:nvSpPr>
        <p:spPr bwMode="auto">
          <a:xfrm>
            <a:off x="7352004" y="3253662"/>
            <a:ext cx="203974" cy="227172"/>
          </a:xfrm>
          <a:custGeom>
            <a:avLst/>
            <a:gdLst>
              <a:gd name="T0" fmla="*/ 56 w 412"/>
              <a:gd name="T1" fmla="*/ 389 h 458"/>
              <a:gd name="T2" fmla="*/ 316 w 412"/>
              <a:gd name="T3" fmla="*/ 320 h 458"/>
              <a:gd name="T4" fmla="*/ 273 w 412"/>
              <a:gd name="T5" fmla="*/ 50 h 458"/>
              <a:gd name="T6" fmla="*/ 67 w 412"/>
              <a:gd name="T7" fmla="*/ 87 h 458"/>
              <a:gd name="T8" fmla="*/ 56 w 412"/>
              <a:gd name="T9" fmla="*/ 389 h 458"/>
            </a:gdLst>
            <a:ahLst/>
            <a:cxnLst>
              <a:cxn ang="0">
                <a:pos x="T0" y="T1"/>
              </a:cxn>
              <a:cxn ang="0">
                <a:pos x="T2" y="T3"/>
              </a:cxn>
              <a:cxn ang="0">
                <a:pos x="T4" y="T5"/>
              </a:cxn>
              <a:cxn ang="0">
                <a:pos x="T6" y="T7"/>
              </a:cxn>
              <a:cxn ang="0">
                <a:pos x="T8" y="T9"/>
              </a:cxn>
            </a:cxnLst>
            <a:rect l="0" t="0" r="r" b="b"/>
            <a:pathLst>
              <a:path w="412" h="458">
                <a:moveTo>
                  <a:pt x="56" y="389"/>
                </a:moveTo>
                <a:cubicBezTo>
                  <a:pt x="56" y="389"/>
                  <a:pt x="275" y="458"/>
                  <a:pt x="316" y="320"/>
                </a:cubicBezTo>
                <a:cubicBezTo>
                  <a:pt x="356" y="183"/>
                  <a:pt x="412" y="99"/>
                  <a:pt x="273" y="50"/>
                </a:cubicBezTo>
                <a:cubicBezTo>
                  <a:pt x="135" y="0"/>
                  <a:pt x="92" y="44"/>
                  <a:pt x="67" y="87"/>
                </a:cubicBezTo>
                <a:cubicBezTo>
                  <a:pt x="43" y="130"/>
                  <a:pt x="0" y="368"/>
                  <a:pt x="56" y="389"/>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i$ľîḑé">
            <a:extLst>
              <a:ext uri="{FF2B5EF4-FFF2-40B4-BE49-F238E27FC236}">
                <a16:creationId xmlns:a16="http://schemas.microsoft.com/office/drawing/2014/main" id="{6652360B-2E55-4C10-A7EE-5A6D1DAB5383}"/>
              </a:ext>
            </a:extLst>
          </p:cNvPr>
          <p:cNvSpPr/>
          <p:nvPr/>
        </p:nvSpPr>
        <p:spPr bwMode="auto">
          <a:xfrm>
            <a:off x="7332007" y="3204069"/>
            <a:ext cx="258368" cy="239970"/>
          </a:xfrm>
          <a:custGeom>
            <a:avLst/>
            <a:gdLst>
              <a:gd name="T0" fmla="*/ 117 w 522"/>
              <a:gd name="T1" fmla="*/ 175 h 485"/>
              <a:gd name="T2" fmla="*/ 164 w 522"/>
              <a:gd name="T3" fmla="*/ 328 h 485"/>
              <a:gd name="T4" fmla="*/ 222 w 522"/>
              <a:gd name="T5" fmla="*/ 364 h 485"/>
              <a:gd name="T6" fmla="*/ 274 w 522"/>
              <a:gd name="T7" fmla="*/ 476 h 485"/>
              <a:gd name="T8" fmla="*/ 494 w 522"/>
              <a:gd name="T9" fmla="*/ 172 h 485"/>
              <a:gd name="T10" fmla="*/ 117 w 522"/>
              <a:gd name="T11" fmla="*/ 175 h 485"/>
            </a:gdLst>
            <a:ahLst/>
            <a:cxnLst>
              <a:cxn ang="0">
                <a:pos x="T0" y="T1"/>
              </a:cxn>
              <a:cxn ang="0">
                <a:pos x="T2" y="T3"/>
              </a:cxn>
              <a:cxn ang="0">
                <a:pos x="T4" y="T5"/>
              </a:cxn>
              <a:cxn ang="0">
                <a:pos x="T6" y="T7"/>
              </a:cxn>
              <a:cxn ang="0">
                <a:pos x="T8" y="T9"/>
              </a:cxn>
              <a:cxn ang="0">
                <a:pos x="T10" y="T11"/>
              </a:cxn>
            </a:cxnLst>
            <a:rect l="0" t="0" r="r" b="b"/>
            <a:pathLst>
              <a:path w="522" h="485">
                <a:moveTo>
                  <a:pt x="117" y="175"/>
                </a:moveTo>
                <a:cubicBezTo>
                  <a:pt x="117" y="175"/>
                  <a:pt x="131" y="335"/>
                  <a:pt x="164" y="328"/>
                </a:cubicBezTo>
                <a:cubicBezTo>
                  <a:pt x="197" y="321"/>
                  <a:pt x="227" y="316"/>
                  <a:pt x="222" y="364"/>
                </a:cubicBezTo>
                <a:cubicBezTo>
                  <a:pt x="218" y="412"/>
                  <a:pt x="172" y="468"/>
                  <a:pt x="274" y="476"/>
                </a:cubicBezTo>
                <a:cubicBezTo>
                  <a:pt x="375" y="485"/>
                  <a:pt x="522" y="222"/>
                  <a:pt x="494" y="172"/>
                </a:cubicBezTo>
                <a:cubicBezTo>
                  <a:pt x="413" y="29"/>
                  <a:pt x="0" y="0"/>
                  <a:pt x="117" y="175"/>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ís1íḋé">
            <a:extLst>
              <a:ext uri="{FF2B5EF4-FFF2-40B4-BE49-F238E27FC236}">
                <a16:creationId xmlns:a16="http://schemas.microsoft.com/office/drawing/2014/main" id="{2CD1AFEE-C5DC-4A54-A79B-F16E1AD062A2}"/>
              </a:ext>
            </a:extLst>
          </p:cNvPr>
          <p:cNvSpPr/>
          <p:nvPr/>
        </p:nvSpPr>
        <p:spPr bwMode="auto">
          <a:xfrm>
            <a:off x="5431445" y="5131827"/>
            <a:ext cx="83990" cy="139182"/>
          </a:xfrm>
          <a:custGeom>
            <a:avLst/>
            <a:gdLst>
              <a:gd name="T0" fmla="*/ 0 w 105"/>
              <a:gd name="T1" fmla="*/ 0 h 174"/>
              <a:gd name="T2" fmla="*/ 41 w 105"/>
              <a:gd name="T3" fmla="*/ 174 h 174"/>
              <a:gd name="T4" fmla="*/ 103 w 105"/>
              <a:gd name="T5" fmla="*/ 174 h 174"/>
              <a:gd name="T6" fmla="*/ 105 w 105"/>
              <a:gd name="T7" fmla="*/ 0 h 174"/>
              <a:gd name="T8" fmla="*/ 0 w 105"/>
              <a:gd name="T9" fmla="*/ 0 h 174"/>
            </a:gdLst>
            <a:ahLst/>
            <a:cxnLst>
              <a:cxn ang="0">
                <a:pos x="T0" y="T1"/>
              </a:cxn>
              <a:cxn ang="0">
                <a:pos x="T2" y="T3"/>
              </a:cxn>
              <a:cxn ang="0">
                <a:pos x="T4" y="T5"/>
              </a:cxn>
              <a:cxn ang="0">
                <a:pos x="T6" y="T7"/>
              </a:cxn>
              <a:cxn ang="0">
                <a:pos x="T8" y="T9"/>
              </a:cxn>
            </a:cxnLst>
            <a:rect l="0" t="0" r="r" b="b"/>
            <a:pathLst>
              <a:path w="105" h="174">
                <a:moveTo>
                  <a:pt x="0" y="0"/>
                </a:moveTo>
                <a:lnTo>
                  <a:pt x="41" y="174"/>
                </a:lnTo>
                <a:lnTo>
                  <a:pt x="103" y="174"/>
                </a:lnTo>
                <a:lnTo>
                  <a:pt x="105" y="0"/>
                </a:lnTo>
                <a:lnTo>
                  <a:pt x="0" y="0"/>
                </a:ln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ïşľíďè">
            <a:extLst>
              <a:ext uri="{FF2B5EF4-FFF2-40B4-BE49-F238E27FC236}">
                <a16:creationId xmlns:a16="http://schemas.microsoft.com/office/drawing/2014/main" id="{C73E8D6A-6EB2-485C-AF00-C03E26C4B0C3}"/>
              </a:ext>
            </a:extLst>
          </p:cNvPr>
          <p:cNvSpPr/>
          <p:nvPr/>
        </p:nvSpPr>
        <p:spPr bwMode="auto">
          <a:xfrm>
            <a:off x="5848193" y="5119029"/>
            <a:ext cx="131184" cy="151981"/>
          </a:xfrm>
          <a:custGeom>
            <a:avLst/>
            <a:gdLst>
              <a:gd name="T0" fmla="*/ 0 w 164"/>
              <a:gd name="T1" fmla="*/ 23 h 190"/>
              <a:gd name="T2" fmla="*/ 118 w 164"/>
              <a:gd name="T3" fmla="*/ 190 h 190"/>
              <a:gd name="T4" fmla="*/ 164 w 164"/>
              <a:gd name="T5" fmla="*/ 132 h 190"/>
              <a:gd name="T6" fmla="*/ 93 w 164"/>
              <a:gd name="T7" fmla="*/ 0 h 190"/>
              <a:gd name="T8" fmla="*/ 0 w 164"/>
              <a:gd name="T9" fmla="*/ 23 h 190"/>
            </a:gdLst>
            <a:ahLst/>
            <a:cxnLst>
              <a:cxn ang="0">
                <a:pos x="T0" y="T1"/>
              </a:cxn>
              <a:cxn ang="0">
                <a:pos x="T2" y="T3"/>
              </a:cxn>
              <a:cxn ang="0">
                <a:pos x="T4" y="T5"/>
              </a:cxn>
              <a:cxn ang="0">
                <a:pos x="T6" y="T7"/>
              </a:cxn>
              <a:cxn ang="0">
                <a:pos x="T8" y="T9"/>
              </a:cxn>
            </a:cxnLst>
            <a:rect l="0" t="0" r="r" b="b"/>
            <a:pathLst>
              <a:path w="164" h="190">
                <a:moveTo>
                  <a:pt x="0" y="23"/>
                </a:moveTo>
                <a:lnTo>
                  <a:pt x="118" y="190"/>
                </a:lnTo>
                <a:lnTo>
                  <a:pt x="164" y="132"/>
                </a:lnTo>
                <a:lnTo>
                  <a:pt x="93" y="0"/>
                </a:lnTo>
                <a:lnTo>
                  <a:pt x="0" y="23"/>
                </a:ln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íšļíḍé">
            <a:extLst>
              <a:ext uri="{FF2B5EF4-FFF2-40B4-BE49-F238E27FC236}">
                <a16:creationId xmlns:a16="http://schemas.microsoft.com/office/drawing/2014/main" id="{A1C4E290-464E-44AD-9908-2E3FEE2F34BE}"/>
              </a:ext>
            </a:extLst>
          </p:cNvPr>
          <p:cNvSpPr/>
          <p:nvPr/>
        </p:nvSpPr>
        <p:spPr bwMode="auto">
          <a:xfrm>
            <a:off x="5153080" y="3243263"/>
            <a:ext cx="535933" cy="653519"/>
          </a:xfrm>
          <a:custGeom>
            <a:avLst/>
            <a:gdLst>
              <a:gd name="T0" fmla="*/ 909 w 1082"/>
              <a:gd name="T1" fmla="*/ 111 h 1320"/>
              <a:gd name="T2" fmla="*/ 804 w 1082"/>
              <a:gd name="T3" fmla="*/ 91 h 1320"/>
              <a:gd name="T4" fmla="*/ 826 w 1082"/>
              <a:gd name="T5" fmla="*/ 81 h 1320"/>
              <a:gd name="T6" fmla="*/ 768 w 1082"/>
              <a:gd name="T7" fmla="*/ 96 h 1320"/>
              <a:gd name="T8" fmla="*/ 484 w 1082"/>
              <a:gd name="T9" fmla="*/ 453 h 1320"/>
              <a:gd name="T10" fmla="*/ 270 w 1082"/>
              <a:gd name="T11" fmla="*/ 634 h 1320"/>
              <a:gd name="T12" fmla="*/ 0 w 1082"/>
              <a:gd name="T13" fmla="*/ 935 h 1320"/>
              <a:gd name="T14" fmla="*/ 6 w 1082"/>
              <a:gd name="T15" fmla="*/ 938 h 1320"/>
              <a:gd name="T16" fmla="*/ 65 w 1082"/>
              <a:gd name="T17" fmla="*/ 873 h 1320"/>
              <a:gd name="T18" fmla="*/ 31 w 1082"/>
              <a:gd name="T19" fmla="*/ 956 h 1320"/>
              <a:gd name="T20" fmla="*/ 336 w 1082"/>
              <a:gd name="T21" fmla="*/ 1223 h 1320"/>
              <a:gd name="T22" fmla="*/ 343 w 1082"/>
              <a:gd name="T23" fmla="*/ 1169 h 1320"/>
              <a:gd name="T24" fmla="*/ 354 w 1082"/>
              <a:gd name="T25" fmla="*/ 1240 h 1320"/>
              <a:gd name="T26" fmla="*/ 441 w 1082"/>
              <a:gd name="T27" fmla="*/ 1320 h 1320"/>
              <a:gd name="T28" fmla="*/ 919 w 1082"/>
              <a:gd name="T29" fmla="*/ 777 h 1320"/>
              <a:gd name="T30" fmla="*/ 975 w 1082"/>
              <a:gd name="T31" fmla="*/ 604 h 1320"/>
              <a:gd name="T32" fmla="*/ 941 w 1082"/>
              <a:gd name="T33" fmla="*/ 760 h 1320"/>
              <a:gd name="T34" fmla="*/ 909 w 1082"/>
              <a:gd name="T35" fmla="*/ 111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2" h="1320">
                <a:moveTo>
                  <a:pt x="909" y="111"/>
                </a:moveTo>
                <a:cubicBezTo>
                  <a:pt x="874" y="92"/>
                  <a:pt x="833" y="90"/>
                  <a:pt x="804" y="91"/>
                </a:cubicBezTo>
                <a:cubicBezTo>
                  <a:pt x="811" y="84"/>
                  <a:pt x="826" y="81"/>
                  <a:pt x="826" y="81"/>
                </a:cubicBezTo>
                <a:cubicBezTo>
                  <a:pt x="808" y="78"/>
                  <a:pt x="768" y="96"/>
                  <a:pt x="768" y="96"/>
                </a:cubicBezTo>
                <a:cubicBezTo>
                  <a:pt x="518" y="0"/>
                  <a:pt x="478" y="368"/>
                  <a:pt x="484" y="453"/>
                </a:cubicBezTo>
                <a:cubicBezTo>
                  <a:pt x="489" y="539"/>
                  <a:pt x="400" y="567"/>
                  <a:pt x="270" y="634"/>
                </a:cubicBezTo>
                <a:cubicBezTo>
                  <a:pt x="22" y="762"/>
                  <a:pt x="0" y="935"/>
                  <a:pt x="0" y="935"/>
                </a:cubicBezTo>
                <a:cubicBezTo>
                  <a:pt x="2" y="936"/>
                  <a:pt x="4" y="937"/>
                  <a:pt x="6" y="938"/>
                </a:cubicBezTo>
                <a:cubicBezTo>
                  <a:pt x="18" y="918"/>
                  <a:pt x="44" y="878"/>
                  <a:pt x="65" y="873"/>
                </a:cubicBezTo>
                <a:cubicBezTo>
                  <a:pt x="64" y="874"/>
                  <a:pt x="40" y="926"/>
                  <a:pt x="31" y="956"/>
                </a:cubicBezTo>
                <a:cubicBezTo>
                  <a:pt x="104" y="1012"/>
                  <a:pt x="241" y="1135"/>
                  <a:pt x="336" y="1223"/>
                </a:cubicBezTo>
                <a:cubicBezTo>
                  <a:pt x="336" y="1206"/>
                  <a:pt x="336" y="1181"/>
                  <a:pt x="343" y="1169"/>
                </a:cubicBezTo>
                <a:cubicBezTo>
                  <a:pt x="354" y="1240"/>
                  <a:pt x="354" y="1240"/>
                  <a:pt x="354" y="1240"/>
                </a:cubicBezTo>
                <a:cubicBezTo>
                  <a:pt x="405" y="1287"/>
                  <a:pt x="441" y="1320"/>
                  <a:pt x="441" y="1320"/>
                </a:cubicBezTo>
                <a:cubicBezTo>
                  <a:pt x="434" y="1250"/>
                  <a:pt x="753" y="886"/>
                  <a:pt x="919" y="777"/>
                </a:cubicBezTo>
                <a:cubicBezTo>
                  <a:pt x="960" y="717"/>
                  <a:pt x="974" y="612"/>
                  <a:pt x="975" y="604"/>
                </a:cubicBezTo>
                <a:cubicBezTo>
                  <a:pt x="968" y="687"/>
                  <a:pt x="954" y="734"/>
                  <a:pt x="941" y="760"/>
                </a:cubicBezTo>
                <a:cubicBezTo>
                  <a:pt x="1082" y="631"/>
                  <a:pt x="1000" y="163"/>
                  <a:pt x="909" y="111"/>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îŝľïďé">
            <a:extLst>
              <a:ext uri="{FF2B5EF4-FFF2-40B4-BE49-F238E27FC236}">
                <a16:creationId xmlns:a16="http://schemas.microsoft.com/office/drawing/2014/main" id="{9968E0FE-5A3C-4BEB-A845-588AC82E54F7}"/>
              </a:ext>
            </a:extLst>
          </p:cNvPr>
          <p:cNvSpPr/>
          <p:nvPr/>
        </p:nvSpPr>
        <p:spPr bwMode="auto">
          <a:xfrm>
            <a:off x="5486638" y="3508830"/>
            <a:ext cx="117585" cy="143182"/>
          </a:xfrm>
          <a:custGeom>
            <a:avLst/>
            <a:gdLst>
              <a:gd name="T0" fmla="*/ 237 w 237"/>
              <a:gd name="T1" fmla="*/ 246 h 289"/>
              <a:gd name="T2" fmla="*/ 95 w 237"/>
              <a:gd name="T3" fmla="*/ 272 h 289"/>
              <a:gd name="T4" fmla="*/ 1 w 237"/>
              <a:gd name="T5" fmla="*/ 182 h 289"/>
              <a:gd name="T6" fmla="*/ 32 w 237"/>
              <a:gd name="T7" fmla="*/ 0 h 289"/>
              <a:gd name="T8" fmla="*/ 43 w 237"/>
              <a:gd name="T9" fmla="*/ 2 h 289"/>
              <a:gd name="T10" fmla="*/ 228 w 237"/>
              <a:gd name="T11" fmla="*/ 39 h 289"/>
              <a:gd name="T12" fmla="*/ 223 w 237"/>
              <a:gd name="T13" fmla="*/ 152 h 289"/>
              <a:gd name="T14" fmla="*/ 237 w 237"/>
              <a:gd name="T15" fmla="*/ 246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89">
                <a:moveTo>
                  <a:pt x="237" y="246"/>
                </a:moveTo>
                <a:cubicBezTo>
                  <a:pt x="237" y="247"/>
                  <a:pt x="156" y="289"/>
                  <a:pt x="95" y="272"/>
                </a:cubicBezTo>
                <a:cubicBezTo>
                  <a:pt x="38" y="256"/>
                  <a:pt x="0" y="182"/>
                  <a:pt x="1" y="182"/>
                </a:cubicBezTo>
                <a:cubicBezTo>
                  <a:pt x="25" y="177"/>
                  <a:pt x="32" y="143"/>
                  <a:pt x="32" y="0"/>
                </a:cubicBezTo>
                <a:cubicBezTo>
                  <a:pt x="43" y="2"/>
                  <a:pt x="43" y="2"/>
                  <a:pt x="43" y="2"/>
                </a:cubicBezTo>
                <a:cubicBezTo>
                  <a:pt x="228" y="39"/>
                  <a:pt x="228" y="39"/>
                  <a:pt x="228" y="39"/>
                </a:cubicBezTo>
                <a:cubicBezTo>
                  <a:pt x="228" y="39"/>
                  <a:pt x="224" y="97"/>
                  <a:pt x="223" y="152"/>
                </a:cubicBezTo>
                <a:cubicBezTo>
                  <a:pt x="223" y="198"/>
                  <a:pt x="226" y="241"/>
                  <a:pt x="237" y="246"/>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îṧḷíḋê">
            <a:extLst>
              <a:ext uri="{FF2B5EF4-FFF2-40B4-BE49-F238E27FC236}">
                <a16:creationId xmlns:a16="http://schemas.microsoft.com/office/drawing/2014/main" id="{CCAEDB2C-1EF0-48D6-994C-C9691C177CC5}"/>
              </a:ext>
            </a:extLst>
          </p:cNvPr>
          <p:cNvSpPr/>
          <p:nvPr/>
        </p:nvSpPr>
        <p:spPr bwMode="auto">
          <a:xfrm>
            <a:off x="5500237" y="3280059"/>
            <a:ext cx="101588" cy="47994"/>
          </a:xfrm>
          <a:custGeom>
            <a:avLst/>
            <a:gdLst>
              <a:gd name="T0" fmla="*/ 0 w 205"/>
              <a:gd name="T1" fmla="*/ 97 h 97"/>
              <a:gd name="T2" fmla="*/ 205 w 205"/>
              <a:gd name="T3" fmla="*/ 92 h 97"/>
              <a:gd name="T4" fmla="*/ 0 w 205"/>
              <a:gd name="T5" fmla="*/ 97 h 97"/>
            </a:gdLst>
            <a:ahLst/>
            <a:cxnLst>
              <a:cxn ang="0">
                <a:pos x="T0" y="T1"/>
              </a:cxn>
              <a:cxn ang="0">
                <a:pos x="T2" y="T3"/>
              </a:cxn>
              <a:cxn ang="0">
                <a:pos x="T4" y="T5"/>
              </a:cxn>
            </a:cxnLst>
            <a:rect l="0" t="0" r="r" b="b"/>
            <a:pathLst>
              <a:path w="205" h="97">
                <a:moveTo>
                  <a:pt x="0" y="97"/>
                </a:moveTo>
                <a:cubicBezTo>
                  <a:pt x="0" y="97"/>
                  <a:pt x="91" y="0"/>
                  <a:pt x="205" y="92"/>
                </a:cubicBezTo>
                <a:cubicBezTo>
                  <a:pt x="205" y="92"/>
                  <a:pt x="139" y="80"/>
                  <a:pt x="0" y="97"/>
                </a:cubicBezTo>
                <a:close/>
              </a:path>
            </a:pathLst>
          </a:custGeom>
          <a:solidFill>
            <a:srgbClr val="E37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íŝ1idé">
            <a:extLst>
              <a:ext uri="{FF2B5EF4-FFF2-40B4-BE49-F238E27FC236}">
                <a16:creationId xmlns:a16="http://schemas.microsoft.com/office/drawing/2014/main" id="{5159388B-AB0C-454D-AA23-928BB1AACEF0}"/>
              </a:ext>
            </a:extLst>
          </p:cNvPr>
          <p:cNvSpPr/>
          <p:nvPr/>
        </p:nvSpPr>
        <p:spPr bwMode="auto">
          <a:xfrm>
            <a:off x="5508236" y="3509630"/>
            <a:ext cx="91188" cy="74391"/>
          </a:xfrm>
          <a:custGeom>
            <a:avLst/>
            <a:gdLst>
              <a:gd name="T0" fmla="*/ 185 w 185"/>
              <a:gd name="T1" fmla="*/ 37 h 150"/>
              <a:gd name="T2" fmla="*/ 180 w 185"/>
              <a:gd name="T3" fmla="*/ 150 h 150"/>
              <a:gd name="T4" fmla="*/ 0 w 185"/>
              <a:gd name="T5" fmla="*/ 0 h 150"/>
              <a:gd name="T6" fmla="*/ 185 w 185"/>
              <a:gd name="T7" fmla="*/ 37 h 150"/>
            </a:gdLst>
            <a:ahLst/>
            <a:cxnLst>
              <a:cxn ang="0">
                <a:pos x="T0" y="T1"/>
              </a:cxn>
              <a:cxn ang="0">
                <a:pos x="T2" y="T3"/>
              </a:cxn>
              <a:cxn ang="0">
                <a:pos x="T4" y="T5"/>
              </a:cxn>
              <a:cxn ang="0">
                <a:pos x="T6" y="T7"/>
              </a:cxn>
            </a:cxnLst>
            <a:rect l="0" t="0" r="r" b="b"/>
            <a:pathLst>
              <a:path w="185" h="150">
                <a:moveTo>
                  <a:pt x="185" y="37"/>
                </a:moveTo>
                <a:cubicBezTo>
                  <a:pt x="185" y="37"/>
                  <a:pt x="181" y="95"/>
                  <a:pt x="180" y="150"/>
                </a:cubicBezTo>
                <a:cubicBezTo>
                  <a:pt x="77" y="147"/>
                  <a:pt x="22" y="52"/>
                  <a:pt x="0" y="0"/>
                </a:cubicBezTo>
                <a:lnTo>
                  <a:pt x="185" y="37"/>
                </a:lnTo>
                <a:close/>
              </a:path>
            </a:pathLst>
          </a:custGeom>
          <a:solidFill>
            <a:srgbClr val="D6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ísľîḍe">
            <a:extLst>
              <a:ext uri="{FF2B5EF4-FFF2-40B4-BE49-F238E27FC236}">
                <a16:creationId xmlns:a16="http://schemas.microsoft.com/office/drawing/2014/main" id="{2D57125D-0D16-4EAC-B41B-49026DF0BA20}"/>
              </a:ext>
            </a:extLst>
          </p:cNvPr>
          <p:cNvSpPr/>
          <p:nvPr/>
        </p:nvSpPr>
        <p:spPr bwMode="auto">
          <a:xfrm>
            <a:off x="5460242" y="3299257"/>
            <a:ext cx="215973" cy="200775"/>
          </a:xfrm>
          <a:custGeom>
            <a:avLst/>
            <a:gdLst>
              <a:gd name="T0" fmla="*/ 77 w 435"/>
              <a:gd name="T1" fmla="*/ 405 h 405"/>
              <a:gd name="T2" fmla="*/ 10 w 435"/>
              <a:gd name="T3" fmla="*/ 246 h 405"/>
              <a:gd name="T4" fmla="*/ 222 w 435"/>
              <a:gd name="T5" fmla="*/ 28 h 405"/>
              <a:gd name="T6" fmla="*/ 331 w 435"/>
              <a:gd name="T7" fmla="*/ 69 h 405"/>
              <a:gd name="T8" fmla="*/ 366 w 435"/>
              <a:gd name="T9" fmla="*/ 329 h 405"/>
              <a:gd name="T10" fmla="*/ 349 w 435"/>
              <a:gd name="T11" fmla="*/ 386 h 405"/>
              <a:gd name="T12" fmla="*/ 77 w 435"/>
              <a:gd name="T13" fmla="*/ 405 h 405"/>
            </a:gdLst>
            <a:ahLst/>
            <a:cxnLst>
              <a:cxn ang="0">
                <a:pos x="T0" y="T1"/>
              </a:cxn>
              <a:cxn ang="0">
                <a:pos x="T2" y="T3"/>
              </a:cxn>
              <a:cxn ang="0">
                <a:pos x="T4" y="T5"/>
              </a:cxn>
              <a:cxn ang="0">
                <a:pos x="T6" y="T7"/>
              </a:cxn>
              <a:cxn ang="0">
                <a:pos x="T8" y="T9"/>
              </a:cxn>
              <a:cxn ang="0">
                <a:pos x="T10" y="T11"/>
              </a:cxn>
              <a:cxn ang="0">
                <a:pos x="T12" y="T13"/>
              </a:cxn>
            </a:cxnLst>
            <a:rect l="0" t="0" r="r" b="b"/>
            <a:pathLst>
              <a:path w="435" h="405">
                <a:moveTo>
                  <a:pt x="77" y="405"/>
                </a:moveTo>
                <a:cubicBezTo>
                  <a:pt x="77" y="405"/>
                  <a:pt x="23" y="319"/>
                  <a:pt x="10" y="246"/>
                </a:cubicBezTo>
                <a:cubicBezTo>
                  <a:pt x="0" y="194"/>
                  <a:pt x="27" y="0"/>
                  <a:pt x="222" y="28"/>
                </a:cubicBezTo>
                <a:cubicBezTo>
                  <a:pt x="222" y="28"/>
                  <a:pt x="278" y="34"/>
                  <a:pt x="331" y="69"/>
                </a:cubicBezTo>
                <a:cubicBezTo>
                  <a:pt x="374" y="98"/>
                  <a:pt x="435" y="160"/>
                  <a:pt x="366" y="329"/>
                </a:cubicBezTo>
                <a:cubicBezTo>
                  <a:pt x="349" y="386"/>
                  <a:pt x="349" y="386"/>
                  <a:pt x="349" y="386"/>
                </a:cubicBezTo>
                <a:lnTo>
                  <a:pt x="77" y="405"/>
                </a:ln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ṩlïḍé">
            <a:extLst>
              <a:ext uri="{FF2B5EF4-FFF2-40B4-BE49-F238E27FC236}">
                <a16:creationId xmlns:a16="http://schemas.microsoft.com/office/drawing/2014/main" id="{713F1A2D-E018-4A72-B12F-6D61CE6DC83F}"/>
              </a:ext>
            </a:extLst>
          </p:cNvPr>
          <p:cNvSpPr/>
          <p:nvPr/>
        </p:nvSpPr>
        <p:spPr bwMode="auto">
          <a:xfrm>
            <a:off x="5444243" y="4136752"/>
            <a:ext cx="519935" cy="1053469"/>
          </a:xfrm>
          <a:custGeom>
            <a:avLst/>
            <a:gdLst>
              <a:gd name="T0" fmla="*/ 1049 w 1049"/>
              <a:gd name="T1" fmla="*/ 2120 h 2126"/>
              <a:gd name="T2" fmla="*/ 951 w 1049"/>
              <a:gd name="T3" fmla="*/ 2123 h 2126"/>
              <a:gd name="T4" fmla="*/ 845 w 1049"/>
              <a:gd name="T5" fmla="*/ 2126 h 2126"/>
              <a:gd name="T6" fmla="*/ 463 w 1049"/>
              <a:gd name="T7" fmla="*/ 1416 h 2126"/>
              <a:gd name="T8" fmla="*/ 453 w 1049"/>
              <a:gd name="T9" fmla="*/ 1385 h 2126"/>
              <a:gd name="T10" fmla="*/ 140 w 1049"/>
              <a:gd name="T11" fmla="*/ 642 h 2126"/>
              <a:gd name="T12" fmla="*/ 104 w 1049"/>
              <a:gd name="T13" fmla="*/ 529 h 2126"/>
              <a:gd name="T14" fmla="*/ 95 w 1049"/>
              <a:gd name="T15" fmla="*/ 496 h 2126"/>
              <a:gd name="T16" fmla="*/ 0 w 1049"/>
              <a:gd name="T17" fmla="*/ 0 h 2126"/>
              <a:gd name="T18" fmla="*/ 593 w 1049"/>
              <a:gd name="T19" fmla="*/ 5 h 2126"/>
              <a:gd name="T20" fmla="*/ 1049 w 1049"/>
              <a:gd name="T21" fmla="*/ 212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2126">
                <a:moveTo>
                  <a:pt x="1049" y="2120"/>
                </a:moveTo>
                <a:cubicBezTo>
                  <a:pt x="951" y="2123"/>
                  <a:pt x="951" y="2123"/>
                  <a:pt x="951" y="2123"/>
                </a:cubicBezTo>
                <a:cubicBezTo>
                  <a:pt x="845" y="2126"/>
                  <a:pt x="845" y="2126"/>
                  <a:pt x="845" y="2126"/>
                </a:cubicBezTo>
                <a:cubicBezTo>
                  <a:pt x="845" y="2126"/>
                  <a:pt x="600" y="1853"/>
                  <a:pt x="463" y="1416"/>
                </a:cubicBezTo>
                <a:cubicBezTo>
                  <a:pt x="460" y="1406"/>
                  <a:pt x="456" y="1396"/>
                  <a:pt x="453" y="1385"/>
                </a:cubicBezTo>
                <a:cubicBezTo>
                  <a:pt x="378" y="1166"/>
                  <a:pt x="222" y="891"/>
                  <a:pt x="140" y="642"/>
                </a:cubicBezTo>
                <a:cubicBezTo>
                  <a:pt x="127" y="602"/>
                  <a:pt x="115" y="565"/>
                  <a:pt x="104" y="529"/>
                </a:cubicBezTo>
                <a:cubicBezTo>
                  <a:pt x="101" y="518"/>
                  <a:pt x="98" y="507"/>
                  <a:pt x="95" y="496"/>
                </a:cubicBezTo>
                <a:cubicBezTo>
                  <a:pt x="34" y="286"/>
                  <a:pt x="16" y="148"/>
                  <a:pt x="0" y="0"/>
                </a:cubicBezTo>
                <a:cubicBezTo>
                  <a:pt x="593" y="5"/>
                  <a:pt x="593" y="5"/>
                  <a:pt x="593" y="5"/>
                </a:cubicBezTo>
                <a:cubicBezTo>
                  <a:pt x="593" y="5"/>
                  <a:pt x="689" y="1012"/>
                  <a:pt x="1049" y="2120"/>
                </a:cubicBezTo>
                <a:close/>
              </a:path>
            </a:pathLst>
          </a:custGeom>
          <a:solidFill>
            <a:srgbClr val="80B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iŝḷîďê">
            <a:extLst>
              <a:ext uri="{FF2B5EF4-FFF2-40B4-BE49-F238E27FC236}">
                <a16:creationId xmlns:a16="http://schemas.microsoft.com/office/drawing/2014/main" id="{827FC81A-0C4F-4312-9A87-1381B67CC24E}"/>
              </a:ext>
            </a:extLst>
          </p:cNvPr>
          <p:cNvSpPr/>
          <p:nvPr/>
        </p:nvSpPr>
        <p:spPr bwMode="auto">
          <a:xfrm>
            <a:off x="5318659" y="3589620"/>
            <a:ext cx="422347" cy="644719"/>
          </a:xfrm>
          <a:custGeom>
            <a:avLst/>
            <a:gdLst>
              <a:gd name="T0" fmla="*/ 764 w 852"/>
              <a:gd name="T1" fmla="*/ 769 h 1301"/>
              <a:gd name="T2" fmla="*/ 806 w 852"/>
              <a:gd name="T3" fmla="*/ 1172 h 1301"/>
              <a:gd name="T4" fmla="*/ 250 w 852"/>
              <a:gd name="T5" fmla="*/ 1207 h 1301"/>
              <a:gd name="T6" fmla="*/ 0 w 852"/>
              <a:gd name="T7" fmla="*/ 1149 h 1301"/>
              <a:gd name="T8" fmla="*/ 55 w 852"/>
              <a:gd name="T9" fmla="*/ 937 h 1301"/>
              <a:gd name="T10" fmla="*/ 175 w 852"/>
              <a:gd name="T11" fmla="*/ 698 h 1301"/>
              <a:gd name="T12" fmla="*/ 182 w 852"/>
              <a:gd name="T13" fmla="*/ 462 h 1301"/>
              <a:gd name="T14" fmla="*/ 109 w 852"/>
              <a:gd name="T15" fmla="*/ 90 h 1301"/>
              <a:gd name="T16" fmla="*/ 356 w 852"/>
              <a:gd name="T17" fmla="*/ 8 h 1301"/>
              <a:gd name="T18" fmla="*/ 486 w 852"/>
              <a:gd name="T19" fmla="*/ 56 h 1301"/>
              <a:gd name="T20" fmla="*/ 562 w 852"/>
              <a:gd name="T21" fmla="*/ 0 h 1301"/>
              <a:gd name="T22" fmla="*/ 677 w 852"/>
              <a:gd name="T23" fmla="*/ 70 h 1301"/>
              <a:gd name="T24" fmla="*/ 850 w 852"/>
              <a:gd name="T25" fmla="*/ 401 h 1301"/>
              <a:gd name="T26" fmla="*/ 764 w 852"/>
              <a:gd name="T27" fmla="*/ 769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2" h="1301">
                <a:moveTo>
                  <a:pt x="764" y="769"/>
                </a:moveTo>
                <a:cubicBezTo>
                  <a:pt x="763" y="1051"/>
                  <a:pt x="806" y="1172"/>
                  <a:pt x="806" y="1172"/>
                </a:cubicBezTo>
                <a:cubicBezTo>
                  <a:pt x="806" y="1172"/>
                  <a:pt x="552" y="1301"/>
                  <a:pt x="250" y="1207"/>
                </a:cubicBezTo>
                <a:cubicBezTo>
                  <a:pt x="246" y="1205"/>
                  <a:pt x="0" y="1149"/>
                  <a:pt x="0" y="1149"/>
                </a:cubicBezTo>
                <a:cubicBezTo>
                  <a:pt x="5" y="1138"/>
                  <a:pt x="50" y="948"/>
                  <a:pt x="55" y="937"/>
                </a:cubicBezTo>
                <a:cubicBezTo>
                  <a:pt x="119" y="800"/>
                  <a:pt x="167" y="740"/>
                  <a:pt x="175" y="698"/>
                </a:cubicBezTo>
                <a:cubicBezTo>
                  <a:pt x="189" y="620"/>
                  <a:pt x="189" y="538"/>
                  <a:pt x="182" y="462"/>
                </a:cubicBezTo>
                <a:cubicBezTo>
                  <a:pt x="164" y="259"/>
                  <a:pt x="109" y="90"/>
                  <a:pt x="109" y="90"/>
                </a:cubicBezTo>
                <a:cubicBezTo>
                  <a:pt x="191" y="72"/>
                  <a:pt x="270" y="40"/>
                  <a:pt x="356" y="8"/>
                </a:cubicBezTo>
                <a:cubicBezTo>
                  <a:pt x="376" y="32"/>
                  <a:pt x="434" y="57"/>
                  <a:pt x="486" y="56"/>
                </a:cubicBezTo>
                <a:cubicBezTo>
                  <a:pt x="546" y="54"/>
                  <a:pt x="565" y="29"/>
                  <a:pt x="562" y="0"/>
                </a:cubicBezTo>
                <a:cubicBezTo>
                  <a:pt x="627" y="36"/>
                  <a:pt x="677" y="70"/>
                  <a:pt x="677" y="70"/>
                </a:cubicBezTo>
                <a:cubicBezTo>
                  <a:pt x="732" y="164"/>
                  <a:pt x="842" y="256"/>
                  <a:pt x="850" y="401"/>
                </a:cubicBezTo>
                <a:cubicBezTo>
                  <a:pt x="852" y="437"/>
                  <a:pt x="764" y="761"/>
                  <a:pt x="764" y="769"/>
                </a:cubicBezTo>
                <a:close/>
              </a:path>
            </a:pathLst>
          </a:custGeom>
          <a:solidFill>
            <a:srgbClr val="E7F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iṣlîḑè">
            <a:extLst>
              <a:ext uri="{FF2B5EF4-FFF2-40B4-BE49-F238E27FC236}">
                <a16:creationId xmlns:a16="http://schemas.microsoft.com/office/drawing/2014/main" id="{2D5EFBD3-DD33-4731-8E8C-8E8ACE232B77}"/>
              </a:ext>
            </a:extLst>
          </p:cNvPr>
          <p:cNvSpPr/>
          <p:nvPr/>
        </p:nvSpPr>
        <p:spPr bwMode="auto">
          <a:xfrm>
            <a:off x="5345856" y="3692808"/>
            <a:ext cx="151181" cy="435946"/>
          </a:xfrm>
          <a:custGeom>
            <a:avLst/>
            <a:gdLst>
              <a:gd name="T0" fmla="*/ 199 w 305"/>
              <a:gd name="T1" fmla="*/ 592 h 879"/>
              <a:gd name="T2" fmla="*/ 0 w 305"/>
              <a:gd name="T3" fmla="*/ 879 h 879"/>
              <a:gd name="T4" fmla="*/ 120 w 305"/>
              <a:gd name="T5" fmla="*/ 602 h 879"/>
              <a:gd name="T6" fmla="*/ 127 w 305"/>
              <a:gd name="T7" fmla="*/ 327 h 879"/>
              <a:gd name="T8" fmla="*/ 199 w 305"/>
              <a:gd name="T9" fmla="*/ 205 h 879"/>
              <a:gd name="T10" fmla="*/ 285 w 305"/>
              <a:gd name="T11" fmla="*/ 173 h 879"/>
              <a:gd name="T12" fmla="*/ 199 w 305"/>
              <a:gd name="T13" fmla="*/ 592 h 879"/>
            </a:gdLst>
            <a:ahLst/>
            <a:cxnLst>
              <a:cxn ang="0">
                <a:pos x="T0" y="T1"/>
              </a:cxn>
              <a:cxn ang="0">
                <a:pos x="T2" y="T3"/>
              </a:cxn>
              <a:cxn ang="0">
                <a:pos x="T4" y="T5"/>
              </a:cxn>
              <a:cxn ang="0">
                <a:pos x="T6" y="T7"/>
              </a:cxn>
              <a:cxn ang="0">
                <a:pos x="T8" y="T9"/>
              </a:cxn>
              <a:cxn ang="0">
                <a:pos x="T10" y="T11"/>
              </a:cxn>
              <a:cxn ang="0">
                <a:pos x="T12" y="T13"/>
              </a:cxn>
            </a:cxnLst>
            <a:rect l="0" t="0" r="r" b="b"/>
            <a:pathLst>
              <a:path w="305" h="879">
                <a:moveTo>
                  <a:pt x="199" y="592"/>
                </a:moveTo>
                <a:cubicBezTo>
                  <a:pt x="173" y="628"/>
                  <a:pt x="124" y="851"/>
                  <a:pt x="0" y="879"/>
                </a:cubicBezTo>
                <a:cubicBezTo>
                  <a:pt x="64" y="720"/>
                  <a:pt x="112" y="651"/>
                  <a:pt x="120" y="602"/>
                </a:cubicBezTo>
                <a:cubicBezTo>
                  <a:pt x="134" y="511"/>
                  <a:pt x="134" y="416"/>
                  <a:pt x="127" y="327"/>
                </a:cubicBezTo>
                <a:cubicBezTo>
                  <a:pt x="168" y="255"/>
                  <a:pt x="199" y="205"/>
                  <a:pt x="199" y="205"/>
                </a:cubicBezTo>
                <a:cubicBezTo>
                  <a:pt x="203" y="193"/>
                  <a:pt x="265" y="0"/>
                  <a:pt x="285" y="173"/>
                </a:cubicBezTo>
                <a:cubicBezTo>
                  <a:pt x="305" y="346"/>
                  <a:pt x="228" y="551"/>
                  <a:pt x="199" y="592"/>
                </a:cubicBezTo>
                <a:close/>
              </a:path>
            </a:pathLst>
          </a:custGeom>
          <a:solidFill>
            <a:srgbClr val="5F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ïŝḷíḋe">
            <a:extLst>
              <a:ext uri="{FF2B5EF4-FFF2-40B4-BE49-F238E27FC236}">
                <a16:creationId xmlns:a16="http://schemas.microsoft.com/office/drawing/2014/main" id="{D4364A38-2A66-4641-8E34-681EBCC002C5}"/>
              </a:ext>
            </a:extLst>
          </p:cNvPr>
          <p:cNvSpPr/>
          <p:nvPr/>
        </p:nvSpPr>
        <p:spPr bwMode="auto">
          <a:xfrm>
            <a:off x="5479439" y="3344850"/>
            <a:ext cx="182377" cy="211173"/>
          </a:xfrm>
          <a:custGeom>
            <a:avLst/>
            <a:gdLst>
              <a:gd name="T0" fmla="*/ 276 w 367"/>
              <a:gd name="T1" fmla="*/ 421 h 425"/>
              <a:gd name="T2" fmla="*/ 31 w 367"/>
              <a:gd name="T3" fmla="*/ 272 h 425"/>
              <a:gd name="T4" fmla="*/ 156 w 367"/>
              <a:gd name="T5" fmla="*/ 9 h 425"/>
              <a:gd name="T6" fmla="*/ 355 w 367"/>
              <a:gd name="T7" fmla="*/ 109 h 425"/>
              <a:gd name="T8" fmla="*/ 276 w 367"/>
              <a:gd name="T9" fmla="*/ 421 h 425"/>
            </a:gdLst>
            <a:ahLst/>
            <a:cxnLst>
              <a:cxn ang="0">
                <a:pos x="T0" y="T1"/>
              </a:cxn>
              <a:cxn ang="0">
                <a:pos x="T2" y="T3"/>
              </a:cxn>
              <a:cxn ang="0">
                <a:pos x="T4" y="T5"/>
              </a:cxn>
              <a:cxn ang="0">
                <a:pos x="T6" y="T7"/>
              </a:cxn>
              <a:cxn ang="0">
                <a:pos x="T8" y="T9"/>
              </a:cxn>
            </a:cxnLst>
            <a:rect l="0" t="0" r="r" b="b"/>
            <a:pathLst>
              <a:path w="367" h="425">
                <a:moveTo>
                  <a:pt x="276" y="421"/>
                </a:moveTo>
                <a:cubicBezTo>
                  <a:pt x="276" y="421"/>
                  <a:pt x="32" y="425"/>
                  <a:pt x="31" y="272"/>
                </a:cubicBezTo>
                <a:cubicBezTo>
                  <a:pt x="31" y="120"/>
                  <a:pt x="0" y="18"/>
                  <a:pt x="156" y="9"/>
                </a:cubicBezTo>
                <a:cubicBezTo>
                  <a:pt x="312" y="0"/>
                  <a:pt x="342" y="58"/>
                  <a:pt x="355" y="109"/>
                </a:cubicBezTo>
                <a:cubicBezTo>
                  <a:pt x="367" y="159"/>
                  <a:pt x="340" y="416"/>
                  <a:pt x="276" y="421"/>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í$ḷïďè">
            <a:extLst>
              <a:ext uri="{FF2B5EF4-FFF2-40B4-BE49-F238E27FC236}">
                <a16:creationId xmlns:a16="http://schemas.microsoft.com/office/drawing/2014/main" id="{68E50DB0-3E38-4509-819E-2D4B87109C78}"/>
              </a:ext>
            </a:extLst>
          </p:cNvPr>
          <p:cNvSpPr/>
          <p:nvPr/>
        </p:nvSpPr>
        <p:spPr bwMode="auto">
          <a:xfrm>
            <a:off x="5454643" y="3307256"/>
            <a:ext cx="225571" cy="155181"/>
          </a:xfrm>
          <a:custGeom>
            <a:avLst/>
            <a:gdLst>
              <a:gd name="T0" fmla="*/ 398 w 454"/>
              <a:gd name="T1" fmla="*/ 101 h 314"/>
              <a:gd name="T2" fmla="*/ 315 w 454"/>
              <a:gd name="T3" fmla="*/ 79 h 314"/>
              <a:gd name="T4" fmla="*/ 95 w 454"/>
              <a:gd name="T5" fmla="*/ 114 h 314"/>
              <a:gd name="T6" fmla="*/ 0 w 454"/>
              <a:gd name="T7" fmla="*/ 286 h 314"/>
              <a:gd name="T8" fmla="*/ 147 w 454"/>
              <a:gd name="T9" fmla="*/ 287 h 314"/>
              <a:gd name="T10" fmla="*/ 308 w 454"/>
              <a:gd name="T11" fmla="*/ 103 h 314"/>
              <a:gd name="T12" fmla="*/ 363 w 454"/>
              <a:gd name="T13" fmla="*/ 175 h 314"/>
              <a:gd name="T14" fmla="*/ 404 w 454"/>
              <a:gd name="T15" fmla="*/ 291 h 314"/>
              <a:gd name="T16" fmla="*/ 398 w 454"/>
              <a:gd name="T17" fmla="*/ 10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314">
                <a:moveTo>
                  <a:pt x="398" y="101"/>
                </a:moveTo>
                <a:cubicBezTo>
                  <a:pt x="360" y="55"/>
                  <a:pt x="331" y="65"/>
                  <a:pt x="315" y="79"/>
                </a:cubicBezTo>
                <a:cubicBezTo>
                  <a:pt x="262" y="0"/>
                  <a:pt x="95" y="114"/>
                  <a:pt x="95" y="114"/>
                </a:cubicBezTo>
                <a:cubicBezTo>
                  <a:pt x="79" y="223"/>
                  <a:pt x="0" y="286"/>
                  <a:pt x="0" y="286"/>
                </a:cubicBezTo>
                <a:cubicBezTo>
                  <a:pt x="0" y="286"/>
                  <a:pt x="45" y="314"/>
                  <a:pt x="147" y="287"/>
                </a:cubicBezTo>
                <a:cubicBezTo>
                  <a:pt x="228" y="266"/>
                  <a:pt x="287" y="151"/>
                  <a:pt x="308" y="103"/>
                </a:cubicBezTo>
                <a:cubicBezTo>
                  <a:pt x="323" y="116"/>
                  <a:pt x="354" y="146"/>
                  <a:pt x="363" y="175"/>
                </a:cubicBezTo>
                <a:cubicBezTo>
                  <a:pt x="375" y="214"/>
                  <a:pt x="380" y="294"/>
                  <a:pt x="404" y="291"/>
                </a:cubicBezTo>
                <a:cubicBezTo>
                  <a:pt x="404" y="291"/>
                  <a:pt x="454" y="170"/>
                  <a:pt x="398" y="101"/>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íSľíḑè">
            <a:extLst>
              <a:ext uri="{FF2B5EF4-FFF2-40B4-BE49-F238E27FC236}">
                <a16:creationId xmlns:a16="http://schemas.microsoft.com/office/drawing/2014/main" id="{D568235A-4D0E-44F7-9B6F-C54E20872A37}"/>
              </a:ext>
            </a:extLst>
          </p:cNvPr>
          <p:cNvSpPr/>
          <p:nvPr/>
        </p:nvSpPr>
        <p:spPr bwMode="auto">
          <a:xfrm>
            <a:off x="5448243" y="5263811"/>
            <a:ext cx="81590" cy="95188"/>
          </a:xfrm>
          <a:custGeom>
            <a:avLst/>
            <a:gdLst>
              <a:gd name="T0" fmla="*/ 29 w 165"/>
              <a:gd name="T1" fmla="*/ 0 h 193"/>
              <a:gd name="T2" fmla="*/ 17 w 165"/>
              <a:gd name="T3" fmla="*/ 115 h 193"/>
              <a:gd name="T4" fmla="*/ 74 w 165"/>
              <a:gd name="T5" fmla="*/ 191 h 193"/>
              <a:gd name="T6" fmla="*/ 157 w 165"/>
              <a:gd name="T7" fmla="*/ 140 h 193"/>
              <a:gd name="T8" fmla="*/ 133 w 165"/>
              <a:gd name="T9" fmla="*/ 15 h 193"/>
              <a:gd name="T10" fmla="*/ 29 w 165"/>
              <a:gd name="T11" fmla="*/ 0 h 193"/>
            </a:gdLst>
            <a:ahLst/>
            <a:cxnLst>
              <a:cxn ang="0">
                <a:pos x="T0" y="T1"/>
              </a:cxn>
              <a:cxn ang="0">
                <a:pos x="T2" y="T3"/>
              </a:cxn>
              <a:cxn ang="0">
                <a:pos x="T4" y="T5"/>
              </a:cxn>
              <a:cxn ang="0">
                <a:pos x="T6" y="T7"/>
              </a:cxn>
              <a:cxn ang="0">
                <a:pos x="T8" y="T9"/>
              </a:cxn>
              <a:cxn ang="0">
                <a:pos x="T10" y="T11"/>
              </a:cxn>
            </a:cxnLst>
            <a:rect l="0" t="0" r="r" b="b"/>
            <a:pathLst>
              <a:path w="165" h="193">
                <a:moveTo>
                  <a:pt x="29" y="0"/>
                </a:moveTo>
                <a:cubicBezTo>
                  <a:pt x="29" y="0"/>
                  <a:pt x="37" y="56"/>
                  <a:pt x="17" y="115"/>
                </a:cubicBezTo>
                <a:cubicBezTo>
                  <a:pt x="17" y="115"/>
                  <a:pt x="0" y="190"/>
                  <a:pt x="74" y="191"/>
                </a:cubicBezTo>
                <a:cubicBezTo>
                  <a:pt x="147" y="193"/>
                  <a:pt x="165" y="186"/>
                  <a:pt x="157" y="140"/>
                </a:cubicBezTo>
                <a:cubicBezTo>
                  <a:pt x="149" y="94"/>
                  <a:pt x="133" y="15"/>
                  <a:pt x="133" y="15"/>
                </a:cubicBezTo>
                <a:lnTo>
                  <a:pt x="29" y="0"/>
                </a:ln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íṧľiḋè">
            <a:extLst>
              <a:ext uri="{FF2B5EF4-FFF2-40B4-BE49-F238E27FC236}">
                <a16:creationId xmlns:a16="http://schemas.microsoft.com/office/drawing/2014/main" id="{9393AA24-0BE5-4576-8D2E-842596547828}"/>
              </a:ext>
            </a:extLst>
          </p:cNvPr>
          <p:cNvSpPr/>
          <p:nvPr/>
        </p:nvSpPr>
        <p:spPr bwMode="auto">
          <a:xfrm>
            <a:off x="5449843" y="5319804"/>
            <a:ext cx="79990" cy="56793"/>
          </a:xfrm>
          <a:custGeom>
            <a:avLst/>
            <a:gdLst>
              <a:gd name="T0" fmla="*/ 161 w 162"/>
              <a:gd name="T1" fmla="*/ 115 h 115"/>
              <a:gd name="T2" fmla="*/ 161 w 162"/>
              <a:gd name="T3" fmla="*/ 115 h 115"/>
              <a:gd name="T4" fmla="*/ 8 w 162"/>
              <a:gd name="T5" fmla="*/ 115 h 115"/>
              <a:gd name="T6" fmla="*/ 8 w 162"/>
              <a:gd name="T7" fmla="*/ 115 h 115"/>
              <a:gd name="T8" fmla="*/ 14 w 162"/>
              <a:gd name="T9" fmla="*/ 2 h 115"/>
              <a:gd name="T10" fmla="*/ 149 w 162"/>
              <a:gd name="T11" fmla="*/ 0 h 115"/>
              <a:gd name="T12" fmla="*/ 161 w 162"/>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162" h="115">
                <a:moveTo>
                  <a:pt x="161" y="115"/>
                </a:moveTo>
                <a:cubicBezTo>
                  <a:pt x="161" y="115"/>
                  <a:pt x="161" y="115"/>
                  <a:pt x="161" y="115"/>
                </a:cubicBezTo>
                <a:cubicBezTo>
                  <a:pt x="8" y="115"/>
                  <a:pt x="8" y="115"/>
                  <a:pt x="8" y="115"/>
                </a:cubicBezTo>
                <a:cubicBezTo>
                  <a:pt x="8" y="115"/>
                  <a:pt x="8" y="115"/>
                  <a:pt x="8" y="115"/>
                </a:cubicBezTo>
                <a:cubicBezTo>
                  <a:pt x="0" y="76"/>
                  <a:pt x="14" y="2"/>
                  <a:pt x="14" y="2"/>
                </a:cubicBezTo>
                <a:cubicBezTo>
                  <a:pt x="97" y="82"/>
                  <a:pt x="149" y="0"/>
                  <a:pt x="149" y="0"/>
                </a:cubicBezTo>
                <a:cubicBezTo>
                  <a:pt x="162" y="35"/>
                  <a:pt x="161" y="115"/>
                  <a:pt x="161" y="115"/>
                </a:cubicBezTo>
                <a:close/>
              </a:path>
            </a:pathLst>
          </a:custGeom>
          <a:solidFill>
            <a:srgbClr val="C4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iṥḷiďé">
            <a:extLst>
              <a:ext uri="{FF2B5EF4-FFF2-40B4-BE49-F238E27FC236}">
                <a16:creationId xmlns:a16="http://schemas.microsoft.com/office/drawing/2014/main" id="{1290AEAF-914E-4A0F-9F4A-8282CE998373}"/>
              </a:ext>
            </a:extLst>
          </p:cNvPr>
          <p:cNvSpPr/>
          <p:nvPr/>
        </p:nvSpPr>
        <p:spPr bwMode="auto">
          <a:xfrm>
            <a:off x="5929783" y="5224615"/>
            <a:ext cx="137583" cy="130384"/>
          </a:xfrm>
          <a:custGeom>
            <a:avLst/>
            <a:gdLst>
              <a:gd name="T0" fmla="*/ 278 w 278"/>
              <a:gd name="T1" fmla="*/ 230 h 263"/>
              <a:gd name="T2" fmla="*/ 100 w 278"/>
              <a:gd name="T3" fmla="*/ 0 h 263"/>
              <a:gd name="T4" fmla="*/ 0 w 278"/>
              <a:gd name="T5" fmla="*/ 51 h 263"/>
              <a:gd name="T6" fmla="*/ 225 w 278"/>
              <a:gd name="T7" fmla="*/ 263 h 263"/>
              <a:gd name="T8" fmla="*/ 278 w 278"/>
              <a:gd name="T9" fmla="*/ 256 h 263"/>
              <a:gd name="T10" fmla="*/ 278 w 278"/>
              <a:gd name="T11" fmla="*/ 230 h 263"/>
            </a:gdLst>
            <a:ahLst/>
            <a:cxnLst>
              <a:cxn ang="0">
                <a:pos x="T0" y="T1"/>
              </a:cxn>
              <a:cxn ang="0">
                <a:pos x="T2" y="T3"/>
              </a:cxn>
              <a:cxn ang="0">
                <a:pos x="T4" y="T5"/>
              </a:cxn>
              <a:cxn ang="0">
                <a:pos x="T6" y="T7"/>
              </a:cxn>
              <a:cxn ang="0">
                <a:pos x="T8" y="T9"/>
              </a:cxn>
              <a:cxn ang="0">
                <a:pos x="T10" y="T11"/>
              </a:cxn>
            </a:cxnLst>
            <a:rect l="0" t="0" r="r" b="b"/>
            <a:pathLst>
              <a:path w="278" h="263">
                <a:moveTo>
                  <a:pt x="278" y="230"/>
                </a:moveTo>
                <a:cubicBezTo>
                  <a:pt x="278" y="230"/>
                  <a:pt x="142" y="76"/>
                  <a:pt x="100" y="0"/>
                </a:cubicBezTo>
                <a:cubicBezTo>
                  <a:pt x="0" y="51"/>
                  <a:pt x="0" y="51"/>
                  <a:pt x="0" y="51"/>
                </a:cubicBezTo>
                <a:cubicBezTo>
                  <a:pt x="225" y="263"/>
                  <a:pt x="225" y="263"/>
                  <a:pt x="225" y="263"/>
                </a:cubicBezTo>
                <a:cubicBezTo>
                  <a:pt x="278" y="256"/>
                  <a:pt x="278" y="256"/>
                  <a:pt x="278" y="256"/>
                </a:cubicBezTo>
                <a:lnTo>
                  <a:pt x="278" y="230"/>
                </a:ln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íšļïḑé">
            <a:extLst>
              <a:ext uri="{FF2B5EF4-FFF2-40B4-BE49-F238E27FC236}">
                <a16:creationId xmlns:a16="http://schemas.microsoft.com/office/drawing/2014/main" id="{B13CE1C4-BFF7-48CC-9053-23FB817F4CF2}"/>
              </a:ext>
            </a:extLst>
          </p:cNvPr>
          <p:cNvSpPr/>
          <p:nvPr/>
        </p:nvSpPr>
        <p:spPr bwMode="auto">
          <a:xfrm>
            <a:off x="5910585" y="5249413"/>
            <a:ext cx="197576" cy="127184"/>
          </a:xfrm>
          <a:custGeom>
            <a:avLst/>
            <a:gdLst>
              <a:gd name="T0" fmla="*/ 400 w 400"/>
              <a:gd name="T1" fmla="*/ 256 h 256"/>
              <a:gd name="T2" fmla="*/ 212 w 400"/>
              <a:gd name="T3" fmla="*/ 256 h 256"/>
              <a:gd name="T4" fmla="*/ 160 w 400"/>
              <a:gd name="T5" fmla="*/ 171 h 256"/>
              <a:gd name="T6" fmla="*/ 99 w 400"/>
              <a:gd name="T7" fmla="*/ 129 h 256"/>
              <a:gd name="T8" fmla="*/ 99 w 400"/>
              <a:gd name="T9" fmla="*/ 256 h 256"/>
              <a:gd name="T10" fmla="*/ 60 w 400"/>
              <a:gd name="T11" fmla="*/ 256 h 256"/>
              <a:gd name="T12" fmla="*/ 24 w 400"/>
              <a:gd name="T13" fmla="*/ 121 h 256"/>
              <a:gd name="T14" fmla="*/ 34 w 400"/>
              <a:gd name="T15" fmla="*/ 0 h 256"/>
              <a:gd name="T16" fmla="*/ 211 w 400"/>
              <a:gd name="T17" fmla="*/ 129 h 256"/>
              <a:gd name="T18" fmla="*/ 317 w 400"/>
              <a:gd name="T19" fmla="*/ 179 h 256"/>
              <a:gd name="T20" fmla="*/ 318 w 400"/>
              <a:gd name="T21" fmla="*/ 180 h 256"/>
              <a:gd name="T22" fmla="*/ 400 w 400"/>
              <a:gd name="T23"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0" h="256">
                <a:moveTo>
                  <a:pt x="400" y="256"/>
                </a:moveTo>
                <a:cubicBezTo>
                  <a:pt x="212" y="256"/>
                  <a:pt x="212" y="256"/>
                  <a:pt x="212" y="256"/>
                </a:cubicBezTo>
                <a:cubicBezTo>
                  <a:pt x="195" y="241"/>
                  <a:pt x="179" y="211"/>
                  <a:pt x="160" y="171"/>
                </a:cubicBezTo>
                <a:cubicBezTo>
                  <a:pt x="149" y="149"/>
                  <a:pt x="124" y="136"/>
                  <a:pt x="99" y="129"/>
                </a:cubicBezTo>
                <a:cubicBezTo>
                  <a:pt x="99" y="256"/>
                  <a:pt x="99" y="256"/>
                  <a:pt x="99" y="256"/>
                </a:cubicBezTo>
                <a:cubicBezTo>
                  <a:pt x="60" y="256"/>
                  <a:pt x="60" y="256"/>
                  <a:pt x="60" y="256"/>
                </a:cubicBezTo>
                <a:cubicBezTo>
                  <a:pt x="24" y="121"/>
                  <a:pt x="24" y="121"/>
                  <a:pt x="24" y="121"/>
                </a:cubicBezTo>
                <a:cubicBezTo>
                  <a:pt x="0" y="76"/>
                  <a:pt x="18" y="35"/>
                  <a:pt x="34" y="0"/>
                </a:cubicBezTo>
                <a:cubicBezTo>
                  <a:pt x="54" y="0"/>
                  <a:pt x="111" y="14"/>
                  <a:pt x="211" y="129"/>
                </a:cubicBezTo>
                <a:cubicBezTo>
                  <a:pt x="244" y="167"/>
                  <a:pt x="280" y="180"/>
                  <a:pt x="317" y="179"/>
                </a:cubicBezTo>
                <a:cubicBezTo>
                  <a:pt x="317" y="179"/>
                  <a:pt x="318" y="180"/>
                  <a:pt x="318" y="180"/>
                </a:cubicBezTo>
                <a:cubicBezTo>
                  <a:pt x="375" y="206"/>
                  <a:pt x="394" y="238"/>
                  <a:pt x="400" y="256"/>
                </a:cubicBezTo>
                <a:close/>
              </a:path>
            </a:pathLst>
          </a:custGeom>
          <a:solidFill>
            <a:srgbClr val="C4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íṧliḍe">
            <a:extLst>
              <a:ext uri="{FF2B5EF4-FFF2-40B4-BE49-F238E27FC236}">
                <a16:creationId xmlns:a16="http://schemas.microsoft.com/office/drawing/2014/main" id="{7CE5443A-85AA-4A12-BFC6-F8343FADCB18}"/>
              </a:ext>
            </a:extLst>
          </p:cNvPr>
          <p:cNvSpPr/>
          <p:nvPr/>
        </p:nvSpPr>
        <p:spPr bwMode="auto">
          <a:xfrm>
            <a:off x="5597025" y="3589620"/>
            <a:ext cx="519135" cy="806299"/>
          </a:xfrm>
          <a:custGeom>
            <a:avLst/>
            <a:gdLst>
              <a:gd name="T0" fmla="*/ 1023 w 1048"/>
              <a:gd name="T1" fmla="*/ 180 h 1628"/>
              <a:gd name="T2" fmla="*/ 805 w 1048"/>
              <a:gd name="T3" fmla="*/ 296 h 1628"/>
              <a:gd name="T4" fmla="*/ 710 w 1048"/>
              <a:gd name="T5" fmla="*/ 340 h 1628"/>
              <a:gd name="T6" fmla="*/ 644 w 1048"/>
              <a:gd name="T7" fmla="*/ 371 h 1628"/>
              <a:gd name="T8" fmla="*/ 546 w 1048"/>
              <a:gd name="T9" fmla="*/ 350 h 1628"/>
              <a:gd name="T10" fmla="*/ 1 w 1048"/>
              <a:gd name="T11" fmla="*/ 1 h 1628"/>
              <a:gd name="T12" fmla="*/ 0 w 1048"/>
              <a:gd name="T13" fmla="*/ 0 h 1628"/>
              <a:gd name="T14" fmla="*/ 1 w 1048"/>
              <a:gd name="T15" fmla="*/ 1 h 1628"/>
              <a:gd name="T16" fmla="*/ 0 w 1048"/>
              <a:gd name="T17" fmla="*/ 1 h 1628"/>
              <a:gd name="T18" fmla="*/ 2 w 1048"/>
              <a:gd name="T19" fmla="*/ 3 h 1628"/>
              <a:gd name="T20" fmla="*/ 146 w 1048"/>
              <a:gd name="T21" fmla="*/ 421 h 1628"/>
              <a:gd name="T22" fmla="*/ 163 w 1048"/>
              <a:gd name="T23" fmla="*/ 1578 h 1628"/>
              <a:gd name="T24" fmla="*/ 250 w 1048"/>
              <a:gd name="T25" fmla="*/ 1607 h 1628"/>
              <a:gd name="T26" fmla="*/ 371 w 1048"/>
              <a:gd name="T27" fmla="*/ 1566 h 1628"/>
              <a:gd name="T28" fmla="*/ 304 w 1048"/>
              <a:gd name="T29" fmla="*/ 662 h 1628"/>
              <a:gd name="T30" fmla="*/ 294 w 1048"/>
              <a:gd name="T31" fmla="*/ 512 h 1628"/>
              <a:gd name="T32" fmla="*/ 603 w 1048"/>
              <a:gd name="T33" fmla="*/ 636 h 1628"/>
              <a:gd name="T34" fmla="*/ 762 w 1048"/>
              <a:gd name="T35" fmla="*/ 549 h 1628"/>
              <a:gd name="T36" fmla="*/ 896 w 1048"/>
              <a:gd name="T37" fmla="*/ 441 h 1628"/>
              <a:gd name="T38" fmla="*/ 1048 w 1048"/>
              <a:gd name="T39" fmla="*/ 266 h 1628"/>
              <a:gd name="T40" fmla="*/ 1023 w 1048"/>
              <a:gd name="T41" fmla="*/ 180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8" h="1628">
                <a:moveTo>
                  <a:pt x="1023" y="180"/>
                </a:moveTo>
                <a:cubicBezTo>
                  <a:pt x="1023" y="180"/>
                  <a:pt x="862" y="270"/>
                  <a:pt x="805" y="296"/>
                </a:cubicBezTo>
                <a:cubicBezTo>
                  <a:pt x="784" y="305"/>
                  <a:pt x="747" y="323"/>
                  <a:pt x="710" y="340"/>
                </a:cubicBezTo>
                <a:cubicBezTo>
                  <a:pt x="687" y="351"/>
                  <a:pt x="664" y="362"/>
                  <a:pt x="644" y="371"/>
                </a:cubicBezTo>
                <a:cubicBezTo>
                  <a:pt x="610" y="387"/>
                  <a:pt x="570" y="378"/>
                  <a:pt x="546" y="350"/>
                </a:cubicBezTo>
                <a:cubicBezTo>
                  <a:pt x="459" y="248"/>
                  <a:pt x="234" y="28"/>
                  <a:pt x="1" y="1"/>
                </a:cubicBezTo>
                <a:cubicBezTo>
                  <a:pt x="0" y="0"/>
                  <a:pt x="0" y="0"/>
                  <a:pt x="0" y="0"/>
                </a:cubicBezTo>
                <a:cubicBezTo>
                  <a:pt x="0" y="0"/>
                  <a:pt x="0" y="0"/>
                  <a:pt x="1" y="1"/>
                </a:cubicBezTo>
                <a:cubicBezTo>
                  <a:pt x="0" y="1"/>
                  <a:pt x="0" y="1"/>
                  <a:pt x="0" y="1"/>
                </a:cubicBezTo>
                <a:cubicBezTo>
                  <a:pt x="2" y="3"/>
                  <a:pt x="2" y="3"/>
                  <a:pt x="2" y="3"/>
                </a:cubicBezTo>
                <a:cubicBezTo>
                  <a:pt x="15" y="36"/>
                  <a:pt x="142" y="354"/>
                  <a:pt x="146" y="421"/>
                </a:cubicBezTo>
                <a:cubicBezTo>
                  <a:pt x="150" y="492"/>
                  <a:pt x="163" y="1578"/>
                  <a:pt x="163" y="1578"/>
                </a:cubicBezTo>
                <a:cubicBezTo>
                  <a:pt x="163" y="1578"/>
                  <a:pt x="154" y="1628"/>
                  <a:pt x="250" y="1607"/>
                </a:cubicBezTo>
                <a:cubicBezTo>
                  <a:pt x="346" y="1587"/>
                  <a:pt x="371" y="1566"/>
                  <a:pt x="371" y="1566"/>
                </a:cubicBezTo>
                <a:cubicBezTo>
                  <a:pt x="371" y="1566"/>
                  <a:pt x="279" y="896"/>
                  <a:pt x="304" y="662"/>
                </a:cubicBezTo>
                <a:cubicBezTo>
                  <a:pt x="309" y="617"/>
                  <a:pt x="305" y="565"/>
                  <a:pt x="294" y="512"/>
                </a:cubicBezTo>
                <a:cubicBezTo>
                  <a:pt x="436" y="598"/>
                  <a:pt x="603" y="636"/>
                  <a:pt x="603" y="636"/>
                </a:cubicBezTo>
                <a:cubicBezTo>
                  <a:pt x="603" y="636"/>
                  <a:pt x="665" y="609"/>
                  <a:pt x="762" y="549"/>
                </a:cubicBezTo>
                <a:cubicBezTo>
                  <a:pt x="802" y="524"/>
                  <a:pt x="849" y="484"/>
                  <a:pt x="896" y="441"/>
                </a:cubicBezTo>
                <a:cubicBezTo>
                  <a:pt x="952" y="390"/>
                  <a:pt x="1048" y="266"/>
                  <a:pt x="1048" y="266"/>
                </a:cubicBezTo>
                <a:lnTo>
                  <a:pt x="1023" y="18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ï$ḷíḍê">
            <a:extLst>
              <a:ext uri="{FF2B5EF4-FFF2-40B4-BE49-F238E27FC236}">
                <a16:creationId xmlns:a16="http://schemas.microsoft.com/office/drawing/2014/main" id="{5A2B332E-BEBA-4115-AB99-59639DB75EC2}"/>
              </a:ext>
            </a:extLst>
          </p:cNvPr>
          <p:cNvSpPr/>
          <p:nvPr/>
        </p:nvSpPr>
        <p:spPr bwMode="auto">
          <a:xfrm>
            <a:off x="5491438" y="4350325"/>
            <a:ext cx="423947" cy="839894"/>
          </a:xfrm>
          <a:custGeom>
            <a:avLst/>
            <a:gdLst>
              <a:gd name="T0" fmla="*/ 856 w 856"/>
              <a:gd name="T1" fmla="*/ 1693 h 1696"/>
              <a:gd name="T2" fmla="*/ 750 w 856"/>
              <a:gd name="T3" fmla="*/ 1696 h 1696"/>
              <a:gd name="T4" fmla="*/ 368 w 856"/>
              <a:gd name="T5" fmla="*/ 986 h 1696"/>
              <a:gd name="T6" fmla="*/ 358 w 856"/>
              <a:gd name="T7" fmla="*/ 955 h 1696"/>
              <a:gd name="T8" fmla="*/ 45 w 856"/>
              <a:gd name="T9" fmla="*/ 212 h 1696"/>
              <a:gd name="T10" fmla="*/ 9 w 856"/>
              <a:gd name="T11" fmla="*/ 99 h 1696"/>
              <a:gd name="T12" fmla="*/ 0 w 856"/>
              <a:gd name="T13" fmla="*/ 66 h 1696"/>
              <a:gd name="T14" fmla="*/ 87 w 856"/>
              <a:gd name="T15" fmla="*/ 0 h 1696"/>
              <a:gd name="T16" fmla="*/ 430 w 856"/>
              <a:gd name="T17" fmla="*/ 824 h 1696"/>
              <a:gd name="T18" fmla="*/ 856 w 856"/>
              <a:gd name="T19" fmla="*/ 169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6" h="1696">
                <a:moveTo>
                  <a:pt x="856" y="1693"/>
                </a:moveTo>
                <a:cubicBezTo>
                  <a:pt x="750" y="1696"/>
                  <a:pt x="750" y="1696"/>
                  <a:pt x="750" y="1696"/>
                </a:cubicBezTo>
                <a:cubicBezTo>
                  <a:pt x="750" y="1696"/>
                  <a:pt x="505" y="1423"/>
                  <a:pt x="368" y="986"/>
                </a:cubicBezTo>
                <a:cubicBezTo>
                  <a:pt x="365" y="976"/>
                  <a:pt x="361" y="966"/>
                  <a:pt x="358" y="955"/>
                </a:cubicBezTo>
                <a:cubicBezTo>
                  <a:pt x="283" y="736"/>
                  <a:pt x="127" y="461"/>
                  <a:pt x="45" y="212"/>
                </a:cubicBezTo>
                <a:cubicBezTo>
                  <a:pt x="32" y="172"/>
                  <a:pt x="20" y="135"/>
                  <a:pt x="9" y="99"/>
                </a:cubicBezTo>
                <a:cubicBezTo>
                  <a:pt x="6" y="88"/>
                  <a:pt x="3" y="77"/>
                  <a:pt x="0" y="66"/>
                </a:cubicBezTo>
                <a:cubicBezTo>
                  <a:pt x="87" y="0"/>
                  <a:pt x="87" y="0"/>
                  <a:pt x="87" y="0"/>
                </a:cubicBezTo>
                <a:cubicBezTo>
                  <a:pt x="87" y="0"/>
                  <a:pt x="349" y="424"/>
                  <a:pt x="430" y="824"/>
                </a:cubicBezTo>
                <a:cubicBezTo>
                  <a:pt x="501" y="1171"/>
                  <a:pt x="783" y="1589"/>
                  <a:pt x="856" y="1693"/>
                </a:cubicBezTo>
                <a:close/>
              </a:path>
            </a:pathLst>
          </a:custGeom>
          <a:solidFill>
            <a:srgbClr val="5F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íṧḻïḋê">
            <a:extLst>
              <a:ext uri="{FF2B5EF4-FFF2-40B4-BE49-F238E27FC236}">
                <a16:creationId xmlns:a16="http://schemas.microsoft.com/office/drawing/2014/main" id="{3E4068C6-8A9B-4710-9FBA-8F17C909C861}"/>
              </a:ext>
            </a:extLst>
          </p:cNvPr>
          <p:cNvSpPr/>
          <p:nvPr/>
        </p:nvSpPr>
        <p:spPr bwMode="auto">
          <a:xfrm>
            <a:off x="5313860" y="4294332"/>
            <a:ext cx="254368" cy="891889"/>
          </a:xfrm>
          <a:custGeom>
            <a:avLst/>
            <a:gdLst>
              <a:gd name="T0" fmla="*/ 454 w 512"/>
              <a:gd name="T1" fmla="*/ 974 h 1800"/>
              <a:gd name="T2" fmla="*/ 420 w 512"/>
              <a:gd name="T3" fmla="*/ 1800 h 1800"/>
              <a:gd name="T4" fmla="*/ 326 w 512"/>
              <a:gd name="T5" fmla="*/ 1800 h 1800"/>
              <a:gd name="T6" fmla="*/ 249 w 512"/>
              <a:gd name="T7" fmla="*/ 1799 h 1800"/>
              <a:gd name="T8" fmla="*/ 107 w 512"/>
              <a:gd name="T9" fmla="*/ 983 h 1800"/>
              <a:gd name="T10" fmla="*/ 38 w 512"/>
              <a:gd name="T11" fmla="*/ 494 h 1800"/>
              <a:gd name="T12" fmla="*/ 2 w 512"/>
              <a:gd name="T13" fmla="*/ 139 h 1800"/>
              <a:gd name="T14" fmla="*/ 0 w 512"/>
              <a:gd name="T15" fmla="*/ 93 h 1800"/>
              <a:gd name="T16" fmla="*/ 0 w 512"/>
              <a:gd name="T17" fmla="*/ 50 h 1800"/>
              <a:gd name="T18" fmla="*/ 512 w 512"/>
              <a:gd name="T19" fmla="*/ 0 h 1800"/>
              <a:gd name="T20" fmla="*/ 454 w 512"/>
              <a:gd name="T21" fmla="*/ 974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 h="1800">
                <a:moveTo>
                  <a:pt x="454" y="974"/>
                </a:moveTo>
                <a:cubicBezTo>
                  <a:pt x="455" y="1169"/>
                  <a:pt x="446" y="1615"/>
                  <a:pt x="420" y="1800"/>
                </a:cubicBezTo>
                <a:cubicBezTo>
                  <a:pt x="326" y="1800"/>
                  <a:pt x="326" y="1800"/>
                  <a:pt x="326" y="1800"/>
                </a:cubicBezTo>
                <a:cubicBezTo>
                  <a:pt x="275" y="1800"/>
                  <a:pt x="249" y="1799"/>
                  <a:pt x="249" y="1799"/>
                </a:cubicBezTo>
                <a:cubicBezTo>
                  <a:pt x="185" y="1478"/>
                  <a:pt x="140" y="1212"/>
                  <a:pt x="107" y="983"/>
                </a:cubicBezTo>
                <a:cubicBezTo>
                  <a:pt x="80" y="794"/>
                  <a:pt x="56" y="633"/>
                  <a:pt x="38" y="494"/>
                </a:cubicBezTo>
                <a:cubicBezTo>
                  <a:pt x="19" y="354"/>
                  <a:pt x="6" y="237"/>
                  <a:pt x="2" y="139"/>
                </a:cubicBezTo>
                <a:cubicBezTo>
                  <a:pt x="1" y="123"/>
                  <a:pt x="0" y="108"/>
                  <a:pt x="0" y="93"/>
                </a:cubicBezTo>
                <a:cubicBezTo>
                  <a:pt x="0" y="78"/>
                  <a:pt x="0" y="64"/>
                  <a:pt x="0" y="50"/>
                </a:cubicBezTo>
                <a:cubicBezTo>
                  <a:pt x="512" y="0"/>
                  <a:pt x="512" y="0"/>
                  <a:pt x="512" y="0"/>
                </a:cubicBezTo>
                <a:cubicBezTo>
                  <a:pt x="506" y="341"/>
                  <a:pt x="453" y="861"/>
                  <a:pt x="454" y="974"/>
                </a:cubicBezTo>
                <a:close/>
              </a:path>
            </a:pathLst>
          </a:custGeom>
          <a:solidFill>
            <a:srgbClr val="80B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ïṧľídé">
            <a:extLst>
              <a:ext uri="{FF2B5EF4-FFF2-40B4-BE49-F238E27FC236}">
                <a16:creationId xmlns:a16="http://schemas.microsoft.com/office/drawing/2014/main" id="{583DF5D4-B756-4E61-BF25-F61796813666}"/>
              </a:ext>
            </a:extLst>
          </p:cNvPr>
          <p:cNvSpPr/>
          <p:nvPr/>
        </p:nvSpPr>
        <p:spPr bwMode="auto">
          <a:xfrm>
            <a:off x="5315460" y="4363124"/>
            <a:ext cx="159980" cy="823097"/>
          </a:xfrm>
          <a:custGeom>
            <a:avLst/>
            <a:gdLst>
              <a:gd name="T0" fmla="*/ 324 w 324"/>
              <a:gd name="T1" fmla="*/ 1661 h 1661"/>
              <a:gd name="T2" fmla="*/ 247 w 324"/>
              <a:gd name="T3" fmla="*/ 1660 h 1661"/>
              <a:gd name="T4" fmla="*/ 105 w 324"/>
              <a:gd name="T5" fmla="*/ 844 h 1661"/>
              <a:gd name="T6" fmla="*/ 36 w 324"/>
              <a:gd name="T7" fmla="*/ 355 h 1661"/>
              <a:gd name="T8" fmla="*/ 0 w 324"/>
              <a:gd name="T9" fmla="*/ 0 h 1661"/>
              <a:gd name="T10" fmla="*/ 188 w 324"/>
              <a:gd name="T11" fmla="*/ 110 h 1661"/>
              <a:gd name="T12" fmla="*/ 113 w 324"/>
              <a:gd name="T13" fmla="*/ 473 h 1661"/>
              <a:gd name="T14" fmla="*/ 324 w 324"/>
              <a:gd name="T15" fmla="*/ 1661 h 1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1661">
                <a:moveTo>
                  <a:pt x="324" y="1661"/>
                </a:moveTo>
                <a:cubicBezTo>
                  <a:pt x="273" y="1661"/>
                  <a:pt x="247" y="1660"/>
                  <a:pt x="247" y="1660"/>
                </a:cubicBezTo>
                <a:cubicBezTo>
                  <a:pt x="183" y="1339"/>
                  <a:pt x="138" y="1073"/>
                  <a:pt x="105" y="844"/>
                </a:cubicBezTo>
                <a:cubicBezTo>
                  <a:pt x="78" y="655"/>
                  <a:pt x="54" y="494"/>
                  <a:pt x="36" y="355"/>
                </a:cubicBezTo>
                <a:cubicBezTo>
                  <a:pt x="17" y="215"/>
                  <a:pt x="4" y="98"/>
                  <a:pt x="0" y="0"/>
                </a:cubicBezTo>
                <a:cubicBezTo>
                  <a:pt x="188" y="110"/>
                  <a:pt x="188" y="110"/>
                  <a:pt x="188" y="110"/>
                </a:cubicBezTo>
                <a:cubicBezTo>
                  <a:pt x="188" y="110"/>
                  <a:pt x="68" y="153"/>
                  <a:pt x="113" y="473"/>
                </a:cubicBezTo>
                <a:cubicBezTo>
                  <a:pt x="159" y="794"/>
                  <a:pt x="261" y="1616"/>
                  <a:pt x="324" y="1661"/>
                </a:cubicBezTo>
                <a:close/>
              </a:path>
            </a:pathLst>
          </a:custGeom>
          <a:solidFill>
            <a:srgbClr val="5F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í$liḍe">
            <a:extLst>
              <a:ext uri="{FF2B5EF4-FFF2-40B4-BE49-F238E27FC236}">
                <a16:creationId xmlns:a16="http://schemas.microsoft.com/office/drawing/2014/main" id="{1DB154F0-ACD8-4DB9-B935-4E402B498847}"/>
              </a:ext>
            </a:extLst>
          </p:cNvPr>
          <p:cNvSpPr/>
          <p:nvPr/>
        </p:nvSpPr>
        <p:spPr bwMode="auto">
          <a:xfrm>
            <a:off x="5257867" y="3593620"/>
            <a:ext cx="320760" cy="831896"/>
          </a:xfrm>
          <a:custGeom>
            <a:avLst/>
            <a:gdLst>
              <a:gd name="T0" fmla="*/ 464 w 647"/>
              <a:gd name="T1" fmla="*/ 1549 h 1680"/>
              <a:gd name="T2" fmla="*/ 303 w 647"/>
              <a:gd name="T3" fmla="*/ 1663 h 1680"/>
              <a:gd name="T4" fmla="*/ 0 w 647"/>
              <a:gd name="T5" fmla="*/ 1572 h 1680"/>
              <a:gd name="T6" fmla="*/ 120 w 647"/>
              <a:gd name="T7" fmla="*/ 1181 h 1680"/>
              <a:gd name="T8" fmla="*/ 347 w 647"/>
              <a:gd name="T9" fmla="*/ 349 h 1680"/>
              <a:gd name="T10" fmla="*/ 372 w 647"/>
              <a:gd name="T11" fmla="*/ 201 h 1680"/>
              <a:gd name="T12" fmla="*/ 478 w 647"/>
              <a:gd name="T13" fmla="*/ 0 h 1680"/>
              <a:gd name="T14" fmla="*/ 638 w 647"/>
              <a:gd name="T15" fmla="*/ 434 h 1680"/>
              <a:gd name="T16" fmla="*/ 464 w 647"/>
              <a:gd name="T17" fmla="*/ 154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7" h="1680">
                <a:moveTo>
                  <a:pt x="464" y="1549"/>
                </a:moveTo>
                <a:cubicBezTo>
                  <a:pt x="464" y="1549"/>
                  <a:pt x="428" y="1680"/>
                  <a:pt x="303" y="1663"/>
                </a:cubicBezTo>
                <a:cubicBezTo>
                  <a:pt x="178" y="1647"/>
                  <a:pt x="0" y="1572"/>
                  <a:pt x="0" y="1572"/>
                </a:cubicBezTo>
                <a:cubicBezTo>
                  <a:pt x="0" y="1572"/>
                  <a:pt x="54" y="1403"/>
                  <a:pt x="120" y="1181"/>
                </a:cubicBezTo>
                <a:cubicBezTo>
                  <a:pt x="200" y="913"/>
                  <a:pt x="300" y="568"/>
                  <a:pt x="347" y="349"/>
                </a:cubicBezTo>
                <a:cubicBezTo>
                  <a:pt x="360" y="288"/>
                  <a:pt x="369" y="237"/>
                  <a:pt x="372" y="201"/>
                </a:cubicBezTo>
                <a:cubicBezTo>
                  <a:pt x="478" y="0"/>
                  <a:pt x="478" y="0"/>
                  <a:pt x="478" y="0"/>
                </a:cubicBezTo>
                <a:cubicBezTo>
                  <a:pt x="478" y="0"/>
                  <a:pt x="630" y="346"/>
                  <a:pt x="638" y="434"/>
                </a:cubicBezTo>
                <a:cubicBezTo>
                  <a:pt x="647" y="521"/>
                  <a:pt x="464" y="1549"/>
                  <a:pt x="464" y="1549"/>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ïṡľîdê">
            <a:extLst>
              <a:ext uri="{FF2B5EF4-FFF2-40B4-BE49-F238E27FC236}">
                <a16:creationId xmlns:a16="http://schemas.microsoft.com/office/drawing/2014/main" id="{67C6D8BF-A05A-4A94-BA3A-94A63993D69F}"/>
              </a:ext>
            </a:extLst>
          </p:cNvPr>
          <p:cNvSpPr/>
          <p:nvPr/>
        </p:nvSpPr>
        <p:spPr bwMode="auto">
          <a:xfrm>
            <a:off x="5486638" y="3852787"/>
            <a:ext cx="264767" cy="163179"/>
          </a:xfrm>
          <a:custGeom>
            <a:avLst/>
            <a:gdLst>
              <a:gd name="T0" fmla="*/ 449 w 535"/>
              <a:gd name="T1" fmla="*/ 8 h 329"/>
              <a:gd name="T2" fmla="*/ 358 w 535"/>
              <a:gd name="T3" fmla="*/ 91 h 329"/>
              <a:gd name="T4" fmla="*/ 332 w 535"/>
              <a:gd name="T5" fmla="*/ 154 h 329"/>
              <a:gd name="T6" fmla="*/ 10 w 535"/>
              <a:gd name="T7" fmla="*/ 172 h 329"/>
              <a:gd name="T8" fmla="*/ 0 w 535"/>
              <a:gd name="T9" fmla="*/ 329 h 329"/>
              <a:gd name="T10" fmla="*/ 358 w 535"/>
              <a:gd name="T11" fmla="*/ 245 h 329"/>
              <a:gd name="T12" fmla="*/ 399 w 535"/>
              <a:gd name="T13" fmla="*/ 222 h 329"/>
              <a:gd name="T14" fmla="*/ 534 w 535"/>
              <a:gd name="T15" fmla="*/ 17 h 329"/>
              <a:gd name="T16" fmla="*/ 449 w 535"/>
              <a:gd name="T17" fmla="*/ 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5" h="329">
                <a:moveTo>
                  <a:pt x="449" y="8"/>
                </a:moveTo>
                <a:cubicBezTo>
                  <a:pt x="389" y="16"/>
                  <a:pt x="365" y="48"/>
                  <a:pt x="358" y="91"/>
                </a:cubicBezTo>
                <a:cubicBezTo>
                  <a:pt x="354" y="115"/>
                  <a:pt x="342" y="138"/>
                  <a:pt x="332" y="154"/>
                </a:cubicBezTo>
                <a:cubicBezTo>
                  <a:pt x="272" y="157"/>
                  <a:pt x="129" y="165"/>
                  <a:pt x="10" y="172"/>
                </a:cubicBezTo>
                <a:cubicBezTo>
                  <a:pt x="0" y="329"/>
                  <a:pt x="0" y="329"/>
                  <a:pt x="0" y="329"/>
                </a:cubicBezTo>
                <a:cubicBezTo>
                  <a:pt x="98" y="317"/>
                  <a:pt x="219" y="292"/>
                  <a:pt x="358" y="245"/>
                </a:cubicBezTo>
                <a:cubicBezTo>
                  <a:pt x="369" y="243"/>
                  <a:pt x="382" y="236"/>
                  <a:pt x="399" y="222"/>
                </a:cubicBezTo>
                <a:cubicBezTo>
                  <a:pt x="485" y="152"/>
                  <a:pt x="534" y="34"/>
                  <a:pt x="534" y="17"/>
                </a:cubicBezTo>
                <a:cubicBezTo>
                  <a:pt x="535" y="0"/>
                  <a:pt x="509" y="1"/>
                  <a:pt x="449" y="8"/>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i$ľíde">
            <a:extLst>
              <a:ext uri="{FF2B5EF4-FFF2-40B4-BE49-F238E27FC236}">
                <a16:creationId xmlns:a16="http://schemas.microsoft.com/office/drawing/2014/main" id="{68083751-6BC3-42F1-9EE4-6221AA5F5387}"/>
              </a:ext>
            </a:extLst>
          </p:cNvPr>
          <p:cNvSpPr/>
          <p:nvPr/>
        </p:nvSpPr>
        <p:spPr bwMode="auto">
          <a:xfrm>
            <a:off x="5317860" y="3766398"/>
            <a:ext cx="168779" cy="411949"/>
          </a:xfrm>
          <a:custGeom>
            <a:avLst/>
            <a:gdLst>
              <a:gd name="T0" fmla="*/ 338 w 341"/>
              <a:gd name="T1" fmla="*/ 268 h 832"/>
              <a:gd name="T2" fmla="*/ 2 w 341"/>
              <a:gd name="T3" fmla="*/ 831 h 832"/>
              <a:gd name="T4" fmla="*/ 0 w 341"/>
              <a:gd name="T5" fmla="*/ 832 h 832"/>
              <a:gd name="T6" fmla="*/ 227 w 341"/>
              <a:gd name="T7" fmla="*/ 0 h 832"/>
              <a:gd name="T8" fmla="*/ 338 w 341"/>
              <a:gd name="T9" fmla="*/ 268 h 832"/>
            </a:gdLst>
            <a:ahLst/>
            <a:cxnLst>
              <a:cxn ang="0">
                <a:pos x="T0" y="T1"/>
              </a:cxn>
              <a:cxn ang="0">
                <a:pos x="T2" y="T3"/>
              </a:cxn>
              <a:cxn ang="0">
                <a:pos x="T4" y="T5"/>
              </a:cxn>
              <a:cxn ang="0">
                <a:pos x="T6" y="T7"/>
              </a:cxn>
              <a:cxn ang="0">
                <a:pos x="T8" y="T9"/>
              </a:cxn>
            </a:cxnLst>
            <a:rect l="0" t="0" r="r" b="b"/>
            <a:pathLst>
              <a:path w="341" h="832">
                <a:moveTo>
                  <a:pt x="338" y="268"/>
                </a:moveTo>
                <a:cubicBezTo>
                  <a:pt x="333" y="410"/>
                  <a:pt x="299" y="684"/>
                  <a:pt x="2" y="831"/>
                </a:cubicBezTo>
                <a:cubicBezTo>
                  <a:pt x="2" y="832"/>
                  <a:pt x="1" y="832"/>
                  <a:pt x="0" y="832"/>
                </a:cubicBezTo>
                <a:cubicBezTo>
                  <a:pt x="80" y="564"/>
                  <a:pt x="180" y="219"/>
                  <a:pt x="227" y="0"/>
                </a:cubicBezTo>
                <a:cubicBezTo>
                  <a:pt x="281" y="82"/>
                  <a:pt x="341" y="190"/>
                  <a:pt x="338" y="268"/>
                </a:cubicBezTo>
                <a:close/>
              </a:path>
            </a:pathLst>
          </a:custGeom>
          <a:solidFill>
            <a:srgbClr val="C4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îŝlïḑe">
            <a:extLst>
              <a:ext uri="{FF2B5EF4-FFF2-40B4-BE49-F238E27FC236}">
                <a16:creationId xmlns:a16="http://schemas.microsoft.com/office/drawing/2014/main" id="{6B4FD8E0-879C-4A9A-A429-3AAE953F1911}"/>
              </a:ext>
            </a:extLst>
          </p:cNvPr>
          <p:cNvSpPr/>
          <p:nvPr/>
        </p:nvSpPr>
        <p:spPr bwMode="auto">
          <a:xfrm>
            <a:off x="5298662" y="3593620"/>
            <a:ext cx="219172" cy="448744"/>
          </a:xfrm>
          <a:custGeom>
            <a:avLst/>
            <a:gdLst>
              <a:gd name="T0" fmla="*/ 396 w 442"/>
              <a:gd name="T1" fmla="*/ 0 h 906"/>
              <a:gd name="T2" fmla="*/ 81 w 442"/>
              <a:gd name="T3" fmla="*/ 154 h 906"/>
              <a:gd name="T4" fmla="*/ 78 w 442"/>
              <a:gd name="T5" fmla="*/ 875 h 906"/>
              <a:gd name="T6" fmla="*/ 374 w 442"/>
              <a:gd name="T7" fmla="*/ 870 h 906"/>
              <a:gd name="T8" fmla="*/ 381 w 442"/>
              <a:gd name="T9" fmla="*/ 869 h 906"/>
              <a:gd name="T10" fmla="*/ 387 w 442"/>
              <a:gd name="T11" fmla="*/ 692 h 906"/>
              <a:gd name="T12" fmla="*/ 245 w 442"/>
              <a:gd name="T13" fmla="*/ 648 h 906"/>
              <a:gd name="T14" fmla="*/ 396 w 442"/>
              <a:gd name="T15" fmla="*/ 0 h 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906">
                <a:moveTo>
                  <a:pt x="396" y="0"/>
                </a:moveTo>
                <a:cubicBezTo>
                  <a:pt x="396" y="0"/>
                  <a:pt x="142" y="18"/>
                  <a:pt x="81" y="154"/>
                </a:cubicBezTo>
                <a:cubicBezTo>
                  <a:pt x="20" y="290"/>
                  <a:pt x="0" y="742"/>
                  <a:pt x="78" y="875"/>
                </a:cubicBezTo>
                <a:cubicBezTo>
                  <a:pt x="78" y="875"/>
                  <a:pt x="185" y="906"/>
                  <a:pt x="374" y="870"/>
                </a:cubicBezTo>
                <a:cubicBezTo>
                  <a:pt x="377" y="870"/>
                  <a:pt x="379" y="869"/>
                  <a:pt x="381" y="869"/>
                </a:cubicBezTo>
                <a:cubicBezTo>
                  <a:pt x="381" y="869"/>
                  <a:pt x="442" y="721"/>
                  <a:pt x="387" y="692"/>
                </a:cubicBezTo>
                <a:cubicBezTo>
                  <a:pt x="387" y="692"/>
                  <a:pt x="228" y="700"/>
                  <a:pt x="245" y="648"/>
                </a:cubicBezTo>
                <a:cubicBezTo>
                  <a:pt x="261" y="595"/>
                  <a:pt x="396" y="0"/>
                  <a:pt x="396" y="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îṣļïdê">
            <a:extLst>
              <a:ext uri="{FF2B5EF4-FFF2-40B4-BE49-F238E27FC236}">
                <a16:creationId xmlns:a16="http://schemas.microsoft.com/office/drawing/2014/main" id="{857A06F3-0643-4479-992E-3FD57EDADDB2}"/>
              </a:ext>
            </a:extLst>
          </p:cNvPr>
          <p:cNvSpPr/>
          <p:nvPr/>
        </p:nvSpPr>
        <p:spPr bwMode="auto">
          <a:xfrm>
            <a:off x="6104161" y="3616816"/>
            <a:ext cx="115185" cy="107187"/>
          </a:xfrm>
          <a:custGeom>
            <a:avLst/>
            <a:gdLst>
              <a:gd name="T0" fmla="*/ 171 w 232"/>
              <a:gd name="T1" fmla="*/ 18 h 216"/>
              <a:gd name="T2" fmla="*/ 0 w 232"/>
              <a:gd name="T3" fmla="*/ 124 h 216"/>
              <a:gd name="T4" fmla="*/ 25 w 232"/>
              <a:gd name="T5" fmla="*/ 210 h 216"/>
              <a:gd name="T6" fmla="*/ 138 w 232"/>
              <a:gd name="T7" fmla="*/ 156 h 216"/>
              <a:gd name="T8" fmla="*/ 203 w 232"/>
              <a:gd name="T9" fmla="*/ 90 h 216"/>
              <a:gd name="T10" fmla="*/ 171 w 232"/>
              <a:gd name="T11" fmla="*/ 18 h 216"/>
            </a:gdLst>
            <a:ahLst/>
            <a:cxnLst>
              <a:cxn ang="0">
                <a:pos x="T0" y="T1"/>
              </a:cxn>
              <a:cxn ang="0">
                <a:pos x="T2" y="T3"/>
              </a:cxn>
              <a:cxn ang="0">
                <a:pos x="T4" y="T5"/>
              </a:cxn>
              <a:cxn ang="0">
                <a:pos x="T6" y="T7"/>
              </a:cxn>
              <a:cxn ang="0">
                <a:pos x="T8" y="T9"/>
              </a:cxn>
              <a:cxn ang="0">
                <a:pos x="T10" y="T11"/>
              </a:cxn>
            </a:cxnLst>
            <a:rect l="0" t="0" r="r" b="b"/>
            <a:pathLst>
              <a:path w="232" h="216">
                <a:moveTo>
                  <a:pt x="171" y="18"/>
                </a:moveTo>
                <a:cubicBezTo>
                  <a:pt x="34" y="0"/>
                  <a:pt x="0" y="124"/>
                  <a:pt x="0" y="124"/>
                </a:cubicBezTo>
                <a:cubicBezTo>
                  <a:pt x="25" y="210"/>
                  <a:pt x="25" y="210"/>
                  <a:pt x="25" y="210"/>
                </a:cubicBezTo>
                <a:cubicBezTo>
                  <a:pt x="67" y="216"/>
                  <a:pt x="104" y="205"/>
                  <a:pt x="138" y="156"/>
                </a:cubicBezTo>
                <a:cubicBezTo>
                  <a:pt x="172" y="107"/>
                  <a:pt x="181" y="126"/>
                  <a:pt x="203" y="90"/>
                </a:cubicBezTo>
                <a:cubicBezTo>
                  <a:pt x="232" y="41"/>
                  <a:pt x="187" y="23"/>
                  <a:pt x="171" y="18"/>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iSļîḑè">
            <a:extLst>
              <a:ext uri="{FF2B5EF4-FFF2-40B4-BE49-F238E27FC236}">
                <a16:creationId xmlns:a16="http://schemas.microsoft.com/office/drawing/2014/main" id="{1EF97885-1C32-4834-BFF3-84D3DC23EB8D}"/>
              </a:ext>
            </a:extLst>
          </p:cNvPr>
          <p:cNvSpPr/>
          <p:nvPr/>
        </p:nvSpPr>
        <p:spPr bwMode="auto">
          <a:xfrm>
            <a:off x="5948981" y="3678409"/>
            <a:ext cx="167180" cy="183177"/>
          </a:xfrm>
          <a:custGeom>
            <a:avLst/>
            <a:gdLst>
              <a:gd name="T0" fmla="*/ 95 w 338"/>
              <a:gd name="T1" fmla="*/ 116 h 369"/>
              <a:gd name="T2" fmla="*/ 0 w 338"/>
              <a:gd name="T3" fmla="*/ 160 h 369"/>
              <a:gd name="T4" fmla="*/ 52 w 338"/>
              <a:gd name="T5" fmla="*/ 369 h 369"/>
              <a:gd name="T6" fmla="*/ 190 w 338"/>
              <a:gd name="T7" fmla="*/ 258 h 369"/>
              <a:gd name="T8" fmla="*/ 338 w 338"/>
              <a:gd name="T9" fmla="*/ 86 h 369"/>
              <a:gd name="T10" fmla="*/ 313 w 338"/>
              <a:gd name="T11" fmla="*/ 0 h 369"/>
              <a:gd name="T12" fmla="*/ 95 w 338"/>
              <a:gd name="T13" fmla="*/ 116 h 369"/>
            </a:gdLst>
            <a:ahLst/>
            <a:cxnLst>
              <a:cxn ang="0">
                <a:pos x="T0" y="T1"/>
              </a:cxn>
              <a:cxn ang="0">
                <a:pos x="T2" y="T3"/>
              </a:cxn>
              <a:cxn ang="0">
                <a:pos x="T4" y="T5"/>
              </a:cxn>
              <a:cxn ang="0">
                <a:pos x="T6" y="T7"/>
              </a:cxn>
              <a:cxn ang="0">
                <a:pos x="T8" y="T9"/>
              </a:cxn>
              <a:cxn ang="0">
                <a:pos x="T10" y="T11"/>
              </a:cxn>
              <a:cxn ang="0">
                <a:pos x="T12" y="T13"/>
              </a:cxn>
            </a:cxnLst>
            <a:rect l="0" t="0" r="r" b="b"/>
            <a:pathLst>
              <a:path w="338" h="369">
                <a:moveTo>
                  <a:pt x="95" y="116"/>
                </a:moveTo>
                <a:cubicBezTo>
                  <a:pt x="74" y="125"/>
                  <a:pt x="37" y="143"/>
                  <a:pt x="0" y="160"/>
                </a:cubicBezTo>
                <a:cubicBezTo>
                  <a:pt x="20" y="196"/>
                  <a:pt x="45" y="261"/>
                  <a:pt x="52" y="369"/>
                </a:cubicBezTo>
                <a:cubicBezTo>
                  <a:pt x="92" y="344"/>
                  <a:pt x="145" y="302"/>
                  <a:pt x="190" y="258"/>
                </a:cubicBezTo>
                <a:cubicBezTo>
                  <a:pt x="262" y="187"/>
                  <a:pt x="338" y="86"/>
                  <a:pt x="338" y="86"/>
                </a:cubicBezTo>
                <a:cubicBezTo>
                  <a:pt x="313" y="0"/>
                  <a:pt x="313" y="0"/>
                  <a:pt x="313" y="0"/>
                </a:cubicBezTo>
                <a:cubicBezTo>
                  <a:pt x="313" y="0"/>
                  <a:pt x="152" y="90"/>
                  <a:pt x="95" y="116"/>
                </a:cubicBezTo>
                <a:close/>
              </a:path>
            </a:pathLst>
          </a:custGeom>
          <a:solidFill>
            <a:srgbClr val="FFB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ïṧḷîḓe">
            <a:extLst>
              <a:ext uri="{FF2B5EF4-FFF2-40B4-BE49-F238E27FC236}">
                <a16:creationId xmlns:a16="http://schemas.microsoft.com/office/drawing/2014/main" id="{A1A935CA-7ECE-4A5D-935F-7AE99953534E}"/>
              </a:ext>
            </a:extLst>
          </p:cNvPr>
          <p:cNvSpPr/>
          <p:nvPr/>
        </p:nvSpPr>
        <p:spPr bwMode="auto">
          <a:xfrm>
            <a:off x="9407747" y="4220742"/>
            <a:ext cx="203974" cy="71991"/>
          </a:xfrm>
          <a:custGeom>
            <a:avLst/>
            <a:gdLst>
              <a:gd name="T0" fmla="*/ 362 w 411"/>
              <a:gd name="T1" fmla="*/ 12 h 146"/>
              <a:gd name="T2" fmla="*/ 203 w 411"/>
              <a:gd name="T3" fmla="*/ 19 h 146"/>
              <a:gd name="T4" fmla="*/ 17 w 411"/>
              <a:gd name="T5" fmla="*/ 53 h 146"/>
              <a:gd name="T6" fmla="*/ 37 w 411"/>
              <a:gd name="T7" fmla="*/ 92 h 146"/>
              <a:gd name="T8" fmla="*/ 247 w 411"/>
              <a:gd name="T9" fmla="*/ 120 h 146"/>
              <a:gd name="T10" fmla="*/ 411 w 411"/>
              <a:gd name="T11" fmla="*/ 92 h 146"/>
              <a:gd name="T12" fmla="*/ 362 w 411"/>
              <a:gd name="T13" fmla="*/ 12 h 146"/>
            </a:gdLst>
            <a:ahLst/>
            <a:cxnLst>
              <a:cxn ang="0">
                <a:pos x="T0" y="T1"/>
              </a:cxn>
              <a:cxn ang="0">
                <a:pos x="T2" y="T3"/>
              </a:cxn>
              <a:cxn ang="0">
                <a:pos x="T4" y="T5"/>
              </a:cxn>
              <a:cxn ang="0">
                <a:pos x="T6" y="T7"/>
              </a:cxn>
              <a:cxn ang="0">
                <a:pos x="T8" y="T9"/>
              </a:cxn>
              <a:cxn ang="0">
                <a:pos x="T10" y="T11"/>
              </a:cxn>
              <a:cxn ang="0">
                <a:pos x="T12" y="T13"/>
              </a:cxn>
            </a:cxnLst>
            <a:rect l="0" t="0" r="r" b="b"/>
            <a:pathLst>
              <a:path w="411" h="146">
                <a:moveTo>
                  <a:pt x="362" y="12"/>
                </a:moveTo>
                <a:cubicBezTo>
                  <a:pt x="362" y="12"/>
                  <a:pt x="264" y="37"/>
                  <a:pt x="203" y="19"/>
                </a:cubicBezTo>
                <a:cubicBezTo>
                  <a:pt x="141" y="0"/>
                  <a:pt x="35" y="31"/>
                  <a:pt x="17" y="53"/>
                </a:cubicBezTo>
                <a:cubicBezTo>
                  <a:pt x="0" y="76"/>
                  <a:pt x="7" y="85"/>
                  <a:pt x="37" y="92"/>
                </a:cubicBezTo>
                <a:cubicBezTo>
                  <a:pt x="68" y="100"/>
                  <a:pt x="176" y="146"/>
                  <a:pt x="247" y="120"/>
                </a:cubicBezTo>
                <a:cubicBezTo>
                  <a:pt x="318" y="93"/>
                  <a:pt x="411" y="92"/>
                  <a:pt x="411" y="92"/>
                </a:cubicBezTo>
                <a:lnTo>
                  <a:pt x="362" y="12"/>
                </a:lnTo>
                <a:close/>
              </a:path>
            </a:pathLst>
          </a:custGeom>
          <a:solidFill>
            <a:srgbClr val="E49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íṧḷiḑe">
            <a:extLst>
              <a:ext uri="{FF2B5EF4-FFF2-40B4-BE49-F238E27FC236}">
                <a16:creationId xmlns:a16="http://schemas.microsoft.com/office/drawing/2014/main" id="{710F09F5-B45C-48A4-8224-BA84044960B5}"/>
              </a:ext>
            </a:extLst>
          </p:cNvPr>
          <p:cNvSpPr/>
          <p:nvPr/>
        </p:nvSpPr>
        <p:spPr bwMode="auto">
          <a:xfrm>
            <a:off x="9548529" y="3724804"/>
            <a:ext cx="454343" cy="561530"/>
          </a:xfrm>
          <a:custGeom>
            <a:avLst/>
            <a:gdLst>
              <a:gd name="T0" fmla="*/ 918 w 918"/>
              <a:gd name="T1" fmla="*/ 168 h 1133"/>
              <a:gd name="T2" fmla="*/ 629 w 918"/>
              <a:gd name="T3" fmla="*/ 1013 h 1133"/>
              <a:gd name="T4" fmla="*/ 29 w 918"/>
              <a:gd name="T5" fmla="*/ 1133 h 1133"/>
              <a:gd name="T6" fmla="*/ 7 w 918"/>
              <a:gd name="T7" fmla="*/ 1016 h 1133"/>
              <a:gd name="T8" fmla="*/ 479 w 918"/>
              <a:gd name="T9" fmla="*/ 782 h 1133"/>
              <a:gd name="T10" fmla="*/ 534 w 918"/>
              <a:gd name="T11" fmla="*/ 165 h 1133"/>
              <a:gd name="T12" fmla="*/ 918 w 918"/>
              <a:gd name="T13" fmla="*/ 168 h 1133"/>
            </a:gdLst>
            <a:ahLst/>
            <a:cxnLst>
              <a:cxn ang="0">
                <a:pos x="T0" y="T1"/>
              </a:cxn>
              <a:cxn ang="0">
                <a:pos x="T2" y="T3"/>
              </a:cxn>
              <a:cxn ang="0">
                <a:pos x="T4" y="T5"/>
              </a:cxn>
              <a:cxn ang="0">
                <a:pos x="T6" y="T7"/>
              </a:cxn>
              <a:cxn ang="0">
                <a:pos x="T8" y="T9"/>
              </a:cxn>
              <a:cxn ang="0">
                <a:pos x="T10" y="T11"/>
              </a:cxn>
              <a:cxn ang="0">
                <a:pos x="T12" y="T13"/>
              </a:cxn>
            </a:cxnLst>
            <a:rect l="0" t="0" r="r" b="b"/>
            <a:pathLst>
              <a:path w="918" h="1133">
                <a:moveTo>
                  <a:pt x="918" y="168"/>
                </a:moveTo>
                <a:cubicBezTo>
                  <a:pt x="918" y="168"/>
                  <a:pt x="809" y="944"/>
                  <a:pt x="629" y="1013"/>
                </a:cubicBezTo>
                <a:cubicBezTo>
                  <a:pt x="539" y="1048"/>
                  <a:pt x="145" y="1125"/>
                  <a:pt x="29" y="1133"/>
                </a:cubicBezTo>
                <a:cubicBezTo>
                  <a:pt x="29" y="1133"/>
                  <a:pt x="0" y="1110"/>
                  <a:pt x="7" y="1016"/>
                </a:cubicBezTo>
                <a:cubicBezTo>
                  <a:pt x="7" y="1016"/>
                  <a:pt x="420" y="864"/>
                  <a:pt x="479" y="782"/>
                </a:cubicBezTo>
                <a:cubicBezTo>
                  <a:pt x="566" y="659"/>
                  <a:pt x="424" y="280"/>
                  <a:pt x="534" y="165"/>
                </a:cubicBezTo>
                <a:cubicBezTo>
                  <a:pt x="644" y="50"/>
                  <a:pt x="828" y="0"/>
                  <a:pt x="918" y="168"/>
                </a:cubicBezTo>
                <a:close/>
              </a:path>
            </a:pathLst>
          </a:custGeom>
          <a:solidFill>
            <a:srgbClr val="4A7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íṣļíḑè">
            <a:extLst>
              <a:ext uri="{FF2B5EF4-FFF2-40B4-BE49-F238E27FC236}">
                <a16:creationId xmlns:a16="http://schemas.microsoft.com/office/drawing/2014/main" id="{2C99F40B-A0E5-4EF2-8881-DCE4293E8E28}"/>
              </a:ext>
            </a:extLst>
          </p:cNvPr>
          <p:cNvSpPr/>
          <p:nvPr/>
        </p:nvSpPr>
        <p:spPr bwMode="auto">
          <a:xfrm>
            <a:off x="9728506" y="4678284"/>
            <a:ext cx="461542" cy="697513"/>
          </a:xfrm>
          <a:custGeom>
            <a:avLst/>
            <a:gdLst>
              <a:gd name="T0" fmla="*/ 541 w 932"/>
              <a:gd name="T1" fmla="*/ 1234 h 1408"/>
              <a:gd name="T2" fmla="*/ 541 w 932"/>
              <a:gd name="T3" fmla="*/ 1065 h 1408"/>
              <a:gd name="T4" fmla="*/ 808 w 932"/>
              <a:gd name="T5" fmla="*/ 1065 h 1408"/>
              <a:gd name="T6" fmla="*/ 821 w 932"/>
              <a:gd name="T7" fmla="*/ 1052 h 1408"/>
              <a:gd name="T8" fmla="*/ 821 w 932"/>
              <a:gd name="T9" fmla="*/ 1025 h 1408"/>
              <a:gd name="T10" fmla="*/ 808 w 932"/>
              <a:gd name="T11" fmla="*/ 1012 h 1408"/>
              <a:gd name="T12" fmla="*/ 541 w 932"/>
              <a:gd name="T13" fmla="*/ 1012 h 1408"/>
              <a:gd name="T14" fmla="*/ 541 w 932"/>
              <a:gd name="T15" fmla="*/ 49 h 1408"/>
              <a:gd name="T16" fmla="*/ 492 w 932"/>
              <a:gd name="T17" fmla="*/ 0 h 1408"/>
              <a:gd name="T18" fmla="*/ 440 w 932"/>
              <a:gd name="T19" fmla="*/ 0 h 1408"/>
              <a:gd name="T20" fmla="*/ 391 w 932"/>
              <a:gd name="T21" fmla="*/ 49 h 1408"/>
              <a:gd name="T22" fmla="*/ 391 w 932"/>
              <a:gd name="T23" fmla="*/ 1012 h 1408"/>
              <a:gd name="T24" fmla="*/ 124 w 932"/>
              <a:gd name="T25" fmla="*/ 1012 h 1408"/>
              <a:gd name="T26" fmla="*/ 111 w 932"/>
              <a:gd name="T27" fmla="*/ 1025 h 1408"/>
              <a:gd name="T28" fmla="*/ 111 w 932"/>
              <a:gd name="T29" fmla="*/ 1052 h 1408"/>
              <a:gd name="T30" fmla="*/ 124 w 932"/>
              <a:gd name="T31" fmla="*/ 1065 h 1408"/>
              <a:gd name="T32" fmla="*/ 391 w 932"/>
              <a:gd name="T33" fmla="*/ 1065 h 1408"/>
              <a:gd name="T34" fmla="*/ 391 w 932"/>
              <a:gd name="T35" fmla="*/ 1234 h 1408"/>
              <a:gd name="T36" fmla="*/ 0 w 932"/>
              <a:gd name="T37" fmla="*/ 1408 h 1408"/>
              <a:gd name="T38" fmla="*/ 932 w 932"/>
              <a:gd name="T39" fmla="*/ 1408 h 1408"/>
              <a:gd name="T40" fmla="*/ 541 w 932"/>
              <a:gd name="T41" fmla="*/ 1234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2" h="1408">
                <a:moveTo>
                  <a:pt x="541" y="1234"/>
                </a:moveTo>
                <a:cubicBezTo>
                  <a:pt x="541" y="1065"/>
                  <a:pt x="541" y="1065"/>
                  <a:pt x="541" y="1065"/>
                </a:cubicBezTo>
                <a:cubicBezTo>
                  <a:pt x="808" y="1065"/>
                  <a:pt x="808" y="1065"/>
                  <a:pt x="808" y="1065"/>
                </a:cubicBezTo>
                <a:cubicBezTo>
                  <a:pt x="815" y="1065"/>
                  <a:pt x="821" y="1059"/>
                  <a:pt x="821" y="1052"/>
                </a:cubicBezTo>
                <a:cubicBezTo>
                  <a:pt x="821" y="1025"/>
                  <a:pt x="821" y="1025"/>
                  <a:pt x="821" y="1025"/>
                </a:cubicBezTo>
                <a:cubicBezTo>
                  <a:pt x="821" y="1018"/>
                  <a:pt x="815" y="1012"/>
                  <a:pt x="808" y="1012"/>
                </a:cubicBezTo>
                <a:cubicBezTo>
                  <a:pt x="541" y="1012"/>
                  <a:pt x="541" y="1012"/>
                  <a:pt x="541" y="1012"/>
                </a:cubicBezTo>
                <a:cubicBezTo>
                  <a:pt x="541" y="49"/>
                  <a:pt x="541" y="49"/>
                  <a:pt x="541" y="49"/>
                </a:cubicBezTo>
                <a:cubicBezTo>
                  <a:pt x="541" y="22"/>
                  <a:pt x="519" y="0"/>
                  <a:pt x="492" y="0"/>
                </a:cubicBezTo>
                <a:cubicBezTo>
                  <a:pt x="440" y="0"/>
                  <a:pt x="440" y="0"/>
                  <a:pt x="440" y="0"/>
                </a:cubicBezTo>
                <a:cubicBezTo>
                  <a:pt x="413" y="0"/>
                  <a:pt x="391" y="22"/>
                  <a:pt x="391" y="49"/>
                </a:cubicBezTo>
                <a:cubicBezTo>
                  <a:pt x="391" y="1012"/>
                  <a:pt x="391" y="1012"/>
                  <a:pt x="391" y="1012"/>
                </a:cubicBezTo>
                <a:cubicBezTo>
                  <a:pt x="124" y="1012"/>
                  <a:pt x="124" y="1012"/>
                  <a:pt x="124" y="1012"/>
                </a:cubicBezTo>
                <a:cubicBezTo>
                  <a:pt x="117" y="1012"/>
                  <a:pt x="111" y="1018"/>
                  <a:pt x="111" y="1025"/>
                </a:cubicBezTo>
                <a:cubicBezTo>
                  <a:pt x="111" y="1052"/>
                  <a:pt x="111" y="1052"/>
                  <a:pt x="111" y="1052"/>
                </a:cubicBezTo>
                <a:cubicBezTo>
                  <a:pt x="111" y="1059"/>
                  <a:pt x="117" y="1065"/>
                  <a:pt x="124" y="1065"/>
                </a:cubicBezTo>
                <a:cubicBezTo>
                  <a:pt x="391" y="1065"/>
                  <a:pt x="391" y="1065"/>
                  <a:pt x="391" y="1065"/>
                </a:cubicBezTo>
                <a:cubicBezTo>
                  <a:pt x="391" y="1234"/>
                  <a:pt x="391" y="1234"/>
                  <a:pt x="391" y="1234"/>
                </a:cubicBezTo>
                <a:cubicBezTo>
                  <a:pt x="198" y="1249"/>
                  <a:pt x="43" y="1318"/>
                  <a:pt x="0" y="1408"/>
                </a:cubicBezTo>
                <a:cubicBezTo>
                  <a:pt x="932" y="1408"/>
                  <a:pt x="932" y="1408"/>
                  <a:pt x="932" y="1408"/>
                </a:cubicBezTo>
                <a:cubicBezTo>
                  <a:pt x="889" y="1318"/>
                  <a:pt x="734" y="1249"/>
                  <a:pt x="541" y="1234"/>
                </a:cubicBezTo>
                <a:close/>
              </a:path>
            </a:pathLst>
          </a:custGeom>
          <a:solidFill>
            <a:srgbClr val="2B47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íṥļiḑê">
            <a:extLst>
              <a:ext uri="{FF2B5EF4-FFF2-40B4-BE49-F238E27FC236}">
                <a16:creationId xmlns:a16="http://schemas.microsoft.com/office/drawing/2014/main" id="{99290827-55B8-479E-8725-27296C46360A}"/>
              </a:ext>
            </a:extLst>
          </p:cNvPr>
          <p:cNvSpPr/>
          <p:nvPr/>
        </p:nvSpPr>
        <p:spPr bwMode="auto">
          <a:xfrm>
            <a:off x="9441342" y="4353525"/>
            <a:ext cx="625521" cy="951081"/>
          </a:xfrm>
          <a:custGeom>
            <a:avLst/>
            <a:gdLst>
              <a:gd name="T0" fmla="*/ 1098 w 1262"/>
              <a:gd name="T1" fmla="*/ 535 h 1919"/>
              <a:gd name="T2" fmla="*/ 991 w 1262"/>
              <a:gd name="T3" fmla="*/ 687 h 1919"/>
              <a:gd name="T4" fmla="*/ 724 w 1262"/>
              <a:gd name="T5" fmla="*/ 1073 h 1919"/>
              <a:gd name="T6" fmla="*/ 703 w 1262"/>
              <a:gd name="T7" fmla="*/ 1147 h 1919"/>
              <a:gd name="T8" fmla="*/ 669 w 1262"/>
              <a:gd name="T9" fmla="*/ 1230 h 1919"/>
              <a:gd name="T10" fmla="*/ 470 w 1262"/>
              <a:gd name="T11" fmla="*/ 1569 h 1919"/>
              <a:gd name="T12" fmla="*/ 221 w 1262"/>
              <a:gd name="T13" fmla="*/ 1919 h 1919"/>
              <a:gd name="T14" fmla="*/ 0 w 1262"/>
              <a:gd name="T15" fmla="*/ 1909 h 1919"/>
              <a:gd name="T16" fmla="*/ 234 w 1262"/>
              <a:gd name="T17" fmla="*/ 1303 h 1919"/>
              <a:gd name="T18" fmla="*/ 397 w 1262"/>
              <a:gd name="T19" fmla="*/ 900 h 1919"/>
              <a:gd name="T20" fmla="*/ 418 w 1262"/>
              <a:gd name="T21" fmla="*/ 846 h 1919"/>
              <a:gd name="T22" fmla="*/ 467 w 1262"/>
              <a:gd name="T23" fmla="*/ 726 h 1919"/>
              <a:gd name="T24" fmla="*/ 685 w 1262"/>
              <a:gd name="T25" fmla="*/ 184 h 1919"/>
              <a:gd name="T26" fmla="*/ 1220 w 1262"/>
              <a:gd name="T27" fmla="*/ 119 h 1919"/>
              <a:gd name="T28" fmla="*/ 1098 w 1262"/>
              <a:gd name="T29" fmla="*/ 535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919">
                <a:moveTo>
                  <a:pt x="1098" y="535"/>
                </a:moveTo>
                <a:cubicBezTo>
                  <a:pt x="1066" y="589"/>
                  <a:pt x="1029" y="639"/>
                  <a:pt x="991" y="687"/>
                </a:cubicBezTo>
                <a:cubicBezTo>
                  <a:pt x="874" y="835"/>
                  <a:pt x="746" y="957"/>
                  <a:pt x="724" y="1073"/>
                </a:cubicBezTo>
                <a:cubicBezTo>
                  <a:pt x="719" y="1096"/>
                  <a:pt x="712" y="1121"/>
                  <a:pt x="703" y="1147"/>
                </a:cubicBezTo>
                <a:cubicBezTo>
                  <a:pt x="694" y="1173"/>
                  <a:pt x="682" y="1201"/>
                  <a:pt x="669" y="1230"/>
                </a:cubicBezTo>
                <a:cubicBezTo>
                  <a:pt x="619" y="1338"/>
                  <a:pt x="545" y="1459"/>
                  <a:pt x="470" y="1569"/>
                </a:cubicBezTo>
                <a:cubicBezTo>
                  <a:pt x="342" y="1760"/>
                  <a:pt x="221" y="1919"/>
                  <a:pt x="221" y="1919"/>
                </a:cubicBezTo>
                <a:cubicBezTo>
                  <a:pt x="0" y="1909"/>
                  <a:pt x="0" y="1909"/>
                  <a:pt x="0" y="1909"/>
                </a:cubicBezTo>
                <a:cubicBezTo>
                  <a:pt x="8" y="1887"/>
                  <a:pt x="105" y="1624"/>
                  <a:pt x="234" y="1303"/>
                </a:cubicBezTo>
                <a:cubicBezTo>
                  <a:pt x="287" y="1172"/>
                  <a:pt x="343" y="1033"/>
                  <a:pt x="397" y="900"/>
                </a:cubicBezTo>
                <a:cubicBezTo>
                  <a:pt x="404" y="882"/>
                  <a:pt x="411" y="864"/>
                  <a:pt x="418" y="846"/>
                </a:cubicBezTo>
                <a:cubicBezTo>
                  <a:pt x="435" y="805"/>
                  <a:pt x="451" y="765"/>
                  <a:pt x="467" y="726"/>
                </a:cubicBezTo>
                <a:cubicBezTo>
                  <a:pt x="588" y="424"/>
                  <a:pt x="685" y="184"/>
                  <a:pt x="685" y="184"/>
                </a:cubicBezTo>
                <a:cubicBezTo>
                  <a:pt x="685" y="184"/>
                  <a:pt x="1170" y="0"/>
                  <a:pt x="1220" y="119"/>
                </a:cubicBezTo>
                <a:cubicBezTo>
                  <a:pt x="1262" y="217"/>
                  <a:pt x="1228" y="314"/>
                  <a:pt x="1098" y="535"/>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íşlîḍe">
            <a:extLst>
              <a:ext uri="{FF2B5EF4-FFF2-40B4-BE49-F238E27FC236}">
                <a16:creationId xmlns:a16="http://schemas.microsoft.com/office/drawing/2014/main" id="{4FE353DE-B2EA-44F2-A096-2A2FF353D402}"/>
              </a:ext>
            </a:extLst>
          </p:cNvPr>
          <p:cNvSpPr/>
          <p:nvPr/>
        </p:nvSpPr>
        <p:spPr bwMode="auto">
          <a:xfrm>
            <a:off x="9324557" y="5227815"/>
            <a:ext cx="223172" cy="148781"/>
          </a:xfrm>
          <a:custGeom>
            <a:avLst/>
            <a:gdLst>
              <a:gd name="T0" fmla="*/ 449 w 449"/>
              <a:gd name="T1" fmla="*/ 114 h 300"/>
              <a:gd name="T2" fmla="*/ 403 w 449"/>
              <a:gd name="T3" fmla="*/ 300 h 300"/>
              <a:gd name="T4" fmla="*/ 223 w 449"/>
              <a:gd name="T5" fmla="*/ 300 h 300"/>
              <a:gd name="T6" fmla="*/ 0 w 449"/>
              <a:gd name="T7" fmla="*/ 299 h 300"/>
              <a:gd name="T8" fmla="*/ 67 w 449"/>
              <a:gd name="T9" fmla="*/ 234 h 300"/>
              <a:gd name="T10" fmla="*/ 281 w 449"/>
              <a:gd name="T11" fmla="*/ 90 h 300"/>
              <a:gd name="T12" fmla="*/ 449 w 449"/>
              <a:gd name="T13" fmla="*/ 114 h 300"/>
            </a:gdLst>
            <a:ahLst/>
            <a:cxnLst>
              <a:cxn ang="0">
                <a:pos x="T0" y="T1"/>
              </a:cxn>
              <a:cxn ang="0">
                <a:pos x="T2" y="T3"/>
              </a:cxn>
              <a:cxn ang="0">
                <a:pos x="T4" y="T5"/>
              </a:cxn>
              <a:cxn ang="0">
                <a:pos x="T6" y="T7"/>
              </a:cxn>
              <a:cxn ang="0">
                <a:pos x="T8" y="T9"/>
              </a:cxn>
              <a:cxn ang="0">
                <a:pos x="T10" y="T11"/>
              </a:cxn>
              <a:cxn ang="0">
                <a:pos x="T12" y="T13"/>
              </a:cxn>
            </a:cxnLst>
            <a:rect l="0" t="0" r="r" b="b"/>
            <a:pathLst>
              <a:path w="449" h="300">
                <a:moveTo>
                  <a:pt x="449" y="114"/>
                </a:moveTo>
                <a:cubicBezTo>
                  <a:pt x="449" y="114"/>
                  <a:pt x="438" y="297"/>
                  <a:pt x="403" y="300"/>
                </a:cubicBezTo>
                <a:cubicBezTo>
                  <a:pt x="398" y="300"/>
                  <a:pt x="223" y="300"/>
                  <a:pt x="223" y="300"/>
                </a:cubicBezTo>
                <a:cubicBezTo>
                  <a:pt x="0" y="299"/>
                  <a:pt x="0" y="299"/>
                  <a:pt x="0" y="299"/>
                </a:cubicBezTo>
                <a:cubicBezTo>
                  <a:pt x="0" y="299"/>
                  <a:pt x="2" y="245"/>
                  <a:pt x="67" y="234"/>
                </a:cubicBezTo>
                <a:cubicBezTo>
                  <a:pt x="132" y="222"/>
                  <a:pt x="241" y="176"/>
                  <a:pt x="281" y="90"/>
                </a:cubicBezTo>
                <a:cubicBezTo>
                  <a:pt x="322" y="0"/>
                  <a:pt x="449" y="114"/>
                  <a:pt x="449" y="114"/>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ṩļiḍè">
            <a:extLst>
              <a:ext uri="{FF2B5EF4-FFF2-40B4-BE49-F238E27FC236}">
                <a16:creationId xmlns:a16="http://schemas.microsoft.com/office/drawing/2014/main" id="{44F7AAED-5809-4CA3-A10C-06971017B137}"/>
              </a:ext>
            </a:extLst>
          </p:cNvPr>
          <p:cNvSpPr/>
          <p:nvPr/>
        </p:nvSpPr>
        <p:spPr bwMode="auto">
          <a:xfrm>
            <a:off x="9721307" y="5025441"/>
            <a:ext cx="156780" cy="239171"/>
          </a:xfrm>
          <a:custGeom>
            <a:avLst/>
            <a:gdLst>
              <a:gd name="T0" fmla="*/ 162 w 316"/>
              <a:gd name="T1" fmla="*/ 0 h 482"/>
              <a:gd name="T2" fmla="*/ 302 w 316"/>
              <a:gd name="T3" fmla="*/ 131 h 482"/>
              <a:gd name="T4" fmla="*/ 214 w 316"/>
              <a:gd name="T5" fmla="*/ 288 h 482"/>
              <a:gd name="T6" fmla="*/ 105 w 316"/>
              <a:gd name="T7" fmla="*/ 482 h 482"/>
              <a:gd name="T8" fmla="*/ 80 w 316"/>
              <a:gd name="T9" fmla="*/ 392 h 482"/>
              <a:gd name="T10" fmla="*/ 59 w 316"/>
              <a:gd name="T11" fmla="*/ 135 h 482"/>
              <a:gd name="T12" fmla="*/ 162 w 31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316" h="482">
                <a:moveTo>
                  <a:pt x="162" y="0"/>
                </a:moveTo>
                <a:cubicBezTo>
                  <a:pt x="162" y="0"/>
                  <a:pt x="316" y="99"/>
                  <a:pt x="302" y="131"/>
                </a:cubicBezTo>
                <a:cubicBezTo>
                  <a:pt x="300" y="135"/>
                  <a:pt x="214" y="288"/>
                  <a:pt x="214" y="288"/>
                </a:cubicBezTo>
                <a:cubicBezTo>
                  <a:pt x="105" y="482"/>
                  <a:pt x="105" y="482"/>
                  <a:pt x="105" y="482"/>
                </a:cubicBezTo>
                <a:cubicBezTo>
                  <a:pt x="105" y="482"/>
                  <a:pt x="58" y="455"/>
                  <a:pt x="80" y="392"/>
                </a:cubicBezTo>
                <a:cubicBezTo>
                  <a:pt x="102" y="330"/>
                  <a:pt x="115" y="212"/>
                  <a:pt x="59" y="135"/>
                </a:cubicBezTo>
                <a:cubicBezTo>
                  <a:pt x="0" y="55"/>
                  <a:pt x="162" y="0"/>
                  <a:pt x="162" y="0"/>
                </a:cubicBezTo>
                <a:close/>
              </a:path>
            </a:pathLst>
          </a:custGeom>
          <a:solidFill>
            <a:srgbClr val="16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íSḻiḍê">
            <a:extLst>
              <a:ext uri="{FF2B5EF4-FFF2-40B4-BE49-F238E27FC236}">
                <a16:creationId xmlns:a16="http://schemas.microsoft.com/office/drawing/2014/main" id="{F7B60208-510B-4A69-B7B8-D858A8A3B143}"/>
              </a:ext>
            </a:extLst>
          </p:cNvPr>
          <p:cNvSpPr/>
          <p:nvPr/>
        </p:nvSpPr>
        <p:spPr bwMode="auto">
          <a:xfrm>
            <a:off x="9329356" y="4401519"/>
            <a:ext cx="739908" cy="710311"/>
          </a:xfrm>
          <a:custGeom>
            <a:avLst/>
            <a:gdLst>
              <a:gd name="T0" fmla="*/ 745 w 1494"/>
              <a:gd name="T1" fmla="*/ 0 h 1433"/>
              <a:gd name="T2" fmla="*/ 68 w 1494"/>
              <a:gd name="T3" fmla="*/ 634 h 1433"/>
              <a:gd name="T4" fmla="*/ 878 w 1494"/>
              <a:gd name="T5" fmla="*/ 1433 h 1433"/>
              <a:gd name="T6" fmla="*/ 991 w 1494"/>
              <a:gd name="T7" fmla="*/ 1286 h 1433"/>
              <a:gd name="T8" fmla="*/ 508 w 1494"/>
              <a:gd name="T9" fmla="*/ 703 h 1433"/>
              <a:gd name="T10" fmla="*/ 1392 w 1494"/>
              <a:gd name="T11" fmla="*/ 318 h 1433"/>
              <a:gd name="T12" fmla="*/ 1458 w 1494"/>
              <a:gd name="T13" fmla="*/ 26 h 1433"/>
              <a:gd name="T14" fmla="*/ 745 w 1494"/>
              <a:gd name="T15" fmla="*/ 0 h 14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4" h="1433">
                <a:moveTo>
                  <a:pt x="745" y="0"/>
                </a:moveTo>
                <a:cubicBezTo>
                  <a:pt x="745" y="0"/>
                  <a:pt x="136" y="379"/>
                  <a:pt x="68" y="634"/>
                </a:cubicBezTo>
                <a:cubicBezTo>
                  <a:pt x="0" y="889"/>
                  <a:pt x="878" y="1433"/>
                  <a:pt x="878" y="1433"/>
                </a:cubicBezTo>
                <a:cubicBezTo>
                  <a:pt x="878" y="1433"/>
                  <a:pt x="974" y="1348"/>
                  <a:pt x="991" y="1286"/>
                </a:cubicBezTo>
                <a:cubicBezTo>
                  <a:pt x="991" y="1286"/>
                  <a:pt x="594" y="810"/>
                  <a:pt x="508" y="703"/>
                </a:cubicBezTo>
                <a:cubicBezTo>
                  <a:pt x="455" y="638"/>
                  <a:pt x="1290" y="477"/>
                  <a:pt x="1392" y="318"/>
                </a:cubicBezTo>
                <a:cubicBezTo>
                  <a:pt x="1494" y="160"/>
                  <a:pt x="1458" y="26"/>
                  <a:pt x="1458" y="26"/>
                </a:cubicBezTo>
                <a:lnTo>
                  <a:pt x="745" y="0"/>
                </a:lnTo>
                <a:close/>
              </a:path>
            </a:pathLst>
          </a:custGeom>
          <a:solidFill>
            <a:srgbClr val="1C46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ṡḻíḋè">
            <a:extLst>
              <a:ext uri="{FF2B5EF4-FFF2-40B4-BE49-F238E27FC236}">
                <a16:creationId xmlns:a16="http://schemas.microsoft.com/office/drawing/2014/main" id="{7DCA8112-7EC3-4460-9010-6A6B6D69E869}"/>
              </a:ext>
            </a:extLst>
          </p:cNvPr>
          <p:cNvSpPr/>
          <p:nvPr/>
        </p:nvSpPr>
        <p:spPr bwMode="auto">
          <a:xfrm>
            <a:off x="9627719" y="4643088"/>
            <a:ext cx="663117" cy="167979"/>
          </a:xfrm>
          <a:prstGeom prst="roundRect">
            <a:avLst/>
          </a:prstGeom>
          <a:solidFill>
            <a:srgbClr val="EE9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išľiḋe">
            <a:extLst>
              <a:ext uri="{FF2B5EF4-FFF2-40B4-BE49-F238E27FC236}">
                <a16:creationId xmlns:a16="http://schemas.microsoft.com/office/drawing/2014/main" id="{F85BA7D8-165A-48B4-A110-00AAF793B30F}"/>
              </a:ext>
            </a:extLst>
          </p:cNvPr>
          <p:cNvSpPr/>
          <p:nvPr/>
        </p:nvSpPr>
        <p:spPr bwMode="auto">
          <a:xfrm>
            <a:off x="9791699" y="3588020"/>
            <a:ext cx="191976" cy="215174"/>
          </a:xfrm>
          <a:custGeom>
            <a:avLst/>
            <a:gdLst>
              <a:gd name="T0" fmla="*/ 92 w 387"/>
              <a:gd name="T1" fmla="*/ 312 h 434"/>
              <a:gd name="T2" fmla="*/ 0 w 387"/>
              <a:gd name="T3" fmla="*/ 396 h 434"/>
              <a:gd name="T4" fmla="*/ 387 w 387"/>
              <a:gd name="T5" fmla="*/ 299 h 434"/>
              <a:gd name="T6" fmla="*/ 259 w 387"/>
              <a:gd name="T7" fmla="*/ 97 h 434"/>
              <a:gd name="T8" fmla="*/ 254 w 387"/>
              <a:gd name="T9" fmla="*/ 76 h 434"/>
              <a:gd name="T10" fmla="*/ 246 w 387"/>
              <a:gd name="T11" fmla="*/ 0 h 434"/>
              <a:gd name="T12" fmla="*/ 179 w 387"/>
              <a:gd name="T13" fmla="*/ 60 h 434"/>
              <a:gd name="T14" fmla="*/ 68 w 387"/>
              <a:gd name="T15" fmla="*/ 159 h 434"/>
              <a:gd name="T16" fmla="*/ 84 w 387"/>
              <a:gd name="T17" fmla="*/ 272 h 434"/>
              <a:gd name="T18" fmla="*/ 92 w 387"/>
              <a:gd name="T19" fmla="*/ 31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434">
                <a:moveTo>
                  <a:pt x="92" y="312"/>
                </a:moveTo>
                <a:cubicBezTo>
                  <a:pt x="33" y="349"/>
                  <a:pt x="0" y="396"/>
                  <a:pt x="0" y="396"/>
                </a:cubicBezTo>
                <a:cubicBezTo>
                  <a:pt x="146" y="434"/>
                  <a:pt x="387" y="299"/>
                  <a:pt x="387" y="299"/>
                </a:cubicBezTo>
                <a:cubicBezTo>
                  <a:pt x="387" y="299"/>
                  <a:pt x="294" y="236"/>
                  <a:pt x="259" y="97"/>
                </a:cubicBezTo>
                <a:cubicBezTo>
                  <a:pt x="257" y="90"/>
                  <a:pt x="255" y="83"/>
                  <a:pt x="254" y="76"/>
                </a:cubicBezTo>
                <a:cubicBezTo>
                  <a:pt x="249" y="52"/>
                  <a:pt x="247" y="27"/>
                  <a:pt x="246" y="0"/>
                </a:cubicBezTo>
                <a:cubicBezTo>
                  <a:pt x="179" y="60"/>
                  <a:pt x="179" y="60"/>
                  <a:pt x="179" y="60"/>
                </a:cubicBezTo>
                <a:cubicBezTo>
                  <a:pt x="68" y="159"/>
                  <a:pt x="68" y="159"/>
                  <a:pt x="68" y="159"/>
                </a:cubicBezTo>
                <a:cubicBezTo>
                  <a:pt x="68" y="159"/>
                  <a:pt x="70" y="201"/>
                  <a:pt x="84" y="272"/>
                </a:cubicBezTo>
                <a:cubicBezTo>
                  <a:pt x="86" y="285"/>
                  <a:pt x="89" y="298"/>
                  <a:pt x="92" y="312"/>
                </a:cubicBezTo>
                <a:close/>
              </a:path>
            </a:pathLst>
          </a:custGeom>
          <a:solidFill>
            <a:srgbClr val="E49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îŝ1ïdé">
            <a:extLst>
              <a:ext uri="{FF2B5EF4-FFF2-40B4-BE49-F238E27FC236}">
                <a16:creationId xmlns:a16="http://schemas.microsoft.com/office/drawing/2014/main" id="{5DDB276F-78BF-4B17-869B-1BD175DE5A69}"/>
              </a:ext>
            </a:extLst>
          </p:cNvPr>
          <p:cNvSpPr/>
          <p:nvPr/>
        </p:nvSpPr>
        <p:spPr bwMode="auto">
          <a:xfrm>
            <a:off x="9687712" y="3704006"/>
            <a:ext cx="384752" cy="799100"/>
          </a:xfrm>
          <a:custGeom>
            <a:avLst/>
            <a:gdLst>
              <a:gd name="T0" fmla="*/ 751 w 776"/>
              <a:gd name="T1" fmla="*/ 766 h 1612"/>
              <a:gd name="T2" fmla="*/ 742 w 776"/>
              <a:gd name="T3" fmla="*/ 1548 h 1612"/>
              <a:gd name="T4" fmla="*/ 387 w 776"/>
              <a:gd name="T5" fmla="*/ 1553 h 1612"/>
              <a:gd name="T6" fmla="*/ 268 w 776"/>
              <a:gd name="T7" fmla="*/ 1520 h 1612"/>
              <a:gd name="T8" fmla="*/ 3 w 776"/>
              <a:gd name="T9" fmla="*/ 1390 h 1612"/>
              <a:gd name="T10" fmla="*/ 2 w 776"/>
              <a:gd name="T11" fmla="*/ 1386 h 1612"/>
              <a:gd name="T12" fmla="*/ 2 w 776"/>
              <a:gd name="T13" fmla="*/ 1369 h 1612"/>
              <a:gd name="T14" fmla="*/ 27 w 776"/>
              <a:gd name="T15" fmla="*/ 1278 h 1612"/>
              <a:gd name="T16" fmla="*/ 31 w 776"/>
              <a:gd name="T17" fmla="*/ 1086 h 1612"/>
              <a:gd name="T18" fmla="*/ 32 w 776"/>
              <a:gd name="T19" fmla="*/ 1062 h 1612"/>
              <a:gd name="T20" fmla="*/ 32 w 776"/>
              <a:gd name="T21" fmla="*/ 1059 h 1612"/>
              <a:gd name="T22" fmla="*/ 32 w 776"/>
              <a:gd name="T23" fmla="*/ 1054 h 1612"/>
              <a:gd name="T24" fmla="*/ 43 w 776"/>
              <a:gd name="T25" fmla="*/ 811 h 1612"/>
              <a:gd name="T26" fmla="*/ 54 w 776"/>
              <a:gd name="T27" fmla="*/ 660 h 1612"/>
              <a:gd name="T28" fmla="*/ 97 w 776"/>
              <a:gd name="T29" fmla="*/ 352 h 1612"/>
              <a:gd name="T30" fmla="*/ 256 w 776"/>
              <a:gd name="T31" fmla="*/ 106 h 1612"/>
              <a:gd name="T32" fmla="*/ 301 w 776"/>
              <a:gd name="T33" fmla="*/ 68 h 1612"/>
              <a:gd name="T34" fmla="*/ 461 w 776"/>
              <a:gd name="T35" fmla="*/ 46 h 1612"/>
              <a:gd name="T36" fmla="*/ 549 w 776"/>
              <a:gd name="T37" fmla="*/ 7 h 1612"/>
              <a:gd name="T38" fmla="*/ 751 w 776"/>
              <a:gd name="T39" fmla="*/ 766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1612">
                <a:moveTo>
                  <a:pt x="751" y="766"/>
                </a:moveTo>
                <a:cubicBezTo>
                  <a:pt x="730" y="1047"/>
                  <a:pt x="766" y="1474"/>
                  <a:pt x="742" y="1548"/>
                </a:cubicBezTo>
                <a:cubicBezTo>
                  <a:pt x="721" y="1612"/>
                  <a:pt x="481" y="1574"/>
                  <a:pt x="387" y="1553"/>
                </a:cubicBezTo>
                <a:cubicBezTo>
                  <a:pt x="353" y="1545"/>
                  <a:pt x="311" y="1534"/>
                  <a:pt x="268" y="1520"/>
                </a:cubicBezTo>
                <a:cubicBezTo>
                  <a:pt x="148" y="1483"/>
                  <a:pt x="17" y="1430"/>
                  <a:pt x="3" y="1390"/>
                </a:cubicBezTo>
                <a:cubicBezTo>
                  <a:pt x="2" y="1389"/>
                  <a:pt x="2" y="1387"/>
                  <a:pt x="2" y="1386"/>
                </a:cubicBezTo>
                <a:cubicBezTo>
                  <a:pt x="0" y="1380"/>
                  <a:pt x="1" y="1375"/>
                  <a:pt x="2" y="1369"/>
                </a:cubicBezTo>
                <a:cubicBezTo>
                  <a:pt x="7" y="1349"/>
                  <a:pt x="25" y="1327"/>
                  <a:pt x="27" y="1278"/>
                </a:cubicBezTo>
                <a:cubicBezTo>
                  <a:pt x="29" y="1222"/>
                  <a:pt x="29" y="1157"/>
                  <a:pt x="31" y="1086"/>
                </a:cubicBezTo>
                <a:cubicBezTo>
                  <a:pt x="31" y="1078"/>
                  <a:pt x="31" y="1070"/>
                  <a:pt x="32" y="1062"/>
                </a:cubicBezTo>
                <a:cubicBezTo>
                  <a:pt x="32" y="1059"/>
                  <a:pt x="32" y="1059"/>
                  <a:pt x="32" y="1059"/>
                </a:cubicBezTo>
                <a:cubicBezTo>
                  <a:pt x="32" y="1057"/>
                  <a:pt x="32" y="1056"/>
                  <a:pt x="32" y="1054"/>
                </a:cubicBezTo>
                <a:cubicBezTo>
                  <a:pt x="34" y="976"/>
                  <a:pt x="38" y="893"/>
                  <a:pt x="43" y="811"/>
                </a:cubicBezTo>
                <a:cubicBezTo>
                  <a:pt x="46" y="760"/>
                  <a:pt x="50" y="709"/>
                  <a:pt x="54" y="660"/>
                </a:cubicBezTo>
                <a:cubicBezTo>
                  <a:pt x="64" y="534"/>
                  <a:pt x="78" y="422"/>
                  <a:pt x="97" y="352"/>
                </a:cubicBezTo>
                <a:cubicBezTo>
                  <a:pt x="127" y="236"/>
                  <a:pt x="195" y="161"/>
                  <a:pt x="256" y="106"/>
                </a:cubicBezTo>
                <a:cubicBezTo>
                  <a:pt x="301" y="68"/>
                  <a:pt x="301" y="68"/>
                  <a:pt x="301" y="68"/>
                </a:cubicBezTo>
                <a:cubicBezTo>
                  <a:pt x="350" y="79"/>
                  <a:pt x="409" y="71"/>
                  <a:pt x="461" y="46"/>
                </a:cubicBezTo>
                <a:cubicBezTo>
                  <a:pt x="519" y="19"/>
                  <a:pt x="539" y="0"/>
                  <a:pt x="549" y="7"/>
                </a:cubicBezTo>
                <a:cubicBezTo>
                  <a:pt x="681" y="109"/>
                  <a:pt x="776" y="422"/>
                  <a:pt x="751" y="766"/>
                </a:cubicBezTo>
                <a:close/>
              </a:path>
            </a:pathLst>
          </a:custGeom>
          <a:solidFill>
            <a:srgbClr val="739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îṧlîde">
            <a:extLst>
              <a:ext uri="{FF2B5EF4-FFF2-40B4-BE49-F238E27FC236}">
                <a16:creationId xmlns:a16="http://schemas.microsoft.com/office/drawing/2014/main" id="{1ADCA0CF-E5AA-4615-AA79-31B64F40F3AB}"/>
              </a:ext>
            </a:extLst>
          </p:cNvPr>
          <p:cNvSpPr/>
          <p:nvPr/>
        </p:nvSpPr>
        <p:spPr bwMode="auto">
          <a:xfrm>
            <a:off x="9689311" y="4124754"/>
            <a:ext cx="252768" cy="333559"/>
          </a:xfrm>
          <a:custGeom>
            <a:avLst/>
            <a:gdLst>
              <a:gd name="T0" fmla="*/ 267 w 511"/>
              <a:gd name="T1" fmla="*/ 672 h 672"/>
              <a:gd name="T2" fmla="*/ 2 w 511"/>
              <a:gd name="T3" fmla="*/ 542 h 672"/>
              <a:gd name="T4" fmla="*/ 0 w 511"/>
              <a:gd name="T5" fmla="*/ 537 h 672"/>
              <a:gd name="T6" fmla="*/ 1 w 511"/>
              <a:gd name="T7" fmla="*/ 521 h 672"/>
              <a:gd name="T8" fmla="*/ 26 w 511"/>
              <a:gd name="T9" fmla="*/ 429 h 672"/>
              <a:gd name="T10" fmla="*/ 30 w 511"/>
              <a:gd name="T11" fmla="*/ 238 h 672"/>
              <a:gd name="T12" fmla="*/ 31 w 511"/>
              <a:gd name="T13" fmla="*/ 213 h 672"/>
              <a:gd name="T14" fmla="*/ 31 w 511"/>
              <a:gd name="T15" fmla="*/ 210 h 672"/>
              <a:gd name="T16" fmla="*/ 31 w 511"/>
              <a:gd name="T17" fmla="*/ 206 h 672"/>
              <a:gd name="T18" fmla="*/ 485 w 511"/>
              <a:gd name="T19" fmla="*/ 0 h 672"/>
              <a:gd name="T20" fmla="*/ 267 w 511"/>
              <a:gd name="T21" fmla="*/ 67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72">
                <a:moveTo>
                  <a:pt x="267" y="672"/>
                </a:moveTo>
                <a:cubicBezTo>
                  <a:pt x="147" y="635"/>
                  <a:pt x="16" y="581"/>
                  <a:pt x="2" y="542"/>
                </a:cubicBezTo>
                <a:cubicBezTo>
                  <a:pt x="1" y="540"/>
                  <a:pt x="1" y="539"/>
                  <a:pt x="0" y="537"/>
                </a:cubicBezTo>
                <a:cubicBezTo>
                  <a:pt x="0" y="532"/>
                  <a:pt x="1" y="526"/>
                  <a:pt x="1" y="521"/>
                </a:cubicBezTo>
                <a:cubicBezTo>
                  <a:pt x="5" y="501"/>
                  <a:pt x="23" y="479"/>
                  <a:pt x="26" y="429"/>
                </a:cubicBezTo>
                <a:cubicBezTo>
                  <a:pt x="28" y="374"/>
                  <a:pt x="28" y="308"/>
                  <a:pt x="30" y="238"/>
                </a:cubicBezTo>
                <a:cubicBezTo>
                  <a:pt x="30" y="230"/>
                  <a:pt x="30" y="221"/>
                  <a:pt x="31" y="213"/>
                </a:cubicBezTo>
                <a:cubicBezTo>
                  <a:pt x="31" y="210"/>
                  <a:pt x="31" y="210"/>
                  <a:pt x="31" y="210"/>
                </a:cubicBezTo>
                <a:cubicBezTo>
                  <a:pt x="31" y="209"/>
                  <a:pt x="31" y="207"/>
                  <a:pt x="31" y="206"/>
                </a:cubicBezTo>
                <a:cubicBezTo>
                  <a:pt x="485" y="0"/>
                  <a:pt x="485" y="0"/>
                  <a:pt x="485" y="0"/>
                </a:cubicBezTo>
                <a:cubicBezTo>
                  <a:pt x="485" y="0"/>
                  <a:pt x="511" y="366"/>
                  <a:pt x="267" y="672"/>
                </a:cubicBezTo>
                <a:close/>
              </a:path>
            </a:pathLst>
          </a:custGeom>
          <a:solidFill>
            <a:srgbClr val="4A7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îṡlidè">
            <a:extLst>
              <a:ext uri="{FF2B5EF4-FFF2-40B4-BE49-F238E27FC236}">
                <a16:creationId xmlns:a16="http://schemas.microsoft.com/office/drawing/2014/main" id="{27976456-CF23-4632-8838-996A3212DFCF}"/>
              </a:ext>
            </a:extLst>
          </p:cNvPr>
          <p:cNvSpPr/>
          <p:nvPr/>
        </p:nvSpPr>
        <p:spPr bwMode="auto">
          <a:xfrm>
            <a:off x="9826094" y="3617617"/>
            <a:ext cx="97588" cy="104787"/>
          </a:xfrm>
          <a:custGeom>
            <a:avLst/>
            <a:gdLst>
              <a:gd name="T0" fmla="*/ 0 w 197"/>
              <a:gd name="T1" fmla="*/ 99 h 212"/>
              <a:gd name="T2" fmla="*/ 16 w 197"/>
              <a:gd name="T3" fmla="*/ 212 h 212"/>
              <a:gd name="T4" fmla="*/ 191 w 197"/>
              <a:gd name="T5" fmla="*/ 37 h 212"/>
              <a:gd name="T6" fmla="*/ 197 w 197"/>
              <a:gd name="T7" fmla="*/ 18 h 212"/>
              <a:gd name="T8" fmla="*/ 186 w 197"/>
              <a:gd name="T9" fmla="*/ 16 h 212"/>
              <a:gd name="T10" fmla="*/ 111 w 197"/>
              <a:gd name="T11" fmla="*/ 0 h 212"/>
              <a:gd name="T12" fmla="*/ 0 w 197"/>
              <a:gd name="T13" fmla="*/ 99 h 212"/>
            </a:gdLst>
            <a:ahLst/>
            <a:cxnLst>
              <a:cxn ang="0">
                <a:pos x="T0" y="T1"/>
              </a:cxn>
              <a:cxn ang="0">
                <a:pos x="T2" y="T3"/>
              </a:cxn>
              <a:cxn ang="0">
                <a:pos x="T4" y="T5"/>
              </a:cxn>
              <a:cxn ang="0">
                <a:pos x="T6" y="T7"/>
              </a:cxn>
              <a:cxn ang="0">
                <a:pos x="T8" y="T9"/>
              </a:cxn>
              <a:cxn ang="0">
                <a:pos x="T10" y="T11"/>
              </a:cxn>
              <a:cxn ang="0">
                <a:pos x="T12" y="T13"/>
              </a:cxn>
            </a:cxnLst>
            <a:rect l="0" t="0" r="r" b="b"/>
            <a:pathLst>
              <a:path w="197" h="212">
                <a:moveTo>
                  <a:pt x="0" y="99"/>
                </a:moveTo>
                <a:cubicBezTo>
                  <a:pt x="0" y="99"/>
                  <a:pt x="2" y="141"/>
                  <a:pt x="16" y="212"/>
                </a:cubicBezTo>
                <a:cubicBezTo>
                  <a:pt x="125" y="177"/>
                  <a:pt x="174" y="79"/>
                  <a:pt x="191" y="37"/>
                </a:cubicBezTo>
                <a:cubicBezTo>
                  <a:pt x="195" y="25"/>
                  <a:pt x="197" y="18"/>
                  <a:pt x="197" y="18"/>
                </a:cubicBezTo>
                <a:cubicBezTo>
                  <a:pt x="197" y="18"/>
                  <a:pt x="193" y="17"/>
                  <a:pt x="186" y="16"/>
                </a:cubicBezTo>
                <a:cubicBezTo>
                  <a:pt x="171" y="12"/>
                  <a:pt x="142" y="6"/>
                  <a:pt x="111" y="0"/>
                </a:cubicBezTo>
                <a:lnTo>
                  <a:pt x="0" y="99"/>
                </a:lnTo>
                <a:close/>
              </a:path>
            </a:pathLst>
          </a:custGeom>
          <a:solidFill>
            <a:srgbClr val="D6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íś1îḓè">
            <a:extLst>
              <a:ext uri="{FF2B5EF4-FFF2-40B4-BE49-F238E27FC236}">
                <a16:creationId xmlns:a16="http://schemas.microsoft.com/office/drawing/2014/main" id="{0C1C919E-1268-4FED-8FB0-CA50E0B7A361}"/>
              </a:ext>
            </a:extLst>
          </p:cNvPr>
          <p:cNvSpPr/>
          <p:nvPr/>
        </p:nvSpPr>
        <p:spPr bwMode="auto">
          <a:xfrm>
            <a:off x="9771701" y="3460836"/>
            <a:ext cx="184777" cy="218373"/>
          </a:xfrm>
          <a:custGeom>
            <a:avLst/>
            <a:gdLst>
              <a:gd name="T0" fmla="*/ 65 w 373"/>
              <a:gd name="T1" fmla="*/ 415 h 442"/>
              <a:gd name="T2" fmla="*/ 318 w 373"/>
              <a:gd name="T3" fmla="*/ 293 h 442"/>
              <a:gd name="T4" fmla="*/ 221 w 373"/>
              <a:gd name="T5" fmla="*/ 24 h 442"/>
              <a:gd name="T6" fmla="*/ 17 w 373"/>
              <a:gd name="T7" fmla="*/ 103 h 442"/>
              <a:gd name="T8" fmla="*/ 65 w 373"/>
              <a:gd name="T9" fmla="*/ 415 h 442"/>
            </a:gdLst>
            <a:ahLst/>
            <a:cxnLst>
              <a:cxn ang="0">
                <a:pos x="T0" y="T1"/>
              </a:cxn>
              <a:cxn ang="0">
                <a:pos x="T2" y="T3"/>
              </a:cxn>
              <a:cxn ang="0">
                <a:pos x="T4" y="T5"/>
              </a:cxn>
              <a:cxn ang="0">
                <a:pos x="T6" y="T7"/>
              </a:cxn>
              <a:cxn ang="0">
                <a:pos x="T8" y="T9"/>
              </a:cxn>
            </a:cxnLst>
            <a:rect l="0" t="0" r="r" b="b"/>
            <a:pathLst>
              <a:path w="373" h="442">
                <a:moveTo>
                  <a:pt x="65" y="415"/>
                </a:moveTo>
                <a:cubicBezTo>
                  <a:pt x="65" y="415"/>
                  <a:pt x="304" y="442"/>
                  <a:pt x="318" y="293"/>
                </a:cubicBezTo>
                <a:cubicBezTo>
                  <a:pt x="333" y="144"/>
                  <a:pt x="373" y="47"/>
                  <a:pt x="221" y="24"/>
                </a:cubicBezTo>
                <a:cubicBezTo>
                  <a:pt x="69" y="0"/>
                  <a:pt x="34" y="54"/>
                  <a:pt x="17" y="103"/>
                </a:cubicBezTo>
                <a:cubicBezTo>
                  <a:pt x="0" y="151"/>
                  <a:pt x="3" y="405"/>
                  <a:pt x="65" y="415"/>
                </a:cubicBezTo>
                <a:close/>
              </a:path>
            </a:pathLst>
          </a:custGeom>
          <a:solidFill>
            <a:srgbClr val="E49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Sḷïḍé">
            <a:extLst>
              <a:ext uri="{FF2B5EF4-FFF2-40B4-BE49-F238E27FC236}">
                <a16:creationId xmlns:a16="http://schemas.microsoft.com/office/drawing/2014/main" id="{FB6F51F9-D08B-4E19-B016-9690672C2F2A}"/>
              </a:ext>
            </a:extLst>
          </p:cNvPr>
          <p:cNvSpPr/>
          <p:nvPr/>
        </p:nvSpPr>
        <p:spPr bwMode="auto">
          <a:xfrm>
            <a:off x="9739705" y="3421641"/>
            <a:ext cx="285564" cy="188777"/>
          </a:xfrm>
          <a:custGeom>
            <a:avLst/>
            <a:gdLst>
              <a:gd name="T0" fmla="*/ 382 w 576"/>
              <a:gd name="T1" fmla="*/ 381 h 381"/>
              <a:gd name="T2" fmla="*/ 149 w 576"/>
              <a:gd name="T3" fmla="*/ 163 h 381"/>
              <a:gd name="T4" fmla="*/ 99 w 576"/>
              <a:gd name="T5" fmla="*/ 0 h 381"/>
              <a:gd name="T6" fmla="*/ 331 w 576"/>
              <a:gd name="T7" fmla="*/ 35 h 381"/>
              <a:gd name="T8" fmla="*/ 382 w 576"/>
              <a:gd name="T9" fmla="*/ 381 h 381"/>
            </a:gdLst>
            <a:ahLst/>
            <a:cxnLst>
              <a:cxn ang="0">
                <a:pos x="T0" y="T1"/>
              </a:cxn>
              <a:cxn ang="0">
                <a:pos x="T2" y="T3"/>
              </a:cxn>
              <a:cxn ang="0">
                <a:pos x="T4" y="T5"/>
              </a:cxn>
              <a:cxn ang="0">
                <a:pos x="T6" y="T7"/>
              </a:cxn>
              <a:cxn ang="0">
                <a:pos x="T8" y="T9"/>
              </a:cxn>
            </a:cxnLst>
            <a:rect l="0" t="0" r="r" b="b"/>
            <a:pathLst>
              <a:path w="576" h="381">
                <a:moveTo>
                  <a:pt x="382" y="381"/>
                </a:moveTo>
                <a:cubicBezTo>
                  <a:pt x="382" y="381"/>
                  <a:pt x="367" y="183"/>
                  <a:pt x="149" y="163"/>
                </a:cubicBezTo>
                <a:cubicBezTo>
                  <a:pt x="0" y="149"/>
                  <a:pt x="83" y="21"/>
                  <a:pt x="99" y="0"/>
                </a:cubicBezTo>
                <a:cubicBezTo>
                  <a:pt x="99" y="0"/>
                  <a:pt x="213" y="16"/>
                  <a:pt x="331" y="35"/>
                </a:cubicBezTo>
                <a:cubicBezTo>
                  <a:pt x="576" y="76"/>
                  <a:pt x="406" y="351"/>
                  <a:pt x="382" y="381"/>
                </a:cubicBezTo>
                <a:close/>
              </a:path>
            </a:pathLst>
          </a:custGeom>
          <a:solidFill>
            <a:srgbClr val="2B47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îşlíḍé">
            <a:extLst>
              <a:ext uri="{FF2B5EF4-FFF2-40B4-BE49-F238E27FC236}">
                <a16:creationId xmlns:a16="http://schemas.microsoft.com/office/drawing/2014/main" id="{6A94152A-2F0A-4D5C-A391-EA2DEC24F321}"/>
              </a:ext>
            </a:extLst>
          </p:cNvPr>
          <p:cNvSpPr/>
          <p:nvPr/>
        </p:nvSpPr>
        <p:spPr bwMode="auto">
          <a:xfrm>
            <a:off x="9257365" y="4051962"/>
            <a:ext cx="98388" cy="274366"/>
          </a:xfrm>
          <a:custGeom>
            <a:avLst/>
            <a:gdLst>
              <a:gd name="T0" fmla="*/ 123 w 123"/>
              <a:gd name="T1" fmla="*/ 339 h 343"/>
              <a:gd name="T2" fmla="*/ 110 w 123"/>
              <a:gd name="T3" fmla="*/ 343 h 343"/>
              <a:gd name="T4" fmla="*/ 0 w 123"/>
              <a:gd name="T5" fmla="*/ 3 h 343"/>
              <a:gd name="T6" fmla="*/ 13 w 123"/>
              <a:gd name="T7" fmla="*/ 0 h 343"/>
              <a:gd name="T8" fmla="*/ 123 w 123"/>
              <a:gd name="T9" fmla="*/ 339 h 343"/>
            </a:gdLst>
            <a:ahLst/>
            <a:cxnLst>
              <a:cxn ang="0">
                <a:pos x="T0" y="T1"/>
              </a:cxn>
              <a:cxn ang="0">
                <a:pos x="T2" y="T3"/>
              </a:cxn>
              <a:cxn ang="0">
                <a:pos x="T4" y="T5"/>
              </a:cxn>
              <a:cxn ang="0">
                <a:pos x="T6" y="T7"/>
              </a:cxn>
              <a:cxn ang="0">
                <a:pos x="T8" y="T9"/>
              </a:cxn>
            </a:cxnLst>
            <a:rect l="0" t="0" r="r" b="b"/>
            <a:pathLst>
              <a:path w="123" h="343">
                <a:moveTo>
                  <a:pt x="123" y="339"/>
                </a:moveTo>
                <a:lnTo>
                  <a:pt x="110" y="343"/>
                </a:lnTo>
                <a:lnTo>
                  <a:pt x="0" y="3"/>
                </a:lnTo>
                <a:lnTo>
                  <a:pt x="13" y="0"/>
                </a:lnTo>
                <a:lnTo>
                  <a:pt x="123" y="339"/>
                </a:lnTo>
                <a:close/>
              </a:path>
            </a:pathLst>
          </a:custGeom>
          <a:solidFill>
            <a:srgbClr val="4A7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íṡḻíḍé">
            <a:extLst>
              <a:ext uri="{FF2B5EF4-FFF2-40B4-BE49-F238E27FC236}">
                <a16:creationId xmlns:a16="http://schemas.microsoft.com/office/drawing/2014/main" id="{593C394F-27C2-4917-9F97-406078D74568}"/>
              </a:ext>
            </a:extLst>
          </p:cNvPr>
          <p:cNvSpPr/>
          <p:nvPr/>
        </p:nvSpPr>
        <p:spPr bwMode="auto">
          <a:xfrm>
            <a:off x="9344554" y="4302331"/>
            <a:ext cx="299962" cy="23997"/>
          </a:xfrm>
          <a:custGeom>
            <a:avLst/>
            <a:gdLst>
              <a:gd name="T0" fmla="*/ 375 w 375"/>
              <a:gd name="T1" fmla="*/ 0 h 30"/>
              <a:gd name="T2" fmla="*/ 0 w 375"/>
              <a:gd name="T3" fmla="*/ 8 h 30"/>
              <a:gd name="T4" fmla="*/ 1 w 375"/>
              <a:gd name="T5" fmla="*/ 30 h 30"/>
              <a:gd name="T6" fmla="*/ 375 w 375"/>
              <a:gd name="T7" fmla="*/ 23 h 30"/>
              <a:gd name="T8" fmla="*/ 375 w 375"/>
              <a:gd name="T9" fmla="*/ 0 h 30"/>
            </a:gdLst>
            <a:ahLst/>
            <a:cxnLst>
              <a:cxn ang="0">
                <a:pos x="T0" y="T1"/>
              </a:cxn>
              <a:cxn ang="0">
                <a:pos x="T2" y="T3"/>
              </a:cxn>
              <a:cxn ang="0">
                <a:pos x="T4" y="T5"/>
              </a:cxn>
              <a:cxn ang="0">
                <a:pos x="T6" y="T7"/>
              </a:cxn>
              <a:cxn ang="0">
                <a:pos x="T8" y="T9"/>
              </a:cxn>
            </a:cxnLst>
            <a:rect l="0" t="0" r="r" b="b"/>
            <a:pathLst>
              <a:path w="375" h="30">
                <a:moveTo>
                  <a:pt x="375" y="0"/>
                </a:moveTo>
                <a:lnTo>
                  <a:pt x="0" y="8"/>
                </a:lnTo>
                <a:lnTo>
                  <a:pt x="1" y="30"/>
                </a:lnTo>
                <a:lnTo>
                  <a:pt x="375" y="23"/>
                </a:lnTo>
                <a:lnTo>
                  <a:pt x="375" y="0"/>
                </a:lnTo>
                <a:close/>
              </a:path>
            </a:pathLst>
          </a:custGeom>
          <a:solidFill>
            <a:srgbClr val="4A7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îŝľïďê">
            <a:extLst>
              <a:ext uri="{FF2B5EF4-FFF2-40B4-BE49-F238E27FC236}">
                <a16:creationId xmlns:a16="http://schemas.microsoft.com/office/drawing/2014/main" id="{9850F932-5D56-42A7-A7C0-B6A3213DB9B2}"/>
              </a:ext>
            </a:extLst>
          </p:cNvPr>
          <p:cNvSpPr/>
          <p:nvPr/>
        </p:nvSpPr>
        <p:spPr bwMode="auto">
          <a:xfrm>
            <a:off x="9438142" y="4286333"/>
            <a:ext cx="203175" cy="75990"/>
          </a:xfrm>
          <a:custGeom>
            <a:avLst/>
            <a:gdLst>
              <a:gd name="T0" fmla="*/ 352 w 410"/>
              <a:gd name="T1" fmla="*/ 0 h 153"/>
              <a:gd name="T2" fmla="*/ 194 w 410"/>
              <a:gd name="T3" fmla="*/ 23 h 153"/>
              <a:gd name="T4" fmla="*/ 14 w 410"/>
              <a:gd name="T5" fmla="*/ 78 h 153"/>
              <a:gd name="T6" fmla="*/ 38 w 410"/>
              <a:gd name="T7" fmla="*/ 115 h 153"/>
              <a:gd name="T8" fmla="*/ 250 w 410"/>
              <a:gd name="T9" fmla="*/ 119 h 153"/>
              <a:gd name="T10" fmla="*/ 410 w 410"/>
              <a:gd name="T11" fmla="*/ 73 h 153"/>
              <a:gd name="T12" fmla="*/ 352 w 410"/>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410" h="153">
                <a:moveTo>
                  <a:pt x="352" y="0"/>
                </a:moveTo>
                <a:cubicBezTo>
                  <a:pt x="352" y="0"/>
                  <a:pt x="258" y="35"/>
                  <a:pt x="194" y="23"/>
                </a:cubicBezTo>
                <a:cubicBezTo>
                  <a:pt x="131" y="12"/>
                  <a:pt x="29" y="54"/>
                  <a:pt x="14" y="78"/>
                </a:cubicBezTo>
                <a:cubicBezTo>
                  <a:pt x="0" y="102"/>
                  <a:pt x="7" y="111"/>
                  <a:pt x="38" y="115"/>
                </a:cubicBezTo>
                <a:cubicBezTo>
                  <a:pt x="69" y="119"/>
                  <a:pt x="182" y="153"/>
                  <a:pt x="250" y="119"/>
                </a:cubicBezTo>
                <a:cubicBezTo>
                  <a:pt x="317" y="84"/>
                  <a:pt x="410" y="73"/>
                  <a:pt x="410" y="73"/>
                </a:cubicBezTo>
                <a:lnTo>
                  <a:pt x="352" y="0"/>
                </a:lnTo>
                <a:close/>
              </a:path>
            </a:pathLst>
          </a:custGeom>
          <a:solidFill>
            <a:srgbClr val="E49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işḷïḓê">
            <a:extLst>
              <a:ext uri="{FF2B5EF4-FFF2-40B4-BE49-F238E27FC236}">
                <a16:creationId xmlns:a16="http://schemas.microsoft.com/office/drawing/2014/main" id="{90AA6121-CB67-411F-A722-7A24875B8199}"/>
              </a:ext>
            </a:extLst>
          </p:cNvPr>
          <p:cNvSpPr/>
          <p:nvPr/>
        </p:nvSpPr>
        <p:spPr bwMode="auto">
          <a:xfrm>
            <a:off x="9577326" y="3746401"/>
            <a:ext cx="402350" cy="601524"/>
          </a:xfrm>
          <a:custGeom>
            <a:avLst/>
            <a:gdLst>
              <a:gd name="T0" fmla="*/ 812 w 812"/>
              <a:gd name="T1" fmla="*/ 157 h 1214"/>
              <a:gd name="T2" fmla="*/ 617 w 812"/>
              <a:gd name="T3" fmla="*/ 1029 h 1214"/>
              <a:gd name="T4" fmla="*/ 34 w 812"/>
              <a:gd name="T5" fmla="*/ 1214 h 1214"/>
              <a:gd name="T6" fmla="*/ 0 w 812"/>
              <a:gd name="T7" fmla="*/ 1100 h 1214"/>
              <a:gd name="T8" fmla="*/ 443 w 812"/>
              <a:gd name="T9" fmla="*/ 815 h 1214"/>
              <a:gd name="T10" fmla="*/ 430 w 812"/>
              <a:gd name="T11" fmla="*/ 196 h 1214"/>
              <a:gd name="T12" fmla="*/ 812 w 812"/>
              <a:gd name="T13" fmla="*/ 157 h 1214"/>
            </a:gdLst>
            <a:ahLst/>
            <a:cxnLst>
              <a:cxn ang="0">
                <a:pos x="T0" y="T1"/>
              </a:cxn>
              <a:cxn ang="0">
                <a:pos x="T2" y="T3"/>
              </a:cxn>
              <a:cxn ang="0">
                <a:pos x="T4" y="T5"/>
              </a:cxn>
              <a:cxn ang="0">
                <a:pos x="T6" y="T7"/>
              </a:cxn>
              <a:cxn ang="0">
                <a:pos x="T8" y="T9"/>
              </a:cxn>
              <a:cxn ang="0">
                <a:pos x="T10" y="T11"/>
              </a:cxn>
              <a:cxn ang="0">
                <a:pos x="T12" y="T13"/>
              </a:cxn>
            </a:cxnLst>
            <a:rect l="0" t="0" r="r" b="b"/>
            <a:pathLst>
              <a:path w="812" h="1214">
                <a:moveTo>
                  <a:pt x="812" y="157"/>
                </a:moveTo>
                <a:cubicBezTo>
                  <a:pt x="812" y="157"/>
                  <a:pt x="789" y="940"/>
                  <a:pt x="617" y="1029"/>
                </a:cubicBezTo>
                <a:cubicBezTo>
                  <a:pt x="532" y="1073"/>
                  <a:pt x="149" y="1194"/>
                  <a:pt x="34" y="1214"/>
                </a:cubicBezTo>
                <a:cubicBezTo>
                  <a:pt x="34" y="1214"/>
                  <a:pt x="3" y="1194"/>
                  <a:pt x="0" y="1100"/>
                </a:cubicBezTo>
                <a:cubicBezTo>
                  <a:pt x="0" y="1100"/>
                  <a:pt x="394" y="904"/>
                  <a:pt x="443" y="815"/>
                </a:cubicBezTo>
                <a:cubicBezTo>
                  <a:pt x="516" y="684"/>
                  <a:pt x="334" y="323"/>
                  <a:pt x="430" y="196"/>
                </a:cubicBezTo>
                <a:cubicBezTo>
                  <a:pt x="526" y="70"/>
                  <a:pt x="704" y="0"/>
                  <a:pt x="812" y="157"/>
                </a:cubicBezTo>
                <a:close/>
              </a:path>
            </a:pathLst>
          </a:custGeom>
          <a:solidFill>
            <a:srgbClr val="739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işḻïde">
            <a:extLst>
              <a:ext uri="{FF2B5EF4-FFF2-40B4-BE49-F238E27FC236}">
                <a16:creationId xmlns:a16="http://schemas.microsoft.com/office/drawing/2014/main" id="{50258FD1-CBCD-45C7-8DE8-F68DB330F7EB}"/>
              </a:ext>
            </a:extLst>
          </p:cNvPr>
          <p:cNvSpPr/>
          <p:nvPr/>
        </p:nvSpPr>
        <p:spPr bwMode="auto">
          <a:xfrm>
            <a:off x="5211473" y="5376596"/>
            <a:ext cx="6084837" cy="11999"/>
          </a:xfrm>
          <a:custGeom>
            <a:avLst/>
            <a:gdLst>
              <a:gd name="T0" fmla="*/ 12270 w 12282"/>
              <a:gd name="T1" fmla="*/ 24 h 24"/>
              <a:gd name="T2" fmla="*/ 12 w 12282"/>
              <a:gd name="T3" fmla="*/ 24 h 24"/>
              <a:gd name="T4" fmla="*/ 0 w 12282"/>
              <a:gd name="T5" fmla="*/ 12 h 24"/>
              <a:gd name="T6" fmla="*/ 0 w 12282"/>
              <a:gd name="T7" fmla="*/ 12 h 24"/>
              <a:gd name="T8" fmla="*/ 12 w 12282"/>
              <a:gd name="T9" fmla="*/ 0 h 24"/>
              <a:gd name="T10" fmla="*/ 12270 w 12282"/>
              <a:gd name="T11" fmla="*/ 0 h 24"/>
              <a:gd name="T12" fmla="*/ 12282 w 12282"/>
              <a:gd name="T13" fmla="*/ 12 h 24"/>
              <a:gd name="T14" fmla="*/ 12282 w 12282"/>
              <a:gd name="T15" fmla="*/ 12 h 24"/>
              <a:gd name="T16" fmla="*/ 12270 w 12282"/>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82" h="24">
                <a:moveTo>
                  <a:pt x="12270" y="24"/>
                </a:moveTo>
                <a:cubicBezTo>
                  <a:pt x="12" y="24"/>
                  <a:pt x="12" y="24"/>
                  <a:pt x="12" y="24"/>
                </a:cubicBezTo>
                <a:cubicBezTo>
                  <a:pt x="5" y="24"/>
                  <a:pt x="0" y="19"/>
                  <a:pt x="0" y="12"/>
                </a:cubicBezTo>
                <a:cubicBezTo>
                  <a:pt x="0" y="12"/>
                  <a:pt x="0" y="12"/>
                  <a:pt x="0" y="12"/>
                </a:cubicBezTo>
                <a:cubicBezTo>
                  <a:pt x="0" y="5"/>
                  <a:pt x="5" y="0"/>
                  <a:pt x="12" y="0"/>
                </a:cubicBezTo>
                <a:cubicBezTo>
                  <a:pt x="12270" y="0"/>
                  <a:pt x="12270" y="0"/>
                  <a:pt x="12270" y="0"/>
                </a:cubicBezTo>
                <a:cubicBezTo>
                  <a:pt x="12277" y="0"/>
                  <a:pt x="12282" y="5"/>
                  <a:pt x="12282" y="12"/>
                </a:cubicBezTo>
                <a:cubicBezTo>
                  <a:pt x="12282" y="12"/>
                  <a:pt x="12282" y="12"/>
                  <a:pt x="12282" y="12"/>
                </a:cubicBezTo>
                <a:cubicBezTo>
                  <a:pt x="12282" y="19"/>
                  <a:pt x="12277" y="24"/>
                  <a:pt x="12270" y="2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íslíḋé">
            <a:extLst>
              <a:ext uri="{FF2B5EF4-FFF2-40B4-BE49-F238E27FC236}">
                <a16:creationId xmlns:a16="http://schemas.microsoft.com/office/drawing/2014/main" id="{DE4278A4-D9E5-624F-AD53-AA0DE26AEB51}"/>
              </a:ext>
            </a:extLst>
          </p:cNvPr>
          <p:cNvSpPr/>
          <p:nvPr/>
        </p:nvSpPr>
        <p:spPr>
          <a:xfrm>
            <a:off x="694006" y="2318887"/>
            <a:ext cx="3943540" cy="1028700"/>
          </a:xfrm>
          <a:prstGeom prst="roundRect">
            <a:avLst>
              <a:gd name="adj" fmla="val 480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163" name="îṡļïḋê">
            <a:extLst>
              <a:ext uri="{FF2B5EF4-FFF2-40B4-BE49-F238E27FC236}">
                <a16:creationId xmlns:a16="http://schemas.microsoft.com/office/drawing/2014/main" id="{FE3E3544-3EBC-9841-8EB6-6F6701676DBC}"/>
              </a:ext>
            </a:extLst>
          </p:cNvPr>
          <p:cNvSpPr txBox="1">
            <a:spLocks/>
          </p:cNvSpPr>
          <p:nvPr/>
        </p:nvSpPr>
        <p:spPr>
          <a:xfrm>
            <a:off x="895690" y="2501756"/>
            <a:ext cx="3540173" cy="369332"/>
          </a:xfrm>
          <a:prstGeom prst="rect">
            <a:avLst/>
          </a:prstGeom>
          <a:noFill/>
        </p:spPr>
        <p:txBody>
          <a:bodyPr wrap="square" rtlCol="0">
            <a:spAutoFit/>
          </a:bodyPr>
          <a:lstStyle/>
          <a:p>
            <a:r>
              <a:rPr lang="zh-CN" altLang="en-US" b="1" dirty="0">
                <a:solidFill>
                  <a:schemeClr val="accent3"/>
                </a:solidFill>
              </a:rPr>
              <a:t>相关技术</a:t>
            </a:r>
            <a:endParaRPr lang="en-US" altLang="zh-CN" b="1" dirty="0">
              <a:solidFill>
                <a:schemeClr val="accent3"/>
              </a:solidFill>
            </a:endParaRPr>
          </a:p>
        </p:txBody>
      </p:sp>
      <p:sp>
        <p:nvSpPr>
          <p:cNvPr id="164" name="iṡḷiḍê">
            <a:extLst>
              <a:ext uri="{FF2B5EF4-FFF2-40B4-BE49-F238E27FC236}">
                <a16:creationId xmlns:a16="http://schemas.microsoft.com/office/drawing/2014/main" id="{965DE8C1-8B36-4C49-BAAA-B9502BE5ED1B}"/>
              </a:ext>
            </a:extLst>
          </p:cNvPr>
          <p:cNvSpPr txBox="1">
            <a:spLocks/>
          </p:cNvSpPr>
          <p:nvPr/>
        </p:nvSpPr>
        <p:spPr>
          <a:xfrm>
            <a:off x="895690" y="2868740"/>
            <a:ext cx="3540173" cy="295978"/>
          </a:xfrm>
          <a:prstGeom prst="rect">
            <a:avLst/>
          </a:prstGeom>
          <a:noFill/>
        </p:spPr>
        <p:txBody>
          <a:bodyPr wrap="square" rtlCol="0">
            <a:spAutoFit/>
          </a:bodyPr>
          <a:lstStyle/>
          <a:p>
            <a:pPr>
              <a:lnSpc>
                <a:spcPct val="150000"/>
              </a:lnSpc>
            </a:pPr>
            <a:r>
              <a:rPr lang="en" altLang="zh-CN" sz="1000" dirty="0">
                <a:latin typeface="+mn-ea"/>
                <a:sym typeface="Arial" panose="020B0604020202020204" pitchFamily="34" charset="0"/>
              </a:rPr>
              <a:t>APT</a:t>
            </a:r>
            <a:r>
              <a:rPr lang="zh-CN" altLang="en-US" sz="1000" dirty="0">
                <a:latin typeface="+mn-ea"/>
                <a:sym typeface="Arial" panose="020B0604020202020204" pitchFamily="34" charset="0"/>
              </a:rPr>
              <a:t>、</a:t>
            </a:r>
            <a:r>
              <a:rPr lang="en" altLang="zh-CN" sz="1000" dirty="0">
                <a:latin typeface="+mn-ea"/>
                <a:sym typeface="Arial" panose="020B0604020202020204" pitchFamily="34" charset="0"/>
              </a:rPr>
              <a:t>AST</a:t>
            </a:r>
            <a:r>
              <a:rPr lang="zh-CN" altLang="en-US" sz="1000" dirty="0">
                <a:latin typeface="+mn-ea"/>
                <a:sym typeface="Arial" panose="020B0604020202020204" pitchFamily="34" charset="0"/>
              </a:rPr>
              <a:t>、</a:t>
            </a:r>
            <a:r>
              <a:rPr lang="en" altLang="zh-CN" sz="1000" dirty="0" err="1">
                <a:latin typeface="+mn-ea"/>
                <a:sym typeface="Arial" panose="020B0604020202020204" pitchFamily="34" charset="0"/>
              </a:rPr>
              <a:t>Javassist</a:t>
            </a:r>
            <a:r>
              <a:rPr lang="zh-CN" altLang="en-US" sz="1000" dirty="0">
                <a:latin typeface="+mn-ea"/>
                <a:sym typeface="Arial" panose="020B0604020202020204" pitchFamily="34" charset="0"/>
              </a:rPr>
              <a:t>、</a:t>
            </a:r>
            <a:r>
              <a:rPr lang="en" altLang="zh-CN" sz="1000" dirty="0">
                <a:latin typeface="+mn-ea"/>
                <a:sym typeface="Arial" panose="020B0604020202020204" pitchFamily="34" charset="0"/>
              </a:rPr>
              <a:t>ASM</a:t>
            </a:r>
            <a:r>
              <a:rPr lang="zh-CN" altLang="en-US" sz="1000" dirty="0">
                <a:latin typeface="+mn-ea"/>
                <a:sym typeface="Arial" panose="020B0604020202020204" pitchFamily="34" charset="0"/>
              </a:rPr>
              <a:t>、</a:t>
            </a:r>
            <a:r>
              <a:rPr lang="en" altLang="zh-CN" sz="1000" dirty="0" err="1">
                <a:latin typeface="+mn-ea"/>
                <a:sym typeface="Arial" panose="020B0604020202020204" pitchFamily="34" charset="0"/>
              </a:rPr>
              <a:t>GradlePlugin</a:t>
            </a:r>
            <a:endParaRPr lang="en-US" altLang="zh-CN" sz="1000" dirty="0">
              <a:latin typeface="+mn-ea"/>
              <a:sym typeface="Arial" panose="020B0604020202020204" pitchFamily="34" charset="0"/>
            </a:endParaRPr>
          </a:p>
        </p:txBody>
      </p:sp>
    </p:spTree>
    <p:extLst>
      <p:ext uri="{BB962C8B-B14F-4D97-AF65-F5344CB8AC3E}">
        <p14:creationId xmlns:p14="http://schemas.microsoft.com/office/powerpoint/2010/main" val="406409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iṩļíďè"/>
        <p:cNvGrpSpPr/>
        <p:nvPr/>
      </p:nvGrpSpPr>
      <p:grpSpPr>
        <a:xfrm>
          <a:off x="0" y="0"/>
          <a:ext cx="0" cy="0"/>
          <a:chOff x="0" y="0"/>
          <a:chExt cx="0" cy="0"/>
        </a:xfrm>
      </p:grpSpPr>
      <p:graphicFrame>
        <p:nvGraphicFramePr>
          <p:cNvPr id="3" name="ísḻîḓe"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7" name="think-cell Slide" r:id="rId8" imgW="347" imgH="348" progId="TCLayout.ActiveDocument.1">
                  <p:embed/>
                </p:oleObj>
              </mc:Choice>
              <mc:Fallback>
                <p:oleObj name="think-cell Slide" r:id="rId8" imgW="347" imgH="348" progId="TCLayout.ActiveDocument.1">
                  <p:embed/>
                  <p:pic>
                    <p:nvPicPr>
                      <p:cNvPr id="3" name="íSḻiďe" hidden="1">
                        <a:extLst>
                          <a:ext uri="{FF2B5EF4-FFF2-40B4-BE49-F238E27FC236}">
                            <a16:creationId xmlns:a16="http://schemas.microsoft.com/office/drawing/2014/main" id="{A6A819F1-33AF-45D7-8BF6-2B0A9769CAD4}"/>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î$ļîḑe" hidden="1">
            <a:extLst>
              <a:ext uri="{FF2B5EF4-FFF2-40B4-BE49-F238E27FC236}">
                <a16:creationId xmlns:a16="http://schemas.microsoft.com/office/drawing/2014/main" id="{FF51F16D-1BAD-46EE-A6F4-B8B94C9DF628}"/>
              </a:ext>
            </a:extLst>
          </p:cNvPr>
          <p:cNvSpPr/>
          <p:nvPr>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7" name="i$ḷíďè">
            <a:extLst>
              <a:ext uri="{FF2B5EF4-FFF2-40B4-BE49-F238E27FC236}">
                <a16:creationId xmlns:a16="http://schemas.microsoft.com/office/drawing/2014/main" id="{7AED282F-74CB-49D7-BD10-0DC1EFAB3FD3}"/>
              </a:ext>
            </a:extLst>
          </p:cNvPr>
          <p:cNvSpPr>
            <a:spLocks noGrp="1"/>
          </p:cNvSpPr>
          <p:nvPr>
            <p:ph type="body" sz="quarter" idx="13"/>
          </p:nvPr>
        </p:nvSpPr>
        <p:spPr>
          <a:xfrm>
            <a:off x="660399" y="2922357"/>
            <a:ext cx="10858500" cy="860425"/>
          </a:xfrm>
        </p:spPr>
        <p:txBody>
          <a:bodyPr>
            <a:normAutofit/>
          </a:bodyPr>
          <a:lstStyle/>
          <a:p>
            <a:r>
              <a:rPr lang="zh-CN" altLang="en-US" dirty="0"/>
              <a:t>谢谢大家</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ṣ1íḍé"/>
        <p:cNvGrpSpPr/>
        <p:nvPr/>
      </p:nvGrpSpPr>
      <p:grpSpPr>
        <a:xfrm>
          <a:off x="0" y="0"/>
          <a:ext cx="0" cy="0"/>
          <a:chOff x="0" y="0"/>
          <a:chExt cx="0" cy="0"/>
        </a:xfrm>
      </p:grpSpPr>
      <p:sp>
        <p:nvSpPr>
          <p:cNvPr id="9" name="îŝļidê">
            <a:extLst>
              <a:ext uri="{FF2B5EF4-FFF2-40B4-BE49-F238E27FC236}">
                <a16:creationId xmlns:a16="http://schemas.microsoft.com/office/drawing/2014/main" id="{0DB1D0A1-2667-455C-9387-D7ABF0A00B8C}"/>
              </a:ext>
            </a:extLst>
          </p:cNvPr>
          <p:cNvSpPr txBox="1"/>
          <p:nvPr/>
        </p:nvSpPr>
        <p:spPr>
          <a:xfrm>
            <a:off x="4784454" y="1733859"/>
            <a:ext cx="2623091" cy="523220"/>
          </a:xfrm>
          <a:prstGeom prst="rect">
            <a:avLst/>
          </a:prstGeom>
          <a:noFill/>
        </p:spPr>
        <p:txBody>
          <a:bodyPr wrap="square" rtlCol="0">
            <a:spAutoFit/>
          </a:bodyPr>
          <a:lstStyle/>
          <a:p>
            <a:pPr algn="ctr"/>
            <a:r>
              <a:rPr lang="tr-TR" sz="2800" b="1" dirty="0">
                <a:solidFill>
                  <a:schemeClr val="accent6"/>
                </a:solidFill>
                <a:cs typeface="+mn-ea"/>
                <a:sym typeface="+mn-lt"/>
              </a:rPr>
              <a:t>CONTEN</a:t>
            </a:r>
            <a:r>
              <a:rPr lang="tr-TR" sz="100" b="1" dirty="0">
                <a:solidFill>
                  <a:schemeClr val="accent6"/>
                </a:solidFill>
                <a:cs typeface="+mn-ea"/>
                <a:sym typeface="+mn-lt"/>
              </a:rPr>
              <a:t>   </a:t>
            </a:r>
            <a:r>
              <a:rPr lang="tr-TR" sz="2800" b="1" dirty="0">
                <a:solidFill>
                  <a:schemeClr val="accent6"/>
                </a:solidFill>
                <a:cs typeface="+mn-ea"/>
                <a:sym typeface="+mn-lt"/>
              </a:rPr>
              <a:t>TS</a:t>
            </a:r>
          </a:p>
        </p:txBody>
      </p:sp>
      <p:grpSp>
        <p:nvGrpSpPr>
          <p:cNvPr id="3" name="îšlïḓé">
            <a:extLst>
              <a:ext uri="{FF2B5EF4-FFF2-40B4-BE49-F238E27FC236}">
                <a16:creationId xmlns:a16="http://schemas.microsoft.com/office/drawing/2014/main" id="{81DDD939-DF7F-4E08-B6FF-F0324A935C8D}"/>
              </a:ext>
            </a:extLst>
          </p:cNvPr>
          <p:cNvGrpSpPr/>
          <p:nvPr/>
        </p:nvGrpSpPr>
        <p:grpSpPr>
          <a:xfrm>
            <a:off x="1600200" y="3189957"/>
            <a:ext cx="1757711" cy="1211467"/>
            <a:chOff x="1696567" y="3212688"/>
            <a:chExt cx="1757711" cy="1211467"/>
          </a:xfrm>
        </p:grpSpPr>
        <p:sp>
          <p:nvSpPr>
            <p:cNvPr id="15" name="ïşľiḓé">
              <a:extLst>
                <a:ext uri="{FF2B5EF4-FFF2-40B4-BE49-F238E27FC236}">
                  <a16:creationId xmlns:a16="http://schemas.microsoft.com/office/drawing/2014/main" id="{F225B236-B35B-4FB6-8549-1C73E29DF822}"/>
                </a:ext>
              </a:extLst>
            </p:cNvPr>
            <p:cNvSpPr/>
            <p:nvPr/>
          </p:nvSpPr>
          <p:spPr>
            <a:xfrm>
              <a:off x="1750045" y="3904384"/>
              <a:ext cx="1704233" cy="519771"/>
            </a:xfrm>
            <a:prstGeom prst="roundRect">
              <a:avLst>
                <a:gd name="adj" fmla="val 16794"/>
              </a:avLst>
            </a:prstGeom>
            <a:solidFill>
              <a:srgbClr val="B4D9F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1" name="ïṧļíḍè">
              <a:extLst>
                <a:ext uri="{FF2B5EF4-FFF2-40B4-BE49-F238E27FC236}">
                  <a16:creationId xmlns:a16="http://schemas.microsoft.com/office/drawing/2014/main" id="{BB2E390B-D88A-45E0-82A1-CD48E96BDB75}"/>
                </a:ext>
              </a:extLst>
            </p:cNvPr>
            <p:cNvSpPr/>
            <p:nvPr/>
          </p:nvSpPr>
          <p:spPr>
            <a:xfrm>
              <a:off x="1696567" y="3859020"/>
              <a:ext cx="1704233" cy="519771"/>
            </a:xfrm>
            <a:prstGeom prst="roundRect">
              <a:avLst>
                <a:gd name="adj" fmla="val 16794"/>
              </a:avLst>
            </a:pr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2" name="išľiḍê">
              <a:extLst>
                <a:ext uri="{FF2B5EF4-FFF2-40B4-BE49-F238E27FC236}">
                  <a16:creationId xmlns:a16="http://schemas.microsoft.com/office/drawing/2014/main" id="{FE442568-FA5D-4A16-954C-8B7A7727225D}"/>
                </a:ext>
              </a:extLst>
            </p:cNvPr>
            <p:cNvSpPr txBox="1"/>
            <p:nvPr/>
          </p:nvSpPr>
          <p:spPr>
            <a:xfrm>
              <a:off x="1696567" y="3212688"/>
              <a:ext cx="1704233" cy="707886"/>
            </a:xfrm>
            <a:prstGeom prst="rect">
              <a:avLst/>
            </a:prstGeom>
            <a:noFill/>
          </p:spPr>
          <p:txBody>
            <a:bodyPr wrap="square" rtlCol="0">
              <a:spAutoFit/>
            </a:bodyPr>
            <a:lstStyle/>
            <a:p>
              <a:pPr algn="ctr"/>
              <a:r>
                <a:rPr lang="en-US" sz="4000" b="1" dirty="0">
                  <a:solidFill>
                    <a:schemeClr val="accent6"/>
                  </a:solidFill>
                  <a:cs typeface="+mn-ea"/>
                  <a:sym typeface="+mn-lt"/>
                </a:rPr>
                <a:t>01</a:t>
              </a:r>
              <a:endParaRPr lang="tr-TR" sz="4000" b="1" dirty="0">
                <a:solidFill>
                  <a:schemeClr val="accent6"/>
                </a:solidFill>
                <a:cs typeface="+mn-ea"/>
                <a:sym typeface="+mn-lt"/>
              </a:endParaRPr>
            </a:p>
          </p:txBody>
        </p:sp>
        <p:sp>
          <p:nvSpPr>
            <p:cNvPr id="13" name="ïŝļidé">
              <a:extLst>
                <a:ext uri="{FF2B5EF4-FFF2-40B4-BE49-F238E27FC236}">
                  <a16:creationId xmlns:a16="http://schemas.microsoft.com/office/drawing/2014/main" id="{71ED22EC-6E74-4DF2-BFA0-CC3F4C7929B0}"/>
                </a:ext>
              </a:extLst>
            </p:cNvPr>
            <p:cNvSpPr txBox="1"/>
            <p:nvPr/>
          </p:nvSpPr>
          <p:spPr>
            <a:xfrm>
              <a:off x="1835736" y="3934239"/>
              <a:ext cx="1425894" cy="369332"/>
            </a:xfrm>
            <a:prstGeom prst="rect">
              <a:avLst/>
            </a:prstGeom>
            <a:noFill/>
          </p:spPr>
          <p:txBody>
            <a:bodyPr wrap="square" rtlCol="0">
              <a:spAutoFit/>
            </a:bodyPr>
            <a:lstStyle/>
            <a:p>
              <a:pPr algn="ctr"/>
              <a:r>
                <a:rPr lang="en-US" altLang="zh-CN" b="1" dirty="0">
                  <a:solidFill>
                    <a:schemeClr val="accent6"/>
                  </a:solidFill>
                  <a:cs typeface="+mn-ea"/>
                  <a:sym typeface="+mn-lt"/>
                </a:rPr>
                <a:t>AOP</a:t>
              </a:r>
              <a:endParaRPr lang="tr-TR" b="1" dirty="0">
                <a:solidFill>
                  <a:schemeClr val="accent6"/>
                </a:solidFill>
                <a:cs typeface="+mn-ea"/>
                <a:sym typeface="+mn-lt"/>
              </a:endParaRPr>
            </a:p>
          </p:txBody>
        </p:sp>
      </p:grpSp>
      <p:grpSp>
        <p:nvGrpSpPr>
          <p:cNvPr id="16" name="i$ḷíḓé">
            <a:extLst>
              <a:ext uri="{FF2B5EF4-FFF2-40B4-BE49-F238E27FC236}">
                <a16:creationId xmlns:a16="http://schemas.microsoft.com/office/drawing/2014/main" id="{627D5A1D-87C9-45FA-B8FD-66359812861F}"/>
              </a:ext>
            </a:extLst>
          </p:cNvPr>
          <p:cNvGrpSpPr/>
          <p:nvPr/>
        </p:nvGrpSpPr>
        <p:grpSpPr>
          <a:xfrm>
            <a:off x="3947252" y="3189957"/>
            <a:ext cx="1757711" cy="1211467"/>
            <a:chOff x="1696567" y="3212688"/>
            <a:chExt cx="1757711" cy="1211467"/>
          </a:xfrm>
        </p:grpSpPr>
        <p:sp>
          <p:nvSpPr>
            <p:cNvPr id="17" name="îṧļiḍe">
              <a:extLst>
                <a:ext uri="{FF2B5EF4-FFF2-40B4-BE49-F238E27FC236}">
                  <a16:creationId xmlns:a16="http://schemas.microsoft.com/office/drawing/2014/main" id="{5643DF86-C5B4-4D56-BC60-DCF7A4B8BD5D}"/>
                </a:ext>
              </a:extLst>
            </p:cNvPr>
            <p:cNvSpPr/>
            <p:nvPr/>
          </p:nvSpPr>
          <p:spPr>
            <a:xfrm>
              <a:off x="1750045" y="3904384"/>
              <a:ext cx="1704233" cy="519771"/>
            </a:xfrm>
            <a:prstGeom prst="roundRect">
              <a:avLst>
                <a:gd name="adj" fmla="val 16794"/>
              </a:avLst>
            </a:prstGeom>
            <a:solidFill>
              <a:srgbClr val="B4D9F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8" name="iśḻîḑé">
              <a:extLst>
                <a:ext uri="{FF2B5EF4-FFF2-40B4-BE49-F238E27FC236}">
                  <a16:creationId xmlns:a16="http://schemas.microsoft.com/office/drawing/2014/main" id="{6B2258A3-9CED-42F8-8834-DB61CF65395A}"/>
                </a:ext>
              </a:extLst>
            </p:cNvPr>
            <p:cNvSpPr/>
            <p:nvPr/>
          </p:nvSpPr>
          <p:spPr>
            <a:xfrm>
              <a:off x="1696567" y="3859020"/>
              <a:ext cx="1704233" cy="519771"/>
            </a:xfrm>
            <a:prstGeom prst="roundRect">
              <a:avLst>
                <a:gd name="adj" fmla="val 16794"/>
              </a:avLst>
            </a:pr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9" name="islide">
              <a:extLst>
                <a:ext uri="{FF2B5EF4-FFF2-40B4-BE49-F238E27FC236}">
                  <a16:creationId xmlns:a16="http://schemas.microsoft.com/office/drawing/2014/main" id="{CC50A9A7-EB80-4AA4-B30B-8F7D42E65A07}"/>
                </a:ext>
              </a:extLst>
            </p:cNvPr>
            <p:cNvSpPr txBox="1"/>
            <p:nvPr/>
          </p:nvSpPr>
          <p:spPr>
            <a:xfrm>
              <a:off x="1696567" y="3212688"/>
              <a:ext cx="1704233" cy="707886"/>
            </a:xfrm>
            <a:prstGeom prst="rect">
              <a:avLst/>
            </a:prstGeom>
            <a:noFill/>
          </p:spPr>
          <p:txBody>
            <a:bodyPr wrap="square" rtlCol="0">
              <a:spAutoFit/>
            </a:bodyPr>
            <a:lstStyle/>
            <a:p>
              <a:pPr algn="ctr"/>
              <a:r>
                <a:rPr lang="en-US" sz="4000" b="1" dirty="0">
                  <a:solidFill>
                    <a:schemeClr val="accent6"/>
                  </a:solidFill>
                  <a:cs typeface="+mn-ea"/>
                  <a:sym typeface="+mn-lt"/>
                </a:rPr>
                <a:t>02</a:t>
              </a:r>
              <a:endParaRPr lang="tr-TR" sz="4000" b="1" dirty="0">
                <a:solidFill>
                  <a:schemeClr val="accent6"/>
                </a:solidFill>
                <a:cs typeface="+mn-ea"/>
                <a:sym typeface="+mn-lt"/>
              </a:endParaRPr>
            </a:p>
          </p:txBody>
        </p:sp>
        <p:sp>
          <p:nvSpPr>
            <p:cNvPr id="20" name="îṥļídê">
              <a:extLst>
                <a:ext uri="{FF2B5EF4-FFF2-40B4-BE49-F238E27FC236}">
                  <a16:creationId xmlns:a16="http://schemas.microsoft.com/office/drawing/2014/main" id="{043F5323-470E-4DA0-A9F0-97C6FA8B0B25}"/>
                </a:ext>
              </a:extLst>
            </p:cNvPr>
            <p:cNvSpPr txBox="1"/>
            <p:nvPr/>
          </p:nvSpPr>
          <p:spPr>
            <a:xfrm>
              <a:off x="1835736" y="3934239"/>
              <a:ext cx="1425894" cy="369332"/>
            </a:xfrm>
            <a:prstGeom prst="rect">
              <a:avLst/>
            </a:prstGeom>
            <a:noFill/>
          </p:spPr>
          <p:txBody>
            <a:bodyPr wrap="square" rtlCol="0">
              <a:spAutoFit/>
            </a:bodyPr>
            <a:lstStyle/>
            <a:p>
              <a:pPr algn="ctr"/>
              <a:r>
                <a:rPr lang="en-US" b="1" dirty="0" err="1">
                  <a:solidFill>
                    <a:schemeClr val="accent6"/>
                  </a:solidFill>
                  <a:cs typeface="+mn-ea"/>
                  <a:sym typeface="+mn-lt"/>
                </a:rPr>
                <a:t>字节码操</a:t>
              </a:r>
              <a:r>
                <a:rPr lang="zh-CN" altLang="en-US" b="1" dirty="0">
                  <a:solidFill>
                    <a:schemeClr val="accent6"/>
                  </a:solidFill>
                  <a:cs typeface="+mn-ea"/>
                  <a:sym typeface="+mn-lt"/>
                </a:rPr>
                <a:t>作</a:t>
              </a:r>
              <a:endParaRPr lang="tr-TR" b="1" dirty="0">
                <a:solidFill>
                  <a:schemeClr val="accent6"/>
                </a:solidFill>
                <a:cs typeface="+mn-ea"/>
                <a:sym typeface="+mn-lt"/>
              </a:endParaRPr>
            </a:p>
          </p:txBody>
        </p:sp>
      </p:grpSp>
      <p:grpSp>
        <p:nvGrpSpPr>
          <p:cNvPr id="21" name="ïṧḻîḋè">
            <a:extLst>
              <a:ext uri="{FF2B5EF4-FFF2-40B4-BE49-F238E27FC236}">
                <a16:creationId xmlns:a16="http://schemas.microsoft.com/office/drawing/2014/main" id="{3B454533-D53B-4DA9-A598-A9E241B888B3}"/>
              </a:ext>
            </a:extLst>
          </p:cNvPr>
          <p:cNvGrpSpPr/>
          <p:nvPr/>
        </p:nvGrpSpPr>
        <p:grpSpPr>
          <a:xfrm>
            <a:off x="8641355" y="3189957"/>
            <a:ext cx="1757711" cy="1211467"/>
            <a:chOff x="1696567" y="3212688"/>
            <a:chExt cx="1757711" cy="1211467"/>
          </a:xfrm>
        </p:grpSpPr>
        <p:sp>
          <p:nvSpPr>
            <p:cNvPr id="22" name="ïṩ1ïḓé">
              <a:extLst>
                <a:ext uri="{FF2B5EF4-FFF2-40B4-BE49-F238E27FC236}">
                  <a16:creationId xmlns:a16="http://schemas.microsoft.com/office/drawing/2014/main" id="{BDA9061A-A5DC-46BD-BE3D-380406F2A931}"/>
                </a:ext>
              </a:extLst>
            </p:cNvPr>
            <p:cNvSpPr/>
            <p:nvPr/>
          </p:nvSpPr>
          <p:spPr>
            <a:xfrm>
              <a:off x="1750045" y="3904384"/>
              <a:ext cx="1704233" cy="519771"/>
            </a:xfrm>
            <a:prstGeom prst="roundRect">
              <a:avLst>
                <a:gd name="adj" fmla="val 16794"/>
              </a:avLst>
            </a:prstGeom>
            <a:solidFill>
              <a:srgbClr val="B4D9F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3" name="ïSľiďe">
              <a:extLst>
                <a:ext uri="{FF2B5EF4-FFF2-40B4-BE49-F238E27FC236}">
                  <a16:creationId xmlns:a16="http://schemas.microsoft.com/office/drawing/2014/main" id="{FF06D334-0425-4DC8-9589-BC92D8891E12}"/>
                </a:ext>
              </a:extLst>
            </p:cNvPr>
            <p:cNvSpPr/>
            <p:nvPr/>
          </p:nvSpPr>
          <p:spPr>
            <a:xfrm>
              <a:off x="1696567" y="3859020"/>
              <a:ext cx="1704233" cy="519771"/>
            </a:xfrm>
            <a:prstGeom prst="roundRect">
              <a:avLst>
                <a:gd name="adj" fmla="val 16794"/>
              </a:avLst>
            </a:pr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4" name="iś1ïdê">
              <a:extLst>
                <a:ext uri="{FF2B5EF4-FFF2-40B4-BE49-F238E27FC236}">
                  <a16:creationId xmlns:a16="http://schemas.microsoft.com/office/drawing/2014/main" id="{FA750099-7585-4DFC-A614-BDC510E493B6}"/>
                </a:ext>
              </a:extLst>
            </p:cNvPr>
            <p:cNvSpPr txBox="1"/>
            <p:nvPr/>
          </p:nvSpPr>
          <p:spPr>
            <a:xfrm>
              <a:off x="1696567" y="3212688"/>
              <a:ext cx="1704233" cy="707886"/>
            </a:xfrm>
            <a:prstGeom prst="rect">
              <a:avLst/>
            </a:prstGeom>
            <a:noFill/>
          </p:spPr>
          <p:txBody>
            <a:bodyPr wrap="square" rtlCol="0">
              <a:spAutoFit/>
            </a:bodyPr>
            <a:lstStyle/>
            <a:p>
              <a:pPr algn="ctr"/>
              <a:r>
                <a:rPr lang="en-US" sz="4000" b="1" dirty="0">
                  <a:solidFill>
                    <a:schemeClr val="accent6"/>
                  </a:solidFill>
                  <a:cs typeface="+mn-ea"/>
                  <a:sym typeface="+mn-lt"/>
                </a:rPr>
                <a:t>04</a:t>
              </a:r>
              <a:endParaRPr lang="tr-TR" sz="4000" b="1" dirty="0">
                <a:solidFill>
                  <a:schemeClr val="accent6"/>
                </a:solidFill>
                <a:cs typeface="+mn-ea"/>
                <a:sym typeface="+mn-lt"/>
              </a:endParaRPr>
            </a:p>
          </p:txBody>
        </p:sp>
        <p:sp>
          <p:nvSpPr>
            <p:cNvPr id="25" name="íṧ1îďe">
              <a:extLst>
                <a:ext uri="{FF2B5EF4-FFF2-40B4-BE49-F238E27FC236}">
                  <a16:creationId xmlns:a16="http://schemas.microsoft.com/office/drawing/2014/main" id="{8ED1A675-9E35-42EB-9575-5143869FCD5E}"/>
                </a:ext>
              </a:extLst>
            </p:cNvPr>
            <p:cNvSpPr txBox="1"/>
            <p:nvPr/>
          </p:nvSpPr>
          <p:spPr>
            <a:xfrm>
              <a:off x="1835736" y="3934239"/>
              <a:ext cx="1425894" cy="369332"/>
            </a:xfrm>
            <a:prstGeom prst="rect">
              <a:avLst/>
            </a:prstGeom>
            <a:noFill/>
          </p:spPr>
          <p:txBody>
            <a:bodyPr wrap="square" rtlCol="0">
              <a:spAutoFit/>
            </a:bodyPr>
            <a:lstStyle/>
            <a:p>
              <a:pPr algn="ctr"/>
              <a:r>
                <a:rPr lang="tr-TR" b="1" dirty="0" err="1">
                  <a:solidFill>
                    <a:schemeClr val="accent6"/>
                  </a:solidFill>
                  <a:cs typeface="+mn-ea"/>
                  <a:sym typeface="+mn-lt"/>
                </a:rPr>
                <a:t>示例</a:t>
              </a:r>
              <a:endParaRPr lang="tr-TR" b="1" dirty="0">
                <a:solidFill>
                  <a:schemeClr val="accent6"/>
                </a:solidFill>
                <a:cs typeface="+mn-ea"/>
                <a:sym typeface="+mn-lt"/>
              </a:endParaRPr>
            </a:p>
          </p:txBody>
        </p:sp>
      </p:grpSp>
      <p:grpSp>
        <p:nvGrpSpPr>
          <p:cNvPr id="26" name="iśḷîdé">
            <a:extLst>
              <a:ext uri="{FF2B5EF4-FFF2-40B4-BE49-F238E27FC236}">
                <a16:creationId xmlns:a16="http://schemas.microsoft.com/office/drawing/2014/main" id="{75A2EB88-1FA2-4044-8B48-A4DE63050654}"/>
              </a:ext>
            </a:extLst>
          </p:cNvPr>
          <p:cNvGrpSpPr/>
          <p:nvPr/>
        </p:nvGrpSpPr>
        <p:grpSpPr>
          <a:xfrm>
            <a:off x="6294304" y="3189957"/>
            <a:ext cx="1757711" cy="1211467"/>
            <a:chOff x="1696567" y="3212688"/>
            <a:chExt cx="1757711" cy="1211467"/>
          </a:xfrm>
        </p:grpSpPr>
        <p:sp>
          <p:nvSpPr>
            <p:cNvPr id="27" name="íṩ1íḓe">
              <a:extLst>
                <a:ext uri="{FF2B5EF4-FFF2-40B4-BE49-F238E27FC236}">
                  <a16:creationId xmlns:a16="http://schemas.microsoft.com/office/drawing/2014/main" id="{251217C5-2262-49A5-A47D-E8732A7A0435}"/>
                </a:ext>
              </a:extLst>
            </p:cNvPr>
            <p:cNvSpPr/>
            <p:nvPr/>
          </p:nvSpPr>
          <p:spPr>
            <a:xfrm>
              <a:off x="1750045" y="3904384"/>
              <a:ext cx="1704233" cy="519771"/>
            </a:xfrm>
            <a:prstGeom prst="roundRect">
              <a:avLst>
                <a:gd name="adj" fmla="val 16794"/>
              </a:avLst>
            </a:prstGeom>
            <a:solidFill>
              <a:srgbClr val="B4D9F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8" name="îSľîḍe">
              <a:extLst>
                <a:ext uri="{FF2B5EF4-FFF2-40B4-BE49-F238E27FC236}">
                  <a16:creationId xmlns:a16="http://schemas.microsoft.com/office/drawing/2014/main" id="{357FB99B-A0C9-49C4-872C-A0A8C23CBA52}"/>
                </a:ext>
              </a:extLst>
            </p:cNvPr>
            <p:cNvSpPr/>
            <p:nvPr/>
          </p:nvSpPr>
          <p:spPr>
            <a:xfrm>
              <a:off x="1696567" y="3859020"/>
              <a:ext cx="1704233" cy="519771"/>
            </a:xfrm>
            <a:prstGeom prst="roundRect">
              <a:avLst>
                <a:gd name="adj" fmla="val 16794"/>
              </a:avLst>
            </a:pr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ṡļíḍê">
              <a:extLst>
                <a:ext uri="{FF2B5EF4-FFF2-40B4-BE49-F238E27FC236}">
                  <a16:creationId xmlns:a16="http://schemas.microsoft.com/office/drawing/2014/main" id="{706622DE-9036-420D-B491-6E08969694A6}"/>
                </a:ext>
              </a:extLst>
            </p:cNvPr>
            <p:cNvSpPr txBox="1"/>
            <p:nvPr/>
          </p:nvSpPr>
          <p:spPr>
            <a:xfrm>
              <a:off x="1696567" y="3212688"/>
              <a:ext cx="1704233" cy="707886"/>
            </a:xfrm>
            <a:prstGeom prst="rect">
              <a:avLst/>
            </a:prstGeom>
            <a:noFill/>
          </p:spPr>
          <p:txBody>
            <a:bodyPr wrap="square" rtlCol="0">
              <a:spAutoFit/>
            </a:bodyPr>
            <a:lstStyle/>
            <a:p>
              <a:pPr algn="ctr"/>
              <a:r>
                <a:rPr lang="en-US" sz="4000" b="1" dirty="0">
                  <a:solidFill>
                    <a:schemeClr val="accent6"/>
                  </a:solidFill>
                  <a:cs typeface="+mn-ea"/>
                  <a:sym typeface="+mn-lt"/>
                </a:rPr>
                <a:t>03</a:t>
              </a:r>
              <a:endParaRPr lang="tr-TR" sz="4000" b="1" dirty="0">
                <a:solidFill>
                  <a:schemeClr val="accent6"/>
                </a:solidFill>
                <a:cs typeface="+mn-ea"/>
                <a:sym typeface="+mn-lt"/>
              </a:endParaRPr>
            </a:p>
          </p:txBody>
        </p:sp>
        <p:sp>
          <p:nvSpPr>
            <p:cNvPr id="30" name="ïSļiḍè">
              <a:extLst>
                <a:ext uri="{FF2B5EF4-FFF2-40B4-BE49-F238E27FC236}">
                  <a16:creationId xmlns:a16="http://schemas.microsoft.com/office/drawing/2014/main" id="{16E0BB7A-6311-49B5-973B-1E4E16034E08}"/>
                </a:ext>
              </a:extLst>
            </p:cNvPr>
            <p:cNvSpPr txBox="1"/>
            <p:nvPr/>
          </p:nvSpPr>
          <p:spPr>
            <a:xfrm>
              <a:off x="1835736" y="3934239"/>
              <a:ext cx="1425894" cy="369332"/>
            </a:xfrm>
            <a:prstGeom prst="rect">
              <a:avLst/>
            </a:prstGeom>
            <a:noFill/>
          </p:spPr>
          <p:txBody>
            <a:bodyPr wrap="square" rtlCol="0">
              <a:spAutoFit/>
            </a:bodyPr>
            <a:lstStyle/>
            <a:p>
              <a:pPr algn="ctr"/>
              <a:r>
                <a:rPr lang="zh-CN" altLang="en-US" b="1" dirty="0">
                  <a:solidFill>
                    <a:schemeClr val="accent6"/>
                  </a:solidFill>
                  <a:cs typeface="+mn-ea"/>
                  <a:sym typeface="+mn-lt"/>
                </a:rPr>
                <a:t>相关技术</a:t>
              </a:r>
              <a:endParaRPr lang="tr-TR" b="1" dirty="0">
                <a:solidFill>
                  <a:schemeClr val="accent6"/>
                </a:solidFill>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ṡļïďè"/>
        <p:cNvGrpSpPr/>
        <p:nvPr/>
      </p:nvGrpSpPr>
      <p:grpSpPr>
        <a:xfrm>
          <a:off x="0" y="0"/>
          <a:ext cx="0" cy="0"/>
          <a:chOff x="0" y="0"/>
          <a:chExt cx="0" cy="0"/>
        </a:xfrm>
      </p:grpSpPr>
      <p:sp>
        <p:nvSpPr>
          <p:cNvPr id="6" name="ïSḻïďé">
            <a:extLst>
              <a:ext uri="{FF2B5EF4-FFF2-40B4-BE49-F238E27FC236}">
                <a16:creationId xmlns:a16="http://schemas.microsoft.com/office/drawing/2014/main" id="{21D09952-EEBF-4171-A1EC-ED5668F71A50}"/>
              </a:ext>
            </a:extLst>
          </p:cNvPr>
          <p:cNvSpPr>
            <a:spLocks noGrp="1"/>
          </p:cNvSpPr>
          <p:nvPr>
            <p:ph type="title"/>
          </p:nvPr>
        </p:nvSpPr>
        <p:spPr>
          <a:xfrm>
            <a:off x="1873250" y="2471737"/>
            <a:ext cx="5677105" cy="1133475"/>
          </a:xfrm>
        </p:spPr>
        <p:txBody>
          <a:bodyPr/>
          <a:lstStyle/>
          <a:p>
            <a:r>
              <a:rPr lang="en-US" altLang="zh-CN" dirty="0"/>
              <a:t>AOP</a:t>
            </a:r>
            <a:endParaRPr lang="zh-CN" altLang="en-US" dirty="0">
              <a:solidFill>
                <a:schemeClr val="accent6"/>
              </a:solidFill>
            </a:endParaRPr>
          </a:p>
        </p:txBody>
      </p:sp>
      <p:sp>
        <p:nvSpPr>
          <p:cNvPr id="7" name="ïṣļïḍe">
            <a:extLst>
              <a:ext uri="{FF2B5EF4-FFF2-40B4-BE49-F238E27FC236}">
                <a16:creationId xmlns:a16="http://schemas.microsoft.com/office/drawing/2014/main" id="{54779B32-1110-4D36-807F-119F9DF9ACF7}"/>
              </a:ext>
            </a:extLst>
          </p:cNvPr>
          <p:cNvSpPr>
            <a:spLocks noGrp="1"/>
          </p:cNvSpPr>
          <p:nvPr>
            <p:ph type="body" idx="1"/>
          </p:nvPr>
        </p:nvSpPr>
        <p:spPr>
          <a:xfrm>
            <a:off x="1873249" y="3795176"/>
            <a:ext cx="5677105" cy="965763"/>
          </a:xfrm>
        </p:spPr>
        <p:txBody>
          <a:bodyPr vert="horz" lIns="91440" tIns="45720" rIns="91440" bIns="45720" rtlCol="0">
            <a:normAutofit/>
          </a:bodyPr>
          <a:lstStyle/>
          <a:p>
            <a:r>
              <a:rPr lang="zh-CN" altLang="en-US" dirty="0">
                <a:solidFill>
                  <a:schemeClr val="tx1"/>
                </a:solidFill>
              </a:rPr>
              <a:t>面向切面编程</a:t>
            </a:r>
          </a:p>
        </p:txBody>
      </p:sp>
      <p:sp>
        <p:nvSpPr>
          <p:cNvPr id="4" name="îṥľiḓè">
            <a:extLst>
              <a:ext uri="{FF2B5EF4-FFF2-40B4-BE49-F238E27FC236}">
                <a16:creationId xmlns:a16="http://schemas.microsoft.com/office/drawing/2014/main" id="{843C058C-D823-4BA9-9894-6A7B7B3E33DC}"/>
              </a:ext>
            </a:extLst>
          </p:cNvPr>
          <p:cNvSpPr txBox="1"/>
          <p:nvPr/>
        </p:nvSpPr>
        <p:spPr>
          <a:xfrm>
            <a:off x="1873250" y="1810017"/>
            <a:ext cx="3130550" cy="1323439"/>
          </a:xfrm>
          <a:prstGeom prst="rect">
            <a:avLst/>
          </a:prstGeom>
          <a:noFill/>
        </p:spPr>
        <p:txBody>
          <a:bodyPr wrap="square" rtlCol="0">
            <a:spAutoFit/>
          </a:bodyPr>
          <a:lstStyle/>
          <a:p>
            <a:r>
              <a:rPr lang="en-US" altLang="zh-CN" sz="8000">
                <a:solidFill>
                  <a:schemeClr val="accent6">
                    <a:lumMod val="75000"/>
                  </a:schemeClr>
                </a:solidFill>
              </a:rPr>
              <a:t>0</a:t>
            </a:r>
            <a:r>
              <a:rPr lang="en-US" altLang="zh-CN" sz="100">
                <a:solidFill>
                  <a:schemeClr val="accent6">
                    <a:lumMod val="75000"/>
                  </a:schemeClr>
                </a:solidFill>
              </a:rPr>
              <a:t> </a:t>
            </a:r>
            <a:r>
              <a:rPr lang="en-US" altLang="zh-CN" sz="8000">
                <a:solidFill>
                  <a:schemeClr val="accent6">
                    <a:lumMod val="75000"/>
                  </a:schemeClr>
                </a:solidFill>
              </a:rPr>
              <a:t>1</a:t>
            </a:r>
            <a:r>
              <a:rPr lang="en-US" altLang="zh-CN" sz="8000" dirty="0">
                <a:solidFill>
                  <a:schemeClr val="accent6">
                    <a:lumMod val="75000"/>
                  </a:schemeClr>
                </a:solidFill>
              </a:rPr>
              <a:t>.</a:t>
            </a:r>
            <a:endParaRPr lang="zh-CN" altLang="en-US" sz="8000" dirty="0">
              <a:solidFill>
                <a:schemeClr val="accent6">
                  <a:lumMod val="75000"/>
                </a:schemeClr>
              </a:solidFill>
            </a:endParaRPr>
          </a:p>
        </p:txBody>
      </p:sp>
    </p:spTree>
    <p:custDataLst>
      <p:tags r:id="rId2"/>
    </p:custDataLst>
    <p:extLst>
      <p:ext uri="{BB962C8B-B14F-4D97-AF65-F5344CB8AC3E}">
        <p14:creationId xmlns:p14="http://schemas.microsoft.com/office/powerpoint/2010/main" val="12550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ṥlíḋê"/>
        <p:cNvGrpSpPr/>
        <p:nvPr/>
      </p:nvGrpSpPr>
      <p:grpSpPr>
        <a:xfrm>
          <a:off x="0" y="0"/>
          <a:ext cx="0" cy="0"/>
          <a:chOff x="0" y="0"/>
          <a:chExt cx="0" cy="0"/>
        </a:xfrm>
      </p:grpSpPr>
      <p:sp>
        <p:nvSpPr>
          <p:cNvPr id="33" name="iŝlïḍê">
            <a:extLst>
              <a:ext uri="{FF2B5EF4-FFF2-40B4-BE49-F238E27FC236}">
                <a16:creationId xmlns:a16="http://schemas.microsoft.com/office/drawing/2014/main" id="{99EBEF14-80A0-47FB-B9D1-2561353760EA}"/>
              </a:ext>
            </a:extLst>
          </p:cNvPr>
          <p:cNvSpPr/>
          <p:nvPr/>
        </p:nvSpPr>
        <p:spPr>
          <a:xfrm>
            <a:off x="660400" y="1299644"/>
            <a:ext cx="5696334" cy="4604460"/>
          </a:xfrm>
          <a:prstGeom prst="roundRect">
            <a:avLst>
              <a:gd name="adj" fmla="val 295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18" name="íṥ1iďé">
            <a:extLst>
              <a:ext uri="{FF2B5EF4-FFF2-40B4-BE49-F238E27FC236}">
                <a16:creationId xmlns:a16="http://schemas.microsoft.com/office/drawing/2014/main" id="{CE9EB854-E0C1-441C-A75B-3569D45798FA}"/>
              </a:ext>
            </a:extLst>
          </p:cNvPr>
          <p:cNvSpPr/>
          <p:nvPr/>
        </p:nvSpPr>
        <p:spPr>
          <a:xfrm>
            <a:off x="1018478" y="1661691"/>
            <a:ext cx="189584" cy="189583"/>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 name="ïŝḷíḑè">
            <a:extLst>
              <a:ext uri="{FF2B5EF4-FFF2-40B4-BE49-F238E27FC236}">
                <a16:creationId xmlns:a16="http://schemas.microsoft.com/office/drawing/2014/main" id="{866CFCD0-4C10-4A15-8992-E89ADBC83245}"/>
              </a:ext>
            </a:extLst>
          </p:cNvPr>
          <p:cNvGrpSpPr/>
          <p:nvPr/>
        </p:nvGrpSpPr>
        <p:grpSpPr>
          <a:xfrm>
            <a:off x="1208061" y="1602593"/>
            <a:ext cx="4685964" cy="1907405"/>
            <a:chOff x="7487398" y="1878385"/>
            <a:chExt cx="3226378" cy="1907404"/>
          </a:xfrm>
        </p:grpSpPr>
        <p:sp>
          <p:nvSpPr>
            <p:cNvPr id="15" name="ïṥļîḋè">
              <a:extLst>
                <a:ext uri="{FF2B5EF4-FFF2-40B4-BE49-F238E27FC236}">
                  <a16:creationId xmlns:a16="http://schemas.microsoft.com/office/drawing/2014/main" id="{A0EABCB2-749F-448C-98D2-EB2C86F726A0}"/>
                </a:ext>
              </a:extLst>
            </p:cNvPr>
            <p:cNvSpPr txBox="1"/>
            <p:nvPr/>
          </p:nvSpPr>
          <p:spPr>
            <a:xfrm>
              <a:off x="7487398" y="2182018"/>
              <a:ext cx="3226378" cy="1603771"/>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rPr>
                <a:t>AOP</a:t>
              </a:r>
              <a:r>
                <a:rPr lang="zh-CN" altLang="en-US" sz="1000" dirty="0">
                  <a:latin typeface="Arial" panose="020B0604020202020204" pitchFamily="34" charset="0"/>
                  <a:ea typeface="微软雅黑" panose="020B0503020204020204" pitchFamily="34" charset="-122"/>
                  <a:sym typeface="+mn-ea"/>
                </a:rPr>
                <a:t>（Aspect-Oriented Programming）即面向切面编程，它是OOP(面向对象编程)的延续，是一种通过预编译方式和运行期动态代理实现程序功能的统一维护的一种技术。</a:t>
              </a:r>
              <a:endParaRPr lang="en-US" altLang="zh-CN" sz="1000" dirty="0">
                <a:latin typeface="Arial" panose="020B0604020202020204" pitchFamily="34" charset="0"/>
                <a:ea typeface="微软雅黑" panose="020B0503020204020204" pitchFamily="34" charset="-122"/>
                <a:sym typeface="+mn-ea"/>
              </a:endParaRPr>
            </a:p>
            <a:p>
              <a:pPr>
                <a:lnSpc>
                  <a:spcPct val="150000"/>
                </a:lnSpc>
                <a:spcBef>
                  <a:spcPts val="600"/>
                </a:spcBef>
              </a:pPr>
              <a:r>
                <a:rPr lang="zh-CN" altLang="en-US" sz="1000" dirty="0">
                  <a:latin typeface="Arial" panose="020B0604020202020204" pitchFamily="34" charset="0"/>
                  <a:ea typeface="微软雅黑" panose="020B0503020204020204" pitchFamily="34" charset="-122"/>
                </a:rPr>
                <a:t>利用</a:t>
              </a:r>
              <a:r>
                <a:rPr lang="en" altLang="zh-CN" sz="1000" dirty="0">
                  <a:latin typeface="Arial" panose="020B0604020202020204" pitchFamily="34" charset="0"/>
                  <a:ea typeface="微软雅黑" panose="020B0503020204020204" pitchFamily="34" charset="-122"/>
                </a:rPr>
                <a:t>AOP</a:t>
              </a:r>
              <a:r>
                <a:rPr lang="zh-CN" altLang="en-US" sz="1000" dirty="0">
                  <a:latin typeface="Arial" panose="020B0604020202020204" pitchFamily="34" charset="0"/>
                  <a:ea typeface="微软雅黑" panose="020B0503020204020204" pitchFamily="34" charset="-122"/>
                </a:rPr>
                <a:t>可以对业务逻辑各个部分进行隔离，从而使业务逻辑各部分之间的耦合度降低，提高程序的可重用性，同时提高开发效率。</a:t>
              </a:r>
            </a:p>
            <a:p>
              <a:pPr>
                <a:lnSpc>
                  <a:spcPct val="150000"/>
                </a:lnSpc>
                <a:spcBef>
                  <a:spcPts val="600"/>
                </a:spcBef>
              </a:pPr>
              <a:r>
                <a:rPr lang="zh-CN" altLang="en-US" sz="1000" dirty="0">
                  <a:latin typeface="Arial" panose="020B0604020202020204" pitchFamily="34" charset="0"/>
                  <a:ea typeface="微软雅黑" panose="020B0503020204020204" pitchFamily="34" charset="-122"/>
                  <a:sym typeface="+mn-ea"/>
                </a:rPr>
                <a:t>主要场景包括的：埋点、</a:t>
              </a:r>
              <a:r>
                <a:rPr lang="zh-CN" altLang="en-US" sz="1000" dirty="0">
                  <a:latin typeface="Arial" panose="020B0604020202020204" pitchFamily="34" charset="0"/>
                  <a:ea typeface="微软雅黑" panose="020B0503020204020204" pitchFamily="34" charset="-122"/>
                </a:rPr>
                <a:t>日志、性能统计、安全控制、事务处理、异常处理</a:t>
              </a:r>
              <a:r>
                <a:rPr lang="zh-CN" altLang="en-US" sz="1000" dirty="0">
                  <a:latin typeface="Arial" panose="020B0604020202020204" pitchFamily="34" charset="0"/>
                  <a:ea typeface="微软雅黑" panose="020B0503020204020204" pitchFamily="34" charset="-122"/>
                  <a:sym typeface="+mn-ea"/>
                </a:rPr>
                <a:t>等。</a:t>
              </a:r>
              <a:endParaRPr lang="en-US" altLang="zh-CN" sz="1000" dirty="0">
                <a:latin typeface="Arial" panose="020B0604020202020204" pitchFamily="34" charset="0"/>
                <a:ea typeface="微软雅黑" panose="020B0503020204020204" pitchFamily="34" charset="-122"/>
              </a:endParaRPr>
            </a:p>
          </p:txBody>
        </p:sp>
        <p:sp>
          <p:nvSpPr>
            <p:cNvPr id="34" name="iSļïďê">
              <a:extLst>
                <a:ext uri="{FF2B5EF4-FFF2-40B4-BE49-F238E27FC236}">
                  <a16:creationId xmlns:a16="http://schemas.microsoft.com/office/drawing/2014/main" id="{8B14DF2A-E1CE-4782-8C47-AA9EE7FBB0EB}"/>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3"/>
                  </a:solidFill>
                </a:rPr>
                <a:t>AOP</a:t>
              </a:r>
            </a:p>
          </p:txBody>
        </p:sp>
      </p:grpSp>
      <p:sp>
        <p:nvSpPr>
          <p:cNvPr id="3" name="ïṣliḓe">
            <a:extLst>
              <a:ext uri="{FF2B5EF4-FFF2-40B4-BE49-F238E27FC236}">
                <a16:creationId xmlns:a16="http://schemas.microsoft.com/office/drawing/2014/main" id="{64ED68CF-8036-4B2C-89CC-911E4F9A59BE}"/>
              </a:ext>
            </a:extLst>
          </p:cNvPr>
          <p:cNvSpPr>
            <a:spLocks noGrp="1"/>
          </p:cNvSpPr>
          <p:nvPr>
            <p:ph type="title"/>
          </p:nvPr>
        </p:nvSpPr>
        <p:spPr/>
        <p:txBody>
          <a:bodyPr/>
          <a:lstStyle/>
          <a:p>
            <a:r>
              <a:rPr lang="en-US" altLang="zh-CN" dirty="0"/>
              <a:t>AOP</a:t>
            </a:r>
            <a:r>
              <a:rPr lang="zh-CN" altLang="en-US" dirty="0"/>
              <a:t>定义</a:t>
            </a:r>
          </a:p>
        </p:txBody>
      </p:sp>
      <p:sp>
        <p:nvSpPr>
          <p:cNvPr id="42" name="í$liḑè">
            <a:extLst>
              <a:ext uri="{FF2B5EF4-FFF2-40B4-BE49-F238E27FC236}">
                <a16:creationId xmlns:a16="http://schemas.microsoft.com/office/drawing/2014/main" id="{0DE75B21-7656-4264-900C-7B1E76C62D42}"/>
              </a:ext>
            </a:extLst>
          </p:cNvPr>
          <p:cNvSpPr/>
          <p:nvPr/>
        </p:nvSpPr>
        <p:spPr>
          <a:xfrm>
            <a:off x="1018477" y="3686150"/>
            <a:ext cx="189584" cy="189583"/>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3" name="iṣḻiḓè">
            <a:extLst>
              <a:ext uri="{FF2B5EF4-FFF2-40B4-BE49-F238E27FC236}">
                <a16:creationId xmlns:a16="http://schemas.microsoft.com/office/drawing/2014/main" id="{8E1D1063-C3B0-466F-B7E1-060E9F59EAC2}"/>
              </a:ext>
            </a:extLst>
          </p:cNvPr>
          <p:cNvGrpSpPr/>
          <p:nvPr/>
        </p:nvGrpSpPr>
        <p:grpSpPr>
          <a:xfrm>
            <a:off x="1208060" y="3627056"/>
            <a:ext cx="4685964" cy="1061021"/>
            <a:chOff x="7487398" y="1878385"/>
            <a:chExt cx="3226378" cy="1061019"/>
          </a:xfrm>
        </p:grpSpPr>
        <p:sp>
          <p:nvSpPr>
            <p:cNvPr id="44" name="ïṩ1ïḍé">
              <a:extLst>
                <a:ext uri="{FF2B5EF4-FFF2-40B4-BE49-F238E27FC236}">
                  <a16:creationId xmlns:a16="http://schemas.microsoft.com/office/drawing/2014/main" id="{228E67BF-7DDA-450B-AD5F-55D5B4FFFCBE}"/>
                </a:ext>
              </a:extLst>
            </p:cNvPr>
            <p:cNvSpPr txBox="1"/>
            <p:nvPr/>
          </p:nvSpPr>
          <p:spPr>
            <a:xfrm>
              <a:off x="7487398" y="2182018"/>
              <a:ext cx="3226378" cy="757386"/>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OOP</a:t>
              </a:r>
              <a:r>
                <a:rPr lang="zh-CN" altLang="en-US"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rPr>
                <a:t>Object Oriented Programming</a:t>
              </a:r>
              <a:r>
                <a:rPr lang="zh-CN" altLang="en-US" sz="1000" dirty="0">
                  <a:latin typeface="Arial" panose="020B0604020202020204" pitchFamily="34" charset="0"/>
                  <a:ea typeface="微软雅黑" panose="020B0503020204020204" pitchFamily="34" charset="-122"/>
                  <a:sym typeface="+mn-ea"/>
                </a:rPr>
                <a:t>）是纵向的，是一种对象层次结构。而</a:t>
              </a:r>
              <a:r>
                <a:rPr lang="en-US" altLang="zh-CN" sz="1000" dirty="0">
                  <a:latin typeface="Arial" panose="020B0604020202020204" pitchFamily="34" charset="0"/>
                  <a:ea typeface="微软雅黑" panose="020B0503020204020204" pitchFamily="34" charset="-122"/>
                  <a:sym typeface="+mn-ea"/>
                </a:rPr>
                <a:t>AOP</a:t>
              </a:r>
              <a:r>
                <a:rPr lang="zh-CN" altLang="en-US" sz="1000" dirty="0">
                  <a:latin typeface="Arial" panose="020B0604020202020204" pitchFamily="34" charset="0"/>
                  <a:ea typeface="微软雅黑" panose="020B0503020204020204" pitchFamily="34" charset="-122"/>
                  <a:sym typeface="+mn-ea"/>
                </a:rPr>
                <a:t>是横向的，简单的讲就是它不关心每个对象，它将每个对象切开，搜寻其中关注点，然后修改或者生成可重用代码。</a:t>
              </a:r>
              <a:endParaRPr lang="zh-CN" altLang="en-US" sz="1000" dirty="0">
                <a:latin typeface="Arial" panose="020B0604020202020204" pitchFamily="34" charset="0"/>
                <a:ea typeface="微软雅黑" panose="020B0503020204020204" pitchFamily="34" charset="-122"/>
              </a:endParaRPr>
            </a:p>
          </p:txBody>
        </p:sp>
        <p:sp>
          <p:nvSpPr>
            <p:cNvPr id="45" name="íṥľïḓè">
              <a:extLst>
                <a:ext uri="{FF2B5EF4-FFF2-40B4-BE49-F238E27FC236}">
                  <a16:creationId xmlns:a16="http://schemas.microsoft.com/office/drawing/2014/main" id="{4FACD774-DDAC-427C-B514-6FAEC010B87C}"/>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OOP</a:t>
              </a:r>
            </a:p>
          </p:txBody>
        </p:sp>
      </p:grpSp>
      <p:sp>
        <p:nvSpPr>
          <p:cNvPr id="47" name="iṩļiḍè">
            <a:extLst>
              <a:ext uri="{FF2B5EF4-FFF2-40B4-BE49-F238E27FC236}">
                <a16:creationId xmlns:a16="http://schemas.microsoft.com/office/drawing/2014/main" id="{CB6B33D6-6600-4DBC-8C61-AF06AA267AE4}"/>
              </a:ext>
            </a:extLst>
          </p:cNvPr>
          <p:cNvSpPr/>
          <p:nvPr/>
        </p:nvSpPr>
        <p:spPr>
          <a:xfrm>
            <a:off x="1018477" y="4864229"/>
            <a:ext cx="189584" cy="18958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8" name="íṧḻîďè">
            <a:extLst>
              <a:ext uri="{FF2B5EF4-FFF2-40B4-BE49-F238E27FC236}">
                <a16:creationId xmlns:a16="http://schemas.microsoft.com/office/drawing/2014/main" id="{BF881616-3AA6-4860-ADFD-B0BD5110E549}"/>
              </a:ext>
            </a:extLst>
          </p:cNvPr>
          <p:cNvGrpSpPr/>
          <p:nvPr/>
        </p:nvGrpSpPr>
        <p:grpSpPr>
          <a:xfrm>
            <a:off x="1208060" y="4805132"/>
            <a:ext cx="4685964" cy="830187"/>
            <a:chOff x="7487398" y="1878385"/>
            <a:chExt cx="3226378" cy="830186"/>
          </a:xfrm>
        </p:grpSpPr>
        <p:sp>
          <p:nvSpPr>
            <p:cNvPr id="49" name="iṣḻíḑé">
              <a:extLst>
                <a:ext uri="{FF2B5EF4-FFF2-40B4-BE49-F238E27FC236}">
                  <a16:creationId xmlns:a16="http://schemas.microsoft.com/office/drawing/2014/main" id="{C51DBEFA-7504-4EE6-BAD2-2F53294D2C0A}"/>
                </a:ext>
              </a:extLst>
            </p:cNvPr>
            <p:cNvSpPr txBox="1"/>
            <p:nvPr/>
          </p:nvSpPr>
          <p:spPr>
            <a:xfrm>
              <a:off x="7487398" y="2182018"/>
              <a:ext cx="3226378" cy="526553"/>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sym typeface="+mn-ea"/>
                </a:rPr>
                <a:t>比较具有代表性的框架比如：后台的</a:t>
              </a:r>
              <a:r>
                <a:rPr lang="en-US" altLang="zh-CN" sz="1000" dirty="0">
                  <a:latin typeface="Arial" panose="020B0604020202020204" pitchFamily="34" charset="0"/>
                  <a:ea typeface="微软雅黑" panose="020B0503020204020204" pitchFamily="34" charset="-122"/>
                  <a:sym typeface="+mn-ea"/>
                </a:rPr>
                <a:t>S</a:t>
              </a:r>
              <a:r>
                <a:rPr lang="zh-CN" altLang="en-US" sz="1000" dirty="0">
                  <a:latin typeface="Arial" panose="020B0604020202020204" pitchFamily="34" charset="0"/>
                  <a:ea typeface="微软雅黑" panose="020B0503020204020204" pitchFamily="34" charset="-122"/>
                  <a:sym typeface="+mn-ea"/>
                </a:rPr>
                <a:t>pring、</a:t>
              </a:r>
              <a:r>
                <a:rPr lang="en" altLang="zh-CN" sz="1000" dirty="0">
                  <a:latin typeface="Arial" panose="020B0604020202020204" pitchFamily="34" charset="0"/>
                  <a:ea typeface="微软雅黑" panose="020B0503020204020204" pitchFamily="34" charset="-122"/>
                  <a:sym typeface="+mn-ea"/>
                </a:rPr>
                <a:t>L</a:t>
              </a:r>
              <a:r>
                <a:rPr lang="en" altLang="zh-CN" sz="1000" dirty="0">
                  <a:latin typeface="Arial" panose="020B0604020202020204" pitchFamily="34" charset="0"/>
                  <a:ea typeface="微软雅黑" panose="020B0503020204020204" pitchFamily="34" charset="-122"/>
                </a:rPr>
                <a:t>ombok </a:t>
              </a:r>
              <a:r>
                <a:rPr lang="zh-CN" altLang="en-US" sz="1000" dirty="0">
                  <a:latin typeface="Arial" panose="020B0604020202020204" pitchFamily="34" charset="0"/>
                  <a:ea typeface="微软雅黑" panose="020B0503020204020204" pitchFamily="34" charset="-122"/>
                  <a:sym typeface="+mn-ea"/>
                </a:rPr>
                <a:t>，</a:t>
              </a:r>
              <a:r>
                <a:rPr lang="en-US" altLang="zh-CN" sz="1000" dirty="0">
                  <a:latin typeface="Arial" panose="020B0604020202020204" pitchFamily="34" charset="0"/>
                  <a:ea typeface="微软雅黑" panose="020B0503020204020204" pitchFamily="34" charset="-122"/>
                  <a:sym typeface="+mn-ea"/>
                </a:rPr>
                <a:t>Android</a:t>
              </a:r>
              <a:r>
                <a:rPr lang="zh-CN" altLang="en-US" sz="1000" dirty="0">
                  <a:latin typeface="Arial" panose="020B0604020202020204" pitchFamily="34" charset="0"/>
                  <a:ea typeface="微软雅黑" panose="020B0503020204020204" pitchFamily="34" charset="-122"/>
                  <a:sym typeface="+mn-ea"/>
                </a:rPr>
                <a:t>的DataBinding、Dagger2、ButterKnife等。</a:t>
              </a:r>
            </a:p>
          </p:txBody>
        </p:sp>
        <p:sp>
          <p:nvSpPr>
            <p:cNvPr id="50" name="íSlídé">
              <a:extLst>
                <a:ext uri="{FF2B5EF4-FFF2-40B4-BE49-F238E27FC236}">
                  <a16:creationId xmlns:a16="http://schemas.microsoft.com/office/drawing/2014/main" id="{6045A1C5-DF55-4EA9-A44A-B517EEEE0FBE}"/>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代表框架</a:t>
              </a:r>
              <a:endPar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91" name="图片 90" descr="Aop思维导图">
            <a:extLst>
              <a:ext uri="{FF2B5EF4-FFF2-40B4-BE49-F238E27FC236}">
                <a16:creationId xmlns:a16="http://schemas.microsoft.com/office/drawing/2014/main" id="{E40B728F-0BFC-1A43-9938-5B748F3C7BEF}"/>
              </a:ext>
            </a:extLst>
          </p:cNvPr>
          <p:cNvPicPr>
            <a:picLocks noChangeAspect="1"/>
          </p:cNvPicPr>
          <p:nvPr/>
        </p:nvPicPr>
        <p:blipFill>
          <a:blip r:embed="rId4"/>
          <a:stretch>
            <a:fillRect/>
          </a:stretch>
        </p:blipFill>
        <p:spPr>
          <a:xfrm>
            <a:off x="6728124" y="2365375"/>
            <a:ext cx="5227320" cy="2533650"/>
          </a:xfrm>
          <a:prstGeom prst="rect">
            <a:avLst/>
          </a:prstGeom>
        </p:spPr>
      </p:pic>
    </p:spTree>
    <p:custDataLst>
      <p:tags r:id="rId1"/>
    </p:custDataLst>
    <p:extLst>
      <p:ext uri="{BB962C8B-B14F-4D97-AF65-F5344CB8AC3E}">
        <p14:creationId xmlns:p14="http://schemas.microsoft.com/office/powerpoint/2010/main" val="295440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ľidè"/>
        <p:cNvGrpSpPr/>
        <p:nvPr/>
      </p:nvGrpSpPr>
      <p:grpSpPr>
        <a:xfrm>
          <a:off x="0" y="0"/>
          <a:ext cx="0" cy="0"/>
          <a:chOff x="0" y="0"/>
          <a:chExt cx="0" cy="0"/>
        </a:xfrm>
      </p:grpSpPr>
      <p:grpSp>
        <p:nvGrpSpPr>
          <p:cNvPr id="3" name="îṣḻîḋe"/>
          <p:cNvGrpSpPr/>
          <p:nvPr/>
        </p:nvGrpSpPr>
        <p:grpSpPr>
          <a:xfrm>
            <a:off x="666595" y="1746755"/>
            <a:ext cx="6173222" cy="3789128"/>
            <a:chOff x="1434612" y="1776471"/>
            <a:chExt cx="6173222" cy="3789128"/>
          </a:xfrm>
        </p:grpSpPr>
        <p:grpSp>
          <p:nvGrpSpPr>
            <p:cNvPr id="27" name="îSḷiḑè">
              <a:extLst>
                <a:ext uri="{FF2B5EF4-FFF2-40B4-BE49-F238E27FC236}">
                  <a16:creationId xmlns:a16="http://schemas.microsoft.com/office/drawing/2014/main" id="{26F188CB-A056-43F7-B7EE-4803BAD4CCC9}"/>
                </a:ext>
              </a:extLst>
            </p:cNvPr>
            <p:cNvGrpSpPr/>
            <p:nvPr/>
          </p:nvGrpSpPr>
          <p:grpSpPr>
            <a:xfrm>
              <a:off x="1434612" y="1776471"/>
              <a:ext cx="6173222" cy="1696597"/>
              <a:chOff x="1582653" y="2115239"/>
              <a:chExt cx="6173222" cy="1696597"/>
            </a:xfrm>
          </p:grpSpPr>
          <p:sp>
            <p:nvSpPr>
              <p:cNvPr id="2" name="îṩ1íḍé">
                <a:extLst>
                  <a:ext uri="{FF2B5EF4-FFF2-40B4-BE49-F238E27FC236}">
                    <a16:creationId xmlns:a16="http://schemas.microsoft.com/office/drawing/2014/main" id="{215AB978-B17E-4A21-B261-B04448176CFD}"/>
                  </a:ext>
                </a:extLst>
              </p:cNvPr>
              <p:cNvSpPr/>
              <p:nvPr/>
            </p:nvSpPr>
            <p:spPr>
              <a:xfrm>
                <a:off x="1582653" y="2115239"/>
                <a:ext cx="6173222"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19" name="íṧḷîḍe">
                <a:extLst>
                  <a:ext uri="{FF2B5EF4-FFF2-40B4-BE49-F238E27FC236}">
                    <a16:creationId xmlns:a16="http://schemas.microsoft.com/office/drawing/2014/main" id="{D1214BC2-6D35-438B-8CB3-377876CAC6C9}"/>
                  </a:ext>
                </a:extLst>
              </p:cNvPr>
              <p:cNvGrpSpPr/>
              <p:nvPr/>
            </p:nvGrpSpPr>
            <p:grpSpPr>
              <a:xfrm>
                <a:off x="2313804" y="2410083"/>
                <a:ext cx="4962150" cy="964616"/>
                <a:chOff x="2185638" y="2410082"/>
                <a:chExt cx="4962150" cy="964616"/>
              </a:xfrm>
            </p:grpSpPr>
            <p:sp>
              <p:nvSpPr>
                <p:cNvPr id="14" name="îṥľiḑè">
                  <a:extLst>
                    <a:ext uri="{FF2B5EF4-FFF2-40B4-BE49-F238E27FC236}">
                      <a16:creationId xmlns:a16="http://schemas.microsoft.com/office/drawing/2014/main" id="{51C83B22-78B7-480E-B249-BE6645F7A8F5}"/>
                    </a:ext>
                  </a:extLst>
                </p:cNvPr>
                <p:cNvSpPr txBox="1"/>
                <p:nvPr/>
              </p:nvSpPr>
              <p:spPr>
                <a:xfrm>
                  <a:off x="2821216" y="2464239"/>
                  <a:ext cx="1902861" cy="369332"/>
                </a:xfrm>
                <a:prstGeom prst="rect">
                  <a:avLst/>
                </a:prstGeom>
                <a:noFill/>
              </p:spPr>
              <p:txBody>
                <a:bodyPr wrap="square">
                  <a:spAutoFit/>
                </a:bodyPr>
                <a:lstStyle/>
                <a:p>
                  <a:r>
                    <a:rPr lang="zh-CN" altLang="en-US" sz="18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埋点信息采集</a:t>
                  </a:r>
                  <a:endParaRPr lang="en-US" altLang="zh-CN" sz="18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íṣlîḓè">
                  <a:extLst>
                    <a:ext uri="{FF2B5EF4-FFF2-40B4-BE49-F238E27FC236}">
                      <a16:creationId xmlns:a16="http://schemas.microsoft.com/office/drawing/2014/main" id="{0CF52A46-45BB-4B4D-BAF3-2631ABE98987}"/>
                    </a:ext>
                  </a:extLst>
                </p:cNvPr>
                <p:cNvSpPr/>
                <p:nvPr/>
              </p:nvSpPr>
              <p:spPr>
                <a:xfrm>
                  <a:off x="2821215" y="2841515"/>
                  <a:ext cx="4326573" cy="533183"/>
                </a:xfrm>
                <a:prstGeom prst="rect">
                  <a:avLst/>
                </a:prstGeom>
                <a:ln>
                  <a:noFill/>
                </a:ln>
              </p:spPr>
              <p:txBody>
                <a:bodyPr wrap="square" lIns="91440" tIns="45720" rIns="91440" bIns="45720" anchor="t">
                  <a:noAutofit/>
                </a:bodyPr>
                <a:lstStyle/>
                <a:p>
                  <a:pPr>
                    <a:lnSpc>
                      <a:spcPct val="150000"/>
                    </a:lnSpc>
                  </a:pPr>
                  <a:r>
                    <a:rPr lang="zh-CN" altLang="en-US" sz="1000" b="0" i="0" dirty="0">
                      <a:effectLst/>
                      <a:latin typeface="+mn-ea"/>
                      <a:sym typeface="Arial" panose="020B0604020202020204" pitchFamily="34" charset="0"/>
                    </a:rPr>
                    <a:t>通过在编译时扫描所有被注解类，获取类的基本信息。然后通过方法级别注解获取按钮信息。最后生成埋点信息代码。</a:t>
                  </a:r>
                  <a:endParaRPr lang="en-US" altLang="zh-CN" sz="1000" dirty="0">
                    <a:latin typeface="+mn-ea"/>
                    <a:sym typeface="Arial" panose="020B0604020202020204" pitchFamily="34" charset="0"/>
                  </a:endParaRPr>
                </a:p>
              </p:txBody>
            </p:sp>
            <p:grpSp>
              <p:nvGrpSpPr>
                <p:cNvPr id="16" name="ïsľïdé">
                  <a:extLst>
                    <a:ext uri="{FF2B5EF4-FFF2-40B4-BE49-F238E27FC236}">
                      <a16:creationId xmlns:a16="http://schemas.microsoft.com/office/drawing/2014/main" id="{2DF94D22-0B24-4027-98AD-E832E5818129}"/>
                    </a:ext>
                  </a:extLst>
                </p:cNvPr>
                <p:cNvGrpSpPr/>
                <p:nvPr/>
              </p:nvGrpSpPr>
              <p:grpSpPr>
                <a:xfrm>
                  <a:off x="2185638" y="2410082"/>
                  <a:ext cx="444222" cy="444220"/>
                  <a:chOff x="7733240" y="318567"/>
                  <a:chExt cx="444222" cy="444220"/>
                </a:xfrm>
              </p:grpSpPr>
              <p:sp>
                <p:nvSpPr>
                  <p:cNvPr id="17" name="îslíḍê">
                    <a:extLst>
                      <a:ext uri="{FF2B5EF4-FFF2-40B4-BE49-F238E27FC236}">
                        <a16:creationId xmlns:a16="http://schemas.microsoft.com/office/drawing/2014/main" id="{7C880AE2-4D88-47E3-94B7-BB79C3493301}"/>
                      </a:ext>
                    </a:extLst>
                  </p:cNvPr>
                  <p:cNvSpPr/>
                  <p:nvPr/>
                </p:nvSpPr>
                <p:spPr>
                  <a:xfrm>
                    <a:off x="7733240" y="318567"/>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8" name="îṧḷîḓè">
                    <a:extLst>
                      <a:ext uri="{FF2B5EF4-FFF2-40B4-BE49-F238E27FC236}">
                        <a16:creationId xmlns:a16="http://schemas.microsoft.com/office/drawing/2014/main" id="{CC3C7FA8-4D62-4832-AC94-7830B6E6B3B5}"/>
                      </a:ext>
                    </a:extLst>
                  </p:cNvPr>
                  <p:cNvSpPr/>
                  <p:nvPr/>
                </p:nvSpPr>
                <p:spPr bwMode="auto">
                  <a:xfrm>
                    <a:off x="7861587" y="437897"/>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grpSp>
          <p:nvGrpSpPr>
            <p:cNvPr id="30" name="îslîďé">
              <a:extLst>
                <a:ext uri="{FF2B5EF4-FFF2-40B4-BE49-F238E27FC236}">
                  <a16:creationId xmlns:a16="http://schemas.microsoft.com/office/drawing/2014/main" id="{9722A225-3A8C-47F8-9281-36EB6B9531DE}"/>
                </a:ext>
              </a:extLst>
            </p:cNvPr>
            <p:cNvGrpSpPr/>
            <p:nvPr/>
          </p:nvGrpSpPr>
          <p:grpSpPr>
            <a:xfrm>
              <a:off x="1434612" y="3869002"/>
              <a:ext cx="6173222" cy="1696597"/>
              <a:chOff x="1522748" y="3336475"/>
              <a:chExt cx="6173222" cy="1696597"/>
            </a:xfrm>
          </p:grpSpPr>
          <p:grpSp>
            <p:nvGrpSpPr>
              <p:cNvPr id="28" name="îṣľíḑê">
                <a:extLst>
                  <a:ext uri="{FF2B5EF4-FFF2-40B4-BE49-F238E27FC236}">
                    <a16:creationId xmlns:a16="http://schemas.microsoft.com/office/drawing/2014/main" id="{F9C69F57-85F9-433F-BD82-7EB9A80BE781}"/>
                  </a:ext>
                </a:extLst>
              </p:cNvPr>
              <p:cNvGrpSpPr/>
              <p:nvPr/>
            </p:nvGrpSpPr>
            <p:grpSpPr>
              <a:xfrm>
                <a:off x="1522748" y="3336475"/>
                <a:ext cx="6173222" cy="1696597"/>
                <a:chOff x="1610883" y="3908878"/>
                <a:chExt cx="6173222" cy="1696597"/>
              </a:xfrm>
            </p:grpSpPr>
            <p:sp>
              <p:nvSpPr>
                <p:cNvPr id="20" name="iSḷïḋe">
                  <a:extLst>
                    <a:ext uri="{FF2B5EF4-FFF2-40B4-BE49-F238E27FC236}">
                      <a16:creationId xmlns:a16="http://schemas.microsoft.com/office/drawing/2014/main" id="{06A32F52-8FB4-4195-AA3C-BE847B6E3CF6}"/>
                    </a:ext>
                  </a:extLst>
                </p:cNvPr>
                <p:cNvSpPr/>
                <p:nvPr/>
              </p:nvSpPr>
              <p:spPr>
                <a:xfrm>
                  <a:off x="1610883" y="3908878"/>
                  <a:ext cx="6173222" cy="1696597"/>
                </a:xfrm>
                <a:prstGeom prst="roundRect">
                  <a:avLst>
                    <a:gd name="adj" fmla="val 5000"/>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grpSp>
              <p:nvGrpSpPr>
                <p:cNvPr id="21" name="íṥḷiďè">
                  <a:extLst>
                    <a:ext uri="{FF2B5EF4-FFF2-40B4-BE49-F238E27FC236}">
                      <a16:creationId xmlns:a16="http://schemas.microsoft.com/office/drawing/2014/main" id="{DCEAD594-85D6-4754-9E32-71131ED119BF}"/>
                    </a:ext>
                  </a:extLst>
                </p:cNvPr>
                <p:cNvGrpSpPr/>
                <p:nvPr/>
              </p:nvGrpSpPr>
              <p:grpSpPr>
                <a:xfrm>
                  <a:off x="2342034" y="4225756"/>
                  <a:ext cx="4962150" cy="942582"/>
                  <a:chOff x="2185638" y="2432116"/>
                  <a:chExt cx="4962150" cy="942582"/>
                </a:xfrm>
              </p:grpSpPr>
              <p:sp>
                <p:nvSpPr>
                  <p:cNvPr id="22" name="i$1íḋê">
                    <a:extLst>
                      <a:ext uri="{FF2B5EF4-FFF2-40B4-BE49-F238E27FC236}">
                        <a16:creationId xmlns:a16="http://schemas.microsoft.com/office/drawing/2014/main" id="{EB30CF54-D3C8-470B-8E03-7B4BADDBE1F2}"/>
                      </a:ext>
                    </a:extLst>
                  </p:cNvPr>
                  <p:cNvSpPr txBox="1"/>
                  <p:nvPr/>
                </p:nvSpPr>
                <p:spPr>
                  <a:xfrm>
                    <a:off x="2821216" y="2464239"/>
                    <a:ext cx="2167266" cy="369332"/>
                  </a:xfrm>
                  <a:prstGeom prst="rect">
                    <a:avLst/>
                  </a:prstGeom>
                  <a:noFill/>
                </p:spPr>
                <p:txBody>
                  <a:bodyPr wrap="square">
                    <a:spAutoFit/>
                  </a:bodyPr>
                  <a:lstStyle/>
                  <a:p>
                    <a:r>
                      <a:rPr lang="en-US" altLang="zh-CN" b="1" dirty="0">
                        <a:solidFill>
                          <a:schemeClr val="accent3"/>
                        </a:solidFill>
                        <a:sym typeface="Arial" panose="020B0604020202020204" pitchFamily="34" charset="0"/>
                      </a:rPr>
                      <a:t>Spring Boot</a:t>
                    </a:r>
                    <a:r>
                      <a:rPr lang="zh-CN" altLang="en-US" b="1" dirty="0">
                        <a:solidFill>
                          <a:schemeClr val="accent3"/>
                        </a:solidFill>
                        <a:sym typeface="Arial" panose="020B0604020202020204" pitchFamily="34" charset="0"/>
                      </a:rPr>
                      <a:t>框架</a:t>
                    </a:r>
                    <a:endParaRPr lang="en-US" altLang="zh-CN" b="1" dirty="0">
                      <a:solidFill>
                        <a:schemeClr val="accent3"/>
                      </a:solidFill>
                      <a:sym typeface="Arial" panose="020B0604020202020204" pitchFamily="34" charset="0"/>
                    </a:endParaRPr>
                  </a:p>
                </p:txBody>
              </p:sp>
              <p:sp>
                <p:nvSpPr>
                  <p:cNvPr id="23" name="íṧḻïḓé">
                    <a:extLst>
                      <a:ext uri="{FF2B5EF4-FFF2-40B4-BE49-F238E27FC236}">
                        <a16:creationId xmlns:a16="http://schemas.microsoft.com/office/drawing/2014/main" id="{D7610DBA-18B3-4639-8517-DDED6D4F6524}"/>
                      </a:ext>
                    </a:extLst>
                  </p:cNvPr>
                  <p:cNvSpPr/>
                  <p:nvPr/>
                </p:nvSpPr>
                <p:spPr>
                  <a:xfrm>
                    <a:off x="2821215" y="2841515"/>
                    <a:ext cx="4326573" cy="533183"/>
                  </a:xfrm>
                  <a:prstGeom prst="rect">
                    <a:avLst/>
                  </a:prstGeom>
                  <a:ln>
                    <a:noFill/>
                  </a:ln>
                </p:spPr>
                <p:txBody>
                  <a:bodyPr wrap="square" lIns="91440" tIns="45720" rIns="91440" bIns="45720" anchor="t">
                    <a:noAutofit/>
                  </a:bodyPr>
                  <a:lstStyle/>
                  <a:p>
                    <a:pPr>
                      <a:lnSpc>
                        <a:spcPct val="150000"/>
                      </a:lnSpc>
                    </a:pPr>
                    <a:r>
                      <a:rPr lang="zh-CN" altLang="en-US" sz="1000" dirty="0">
                        <a:latin typeface="+mn-ea"/>
                        <a:sym typeface="Arial" panose="020B0604020202020204" pitchFamily="34" charset="0"/>
                      </a:rPr>
                      <a:t>通过</a:t>
                    </a:r>
                    <a:r>
                      <a:rPr lang="en" altLang="zh-CN" sz="1000" dirty="0">
                        <a:latin typeface="+mn-ea"/>
                      </a:rPr>
                      <a:t>Component</a:t>
                    </a:r>
                    <a:r>
                      <a:rPr lang="zh-CN" altLang="en-US" sz="1000" dirty="0">
                        <a:latin typeface="+mn-ea"/>
                      </a:rPr>
                      <a:t>、</a:t>
                    </a:r>
                    <a:r>
                      <a:rPr lang="en-US" altLang="zh-CN" sz="1000" dirty="0">
                        <a:latin typeface="+mn-ea"/>
                      </a:rPr>
                      <a:t>Service</a:t>
                    </a:r>
                    <a:r>
                      <a:rPr lang="zh-CN" altLang="en-US" sz="1000" dirty="0">
                        <a:latin typeface="+mn-ea"/>
                      </a:rPr>
                      <a:t>等一系列注解获取类信息，然后通过</a:t>
                    </a:r>
                    <a:r>
                      <a:rPr lang="en-US" altLang="zh-CN" sz="1000" dirty="0">
                        <a:latin typeface="+mn-ea"/>
                      </a:rPr>
                      <a:t>CGLIB</a:t>
                    </a:r>
                    <a:r>
                      <a:rPr lang="zh-CN" altLang="en-US" sz="1000" dirty="0">
                        <a:latin typeface="+mn-ea"/>
                      </a:rPr>
                      <a:t>动态代理类，</a:t>
                    </a:r>
                    <a:r>
                      <a:rPr lang="zh-CN" altLang="en-US" sz="1000" b="0" i="0" dirty="0">
                        <a:effectLst/>
                        <a:latin typeface="+mn-ea"/>
                        <a:sym typeface="Arial" panose="020B0604020202020204" pitchFamily="34" charset="0"/>
                      </a:rPr>
                      <a:t>实现控制反转和依赖注入。</a:t>
                    </a:r>
                    <a:endParaRPr lang="en-US" altLang="zh-CN" sz="1000" dirty="0">
                      <a:latin typeface="+mn-ea"/>
                      <a:sym typeface="Arial" panose="020B0604020202020204" pitchFamily="34" charset="0"/>
                    </a:endParaRPr>
                  </a:p>
                </p:txBody>
              </p:sp>
              <p:sp>
                <p:nvSpPr>
                  <p:cNvPr id="25" name="iṡlîdè">
                    <a:extLst>
                      <a:ext uri="{FF2B5EF4-FFF2-40B4-BE49-F238E27FC236}">
                        <a16:creationId xmlns:a16="http://schemas.microsoft.com/office/drawing/2014/main" id="{C093E97C-578B-4211-AB53-57B0242A9B05}"/>
                      </a:ext>
                    </a:extLst>
                  </p:cNvPr>
                  <p:cNvSpPr/>
                  <p:nvPr/>
                </p:nvSpPr>
                <p:spPr>
                  <a:xfrm>
                    <a:off x="2185638" y="2432116"/>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sp>
            <p:nvSpPr>
              <p:cNvPr id="29" name="iśľiḋè">
                <a:extLst>
                  <a:ext uri="{FF2B5EF4-FFF2-40B4-BE49-F238E27FC236}">
                    <a16:creationId xmlns:a16="http://schemas.microsoft.com/office/drawing/2014/main" id="{EF9B38F3-D6BB-41F2-B628-DF8006ABD2A2}"/>
                  </a:ext>
                </a:extLst>
              </p:cNvPr>
              <p:cNvSpPr/>
              <p:nvPr/>
            </p:nvSpPr>
            <p:spPr bwMode="auto">
              <a:xfrm>
                <a:off x="2391584" y="3772683"/>
                <a:ext cx="168853" cy="205561"/>
              </a:xfrm>
              <a:custGeom>
                <a:avLst/>
                <a:gdLst>
                  <a:gd name="connsiteX0" fmla="*/ 283816 w 438150"/>
                  <a:gd name="connsiteY0" fmla="*/ 621 h 533400"/>
                  <a:gd name="connsiteX1" fmla="*/ 286102 w 438150"/>
                  <a:gd name="connsiteY1" fmla="*/ 716 h 533400"/>
                  <a:gd name="connsiteX2" fmla="*/ 286102 w 438150"/>
                  <a:gd name="connsiteY2" fmla="*/ 124446 h 533400"/>
                  <a:gd name="connsiteX3" fmla="*/ 286197 w 438150"/>
                  <a:gd name="connsiteY3" fmla="*/ 126160 h 533400"/>
                  <a:gd name="connsiteX4" fmla="*/ 314677 w 438150"/>
                  <a:gd name="connsiteY4" fmla="*/ 153021 h 533400"/>
                  <a:gd name="connsiteX5" fmla="*/ 314677 w 438150"/>
                  <a:gd name="connsiteY5" fmla="*/ 153021 h 533400"/>
                  <a:gd name="connsiteX6" fmla="*/ 438407 w 438150"/>
                  <a:gd name="connsiteY6" fmla="*/ 153021 h 533400"/>
                  <a:gd name="connsiteX7" fmla="*/ 438502 w 438150"/>
                  <a:gd name="connsiteY7" fmla="*/ 155307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3816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50098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534 w 438150"/>
                  <a:gd name="connsiteY34" fmla="*/ 133876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
        <p:nvSpPr>
          <p:cNvPr id="4" name="işļîḍè">
            <a:extLst>
              <a:ext uri="{FF2B5EF4-FFF2-40B4-BE49-F238E27FC236}">
                <a16:creationId xmlns:a16="http://schemas.microsoft.com/office/drawing/2014/main" id="{9B1230AC-031C-4CA2-9264-559047B50BE6}"/>
              </a:ext>
            </a:extLst>
          </p:cNvPr>
          <p:cNvSpPr>
            <a:spLocks noGrp="1"/>
          </p:cNvSpPr>
          <p:nvPr>
            <p:ph type="title"/>
          </p:nvPr>
        </p:nvSpPr>
        <p:spPr/>
        <p:txBody>
          <a:bodyPr/>
          <a:lstStyle/>
          <a:p>
            <a:r>
              <a:rPr lang="zh-CN" altLang="en-US" dirty="0"/>
              <a:t>应用场景</a:t>
            </a:r>
          </a:p>
        </p:txBody>
      </p:sp>
      <p:grpSp>
        <p:nvGrpSpPr>
          <p:cNvPr id="9" name="î$ľîďê">
            <a:extLst>
              <a:ext uri="{FF2B5EF4-FFF2-40B4-BE49-F238E27FC236}">
                <a16:creationId xmlns:a16="http://schemas.microsoft.com/office/drawing/2014/main" id="{61629FA1-8E1D-41A9-B498-51D2DE83B195}"/>
              </a:ext>
            </a:extLst>
          </p:cNvPr>
          <p:cNvGrpSpPr/>
          <p:nvPr/>
        </p:nvGrpSpPr>
        <p:grpSpPr>
          <a:xfrm>
            <a:off x="7176564" y="1988412"/>
            <a:ext cx="4139796" cy="3547471"/>
            <a:chOff x="7413995" y="1988412"/>
            <a:chExt cx="4139796" cy="3547471"/>
          </a:xfrm>
        </p:grpSpPr>
        <p:sp>
          <p:nvSpPr>
            <p:cNvPr id="438" name="isliḓê">
              <a:extLst>
                <a:ext uri="{FF2B5EF4-FFF2-40B4-BE49-F238E27FC236}">
                  <a16:creationId xmlns:a16="http://schemas.microsoft.com/office/drawing/2014/main" id="{ED06766C-1420-4127-87B5-9C83F412C86E}"/>
                </a:ext>
              </a:extLst>
            </p:cNvPr>
            <p:cNvSpPr>
              <a:spLocks noChangeArrowheads="1"/>
            </p:cNvSpPr>
            <p:nvPr/>
          </p:nvSpPr>
          <p:spPr bwMode="auto">
            <a:xfrm>
              <a:off x="7413995" y="5490164"/>
              <a:ext cx="4139796" cy="4571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ïṥľídé">
              <a:extLst>
                <a:ext uri="{FF2B5EF4-FFF2-40B4-BE49-F238E27FC236}">
                  <a16:creationId xmlns:a16="http://schemas.microsoft.com/office/drawing/2014/main" id="{C2661DC7-CADF-4E3E-8B8A-BFD96B65B3F2}"/>
                </a:ext>
              </a:extLst>
            </p:cNvPr>
            <p:cNvGrpSpPr/>
            <p:nvPr/>
          </p:nvGrpSpPr>
          <p:grpSpPr>
            <a:xfrm>
              <a:off x="8070851" y="1988412"/>
              <a:ext cx="1314450" cy="987426"/>
              <a:chOff x="7487293" y="-4424142"/>
              <a:chExt cx="1314450" cy="987426"/>
            </a:xfrm>
          </p:grpSpPr>
          <p:sp>
            <p:nvSpPr>
              <p:cNvPr id="66" name="ïṧḻîḋè">
                <a:extLst>
                  <a:ext uri="{FF2B5EF4-FFF2-40B4-BE49-F238E27FC236}">
                    <a16:creationId xmlns:a16="http://schemas.microsoft.com/office/drawing/2014/main" id="{FEB458D2-3931-494A-880E-1DE1A1CE6258}"/>
                  </a:ext>
                </a:extLst>
              </p:cNvPr>
              <p:cNvSpPr>
                <a:spLocks/>
              </p:cNvSpPr>
              <p:nvPr userDrawn="1"/>
            </p:nvSpPr>
            <p:spPr bwMode="auto">
              <a:xfrm>
                <a:off x="7550793" y="-4330479"/>
                <a:ext cx="1250950" cy="893763"/>
              </a:xfrm>
              <a:custGeom>
                <a:avLst/>
                <a:gdLst>
                  <a:gd name="T0" fmla="*/ 755 w 788"/>
                  <a:gd name="T1" fmla="*/ 0 h 563"/>
                  <a:gd name="T2" fmla="*/ 33 w 788"/>
                  <a:gd name="T3" fmla="*/ 0 h 563"/>
                  <a:gd name="T4" fmla="*/ 0 w 788"/>
                  <a:gd name="T5" fmla="*/ 33 h 563"/>
                  <a:gd name="T6" fmla="*/ 0 w 788"/>
                  <a:gd name="T7" fmla="*/ 417 h 563"/>
                  <a:gd name="T8" fmla="*/ 33 w 788"/>
                  <a:gd name="T9" fmla="*/ 450 h 563"/>
                  <a:gd name="T10" fmla="*/ 639 w 788"/>
                  <a:gd name="T11" fmla="*/ 450 h 563"/>
                  <a:gd name="T12" fmla="*/ 731 w 788"/>
                  <a:gd name="T13" fmla="*/ 542 h 563"/>
                  <a:gd name="T14" fmla="*/ 788 w 788"/>
                  <a:gd name="T15" fmla="*/ 519 h 563"/>
                  <a:gd name="T16" fmla="*/ 788 w 788"/>
                  <a:gd name="T17" fmla="*/ 417 h 563"/>
                  <a:gd name="T18" fmla="*/ 788 w 788"/>
                  <a:gd name="T19" fmla="*/ 284 h 563"/>
                  <a:gd name="T20" fmla="*/ 788 w 788"/>
                  <a:gd name="T21" fmla="*/ 33 h 563"/>
                  <a:gd name="T22" fmla="*/ 755 w 788"/>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63">
                    <a:moveTo>
                      <a:pt x="755" y="0"/>
                    </a:moveTo>
                    <a:cubicBezTo>
                      <a:pt x="33" y="0"/>
                      <a:pt x="33" y="0"/>
                      <a:pt x="33" y="0"/>
                    </a:cubicBezTo>
                    <a:cubicBezTo>
                      <a:pt x="15" y="0"/>
                      <a:pt x="0" y="15"/>
                      <a:pt x="0" y="33"/>
                    </a:cubicBezTo>
                    <a:cubicBezTo>
                      <a:pt x="0" y="417"/>
                      <a:pt x="0" y="417"/>
                      <a:pt x="0" y="417"/>
                    </a:cubicBezTo>
                    <a:cubicBezTo>
                      <a:pt x="0" y="435"/>
                      <a:pt x="15" y="450"/>
                      <a:pt x="33" y="450"/>
                    </a:cubicBezTo>
                    <a:cubicBezTo>
                      <a:pt x="639" y="450"/>
                      <a:pt x="639" y="450"/>
                      <a:pt x="639" y="450"/>
                    </a:cubicBezTo>
                    <a:cubicBezTo>
                      <a:pt x="731" y="542"/>
                      <a:pt x="731" y="542"/>
                      <a:pt x="731" y="542"/>
                    </a:cubicBezTo>
                    <a:cubicBezTo>
                      <a:pt x="752" y="563"/>
                      <a:pt x="788" y="548"/>
                      <a:pt x="788" y="519"/>
                    </a:cubicBezTo>
                    <a:cubicBezTo>
                      <a:pt x="788" y="417"/>
                      <a:pt x="788" y="417"/>
                      <a:pt x="788" y="417"/>
                    </a:cubicBezTo>
                    <a:cubicBezTo>
                      <a:pt x="788" y="284"/>
                      <a:pt x="788" y="284"/>
                      <a:pt x="788" y="284"/>
                    </a:cubicBezTo>
                    <a:cubicBezTo>
                      <a:pt x="788" y="33"/>
                      <a:pt x="788" y="33"/>
                      <a:pt x="788" y="33"/>
                    </a:cubicBezTo>
                    <a:cubicBezTo>
                      <a:pt x="788" y="15"/>
                      <a:pt x="773" y="0"/>
                      <a:pt x="755" y="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şľîḍè">
                <a:extLst>
                  <a:ext uri="{FF2B5EF4-FFF2-40B4-BE49-F238E27FC236}">
                    <a16:creationId xmlns:a16="http://schemas.microsoft.com/office/drawing/2014/main" id="{16ED8F81-D1DA-490A-9DBC-6324675AF801}"/>
                  </a:ext>
                </a:extLst>
              </p:cNvPr>
              <p:cNvSpPr>
                <a:spLocks/>
              </p:cNvSpPr>
              <p:nvPr userDrawn="1"/>
            </p:nvSpPr>
            <p:spPr bwMode="auto">
              <a:xfrm>
                <a:off x="7487293" y="-4424142"/>
                <a:ext cx="1260475" cy="901700"/>
              </a:xfrm>
              <a:custGeom>
                <a:avLst/>
                <a:gdLst>
                  <a:gd name="T0" fmla="*/ 761 w 794"/>
                  <a:gd name="T1" fmla="*/ 0 h 568"/>
                  <a:gd name="T2" fmla="*/ 33 w 794"/>
                  <a:gd name="T3" fmla="*/ 0 h 568"/>
                  <a:gd name="T4" fmla="*/ 0 w 794"/>
                  <a:gd name="T5" fmla="*/ 33 h 568"/>
                  <a:gd name="T6" fmla="*/ 0 w 794"/>
                  <a:gd name="T7" fmla="*/ 421 h 568"/>
                  <a:gd name="T8" fmla="*/ 33 w 794"/>
                  <a:gd name="T9" fmla="*/ 454 h 568"/>
                  <a:gd name="T10" fmla="*/ 644 w 794"/>
                  <a:gd name="T11" fmla="*/ 454 h 568"/>
                  <a:gd name="T12" fmla="*/ 738 w 794"/>
                  <a:gd name="T13" fmla="*/ 547 h 568"/>
                  <a:gd name="T14" fmla="*/ 794 w 794"/>
                  <a:gd name="T15" fmla="*/ 524 h 568"/>
                  <a:gd name="T16" fmla="*/ 794 w 794"/>
                  <a:gd name="T17" fmla="*/ 421 h 568"/>
                  <a:gd name="T18" fmla="*/ 794 w 794"/>
                  <a:gd name="T19" fmla="*/ 287 h 568"/>
                  <a:gd name="T20" fmla="*/ 794 w 794"/>
                  <a:gd name="T21" fmla="*/ 33 h 568"/>
                  <a:gd name="T22" fmla="*/ 761 w 794"/>
                  <a:gd name="T23"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568">
                    <a:moveTo>
                      <a:pt x="761" y="0"/>
                    </a:moveTo>
                    <a:cubicBezTo>
                      <a:pt x="33" y="0"/>
                      <a:pt x="33" y="0"/>
                      <a:pt x="33" y="0"/>
                    </a:cubicBezTo>
                    <a:cubicBezTo>
                      <a:pt x="15" y="0"/>
                      <a:pt x="0" y="15"/>
                      <a:pt x="0" y="33"/>
                    </a:cubicBezTo>
                    <a:cubicBezTo>
                      <a:pt x="0" y="421"/>
                      <a:pt x="0" y="421"/>
                      <a:pt x="0" y="421"/>
                    </a:cubicBezTo>
                    <a:cubicBezTo>
                      <a:pt x="0" y="439"/>
                      <a:pt x="15" y="454"/>
                      <a:pt x="33" y="454"/>
                    </a:cubicBezTo>
                    <a:cubicBezTo>
                      <a:pt x="644" y="454"/>
                      <a:pt x="644" y="454"/>
                      <a:pt x="644" y="454"/>
                    </a:cubicBezTo>
                    <a:cubicBezTo>
                      <a:pt x="738" y="547"/>
                      <a:pt x="738" y="547"/>
                      <a:pt x="738" y="547"/>
                    </a:cubicBezTo>
                    <a:cubicBezTo>
                      <a:pt x="759" y="568"/>
                      <a:pt x="794" y="553"/>
                      <a:pt x="794" y="524"/>
                    </a:cubicBezTo>
                    <a:cubicBezTo>
                      <a:pt x="794" y="421"/>
                      <a:pt x="794" y="421"/>
                      <a:pt x="794" y="421"/>
                    </a:cubicBezTo>
                    <a:cubicBezTo>
                      <a:pt x="794" y="287"/>
                      <a:pt x="794" y="287"/>
                      <a:pt x="794" y="287"/>
                    </a:cubicBezTo>
                    <a:cubicBezTo>
                      <a:pt x="794" y="33"/>
                      <a:pt x="794" y="33"/>
                      <a:pt x="794" y="33"/>
                    </a:cubicBezTo>
                    <a:cubicBezTo>
                      <a:pt x="794" y="15"/>
                      <a:pt x="780" y="0"/>
                      <a:pt x="761"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ísḷîdê">
                <a:extLst>
                  <a:ext uri="{FF2B5EF4-FFF2-40B4-BE49-F238E27FC236}">
                    <a16:creationId xmlns:a16="http://schemas.microsoft.com/office/drawing/2014/main" id="{545E87C4-3E7C-4732-BD08-062504071A24}"/>
                  </a:ext>
                </a:extLst>
              </p:cNvPr>
              <p:cNvSpPr>
                <a:spLocks/>
              </p:cNvSpPr>
              <p:nvPr userDrawn="1"/>
            </p:nvSpPr>
            <p:spPr bwMode="auto">
              <a:xfrm>
                <a:off x="7628580" y="-4268567"/>
                <a:ext cx="990600" cy="77788"/>
              </a:xfrm>
              <a:custGeom>
                <a:avLst/>
                <a:gdLst>
                  <a:gd name="T0" fmla="*/ 612 w 624"/>
                  <a:gd name="T1" fmla="*/ 49 h 49"/>
                  <a:gd name="T2" fmla="*/ 12 w 624"/>
                  <a:gd name="T3" fmla="*/ 49 h 49"/>
                  <a:gd name="T4" fmla="*/ 0 w 624"/>
                  <a:gd name="T5" fmla="*/ 37 h 49"/>
                  <a:gd name="T6" fmla="*/ 0 w 624"/>
                  <a:gd name="T7" fmla="*/ 12 h 49"/>
                  <a:gd name="T8" fmla="*/ 12 w 624"/>
                  <a:gd name="T9" fmla="*/ 0 h 49"/>
                  <a:gd name="T10" fmla="*/ 612 w 624"/>
                  <a:gd name="T11" fmla="*/ 0 h 49"/>
                  <a:gd name="T12" fmla="*/ 624 w 624"/>
                  <a:gd name="T13" fmla="*/ 12 h 49"/>
                  <a:gd name="T14" fmla="*/ 624 w 624"/>
                  <a:gd name="T15" fmla="*/ 37 h 49"/>
                  <a:gd name="T16" fmla="*/ 612 w 624"/>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9">
                    <a:moveTo>
                      <a:pt x="612" y="49"/>
                    </a:moveTo>
                    <a:cubicBezTo>
                      <a:pt x="12" y="49"/>
                      <a:pt x="12" y="49"/>
                      <a:pt x="12" y="49"/>
                    </a:cubicBezTo>
                    <a:cubicBezTo>
                      <a:pt x="5" y="49"/>
                      <a:pt x="0" y="44"/>
                      <a:pt x="0" y="37"/>
                    </a:cubicBezTo>
                    <a:cubicBezTo>
                      <a:pt x="0" y="12"/>
                      <a:pt x="0" y="12"/>
                      <a:pt x="0" y="12"/>
                    </a:cubicBezTo>
                    <a:cubicBezTo>
                      <a:pt x="0" y="5"/>
                      <a:pt x="5" y="0"/>
                      <a:pt x="12" y="0"/>
                    </a:cubicBezTo>
                    <a:cubicBezTo>
                      <a:pt x="612" y="0"/>
                      <a:pt x="612" y="0"/>
                      <a:pt x="612" y="0"/>
                    </a:cubicBezTo>
                    <a:cubicBezTo>
                      <a:pt x="618" y="0"/>
                      <a:pt x="624" y="5"/>
                      <a:pt x="624" y="12"/>
                    </a:cubicBezTo>
                    <a:cubicBezTo>
                      <a:pt x="624" y="37"/>
                      <a:pt x="624" y="37"/>
                      <a:pt x="624" y="37"/>
                    </a:cubicBezTo>
                    <a:cubicBezTo>
                      <a:pt x="624" y="44"/>
                      <a:pt x="618" y="49"/>
                      <a:pt x="612" y="49"/>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ṩľîde">
                <a:extLst>
                  <a:ext uri="{FF2B5EF4-FFF2-40B4-BE49-F238E27FC236}">
                    <a16:creationId xmlns:a16="http://schemas.microsoft.com/office/drawing/2014/main" id="{29970CD0-F94C-436A-B390-7E85AA9CE0B6}"/>
                  </a:ext>
                </a:extLst>
              </p:cNvPr>
              <p:cNvSpPr>
                <a:spLocks/>
              </p:cNvSpPr>
              <p:nvPr userDrawn="1"/>
            </p:nvSpPr>
            <p:spPr bwMode="auto">
              <a:xfrm>
                <a:off x="7628580" y="-4117754"/>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5"/>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5"/>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slîḑê">
                <a:extLst>
                  <a:ext uri="{FF2B5EF4-FFF2-40B4-BE49-F238E27FC236}">
                    <a16:creationId xmlns:a16="http://schemas.microsoft.com/office/drawing/2014/main" id="{9F13FEB2-AB8E-40F0-B7E6-BE1356E35C60}"/>
                  </a:ext>
                </a:extLst>
              </p:cNvPr>
              <p:cNvSpPr>
                <a:spLocks/>
              </p:cNvSpPr>
              <p:nvPr userDrawn="1"/>
            </p:nvSpPr>
            <p:spPr bwMode="auto">
              <a:xfrm>
                <a:off x="7628580" y="-3965354"/>
                <a:ext cx="815975" cy="79375"/>
              </a:xfrm>
              <a:custGeom>
                <a:avLst/>
                <a:gdLst>
                  <a:gd name="T0" fmla="*/ 502 w 514"/>
                  <a:gd name="T1" fmla="*/ 50 h 50"/>
                  <a:gd name="T2" fmla="*/ 12 w 514"/>
                  <a:gd name="T3" fmla="*/ 50 h 50"/>
                  <a:gd name="T4" fmla="*/ 0 w 514"/>
                  <a:gd name="T5" fmla="*/ 38 h 50"/>
                  <a:gd name="T6" fmla="*/ 0 w 514"/>
                  <a:gd name="T7" fmla="*/ 12 h 50"/>
                  <a:gd name="T8" fmla="*/ 12 w 514"/>
                  <a:gd name="T9" fmla="*/ 0 h 50"/>
                  <a:gd name="T10" fmla="*/ 502 w 514"/>
                  <a:gd name="T11" fmla="*/ 0 h 50"/>
                  <a:gd name="T12" fmla="*/ 514 w 514"/>
                  <a:gd name="T13" fmla="*/ 12 h 50"/>
                  <a:gd name="T14" fmla="*/ 514 w 514"/>
                  <a:gd name="T15" fmla="*/ 38 h 50"/>
                  <a:gd name="T16" fmla="*/ 502 w 514"/>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50">
                    <a:moveTo>
                      <a:pt x="502" y="50"/>
                    </a:moveTo>
                    <a:cubicBezTo>
                      <a:pt x="12" y="50"/>
                      <a:pt x="12" y="50"/>
                      <a:pt x="12" y="50"/>
                    </a:cubicBezTo>
                    <a:cubicBezTo>
                      <a:pt x="5" y="50"/>
                      <a:pt x="0" y="44"/>
                      <a:pt x="0" y="38"/>
                    </a:cubicBezTo>
                    <a:cubicBezTo>
                      <a:pt x="0" y="12"/>
                      <a:pt x="0" y="12"/>
                      <a:pt x="0" y="12"/>
                    </a:cubicBezTo>
                    <a:cubicBezTo>
                      <a:pt x="0" y="6"/>
                      <a:pt x="5" y="0"/>
                      <a:pt x="12" y="0"/>
                    </a:cubicBezTo>
                    <a:cubicBezTo>
                      <a:pt x="502" y="0"/>
                      <a:pt x="502" y="0"/>
                      <a:pt x="502" y="0"/>
                    </a:cubicBezTo>
                    <a:cubicBezTo>
                      <a:pt x="508" y="0"/>
                      <a:pt x="514" y="6"/>
                      <a:pt x="514" y="12"/>
                    </a:cubicBezTo>
                    <a:cubicBezTo>
                      <a:pt x="514" y="38"/>
                      <a:pt x="514" y="38"/>
                      <a:pt x="514" y="38"/>
                    </a:cubicBezTo>
                    <a:cubicBezTo>
                      <a:pt x="514" y="44"/>
                      <a:pt x="508" y="50"/>
                      <a:pt x="502" y="50"/>
                    </a:cubicBezTo>
                    <a:close/>
                  </a:path>
                </a:pathLst>
              </a:custGeom>
              <a:solidFill>
                <a:srgbClr val="B4D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ïśľîdê">
              <a:extLst>
                <a:ext uri="{FF2B5EF4-FFF2-40B4-BE49-F238E27FC236}">
                  <a16:creationId xmlns:a16="http://schemas.microsoft.com/office/drawing/2014/main" id="{9D93A588-500C-4B7F-BA79-6C75E8866DDC}"/>
                </a:ext>
              </a:extLst>
            </p:cNvPr>
            <p:cNvGrpSpPr/>
            <p:nvPr/>
          </p:nvGrpSpPr>
          <p:grpSpPr>
            <a:xfrm>
              <a:off x="7439736" y="2858843"/>
              <a:ext cx="3783890" cy="2625559"/>
              <a:chOff x="598021" y="2566982"/>
              <a:chExt cx="4223167" cy="2930364"/>
            </a:xfrm>
          </p:grpSpPr>
          <p:sp>
            <p:nvSpPr>
              <p:cNvPr id="304" name="îSḻïḍê">
                <a:extLst>
                  <a:ext uri="{FF2B5EF4-FFF2-40B4-BE49-F238E27FC236}">
                    <a16:creationId xmlns:a16="http://schemas.microsoft.com/office/drawing/2014/main" id="{C80F569D-2982-4991-A7C5-4A905DA48115}"/>
                  </a:ext>
                </a:extLst>
              </p:cNvPr>
              <p:cNvSpPr/>
              <p:nvPr/>
            </p:nvSpPr>
            <p:spPr>
              <a:xfrm>
                <a:off x="1383352" y="5167647"/>
                <a:ext cx="264630" cy="329659"/>
              </a:xfrm>
              <a:custGeom>
                <a:avLst/>
                <a:gdLst>
                  <a:gd name="connsiteX0" fmla="*/ 61993 w 397732"/>
                  <a:gd name="connsiteY0" fmla="*/ 495469 h 495469"/>
                  <a:gd name="connsiteX1" fmla="*/ 61993 w 397732"/>
                  <a:gd name="connsiteY1" fmla="*/ 495469 h 495469"/>
                  <a:gd name="connsiteX2" fmla="*/ 0 w 397732"/>
                  <a:gd name="connsiteY2" fmla="*/ 433476 h 495469"/>
                  <a:gd name="connsiteX3" fmla="*/ 3834 w 397732"/>
                  <a:gd name="connsiteY3" fmla="*/ 412006 h 495469"/>
                  <a:gd name="connsiteX4" fmla="*/ 155896 w 397732"/>
                  <a:gd name="connsiteY4" fmla="*/ 0 h 495469"/>
                  <a:gd name="connsiteX5" fmla="*/ 397732 w 397732"/>
                  <a:gd name="connsiteY5" fmla="*/ 0 h 495469"/>
                  <a:gd name="connsiteX6" fmla="*/ 115020 w 397732"/>
                  <a:gd name="connsiteY6" fmla="*/ 465977 h 495469"/>
                  <a:gd name="connsiteX7" fmla="*/ 61993 w 397732"/>
                  <a:gd name="connsiteY7" fmla="*/ 495469 h 49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732" h="495469">
                    <a:moveTo>
                      <a:pt x="61993" y="495469"/>
                    </a:moveTo>
                    <a:lnTo>
                      <a:pt x="61993" y="495469"/>
                    </a:lnTo>
                    <a:cubicBezTo>
                      <a:pt x="27782" y="495469"/>
                      <a:pt x="0" y="467687"/>
                      <a:pt x="0" y="433476"/>
                    </a:cubicBezTo>
                    <a:cubicBezTo>
                      <a:pt x="0" y="426162"/>
                      <a:pt x="1298" y="418907"/>
                      <a:pt x="3834" y="412006"/>
                    </a:cubicBezTo>
                    <a:lnTo>
                      <a:pt x="155896" y="0"/>
                    </a:lnTo>
                    <a:lnTo>
                      <a:pt x="397732" y="0"/>
                    </a:lnTo>
                    <a:lnTo>
                      <a:pt x="115020" y="465977"/>
                    </a:lnTo>
                    <a:cubicBezTo>
                      <a:pt x="103695" y="484380"/>
                      <a:pt x="83640" y="495528"/>
                      <a:pt x="61993" y="495469"/>
                    </a:cubicBezTo>
                    <a:close/>
                  </a:path>
                </a:pathLst>
              </a:custGeom>
              <a:solidFill>
                <a:srgbClr val="000000"/>
              </a:solidFill>
              <a:ln w="5892" cap="flat">
                <a:noFill/>
                <a:prstDash val="solid"/>
                <a:miter/>
              </a:ln>
            </p:spPr>
            <p:txBody>
              <a:bodyPr rtlCol="0" anchor="ctr"/>
              <a:lstStyle/>
              <a:p>
                <a:endParaRPr lang="zh-CN" altLang="en-US"/>
              </a:p>
            </p:txBody>
          </p:sp>
          <p:sp>
            <p:nvSpPr>
              <p:cNvPr id="305" name="íṣḷïḑé">
                <a:extLst>
                  <a:ext uri="{FF2B5EF4-FFF2-40B4-BE49-F238E27FC236}">
                    <a16:creationId xmlns:a16="http://schemas.microsoft.com/office/drawing/2014/main" id="{71D9204C-619B-4DEE-8AD1-48C392FD0D6D}"/>
                  </a:ext>
                </a:extLst>
              </p:cNvPr>
              <p:cNvSpPr/>
              <p:nvPr/>
            </p:nvSpPr>
            <p:spPr>
              <a:xfrm>
                <a:off x="2633506" y="5167647"/>
                <a:ext cx="264630" cy="329659"/>
              </a:xfrm>
              <a:custGeom>
                <a:avLst/>
                <a:gdLst>
                  <a:gd name="connsiteX0" fmla="*/ 335740 w 397732"/>
                  <a:gd name="connsiteY0" fmla="*/ 495469 h 495469"/>
                  <a:gd name="connsiteX1" fmla="*/ 335740 w 397732"/>
                  <a:gd name="connsiteY1" fmla="*/ 495469 h 495469"/>
                  <a:gd name="connsiteX2" fmla="*/ 397732 w 397732"/>
                  <a:gd name="connsiteY2" fmla="*/ 433476 h 495469"/>
                  <a:gd name="connsiteX3" fmla="*/ 393898 w 397732"/>
                  <a:gd name="connsiteY3" fmla="*/ 412006 h 495469"/>
                  <a:gd name="connsiteX4" fmla="*/ 241836 w 397732"/>
                  <a:gd name="connsiteY4" fmla="*/ 0 h 495469"/>
                  <a:gd name="connsiteX5" fmla="*/ 0 w 397732"/>
                  <a:gd name="connsiteY5" fmla="*/ 0 h 495469"/>
                  <a:gd name="connsiteX6" fmla="*/ 282713 w 397732"/>
                  <a:gd name="connsiteY6" fmla="*/ 465977 h 495469"/>
                  <a:gd name="connsiteX7" fmla="*/ 335740 w 397732"/>
                  <a:gd name="connsiteY7" fmla="*/ 495469 h 49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732" h="495469">
                    <a:moveTo>
                      <a:pt x="335740" y="495469"/>
                    </a:moveTo>
                    <a:lnTo>
                      <a:pt x="335740" y="495469"/>
                    </a:lnTo>
                    <a:cubicBezTo>
                      <a:pt x="369951" y="495469"/>
                      <a:pt x="397732" y="467687"/>
                      <a:pt x="397732" y="433476"/>
                    </a:cubicBezTo>
                    <a:cubicBezTo>
                      <a:pt x="397732" y="426162"/>
                      <a:pt x="396434" y="418907"/>
                      <a:pt x="393898" y="412006"/>
                    </a:cubicBezTo>
                    <a:lnTo>
                      <a:pt x="241836" y="0"/>
                    </a:lnTo>
                    <a:lnTo>
                      <a:pt x="0" y="0"/>
                    </a:lnTo>
                    <a:lnTo>
                      <a:pt x="282713" y="465977"/>
                    </a:lnTo>
                    <a:cubicBezTo>
                      <a:pt x="294097" y="484380"/>
                      <a:pt x="314151" y="495528"/>
                      <a:pt x="335740" y="495469"/>
                    </a:cubicBezTo>
                    <a:close/>
                  </a:path>
                </a:pathLst>
              </a:custGeom>
              <a:solidFill>
                <a:srgbClr val="000000"/>
              </a:solidFill>
              <a:ln w="5892" cap="flat">
                <a:noFill/>
                <a:prstDash val="solid"/>
                <a:miter/>
              </a:ln>
            </p:spPr>
            <p:txBody>
              <a:bodyPr rtlCol="0" anchor="ctr"/>
              <a:lstStyle/>
              <a:p>
                <a:endParaRPr lang="zh-CN" altLang="en-US"/>
              </a:p>
            </p:txBody>
          </p:sp>
          <p:sp>
            <p:nvSpPr>
              <p:cNvPr id="306" name="iṡľîḋé">
                <a:extLst>
                  <a:ext uri="{FF2B5EF4-FFF2-40B4-BE49-F238E27FC236}">
                    <a16:creationId xmlns:a16="http://schemas.microsoft.com/office/drawing/2014/main" id="{CE238C45-97C6-43C3-B3DF-C638AF02A977}"/>
                  </a:ext>
                </a:extLst>
              </p:cNvPr>
              <p:cNvSpPr/>
              <p:nvPr/>
            </p:nvSpPr>
            <p:spPr>
              <a:xfrm>
                <a:off x="1265578" y="4353115"/>
                <a:ext cx="1750333" cy="914412"/>
              </a:xfrm>
              <a:custGeom>
                <a:avLst/>
                <a:gdLst>
                  <a:gd name="connsiteX0" fmla="*/ 0 w 2630705"/>
                  <a:gd name="connsiteY0" fmla="*/ 0 h 1374337"/>
                  <a:gd name="connsiteX1" fmla="*/ 2630705 w 2630705"/>
                  <a:gd name="connsiteY1" fmla="*/ 0 h 1374337"/>
                  <a:gd name="connsiteX2" fmla="*/ 2630705 w 2630705"/>
                  <a:gd name="connsiteY2" fmla="*/ 1374337 h 1374337"/>
                  <a:gd name="connsiteX3" fmla="*/ 0 w 2630705"/>
                  <a:gd name="connsiteY3" fmla="*/ 1374337 h 1374337"/>
                </a:gdLst>
                <a:ahLst/>
                <a:cxnLst>
                  <a:cxn ang="0">
                    <a:pos x="connsiteX0" y="connsiteY0"/>
                  </a:cxn>
                  <a:cxn ang="0">
                    <a:pos x="connsiteX1" y="connsiteY1"/>
                  </a:cxn>
                  <a:cxn ang="0">
                    <a:pos x="connsiteX2" y="connsiteY2"/>
                  </a:cxn>
                  <a:cxn ang="0">
                    <a:pos x="connsiteX3" y="connsiteY3"/>
                  </a:cxn>
                </a:cxnLst>
                <a:rect l="l" t="t" r="r" b="b"/>
                <a:pathLst>
                  <a:path w="2630705" h="1374337">
                    <a:moveTo>
                      <a:pt x="0" y="0"/>
                    </a:moveTo>
                    <a:lnTo>
                      <a:pt x="2630705" y="0"/>
                    </a:lnTo>
                    <a:lnTo>
                      <a:pt x="2630705" y="1374337"/>
                    </a:lnTo>
                    <a:lnTo>
                      <a:pt x="0" y="1374337"/>
                    </a:lnTo>
                    <a:close/>
                  </a:path>
                </a:pathLst>
              </a:custGeom>
              <a:solidFill>
                <a:schemeClr val="accent2"/>
              </a:solidFill>
              <a:ln w="5892" cap="flat">
                <a:noFill/>
                <a:prstDash val="solid"/>
                <a:miter/>
              </a:ln>
            </p:spPr>
            <p:txBody>
              <a:bodyPr rtlCol="0" anchor="ctr"/>
              <a:lstStyle/>
              <a:p>
                <a:endParaRPr lang="zh-CN" altLang="en-US"/>
              </a:p>
            </p:txBody>
          </p:sp>
          <p:sp>
            <p:nvSpPr>
              <p:cNvPr id="307" name="iśļïḍe">
                <a:extLst>
                  <a:ext uri="{FF2B5EF4-FFF2-40B4-BE49-F238E27FC236}">
                    <a16:creationId xmlns:a16="http://schemas.microsoft.com/office/drawing/2014/main" id="{EDF87F51-6449-478F-B3B4-359EAC342565}"/>
                  </a:ext>
                </a:extLst>
              </p:cNvPr>
              <p:cNvSpPr/>
              <p:nvPr/>
            </p:nvSpPr>
            <p:spPr>
              <a:xfrm>
                <a:off x="1383313" y="4470850"/>
                <a:ext cx="1514862" cy="678941"/>
              </a:xfrm>
              <a:custGeom>
                <a:avLst/>
                <a:gdLst>
                  <a:gd name="connsiteX0" fmla="*/ 0 w 2276798"/>
                  <a:gd name="connsiteY0" fmla="*/ 0 h 1020430"/>
                  <a:gd name="connsiteX1" fmla="*/ 2276799 w 2276798"/>
                  <a:gd name="connsiteY1" fmla="*/ 0 h 1020430"/>
                  <a:gd name="connsiteX2" fmla="*/ 2276799 w 2276798"/>
                  <a:gd name="connsiteY2" fmla="*/ 1020431 h 1020430"/>
                  <a:gd name="connsiteX3" fmla="*/ 0 w 2276798"/>
                  <a:gd name="connsiteY3" fmla="*/ 1020431 h 1020430"/>
                </a:gdLst>
                <a:ahLst/>
                <a:cxnLst>
                  <a:cxn ang="0">
                    <a:pos x="connsiteX0" y="connsiteY0"/>
                  </a:cxn>
                  <a:cxn ang="0">
                    <a:pos x="connsiteX1" y="connsiteY1"/>
                  </a:cxn>
                  <a:cxn ang="0">
                    <a:pos x="connsiteX2" y="connsiteY2"/>
                  </a:cxn>
                  <a:cxn ang="0">
                    <a:pos x="connsiteX3" y="connsiteY3"/>
                  </a:cxn>
                </a:cxnLst>
                <a:rect l="l" t="t" r="r" b="b"/>
                <a:pathLst>
                  <a:path w="2276798" h="1020430">
                    <a:moveTo>
                      <a:pt x="0" y="0"/>
                    </a:moveTo>
                    <a:lnTo>
                      <a:pt x="2276799" y="0"/>
                    </a:lnTo>
                    <a:lnTo>
                      <a:pt x="2276799" y="1020431"/>
                    </a:lnTo>
                    <a:lnTo>
                      <a:pt x="0" y="1020431"/>
                    </a:lnTo>
                    <a:close/>
                  </a:path>
                </a:pathLst>
              </a:custGeom>
              <a:solidFill>
                <a:srgbClr val="FFBE21"/>
              </a:solidFill>
              <a:ln w="5892" cap="flat">
                <a:noFill/>
                <a:prstDash val="solid"/>
                <a:miter/>
              </a:ln>
            </p:spPr>
            <p:txBody>
              <a:bodyPr rtlCol="0" anchor="ctr"/>
              <a:lstStyle/>
              <a:p>
                <a:endParaRPr lang="zh-CN" altLang="en-US"/>
              </a:p>
            </p:txBody>
          </p:sp>
          <p:sp>
            <p:nvSpPr>
              <p:cNvPr id="308" name="iṣľîḓe">
                <a:extLst>
                  <a:ext uri="{FF2B5EF4-FFF2-40B4-BE49-F238E27FC236}">
                    <a16:creationId xmlns:a16="http://schemas.microsoft.com/office/drawing/2014/main" id="{04B0AD0E-9926-413E-B2B4-F5E74FA7CD69}"/>
                  </a:ext>
                </a:extLst>
              </p:cNvPr>
              <p:cNvSpPr/>
              <p:nvPr/>
            </p:nvSpPr>
            <p:spPr>
              <a:xfrm>
                <a:off x="1383313" y="4811380"/>
                <a:ext cx="1516825" cy="3924"/>
              </a:xfrm>
              <a:custGeom>
                <a:avLst/>
                <a:gdLst>
                  <a:gd name="connsiteX0" fmla="*/ 2279748 w 2279747"/>
                  <a:gd name="connsiteY0" fmla="*/ 0 h 5898"/>
                  <a:gd name="connsiteX1" fmla="*/ 0 w 2279747"/>
                  <a:gd name="connsiteY1" fmla="*/ 0 h 5898"/>
                </a:gdLst>
                <a:ahLst/>
                <a:cxnLst>
                  <a:cxn ang="0">
                    <a:pos x="connsiteX0" y="connsiteY0"/>
                  </a:cxn>
                  <a:cxn ang="0">
                    <a:pos x="connsiteX1" y="connsiteY1"/>
                  </a:cxn>
                </a:cxnLst>
                <a:rect l="l" t="t" r="r" b="b"/>
                <a:pathLst>
                  <a:path w="2279747" h="5898">
                    <a:moveTo>
                      <a:pt x="2279748" y="0"/>
                    </a:moveTo>
                    <a:lnTo>
                      <a:pt x="0" y="0"/>
                    </a:lnTo>
                  </a:path>
                </a:pathLst>
              </a:custGeom>
              <a:ln w="23568" cap="flat">
                <a:solidFill>
                  <a:schemeClr val="accent2"/>
                </a:solidFill>
                <a:prstDash val="solid"/>
                <a:miter/>
              </a:ln>
            </p:spPr>
            <p:txBody>
              <a:bodyPr rtlCol="0" anchor="ctr"/>
              <a:lstStyle/>
              <a:p>
                <a:endParaRPr lang="zh-CN" altLang="en-US"/>
              </a:p>
            </p:txBody>
          </p:sp>
          <p:sp>
            <p:nvSpPr>
              <p:cNvPr id="309" name="ïṧ1ïďe">
                <a:extLst>
                  <a:ext uri="{FF2B5EF4-FFF2-40B4-BE49-F238E27FC236}">
                    <a16:creationId xmlns:a16="http://schemas.microsoft.com/office/drawing/2014/main" id="{1ED606F5-85FE-495D-B307-F30A7DD122F0}"/>
                  </a:ext>
                </a:extLst>
              </p:cNvPr>
              <p:cNvSpPr/>
              <p:nvPr/>
            </p:nvSpPr>
            <p:spPr>
              <a:xfrm>
                <a:off x="2097575" y="4605343"/>
                <a:ext cx="86339" cy="86339"/>
              </a:xfrm>
              <a:custGeom>
                <a:avLst/>
                <a:gdLst>
                  <a:gd name="connsiteX0" fmla="*/ 129766 w 129765"/>
                  <a:gd name="connsiteY0" fmla="*/ 64883 h 129765"/>
                  <a:gd name="connsiteX1" fmla="*/ 64883 w 129765"/>
                  <a:gd name="connsiteY1" fmla="*/ 129766 h 129765"/>
                  <a:gd name="connsiteX2" fmla="*/ 0 w 129765"/>
                  <a:gd name="connsiteY2" fmla="*/ 64883 h 129765"/>
                  <a:gd name="connsiteX3" fmla="*/ 64883 w 129765"/>
                  <a:gd name="connsiteY3" fmla="*/ 0 h 129765"/>
                  <a:gd name="connsiteX4" fmla="*/ 129766 w 129765"/>
                  <a:gd name="connsiteY4" fmla="*/ 64883 h 12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65" h="129765">
                    <a:moveTo>
                      <a:pt x="129766" y="64883"/>
                    </a:moveTo>
                    <a:cubicBezTo>
                      <a:pt x="129766" y="100717"/>
                      <a:pt x="100717" y="129766"/>
                      <a:pt x="64883" y="129766"/>
                    </a:cubicBezTo>
                    <a:cubicBezTo>
                      <a:pt x="29049" y="129766"/>
                      <a:pt x="0" y="100717"/>
                      <a:pt x="0" y="64883"/>
                    </a:cubicBezTo>
                    <a:cubicBezTo>
                      <a:pt x="0" y="29049"/>
                      <a:pt x="29049" y="0"/>
                      <a:pt x="64883" y="0"/>
                    </a:cubicBezTo>
                    <a:cubicBezTo>
                      <a:pt x="100717" y="0"/>
                      <a:pt x="129766" y="29049"/>
                      <a:pt x="129766" y="64883"/>
                    </a:cubicBezTo>
                    <a:close/>
                  </a:path>
                </a:pathLst>
              </a:custGeom>
              <a:solidFill>
                <a:srgbClr val="30242A"/>
              </a:solidFill>
              <a:ln w="5892" cap="flat">
                <a:noFill/>
                <a:prstDash val="solid"/>
                <a:miter/>
              </a:ln>
            </p:spPr>
            <p:txBody>
              <a:bodyPr rtlCol="0" anchor="ctr"/>
              <a:lstStyle/>
              <a:p>
                <a:endParaRPr lang="zh-CN" altLang="en-US"/>
              </a:p>
            </p:txBody>
          </p:sp>
          <p:sp>
            <p:nvSpPr>
              <p:cNvPr id="310" name="ïs1íḋé">
                <a:extLst>
                  <a:ext uri="{FF2B5EF4-FFF2-40B4-BE49-F238E27FC236}">
                    <a16:creationId xmlns:a16="http://schemas.microsoft.com/office/drawing/2014/main" id="{E6466882-626F-4A17-BC27-B022622F0660}"/>
                  </a:ext>
                </a:extLst>
              </p:cNvPr>
              <p:cNvSpPr/>
              <p:nvPr/>
            </p:nvSpPr>
            <p:spPr>
              <a:xfrm>
                <a:off x="2097575" y="4935003"/>
                <a:ext cx="86339" cy="86339"/>
              </a:xfrm>
              <a:custGeom>
                <a:avLst/>
                <a:gdLst>
                  <a:gd name="connsiteX0" fmla="*/ 129766 w 129765"/>
                  <a:gd name="connsiteY0" fmla="*/ 64883 h 129765"/>
                  <a:gd name="connsiteX1" fmla="*/ 64883 w 129765"/>
                  <a:gd name="connsiteY1" fmla="*/ 129766 h 129765"/>
                  <a:gd name="connsiteX2" fmla="*/ 0 w 129765"/>
                  <a:gd name="connsiteY2" fmla="*/ 64883 h 129765"/>
                  <a:gd name="connsiteX3" fmla="*/ 64883 w 129765"/>
                  <a:gd name="connsiteY3" fmla="*/ 0 h 129765"/>
                  <a:gd name="connsiteX4" fmla="*/ 129766 w 129765"/>
                  <a:gd name="connsiteY4" fmla="*/ 64883 h 12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65" h="129765">
                    <a:moveTo>
                      <a:pt x="129766" y="64883"/>
                    </a:moveTo>
                    <a:cubicBezTo>
                      <a:pt x="129766" y="100717"/>
                      <a:pt x="100717" y="129766"/>
                      <a:pt x="64883" y="129766"/>
                    </a:cubicBezTo>
                    <a:cubicBezTo>
                      <a:pt x="29049" y="129766"/>
                      <a:pt x="0" y="100717"/>
                      <a:pt x="0" y="64883"/>
                    </a:cubicBezTo>
                    <a:cubicBezTo>
                      <a:pt x="0" y="29049"/>
                      <a:pt x="29049" y="0"/>
                      <a:pt x="64883" y="0"/>
                    </a:cubicBezTo>
                    <a:cubicBezTo>
                      <a:pt x="100717" y="0"/>
                      <a:pt x="129766" y="29049"/>
                      <a:pt x="129766" y="64883"/>
                    </a:cubicBezTo>
                    <a:close/>
                  </a:path>
                </a:pathLst>
              </a:custGeom>
              <a:solidFill>
                <a:srgbClr val="30242A"/>
              </a:solidFill>
              <a:ln w="5892" cap="flat">
                <a:noFill/>
                <a:prstDash val="solid"/>
                <a:miter/>
              </a:ln>
            </p:spPr>
            <p:txBody>
              <a:bodyPr rtlCol="0" anchor="ctr"/>
              <a:lstStyle/>
              <a:p>
                <a:endParaRPr lang="zh-CN" altLang="en-US"/>
              </a:p>
            </p:txBody>
          </p:sp>
          <p:sp>
            <p:nvSpPr>
              <p:cNvPr id="311" name="íśľîḑe">
                <a:extLst>
                  <a:ext uri="{FF2B5EF4-FFF2-40B4-BE49-F238E27FC236}">
                    <a16:creationId xmlns:a16="http://schemas.microsoft.com/office/drawing/2014/main" id="{B38DB183-F7A3-44A8-A0C1-089F0F0B81C2}"/>
                  </a:ext>
                </a:extLst>
              </p:cNvPr>
              <p:cNvSpPr/>
              <p:nvPr/>
            </p:nvSpPr>
            <p:spPr>
              <a:xfrm>
                <a:off x="1752217" y="3851836"/>
                <a:ext cx="113810" cy="113810"/>
              </a:xfrm>
              <a:custGeom>
                <a:avLst/>
                <a:gdLst>
                  <a:gd name="connsiteX0" fmla="*/ 171055 w 171054"/>
                  <a:gd name="connsiteY0" fmla="*/ 85527 h 171054"/>
                  <a:gd name="connsiteX1" fmla="*/ 85527 w 171054"/>
                  <a:gd name="connsiteY1" fmla="*/ 171055 h 171054"/>
                  <a:gd name="connsiteX2" fmla="*/ 0 w 171054"/>
                  <a:gd name="connsiteY2" fmla="*/ 85527 h 171054"/>
                  <a:gd name="connsiteX3" fmla="*/ 85527 w 171054"/>
                  <a:gd name="connsiteY3" fmla="*/ 0 h 171054"/>
                  <a:gd name="connsiteX4" fmla="*/ 171055 w 171054"/>
                  <a:gd name="connsiteY4" fmla="*/ 85527 h 171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54" h="171054">
                    <a:moveTo>
                      <a:pt x="171055" y="85527"/>
                    </a:moveTo>
                    <a:cubicBezTo>
                      <a:pt x="171055" y="132763"/>
                      <a:pt x="132763" y="171055"/>
                      <a:pt x="85527" y="171055"/>
                    </a:cubicBezTo>
                    <a:cubicBezTo>
                      <a:pt x="38292" y="171055"/>
                      <a:pt x="0" y="132763"/>
                      <a:pt x="0" y="85527"/>
                    </a:cubicBezTo>
                    <a:cubicBezTo>
                      <a:pt x="0" y="38292"/>
                      <a:pt x="38292" y="0"/>
                      <a:pt x="85527" y="0"/>
                    </a:cubicBezTo>
                    <a:cubicBezTo>
                      <a:pt x="132763" y="0"/>
                      <a:pt x="171055" y="38292"/>
                      <a:pt x="171055" y="85527"/>
                    </a:cubicBezTo>
                    <a:close/>
                  </a:path>
                </a:pathLst>
              </a:custGeom>
              <a:solidFill>
                <a:srgbClr val="FFBE21"/>
              </a:solidFill>
              <a:ln w="5892" cap="flat">
                <a:noFill/>
                <a:prstDash val="solid"/>
                <a:miter/>
              </a:ln>
            </p:spPr>
            <p:txBody>
              <a:bodyPr rtlCol="0" anchor="ctr"/>
              <a:lstStyle/>
              <a:p>
                <a:endParaRPr lang="zh-CN" altLang="en-US"/>
              </a:p>
            </p:txBody>
          </p:sp>
          <p:sp>
            <p:nvSpPr>
              <p:cNvPr id="312" name="íś1îḍê">
                <a:extLst>
                  <a:ext uri="{FF2B5EF4-FFF2-40B4-BE49-F238E27FC236}">
                    <a16:creationId xmlns:a16="http://schemas.microsoft.com/office/drawing/2014/main" id="{C43BED79-5C69-43C3-845A-204326A6E854}"/>
                  </a:ext>
                </a:extLst>
              </p:cNvPr>
              <p:cNvSpPr/>
              <p:nvPr/>
            </p:nvSpPr>
            <p:spPr>
              <a:xfrm>
                <a:off x="2046556" y="3851836"/>
                <a:ext cx="113810" cy="113810"/>
              </a:xfrm>
              <a:custGeom>
                <a:avLst/>
                <a:gdLst>
                  <a:gd name="connsiteX0" fmla="*/ 171055 w 171054"/>
                  <a:gd name="connsiteY0" fmla="*/ 85527 h 171054"/>
                  <a:gd name="connsiteX1" fmla="*/ 85527 w 171054"/>
                  <a:gd name="connsiteY1" fmla="*/ 171055 h 171054"/>
                  <a:gd name="connsiteX2" fmla="*/ 0 w 171054"/>
                  <a:gd name="connsiteY2" fmla="*/ 85527 h 171054"/>
                  <a:gd name="connsiteX3" fmla="*/ 85527 w 171054"/>
                  <a:gd name="connsiteY3" fmla="*/ 0 h 171054"/>
                  <a:gd name="connsiteX4" fmla="*/ 171055 w 171054"/>
                  <a:gd name="connsiteY4" fmla="*/ 85527 h 171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54" h="171054">
                    <a:moveTo>
                      <a:pt x="171055" y="85527"/>
                    </a:moveTo>
                    <a:cubicBezTo>
                      <a:pt x="171055" y="132763"/>
                      <a:pt x="132763" y="171055"/>
                      <a:pt x="85527" y="171055"/>
                    </a:cubicBezTo>
                    <a:cubicBezTo>
                      <a:pt x="38292" y="171055"/>
                      <a:pt x="0" y="132763"/>
                      <a:pt x="0" y="85527"/>
                    </a:cubicBezTo>
                    <a:cubicBezTo>
                      <a:pt x="0" y="38292"/>
                      <a:pt x="38292" y="0"/>
                      <a:pt x="85527" y="0"/>
                    </a:cubicBezTo>
                    <a:cubicBezTo>
                      <a:pt x="132763" y="0"/>
                      <a:pt x="171055" y="38292"/>
                      <a:pt x="171055" y="85527"/>
                    </a:cubicBezTo>
                    <a:close/>
                  </a:path>
                </a:pathLst>
              </a:custGeom>
              <a:solidFill>
                <a:srgbClr val="FFBE21"/>
              </a:solidFill>
              <a:ln w="5892" cap="flat">
                <a:noFill/>
                <a:prstDash val="solid"/>
                <a:miter/>
              </a:ln>
            </p:spPr>
            <p:txBody>
              <a:bodyPr rtlCol="0" anchor="ctr"/>
              <a:lstStyle/>
              <a:p>
                <a:endParaRPr lang="zh-CN" altLang="en-US"/>
              </a:p>
            </p:txBody>
          </p:sp>
          <p:sp>
            <p:nvSpPr>
              <p:cNvPr id="313" name="işļïḓê">
                <a:extLst>
                  <a:ext uri="{FF2B5EF4-FFF2-40B4-BE49-F238E27FC236}">
                    <a16:creationId xmlns:a16="http://schemas.microsoft.com/office/drawing/2014/main" id="{676F75CA-F592-499E-8611-E7776A8C4277}"/>
                  </a:ext>
                </a:extLst>
              </p:cNvPr>
              <p:cNvSpPr/>
              <p:nvPr/>
            </p:nvSpPr>
            <p:spPr>
              <a:xfrm>
                <a:off x="1822586" y="3816321"/>
                <a:ext cx="184904" cy="137573"/>
              </a:xfrm>
              <a:custGeom>
                <a:avLst/>
                <a:gdLst>
                  <a:gd name="connsiteX0" fmla="*/ 200957 w 277905"/>
                  <a:gd name="connsiteY0" fmla="*/ 53378 h 206769"/>
                  <a:gd name="connsiteX1" fmla="*/ 167808 w 277905"/>
                  <a:gd name="connsiteY1" fmla="*/ 60987 h 206769"/>
                  <a:gd name="connsiteX2" fmla="*/ 60987 w 277905"/>
                  <a:gd name="connsiteY2" fmla="*/ 3654 h 206769"/>
                  <a:gd name="connsiteX3" fmla="*/ 3654 w 277905"/>
                  <a:gd name="connsiteY3" fmla="*/ 110475 h 206769"/>
                  <a:gd name="connsiteX4" fmla="*/ 110475 w 277905"/>
                  <a:gd name="connsiteY4" fmla="*/ 167808 h 206769"/>
                  <a:gd name="connsiteX5" fmla="*/ 130176 w 277905"/>
                  <a:gd name="connsiteY5" fmla="*/ 159019 h 206769"/>
                  <a:gd name="connsiteX6" fmla="*/ 230154 w 277905"/>
                  <a:gd name="connsiteY6" fmla="*/ 201075 h 206769"/>
                  <a:gd name="connsiteX7" fmla="*/ 272210 w 277905"/>
                  <a:gd name="connsiteY7" fmla="*/ 101097 h 206769"/>
                  <a:gd name="connsiteX8" fmla="*/ 200957 w 277905"/>
                  <a:gd name="connsiteY8" fmla="*/ 53378 h 2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05" h="206769">
                    <a:moveTo>
                      <a:pt x="200957" y="53378"/>
                    </a:moveTo>
                    <a:cubicBezTo>
                      <a:pt x="189455" y="53378"/>
                      <a:pt x="178130" y="55973"/>
                      <a:pt x="167808" y="60987"/>
                    </a:cubicBezTo>
                    <a:cubicBezTo>
                      <a:pt x="154124" y="15687"/>
                      <a:pt x="106346" y="-9971"/>
                      <a:pt x="60987" y="3654"/>
                    </a:cubicBezTo>
                    <a:cubicBezTo>
                      <a:pt x="15687" y="17339"/>
                      <a:pt x="-9971" y="65116"/>
                      <a:pt x="3654" y="110475"/>
                    </a:cubicBezTo>
                    <a:cubicBezTo>
                      <a:pt x="17339" y="155775"/>
                      <a:pt x="65116" y="181433"/>
                      <a:pt x="110475" y="167808"/>
                    </a:cubicBezTo>
                    <a:cubicBezTo>
                      <a:pt x="117376" y="165743"/>
                      <a:pt x="123982" y="162794"/>
                      <a:pt x="130176" y="159019"/>
                    </a:cubicBezTo>
                    <a:cubicBezTo>
                      <a:pt x="146161" y="198244"/>
                      <a:pt x="190930" y="217060"/>
                      <a:pt x="230154" y="201075"/>
                    </a:cubicBezTo>
                    <a:cubicBezTo>
                      <a:pt x="269379" y="185090"/>
                      <a:pt x="288195" y="140321"/>
                      <a:pt x="272210" y="101097"/>
                    </a:cubicBezTo>
                    <a:cubicBezTo>
                      <a:pt x="260413" y="72194"/>
                      <a:pt x="232219" y="53260"/>
                      <a:pt x="200957" y="53378"/>
                    </a:cubicBezTo>
                    <a:close/>
                  </a:path>
                </a:pathLst>
              </a:custGeom>
              <a:solidFill>
                <a:srgbClr val="FFBE21"/>
              </a:solidFill>
              <a:ln w="5892" cap="flat">
                <a:noFill/>
                <a:prstDash val="solid"/>
                <a:miter/>
              </a:ln>
            </p:spPr>
            <p:txBody>
              <a:bodyPr rtlCol="0" anchor="ctr"/>
              <a:lstStyle/>
              <a:p>
                <a:endParaRPr lang="zh-CN" altLang="en-US"/>
              </a:p>
            </p:txBody>
          </p:sp>
          <p:sp>
            <p:nvSpPr>
              <p:cNvPr id="314" name="îṧḻîďê">
                <a:extLst>
                  <a:ext uri="{FF2B5EF4-FFF2-40B4-BE49-F238E27FC236}">
                    <a16:creationId xmlns:a16="http://schemas.microsoft.com/office/drawing/2014/main" id="{8C725243-2FDD-4DFE-96F9-1522AB28FC26}"/>
                  </a:ext>
                </a:extLst>
              </p:cNvPr>
              <p:cNvSpPr/>
              <p:nvPr/>
            </p:nvSpPr>
            <p:spPr>
              <a:xfrm>
                <a:off x="1948468" y="3816658"/>
                <a:ext cx="157003" cy="137419"/>
              </a:xfrm>
              <a:custGeom>
                <a:avLst/>
                <a:gdLst>
                  <a:gd name="connsiteX0" fmla="*/ 164707 w 235971"/>
                  <a:gd name="connsiteY0" fmla="*/ 53108 h 206538"/>
                  <a:gd name="connsiteX1" fmla="*/ 53108 w 235971"/>
                  <a:gd name="connsiteY1" fmla="*/ 6392 h 206538"/>
                  <a:gd name="connsiteX2" fmla="*/ 6392 w 235971"/>
                  <a:gd name="connsiteY2" fmla="*/ 117991 h 206538"/>
                  <a:gd name="connsiteX3" fmla="*/ 85432 w 235971"/>
                  <a:gd name="connsiteY3" fmla="*/ 171077 h 206538"/>
                  <a:gd name="connsiteX4" fmla="*/ 94338 w 235971"/>
                  <a:gd name="connsiteY4" fmla="*/ 170605 h 206538"/>
                  <a:gd name="connsiteX5" fmla="*/ 200038 w 235971"/>
                  <a:gd name="connsiteY5" fmla="*/ 194789 h 206538"/>
                  <a:gd name="connsiteX6" fmla="*/ 224222 w 235971"/>
                  <a:gd name="connsiteY6" fmla="*/ 89089 h 206538"/>
                  <a:gd name="connsiteX7" fmla="*/ 164648 w 235971"/>
                  <a:gd name="connsiteY7" fmla="*/ 53344 h 206538"/>
                  <a:gd name="connsiteX8" fmla="*/ 164648 w 235971"/>
                  <a:gd name="connsiteY8" fmla="*/ 53108 h 20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971" h="206538">
                    <a:moveTo>
                      <a:pt x="164707" y="53108"/>
                    </a:moveTo>
                    <a:cubicBezTo>
                      <a:pt x="146775" y="9401"/>
                      <a:pt x="96816" y="-11480"/>
                      <a:pt x="53108" y="6392"/>
                    </a:cubicBezTo>
                    <a:cubicBezTo>
                      <a:pt x="9401" y="24324"/>
                      <a:pt x="-11480" y="74283"/>
                      <a:pt x="6392" y="117991"/>
                    </a:cubicBezTo>
                    <a:cubicBezTo>
                      <a:pt x="19546" y="150078"/>
                      <a:pt x="50749" y="171018"/>
                      <a:pt x="85432" y="171077"/>
                    </a:cubicBezTo>
                    <a:cubicBezTo>
                      <a:pt x="88381" y="171077"/>
                      <a:pt x="91389" y="170900"/>
                      <a:pt x="94338" y="170605"/>
                    </a:cubicBezTo>
                    <a:cubicBezTo>
                      <a:pt x="116870" y="206468"/>
                      <a:pt x="164176" y="217321"/>
                      <a:pt x="200038" y="194789"/>
                    </a:cubicBezTo>
                    <a:cubicBezTo>
                      <a:pt x="235901" y="172257"/>
                      <a:pt x="246754" y="124951"/>
                      <a:pt x="224222" y="89089"/>
                    </a:cubicBezTo>
                    <a:cubicBezTo>
                      <a:pt x="211186" y="68326"/>
                      <a:pt x="189067" y="55055"/>
                      <a:pt x="164648" y="53344"/>
                    </a:cubicBezTo>
                    <a:lnTo>
                      <a:pt x="164648" y="53108"/>
                    </a:lnTo>
                    <a:close/>
                  </a:path>
                </a:pathLst>
              </a:custGeom>
              <a:solidFill>
                <a:srgbClr val="FFBE21"/>
              </a:solidFill>
              <a:ln w="5892" cap="flat">
                <a:noFill/>
                <a:prstDash val="solid"/>
                <a:miter/>
              </a:ln>
            </p:spPr>
            <p:txBody>
              <a:bodyPr rtlCol="0" anchor="ctr"/>
              <a:lstStyle/>
              <a:p>
                <a:endParaRPr lang="zh-CN" altLang="en-US"/>
              </a:p>
            </p:txBody>
          </p:sp>
          <p:sp>
            <p:nvSpPr>
              <p:cNvPr id="315" name="í$ľíḑe">
                <a:extLst>
                  <a:ext uri="{FF2B5EF4-FFF2-40B4-BE49-F238E27FC236}">
                    <a16:creationId xmlns:a16="http://schemas.microsoft.com/office/drawing/2014/main" id="{2064965B-F26C-4110-AB4B-9100C5CA05F0}"/>
                  </a:ext>
                </a:extLst>
              </p:cNvPr>
              <p:cNvSpPr/>
              <p:nvPr/>
            </p:nvSpPr>
            <p:spPr>
              <a:xfrm>
                <a:off x="1893500" y="3789044"/>
                <a:ext cx="86339" cy="86339"/>
              </a:xfrm>
              <a:custGeom>
                <a:avLst/>
                <a:gdLst>
                  <a:gd name="connsiteX0" fmla="*/ 129766 w 129765"/>
                  <a:gd name="connsiteY0" fmla="*/ 64883 h 129765"/>
                  <a:gd name="connsiteX1" fmla="*/ 64883 w 129765"/>
                  <a:gd name="connsiteY1" fmla="*/ 129766 h 129765"/>
                  <a:gd name="connsiteX2" fmla="*/ 0 w 129765"/>
                  <a:gd name="connsiteY2" fmla="*/ 64883 h 129765"/>
                  <a:gd name="connsiteX3" fmla="*/ 64883 w 129765"/>
                  <a:gd name="connsiteY3" fmla="*/ 0 h 129765"/>
                  <a:gd name="connsiteX4" fmla="*/ 129766 w 129765"/>
                  <a:gd name="connsiteY4" fmla="*/ 64883 h 12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65" h="129765">
                    <a:moveTo>
                      <a:pt x="129766" y="64883"/>
                    </a:moveTo>
                    <a:cubicBezTo>
                      <a:pt x="129766" y="100717"/>
                      <a:pt x="100717" y="129766"/>
                      <a:pt x="64883" y="129766"/>
                    </a:cubicBezTo>
                    <a:cubicBezTo>
                      <a:pt x="29049" y="129766"/>
                      <a:pt x="0" y="100717"/>
                      <a:pt x="0" y="64883"/>
                    </a:cubicBezTo>
                    <a:cubicBezTo>
                      <a:pt x="0" y="29049"/>
                      <a:pt x="29049" y="0"/>
                      <a:pt x="64883" y="0"/>
                    </a:cubicBezTo>
                    <a:cubicBezTo>
                      <a:pt x="100717" y="0"/>
                      <a:pt x="129766" y="29049"/>
                      <a:pt x="129766" y="64883"/>
                    </a:cubicBezTo>
                    <a:close/>
                  </a:path>
                </a:pathLst>
              </a:custGeom>
              <a:solidFill>
                <a:srgbClr val="FFBE21"/>
              </a:solidFill>
              <a:ln w="5892" cap="flat">
                <a:noFill/>
                <a:prstDash val="solid"/>
                <a:miter/>
              </a:ln>
            </p:spPr>
            <p:txBody>
              <a:bodyPr rtlCol="0" anchor="ctr"/>
              <a:lstStyle/>
              <a:p>
                <a:endParaRPr lang="zh-CN" altLang="en-US"/>
              </a:p>
            </p:txBody>
          </p:sp>
          <p:sp>
            <p:nvSpPr>
              <p:cNvPr id="316" name="îŝ1iḋe">
                <a:extLst>
                  <a:ext uri="{FF2B5EF4-FFF2-40B4-BE49-F238E27FC236}">
                    <a16:creationId xmlns:a16="http://schemas.microsoft.com/office/drawing/2014/main" id="{3D30621C-805E-425C-8533-E1B275023ADB}"/>
                  </a:ext>
                </a:extLst>
              </p:cNvPr>
              <p:cNvSpPr/>
              <p:nvPr/>
            </p:nvSpPr>
            <p:spPr>
              <a:xfrm>
                <a:off x="2050480" y="3714478"/>
                <a:ext cx="58867" cy="58867"/>
              </a:xfrm>
              <a:custGeom>
                <a:avLst/>
                <a:gdLst>
                  <a:gd name="connsiteX0" fmla="*/ 88477 w 88476"/>
                  <a:gd name="connsiteY0" fmla="*/ 44238 h 88476"/>
                  <a:gd name="connsiteX1" fmla="*/ 44238 w 88476"/>
                  <a:gd name="connsiteY1" fmla="*/ 88477 h 88476"/>
                  <a:gd name="connsiteX2" fmla="*/ 0 w 88476"/>
                  <a:gd name="connsiteY2" fmla="*/ 44238 h 88476"/>
                  <a:gd name="connsiteX3" fmla="*/ 44238 w 88476"/>
                  <a:gd name="connsiteY3" fmla="*/ 0 h 88476"/>
                  <a:gd name="connsiteX4" fmla="*/ 88477 w 88476"/>
                  <a:gd name="connsiteY4" fmla="*/ 44238 h 88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76" h="88476">
                    <a:moveTo>
                      <a:pt x="88477" y="44238"/>
                    </a:moveTo>
                    <a:cubicBezTo>
                      <a:pt x="88477" y="68671"/>
                      <a:pt x="68671" y="88477"/>
                      <a:pt x="44238" y="88477"/>
                    </a:cubicBezTo>
                    <a:cubicBezTo>
                      <a:pt x="19806" y="88477"/>
                      <a:pt x="0" y="68671"/>
                      <a:pt x="0" y="44238"/>
                    </a:cubicBezTo>
                    <a:cubicBezTo>
                      <a:pt x="0" y="19806"/>
                      <a:pt x="19806" y="0"/>
                      <a:pt x="44238" y="0"/>
                    </a:cubicBezTo>
                    <a:cubicBezTo>
                      <a:pt x="68671" y="0"/>
                      <a:pt x="88477" y="19806"/>
                      <a:pt x="88477" y="44238"/>
                    </a:cubicBezTo>
                    <a:close/>
                  </a:path>
                </a:pathLst>
              </a:custGeom>
              <a:solidFill>
                <a:srgbClr val="FFBE21"/>
              </a:solidFill>
              <a:ln w="5892" cap="flat">
                <a:noFill/>
                <a:prstDash val="solid"/>
                <a:miter/>
              </a:ln>
            </p:spPr>
            <p:txBody>
              <a:bodyPr rtlCol="0" anchor="ctr"/>
              <a:lstStyle/>
              <a:p>
                <a:endParaRPr lang="zh-CN" altLang="en-US"/>
              </a:p>
            </p:txBody>
          </p:sp>
          <p:sp>
            <p:nvSpPr>
              <p:cNvPr id="317" name="îṩ1iḋè">
                <a:extLst>
                  <a:ext uri="{FF2B5EF4-FFF2-40B4-BE49-F238E27FC236}">
                    <a16:creationId xmlns:a16="http://schemas.microsoft.com/office/drawing/2014/main" id="{55680C9C-11E0-4552-B9D2-9CE6F3DB6860}"/>
                  </a:ext>
                </a:extLst>
              </p:cNvPr>
              <p:cNvSpPr/>
              <p:nvPr/>
            </p:nvSpPr>
            <p:spPr>
              <a:xfrm>
                <a:off x="1722117" y="3906779"/>
                <a:ext cx="134100" cy="447394"/>
              </a:xfrm>
              <a:custGeom>
                <a:avLst/>
                <a:gdLst>
                  <a:gd name="connsiteX0" fmla="*/ 0 w 201549"/>
                  <a:gd name="connsiteY0" fmla="*/ 0 h 672422"/>
                  <a:gd name="connsiteX1" fmla="*/ 117969 w 201549"/>
                  <a:gd name="connsiteY1" fmla="*/ 672422 h 672422"/>
                  <a:gd name="connsiteX2" fmla="*/ 201550 w 201549"/>
                  <a:gd name="connsiteY2" fmla="*/ 672422 h 672422"/>
                  <a:gd name="connsiteX3" fmla="*/ 108177 w 201549"/>
                  <a:gd name="connsiteY3" fmla="*/ 0 h 672422"/>
                </a:gdLst>
                <a:ahLst/>
                <a:cxnLst>
                  <a:cxn ang="0">
                    <a:pos x="connsiteX0" y="connsiteY0"/>
                  </a:cxn>
                  <a:cxn ang="0">
                    <a:pos x="connsiteX1" y="connsiteY1"/>
                  </a:cxn>
                  <a:cxn ang="0">
                    <a:pos x="connsiteX2" y="connsiteY2"/>
                  </a:cxn>
                  <a:cxn ang="0">
                    <a:pos x="connsiteX3" y="connsiteY3"/>
                  </a:cxn>
                </a:cxnLst>
                <a:rect l="l" t="t" r="r" b="b"/>
                <a:pathLst>
                  <a:path w="201549" h="672422">
                    <a:moveTo>
                      <a:pt x="0" y="0"/>
                    </a:moveTo>
                    <a:lnTo>
                      <a:pt x="117969" y="672422"/>
                    </a:lnTo>
                    <a:lnTo>
                      <a:pt x="201550" y="672422"/>
                    </a:lnTo>
                    <a:lnTo>
                      <a:pt x="108177" y="0"/>
                    </a:lnTo>
                    <a:close/>
                  </a:path>
                </a:pathLst>
              </a:custGeom>
              <a:solidFill>
                <a:srgbClr val="FF7235"/>
              </a:solidFill>
              <a:ln w="5892" cap="flat">
                <a:noFill/>
                <a:prstDash val="solid"/>
                <a:miter/>
              </a:ln>
            </p:spPr>
            <p:txBody>
              <a:bodyPr rtlCol="0" anchor="ctr"/>
              <a:lstStyle/>
              <a:p>
                <a:endParaRPr lang="zh-CN" altLang="en-US"/>
              </a:p>
            </p:txBody>
          </p:sp>
          <p:sp>
            <p:nvSpPr>
              <p:cNvPr id="318" name="ïśľíḓe">
                <a:extLst>
                  <a:ext uri="{FF2B5EF4-FFF2-40B4-BE49-F238E27FC236}">
                    <a16:creationId xmlns:a16="http://schemas.microsoft.com/office/drawing/2014/main" id="{66E6BBFE-E0F8-4C4E-917F-74C6214E027A}"/>
                  </a:ext>
                </a:extLst>
              </p:cNvPr>
              <p:cNvSpPr/>
              <p:nvPr/>
            </p:nvSpPr>
            <p:spPr>
              <a:xfrm>
                <a:off x="2055033" y="3906779"/>
                <a:ext cx="134100" cy="447394"/>
              </a:xfrm>
              <a:custGeom>
                <a:avLst/>
                <a:gdLst>
                  <a:gd name="connsiteX0" fmla="*/ 93431 w 201549"/>
                  <a:gd name="connsiteY0" fmla="*/ 0 h 672422"/>
                  <a:gd name="connsiteX1" fmla="*/ 0 w 201549"/>
                  <a:gd name="connsiteY1" fmla="*/ 672422 h 672422"/>
                  <a:gd name="connsiteX2" fmla="*/ 83581 w 201549"/>
                  <a:gd name="connsiteY2" fmla="*/ 672422 h 672422"/>
                  <a:gd name="connsiteX3" fmla="*/ 201550 w 201549"/>
                  <a:gd name="connsiteY3" fmla="*/ 0 h 672422"/>
                </a:gdLst>
                <a:ahLst/>
                <a:cxnLst>
                  <a:cxn ang="0">
                    <a:pos x="connsiteX0" y="connsiteY0"/>
                  </a:cxn>
                  <a:cxn ang="0">
                    <a:pos x="connsiteX1" y="connsiteY1"/>
                  </a:cxn>
                  <a:cxn ang="0">
                    <a:pos x="connsiteX2" y="connsiteY2"/>
                  </a:cxn>
                  <a:cxn ang="0">
                    <a:pos x="connsiteX3" y="connsiteY3"/>
                  </a:cxn>
                </a:cxnLst>
                <a:rect l="l" t="t" r="r" b="b"/>
                <a:pathLst>
                  <a:path w="201549" h="672422">
                    <a:moveTo>
                      <a:pt x="93431" y="0"/>
                    </a:moveTo>
                    <a:lnTo>
                      <a:pt x="0" y="672422"/>
                    </a:lnTo>
                    <a:lnTo>
                      <a:pt x="83581" y="672422"/>
                    </a:lnTo>
                    <a:lnTo>
                      <a:pt x="201550" y="0"/>
                    </a:lnTo>
                    <a:close/>
                  </a:path>
                </a:pathLst>
              </a:custGeom>
              <a:solidFill>
                <a:srgbClr val="FF7235"/>
              </a:solidFill>
              <a:ln w="5892" cap="flat">
                <a:noFill/>
                <a:prstDash val="solid"/>
                <a:miter/>
              </a:ln>
            </p:spPr>
            <p:txBody>
              <a:bodyPr rtlCol="0" anchor="ctr"/>
              <a:lstStyle/>
              <a:p>
                <a:endParaRPr lang="zh-CN" altLang="en-US"/>
              </a:p>
            </p:txBody>
          </p:sp>
          <p:sp>
            <p:nvSpPr>
              <p:cNvPr id="319" name="íSľíďè">
                <a:extLst>
                  <a:ext uri="{FF2B5EF4-FFF2-40B4-BE49-F238E27FC236}">
                    <a16:creationId xmlns:a16="http://schemas.microsoft.com/office/drawing/2014/main" id="{55B86DD3-3366-449C-BD7A-58145F7DFBB7}"/>
                  </a:ext>
                </a:extLst>
              </p:cNvPr>
              <p:cNvSpPr/>
              <p:nvPr/>
            </p:nvSpPr>
            <p:spPr>
              <a:xfrm>
                <a:off x="1989729" y="3906779"/>
                <a:ext cx="127468" cy="447394"/>
              </a:xfrm>
              <a:custGeom>
                <a:avLst/>
                <a:gdLst>
                  <a:gd name="connsiteX0" fmla="*/ 44120 w 191581"/>
                  <a:gd name="connsiteY0" fmla="*/ 0 h 672422"/>
                  <a:gd name="connsiteX1" fmla="*/ 0 w 191581"/>
                  <a:gd name="connsiteY1" fmla="*/ 672422 h 672422"/>
                  <a:gd name="connsiteX2" fmla="*/ 98150 w 191581"/>
                  <a:gd name="connsiteY2" fmla="*/ 672422 h 672422"/>
                  <a:gd name="connsiteX3" fmla="*/ 191581 w 191581"/>
                  <a:gd name="connsiteY3" fmla="*/ 0 h 672422"/>
                </a:gdLst>
                <a:ahLst/>
                <a:cxnLst>
                  <a:cxn ang="0">
                    <a:pos x="connsiteX0" y="connsiteY0"/>
                  </a:cxn>
                  <a:cxn ang="0">
                    <a:pos x="connsiteX1" y="connsiteY1"/>
                  </a:cxn>
                  <a:cxn ang="0">
                    <a:pos x="connsiteX2" y="connsiteY2"/>
                  </a:cxn>
                  <a:cxn ang="0">
                    <a:pos x="connsiteX3" y="connsiteY3"/>
                  </a:cxn>
                </a:cxnLst>
                <a:rect l="l" t="t" r="r" b="b"/>
                <a:pathLst>
                  <a:path w="191581" h="672422">
                    <a:moveTo>
                      <a:pt x="44120" y="0"/>
                    </a:moveTo>
                    <a:lnTo>
                      <a:pt x="0" y="672422"/>
                    </a:lnTo>
                    <a:lnTo>
                      <a:pt x="98150" y="672422"/>
                    </a:lnTo>
                    <a:lnTo>
                      <a:pt x="191581" y="0"/>
                    </a:lnTo>
                    <a:close/>
                  </a:path>
                </a:pathLst>
              </a:custGeom>
              <a:solidFill>
                <a:srgbClr val="F5EBDD"/>
              </a:solidFill>
              <a:ln w="5892" cap="flat">
                <a:noFill/>
                <a:prstDash val="solid"/>
                <a:miter/>
              </a:ln>
            </p:spPr>
            <p:txBody>
              <a:bodyPr rtlCol="0" anchor="ctr"/>
              <a:lstStyle/>
              <a:p>
                <a:endParaRPr lang="zh-CN" altLang="en-US"/>
              </a:p>
            </p:txBody>
          </p:sp>
          <p:sp>
            <p:nvSpPr>
              <p:cNvPr id="320" name="îṧlîḋè">
                <a:extLst>
                  <a:ext uri="{FF2B5EF4-FFF2-40B4-BE49-F238E27FC236}">
                    <a16:creationId xmlns:a16="http://schemas.microsoft.com/office/drawing/2014/main" id="{EB1BA8EF-9A6A-4BA3-B955-02B137B94D3B}"/>
                  </a:ext>
                </a:extLst>
              </p:cNvPr>
              <p:cNvSpPr/>
              <p:nvPr/>
            </p:nvSpPr>
            <p:spPr>
              <a:xfrm>
                <a:off x="1794092" y="3906779"/>
                <a:ext cx="127429" cy="447394"/>
              </a:xfrm>
              <a:custGeom>
                <a:avLst/>
                <a:gdLst>
                  <a:gd name="connsiteX0" fmla="*/ 0 w 191522"/>
                  <a:gd name="connsiteY0" fmla="*/ 0 h 672422"/>
                  <a:gd name="connsiteX1" fmla="*/ 93372 w 191522"/>
                  <a:gd name="connsiteY1" fmla="*/ 672422 h 672422"/>
                  <a:gd name="connsiteX2" fmla="*/ 191522 w 191522"/>
                  <a:gd name="connsiteY2" fmla="*/ 672422 h 672422"/>
                  <a:gd name="connsiteX3" fmla="*/ 147461 w 191522"/>
                  <a:gd name="connsiteY3" fmla="*/ 0 h 672422"/>
                </a:gdLst>
                <a:ahLst/>
                <a:cxnLst>
                  <a:cxn ang="0">
                    <a:pos x="connsiteX0" y="connsiteY0"/>
                  </a:cxn>
                  <a:cxn ang="0">
                    <a:pos x="connsiteX1" y="connsiteY1"/>
                  </a:cxn>
                  <a:cxn ang="0">
                    <a:pos x="connsiteX2" y="connsiteY2"/>
                  </a:cxn>
                  <a:cxn ang="0">
                    <a:pos x="connsiteX3" y="connsiteY3"/>
                  </a:cxn>
                </a:cxnLst>
                <a:rect l="l" t="t" r="r" b="b"/>
                <a:pathLst>
                  <a:path w="191522" h="672422">
                    <a:moveTo>
                      <a:pt x="0" y="0"/>
                    </a:moveTo>
                    <a:lnTo>
                      <a:pt x="93372" y="672422"/>
                    </a:lnTo>
                    <a:lnTo>
                      <a:pt x="191522" y="672422"/>
                    </a:lnTo>
                    <a:lnTo>
                      <a:pt x="147461" y="0"/>
                    </a:lnTo>
                    <a:close/>
                  </a:path>
                </a:pathLst>
              </a:custGeom>
              <a:solidFill>
                <a:srgbClr val="F5EBDD"/>
              </a:solidFill>
              <a:ln w="5892" cap="flat">
                <a:noFill/>
                <a:prstDash val="solid"/>
                <a:miter/>
              </a:ln>
            </p:spPr>
            <p:txBody>
              <a:bodyPr rtlCol="0" anchor="ctr"/>
              <a:lstStyle/>
              <a:p>
                <a:endParaRPr lang="zh-CN" altLang="en-US"/>
              </a:p>
            </p:txBody>
          </p:sp>
          <p:sp>
            <p:nvSpPr>
              <p:cNvPr id="321" name="ïSļidé">
                <a:extLst>
                  <a:ext uri="{FF2B5EF4-FFF2-40B4-BE49-F238E27FC236}">
                    <a16:creationId xmlns:a16="http://schemas.microsoft.com/office/drawing/2014/main" id="{8E901A76-1AB5-44F8-87E9-39796544804C}"/>
                  </a:ext>
                </a:extLst>
              </p:cNvPr>
              <p:cNvSpPr/>
              <p:nvPr/>
            </p:nvSpPr>
            <p:spPr>
              <a:xfrm>
                <a:off x="1892204" y="3906779"/>
                <a:ext cx="126879" cy="447394"/>
              </a:xfrm>
              <a:custGeom>
                <a:avLst/>
                <a:gdLst>
                  <a:gd name="connsiteX0" fmla="*/ 0 w 190696"/>
                  <a:gd name="connsiteY0" fmla="*/ 0 h 672422"/>
                  <a:gd name="connsiteX1" fmla="*/ 44061 w 190696"/>
                  <a:gd name="connsiteY1" fmla="*/ 672422 h 672422"/>
                  <a:gd name="connsiteX2" fmla="*/ 146576 w 190696"/>
                  <a:gd name="connsiteY2" fmla="*/ 672422 h 672422"/>
                  <a:gd name="connsiteX3" fmla="*/ 190697 w 190696"/>
                  <a:gd name="connsiteY3" fmla="*/ 0 h 672422"/>
                </a:gdLst>
                <a:ahLst/>
                <a:cxnLst>
                  <a:cxn ang="0">
                    <a:pos x="connsiteX0" y="connsiteY0"/>
                  </a:cxn>
                  <a:cxn ang="0">
                    <a:pos x="connsiteX1" y="connsiteY1"/>
                  </a:cxn>
                  <a:cxn ang="0">
                    <a:pos x="connsiteX2" y="connsiteY2"/>
                  </a:cxn>
                  <a:cxn ang="0">
                    <a:pos x="connsiteX3" y="connsiteY3"/>
                  </a:cxn>
                </a:cxnLst>
                <a:rect l="l" t="t" r="r" b="b"/>
                <a:pathLst>
                  <a:path w="190696" h="672422">
                    <a:moveTo>
                      <a:pt x="0" y="0"/>
                    </a:moveTo>
                    <a:lnTo>
                      <a:pt x="44061" y="672422"/>
                    </a:lnTo>
                    <a:lnTo>
                      <a:pt x="146576" y="672422"/>
                    </a:lnTo>
                    <a:lnTo>
                      <a:pt x="190697" y="0"/>
                    </a:lnTo>
                    <a:close/>
                  </a:path>
                </a:pathLst>
              </a:custGeom>
              <a:solidFill>
                <a:srgbClr val="FF7235"/>
              </a:solidFill>
              <a:ln w="5892" cap="flat">
                <a:noFill/>
                <a:prstDash val="solid"/>
                <a:miter/>
              </a:ln>
            </p:spPr>
            <p:txBody>
              <a:bodyPr rtlCol="0" anchor="ctr"/>
              <a:lstStyle/>
              <a:p>
                <a:endParaRPr lang="zh-CN" altLang="en-US"/>
              </a:p>
            </p:txBody>
          </p:sp>
          <p:sp>
            <p:nvSpPr>
              <p:cNvPr id="322" name="îsļíḋè">
                <a:extLst>
                  <a:ext uri="{FF2B5EF4-FFF2-40B4-BE49-F238E27FC236}">
                    <a16:creationId xmlns:a16="http://schemas.microsoft.com/office/drawing/2014/main" id="{A245FB0F-4109-4BB7-98C5-00F90E4217ED}"/>
                  </a:ext>
                </a:extLst>
              </p:cNvPr>
              <p:cNvSpPr/>
              <p:nvPr/>
            </p:nvSpPr>
            <p:spPr>
              <a:xfrm>
                <a:off x="2336970" y="4049396"/>
                <a:ext cx="1051770" cy="1447950"/>
              </a:xfrm>
              <a:custGeom>
                <a:avLst/>
                <a:gdLst>
                  <a:gd name="connsiteX0" fmla="*/ 477125 w 1580782"/>
                  <a:gd name="connsiteY0" fmla="*/ 0 h 2176230"/>
                  <a:gd name="connsiteX1" fmla="*/ 1580782 w 1580782"/>
                  <a:gd name="connsiteY1" fmla="*/ 0 h 2176230"/>
                  <a:gd name="connsiteX2" fmla="*/ 1580782 w 1580782"/>
                  <a:gd name="connsiteY2" fmla="*/ 0 h 2176230"/>
                  <a:gd name="connsiteX3" fmla="*/ 1580782 w 1580782"/>
                  <a:gd name="connsiteY3" fmla="*/ 2176230 h 2176230"/>
                  <a:gd name="connsiteX4" fmla="*/ 1580782 w 1580782"/>
                  <a:gd name="connsiteY4" fmla="*/ 2176230 h 2176230"/>
                  <a:gd name="connsiteX5" fmla="*/ 0 w 1580782"/>
                  <a:gd name="connsiteY5" fmla="*/ 2176230 h 2176230"/>
                  <a:gd name="connsiteX6" fmla="*/ 0 w 1580782"/>
                  <a:gd name="connsiteY6" fmla="*/ 2176230 h 2176230"/>
                  <a:gd name="connsiteX7" fmla="*/ 0 w 1580782"/>
                  <a:gd name="connsiteY7" fmla="*/ 477066 h 2176230"/>
                  <a:gd name="connsiteX8" fmla="*/ 477125 w 1580782"/>
                  <a:gd name="connsiteY8" fmla="*/ 0 h 217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0782" h="2176230">
                    <a:moveTo>
                      <a:pt x="477125" y="0"/>
                    </a:moveTo>
                    <a:lnTo>
                      <a:pt x="1580782" y="0"/>
                    </a:lnTo>
                    <a:lnTo>
                      <a:pt x="1580782" y="0"/>
                    </a:lnTo>
                    <a:lnTo>
                      <a:pt x="1580782" y="2176230"/>
                    </a:lnTo>
                    <a:lnTo>
                      <a:pt x="1580782" y="2176230"/>
                    </a:lnTo>
                    <a:lnTo>
                      <a:pt x="0" y="2176230"/>
                    </a:lnTo>
                    <a:lnTo>
                      <a:pt x="0" y="2176230"/>
                    </a:lnTo>
                    <a:lnTo>
                      <a:pt x="0" y="477066"/>
                    </a:lnTo>
                    <a:cubicBezTo>
                      <a:pt x="59" y="213583"/>
                      <a:pt x="213642" y="0"/>
                      <a:pt x="477125" y="0"/>
                    </a:cubicBezTo>
                    <a:close/>
                  </a:path>
                </a:pathLst>
              </a:custGeom>
              <a:solidFill>
                <a:schemeClr val="accent4"/>
              </a:solidFill>
              <a:ln w="5892" cap="flat">
                <a:noFill/>
                <a:prstDash val="solid"/>
                <a:miter/>
              </a:ln>
            </p:spPr>
            <p:txBody>
              <a:bodyPr rtlCol="0" anchor="ctr"/>
              <a:lstStyle/>
              <a:p>
                <a:endParaRPr lang="zh-CN" altLang="en-US"/>
              </a:p>
            </p:txBody>
          </p:sp>
          <p:sp>
            <p:nvSpPr>
              <p:cNvPr id="323" name="îṡļîḓé">
                <a:extLst>
                  <a:ext uri="{FF2B5EF4-FFF2-40B4-BE49-F238E27FC236}">
                    <a16:creationId xmlns:a16="http://schemas.microsoft.com/office/drawing/2014/main" id="{BD804012-1853-4678-9538-B5A4E423EEDF}"/>
                  </a:ext>
                </a:extLst>
              </p:cNvPr>
              <p:cNvSpPr/>
              <p:nvPr/>
            </p:nvSpPr>
            <p:spPr>
              <a:xfrm>
                <a:off x="3149344" y="3264258"/>
                <a:ext cx="1671843" cy="2233049"/>
              </a:xfrm>
              <a:custGeom>
                <a:avLst/>
                <a:gdLst>
                  <a:gd name="connsiteX0" fmla="*/ 477125 w 2512736"/>
                  <a:gd name="connsiteY0" fmla="*/ 0 h 3356213"/>
                  <a:gd name="connsiteX1" fmla="*/ 2035670 w 2512736"/>
                  <a:gd name="connsiteY1" fmla="*/ 0 h 3356213"/>
                  <a:gd name="connsiteX2" fmla="*/ 2512737 w 2512736"/>
                  <a:gd name="connsiteY2" fmla="*/ 477125 h 3356213"/>
                  <a:gd name="connsiteX3" fmla="*/ 2512737 w 2512736"/>
                  <a:gd name="connsiteY3" fmla="*/ 3356214 h 3356213"/>
                  <a:gd name="connsiteX4" fmla="*/ 2512737 w 2512736"/>
                  <a:gd name="connsiteY4" fmla="*/ 3356214 h 3356213"/>
                  <a:gd name="connsiteX5" fmla="*/ 0 w 2512736"/>
                  <a:gd name="connsiteY5" fmla="*/ 3356214 h 3356213"/>
                  <a:gd name="connsiteX6" fmla="*/ 0 w 2512736"/>
                  <a:gd name="connsiteY6" fmla="*/ 3356214 h 3356213"/>
                  <a:gd name="connsiteX7" fmla="*/ 0 w 2512736"/>
                  <a:gd name="connsiteY7" fmla="*/ 477125 h 3356213"/>
                  <a:gd name="connsiteX8" fmla="*/ 477125 w 2512736"/>
                  <a:gd name="connsiteY8" fmla="*/ 0 h 3356213"/>
                  <a:gd name="connsiteX9" fmla="*/ 477125 w 2512736"/>
                  <a:gd name="connsiteY9" fmla="*/ 0 h 335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2736" h="3356213">
                    <a:moveTo>
                      <a:pt x="477125" y="0"/>
                    </a:moveTo>
                    <a:lnTo>
                      <a:pt x="2035670" y="0"/>
                    </a:lnTo>
                    <a:cubicBezTo>
                      <a:pt x="2299154" y="59"/>
                      <a:pt x="2512737" y="213642"/>
                      <a:pt x="2512737" y="477125"/>
                    </a:cubicBezTo>
                    <a:lnTo>
                      <a:pt x="2512737" y="3356214"/>
                    </a:lnTo>
                    <a:lnTo>
                      <a:pt x="2512737" y="3356214"/>
                    </a:lnTo>
                    <a:lnTo>
                      <a:pt x="0" y="3356214"/>
                    </a:lnTo>
                    <a:lnTo>
                      <a:pt x="0" y="3356214"/>
                    </a:lnTo>
                    <a:lnTo>
                      <a:pt x="0" y="477125"/>
                    </a:lnTo>
                    <a:cubicBezTo>
                      <a:pt x="0" y="213642"/>
                      <a:pt x="213642" y="0"/>
                      <a:pt x="477125" y="0"/>
                    </a:cubicBezTo>
                    <a:lnTo>
                      <a:pt x="477125" y="0"/>
                    </a:lnTo>
                    <a:close/>
                  </a:path>
                </a:pathLst>
              </a:custGeom>
              <a:solidFill>
                <a:schemeClr val="accent4"/>
              </a:solidFill>
              <a:ln w="5892" cap="flat">
                <a:noFill/>
                <a:prstDash val="solid"/>
                <a:miter/>
              </a:ln>
            </p:spPr>
            <p:txBody>
              <a:bodyPr rtlCol="0" anchor="ctr"/>
              <a:lstStyle/>
              <a:p>
                <a:endParaRPr lang="zh-CN" altLang="en-US"/>
              </a:p>
            </p:txBody>
          </p:sp>
          <p:sp>
            <p:nvSpPr>
              <p:cNvPr id="324" name="í$ļíďé">
                <a:extLst>
                  <a:ext uri="{FF2B5EF4-FFF2-40B4-BE49-F238E27FC236}">
                    <a16:creationId xmlns:a16="http://schemas.microsoft.com/office/drawing/2014/main" id="{47BF34E1-8F6A-4CCC-8F38-70548EE8C710}"/>
                  </a:ext>
                </a:extLst>
              </p:cNvPr>
              <p:cNvSpPr/>
              <p:nvPr/>
            </p:nvSpPr>
            <p:spPr>
              <a:xfrm>
                <a:off x="2776516" y="4436040"/>
                <a:ext cx="2044672" cy="1061267"/>
              </a:xfrm>
              <a:custGeom>
                <a:avLst/>
                <a:gdLst>
                  <a:gd name="connsiteX0" fmla="*/ 477125 w 3073088"/>
                  <a:gd name="connsiteY0" fmla="*/ 0 h 1595056"/>
                  <a:gd name="connsiteX1" fmla="*/ 2596023 w 3073088"/>
                  <a:gd name="connsiteY1" fmla="*/ 0 h 1595056"/>
                  <a:gd name="connsiteX2" fmla="*/ 3073089 w 3073088"/>
                  <a:gd name="connsiteY2" fmla="*/ 477066 h 1595056"/>
                  <a:gd name="connsiteX3" fmla="*/ 3073089 w 3073088"/>
                  <a:gd name="connsiteY3" fmla="*/ 1595057 h 1595056"/>
                  <a:gd name="connsiteX4" fmla="*/ 3073089 w 3073088"/>
                  <a:gd name="connsiteY4" fmla="*/ 1595057 h 1595056"/>
                  <a:gd name="connsiteX5" fmla="*/ 0 w 3073088"/>
                  <a:gd name="connsiteY5" fmla="*/ 1595057 h 1595056"/>
                  <a:gd name="connsiteX6" fmla="*/ 0 w 3073088"/>
                  <a:gd name="connsiteY6" fmla="*/ 1595057 h 1595056"/>
                  <a:gd name="connsiteX7" fmla="*/ 0 w 3073088"/>
                  <a:gd name="connsiteY7" fmla="*/ 477066 h 1595056"/>
                  <a:gd name="connsiteX8" fmla="*/ 477125 w 3073088"/>
                  <a:gd name="connsiteY8" fmla="*/ 0 h 159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3088" h="1595056">
                    <a:moveTo>
                      <a:pt x="477125" y="0"/>
                    </a:moveTo>
                    <a:lnTo>
                      <a:pt x="2596023" y="0"/>
                    </a:lnTo>
                    <a:cubicBezTo>
                      <a:pt x="2859506" y="59"/>
                      <a:pt x="3073030" y="213582"/>
                      <a:pt x="3073089" y="477066"/>
                    </a:cubicBezTo>
                    <a:lnTo>
                      <a:pt x="3073089" y="1595057"/>
                    </a:lnTo>
                    <a:lnTo>
                      <a:pt x="3073089" y="1595057"/>
                    </a:lnTo>
                    <a:lnTo>
                      <a:pt x="0" y="1595057"/>
                    </a:lnTo>
                    <a:lnTo>
                      <a:pt x="0" y="1595057"/>
                    </a:lnTo>
                    <a:lnTo>
                      <a:pt x="0" y="477066"/>
                    </a:lnTo>
                    <a:cubicBezTo>
                      <a:pt x="59" y="213582"/>
                      <a:pt x="213642" y="0"/>
                      <a:pt x="477125" y="0"/>
                    </a:cubicBezTo>
                    <a:close/>
                  </a:path>
                </a:pathLst>
              </a:custGeom>
              <a:solidFill>
                <a:schemeClr val="accent4"/>
              </a:solidFill>
              <a:ln w="5892" cap="flat">
                <a:noFill/>
                <a:prstDash val="solid"/>
                <a:miter/>
              </a:ln>
            </p:spPr>
            <p:txBody>
              <a:bodyPr rtlCol="0" anchor="ctr"/>
              <a:lstStyle/>
              <a:p>
                <a:endParaRPr lang="zh-CN" altLang="en-US"/>
              </a:p>
            </p:txBody>
          </p:sp>
          <p:sp>
            <p:nvSpPr>
              <p:cNvPr id="325" name="îṩḷîḑé">
                <a:extLst>
                  <a:ext uri="{FF2B5EF4-FFF2-40B4-BE49-F238E27FC236}">
                    <a16:creationId xmlns:a16="http://schemas.microsoft.com/office/drawing/2014/main" id="{68161CCA-1A2D-4EDE-A4DE-D8BF6819EBE8}"/>
                  </a:ext>
                </a:extLst>
              </p:cNvPr>
              <p:cNvSpPr/>
              <p:nvPr/>
            </p:nvSpPr>
            <p:spPr>
              <a:xfrm>
                <a:off x="2907438" y="4788422"/>
                <a:ext cx="856094" cy="3924"/>
              </a:xfrm>
              <a:custGeom>
                <a:avLst/>
                <a:gdLst>
                  <a:gd name="connsiteX0" fmla="*/ 1286686 w 1286686"/>
                  <a:gd name="connsiteY0" fmla="*/ 0 h 5898"/>
                  <a:gd name="connsiteX1" fmla="*/ 0 w 1286686"/>
                  <a:gd name="connsiteY1" fmla="*/ 0 h 5898"/>
                </a:gdLst>
                <a:ahLst/>
                <a:cxnLst>
                  <a:cxn ang="0">
                    <a:pos x="connsiteX0" y="connsiteY0"/>
                  </a:cxn>
                  <a:cxn ang="0">
                    <a:pos x="connsiteX1" y="connsiteY1"/>
                  </a:cxn>
                </a:cxnLst>
                <a:rect l="l" t="t" r="r" b="b"/>
                <a:pathLst>
                  <a:path w="1286686" h="5898">
                    <a:moveTo>
                      <a:pt x="1286686" y="0"/>
                    </a:moveTo>
                    <a:lnTo>
                      <a:pt x="0" y="0"/>
                    </a:lnTo>
                  </a:path>
                </a:pathLst>
              </a:custGeom>
              <a:ln w="23568" cap="flat">
                <a:solidFill>
                  <a:schemeClr val="accent2"/>
                </a:solidFill>
                <a:prstDash val="solid"/>
                <a:miter/>
              </a:ln>
            </p:spPr>
            <p:txBody>
              <a:bodyPr rtlCol="0" anchor="ctr"/>
              <a:lstStyle/>
              <a:p>
                <a:endParaRPr lang="zh-CN" altLang="en-US"/>
              </a:p>
            </p:txBody>
          </p:sp>
          <p:sp>
            <p:nvSpPr>
              <p:cNvPr id="326" name="ïşlïḍe">
                <a:extLst>
                  <a:ext uri="{FF2B5EF4-FFF2-40B4-BE49-F238E27FC236}">
                    <a16:creationId xmlns:a16="http://schemas.microsoft.com/office/drawing/2014/main" id="{75E77A43-582E-4FA3-A590-E699D537085E}"/>
                  </a:ext>
                </a:extLst>
              </p:cNvPr>
              <p:cNvSpPr/>
              <p:nvPr/>
            </p:nvSpPr>
            <p:spPr>
              <a:xfrm>
                <a:off x="2776516" y="4753454"/>
                <a:ext cx="3924" cy="743852"/>
              </a:xfrm>
              <a:custGeom>
                <a:avLst/>
                <a:gdLst>
                  <a:gd name="connsiteX0" fmla="*/ 0 w 5898"/>
                  <a:gd name="connsiteY0" fmla="*/ 0 h 1117990"/>
                  <a:gd name="connsiteX1" fmla="*/ 0 w 5898"/>
                  <a:gd name="connsiteY1" fmla="*/ 1117991 h 1117990"/>
                </a:gdLst>
                <a:ahLst/>
                <a:cxnLst>
                  <a:cxn ang="0">
                    <a:pos x="connsiteX0" y="connsiteY0"/>
                  </a:cxn>
                  <a:cxn ang="0">
                    <a:pos x="connsiteX1" y="connsiteY1"/>
                  </a:cxn>
                </a:cxnLst>
                <a:rect l="l" t="t" r="r" b="b"/>
                <a:pathLst>
                  <a:path w="5898" h="1117990">
                    <a:moveTo>
                      <a:pt x="0" y="0"/>
                    </a:moveTo>
                    <a:lnTo>
                      <a:pt x="0" y="1117991"/>
                    </a:lnTo>
                  </a:path>
                </a:pathLst>
              </a:custGeom>
              <a:ln w="23568" cap="flat">
                <a:solidFill>
                  <a:schemeClr val="accent2"/>
                </a:solidFill>
                <a:prstDash val="solid"/>
                <a:miter/>
              </a:ln>
            </p:spPr>
            <p:txBody>
              <a:bodyPr rtlCol="0" anchor="ctr"/>
              <a:lstStyle/>
              <a:p>
                <a:endParaRPr lang="zh-CN" altLang="en-US"/>
              </a:p>
            </p:txBody>
          </p:sp>
          <p:sp>
            <p:nvSpPr>
              <p:cNvPr id="327" name="îṧlîḑé">
                <a:extLst>
                  <a:ext uri="{FF2B5EF4-FFF2-40B4-BE49-F238E27FC236}">
                    <a16:creationId xmlns:a16="http://schemas.microsoft.com/office/drawing/2014/main" id="{5EB1B842-DA41-4834-B03E-D320369CB25A}"/>
                  </a:ext>
                </a:extLst>
              </p:cNvPr>
              <p:cNvSpPr/>
              <p:nvPr/>
            </p:nvSpPr>
            <p:spPr>
              <a:xfrm>
                <a:off x="4157395" y="4044726"/>
                <a:ext cx="663792" cy="3924"/>
              </a:xfrm>
              <a:custGeom>
                <a:avLst/>
                <a:gdLst>
                  <a:gd name="connsiteX0" fmla="*/ 997662 w 997662"/>
                  <a:gd name="connsiteY0" fmla="*/ 0 h 5898"/>
                  <a:gd name="connsiteX1" fmla="*/ 0 w 997662"/>
                  <a:gd name="connsiteY1" fmla="*/ 0 h 5898"/>
                </a:gdLst>
                <a:ahLst/>
                <a:cxnLst>
                  <a:cxn ang="0">
                    <a:pos x="connsiteX0" y="connsiteY0"/>
                  </a:cxn>
                  <a:cxn ang="0">
                    <a:pos x="connsiteX1" y="connsiteY1"/>
                  </a:cxn>
                </a:cxnLst>
                <a:rect l="l" t="t" r="r" b="b"/>
                <a:pathLst>
                  <a:path w="997662" h="5898">
                    <a:moveTo>
                      <a:pt x="997662" y="0"/>
                    </a:moveTo>
                    <a:lnTo>
                      <a:pt x="0" y="0"/>
                    </a:lnTo>
                  </a:path>
                </a:pathLst>
              </a:custGeom>
              <a:ln w="23568" cap="flat">
                <a:solidFill>
                  <a:schemeClr val="accent2"/>
                </a:solidFill>
                <a:prstDash val="solid"/>
                <a:miter/>
              </a:ln>
            </p:spPr>
            <p:txBody>
              <a:bodyPr rtlCol="0" anchor="ctr"/>
              <a:lstStyle/>
              <a:p>
                <a:endParaRPr lang="zh-CN" altLang="en-US"/>
              </a:p>
            </p:txBody>
          </p:sp>
          <p:sp>
            <p:nvSpPr>
              <p:cNvPr id="331" name="ísḷïḑé">
                <a:extLst>
                  <a:ext uri="{FF2B5EF4-FFF2-40B4-BE49-F238E27FC236}">
                    <a16:creationId xmlns:a16="http://schemas.microsoft.com/office/drawing/2014/main" id="{0A62D871-7D9B-45A1-9061-561CAE7578EB}"/>
                  </a:ext>
                </a:extLst>
              </p:cNvPr>
              <p:cNvSpPr/>
              <p:nvPr/>
            </p:nvSpPr>
            <p:spPr>
              <a:xfrm>
                <a:off x="2547363" y="3857958"/>
                <a:ext cx="1504267" cy="1330174"/>
              </a:xfrm>
              <a:custGeom>
                <a:avLst/>
                <a:gdLst>
                  <a:gd name="connsiteX0" fmla="*/ 1500505 w 2260873"/>
                  <a:gd name="connsiteY0" fmla="*/ 2595 h 1999217"/>
                  <a:gd name="connsiteX1" fmla="*/ 662926 w 2260873"/>
                  <a:gd name="connsiteY1" fmla="*/ 285721 h 1999217"/>
                  <a:gd name="connsiteX2" fmla="*/ 162679 w 2260873"/>
                  <a:gd name="connsiteY2" fmla="*/ 1231182 h 1999217"/>
                  <a:gd name="connsiteX3" fmla="*/ 0 w 2260873"/>
                  <a:gd name="connsiteY3" fmla="*/ 1765581 h 1999217"/>
                  <a:gd name="connsiteX4" fmla="*/ 494820 w 2260873"/>
                  <a:gd name="connsiteY4" fmla="*/ 1999218 h 1999217"/>
                  <a:gd name="connsiteX5" fmla="*/ 556754 w 2260873"/>
                  <a:gd name="connsiteY5" fmla="*/ 1872401 h 1999217"/>
                  <a:gd name="connsiteX6" fmla="*/ 805255 w 2260873"/>
                  <a:gd name="connsiteY6" fmla="*/ 1558722 h 1999217"/>
                  <a:gd name="connsiteX7" fmla="*/ 908360 w 2260873"/>
                  <a:gd name="connsiteY7" fmla="*/ 994654 h 1999217"/>
                  <a:gd name="connsiteX8" fmla="*/ 2260873 w 2260873"/>
                  <a:gd name="connsiteY8" fmla="*/ 0 h 1999217"/>
                  <a:gd name="connsiteX9" fmla="*/ 1500505 w 2260873"/>
                  <a:gd name="connsiteY9" fmla="*/ 2595 h 199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0873" h="1999217">
                    <a:moveTo>
                      <a:pt x="1500505" y="2595"/>
                    </a:moveTo>
                    <a:cubicBezTo>
                      <a:pt x="1500505" y="2595"/>
                      <a:pt x="946051" y="126463"/>
                      <a:pt x="662926" y="285721"/>
                    </a:cubicBezTo>
                    <a:cubicBezTo>
                      <a:pt x="371779" y="449461"/>
                      <a:pt x="344410" y="679265"/>
                      <a:pt x="162679" y="1231182"/>
                    </a:cubicBezTo>
                    <a:cubicBezTo>
                      <a:pt x="82932" y="1473018"/>
                      <a:pt x="42882" y="1646668"/>
                      <a:pt x="0" y="1765581"/>
                    </a:cubicBezTo>
                    <a:lnTo>
                      <a:pt x="494820" y="1999218"/>
                    </a:lnTo>
                    <a:cubicBezTo>
                      <a:pt x="518414" y="1955452"/>
                      <a:pt x="539412" y="1912393"/>
                      <a:pt x="556754" y="1872401"/>
                    </a:cubicBezTo>
                    <a:cubicBezTo>
                      <a:pt x="556754" y="1872401"/>
                      <a:pt x="783608" y="1862315"/>
                      <a:pt x="805255" y="1558722"/>
                    </a:cubicBezTo>
                    <a:cubicBezTo>
                      <a:pt x="821417" y="1331927"/>
                      <a:pt x="829203" y="1164058"/>
                      <a:pt x="908360" y="994654"/>
                    </a:cubicBezTo>
                    <a:lnTo>
                      <a:pt x="2260873" y="0"/>
                    </a:lnTo>
                    <a:lnTo>
                      <a:pt x="1500505" y="2595"/>
                    </a:lnTo>
                    <a:close/>
                  </a:path>
                </a:pathLst>
              </a:custGeom>
              <a:solidFill>
                <a:srgbClr val="38B197"/>
              </a:solidFill>
              <a:ln w="5892" cap="flat">
                <a:noFill/>
                <a:prstDash val="solid"/>
                <a:miter/>
              </a:ln>
            </p:spPr>
            <p:txBody>
              <a:bodyPr rtlCol="0" anchor="ctr"/>
              <a:lstStyle/>
              <a:p>
                <a:endParaRPr lang="zh-CN" altLang="en-US"/>
              </a:p>
            </p:txBody>
          </p:sp>
          <p:sp>
            <p:nvSpPr>
              <p:cNvPr id="332" name="ïsḻîḋe">
                <a:extLst>
                  <a:ext uri="{FF2B5EF4-FFF2-40B4-BE49-F238E27FC236}">
                    <a16:creationId xmlns:a16="http://schemas.microsoft.com/office/drawing/2014/main" id="{E920A7C5-DE6E-4395-9FB3-96DA733257F3}"/>
                  </a:ext>
                </a:extLst>
              </p:cNvPr>
              <p:cNvSpPr/>
              <p:nvPr/>
            </p:nvSpPr>
            <p:spPr>
              <a:xfrm>
                <a:off x="2222884" y="5173927"/>
                <a:ext cx="524247" cy="323388"/>
              </a:xfrm>
              <a:custGeom>
                <a:avLst/>
                <a:gdLst>
                  <a:gd name="connsiteX0" fmla="*/ 284718 w 787929"/>
                  <a:gd name="connsiteY0" fmla="*/ 0 h 486043"/>
                  <a:gd name="connsiteX1" fmla="*/ 277227 w 787929"/>
                  <a:gd name="connsiteY1" fmla="*/ 1239 h 486043"/>
                  <a:gd name="connsiteX2" fmla="*/ 0 w 787929"/>
                  <a:gd name="connsiteY2" fmla="*/ 141386 h 486043"/>
                  <a:gd name="connsiteX3" fmla="*/ 731407 w 787929"/>
                  <a:gd name="connsiteY3" fmla="*/ 482316 h 486043"/>
                  <a:gd name="connsiteX4" fmla="*/ 780305 w 787929"/>
                  <a:gd name="connsiteY4" fmla="*/ 469693 h 486043"/>
                  <a:gd name="connsiteX5" fmla="*/ 780305 w 787929"/>
                  <a:gd name="connsiteY5" fmla="*/ 469693 h 486043"/>
                  <a:gd name="connsiteX6" fmla="*/ 771634 w 787929"/>
                  <a:gd name="connsiteY6" fmla="*/ 414307 h 486043"/>
                  <a:gd name="connsiteX7" fmla="*/ 771222 w 787929"/>
                  <a:gd name="connsiteY7" fmla="*/ 414012 h 486043"/>
                  <a:gd name="connsiteX8" fmla="*/ 289437 w 787929"/>
                  <a:gd name="connsiteY8" fmla="*/ 195356 h 486043"/>
                  <a:gd name="connsiteX9" fmla="*/ 284718 w 787929"/>
                  <a:gd name="connsiteY9" fmla="*/ 0 h 48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7929" h="486043">
                    <a:moveTo>
                      <a:pt x="284718" y="0"/>
                    </a:moveTo>
                    <a:cubicBezTo>
                      <a:pt x="282241" y="413"/>
                      <a:pt x="279763" y="885"/>
                      <a:pt x="277227" y="1239"/>
                    </a:cubicBezTo>
                    <a:cubicBezTo>
                      <a:pt x="101984" y="27841"/>
                      <a:pt x="28843" y="61934"/>
                      <a:pt x="0" y="141386"/>
                    </a:cubicBezTo>
                    <a:lnTo>
                      <a:pt x="731407" y="482316"/>
                    </a:lnTo>
                    <a:cubicBezTo>
                      <a:pt x="748630" y="490338"/>
                      <a:pt x="769157" y="485088"/>
                      <a:pt x="780305" y="469693"/>
                    </a:cubicBezTo>
                    <a:lnTo>
                      <a:pt x="780305" y="469693"/>
                    </a:lnTo>
                    <a:cubicBezTo>
                      <a:pt x="793223" y="451998"/>
                      <a:pt x="789329" y="427224"/>
                      <a:pt x="771634" y="414307"/>
                    </a:cubicBezTo>
                    <a:cubicBezTo>
                      <a:pt x="771516" y="414189"/>
                      <a:pt x="771339" y="414130"/>
                      <a:pt x="771222" y="414012"/>
                    </a:cubicBezTo>
                    <a:lnTo>
                      <a:pt x="289437" y="195356"/>
                    </a:lnTo>
                    <a:cubicBezTo>
                      <a:pt x="300821" y="130592"/>
                      <a:pt x="299228" y="64175"/>
                      <a:pt x="284718" y="0"/>
                    </a:cubicBezTo>
                    <a:close/>
                  </a:path>
                </a:pathLst>
              </a:custGeom>
              <a:solidFill>
                <a:srgbClr val="30242A"/>
              </a:solidFill>
              <a:ln w="5892" cap="flat">
                <a:noFill/>
                <a:prstDash val="solid"/>
                <a:miter/>
              </a:ln>
            </p:spPr>
            <p:txBody>
              <a:bodyPr rtlCol="0" anchor="ctr"/>
              <a:lstStyle/>
              <a:p>
                <a:endParaRPr lang="zh-CN" altLang="en-US"/>
              </a:p>
            </p:txBody>
          </p:sp>
          <p:sp>
            <p:nvSpPr>
              <p:cNvPr id="333" name="ïṡ1iḍé">
                <a:extLst>
                  <a:ext uri="{FF2B5EF4-FFF2-40B4-BE49-F238E27FC236}">
                    <a16:creationId xmlns:a16="http://schemas.microsoft.com/office/drawing/2014/main" id="{0CFB6394-BF0A-4B1B-97FF-766E1494B8ED}"/>
                  </a:ext>
                </a:extLst>
              </p:cNvPr>
              <p:cNvSpPr/>
              <p:nvPr/>
            </p:nvSpPr>
            <p:spPr>
              <a:xfrm>
                <a:off x="2412321" y="5032684"/>
                <a:ext cx="464270" cy="416705"/>
              </a:xfrm>
              <a:custGeom>
                <a:avLst/>
                <a:gdLst>
                  <a:gd name="connsiteX0" fmla="*/ 697786 w 697785"/>
                  <a:gd name="connsiteY0" fmla="*/ 233637 h 626296"/>
                  <a:gd name="connsiteX1" fmla="*/ 202965 w 697785"/>
                  <a:gd name="connsiteY1" fmla="*/ 0 h 626296"/>
                  <a:gd name="connsiteX2" fmla="*/ 115315 w 697785"/>
                  <a:gd name="connsiteY2" fmla="*/ 156486 h 626296"/>
                  <a:gd name="connsiteX3" fmla="*/ 0 w 697785"/>
                  <a:gd name="connsiteY3" fmla="*/ 212285 h 626296"/>
                  <a:gd name="connsiteX4" fmla="*/ 4719 w 697785"/>
                  <a:gd name="connsiteY4" fmla="*/ 407641 h 626296"/>
                  <a:gd name="connsiteX5" fmla="*/ 486740 w 697785"/>
                  <a:gd name="connsiteY5" fmla="*/ 626297 h 626296"/>
                  <a:gd name="connsiteX6" fmla="*/ 480841 w 697785"/>
                  <a:gd name="connsiteY6" fmla="*/ 622817 h 626296"/>
                  <a:gd name="connsiteX7" fmla="*/ 463146 w 697785"/>
                  <a:gd name="connsiteY7" fmla="*/ 614382 h 626296"/>
                  <a:gd name="connsiteX8" fmla="*/ 584948 w 697785"/>
                  <a:gd name="connsiteY8" fmla="*/ 427873 h 626296"/>
                  <a:gd name="connsiteX9" fmla="*/ 697786 w 697785"/>
                  <a:gd name="connsiteY9" fmla="*/ 233637 h 62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7785" h="626296">
                    <a:moveTo>
                      <a:pt x="697786" y="233637"/>
                    </a:moveTo>
                    <a:lnTo>
                      <a:pt x="202965" y="0"/>
                    </a:lnTo>
                    <a:cubicBezTo>
                      <a:pt x="177661" y="70192"/>
                      <a:pt x="151354" y="121390"/>
                      <a:pt x="115315" y="156486"/>
                    </a:cubicBezTo>
                    <a:cubicBezTo>
                      <a:pt x="85350" y="185978"/>
                      <a:pt x="48544" y="203673"/>
                      <a:pt x="0" y="212285"/>
                    </a:cubicBezTo>
                    <a:cubicBezTo>
                      <a:pt x="14510" y="276460"/>
                      <a:pt x="16103" y="342876"/>
                      <a:pt x="4719" y="407641"/>
                    </a:cubicBezTo>
                    <a:lnTo>
                      <a:pt x="486740" y="626297"/>
                    </a:lnTo>
                    <a:cubicBezTo>
                      <a:pt x="484852" y="624940"/>
                      <a:pt x="482905" y="623819"/>
                      <a:pt x="480841" y="622817"/>
                    </a:cubicBezTo>
                    <a:lnTo>
                      <a:pt x="463146" y="614382"/>
                    </a:lnTo>
                    <a:cubicBezTo>
                      <a:pt x="491812" y="573093"/>
                      <a:pt x="536817" y="505732"/>
                      <a:pt x="584948" y="427873"/>
                    </a:cubicBezTo>
                    <a:cubicBezTo>
                      <a:pt x="623171" y="366824"/>
                      <a:pt x="662749" y="299464"/>
                      <a:pt x="697786" y="233637"/>
                    </a:cubicBezTo>
                    <a:close/>
                  </a:path>
                </a:pathLst>
              </a:custGeom>
              <a:solidFill>
                <a:srgbClr val="F9B3B3"/>
              </a:solidFill>
              <a:ln w="5892" cap="flat">
                <a:noFill/>
                <a:prstDash val="solid"/>
                <a:miter/>
              </a:ln>
            </p:spPr>
            <p:txBody>
              <a:bodyPr rtlCol="0" anchor="ctr"/>
              <a:lstStyle/>
              <a:p>
                <a:endParaRPr lang="zh-CN" altLang="en-US"/>
              </a:p>
            </p:txBody>
          </p:sp>
          <p:sp>
            <p:nvSpPr>
              <p:cNvPr id="334" name="ïşļiḍè">
                <a:extLst>
                  <a:ext uri="{FF2B5EF4-FFF2-40B4-BE49-F238E27FC236}">
                    <a16:creationId xmlns:a16="http://schemas.microsoft.com/office/drawing/2014/main" id="{D800F39F-82A0-4161-B852-08C84408F430}"/>
                  </a:ext>
                </a:extLst>
              </p:cNvPr>
              <p:cNvSpPr/>
              <p:nvPr/>
            </p:nvSpPr>
            <p:spPr>
              <a:xfrm>
                <a:off x="2572441" y="4948738"/>
                <a:ext cx="342649" cy="160591"/>
              </a:xfrm>
              <a:custGeom>
                <a:avLst/>
                <a:gdLst>
                  <a:gd name="connsiteX0" fmla="*/ 514993 w 514992"/>
                  <a:gd name="connsiteY0" fmla="*/ 241364 h 241364"/>
                  <a:gd name="connsiteX1" fmla="*/ 0 w 514992"/>
                  <a:gd name="connsiteY1" fmla="*/ 0 h 241364"/>
                </a:gdLst>
                <a:ahLst/>
                <a:cxnLst>
                  <a:cxn ang="0">
                    <a:pos x="connsiteX0" y="connsiteY0"/>
                  </a:cxn>
                  <a:cxn ang="0">
                    <a:pos x="connsiteX1" y="connsiteY1"/>
                  </a:cxn>
                </a:cxnLst>
                <a:rect l="l" t="t" r="r" b="b"/>
                <a:pathLst>
                  <a:path w="514992" h="241364">
                    <a:moveTo>
                      <a:pt x="514993" y="241364"/>
                    </a:moveTo>
                    <a:lnTo>
                      <a:pt x="0" y="0"/>
                    </a:lnTo>
                  </a:path>
                </a:pathLst>
              </a:custGeom>
              <a:ln w="23568" cap="rnd">
                <a:solidFill>
                  <a:srgbClr val="328388"/>
                </a:solidFill>
                <a:prstDash val="solid"/>
                <a:round/>
              </a:ln>
            </p:spPr>
            <p:txBody>
              <a:bodyPr rtlCol="0" anchor="ctr"/>
              <a:lstStyle/>
              <a:p>
                <a:endParaRPr lang="zh-CN" altLang="en-US"/>
              </a:p>
            </p:txBody>
          </p:sp>
          <p:sp>
            <p:nvSpPr>
              <p:cNvPr id="335" name="išḻíḓe">
                <a:extLst>
                  <a:ext uri="{FF2B5EF4-FFF2-40B4-BE49-F238E27FC236}">
                    <a16:creationId xmlns:a16="http://schemas.microsoft.com/office/drawing/2014/main" id="{3850C903-9124-43AE-BFF5-FCC955AFE6EF}"/>
                  </a:ext>
                </a:extLst>
              </p:cNvPr>
              <p:cNvSpPr/>
              <p:nvPr/>
            </p:nvSpPr>
            <p:spPr>
              <a:xfrm>
                <a:off x="3147279" y="3867024"/>
                <a:ext cx="1092651" cy="1299524"/>
              </a:xfrm>
              <a:custGeom>
                <a:avLst/>
                <a:gdLst>
                  <a:gd name="connsiteX0" fmla="*/ 1639923 w 1642226"/>
                  <a:gd name="connsiteY0" fmla="*/ 227326 h 1953150"/>
                  <a:gd name="connsiteX1" fmla="*/ 1619278 w 1642226"/>
                  <a:gd name="connsiteY1" fmla="*/ 0 h 1953150"/>
                  <a:gd name="connsiteX2" fmla="*/ 1212286 w 1642226"/>
                  <a:gd name="connsiteY2" fmla="*/ 0 h 1953150"/>
                  <a:gd name="connsiteX3" fmla="*/ 237214 w 1642226"/>
                  <a:gd name="connsiteY3" fmla="*/ 303239 h 1953150"/>
                  <a:gd name="connsiteX4" fmla="*/ 37021 w 1642226"/>
                  <a:gd name="connsiteY4" fmla="*/ 1328270 h 1953150"/>
                  <a:gd name="connsiteX5" fmla="*/ 97775 w 1642226"/>
                  <a:gd name="connsiteY5" fmla="*/ 1953151 h 1953150"/>
                  <a:gd name="connsiteX6" fmla="*/ 634533 w 1642226"/>
                  <a:gd name="connsiteY6" fmla="*/ 1953151 h 1953150"/>
                  <a:gd name="connsiteX7" fmla="*/ 640432 w 1642226"/>
                  <a:gd name="connsiteY7" fmla="*/ 1809524 h 1953150"/>
                  <a:gd name="connsiteX8" fmla="*/ 740705 w 1642226"/>
                  <a:gd name="connsiteY8" fmla="*/ 1388906 h 1953150"/>
                  <a:gd name="connsiteX9" fmla="*/ 604510 w 1642226"/>
                  <a:gd name="connsiteY9" fmla="*/ 844067 h 1953150"/>
                  <a:gd name="connsiteX10" fmla="*/ 1076621 w 1642226"/>
                  <a:gd name="connsiteY10" fmla="*/ 844067 h 1953150"/>
                  <a:gd name="connsiteX11" fmla="*/ 1642223 w 1642226"/>
                  <a:gd name="connsiteY11" fmla="*/ 278583 h 1953150"/>
                  <a:gd name="connsiteX12" fmla="*/ 1639923 w 1642226"/>
                  <a:gd name="connsiteY12" fmla="*/ 227326 h 19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2226" h="1953150">
                    <a:moveTo>
                      <a:pt x="1639923" y="227326"/>
                    </a:moveTo>
                    <a:lnTo>
                      <a:pt x="1619278" y="0"/>
                    </a:lnTo>
                    <a:lnTo>
                      <a:pt x="1212286" y="0"/>
                    </a:lnTo>
                    <a:cubicBezTo>
                      <a:pt x="1212286" y="0"/>
                      <a:pt x="528066" y="163741"/>
                      <a:pt x="237214" y="303239"/>
                    </a:cubicBezTo>
                    <a:cubicBezTo>
                      <a:pt x="-52281" y="441970"/>
                      <a:pt x="-17540" y="764202"/>
                      <a:pt x="37021" y="1328270"/>
                    </a:cubicBezTo>
                    <a:cubicBezTo>
                      <a:pt x="64862" y="1615819"/>
                      <a:pt x="99604" y="1813299"/>
                      <a:pt x="97775" y="1953151"/>
                    </a:cubicBezTo>
                    <a:lnTo>
                      <a:pt x="634533" y="1953151"/>
                    </a:lnTo>
                    <a:cubicBezTo>
                      <a:pt x="637483" y="1907792"/>
                      <a:pt x="639429" y="1859897"/>
                      <a:pt x="640432" y="1809524"/>
                    </a:cubicBezTo>
                    <a:cubicBezTo>
                      <a:pt x="641907" y="1733965"/>
                      <a:pt x="849827" y="1710371"/>
                      <a:pt x="740705" y="1388906"/>
                    </a:cubicBezTo>
                    <a:cubicBezTo>
                      <a:pt x="667624" y="1173613"/>
                      <a:pt x="604510" y="1031048"/>
                      <a:pt x="604510" y="844067"/>
                    </a:cubicBezTo>
                    <a:lnTo>
                      <a:pt x="1076621" y="844067"/>
                    </a:lnTo>
                    <a:cubicBezTo>
                      <a:pt x="1388944" y="844126"/>
                      <a:pt x="1642223" y="590965"/>
                      <a:pt x="1642223" y="278583"/>
                    </a:cubicBezTo>
                    <a:cubicBezTo>
                      <a:pt x="1642282" y="261478"/>
                      <a:pt x="1641515" y="244372"/>
                      <a:pt x="1639923" y="227326"/>
                    </a:cubicBezTo>
                    <a:close/>
                  </a:path>
                </a:pathLst>
              </a:custGeom>
              <a:solidFill>
                <a:srgbClr val="38B197"/>
              </a:solidFill>
              <a:ln w="5892" cap="flat">
                <a:noFill/>
                <a:prstDash val="solid"/>
                <a:miter/>
              </a:ln>
            </p:spPr>
            <p:txBody>
              <a:bodyPr rtlCol="0" anchor="ctr"/>
              <a:lstStyle/>
              <a:p>
                <a:endParaRPr lang="zh-CN" altLang="en-US"/>
              </a:p>
            </p:txBody>
          </p:sp>
          <p:sp>
            <p:nvSpPr>
              <p:cNvPr id="336" name="íŝḷïďê">
                <a:extLst>
                  <a:ext uri="{FF2B5EF4-FFF2-40B4-BE49-F238E27FC236}">
                    <a16:creationId xmlns:a16="http://schemas.microsoft.com/office/drawing/2014/main" id="{03042735-7F07-47B5-800F-8EB33ABC3C81}"/>
                  </a:ext>
                </a:extLst>
              </p:cNvPr>
              <p:cNvSpPr/>
              <p:nvPr/>
            </p:nvSpPr>
            <p:spPr>
              <a:xfrm>
                <a:off x="3009284" y="5341190"/>
                <a:ext cx="559217" cy="156000"/>
              </a:xfrm>
              <a:custGeom>
                <a:avLst/>
                <a:gdLst>
                  <a:gd name="connsiteX0" fmla="*/ 177711 w 840489"/>
                  <a:gd name="connsiteY0" fmla="*/ 0 h 234463"/>
                  <a:gd name="connsiteX1" fmla="*/ 758 w 840489"/>
                  <a:gd name="connsiteY1" fmla="*/ 234463 h 234463"/>
                  <a:gd name="connsiteX2" fmla="*/ 808314 w 840489"/>
                  <a:gd name="connsiteY2" fmla="*/ 233401 h 234463"/>
                  <a:gd name="connsiteX3" fmla="*/ 840460 w 840489"/>
                  <a:gd name="connsiteY3" fmla="*/ 198483 h 234463"/>
                  <a:gd name="connsiteX4" fmla="*/ 808314 w 840489"/>
                  <a:gd name="connsiteY4" fmla="*/ 166336 h 234463"/>
                  <a:gd name="connsiteX5" fmla="*/ 269491 w 840489"/>
                  <a:gd name="connsiteY5" fmla="*/ 166336 h 234463"/>
                  <a:gd name="connsiteX6" fmla="*/ 177711 w 840489"/>
                  <a:gd name="connsiteY6" fmla="*/ 0 h 23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489" h="234463">
                    <a:moveTo>
                      <a:pt x="177711" y="0"/>
                    </a:moveTo>
                    <a:cubicBezTo>
                      <a:pt x="41339" y="92724"/>
                      <a:pt x="-6792" y="153360"/>
                      <a:pt x="758" y="234463"/>
                    </a:cubicBezTo>
                    <a:lnTo>
                      <a:pt x="808314" y="233401"/>
                    </a:lnTo>
                    <a:cubicBezTo>
                      <a:pt x="826835" y="232635"/>
                      <a:pt x="841227" y="217004"/>
                      <a:pt x="840460" y="198483"/>
                    </a:cubicBezTo>
                    <a:cubicBezTo>
                      <a:pt x="839753" y="181023"/>
                      <a:pt x="825773" y="167103"/>
                      <a:pt x="808314" y="166336"/>
                    </a:cubicBezTo>
                    <a:lnTo>
                      <a:pt x="269491" y="166336"/>
                    </a:lnTo>
                    <a:cubicBezTo>
                      <a:pt x="269491" y="166336"/>
                      <a:pt x="239999" y="66770"/>
                      <a:pt x="177711" y="0"/>
                    </a:cubicBezTo>
                    <a:close/>
                  </a:path>
                </a:pathLst>
              </a:custGeom>
              <a:solidFill>
                <a:srgbClr val="30242A"/>
              </a:solidFill>
              <a:ln w="5892" cap="flat">
                <a:noFill/>
                <a:prstDash val="solid"/>
                <a:miter/>
              </a:ln>
            </p:spPr>
            <p:txBody>
              <a:bodyPr rtlCol="0" anchor="ctr"/>
              <a:lstStyle/>
              <a:p>
                <a:endParaRPr lang="zh-CN" altLang="en-US"/>
              </a:p>
            </p:txBody>
          </p:sp>
          <p:sp>
            <p:nvSpPr>
              <p:cNvPr id="337" name="ïṣḷiďè">
                <a:extLst>
                  <a:ext uri="{FF2B5EF4-FFF2-40B4-BE49-F238E27FC236}">
                    <a16:creationId xmlns:a16="http://schemas.microsoft.com/office/drawing/2014/main" id="{17AD442A-3020-4E93-9A66-92DF304B960A}"/>
                  </a:ext>
                </a:extLst>
              </p:cNvPr>
              <p:cNvSpPr/>
              <p:nvPr/>
            </p:nvSpPr>
            <p:spPr>
              <a:xfrm>
                <a:off x="3127524" y="5166549"/>
                <a:ext cx="442057" cy="285312"/>
              </a:xfrm>
              <a:custGeom>
                <a:avLst/>
                <a:gdLst>
                  <a:gd name="connsiteX0" fmla="*/ 127466 w 664400"/>
                  <a:gd name="connsiteY0" fmla="*/ 0 h 428816"/>
                  <a:gd name="connsiteX1" fmla="*/ 80809 w 664400"/>
                  <a:gd name="connsiteY1" fmla="*/ 188750 h 428816"/>
                  <a:gd name="connsiteX2" fmla="*/ 14510 w 664400"/>
                  <a:gd name="connsiteY2" fmla="*/ 252866 h 428816"/>
                  <a:gd name="connsiteX3" fmla="*/ 0 w 664400"/>
                  <a:gd name="connsiteY3" fmla="*/ 262481 h 428816"/>
                  <a:gd name="connsiteX4" fmla="*/ 91780 w 664400"/>
                  <a:gd name="connsiteY4" fmla="*/ 428817 h 428816"/>
                  <a:gd name="connsiteX5" fmla="*/ 601877 w 664400"/>
                  <a:gd name="connsiteY5" fmla="*/ 428817 h 428816"/>
                  <a:gd name="connsiteX6" fmla="*/ 646233 w 664400"/>
                  <a:gd name="connsiteY6" fmla="*/ 188750 h 428816"/>
                  <a:gd name="connsiteX7" fmla="*/ 664401 w 664400"/>
                  <a:gd name="connsiteY7" fmla="*/ 0 h 428816"/>
                  <a:gd name="connsiteX8" fmla="*/ 127466 w 664400"/>
                  <a:gd name="connsiteY8" fmla="*/ 0 h 42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400" h="428816">
                    <a:moveTo>
                      <a:pt x="127466" y="0"/>
                    </a:moveTo>
                    <a:cubicBezTo>
                      <a:pt x="126463" y="79629"/>
                      <a:pt x="113604" y="140619"/>
                      <a:pt x="80809" y="188750"/>
                    </a:cubicBezTo>
                    <a:cubicBezTo>
                      <a:pt x="63113" y="214231"/>
                      <a:pt x="40581" y="236056"/>
                      <a:pt x="14510" y="252866"/>
                    </a:cubicBezTo>
                    <a:lnTo>
                      <a:pt x="0" y="262481"/>
                    </a:lnTo>
                    <a:cubicBezTo>
                      <a:pt x="62347" y="329074"/>
                      <a:pt x="91780" y="428817"/>
                      <a:pt x="91780" y="428817"/>
                    </a:cubicBezTo>
                    <a:lnTo>
                      <a:pt x="601877" y="428817"/>
                    </a:lnTo>
                    <a:cubicBezTo>
                      <a:pt x="621224" y="349719"/>
                      <a:pt x="636029" y="269559"/>
                      <a:pt x="646233" y="188750"/>
                    </a:cubicBezTo>
                    <a:cubicBezTo>
                      <a:pt x="653548" y="132361"/>
                      <a:pt x="659918" y="69189"/>
                      <a:pt x="664401" y="0"/>
                    </a:cubicBezTo>
                    <a:lnTo>
                      <a:pt x="127466" y="0"/>
                    </a:lnTo>
                    <a:close/>
                  </a:path>
                </a:pathLst>
              </a:custGeom>
              <a:solidFill>
                <a:srgbClr val="F9B3B3"/>
              </a:solidFill>
              <a:ln w="5892" cap="flat">
                <a:noFill/>
                <a:prstDash val="solid"/>
                <a:miter/>
              </a:ln>
            </p:spPr>
            <p:txBody>
              <a:bodyPr rtlCol="0" anchor="ctr"/>
              <a:lstStyle/>
              <a:p>
                <a:endParaRPr lang="zh-CN" altLang="en-US"/>
              </a:p>
            </p:txBody>
          </p:sp>
          <p:sp>
            <p:nvSpPr>
              <p:cNvPr id="338" name="îśḷide">
                <a:extLst>
                  <a:ext uri="{FF2B5EF4-FFF2-40B4-BE49-F238E27FC236}">
                    <a16:creationId xmlns:a16="http://schemas.microsoft.com/office/drawing/2014/main" id="{57142CE0-67BF-419A-B442-50E1A6377546}"/>
                  </a:ext>
                </a:extLst>
              </p:cNvPr>
              <p:cNvSpPr/>
              <p:nvPr/>
            </p:nvSpPr>
            <p:spPr>
              <a:xfrm>
                <a:off x="3140049" y="3973496"/>
                <a:ext cx="413520" cy="554534"/>
              </a:xfrm>
              <a:custGeom>
                <a:avLst/>
                <a:gdLst>
                  <a:gd name="connsiteX0" fmla="*/ 621509 w 621509"/>
                  <a:gd name="connsiteY0" fmla="*/ 0 h 833449"/>
                  <a:gd name="connsiteX1" fmla="*/ 238110 w 621509"/>
                  <a:gd name="connsiteY1" fmla="*/ 141563 h 833449"/>
                  <a:gd name="connsiteX2" fmla="*/ 7246 w 621509"/>
                  <a:gd name="connsiteY2" fmla="*/ 833450 h 833449"/>
                </a:gdLst>
                <a:ahLst/>
                <a:cxnLst>
                  <a:cxn ang="0">
                    <a:pos x="connsiteX0" y="connsiteY0"/>
                  </a:cxn>
                  <a:cxn ang="0">
                    <a:pos x="connsiteX1" y="connsiteY1"/>
                  </a:cxn>
                  <a:cxn ang="0">
                    <a:pos x="connsiteX2" y="connsiteY2"/>
                  </a:cxn>
                </a:cxnLst>
                <a:rect l="l" t="t" r="r" b="b"/>
                <a:pathLst>
                  <a:path w="621509" h="833449">
                    <a:moveTo>
                      <a:pt x="621509" y="0"/>
                    </a:moveTo>
                    <a:cubicBezTo>
                      <a:pt x="491154" y="41643"/>
                      <a:pt x="337322" y="92605"/>
                      <a:pt x="238110" y="141563"/>
                    </a:cubicBezTo>
                    <a:cubicBezTo>
                      <a:pt x="11551" y="253220"/>
                      <a:pt x="-17351" y="470932"/>
                      <a:pt x="7246" y="833450"/>
                    </a:cubicBezTo>
                  </a:path>
                </a:pathLst>
              </a:custGeom>
              <a:noFill/>
              <a:ln w="23568" cap="rnd">
                <a:solidFill>
                  <a:srgbClr val="328388"/>
                </a:solidFill>
                <a:prstDash val="solid"/>
                <a:round/>
              </a:ln>
            </p:spPr>
            <p:txBody>
              <a:bodyPr rtlCol="0" anchor="ctr"/>
              <a:lstStyle/>
              <a:p>
                <a:endParaRPr lang="zh-CN" altLang="en-US"/>
              </a:p>
            </p:txBody>
          </p:sp>
          <p:sp>
            <p:nvSpPr>
              <p:cNvPr id="339" name="ïŝlîḓé">
                <a:extLst>
                  <a:ext uri="{FF2B5EF4-FFF2-40B4-BE49-F238E27FC236}">
                    <a16:creationId xmlns:a16="http://schemas.microsoft.com/office/drawing/2014/main" id="{2BAFE004-1CB3-4228-B8BB-CB3B0B69CED3}"/>
                  </a:ext>
                </a:extLst>
              </p:cNvPr>
              <p:cNvSpPr/>
              <p:nvPr/>
            </p:nvSpPr>
            <p:spPr>
              <a:xfrm>
                <a:off x="3448353" y="4437924"/>
                <a:ext cx="97367" cy="3924"/>
              </a:xfrm>
              <a:custGeom>
                <a:avLst/>
                <a:gdLst>
                  <a:gd name="connsiteX0" fmla="*/ 146340 w 146340"/>
                  <a:gd name="connsiteY0" fmla="*/ 0 h 5898"/>
                  <a:gd name="connsiteX1" fmla="*/ 0 w 146340"/>
                  <a:gd name="connsiteY1" fmla="*/ 0 h 5898"/>
                </a:gdLst>
                <a:ahLst/>
                <a:cxnLst>
                  <a:cxn ang="0">
                    <a:pos x="connsiteX0" y="connsiteY0"/>
                  </a:cxn>
                  <a:cxn ang="0">
                    <a:pos x="connsiteX1" y="connsiteY1"/>
                  </a:cxn>
                </a:cxnLst>
                <a:rect l="l" t="t" r="r" b="b"/>
                <a:pathLst>
                  <a:path w="146340" h="5898">
                    <a:moveTo>
                      <a:pt x="146340" y="0"/>
                    </a:moveTo>
                    <a:lnTo>
                      <a:pt x="0" y="0"/>
                    </a:lnTo>
                  </a:path>
                </a:pathLst>
              </a:custGeom>
              <a:ln w="23568" cap="rnd">
                <a:solidFill>
                  <a:srgbClr val="328388"/>
                </a:solidFill>
                <a:prstDash val="solid"/>
                <a:round/>
              </a:ln>
            </p:spPr>
            <p:txBody>
              <a:bodyPr rtlCol="0" anchor="ctr"/>
              <a:lstStyle/>
              <a:p>
                <a:endParaRPr lang="zh-CN" altLang="en-US"/>
              </a:p>
            </p:txBody>
          </p:sp>
          <p:sp>
            <p:nvSpPr>
              <p:cNvPr id="340" name="iṡļíḓé">
                <a:extLst>
                  <a:ext uri="{FF2B5EF4-FFF2-40B4-BE49-F238E27FC236}">
                    <a16:creationId xmlns:a16="http://schemas.microsoft.com/office/drawing/2014/main" id="{09E2D319-5972-43DE-83AE-8984A7B53007}"/>
                  </a:ext>
                </a:extLst>
              </p:cNvPr>
              <p:cNvSpPr/>
              <p:nvPr/>
            </p:nvSpPr>
            <p:spPr>
              <a:xfrm>
                <a:off x="3208212" y="5077619"/>
                <a:ext cx="364980" cy="3924"/>
              </a:xfrm>
              <a:custGeom>
                <a:avLst/>
                <a:gdLst>
                  <a:gd name="connsiteX0" fmla="*/ 548555 w 548555"/>
                  <a:gd name="connsiteY0" fmla="*/ 0 h 5898"/>
                  <a:gd name="connsiteX1" fmla="*/ 0 w 548555"/>
                  <a:gd name="connsiteY1" fmla="*/ 0 h 5898"/>
                </a:gdLst>
                <a:ahLst/>
                <a:cxnLst>
                  <a:cxn ang="0">
                    <a:pos x="connsiteX0" y="connsiteY0"/>
                  </a:cxn>
                  <a:cxn ang="0">
                    <a:pos x="connsiteX1" y="connsiteY1"/>
                  </a:cxn>
                </a:cxnLst>
                <a:rect l="l" t="t" r="r" b="b"/>
                <a:pathLst>
                  <a:path w="548555" h="5898">
                    <a:moveTo>
                      <a:pt x="548555" y="0"/>
                    </a:moveTo>
                    <a:lnTo>
                      <a:pt x="0" y="0"/>
                    </a:lnTo>
                  </a:path>
                </a:pathLst>
              </a:custGeom>
              <a:ln w="23568" cap="rnd">
                <a:solidFill>
                  <a:srgbClr val="328388"/>
                </a:solidFill>
                <a:prstDash val="solid"/>
                <a:miter/>
              </a:ln>
            </p:spPr>
            <p:txBody>
              <a:bodyPr rtlCol="0" anchor="ctr"/>
              <a:lstStyle/>
              <a:p>
                <a:endParaRPr lang="zh-CN" altLang="en-US"/>
              </a:p>
            </p:txBody>
          </p:sp>
          <p:sp>
            <p:nvSpPr>
              <p:cNvPr id="341" name="îślïḋé">
                <a:extLst>
                  <a:ext uri="{FF2B5EF4-FFF2-40B4-BE49-F238E27FC236}">
                    <a16:creationId xmlns:a16="http://schemas.microsoft.com/office/drawing/2014/main" id="{D0D61AFB-29B6-4AC6-9D12-2071ADE7ACDB}"/>
                  </a:ext>
                </a:extLst>
              </p:cNvPr>
              <p:cNvSpPr/>
              <p:nvPr/>
            </p:nvSpPr>
            <p:spPr>
              <a:xfrm>
                <a:off x="3769418" y="4049396"/>
                <a:ext cx="1051770" cy="1447950"/>
              </a:xfrm>
              <a:custGeom>
                <a:avLst/>
                <a:gdLst>
                  <a:gd name="connsiteX0" fmla="*/ 477125 w 1580782"/>
                  <a:gd name="connsiteY0" fmla="*/ 0 h 2176230"/>
                  <a:gd name="connsiteX1" fmla="*/ 1580783 w 1580782"/>
                  <a:gd name="connsiteY1" fmla="*/ 0 h 2176230"/>
                  <a:gd name="connsiteX2" fmla="*/ 1580783 w 1580782"/>
                  <a:gd name="connsiteY2" fmla="*/ 0 h 2176230"/>
                  <a:gd name="connsiteX3" fmla="*/ 1580783 w 1580782"/>
                  <a:gd name="connsiteY3" fmla="*/ 2176230 h 2176230"/>
                  <a:gd name="connsiteX4" fmla="*/ 1580783 w 1580782"/>
                  <a:gd name="connsiteY4" fmla="*/ 2176230 h 2176230"/>
                  <a:gd name="connsiteX5" fmla="*/ 0 w 1580782"/>
                  <a:gd name="connsiteY5" fmla="*/ 2176230 h 2176230"/>
                  <a:gd name="connsiteX6" fmla="*/ 0 w 1580782"/>
                  <a:gd name="connsiteY6" fmla="*/ 2176230 h 2176230"/>
                  <a:gd name="connsiteX7" fmla="*/ 0 w 1580782"/>
                  <a:gd name="connsiteY7" fmla="*/ 477066 h 2176230"/>
                  <a:gd name="connsiteX8" fmla="*/ 477125 w 1580782"/>
                  <a:gd name="connsiteY8" fmla="*/ 0 h 217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0782" h="2176230">
                    <a:moveTo>
                      <a:pt x="477125" y="0"/>
                    </a:moveTo>
                    <a:lnTo>
                      <a:pt x="1580783" y="0"/>
                    </a:lnTo>
                    <a:lnTo>
                      <a:pt x="1580783" y="0"/>
                    </a:lnTo>
                    <a:lnTo>
                      <a:pt x="1580783" y="2176230"/>
                    </a:lnTo>
                    <a:lnTo>
                      <a:pt x="1580783" y="2176230"/>
                    </a:lnTo>
                    <a:lnTo>
                      <a:pt x="0" y="2176230"/>
                    </a:lnTo>
                    <a:lnTo>
                      <a:pt x="0" y="2176230"/>
                    </a:lnTo>
                    <a:lnTo>
                      <a:pt x="0" y="477066"/>
                    </a:lnTo>
                    <a:cubicBezTo>
                      <a:pt x="59" y="213583"/>
                      <a:pt x="213642" y="0"/>
                      <a:pt x="477125" y="0"/>
                    </a:cubicBezTo>
                    <a:close/>
                  </a:path>
                </a:pathLst>
              </a:custGeom>
              <a:solidFill>
                <a:schemeClr val="accent4"/>
              </a:solidFill>
              <a:ln w="5892" cap="flat">
                <a:noFill/>
                <a:prstDash val="solid"/>
                <a:miter/>
              </a:ln>
            </p:spPr>
            <p:txBody>
              <a:bodyPr rtlCol="0" anchor="ctr"/>
              <a:lstStyle/>
              <a:p>
                <a:endParaRPr lang="zh-CN" altLang="en-US"/>
              </a:p>
            </p:txBody>
          </p:sp>
          <p:sp>
            <p:nvSpPr>
              <p:cNvPr id="343" name="íṧľíḋê">
                <a:extLst>
                  <a:ext uri="{FF2B5EF4-FFF2-40B4-BE49-F238E27FC236}">
                    <a16:creationId xmlns:a16="http://schemas.microsoft.com/office/drawing/2014/main" id="{04D46B44-6DAE-4470-92B5-C25351392ADC}"/>
                  </a:ext>
                </a:extLst>
              </p:cNvPr>
              <p:cNvSpPr/>
              <p:nvPr/>
            </p:nvSpPr>
            <p:spPr>
              <a:xfrm>
                <a:off x="2810228" y="3405227"/>
                <a:ext cx="5533" cy="3728"/>
              </a:xfrm>
              <a:custGeom>
                <a:avLst/>
                <a:gdLst>
                  <a:gd name="connsiteX0" fmla="*/ 8317 w 8316"/>
                  <a:gd name="connsiteY0" fmla="*/ 4719 h 5603"/>
                  <a:gd name="connsiteX1" fmla="*/ 0 w 8316"/>
                  <a:gd name="connsiteY1" fmla="*/ 0 h 5603"/>
                  <a:gd name="connsiteX2" fmla="*/ 8199 w 8316"/>
                  <a:gd name="connsiteY2" fmla="*/ 5604 h 5603"/>
                  <a:gd name="connsiteX3" fmla="*/ 8317 w 8316"/>
                  <a:gd name="connsiteY3" fmla="*/ 4719 h 5603"/>
                </a:gdLst>
                <a:ahLst/>
                <a:cxnLst>
                  <a:cxn ang="0">
                    <a:pos x="connsiteX0" y="connsiteY0"/>
                  </a:cxn>
                  <a:cxn ang="0">
                    <a:pos x="connsiteX1" y="connsiteY1"/>
                  </a:cxn>
                  <a:cxn ang="0">
                    <a:pos x="connsiteX2" y="connsiteY2"/>
                  </a:cxn>
                  <a:cxn ang="0">
                    <a:pos x="connsiteX3" y="connsiteY3"/>
                  </a:cxn>
                </a:cxnLst>
                <a:rect l="l" t="t" r="r" b="b"/>
                <a:pathLst>
                  <a:path w="8316" h="5603">
                    <a:moveTo>
                      <a:pt x="8317" y="4719"/>
                    </a:moveTo>
                    <a:cubicBezTo>
                      <a:pt x="5721" y="2890"/>
                      <a:pt x="2890" y="1298"/>
                      <a:pt x="0" y="0"/>
                    </a:cubicBezTo>
                    <a:lnTo>
                      <a:pt x="8199" y="5604"/>
                    </a:lnTo>
                    <a:lnTo>
                      <a:pt x="8317" y="4719"/>
                    </a:lnTo>
                    <a:close/>
                  </a:path>
                </a:pathLst>
              </a:custGeom>
              <a:noFill/>
              <a:ln w="5892" cap="flat">
                <a:noFill/>
                <a:prstDash val="solid"/>
                <a:miter/>
              </a:ln>
            </p:spPr>
            <p:txBody>
              <a:bodyPr rtlCol="0" anchor="ctr"/>
              <a:lstStyle/>
              <a:p>
                <a:endParaRPr lang="zh-CN" altLang="en-US"/>
              </a:p>
            </p:txBody>
          </p:sp>
          <p:sp>
            <p:nvSpPr>
              <p:cNvPr id="344" name="ïṧ1iḍe">
                <a:extLst>
                  <a:ext uri="{FF2B5EF4-FFF2-40B4-BE49-F238E27FC236}">
                    <a16:creationId xmlns:a16="http://schemas.microsoft.com/office/drawing/2014/main" id="{81E96554-B33B-49AD-8ADE-433B66BEF447}"/>
                  </a:ext>
                </a:extLst>
              </p:cNvPr>
              <p:cNvSpPr/>
              <p:nvPr/>
            </p:nvSpPr>
            <p:spPr>
              <a:xfrm>
                <a:off x="833999" y="4805494"/>
                <a:ext cx="333584" cy="690714"/>
              </a:xfrm>
              <a:custGeom>
                <a:avLst/>
                <a:gdLst>
                  <a:gd name="connsiteX0" fmla="*/ 250507 w 501367"/>
                  <a:gd name="connsiteY0" fmla="*/ 182852 h 1038125"/>
                  <a:gd name="connsiteX1" fmla="*/ 0 w 501367"/>
                  <a:gd name="connsiteY1" fmla="*/ 0 h 1038125"/>
                  <a:gd name="connsiteX2" fmla="*/ 0 w 501367"/>
                  <a:gd name="connsiteY2" fmla="*/ 0 h 1038125"/>
                  <a:gd name="connsiteX3" fmla="*/ 0 w 501367"/>
                  <a:gd name="connsiteY3" fmla="*/ 1038126 h 1038125"/>
                  <a:gd name="connsiteX4" fmla="*/ 501368 w 501367"/>
                  <a:gd name="connsiteY4" fmla="*/ 1038126 h 1038125"/>
                  <a:gd name="connsiteX5" fmla="*/ 501368 w 501367"/>
                  <a:gd name="connsiteY5" fmla="*/ 0 h 1038125"/>
                  <a:gd name="connsiteX6" fmla="*/ 501368 w 501367"/>
                  <a:gd name="connsiteY6" fmla="*/ 0 h 1038125"/>
                  <a:gd name="connsiteX7" fmla="*/ 250507 w 501367"/>
                  <a:gd name="connsiteY7" fmla="*/ 182852 h 10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367" h="1038125">
                    <a:moveTo>
                      <a:pt x="250507" y="182852"/>
                    </a:moveTo>
                    <a:cubicBezTo>
                      <a:pt x="114843" y="182852"/>
                      <a:pt x="4188" y="101512"/>
                      <a:pt x="0" y="0"/>
                    </a:cubicBezTo>
                    <a:lnTo>
                      <a:pt x="0" y="0"/>
                    </a:lnTo>
                    <a:lnTo>
                      <a:pt x="0" y="1038126"/>
                    </a:lnTo>
                    <a:lnTo>
                      <a:pt x="501368" y="1038126"/>
                    </a:lnTo>
                    <a:lnTo>
                      <a:pt x="501368" y="0"/>
                    </a:lnTo>
                    <a:lnTo>
                      <a:pt x="501368" y="0"/>
                    </a:lnTo>
                    <a:cubicBezTo>
                      <a:pt x="496826" y="101512"/>
                      <a:pt x="386348" y="182852"/>
                      <a:pt x="250507" y="182852"/>
                    </a:cubicBezTo>
                    <a:close/>
                  </a:path>
                </a:pathLst>
              </a:custGeom>
              <a:solidFill>
                <a:schemeClr val="accent6"/>
              </a:solidFill>
              <a:ln w="5892" cap="flat">
                <a:noFill/>
                <a:prstDash val="solid"/>
                <a:miter/>
              </a:ln>
            </p:spPr>
            <p:txBody>
              <a:bodyPr rtlCol="0" anchor="ctr"/>
              <a:lstStyle/>
              <a:p>
                <a:endParaRPr lang="zh-CN" altLang="en-US"/>
              </a:p>
            </p:txBody>
          </p:sp>
          <p:sp>
            <p:nvSpPr>
              <p:cNvPr id="345" name="îSḷïḍe">
                <a:extLst>
                  <a:ext uri="{FF2B5EF4-FFF2-40B4-BE49-F238E27FC236}">
                    <a16:creationId xmlns:a16="http://schemas.microsoft.com/office/drawing/2014/main" id="{71729B81-8AC0-4E19-A277-E356EF2CB215}"/>
                  </a:ext>
                </a:extLst>
              </p:cNvPr>
              <p:cNvSpPr/>
              <p:nvPr/>
            </p:nvSpPr>
            <p:spPr>
              <a:xfrm>
                <a:off x="840200" y="4979295"/>
                <a:ext cx="320436" cy="360599"/>
              </a:xfrm>
              <a:custGeom>
                <a:avLst/>
                <a:gdLst>
                  <a:gd name="connsiteX0" fmla="*/ 0 w 481607"/>
                  <a:gd name="connsiteY0" fmla="*/ 541971 h 541970"/>
                  <a:gd name="connsiteX1" fmla="*/ 323766 w 481607"/>
                  <a:gd name="connsiteY1" fmla="*/ 136924 h 541970"/>
                  <a:gd name="connsiteX2" fmla="*/ 202847 w 481607"/>
                  <a:gd name="connsiteY2" fmla="*/ 187061 h 541970"/>
                  <a:gd name="connsiteX3" fmla="*/ 481608 w 481607"/>
                  <a:gd name="connsiteY3" fmla="*/ 438512 h 541970"/>
                </a:gdLst>
                <a:ahLst/>
                <a:cxnLst>
                  <a:cxn ang="0">
                    <a:pos x="connsiteX0" y="connsiteY0"/>
                  </a:cxn>
                  <a:cxn ang="0">
                    <a:pos x="connsiteX1" y="connsiteY1"/>
                  </a:cxn>
                  <a:cxn ang="0">
                    <a:pos x="connsiteX2" y="connsiteY2"/>
                  </a:cxn>
                  <a:cxn ang="0">
                    <a:pos x="connsiteX3" y="connsiteY3"/>
                  </a:cxn>
                </a:cxnLst>
                <a:rect l="l" t="t" r="r" b="b"/>
                <a:pathLst>
                  <a:path w="481607" h="541970">
                    <a:moveTo>
                      <a:pt x="0" y="541971"/>
                    </a:moveTo>
                    <a:cubicBezTo>
                      <a:pt x="164567" y="524275"/>
                      <a:pt x="360572" y="409256"/>
                      <a:pt x="323766" y="136924"/>
                    </a:cubicBezTo>
                    <a:cubicBezTo>
                      <a:pt x="294273" y="-81318"/>
                      <a:pt x="78980" y="-19384"/>
                      <a:pt x="202847" y="187061"/>
                    </a:cubicBezTo>
                    <a:cubicBezTo>
                      <a:pt x="275634" y="308392"/>
                      <a:pt x="395314" y="391029"/>
                      <a:pt x="481608" y="438512"/>
                    </a:cubicBezTo>
                  </a:path>
                </a:pathLst>
              </a:custGeom>
              <a:noFill/>
              <a:ln w="23568" cap="rnd">
                <a:solidFill>
                  <a:schemeClr val="accent6"/>
                </a:solidFill>
                <a:prstDash val="solid"/>
                <a:miter/>
              </a:ln>
            </p:spPr>
            <p:txBody>
              <a:bodyPr rtlCol="0" anchor="ctr"/>
              <a:lstStyle/>
              <a:p>
                <a:endParaRPr lang="zh-CN" altLang="en-US"/>
              </a:p>
            </p:txBody>
          </p:sp>
          <p:sp>
            <p:nvSpPr>
              <p:cNvPr id="346" name="ïṧḻiďé">
                <a:extLst>
                  <a:ext uri="{FF2B5EF4-FFF2-40B4-BE49-F238E27FC236}">
                    <a16:creationId xmlns:a16="http://schemas.microsoft.com/office/drawing/2014/main" id="{EF0C4313-924B-4F2B-A4F3-753B433A2F1D}"/>
                  </a:ext>
                </a:extLst>
              </p:cNvPr>
              <p:cNvSpPr/>
              <p:nvPr/>
            </p:nvSpPr>
            <p:spPr>
              <a:xfrm>
                <a:off x="839218" y="5176635"/>
                <a:ext cx="224953" cy="312587"/>
              </a:xfrm>
              <a:custGeom>
                <a:avLst/>
                <a:gdLst>
                  <a:gd name="connsiteX0" fmla="*/ 0 w 338098"/>
                  <a:gd name="connsiteY0" fmla="*/ 0 h 469811"/>
                  <a:gd name="connsiteX1" fmla="*/ 338099 w 338098"/>
                  <a:gd name="connsiteY1" fmla="*/ 469811 h 469811"/>
                </a:gdLst>
                <a:ahLst/>
                <a:cxnLst>
                  <a:cxn ang="0">
                    <a:pos x="connsiteX0" y="connsiteY0"/>
                  </a:cxn>
                  <a:cxn ang="0">
                    <a:pos x="connsiteX1" y="connsiteY1"/>
                  </a:cxn>
                </a:cxnLst>
                <a:rect l="l" t="t" r="r" b="b"/>
                <a:pathLst>
                  <a:path w="338098" h="469811">
                    <a:moveTo>
                      <a:pt x="0" y="0"/>
                    </a:moveTo>
                    <a:cubicBezTo>
                      <a:pt x="98091" y="67124"/>
                      <a:pt x="271859" y="221310"/>
                      <a:pt x="338099" y="469811"/>
                    </a:cubicBezTo>
                  </a:path>
                </a:pathLst>
              </a:custGeom>
              <a:noFill/>
              <a:ln w="23568" cap="rnd">
                <a:solidFill>
                  <a:schemeClr val="accent6"/>
                </a:solidFill>
                <a:prstDash val="solid"/>
                <a:miter/>
              </a:ln>
            </p:spPr>
            <p:txBody>
              <a:bodyPr rtlCol="0" anchor="ctr"/>
              <a:lstStyle/>
              <a:p>
                <a:endParaRPr lang="zh-CN" altLang="en-US"/>
              </a:p>
            </p:txBody>
          </p:sp>
          <p:sp>
            <p:nvSpPr>
              <p:cNvPr id="347" name="iṡḻiḍé">
                <a:extLst>
                  <a:ext uri="{FF2B5EF4-FFF2-40B4-BE49-F238E27FC236}">
                    <a16:creationId xmlns:a16="http://schemas.microsoft.com/office/drawing/2014/main" id="{BD10997C-1BA9-4E9D-89E5-F6C181ACD5B7}"/>
                  </a:ext>
                </a:extLst>
              </p:cNvPr>
              <p:cNvSpPr/>
              <p:nvPr/>
            </p:nvSpPr>
            <p:spPr>
              <a:xfrm>
                <a:off x="838826" y="5397585"/>
                <a:ext cx="139045" cy="92108"/>
              </a:xfrm>
              <a:custGeom>
                <a:avLst/>
                <a:gdLst>
                  <a:gd name="connsiteX0" fmla="*/ 0 w 208981"/>
                  <a:gd name="connsiteY0" fmla="*/ 0 h 138436"/>
                  <a:gd name="connsiteX1" fmla="*/ 208982 w 208981"/>
                  <a:gd name="connsiteY1" fmla="*/ 138437 h 138436"/>
                </a:gdLst>
                <a:ahLst/>
                <a:cxnLst>
                  <a:cxn ang="0">
                    <a:pos x="connsiteX0" y="connsiteY0"/>
                  </a:cxn>
                  <a:cxn ang="0">
                    <a:pos x="connsiteX1" y="connsiteY1"/>
                  </a:cxn>
                </a:cxnLst>
                <a:rect l="l" t="t" r="r" b="b"/>
                <a:pathLst>
                  <a:path w="208981" h="138436">
                    <a:moveTo>
                      <a:pt x="0" y="0"/>
                    </a:moveTo>
                    <a:cubicBezTo>
                      <a:pt x="64352" y="19052"/>
                      <a:pt x="146871" y="60105"/>
                      <a:pt x="208982" y="138437"/>
                    </a:cubicBezTo>
                  </a:path>
                </a:pathLst>
              </a:custGeom>
              <a:noFill/>
              <a:ln w="23568" cap="rnd">
                <a:solidFill>
                  <a:schemeClr val="accent6"/>
                </a:solidFill>
                <a:prstDash val="solid"/>
                <a:miter/>
              </a:ln>
            </p:spPr>
            <p:txBody>
              <a:bodyPr rtlCol="0" anchor="ctr"/>
              <a:lstStyle/>
              <a:p>
                <a:endParaRPr lang="zh-CN" altLang="en-US"/>
              </a:p>
            </p:txBody>
          </p:sp>
          <p:sp>
            <p:nvSpPr>
              <p:cNvPr id="348" name="iŝ1iḓe">
                <a:extLst>
                  <a:ext uri="{FF2B5EF4-FFF2-40B4-BE49-F238E27FC236}">
                    <a16:creationId xmlns:a16="http://schemas.microsoft.com/office/drawing/2014/main" id="{8EF4BE95-4115-4A4D-8406-7A7F068508B5}"/>
                  </a:ext>
                </a:extLst>
              </p:cNvPr>
              <p:cNvSpPr/>
              <p:nvPr/>
            </p:nvSpPr>
            <p:spPr>
              <a:xfrm>
                <a:off x="839257" y="4841442"/>
                <a:ext cx="119109" cy="112516"/>
              </a:xfrm>
              <a:custGeom>
                <a:avLst/>
                <a:gdLst>
                  <a:gd name="connsiteX0" fmla="*/ 179018 w 179017"/>
                  <a:gd name="connsiteY0" fmla="*/ 0 h 169108"/>
                  <a:gd name="connsiteX1" fmla="*/ 0 w 179017"/>
                  <a:gd name="connsiteY1" fmla="*/ 169108 h 169108"/>
                </a:gdLst>
                <a:ahLst/>
                <a:cxnLst>
                  <a:cxn ang="0">
                    <a:pos x="connsiteX0" y="connsiteY0"/>
                  </a:cxn>
                  <a:cxn ang="0">
                    <a:pos x="connsiteX1" y="connsiteY1"/>
                  </a:cxn>
                </a:cxnLst>
                <a:rect l="l" t="t" r="r" b="b"/>
                <a:pathLst>
                  <a:path w="179017" h="169108">
                    <a:moveTo>
                      <a:pt x="179018" y="0"/>
                    </a:moveTo>
                    <a:cubicBezTo>
                      <a:pt x="137257" y="72728"/>
                      <a:pt x="74969" y="131535"/>
                      <a:pt x="0" y="169108"/>
                    </a:cubicBezTo>
                  </a:path>
                </a:pathLst>
              </a:custGeom>
              <a:noFill/>
              <a:ln w="23568" cap="rnd">
                <a:solidFill>
                  <a:schemeClr val="accent6"/>
                </a:solidFill>
                <a:prstDash val="solid"/>
                <a:miter/>
              </a:ln>
            </p:spPr>
            <p:txBody>
              <a:bodyPr rtlCol="0" anchor="ctr"/>
              <a:lstStyle/>
              <a:p>
                <a:endParaRPr lang="zh-CN" altLang="en-US"/>
              </a:p>
            </p:txBody>
          </p:sp>
          <p:sp>
            <p:nvSpPr>
              <p:cNvPr id="350" name="îṣļíďê">
                <a:extLst>
                  <a:ext uri="{FF2B5EF4-FFF2-40B4-BE49-F238E27FC236}">
                    <a16:creationId xmlns:a16="http://schemas.microsoft.com/office/drawing/2014/main" id="{E2C386E2-BB8E-434A-ADE5-B6DC6006B5C5}"/>
                  </a:ext>
                </a:extLst>
              </p:cNvPr>
              <p:cNvSpPr/>
              <p:nvPr/>
            </p:nvSpPr>
            <p:spPr>
              <a:xfrm>
                <a:off x="906484" y="4199156"/>
                <a:ext cx="90263" cy="678941"/>
              </a:xfrm>
              <a:custGeom>
                <a:avLst/>
                <a:gdLst>
                  <a:gd name="connsiteX0" fmla="*/ 0 w 135664"/>
                  <a:gd name="connsiteY0" fmla="*/ 0 h 1020430"/>
                  <a:gd name="connsiteX1" fmla="*/ 135664 w 135664"/>
                  <a:gd name="connsiteY1" fmla="*/ 1020430 h 1020430"/>
                </a:gdLst>
                <a:ahLst/>
                <a:cxnLst>
                  <a:cxn ang="0">
                    <a:pos x="connsiteX0" y="connsiteY0"/>
                  </a:cxn>
                  <a:cxn ang="0">
                    <a:pos x="connsiteX1" y="connsiteY1"/>
                  </a:cxn>
                </a:cxnLst>
                <a:rect l="l" t="t" r="r" b="b"/>
                <a:pathLst>
                  <a:path w="135664" h="1020430">
                    <a:moveTo>
                      <a:pt x="0" y="0"/>
                    </a:moveTo>
                    <a:lnTo>
                      <a:pt x="135664" y="1020430"/>
                    </a:lnTo>
                  </a:path>
                </a:pathLst>
              </a:custGeom>
              <a:ln w="23568" cap="rnd">
                <a:solidFill>
                  <a:schemeClr val="accent3">
                    <a:lumMod val="50000"/>
                  </a:schemeClr>
                </a:solidFill>
                <a:prstDash val="solid"/>
                <a:miter/>
              </a:ln>
            </p:spPr>
            <p:txBody>
              <a:bodyPr rtlCol="0" anchor="ctr"/>
              <a:lstStyle/>
              <a:p>
                <a:endParaRPr lang="zh-CN" altLang="en-US"/>
              </a:p>
            </p:txBody>
          </p:sp>
          <p:sp>
            <p:nvSpPr>
              <p:cNvPr id="351" name="íš1íďê">
                <a:extLst>
                  <a:ext uri="{FF2B5EF4-FFF2-40B4-BE49-F238E27FC236}">
                    <a16:creationId xmlns:a16="http://schemas.microsoft.com/office/drawing/2014/main" id="{2FD96F80-88CE-4604-990D-C68E35E3B19E}"/>
                  </a:ext>
                </a:extLst>
              </p:cNvPr>
              <p:cNvSpPr/>
              <p:nvPr/>
            </p:nvSpPr>
            <p:spPr>
              <a:xfrm>
                <a:off x="877600" y="4472773"/>
                <a:ext cx="105570" cy="399633"/>
              </a:xfrm>
              <a:custGeom>
                <a:avLst/>
                <a:gdLst>
                  <a:gd name="connsiteX0" fmla="*/ 0 w 158668"/>
                  <a:gd name="connsiteY0" fmla="*/ 0 h 600638"/>
                  <a:gd name="connsiteX1" fmla="*/ 158668 w 158668"/>
                  <a:gd name="connsiteY1" fmla="*/ 600638 h 600638"/>
                </a:gdLst>
                <a:ahLst/>
                <a:cxnLst>
                  <a:cxn ang="0">
                    <a:pos x="connsiteX0" y="connsiteY0"/>
                  </a:cxn>
                  <a:cxn ang="0">
                    <a:pos x="connsiteX1" y="connsiteY1"/>
                  </a:cxn>
                </a:cxnLst>
                <a:rect l="l" t="t" r="r" b="b"/>
                <a:pathLst>
                  <a:path w="158668" h="600638">
                    <a:moveTo>
                      <a:pt x="0" y="0"/>
                    </a:moveTo>
                    <a:lnTo>
                      <a:pt x="158668" y="600638"/>
                    </a:lnTo>
                  </a:path>
                </a:pathLst>
              </a:custGeom>
              <a:ln w="23568" cap="rnd">
                <a:solidFill>
                  <a:schemeClr val="accent3">
                    <a:lumMod val="50000"/>
                  </a:schemeClr>
                </a:solidFill>
                <a:prstDash val="solid"/>
                <a:miter/>
              </a:ln>
            </p:spPr>
            <p:txBody>
              <a:bodyPr rtlCol="0" anchor="ctr"/>
              <a:lstStyle/>
              <a:p>
                <a:endParaRPr lang="zh-CN" altLang="en-US"/>
              </a:p>
            </p:txBody>
          </p:sp>
          <p:sp>
            <p:nvSpPr>
              <p:cNvPr id="352" name="ïṧḷidè">
                <a:extLst>
                  <a:ext uri="{FF2B5EF4-FFF2-40B4-BE49-F238E27FC236}">
                    <a16:creationId xmlns:a16="http://schemas.microsoft.com/office/drawing/2014/main" id="{62CD9D66-14EA-44C8-A321-074CEF5E9823}"/>
                  </a:ext>
                </a:extLst>
              </p:cNvPr>
              <p:cNvSpPr/>
              <p:nvPr/>
            </p:nvSpPr>
            <p:spPr>
              <a:xfrm rot="20211154">
                <a:off x="1040906" y="4553809"/>
                <a:ext cx="296067" cy="81788"/>
              </a:xfrm>
              <a:custGeom>
                <a:avLst/>
                <a:gdLst>
                  <a:gd name="connsiteX0" fmla="*/ 444980 w 444980"/>
                  <a:gd name="connsiteY0" fmla="*/ 61462 h 122924"/>
                  <a:gd name="connsiteX1" fmla="*/ 222490 w 444980"/>
                  <a:gd name="connsiteY1" fmla="*/ 122924 h 122924"/>
                  <a:gd name="connsiteX2" fmla="*/ 0 w 444980"/>
                  <a:gd name="connsiteY2" fmla="*/ 61462 h 122924"/>
                  <a:gd name="connsiteX3" fmla="*/ 222490 w 444980"/>
                  <a:gd name="connsiteY3" fmla="*/ 0 h 122924"/>
                  <a:gd name="connsiteX4" fmla="*/ 444980 w 444980"/>
                  <a:gd name="connsiteY4" fmla="*/ 61462 h 1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980" h="122924">
                    <a:moveTo>
                      <a:pt x="444980" y="61462"/>
                    </a:moveTo>
                    <a:cubicBezTo>
                      <a:pt x="444980" y="95407"/>
                      <a:pt x="345368" y="122924"/>
                      <a:pt x="222490" y="122924"/>
                    </a:cubicBezTo>
                    <a:cubicBezTo>
                      <a:pt x="99612" y="122924"/>
                      <a:pt x="0" y="95406"/>
                      <a:pt x="0" y="61462"/>
                    </a:cubicBezTo>
                    <a:cubicBezTo>
                      <a:pt x="0" y="27517"/>
                      <a:pt x="99612" y="0"/>
                      <a:pt x="222490" y="0"/>
                    </a:cubicBezTo>
                    <a:cubicBezTo>
                      <a:pt x="345368" y="0"/>
                      <a:pt x="444980" y="27518"/>
                      <a:pt x="444980" y="61462"/>
                    </a:cubicBezTo>
                    <a:close/>
                  </a:path>
                </a:pathLst>
              </a:custGeom>
              <a:solidFill>
                <a:schemeClr val="accent3">
                  <a:lumMod val="75000"/>
                </a:schemeClr>
              </a:solidFill>
              <a:ln w="5892" cap="flat">
                <a:noFill/>
                <a:prstDash val="solid"/>
                <a:miter/>
              </a:ln>
            </p:spPr>
            <p:txBody>
              <a:bodyPr rtlCol="0" anchor="ctr"/>
              <a:lstStyle/>
              <a:p>
                <a:endParaRPr lang="zh-CN" altLang="en-US"/>
              </a:p>
            </p:txBody>
          </p:sp>
          <p:sp>
            <p:nvSpPr>
              <p:cNvPr id="353" name="î$ḻïḋê">
                <a:extLst>
                  <a:ext uri="{FF2B5EF4-FFF2-40B4-BE49-F238E27FC236}">
                    <a16:creationId xmlns:a16="http://schemas.microsoft.com/office/drawing/2014/main" id="{41F1AEBB-747D-4167-A0EA-E360A9762CCC}"/>
                  </a:ext>
                </a:extLst>
              </p:cNvPr>
              <p:cNvSpPr/>
              <p:nvPr/>
            </p:nvSpPr>
            <p:spPr>
              <a:xfrm rot="17439519">
                <a:off x="735694" y="4478383"/>
                <a:ext cx="78568" cy="353913"/>
              </a:xfrm>
              <a:custGeom>
                <a:avLst/>
                <a:gdLst>
                  <a:gd name="connsiteX0" fmla="*/ 118087 w 118086"/>
                  <a:gd name="connsiteY0" fmla="*/ 265961 h 531922"/>
                  <a:gd name="connsiteX1" fmla="*/ 59043 w 118086"/>
                  <a:gd name="connsiteY1" fmla="*/ 531922 h 531922"/>
                  <a:gd name="connsiteX2" fmla="*/ 0 w 118086"/>
                  <a:gd name="connsiteY2" fmla="*/ 265961 h 531922"/>
                  <a:gd name="connsiteX3" fmla="*/ 59043 w 118086"/>
                  <a:gd name="connsiteY3" fmla="*/ 0 h 531922"/>
                  <a:gd name="connsiteX4" fmla="*/ 118087 w 118086"/>
                  <a:gd name="connsiteY4" fmla="*/ 265961 h 53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86" h="531922">
                    <a:moveTo>
                      <a:pt x="118087" y="265961"/>
                    </a:moveTo>
                    <a:cubicBezTo>
                      <a:pt x="118087" y="412847"/>
                      <a:pt x="91652" y="531922"/>
                      <a:pt x="59043" y="531922"/>
                    </a:cubicBezTo>
                    <a:cubicBezTo>
                      <a:pt x="26435" y="531922"/>
                      <a:pt x="0" y="412847"/>
                      <a:pt x="0" y="265961"/>
                    </a:cubicBezTo>
                    <a:cubicBezTo>
                      <a:pt x="0" y="119075"/>
                      <a:pt x="26435" y="0"/>
                      <a:pt x="59043" y="0"/>
                    </a:cubicBezTo>
                    <a:cubicBezTo>
                      <a:pt x="91652" y="0"/>
                      <a:pt x="118087" y="119075"/>
                      <a:pt x="118087" y="265961"/>
                    </a:cubicBezTo>
                    <a:close/>
                  </a:path>
                </a:pathLst>
              </a:custGeom>
              <a:solidFill>
                <a:schemeClr val="accent3">
                  <a:lumMod val="75000"/>
                </a:schemeClr>
              </a:solidFill>
              <a:ln w="5892" cap="flat">
                <a:noFill/>
                <a:prstDash val="solid"/>
                <a:miter/>
              </a:ln>
            </p:spPr>
            <p:txBody>
              <a:bodyPr rtlCol="0" anchor="ctr"/>
              <a:lstStyle/>
              <a:p>
                <a:endParaRPr lang="zh-CN" altLang="en-US"/>
              </a:p>
            </p:txBody>
          </p:sp>
          <p:sp>
            <p:nvSpPr>
              <p:cNvPr id="354" name="ïṣlídé">
                <a:extLst>
                  <a:ext uri="{FF2B5EF4-FFF2-40B4-BE49-F238E27FC236}">
                    <a16:creationId xmlns:a16="http://schemas.microsoft.com/office/drawing/2014/main" id="{BA69973E-8D53-44A2-860E-2EDD43B5F450}"/>
                  </a:ext>
                </a:extLst>
              </p:cNvPr>
              <p:cNvSpPr/>
              <p:nvPr/>
            </p:nvSpPr>
            <p:spPr>
              <a:xfrm rot="19380449">
                <a:off x="927153" y="4446655"/>
                <a:ext cx="239940" cy="60829"/>
              </a:xfrm>
              <a:custGeom>
                <a:avLst/>
                <a:gdLst>
                  <a:gd name="connsiteX0" fmla="*/ 360624 w 360624"/>
                  <a:gd name="connsiteY0" fmla="*/ 45712 h 91424"/>
                  <a:gd name="connsiteX1" fmla="*/ 180312 w 360624"/>
                  <a:gd name="connsiteY1" fmla="*/ 91424 h 91424"/>
                  <a:gd name="connsiteX2" fmla="*/ 0 w 360624"/>
                  <a:gd name="connsiteY2" fmla="*/ 45712 h 91424"/>
                  <a:gd name="connsiteX3" fmla="*/ 180312 w 360624"/>
                  <a:gd name="connsiteY3" fmla="*/ 0 h 91424"/>
                  <a:gd name="connsiteX4" fmla="*/ 360624 w 360624"/>
                  <a:gd name="connsiteY4" fmla="*/ 45712 h 91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624" h="91424">
                    <a:moveTo>
                      <a:pt x="360624" y="45712"/>
                    </a:moveTo>
                    <a:cubicBezTo>
                      <a:pt x="360624" y="70958"/>
                      <a:pt x="279896" y="91424"/>
                      <a:pt x="180312" y="91424"/>
                    </a:cubicBezTo>
                    <a:cubicBezTo>
                      <a:pt x="80729" y="91424"/>
                      <a:pt x="0" y="70958"/>
                      <a:pt x="0" y="45712"/>
                    </a:cubicBezTo>
                    <a:cubicBezTo>
                      <a:pt x="0" y="20466"/>
                      <a:pt x="80729" y="0"/>
                      <a:pt x="180312" y="0"/>
                    </a:cubicBezTo>
                    <a:cubicBezTo>
                      <a:pt x="279896" y="0"/>
                      <a:pt x="360624" y="20466"/>
                      <a:pt x="360624" y="45712"/>
                    </a:cubicBezTo>
                    <a:close/>
                  </a:path>
                </a:pathLst>
              </a:custGeom>
              <a:solidFill>
                <a:schemeClr val="accent3">
                  <a:lumMod val="75000"/>
                </a:schemeClr>
              </a:solidFill>
              <a:ln w="5892" cap="flat">
                <a:noFill/>
                <a:prstDash val="solid"/>
                <a:miter/>
              </a:ln>
            </p:spPr>
            <p:txBody>
              <a:bodyPr rtlCol="0" anchor="ctr"/>
              <a:lstStyle/>
              <a:p>
                <a:endParaRPr lang="zh-CN" altLang="en-US"/>
              </a:p>
            </p:txBody>
          </p:sp>
          <p:sp>
            <p:nvSpPr>
              <p:cNvPr id="355" name="iṥlîḋê">
                <a:extLst>
                  <a:ext uri="{FF2B5EF4-FFF2-40B4-BE49-F238E27FC236}">
                    <a16:creationId xmlns:a16="http://schemas.microsoft.com/office/drawing/2014/main" id="{3578DA22-E3A2-4B3A-B990-EAB0D221EAA2}"/>
                  </a:ext>
                </a:extLst>
              </p:cNvPr>
              <p:cNvSpPr/>
              <p:nvPr/>
            </p:nvSpPr>
            <p:spPr>
              <a:xfrm>
                <a:off x="1012446" y="4281570"/>
                <a:ext cx="102037" cy="627922"/>
              </a:xfrm>
              <a:custGeom>
                <a:avLst/>
                <a:gdLst>
                  <a:gd name="connsiteX0" fmla="*/ 153360 w 153359"/>
                  <a:gd name="connsiteY0" fmla="*/ 0 h 943750"/>
                  <a:gd name="connsiteX1" fmla="*/ 0 w 153359"/>
                  <a:gd name="connsiteY1" fmla="*/ 943751 h 943750"/>
                </a:gdLst>
                <a:ahLst/>
                <a:cxnLst>
                  <a:cxn ang="0">
                    <a:pos x="connsiteX0" y="connsiteY0"/>
                  </a:cxn>
                  <a:cxn ang="0">
                    <a:pos x="connsiteX1" y="connsiteY1"/>
                  </a:cxn>
                </a:cxnLst>
                <a:rect l="l" t="t" r="r" b="b"/>
                <a:pathLst>
                  <a:path w="153359" h="943750">
                    <a:moveTo>
                      <a:pt x="153360" y="0"/>
                    </a:moveTo>
                    <a:lnTo>
                      <a:pt x="0" y="943751"/>
                    </a:lnTo>
                  </a:path>
                </a:pathLst>
              </a:custGeom>
              <a:ln w="23568" cap="rnd">
                <a:solidFill>
                  <a:schemeClr val="accent3">
                    <a:lumMod val="50000"/>
                  </a:schemeClr>
                </a:solidFill>
                <a:prstDash val="solid"/>
                <a:miter/>
              </a:ln>
            </p:spPr>
            <p:txBody>
              <a:bodyPr rtlCol="0" anchor="ctr"/>
              <a:lstStyle/>
              <a:p>
                <a:endParaRPr lang="zh-CN" altLang="en-US"/>
              </a:p>
            </p:txBody>
          </p:sp>
          <p:sp>
            <p:nvSpPr>
              <p:cNvPr id="356" name="îṡḻïḑe">
                <a:extLst>
                  <a:ext uri="{FF2B5EF4-FFF2-40B4-BE49-F238E27FC236}">
                    <a16:creationId xmlns:a16="http://schemas.microsoft.com/office/drawing/2014/main" id="{07DDB41B-3B65-4100-9EBE-5E2CF74A49BB}"/>
                  </a:ext>
                </a:extLst>
              </p:cNvPr>
              <p:cNvSpPr/>
              <p:nvPr/>
            </p:nvSpPr>
            <p:spPr>
              <a:xfrm>
                <a:off x="735040" y="4291596"/>
                <a:ext cx="211277" cy="221167"/>
              </a:xfrm>
              <a:custGeom>
                <a:avLst/>
                <a:gdLst>
                  <a:gd name="connsiteX0" fmla="*/ 317545 w 317544"/>
                  <a:gd name="connsiteY0" fmla="*/ 82728 h 332408"/>
                  <a:gd name="connsiteX1" fmla="*/ 82728 w 317544"/>
                  <a:gd name="connsiteY1" fmla="*/ 24628 h 332408"/>
                  <a:gd name="connsiteX2" fmla="*/ 24628 w 317544"/>
                  <a:gd name="connsiteY2" fmla="*/ 259445 h 332408"/>
                  <a:gd name="connsiteX3" fmla="*/ 114225 w 317544"/>
                  <a:gd name="connsiteY3" fmla="*/ 332409 h 332408"/>
                  <a:gd name="connsiteX4" fmla="*/ 317545 w 317544"/>
                  <a:gd name="connsiteY4" fmla="*/ 82728 h 33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44" h="332408">
                    <a:moveTo>
                      <a:pt x="317545" y="82728"/>
                    </a:moveTo>
                    <a:cubicBezTo>
                      <a:pt x="268765" y="1860"/>
                      <a:pt x="163595" y="-24211"/>
                      <a:pt x="82728" y="24628"/>
                    </a:cubicBezTo>
                    <a:cubicBezTo>
                      <a:pt x="1860" y="73408"/>
                      <a:pt x="-24211" y="178577"/>
                      <a:pt x="24628" y="259445"/>
                    </a:cubicBezTo>
                    <a:cubicBezTo>
                      <a:pt x="45155" y="293420"/>
                      <a:pt x="76829" y="319255"/>
                      <a:pt x="114225" y="332409"/>
                    </a:cubicBezTo>
                    <a:cubicBezTo>
                      <a:pt x="131862" y="218510"/>
                      <a:pt x="209603" y="123073"/>
                      <a:pt x="317545" y="82728"/>
                    </a:cubicBezTo>
                    <a:close/>
                  </a:path>
                </a:pathLst>
              </a:custGeom>
              <a:solidFill>
                <a:srgbClr val="FFB7D5"/>
              </a:solidFill>
              <a:ln w="5892" cap="flat">
                <a:noFill/>
                <a:prstDash val="solid"/>
                <a:miter/>
              </a:ln>
            </p:spPr>
            <p:txBody>
              <a:bodyPr rtlCol="0" anchor="ctr"/>
              <a:lstStyle/>
              <a:p>
                <a:endParaRPr lang="zh-CN" altLang="en-US"/>
              </a:p>
            </p:txBody>
          </p:sp>
          <p:sp>
            <p:nvSpPr>
              <p:cNvPr id="357" name="îŝľidé">
                <a:extLst>
                  <a:ext uri="{FF2B5EF4-FFF2-40B4-BE49-F238E27FC236}">
                    <a16:creationId xmlns:a16="http://schemas.microsoft.com/office/drawing/2014/main" id="{A0D70B91-336E-4B5F-B7AE-BC1DD375AD04}"/>
                  </a:ext>
                </a:extLst>
              </p:cNvPr>
              <p:cNvSpPr/>
              <p:nvPr/>
            </p:nvSpPr>
            <p:spPr>
              <a:xfrm>
                <a:off x="789612" y="4309906"/>
                <a:ext cx="104667" cy="107296"/>
              </a:xfrm>
              <a:custGeom>
                <a:avLst/>
                <a:gdLst>
                  <a:gd name="connsiteX0" fmla="*/ 157311 w 157311"/>
                  <a:gd name="connsiteY0" fmla="*/ 161263 h 161263"/>
                  <a:gd name="connsiteX1" fmla="*/ 0 w 157311"/>
                  <a:gd name="connsiteY1" fmla="*/ 0 h 161263"/>
                </a:gdLst>
                <a:ahLst/>
                <a:cxnLst>
                  <a:cxn ang="0">
                    <a:pos x="connsiteX0" y="connsiteY0"/>
                  </a:cxn>
                  <a:cxn ang="0">
                    <a:pos x="connsiteX1" y="connsiteY1"/>
                  </a:cxn>
                </a:cxnLst>
                <a:rect l="l" t="t" r="r" b="b"/>
                <a:pathLst>
                  <a:path w="157311" h="161263">
                    <a:moveTo>
                      <a:pt x="157311" y="161263"/>
                    </a:moveTo>
                    <a:cubicBezTo>
                      <a:pt x="126168" y="90246"/>
                      <a:pt x="70250" y="32913"/>
                      <a:pt x="0" y="0"/>
                    </a:cubicBezTo>
                  </a:path>
                </a:pathLst>
              </a:custGeom>
              <a:noFill/>
              <a:ln w="23568" cap="rnd">
                <a:solidFill>
                  <a:srgbClr val="F5EBDD"/>
                </a:solidFill>
                <a:prstDash val="solid"/>
                <a:miter/>
              </a:ln>
            </p:spPr>
            <p:txBody>
              <a:bodyPr rtlCol="0" anchor="ctr"/>
              <a:lstStyle/>
              <a:p>
                <a:endParaRPr lang="zh-CN" altLang="en-US"/>
              </a:p>
            </p:txBody>
          </p:sp>
          <p:sp>
            <p:nvSpPr>
              <p:cNvPr id="358" name="ïşļîḍé">
                <a:extLst>
                  <a:ext uri="{FF2B5EF4-FFF2-40B4-BE49-F238E27FC236}">
                    <a16:creationId xmlns:a16="http://schemas.microsoft.com/office/drawing/2014/main" id="{3B5BE214-F604-4AD3-8BB8-72BE9685F7FF}"/>
                  </a:ext>
                </a:extLst>
              </p:cNvPr>
              <p:cNvSpPr/>
              <p:nvPr/>
            </p:nvSpPr>
            <p:spPr>
              <a:xfrm>
                <a:off x="740909" y="4370186"/>
                <a:ext cx="136141" cy="64165"/>
              </a:xfrm>
              <a:custGeom>
                <a:avLst/>
                <a:gdLst>
                  <a:gd name="connsiteX0" fmla="*/ 204617 w 204616"/>
                  <a:gd name="connsiteY0" fmla="*/ 96439 h 96439"/>
                  <a:gd name="connsiteX1" fmla="*/ 0 w 204616"/>
                  <a:gd name="connsiteY1" fmla="*/ 0 h 96439"/>
                </a:gdLst>
                <a:ahLst/>
                <a:cxnLst>
                  <a:cxn ang="0">
                    <a:pos x="connsiteX0" y="connsiteY0"/>
                  </a:cxn>
                  <a:cxn ang="0">
                    <a:pos x="connsiteX1" y="connsiteY1"/>
                  </a:cxn>
                </a:cxnLst>
                <a:rect l="l" t="t" r="r" b="b"/>
                <a:pathLst>
                  <a:path w="204616" h="96439">
                    <a:moveTo>
                      <a:pt x="204617" y="96439"/>
                    </a:moveTo>
                    <a:cubicBezTo>
                      <a:pt x="150587" y="40227"/>
                      <a:pt x="77741" y="5898"/>
                      <a:pt x="0" y="0"/>
                    </a:cubicBezTo>
                  </a:path>
                </a:pathLst>
              </a:custGeom>
              <a:noFill/>
              <a:ln w="23568" cap="rnd">
                <a:solidFill>
                  <a:srgbClr val="F5EBDD"/>
                </a:solidFill>
                <a:prstDash val="solid"/>
                <a:miter/>
              </a:ln>
            </p:spPr>
            <p:txBody>
              <a:bodyPr rtlCol="0" anchor="ctr"/>
              <a:lstStyle/>
              <a:p>
                <a:endParaRPr lang="zh-CN" altLang="en-US"/>
              </a:p>
            </p:txBody>
          </p:sp>
          <p:sp>
            <p:nvSpPr>
              <p:cNvPr id="359" name="íšľîḍè">
                <a:extLst>
                  <a:ext uri="{FF2B5EF4-FFF2-40B4-BE49-F238E27FC236}">
                    <a16:creationId xmlns:a16="http://schemas.microsoft.com/office/drawing/2014/main" id="{D3B77DB3-C2C5-43CB-B9B0-E18F609294DB}"/>
                  </a:ext>
                </a:extLst>
              </p:cNvPr>
              <p:cNvSpPr/>
              <p:nvPr/>
            </p:nvSpPr>
            <p:spPr>
              <a:xfrm>
                <a:off x="811040" y="4346639"/>
                <a:ext cx="151634" cy="172619"/>
              </a:xfrm>
              <a:custGeom>
                <a:avLst/>
                <a:gdLst>
                  <a:gd name="connsiteX0" fmla="*/ 0 w 227901"/>
                  <a:gd name="connsiteY0" fmla="*/ 249681 h 259442"/>
                  <a:gd name="connsiteX1" fmla="*/ 218183 w 227901"/>
                  <a:gd name="connsiteY1" fmla="*/ 145220 h 259442"/>
                  <a:gd name="connsiteX2" fmla="*/ 203319 w 227901"/>
                  <a:gd name="connsiteY2" fmla="*/ 0 h 259442"/>
                  <a:gd name="connsiteX3" fmla="*/ 0 w 227901"/>
                  <a:gd name="connsiteY3" fmla="*/ 249681 h 259442"/>
                </a:gdLst>
                <a:ahLst/>
                <a:cxnLst>
                  <a:cxn ang="0">
                    <a:pos x="connsiteX0" y="connsiteY0"/>
                  </a:cxn>
                  <a:cxn ang="0">
                    <a:pos x="connsiteX1" y="connsiteY1"/>
                  </a:cxn>
                  <a:cxn ang="0">
                    <a:pos x="connsiteX2" y="connsiteY2"/>
                  </a:cxn>
                  <a:cxn ang="0">
                    <a:pos x="connsiteX3" y="connsiteY3"/>
                  </a:cxn>
                </a:cxnLst>
                <a:rect l="l" t="t" r="r" b="b"/>
                <a:pathLst>
                  <a:path w="227901" h="259442">
                    <a:moveTo>
                      <a:pt x="0" y="249681"/>
                    </a:moveTo>
                    <a:cubicBezTo>
                      <a:pt x="89125" y="281061"/>
                      <a:pt x="186804" y="234286"/>
                      <a:pt x="218183" y="145220"/>
                    </a:cubicBezTo>
                    <a:cubicBezTo>
                      <a:pt x="235171" y="97029"/>
                      <a:pt x="229685" y="43766"/>
                      <a:pt x="203319" y="0"/>
                    </a:cubicBezTo>
                    <a:cubicBezTo>
                      <a:pt x="95378" y="40346"/>
                      <a:pt x="17636" y="135782"/>
                      <a:pt x="0" y="249681"/>
                    </a:cubicBezTo>
                    <a:close/>
                  </a:path>
                </a:pathLst>
              </a:custGeom>
              <a:solidFill>
                <a:srgbClr val="FF7235"/>
              </a:solidFill>
              <a:ln w="5892" cap="flat">
                <a:noFill/>
                <a:prstDash val="solid"/>
                <a:miter/>
              </a:ln>
            </p:spPr>
            <p:txBody>
              <a:bodyPr rtlCol="0" anchor="ctr"/>
              <a:lstStyle/>
              <a:p>
                <a:endParaRPr lang="zh-CN" altLang="en-US"/>
              </a:p>
            </p:txBody>
          </p:sp>
          <p:sp>
            <p:nvSpPr>
              <p:cNvPr id="360" name="îsḷíḋè">
                <a:extLst>
                  <a:ext uri="{FF2B5EF4-FFF2-40B4-BE49-F238E27FC236}">
                    <a16:creationId xmlns:a16="http://schemas.microsoft.com/office/drawing/2014/main" id="{B38ECDE4-A205-4D27-8F60-7CED8EA2E0E8}"/>
                  </a:ext>
                </a:extLst>
              </p:cNvPr>
              <p:cNvSpPr/>
              <p:nvPr/>
            </p:nvSpPr>
            <p:spPr>
              <a:xfrm>
                <a:off x="778204" y="4009102"/>
                <a:ext cx="227638" cy="184244"/>
              </a:xfrm>
              <a:custGeom>
                <a:avLst/>
                <a:gdLst>
                  <a:gd name="connsiteX0" fmla="*/ 42 w 342134"/>
                  <a:gd name="connsiteY0" fmla="*/ 174754 h 276914"/>
                  <a:gd name="connsiteX1" fmla="*/ 167380 w 342134"/>
                  <a:gd name="connsiteY1" fmla="*/ 42 h 276914"/>
                  <a:gd name="connsiteX2" fmla="*/ 342092 w 342134"/>
                  <a:gd name="connsiteY2" fmla="*/ 167380 h 276914"/>
                  <a:gd name="connsiteX3" fmla="*/ 305463 w 342134"/>
                  <a:gd name="connsiteY3" fmla="*/ 276915 h 276914"/>
                  <a:gd name="connsiteX4" fmla="*/ 42 w 342134"/>
                  <a:gd name="connsiteY4" fmla="*/ 174754 h 27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134" h="276914">
                    <a:moveTo>
                      <a:pt x="42" y="174754"/>
                    </a:moveTo>
                    <a:cubicBezTo>
                      <a:pt x="-2023" y="80319"/>
                      <a:pt x="72887" y="2106"/>
                      <a:pt x="167380" y="42"/>
                    </a:cubicBezTo>
                    <a:cubicBezTo>
                      <a:pt x="261874" y="-2023"/>
                      <a:pt x="340028" y="72887"/>
                      <a:pt x="342092" y="167380"/>
                    </a:cubicBezTo>
                    <a:cubicBezTo>
                      <a:pt x="342977" y="207018"/>
                      <a:pt x="330001" y="245712"/>
                      <a:pt x="305463" y="276915"/>
                    </a:cubicBezTo>
                    <a:cubicBezTo>
                      <a:pt x="229668" y="190089"/>
                      <a:pt x="112820" y="151042"/>
                      <a:pt x="42" y="174754"/>
                    </a:cubicBezTo>
                    <a:close/>
                  </a:path>
                </a:pathLst>
              </a:custGeom>
              <a:solidFill>
                <a:srgbClr val="FFB7D5"/>
              </a:solidFill>
              <a:ln w="5892" cap="flat">
                <a:noFill/>
                <a:prstDash val="solid"/>
                <a:miter/>
              </a:ln>
            </p:spPr>
            <p:txBody>
              <a:bodyPr rtlCol="0" anchor="ctr"/>
              <a:lstStyle/>
              <a:p>
                <a:endParaRPr lang="zh-CN" altLang="en-US"/>
              </a:p>
            </p:txBody>
          </p:sp>
          <p:sp>
            <p:nvSpPr>
              <p:cNvPr id="361" name="îṡļïḑê">
                <a:extLst>
                  <a:ext uri="{FF2B5EF4-FFF2-40B4-BE49-F238E27FC236}">
                    <a16:creationId xmlns:a16="http://schemas.microsoft.com/office/drawing/2014/main" id="{F94C78C5-4979-4610-B8DF-07C7E09C92A3}"/>
                  </a:ext>
                </a:extLst>
              </p:cNvPr>
              <p:cNvSpPr/>
              <p:nvPr/>
            </p:nvSpPr>
            <p:spPr>
              <a:xfrm>
                <a:off x="857532" y="4010465"/>
                <a:ext cx="33451" cy="146659"/>
              </a:xfrm>
              <a:custGeom>
                <a:avLst/>
                <a:gdLst>
                  <a:gd name="connsiteX0" fmla="*/ 3678 w 50275"/>
                  <a:gd name="connsiteY0" fmla="*/ 220425 h 220424"/>
                  <a:gd name="connsiteX1" fmla="*/ 50276 w 50275"/>
                  <a:gd name="connsiteY1" fmla="*/ 0 h 220424"/>
                </a:gdLst>
                <a:ahLst/>
                <a:cxnLst>
                  <a:cxn ang="0">
                    <a:pos x="connsiteX0" y="connsiteY0"/>
                  </a:cxn>
                  <a:cxn ang="0">
                    <a:pos x="connsiteX1" y="connsiteY1"/>
                  </a:cxn>
                </a:cxnLst>
                <a:rect l="l" t="t" r="r" b="b"/>
                <a:pathLst>
                  <a:path w="50275" h="220424">
                    <a:moveTo>
                      <a:pt x="3678" y="220425"/>
                    </a:moveTo>
                    <a:cubicBezTo>
                      <a:pt x="-8060" y="143745"/>
                      <a:pt x="8515" y="65414"/>
                      <a:pt x="50276" y="0"/>
                    </a:cubicBezTo>
                  </a:path>
                </a:pathLst>
              </a:custGeom>
              <a:noFill/>
              <a:ln w="23568" cap="rnd">
                <a:solidFill>
                  <a:srgbClr val="F5EBDD"/>
                </a:solidFill>
                <a:prstDash val="solid"/>
                <a:miter/>
              </a:ln>
            </p:spPr>
            <p:txBody>
              <a:bodyPr rtlCol="0" anchor="ctr"/>
              <a:lstStyle/>
              <a:p>
                <a:endParaRPr lang="zh-CN" altLang="en-US"/>
              </a:p>
            </p:txBody>
          </p:sp>
          <p:sp>
            <p:nvSpPr>
              <p:cNvPr id="362" name="îŝļïḋè">
                <a:extLst>
                  <a:ext uri="{FF2B5EF4-FFF2-40B4-BE49-F238E27FC236}">
                    <a16:creationId xmlns:a16="http://schemas.microsoft.com/office/drawing/2014/main" id="{8AB8F0EA-D5E2-4D3E-A4A0-E4922355E266}"/>
                  </a:ext>
                </a:extLst>
              </p:cNvPr>
              <p:cNvSpPr/>
              <p:nvPr/>
            </p:nvSpPr>
            <p:spPr>
              <a:xfrm>
                <a:off x="883643" y="4035346"/>
                <a:ext cx="80687" cy="127036"/>
              </a:xfrm>
              <a:custGeom>
                <a:avLst/>
                <a:gdLst>
                  <a:gd name="connsiteX0" fmla="*/ 0 w 121271"/>
                  <a:gd name="connsiteY0" fmla="*/ 190933 h 190932"/>
                  <a:gd name="connsiteX1" fmla="*/ 121272 w 121271"/>
                  <a:gd name="connsiteY1" fmla="*/ 0 h 190932"/>
                </a:gdLst>
                <a:ahLst/>
                <a:cxnLst>
                  <a:cxn ang="0">
                    <a:pos x="connsiteX0" y="connsiteY0"/>
                  </a:cxn>
                  <a:cxn ang="0">
                    <a:pos x="connsiteX1" y="connsiteY1"/>
                  </a:cxn>
                </a:cxnLst>
                <a:rect l="l" t="t" r="r" b="b"/>
                <a:pathLst>
                  <a:path w="121271" h="190932">
                    <a:moveTo>
                      <a:pt x="0" y="190933"/>
                    </a:moveTo>
                    <a:cubicBezTo>
                      <a:pt x="15631" y="114548"/>
                      <a:pt x="58748" y="46598"/>
                      <a:pt x="121272" y="0"/>
                    </a:cubicBezTo>
                  </a:path>
                </a:pathLst>
              </a:custGeom>
              <a:noFill/>
              <a:ln w="23568" cap="rnd">
                <a:solidFill>
                  <a:srgbClr val="F5EBDD"/>
                </a:solidFill>
                <a:prstDash val="solid"/>
                <a:miter/>
              </a:ln>
            </p:spPr>
            <p:txBody>
              <a:bodyPr rtlCol="0" anchor="ctr"/>
              <a:lstStyle/>
              <a:p>
                <a:endParaRPr lang="zh-CN" altLang="en-US"/>
              </a:p>
            </p:txBody>
          </p:sp>
          <p:sp>
            <p:nvSpPr>
              <p:cNvPr id="363" name="íšļîḑe">
                <a:extLst>
                  <a:ext uri="{FF2B5EF4-FFF2-40B4-BE49-F238E27FC236}">
                    <a16:creationId xmlns:a16="http://schemas.microsoft.com/office/drawing/2014/main" id="{CE900CE2-3D9A-4C7C-8ACB-FF169105C14A}"/>
                  </a:ext>
                </a:extLst>
              </p:cNvPr>
              <p:cNvSpPr/>
              <p:nvPr/>
            </p:nvSpPr>
            <p:spPr>
              <a:xfrm>
                <a:off x="778231" y="4120835"/>
                <a:ext cx="203211" cy="115894"/>
              </a:xfrm>
              <a:custGeom>
                <a:avLst/>
                <a:gdLst>
                  <a:gd name="connsiteX0" fmla="*/ 305421 w 305421"/>
                  <a:gd name="connsiteY0" fmla="*/ 108926 h 174186"/>
                  <a:gd name="connsiteX1" fmla="*/ 65237 w 305421"/>
                  <a:gd name="connsiteY1" fmla="*/ 137534 h 174186"/>
                  <a:gd name="connsiteX2" fmla="*/ 0 w 305421"/>
                  <a:gd name="connsiteY2" fmla="*/ 6824 h 174186"/>
                  <a:gd name="connsiteX3" fmla="*/ 305421 w 305421"/>
                  <a:gd name="connsiteY3" fmla="*/ 108926 h 174186"/>
                </a:gdLst>
                <a:ahLst/>
                <a:cxnLst>
                  <a:cxn ang="0">
                    <a:pos x="connsiteX0" y="connsiteY0"/>
                  </a:cxn>
                  <a:cxn ang="0">
                    <a:pos x="connsiteX1" y="connsiteY1"/>
                  </a:cxn>
                  <a:cxn ang="0">
                    <a:pos x="connsiteX2" y="connsiteY2"/>
                  </a:cxn>
                  <a:cxn ang="0">
                    <a:pos x="connsiteX3" y="connsiteY3"/>
                  </a:cxn>
                </a:cxnLst>
                <a:rect l="l" t="t" r="r" b="b"/>
                <a:pathLst>
                  <a:path w="305421" h="174186">
                    <a:moveTo>
                      <a:pt x="305421" y="108926"/>
                    </a:moveTo>
                    <a:cubicBezTo>
                      <a:pt x="246968" y="183129"/>
                      <a:pt x="139439" y="195987"/>
                      <a:pt x="65237" y="137534"/>
                    </a:cubicBezTo>
                    <a:cubicBezTo>
                      <a:pt x="25068" y="105918"/>
                      <a:pt x="1121" y="57964"/>
                      <a:pt x="0" y="6824"/>
                    </a:cubicBezTo>
                    <a:cubicBezTo>
                      <a:pt x="112778" y="-16888"/>
                      <a:pt x="229626" y="22160"/>
                      <a:pt x="305421" y="108926"/>
                    </a:cubicBezTo>
                    <a:close/>
                  </a:path>
                </a:pathLst>
              </a:custGeom>
              <a:solidFill>
                <a:srgbClr val="FF7235"/>
              </a:solidFill>
              <a:ln w="5892" cap="flat">
                <a:noFill/>
                <a:prstDash val="solid"/>
                <a:miter/>
              </a:ln>
            </p:spPr>
            <p:txBody>
              <a:bodyPr rtlCol="0" anchor="ctr"/>
              <a:lstStyle/>
              <a:p>
                <a:endParaRPr lang="zh-CN" altLang="en-US"/>
              </a:p>
            </p:txBody>
          </p:sp>
          <p:sp>
            <p:nvSpPr>
              <p:cNvPr id="364" name="iṩ1îḋè">
                <a:extLst>
                  <a:ext uri="{FF2B5EF4-FFF2-40B4-BE49-F238E27FC236}">
                    <a16:creationId xmlns:a16="http://schemas.microsoft.com/office/drawing/2014/main" id="{B312566C-2FFE-4A79-A8EA-83C037D3F191}"/>
                  </a:ext>
                </a:extLst>
              </p:cNvPr>
              <p:cNvSpPr/>
              <p:nvPr/>
            </p:nvSpPr>
            <p:spPr>
              <a:xfrm>
                <a:off x="1051456" y="4089476"/>
                <a:ext cx="203594" cy="224904"/>
              </a:xfrm>
              <a:custGeom>
                <a:avLst/>
                <a:gdLst>
                  <a:gd name="connsiteX0" fmla="*/ 0 w 305996"/>
                  <a:gd name="connsiteY0" fmla="*/ 65930 h 338025"/>
                  <a:gd name="connsiteX1" fmla="*/ 240067 w 305996"/>
                  <a:gd name="connsiteY1" fmla="*/ 36143 h 338025"/>
                  <a:gd name="connsiteX2" fmla="*/ 269854 w 305996"/>
                  <a:gd name="connsiteY2" fmla="*/ 276209 h 338025"/>
                  <a:gd name="connsiteX3" fmla="*/ 172117 w 305996"/>
                  <a:gd name="connsiteY3" fmla="*/ 338025 h 338025"/>
                  <a:gd name="connsiteX4" fmla="*/ 0 w 305996"/>
                  <a:gd name="connsiteY4" fmla="*/ 65930 h 33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996" h="338025">
                    <a:moveTo>
                      <a:pt x="0" y="65930"/>
                    </a:moveTo>
                    <a:cubicBezTo>
                      <a:pt x="58041" y="-8567"/>
                      <a:pt x="165569" y="-21957"/>
                      <a:pt x="240067" y="36143"/>
                    </a:cubicBezTo>
                    <a:cubicBezTo>
                      <a:pt x="314564" y="94184"/>
                      <a:pt x="327953" y="201712"/>
                      <a:pt x="269854" y="276209"/>
                    </a:cubicBezTo>
                    <a:cubicBezTo>
                      <a:pt x="245434" y="307530"/>
                      <a:pt x="210869" y="329413"/>
                      <a:pt x="172117" y="338025"/>
                    </a:cubicBezTo>
                    <a:cubicBezTo>
                      <a:pt x="168224" y="222888"/>
                      <a:pt x="102397" y="118839"/>
                      <a:pt x="0" y="65930"/>
                    </a:cubicBezTo>
                    <a:close/>
                  </a:path>
                </a:pathLst>
              </a:custGeom>
              <a:solidFill>
                <a:srgbClr val="FFB7D5"/>
              </a:solidFill>
              <a:ln w="5892" cap="flat">
                <a:noFill/>
                <a:prstDash val="solid"/>
                <a:miter/>
              </a:ln>
            </p:spPr>
            <p:txBody>
              <a:bodyPr rtlCol="0" anchor="ctr"/>
              <a:lstStyle/>
              <a:p>
                <a:endParaRPr lang="zh-CN" altLang="en-US"/>
              </a:p>
            </p:txBody>
          </p:sp>
          <p:sp>
            <p:nvSpPr>
              <p:cNvPr id="365" name="îšḻîḋé">
                <a:extLst>
                  <a:ext uri="{FF2B5EF4-FFF2-40B4-BE49-F238E27FC236}">
                    <a16:creationId xmlns:a16="http://schemas.microsoft.com/office/drawing/2014/main" id="{05FA11DF-BA61-4376-8295-1602659491BE}"/>
                  </a:ext>
                </a:extLst>
              </p:cNvPr>
              <p:cNvSpPr/>
              <p:nvPr/>
            </p:nvSpPr>
            <p:spPr>
              <a:xfrm>
                <a:off x="1094743" y="4115407"/>
                <a:ext cx="116676" cy="94188"/>
              </a:xfrm>
              <a:custGeom>
                <a:avLst/>
                <a:gdLst>
                  <a:gd name="connsiteX0" fmla="*/ 0 w 175360"/>
                  <a:gd name="connsiteY0" fmla="*/ 141563 h 141562"/>
                  <a:gd name="connsiteX1" fmla="*/ 175361 w 175360"/>
                  <a:gd name="connsiteY1" fmla="*/ 0 h 141562"/>
                </a:gdLst>
                <a:ahLst/>
                <a:cxnLst>
                  <a:cxn ang="0">
                    <a:pos x="connsiteX0" y="connsiteY0"/>
                  </a:cxn>
                  <a:cxn ang="0">
                    <a:pos x="connsiteX1" y="connsiteY1"/>
                  </a:cxn>
                </a:cxnLst>
                <a:rect l="l" t="t" r="r" b="b"/>
                <a:pathLst>
                  <a:path w="175360" h="141562">
                    <a:moveTo>
                      <a:pt x="0" y="141563"/>
                    </a:moveTo>
                    <a:cubicBezTo>
                      <a:pt x="39343" y="74674"/>
                      <a:pt x="101689" y="24361"/>
                      <a:pt x="175361" y="0"/>
                    </a:cubicBezTo>
                  </a:path>
                </a:pathLst>
              </a:custGeom>
              <a:noFill/>
              <a:ln w="23568" cap="rnd">
                <a:solidFill>
                  <a:srgbClr val="F5EBDD"/>
                </a:solidFill>
                <a:prstDash val="solid"/>
                <a:miter/>
              </a:ln>
            </p:spPr>
            <p:txBody>
              <a:bodyPr rtlCol="0" anchor="ctr"/>
              <a:lstStyle/>
              <a:p>
                <a:endParaRPr lang="zh-CN" altLang="en-US"/>
              </a:p>
            </p:txBody>
          </p:sp>
          <p:sp>
            <p:nvSpPr>
              <p:cNvPr id="366" name="í$ľiḑê">
                <a:extLst>
                  <a:ext uri="{FF2B5EF4-FFF2-40B4-BE49-F238E27FC236}">
                    <a16:creationId xmlns:a16="http://schemas.microsoft.com/office/drawing/2014/main" id="{55D5BB5C-025D-4257-B918-8EECC67AF2A3}"/>
                  </a:ext>
                </a:extLst>
              </p:cNvPr>
              <p:cNvSpPr/>
              <p:nvPr/>
            </p:nvSpPr>
            <p:spPr>
              <a:xfrm>
                <a:off x="1109735" y="4180978"/>
                <a:ext cx="142813" cy="47690"/>
              </a:xfrm>
              <a:custGeom>
                <a:avLst/>
                <a:gdLst>
                  <a:gd name="connsiteX0" fmla="*/ 0 w 214644"/>
                  <a:gd name="connsiteY0" fmla="*/ 71677 h 71676"/>
                  <a:gd name="connsiteX1" fmla="*/ 214644 w 214644"/>
                  <a:gd name="connsiteY1" fmla="*/ 305 h 71676"/>
                </a:gdLst>
                <a:ahLst/>
                <a:cxnLst>
                  <a:cxn ang="0">
                    <a:pos x="connsiteX0" y="connsiteY0"/>
                  </a:cxn>
                  <a:cxn ang="0">
                    <a:pos x="connsiteX1" y="connsiteY1"/>
                  </a:cxn>
                </a:cxnLst>
                <a:rect l="l" t="t" r="r" b="b"/>
                <a:pathLst>
                  <a:path w="214644" h="71676">
                    <a:moveTo>
                      <a:pt x="0" y="71677"/>
                    </a:moveTo>
                    <a:cubicBezTo>
                      <a:pt x="60341" y="22307"/>
                      <a:pt x="136785" y="-3116"/>
                      <a:pt x="214644" y="305"/>
                    </a:cubicBezTo>
                  </a:path>
                </a:pathLst>
              </a:custGeom>
              <a:noFill/>
              <a:ln w="23568" cap="rnd">
                <a:solidFill>
                  <a:srgbClr val="F5EBDD"/>
                </a:solidFill>
                <a:prstDash val="solid"/>
                <a:miter/>
              </a:ln>
            </p:spPr>
            <p:txBody>
              <a:bodyPr rtlCol="0" anchor="ctr"/>
              <a:lstStyle/>
              <a:p>
                <a:endParaRPr lang="zh-CN" altLang="en-US"/>
              </a:p>
            </p:txBody>
          </p:sp>
          <p:sp>
            <p:nvSpPr>
              <p:cNvPr id="367" name="işlïdê">
                <a:extLst>
                  <a:ext uri="{FF2B5EF4-FFF2-40B4-BE49-F238E27FC236}">
                    <a16:creationId xmlns:a16="http://schemas.microsoft.com/office/drawing/2014/main" id="{C7F02D0A-35C4-4F6A-8D83-CA8CDE09FBFD}"/>
                  </a:ext>
                </a:extLst>
              </p:cNvPr>
              <p:cNvSpPr/>
              <p:nvPr/>
            </p:nvSpPr>
            <p:spPr>
              <a:xfrm>
                <a:off x="1027426" y="4133342"/>
                <a:ext cx="138547" cy="183782"/>
              </a:xfrm>
              <a:custGeom>
                <a:avLst/>
                <a:gdLst>
                  <a:gd name="connsiteX0" fmla="*/ 208232 w 208232"/>
                  <a:gd name="connsiteY0" fmla="*/ 272095 h 276219"/>
                  <a:gd name="connsiteX1" fmla="*/ 4087 w 208232"/>
                  <a:gd name="connsiteY1" fmla="*/ 142329 h 276219"/>
                  <a:gd name="connsiteX2" fmla="*/ 36116 w 208232"/>
                  <a:gd name="connsiteY2" fmla="*/ 0 h 276219"/>
                  <a:gd name="connsiteX3" fmla="*/ 208232 w 208232"/>
                  <a:gd name="connsiteY3" fmla="*/ 272095 h 276219"/>
                </a:gdLst>
                <a:ahLst/>
                <a:cxnLst>
                  <a:cxn ang="0">
                    <a:pos x="connsiteX0" y="connsiteY0"/>
                  </a:cxn>
                  <a:cxn ang="0">
                    <a:pos x="connsiteX1" y="connsiteY1"/>
                  </a:cxn>
                  <a:cxn ang="0">
                    <a:pos x="connsiteX2" y="connsiteY2"/>
                  </a:cxn>
                  <a:cxn ang="0">
                    <a:pos x="connsiteX3" y="connsiteY3"/>
                  </a:cxn>
                </a:cxnLst>
                <a:rect l="l" t="t" r="r" b="b"/>
                <a:pathLst>
                  <a:path w="208232" h="276219">
                    <a:moveTo>
                      <a:pt x="208232" y="272095"/>
                    </a:moveTo>
                    <a:cubicBezTo>
                      <a:pt x="116039" y="292622"/>
                      <a:pt x="24614" y="234522"/>
                      <a:pt x="4087" y="142329"/>
                    </a:cubicBezTo>
                    <a:cubicBezTo>
                      <a:pt x="-7002" y="92488"/>
                      <a:pt x="4736" y="40286"/>
                      <a:pt x="36116" y="0"/>
                    </a:cubicBezTo>
                    <a:cubicBezTo>
                      <a:pt x="138513" y="52909"/>
                      <a:pt x="204339" y="156958"/>
                      <a:pt x="208232" y="272095"/>
                    </a:cubicBezTo>
                    <a:close/>
                  </a:path>
                </a:pathLst>
              </a:custGeom>
              <a:solidFill>
                <a:srgbClr val="FF7235"/>
              </a:solidFill>
              <a:ln w="5892" cap="flat">
                <a:noFill/>
                <a:prstDash val="solid"/>
                <a:miter/>
              </a:ln>
            </p:spPr>
            <p:txBody>
              <a:bodyPr rtlCol="0" anchor="ctr"/>
              <a:lstStyle/>
              <a:p>
                <a:endParaRPr lang="zh-CN" altLang="en-US"/>
              </a:p>
            </p:txBody>
          </p:sp>
          <p:sp>
            <p:nvSpPr>
              <p:cNvPr id="399" name="ïṥļïḍé">
                <a:extLst>
                  <a:ext uri="{FF2B5EF4-FFF2-40B4-BE49-F238E27FC236}">
                    <a16:creationId xmlns:a16="http://schemas.microsoft.com/office/drawing/2014/main" id="{86184335-B81C-4E4D-B349-6F2C5B70B122}"/>
                  </a:ext>
                </a:extLst>
              </p:cNvPr>
              <p:cNvSpPr/>
              <p:nvPr/>
            </p:nvSpPr>
            <p:spPr>
              <a:xfrm>
                <a:off x="2380045" y="3207022"/>
                <a:ext cx="575936" cy="493619"/>
              </a:xfrm>
              <a:custGeom>
                <a:avLst/>
                <a:gdLst>
                  <a:gd name="connsiteX0" fmla="*/ 845389 w 865617"/>
                  <a:gd name="connsiteY0" fmla="*/ 434975 h 741895"/>
                  <a:gd name="connsiteX1" fmla="*/ 654869 w 865617"/>
                  <a:gd name="connsiteY1" fmla="*/ 303499 h 741895"/>
                  <a:gd name="connsiteX2" fmla="*/ 646671 w 865617"/>
                  <a:gd name="connsiteY2" fmla="*/ 297601 h 741895"/>
                  <a:gd name="connsiteX3" fmla="*/ 466237 w 865617"/>
                  <a:gd name="connsiteY3" fmla="*/ 225699 h 741895"/>
                  <a:gd name="connsiteX4" fmla="*/ 503456 w 865617"/>
                  <a:gd name="connsiteY4" fmla="*/ 198861 h 741895"/>
                  <a:gd name="connsiteX5" fmla="*/ 226583 w 865617"/>
                  <a:gd name="connsiteY5" fmla="*/ 8282 h 741895"/>
                  <a:gd name="connsiteX6" fmla="*/ 161288 w 865617"/>
                  <a:gd name="connsiteY6" fmla="*/ 20079 h 741895"/>
                  <a:gd name="connsiteX7" fmla="*/ 131796 w 865617"/>
                  <a:gd name="connsiteY7" fmla="*/ 62489 h 741895"/>
                  <a:gd name="connsiteX8" fmla="*/ 139581 w 865617"/>
                  <a:gd name="connsiteY8" fmla="*/ 174736 h 741895"/>
                  <a:gd name="connsiteX9" fmla="*/ 42021 w 865617"/>
                  <a:gd name="connsiteY9" fmla="*/ 192668 h 741895"/>
                  <a:gd name="connsiteX10" fmla="*/ 8282 w 865617"/>
                  <a:gd name="connsiteY10" fmla="*/ 241566 h 741895"/>
                  <a:gd name="connsiteX11" fmla="*/ 20079 w 865617"/>
                  <a:gd name="connsiteY11" fmla="*/ 306920 h 741895"/>
                  <a:gd name="connsiteX12" fmla="*/ 638826 w 865617"/>
                  <a:gd name="connsiteY12" fmla="*/ 733614 h 741895"/>
                  <a:gd name="connsiteX13" fmla="*/ 704181 w 865617"/>
                  <a:gd name="connsiteY13" fmla="*/ 721817 h 741895"/>
                  <a:gd name="connsiteX14" fmla="*/ 758092 w 865617"/>
                  <a:gd name="connsiteY14" fmla="*/ 643662 h 741895"/>
                  <a:gd name="connsiteX15" fmla="*/ 857422 w 865617"/>
                  <a:gd name="connsiteY15" fmla="*/ 500212 h 741895"/>
                  <a:gd name="connsiteX16" fmla="*/ 845389 w 865617"/>
                  <a:gd name="connsiteY16" fmla="*/ 434975 h 741895"/>
                  <a:gd name="connsiteX17" fmla="*/ 486764 w 865617"/>
                  <a:gd name="connsiteY17" fmla="*/ 544451 h 741895"/>
                  <a:gd name="connsiteX18" fmla="*/ 359947 w 865617"/>
                  <a:gd name="connsiteY18" fmla="*/ 417634 h 741895"/>
                  <a:gd name="connsiteX19" fmla="*/ 486764 w 865617"/>
                  <a:gd name="connsiteY19" fmla="*/ 290818 h 741895"/>
                  <a:gd name="connsiteX20" fmla="*/ 613580 w 865617"/>
                  <a:gd name="connsiteY20" fmla="*/ 417634 h 741895"/>
                  <a:gd name="connsiteX21" fmla="*/ 613580 w 865617"/>
                  <a:gd name="connsiteY21" fmla="*/ 417634 h 741895"/>
                  <a:gd name="connsiteX22" fmla="*/ 486764 w 865617"/>
                  <a:gd name="connsiteY22" fmla="*/ 544451 h 741895"/>
                  <a:gd name="connsiteX23" fmla="*/ 766940 w 865617"/>
                  <a:gd name="connsiteY23" fmla="*/ 523039 h 741895"/>
                  <a:gd name="connsiteX24" fmla="*/ 693209 w 865617"/>
                  <a:gd name="connsiteY24" fmla="*/ 629211 h 741895"/>
                  <a:gd name="connsiteX25" fmla="*/ 663717 w 865617"/>
                  <a:gd name="connsiteY25" fmla="*/ 634520 h 741895"/>
                  <a:gd name="connsiteX26" fmla="*/ 663717 w 865617"/>
                  <a:gd name="connsiteY26" fmla="*/ 634520 h 741895"/>
                  <a:gd name="connsiteX27" fmla="*/ 658350 w 865617"/>
                  <a:gd name="connsiteY27" fmla="*/ 605028 h 741895"/>
                  <a:gd name="connsiteX28" fmla="*/ 732139 w 865617"/>
                  <a:gd name="connsiteY28" fmla="*/ 498856 h 741895"/>
                  <a:gd name="connsiteX29" fmla="*/ 761749 w 865617"/>
                  <a:gd name="connsiteY29" fmla="*/ 493488 h 741895"/>
                  <a:gd name="connsiteX30" fmla="*/ 767058 w 865617"/>
                  <a:gd name="connsiteY30" fmla="*/ 523098 h 741895"/>
                  <a:gd name="connsiteX31" fmla="*/ 767058 w 865617"/>
                  <a:gd name="connsiteY31" fmla="*/ 523098 h 741895"/>
                  <a:gd name="connsiteX32" fmla="*/ 766940 w 865617"/>
                  <a:gd name="connsiteY32" fmla="*/ 523039 h 74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65617" h="741895">
                    <a:moveTo>
                      <a:pt x="845389" y="434975"/>
                    </a:moveTo>
                    <a:lnTo>
                      <a:pt x="654869" y="303499"/>
                    </a:lnTo>
                    <a:lnTo>
                      <a:pt x="646671" y="297601"/>
                    </a:lnTo>
                    <a:cubicBezTo>
                      <a:pt x="596239" y="274007"/>
                      <a:pt x="459336" y="280790"/>
                      <a:pt x="466237" y="225699"/>
                    </a:cubicBezTo>
                    <a:cubicBezTo>
                      <a:pt x="467712" y="213902"/>
                      <a:pt x="481573" y="204995"/>
                      <a:pt x="503456" y="198861"/>
                    </a:cubicBezTo>
                    <a:lnTo>
                      <a:pt x="226583" y="8282"/>
                    </a:lnTo>
                    <a:cubicBezTo>
                      <a:pt x="205290" y="-6346"/>
                      <a:pt x="176152" y="-1096"/>
                      <a:pt x="161288" y="20079"/>
                    </a:cubicBezTo>
                    <a:lnTo>
                      <a:pt x="131796" y="62489"/>
                    </a:lnTo>
                    <a:cubicBezTo>
                      <a:pt x="164945" y="91332"/>
                      <a:pt x="168425" y="141587"/>
                      <a:pt x="139581" y="174736"/>
                    </a:cubicBezTo>
                    <a:cubicBezTo>
                      <a:pt x="115221" y="202695"/>
                      <a:pt x="74758" y="210127"/>
                      <a:pt x="42021" y="192668"/>
                    </a:cubicBezTo>
                    <a:lnTo>
                      <a:pt x="8282" y="241566"/>
                    </a:lnTo>
                    <a:cubicBezTo>
                      <a:pt x="-6346" y="262918"/>
                      <a:pt x="-1096" y="292056"/>
                      <a:pt x="20079" y="306920"/>
                    </a:cubicBezTo>
                    <a:lnTo>
                      <a:pt x="638826" y="733614"/>
                    </a:lnTo>
                    <a:cubicBezTo>
                      <a:pt x="660178" y="748242"/>
                      <a:pt x="689316" y="742992"/>
                      <a:pt x="704181" y="721817"/>
                    </a:cubicBezTo>
                    <a:lnTo>
                      <a:pt x="758092" y="643662"/>
                    </a:lnTo>
                    <a:lnTo>
                      <a:pt x="857422" y="500212"/>
                    </a:lnTo>
                    <a:cubicBezTo>
                      <a:pt x="871991" y="478860"/>
                      <a:pt x="866624" y="449781"/>
                      <a:pt x="845389" y="434975"/>
                    </a:cubicBezTo>
                    <a:close/>
                    <a:moveTo>
                      <a:pt x="486764" y="544451"/>
                    </a:moveTo>
                    <a:cubicBezTo>
                      <a:pt x="416749" y="544451"/>
                      <a:pt x="359947" y="487649"/>
                      <a:pt x="359947" y="417634"/>
                    </a:cubicBezTo>
                    <a:cubicBezTo>
                      <a:pt x="359947" y="347620"/>
                      <a:pt x="416749" y="290818"/>
                      <a:pt x="486764" y="290818"/>
                    </a:cubicBezTo>
                    <a:cubicBezTo>
                      <a:pt x="556778" y="290818"/>
                      <a:pt x="613580" y="347620"/>
                      <a:pt x="613580" y="417634"/>
                    </a:cubicBezTo>
                    <a:lnTo>
                      <a:pt x="613580" y="417634"/>
                    </a:lnTo>
                    <a:cubicBezTo>
                      <a:pt x="613580" y="487649"/>
                      <a:pt x="556837" y="544392"/>
                      <a:pt x="486764" y="544451"/>
                    </a:cubicBezTo>
                    <a:close/>
                    <a:moveTo>
                      <a:pt x="766940" y="523039"/>
                    </a:moveTo>
                    <a:lnTo>
                      <a:pt x="693209" y="629211"/>
                    </a:lnTo>
                    <a:cubicBezTo>
                      <a:pt x="686485" y="638767"/>
                      <a:pt x="673331" y="641126"/>
                      <a:pt x="663717" y="634520"/>
                    </a:cubicBezTo>
                    <a:lnTo>
                      <a:pt x="663717" y="634520"/>
                    </a:lnTo>
                    <a:cubicBezTo>
                      <a:pt x="654102" y="627855"/>
                      <a:pt x="651684" y="614642"/>
                      <a:pt x="658350" y="605028"/>
                    </a:cubicBezTo>
                    <a:lnTo>
                      <a:pt x="732139" y="498856"/>
                    </a:lnTo>
                    <a:cubicBezTo>
                      <a:pt x="738804" y="489241"/>
                      <a:pt x="752076" y="486823"/>
                      <a:pt x="761749" y="493488"/>
                    </a:cubicBezTo>
                    <a:cubicBezTo>
                      <a:pt x="771364" y="500153"/>
                      <a:pt x="773782" y="513425"/>
                      <a:pt x="767058" y="523098"/>
                    </a:cubicBezTo>
                    <a:lnTo>
                      <a:pt x="767058" y="523098"/>
                    </a:lnTo>
                    <a:lnTo>
                      <a:pt x="766940" y="523039"/>
                    </a:lnTo>
                    <a:close/>
                  </a:path>
                </a:pathLst>
              </a:custGeom>
              <a:solidFill>
                <a:schemeClr val="accent6"/>
              </a:solidFill>
              <a:ln w="5892" cap="flat">
                <a:noFill/>
                <a:prstDash val="solid"/>
                <a:miter/>
              </a:ln>
            </p:spPr>
            <p:txBody>
              <a:bodyPr rtlCol="0" anchor="ctr"/>
              <a:lstStyle/>
              <a:p>
                <a:endParaRPr lang="zh-CN" altLang="en-US"/>
              </a:p>
            </p:txBody>
          </p:sp>
          <p:sp>
            <p:nvSpPr>
              <p:cNvPr id="400" name="ïSļîḋê">
                <a:extLst>
                  <a:ext uri="{FF2B5EF4-FFF2-40B4-BE49-F238E27FC236}">
                    <a16:creationId xmlns:a16="http://schemas.microsoft.com/office/drawing/2014/main" id="{91D4EB63-44E5-4651-AA9A-D4F3491E4533}"/>
                  </a:ext>
                </a:extLst>
              </p:cNvPr>
              <p:cNvSpPr/>
              <p:nvPr/>
            </p:nvSpPr>
            <p:spPr>
              <a:xfrm>
                <a:off x="2619535" y="3400517"/>
                <a:ext cx="168754" cy="168754"/>
              </a:xfrm>
              <a:custGeom>
                <a:avLst/>
                <a:gdLst>
                  <a:gd name="connsiteX0" fmla="*/ 253633 w 253633"/>
                  <a:gd name="connsiteY0" fmla="*/ 126817 h 253633"/>
                  <a:gd name="connsiteX1" fmla="*/ 126816 w 253633"/>
                  <a:gd name="connsiteY1" fmla="*/ 253633 h 253633"/>
                  <a:gd name="connsiteX2" fmla="*/ 0 w 253633"/>
                  <a:gd name="connsiteY2" fmla="*/ 126817 h 253633"/>
                  <a:gd name="connsiteX3" fmla="*/ 126816 w 253633"/>
                  <a:gd name="connsiteY3" fmla="*/ 0 h 253633"/>
                  <a:gd name="connsiteX4" fmla="*/ 253633 w 253633"/>
                  <a:gd name="connsiteY4" fmla="*/ 126817 h 253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33" h="253633">
                    <a:moveTo>
                      <a:pt x="253633" y="126817"/>
                    </a:moveTo>
                    <a:cubicBezTo>
                      <a:pt x="253633" y="196855"/>
                      <a:pt x="196855" y="253633"/>
                      <a:pt x="126816" y="253633"/>
                    </a:cubicBezTo>
                    <a:cubicBezTo>
                      <a:pt x="56777" y="253633"/>
                      <a:pt x="0" y="196855"/>
                      <a:pt x="0" y="126817"/>
                    </a:cubicBezTo>
                    <a:cubicBezTo>
                      <a:pt x="0" y="56778"/>
                      <a:pt x="56777" y="0"/>
                      <a:pt x="126816" y="0"/>
                    </a:cubicBezTo>
                    <a:cubicBezTo>
                      <a:pt x="196855" y="0"/>
                      <a:pt x="253633" y="56778"/>
                      <a:pt x="253633" y="126817"/>
                    </a:cubicBezTo>
                    <a:close/>
                  </a:path>
                </a:pathLst>
              </a:custGeom>
              <a:solidFill>
                <a:schemeClr val="accent6"/>
              </a:solidFill>
              <a:ln w="5892" cap="flat">
                <a:noFill/>
                <a:prstDash val="solid"/>
                <a:miter/>
              </a:ln>
            </p:spPr>
            <p:txBody>
              <a:bodyPr rtlCol="0" anchor="ctr"/>
              <a:lstStyle/>
              <a:p>
                <a:endParaRPr lang="zh-CN" altLang="en-US"/>
              </a:p>
            </p:txBody>
          </p:sp>
          <p:sp>
            <p:nvSpPr>
              <p:cNvPr id="401" name="íšliḍê">
                <a:extLst>
                  <a:ext uri="{FF2B5EF4-FFF2-40B4-BE49-F238E27FC236}">
                    <a16:creationId xmlns:a16="http://schemas.microsoft.com/office/drawing/2014/main" id="{EBE1AC0C-7DAE-4C80-9716-94420193178C}"/>
                  </a:ext>
                </a:extLst>
              </p:cNvPr>
              <p:cNvSpPr/>
              <p:nvPr/>
            </p:nvSpPr>
            <p:spPr>
              <a:xfrm>
                <a:off x="2408160" y="3248756"/>
                <a:ext cx="77941" cy="92893"/>
              </a:xfrm>
              <a:custGeom>
                <a:avLst/>
                <a:gdLst>
                  <a:gd name="connsiteX0" fmla="*/ 117143 w 117143"/>
                  <a:gd name="connsiteY0" fmla="*/ 59987 h 139616"/>
                  <a:gd name="connsiteX1" fmla="*/ 89774 w 117143"/>
                  <a:gd name="connsiteY1" fmla="*/ 0 h 139616"/>
                  <a:gd name="connsiteX2" fmla="*/ 0 w 117143"/>
                  <a:gd name="connsiteY2" fmla="*/ 130179 h 139616"/>
                  <a:gd name="connsiteX3" fmla="*/ 37514 w 117143"/>
                  <a:gd name="connsiteY3" fmla="*/ 139616 h 139616"/>
                  <a:gd name="connsiteX4" fmla="*/ 117143 w 117143"/>
                  <a:gd name="connsiteY4" fmla="*/ 59987 h 13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43" h="139616">
                    <a:moveTo>
                      <a:pt x="117143" y="59987"/>
                    </a:moveTo>
                    <a:cubicBezTo>
                      <a:pt x="117143" y="36983"/>
                      <a:pt x="107175" y="15100"/>
                      <a:pt x="89774" y="0"/>
                    </a:cubicBezTo>
                    <a:lnTo>
                      <a:pt x="0" y="130179"/>
                    </a:lnTo>
                    <a:cubicBezTo>
                      <a:pt x="11502" y="136372"/>
                      <a:pt x="24420" y="139616"/>
                      <a:pt x="37514" y="139616"/>
                    </a:cubicBezTo>
                    <a:cubicBezTo>
                      <a:pt x="81517" y="139616"/>
                      <a:pt x="117143" y="103990"/>
                      <a:pt x="117143" y="59987"/>
                    </a:cubicBezTo>
                    <a:close/>
                  </a:path>
                </a:pathLst>
              </a:custGeom>
              <a:solidFill>
                <a:schemeClr val="accent6"/>
              </a:solidFill>
              <a:ln w="5892" cap="flat">
                <a:noFill/>
                <a:prstDash val="solid"/>
                <a:miter/>
              </a:ln>
            </p:spPr>
            <p:txBody>
              <a:bodyPr rtlCol="0" anchor="ctr"/>
              <a:lstStyle/>
              <a:p>
                <a:endParaRPr lang="zh-CN" altLang="en-US"/>
              </a:p>
            </p:txBody>
          </p:sp>
          <p:sp>
            <p:nvSpPr>
              <p:cNvPr id="402" name="ïşľiḑê">
                <a:extLst>
                  <a:ext uri="{FF2B5EF4-FFF2-40B4-BE49-F238E27FC236}">
                    <a16:creationId xmlns:a16="http://schemas.microsoft.com/office/drawing/2014/main" id="{55448004-BBD8-486B-B201-91322CFE1602}"/>
                  </a:ext>
                </a:extLst>
              </p:cNvPr>
              <p:cNvSpPr/>
              <p:nvPr/>
            </p:nvSpPr>
            <p:spPr>
              <a:xfrm>
                <a:off x="2815452" y="3532846"/>
                <a:ext cx="77303" cy="98805"/>
              </a:xfrm>
              <a:custGeom>
                <a:avLst/>
                <a:gdLst>
                  <a:gd name="connsiteX0" fmla="*/ 107049 w 116185"/>
                  <a:gd name="connsiteY0" fmla="*/ 3725 h 148501"/>
                  <a:gd name="connsiteX1" fmla="*/ 77556 w 116185"/>
                  <a:gd name="connsiteY1" fmla="*/ 9093 h 148501"/>
                  <a:gd name="connsiteX2" fmla="*/ 3767 w 116185"/>
                  <a:gd name="connsiteY2" fmla="*/ 115265 h 148501"/>
                  <a:gd name="connsiteX3" fmla="*/ 9135 w 116185"/>
                  <a:gd name="connsiteY3" fmla="*/ 144757 h 148501"/>
                  <a:gd name="connsiteX4" fmla="*/ 9135 w 116185"/>
                  <a:gd name="connsiteY4" fmla="*/ 144757 h 148501"/>
                  <a:gd name="connsiteX5" fmla="*/ 38627 w 116185"/>
                  <a:gd name="connsiteY5" fmla="*/ 139448 h 148501"/>
                  <a:gd name="connsiteX6" fmla="*/ 112357 w 116185"/>
                  <a:gd name="connsiteY6" fmla="*/ 33277 h 148501"/>
                  <a:gd name="connsiteX7" fmla="*/ 107049 w 116185"/>
                  <a:gd name="connsiteY7" fmla="*/ 3725 h 14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85" h="148501">
                    <a:moveTo>
                      <a:pt x="107049" y="3725"/>
                    </a:moveTo>
                    <a:cubicBezTo>
                      <a:pt x="97434" y="-2881"/>
                      <a:pt x="84222" y="-463"/>
                      <a:pt x="77556" y="9093"/>
                    </a:cubicBezTo>
                    <a:lnTo>
                      <a:pt x="3767" y="115265"/>
                    </a:lnTo>
                    <a:cubicBezTo>
                      <a:pt x="-2898" y="124879"/>
                      <a:pt x="-480" y="138092"/>
                      <a:pt x="9135" y="144757"/>
                    </a:cubicBezTo>
                    <a:lnTo>
                      <a:pt x="9135" y="144757"/>
                    </a:lnTo>
                    <a:cubicBezTo>
                      <a:pt x="18749" y="151363"/>
                      <a:pt x="31903" y="149004"/>
                      <a:pt x="38627" y="139448"/>
                    </a:cubicBezTo>
                    <a:lnTo>
                      <a:pt x="112357" y="33277"/>
                    </a:lnTo>
                    <a:cubicBezTo>
                      <a:pt x="119082" y="23662"/>
                      <a:pt x="116722" y="10450"/>
                      <a:pt x="107049" y="3725"/>
                    </a:cubicBezTo>
                    <a:close/>
                  </a:path>
                </a:pathLst>
              </a:custGeom>
              <a:solidFill>
                <a:srgbClr val="30242A"/>
              </a:solidFill>
              <a:ln w="5892" cap="flat">
                <a:noFill/>
                <a:prstDash val="solid"/>
                <a:miter/>
              </a:ln>
            </p:spPr>
            <p:txBody>
              <a:bodyPr rtlCol="0" anchor="ctr"/>
              <a:lstStyle/>
              <a:p>
                <a:endParaRPr lang="zh-CN" altLang="en-US"/>
              </a:p>
            </p:txBody>
          </p:sp>
          <p:sp>
            <p:nvSpPr>
              <p:cNvPr id="403" name="i$lîḍé">
                <a:extLst>
                  <a:ext uri="{FF2B5EF4-FFF2-40B4-BE49-F238E27FC236}">
                    <a16:creationId xmlns:a16="http://schemas.microsoft.com/office/drawing/2014/main" id="{FA8F256B-EA04-4925-B6C5-E4F156891D28}"/>
                  </a:ext>
                </a:extLst>
              </p:cNvPr>
              <p:cNvSpPr/>
              <p:nvPr/>
            </p:nvSpPr>
            <p:spPr>
              <a:xfrm>
                <a:off x="2498161" y="3462884"/>
                <a:ext cx="250883" cy="211393"/>
              </a:xfrm>
              <a:custGeom>
                <a:avLst/>
                <a:gdLst>
                  <a:gd name="connsiteX0" fmla="*/ 377070 w 377070"/>
                  <a:gd name="connsiteY0" fmla="*/ 289663 h 317717"/>
                  <a:gd name="connsiteX1" fmla="*/ 270898 w 377070"/>
                  <a:gd name="connsiteY1" fmla="*/ 295562 h 317717"/>
                  <a:gd name="connsiteX2" fmla="*/ 182422 w 377070"/>
                  <a:gd name="connsiteY2" fmla="*/ 260171 h 317717"/>
                  <a:gd name="connsiteX3" fmla="*/ 105742 w 377070"/>
                  <a:gd name="connsiteY3" fmla="*/ 230679 h 317717"/>
                  <a:gd name="connsiteX4" fmla="*/ 46758 w 377070"/>
                  <a:gd name="connsiteY4" fmla="*/ 207085 h 317717"/>
                  <a:gd name="connsiteX5" fmla="*/ 17266 w 377070"/>
                  <a:gd name="connsiteY5" fmla="*/ 640 h 317717"/>
                  <a:gd name="connsiteX6" fmla="*/ 104798 w 377070"/>
                  <a:gd name="connsiteY6" fmla="*/ 100913 h 317717"/>
                  <a:gd name="connsiteX7" fmla="*/ 164727 w 377070"/>
                  <a:gd name="connsiteY7" fmla="*/ 18335 h 317717"/>
                  <a:gd name="connsiteX8" fmla="*/ 211914 w 377070"/>
                  <a:gd name="connsiteY8" fmla="*/ 59624 h 317717"/>
                  <a:gd name="connsiteX9" fmla="*/ 270898 w 377070"/>
                  <a:gd name="connsiteY9" fmla="*/ 36030 h 317717"/>
                  <a:gd name="connsiteX10" fmla="*/ 300391 w 377070"/>
                  <a:gd name="connsiteY10" fmla="*/ 100913 h 317717"/>
                  <a:gd name="connsiteX11" fmla="*/ 359375 w 377070"/>
                  <a:gd name="connsiteY11" fmla="*/ 112710 h 317717"/>
                  <a:gd name="connsiteX12" fmla="*/ 341680 w 377070"/>
                  <a:gd name="connsiteY12" fmla="*/ 266070 h 317717"/>
                  <a:gd name="connsiteX13" fmla="*/ 377070 w 377070"/>
                  <a:gd name="connsiteY13" fmla="*/ 289663 h 31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070" h="317717">
                    <a:moveTo>
                      <a:pt x="377070" y="289663"/>
                    </a:moveTo>
                    <a:cubicBezTo>
                      <a:pt x="377070" y="289663"/>
                      <a:pt x="323984" y="348648"/>
                      <a:pt x="270898" y="295562"/>
                    </a:cubicBezTo>
                    <a:cubicBezTo>
                      <a:pt x="270898" y="295562"/>
                      <a:pt x="206016" y="313257"/>
                      <a:pt x="182422" y="260171"/>
                    </a:cubicBezTo>
                    <a:cubicBezTo>
                      <a:pt x="182422" y="260171"/>
                      <a:pt x="129336" y="283765"/>
                      <a:pt x="105742" y="230679"/>
                    </a:cubicBezTo>
                    <a:cubicBezTo>
                      <a:pt x="104209" y="227258"/>
                      <a:pt x="75070" y="243419"/>
                      <a:pt x="46758" y="207085"/>
                    </a:cubicBezTo>
                    <a:cubicBezTo>
                      <a:pt x="5469" y="153999"/>
                      <a:pt x="-18125" y="6538"/>
                      <a:pt x="17266" y="640"/>
                    </a:cubicBezTo>
                    <a:cubicBezTo>
                      <a:pt x="78019" y="-9506"/>
                      <a:pt x="103737" y="104452"/>
                      <a:pt x="104798" y="100913"/>
                    </a:cubicBezTo>
                    <a:cubicBezTo>
                      <a:pt x="118070" y="56026"/>
                      <a:pt x="141074" y="18335"/>
                      <a:pt x="164727" y="18335"/>
                    </a:cubicBezTo>
                    <a:cubicBezTo>
                      <a:pt x="206016" y="18335"/>
                      <a:pt x="211914" y="59624"/>
                      <a:pt x="211914" y="59624"/>
                    </a:cubicBezTo>
                    <a:cubicBezTo>
                      <a:pt x="211914" y="59624"/>
                      <a:pt x="236865" y="26298"/>
                      <a:pt x="270898" y="36030"/>
                    </a:cubicBezTo>
                    <a:cubicBezTo>
                      <a:pt x="312187" y="47827"/>
                      <a:pt x="300391" y="100913"/>
                      <a:pt x="300391" y="100913"/>
                    </a:cubicBezTo>
                    <a:cubicBezTo>
                      <a:pt x="300391" y="100913"/>
                      <a:pt x="338259" y="75786"/>
                      <a:pt x="359375" y="112710"/>
                    </a:cubicBezTo>
                    <a:cubicBezTo>
                      <a:pt x="382969" y="153999"/>
                      <a:pt x="335781" y="207085"/>
                      <a:pt x="341680" y="266070"/>
                    </a:cubicBezTo>
                    <a:lnTo>
                      <a:pt x="377070" y="289663"/>
                    </a:lnTo>
                    <a:close/>
                  </a:path>
                </a:pathLst>
              </a:custGeom>
              <a:solidFill>
                <a:schemeClr val="accent2"/>
              </a:solidFill>
              <a:ln w="5892" cap="flat">
                <a:noFill/>
                <a:prstDash val="solid"/>
                <a:miter/>
              </a:ln>
            </p:spPr>
            <p:txBody>
              <a:bodyPr rtlCol="0" anchor="ctr"/>
              <a:lstStyle/>
              <a:p>
                <a:endParaRPr lang="zh-CN" altLang="en-US"/>
              </a:p>
            </p:txBody>
          </p:sp>
          <p:sp>
            <p:nvSpPr>
              <p:cNvPr id="404" name="ïṡlíḓé">
                <a:extLst>
                  <a:ext uri="{FF2B5EF4-FFF2-40B4-BE49-F238E27FC236}">
                    <a16:creationId xmlns:a16="http://schemas.microsoft.com/office/drawing/2014/main" id="{00FFB234-C637-45B5-921D-3DD6E5E458D7}"/>
                  </a:ext>
                </a:extLst>
              </p:cNvPr>
              <p:cNvSpPr/>
              <p:nvPr/>
            </p:nvSpPr>
            <p:spPr>
              <a:xfrm>
                <a:off x="2663925" y="3523904"/>
                <a:ext cx="31824" cy="129901"/>
              </a:xfrm>
              <a:custGeom>
                <a:avLst/>
                <a:gdLst>
                  <a:gd name="connsiteX0" fmla="*/ 47830 w 47830"/>
                  <a:gd name="connsiteY0" fmla="*/ 0 h 195238"/>
                  <a:gd name="connsiteX1" fmla="*/ 7957 w 47830"/>
                  <a:gd name="connsiteY1" fmla="*/ 195238 h 195238"/>
                </a:gdLst>
                <a:ahLst/>
                <a:cxnLst>
                  <a:cxn ang="0">
                    <a:pos x="connsiteX0" y="connsiteY0"/>
                  </a:cxn>
                  <a:cxn ang="0">
                    <a:pos x="connsiteX1" y="connsiteY1"/>
                  </a:cxn>
                </a:cxnLst>
                <a:rect l="l" t="t" r="r" b="b"/>
                <a:pathLst>
                  <a:path w="47830" h="195238">
                    <a:moveTo>
                      <a:pt x="47830" y="0"/>
                    </a:moveTo>
                    <a:cubicBezTo>
                      <a:pt x="22644" y="44003"/>
                      <a:pt x="-17053" y="129294"/>
                      <a:pt x="7957" y="195238"/>
                    </a:cubicBezTo>
                  </a:path>
                </a:pathLst>
              </a:custGeom>
              <a:noFill/>
              <a:ln w="23568" cap="rnd">
                <a:solidFill>
                  <a:schemeClr val="accent2"/>
                </a:solidFill>
                <a:prstDash val="solid"/>
                <a:round/>
              </a:ln>
            </p:spPr>
            <p:txBody>
              <a:bodyPr rtlCol="0" anchor="ctr"/>
              <a:lstStyle/>
              <a:p>
                <a:endParaRPr lang="zh-CN" altLang="en-US"/>
              </a:p>
            </p:txBody>
          </p:sp>
          <p:sp>
            <p:nvSpPr>
              <p:cNvPr id="405" name="ïŝľíḓe">
                <a:extLst>
                  <a:ext uri="{FF2B5EF4-FFF2-40B4-BE49-F238E27FC236}">
                    <a16:creationId xmlns:a16="http://schemas.microsoft.com/office/drawing/2014/main" id="{A66D8B00-6B7C-4F8F-926E-5812E4A13A15}"/>
                  </a:ext>
                </a:extLst>
              </p:cNvPr>
              <p:cNvSpPr/>
              <p:nvPr/>
            </p:nvSpPr>
            <p:spPr>
              <a:xfrm>
                <a:off x="2610237" y="3496668"/>
                <a:ext cx="25663" cy="135121"/>
              </a:xfrm>
              <a:custGeom>
                <a:avLst/>
                <a:gdLst>
                  <a:gd name="connsiteX0" fmla="*/ 38571 w 38571"/>
                  <a:gd name="connsiteY0" fmla="*/ 0 h 203083"/>
                  <a:gd name="connsiteX1" fmla="*/ 3534 w 38571"/>
                  <a:gd name="connsiteY1" fmla="*/ 203083 h 203083"/>
                </a:gdLst>
                <a:ahLst/>
                <a:cxnLst>
                  <a:cxn ang="0">
                    <a:pos x="connsiteX0" y="connsiteY0"/>
                  </a:cxn>
                  <a:cxn ang="0">
                    <a:pos x="connsiteX1" y="connsiteY1"/>
                  </a:cxn>
                </a:cxnLst>
                <a:rect l="l" t="t" r="r" b="b"/>
                <a:pathLst>
                  <a:path w="38571" h="203083">
                    <a:moveTo>
                      <a:pt x="38571" y="0"/>
                    </a:moveTo>
                    <a:cubicBezTo>
                      <a:pt x="22586" y="37750"/>
                      <a:pt x="-10917" y="129294"/>
                      <a:pt x="3534" y="203083"/>
                    </a:cubicBezTo>
                  </a:path>
                </a:pathLst>
              </a:custGeom>
              <a:noFill/>
              <a:ln w="23568" cap="rnd">
                <a:solidFill>
                  <a:schemeClr val="accent2"/>
                </a:solidFill>
                <a:prstDash val="solid"/>
                <a:round/>
              </a:ln>
            </p:spPr>
            <p:txBody>
              <a:bodyPr rtlCol="0" anchor="ctr"/>
              <a:lstStyle/>
              <a:p>
                <a:endParaRPr lang="zh-CN" altLang="en-US"/>
              </a:p>
            </p:txBody>
          </p:sp>
          <p:sp>
            <p:nvSpPr>
              <p:cNvPr id="406" name="ïṥ1îḓé">
                <a:extLst>
                  <a:ext uri="{FF2B5EF4-FFF2-40B4-BE49-F238E27FC236}">
                    <a16:creationId xmlns:a16="http://schemas.microsoft.com/office/drawing/2014/main" id="{54E40DA4-9D7B-43CF-A082-FB7EBCA45AC2}"/>
                  </a:ext>
                </a:extLst>
              </p:cNvPr>
              <p:cNvSpPr/>
              <p:nvPr/>
            </p:nvSpPr>
            <p:spPr>
              <a:xfrm>
                <a:off x="2557651" y="3520215"/>
                <a:ext cx="5881" cy="89165"/>
              </a:xfrm>
              <a:custGeom>
                <a:avLst/>
                <a:gdLst>
                  <a:gd name="connsiteX0" fmla="*/ 8840 w 8839"/>
                  <a:gd name="connsiteY0" fmla="*/ 0 h 134012"/>
                  <a:gd name="connsiteX1" fmla="*/ 5360 w 8839"/>
                  <a:gd name="connsiteY1" fmla="*/ 134013 h 134012"/>
                </a:gdLst>
                <a:ahLst/>
                <a:cxnLst>
                  <a:cxn ang="0">
                    <a:pos x="connsiteX0" y="connsiteY0"/>
                  </a:cxn>
                  <a:cxn ang="0">
                    <a:pos x="connsiteX1" y="connsiteY1"/>
                  </a:cxn>
                </a:cxnLst>
                <a:rect l="l" t="t" r="r" b="b"/>
                <a:pathLst>
                  <a:path w="8839" h="134012">
                    <a:moveTo>
                      <a:pt x="8840" y="0"/>
                    </a:moveTo>
                    <a:cubicBezTo>
                      <a:pt x="1054" y="37750"/>
                      <a:pt x="-4668" y="88064"/>
                      <a:pt x="5360" y="134013"/>
                    </a:cubicBezTo>
                  </a:path>
                </a:pathLst>
              </a:custGeom>
              <a:noFill/>
              <a:ln w="23568" cap="rnd">
                <a:solidFill>
                  <a:schemeClr val="accent2"/>
                </a:solidFill>
                <a:prstDash val="solid"/>
                <a:round/>
              </a:ln>
            </p:spPr>
            <p:txBody>
              <a:bodyPr rtlCol="0" anchor="ctr"/>
              <a:lstStyle/>
              <a:p>
                <a:endParaRPr lang="zh-CN" altLang="en-US"/>
              </a:p>
            </p:txBody>
          </p:sp>
          <p:sp>
            <p:nvSpPr>
              <p:cNvPr id="407" name="îsļîďe">
                <a:extLst>
                  <a:ext uri="{FF2B5EF4-FFF2-40B4-BE49-F238E27FC236}">
                    <a16:creationId xmlns:a16="http://schemas.microsoft.com/office/drawing/2014/main" id="{034B167E-95E0-458E-8A24-D2DD85EE6F86}"/>
                  </a:ext>
                </a:extLst>
              </p:cNvPr>
              <p:cNvSpPr/>
              <p:nvPr/>
            </p:nvSpPr>
            <p:spPr>
              <a:xfrm>
                <a:off x="3745354" y="2713727"/>
                <a:ext cx="438375" cy="382640"/>
              </a:xfrm>
              <a:custGeom>
                <a:avLst/>
                <a:gdLst>
                  <a:gd name="connsiteX0" fmla="*/ 449058 w 658865"/>
                  <a:gd name="connsiteY0" fmla="*/ 336211 h 575098"/>
                  <a:gd name="connsiteX1" fmla="*/ 543433 w 658865"/>
                  <a:gd name="connsiteY1" fmla="*/ 129766 h 575098"/>
                  <a:gd name="connsiteX2" fmla="*/ 331089 w 658865"/>
                  <a:gd name="connsiteY2" fmla="*/ 165156 h 575098"/>
                  <a:gd name="connsiteX3" fmla="*/ 207222 w 658865"/>
                  <a:gd name="connsiteY3" fmla="*/ 0 h 575098"/>
                  <a:gd name="connsiteX4" fmla="*/ 95151 w 658865"/>
                  <a:gd name="connsiteY4" fmla="*/ 0 h 575098"/>
                  <a:gd name="connsiteX5" fmla="*/ 95151 w 658865"/>
                  <a:gd name="connsiteY5" fmla="*/ 0 h 575098"/>
                  <a:gd name="connsiteX6" fmla="*/ 65659 w 658865"/>
                  <a:gd name="connsiteY6" fmla="*/ 129766 h 575098"/>
                  <a:gd name="connsiteX7" fmla="*/ 60115 w 658865"/>
                  <a:gd name="connsiteY7" fmla="*/ 162502 h 575098"/>
                  <a:gd name="connsiteX8" fmla="*/ 776 w 658865"/>
                  <a:gd name="connsiteY8" fmla="*/ 182852 h 575098"/>
                  <a:gd name="connsiteX9" fmla="*/ 40237 w 658865"/>
                  <a:gd name="connsiteY9" fmla="*/ 243311 h 575098"/>
                  <a:gd name="connsiteX10" fmla="*/ 30269 w 658865"/>
                  <a:gd name="connsiteY10" fmla="*/ 418789 h 575098"/>
                  <a:gd name="connsiteX11" fmla="*/ 236714 w 658865"/>
                  <a:gd name="connsiteY11" fmla="*/ 513164 h 575098"/>
                  <a:gd name="connsiteX12" fmla="*/ 228633 w 658865"/>
                  <a:gd name="connsiteY12" fmla="*/ 575098 h 575098"/>
                  <a:gd name="connsiteX13" fmla="*/ 650785 w 658865"/>
                  <a:gd name="connsiteY13" fmla="*/ 575098 h 575098"/>
                  <a:gd name="connsiteX14" fmla="*/ 658866 w 658865"/>
                  <a:gd name="connsiteY14" fmla="*/ 489158 h 575098"/>
                  <a:gd name="connsiteX15" fmla="*/ 449058 w 658865"/>
                  <a:gd name="connsiteY15" fmla="*/ 336211 h 5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8865" h="575098">
                    <a:moveTo>
                      <a:pt x="449058" y="336211"/>
                    </a:moveTo>
                    <a:cubicBezTo>
                      <a:pt x="519839" y="312617"/>
                      <a:pt x="602417" y="212344"/>
                      <a:pt x="543433" y="129766"/>
                    </a:cubicBezTo>
                    <a:cubicBezTo>
                      <a:pt x="465279" y="20291"/>
                      <a:pt x="331089" y="165156"/>
                      <a:pt x="331089" y="165156"/>
                    </a:cubicBezTo>
                    <a:cubicBezTo>
                      <a:pt x="274228" y="123690"/>
                      <a:pt x="231111" y="66181"/>
                      <a:pt x="207222" y="0"/>
                    </a:cubicBezTo>
                    <a:cubicBezTo>
                      <a:pt x="189526" y="5898"/>
                      <a:pt x="136441" y="11797"/>
                      <a:pt x="95151" y="0"/>
                    </a:cubicBezTo>
                    <a:lnTo>
                      <a:pt x="95151" y="0"/>
                    </a:lnTo>
                    <a:cubicBezTo>
                      <a:pt x="95151" y="0"/>
                      <a:pt x="77456" y="47188"/>
                      <a:pt x="65659" y="129766"/>
                    </a:cubicBezTo>
                    <a:cubicBezTo>
                      <a:pt x="64067" y="141091"/>
                      <a:pt x="62179" y="152003"/>
                      <a:pt x="60115" y="162502"/>
                    </a:cubicBezTo>
                    <a:cubicBezTo>
                      <a:pt x="60115" y="162502"/>
                      <a:pt x="6675" y="159258"/>
                      <a:pt x="776" y="182852"/>
                    </a:cubicBezTo>
                    <a:cubicBezTo>
                      <a:pt x="-6538" y="211990"/>
                      <a:pt x="40237" y="243311"/>
                      <a:pt x="40237" y="243311"/>
                    </a:cubicBezTo>
                    <a:cubicBezTo>
                      <a:pt x="21952" y="309196"/>
                      <a:pt x="6734" y="359864"/>
                      <a:pt x="30269" y="418789"/>
                    </a:cubicBezTo>
                    <a:cubicBezTo>
                      <a:pt x="51031" y="470755"/>
                      <a:pt x="95151" y="530860"/>
                      <a:pt x="236714" y="513164"/>
                    </a:cubicBezTo>
                    <a:lnTo>
                      <a:pt x="228633" y="575098"/>
                    </a:lnTo>
                    <a:lnTo>
                      <a:pt x="650785" y="575098"/>
                    </a:lnTo>
                    <a:cubicBezTo>
                      <a:pt x="653144" y="550384"/>
                      <a:pt x="655916" y="520950"/>
                      <a:pt x="658866" y="489158"/>
                    </a:cubicBezTo>
                    <a:cubicBezTo>
                      <a:pt x="610970" y="473055"/>
                      <a:pt x="491114" y="425042"/>
                      <a:pt x="449058" y="336211"/>
                    </a:cubicBezTo>
                    <a:close/>
                  </a:path>
                </a:pathLst>
              </a:custGeom>
              <a:solidFill>
                <a:srgbClr val="F9B3B3"/>
              </a:solidFill>
              <a:ln w="5892" cap="flat">
                <a:noFill/>
                <a:prstDash val="solid"/>
                <a:miter/>
              </a:ln>
            </p:spPr>
            <p:txBody>
              <a:bodyPr rtlCol="0" anchor="ctr"/>
              <a:lstStyle/>
              <a:p>
                <a:endParaRPr lang="zh-CN" altLang="en-US"/>
              </a:p>
            </p:txBody>
          </p:sp>
          <p:sp>
            <p:nvSpPr>
              <p:cNvPr id="408" name="íš1îďe">
                <a:extLst>
                  <a:ext uri="{FF2B5EF4-FFF2-40B4-BE49-F238E27FC236}">
                    <a16:creationId xmlns:a16="http://schemas.microsoft.com/office/drawing/2014/main" id="{95A1B892-7131-4889-81B6-83DC16766D9F}"/>
                  </a:ext>
                </a:extLst>
              </p:cNvPr>
              <p:cNvSpPr/>
              <p:nvPr/>
            </p:nvSpPr>
            <p:spPr>
              <a:xfrm>
                <a:off x="3753532" y="2566982"/>
                <a:ext cx="448222" cy="472205"/>
              </a:xfrm>
              <a:custGeom>
                <a:avLst/>
                <a:gdLst>
                  <a:gd name="connsiteX0" fmla="*/ 483955 w 673666"/>
                  <a:gd name="connsiteY0" fmla="*/ 25906 h 709712"/>
                  <a:gd name="connsiteX1" fmla="*/ 153642 w 673666"/>
                  <a:gd name="connsiteY1" fmla="*/ 67195 h 709712"/>
                  <a:gd name="connsiteX2" fmla="*/ 282 w 673666"/>
                  <a:gd name="connsiteY2" fmla="*/ 120281 h 709712"/>
                  <a:gd name="connsiteX3" fmla="*/ 82861 w 673666"/>
                  <a:gd name="connsiteY3" fmla="*/ 220554 h 709712"/>
                  <a:gd name="connsiteX4" fmla="*/ 82861 w 673666"/>
                  <a:gd name="connsiteY4" fmla="*/ 220554 h 709712"/>
                  <a:gd name="connsiteX5" fmla="*/ 194931 w 673666"/>
                  <a:gd name="connsiteY5" fmla="*/ 220554 h 709712"/>
                  <a:gd name="connsiteX6" fmla="*/ 318798 w 673666"/>
                  <a:gd name="connsiteY6" fmla="*/ 385711 h 709712"/>
                  <a:gd name="connsiteX7" fmla="*/ 531142 w 673666"/>
                  <a:gd name="connsiteY7" fmla="*/ 350320 h 709712"/>
                  <a:gd name="connsiteX8" fmla="*/ 436767 w 673666"/>
                  <a:gd name="connsiteY8" fmla="*/ 556766 h 709712"/>
                  <a:gd name="connsiteX9" fmla="*/ 646575 w 673666"/>
                  <a:gd name="connsiteY9" fmla="*/ 709712 h 709712"/>
                  <a:gd name="connsiteX10" fmla="*/ 672705 w 673666"/>
                  <a:gd name="connsiteY10" fmla="*/ 385711 h 709712"/>
                  <a:gd name="connsiteX11" fmla="*/ 483955 w 673666"/>
                  <a:gd name="connsiteY11" fmla="*/ 25906 h 70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666" h="709712">
                    <a:moveTo>
                      <a:pt x="483955" y="25906"/>
                    </a:moveTo>
                    <a:cubicBezTo>
                      <a:pt x="312900" y="-50774"/>
                      <a:pt x="153642" y="67195"/>
                      <a:pt x="153642" y="67195"/>
                    </a:cubicBezTo>
                    <a:cubicBezTo>
                      <a:pt x="153642" y="67195"/>
                      <a:pt x="8186" y="25316"/>
                      <a:pt x="282" y="120281"/>
                    </a:cubicBezTo>
                    <a:cubicBezTo>
                      <a:pt x="-5616" y="191062"/>
                      <a:pt x="82861" y="220554"/>
                      <a:pt x="82861" y="220554"/>
                    </a:cubicBezTo>
                    <a:lnTo>
                      <a:pt x="82861" y="220554"/>
                    </a:lnTo>
                    <a:cubicBezTo>
                      <a:pt x="124150" y="232351"/>
                      <a:pt x="177236" y="226453"/>
                      <a:pt x="194931" y="220554"/>
                    </a:cubicBezTo>
                    <a:cubicBezTo>
                      <a:pt x="218820" y="286735"/>
                      <a:pt x="261938" y="344245"/>
                      <a:pt x="318798" y="385711"/>
                    </a:cubicBezTo>
                    <a:cubicBezTo>
                      <a:pt x="318798" y="385711"/>
                      <a:pt x="452988" y="240845"/>
                      <a:pt x="531142" y="350320"/>
                    </a:cubicBezTo>
                    <a:cubicBezTo>
                      <a:pt x="590127" y="432898"/>
                      <a:pt x="507548" y="533172"/>
                      <a:pt x="436767" y="556766"/>
                    </a:cubicBezTo>
                    <a:cubicBezTo>
                      <a:pt x="478823" y="645596"/>
                      <a:pt x="598679" y="693609"/>
                      <a:pt x="646575" y="709712"/>
                    </a:cubicBezTo>
                    <a:cubicBezTo>
                      <a:pt x="656956" y="597229"/>
                      <a:pt x="669402" y="454781"/>
                      <a:pt x="672705" y="385711"/>
                    </a:cubicBezTo>
                    <a:cubicBezTo>
                      <a:pt x="678073" y="273109"/>
                      <a:pt x="666806" y="107953"/>
                      <a:pt x="483955" y="25906"/>
                    </a:cubicBezTo>
                    <a:close/>
                  </a:path>
                </a:pathLst>
              </a:custGeom>
              <a:solidFill>
                <a:schemeClr val="accent6"/>
              </a:solidFill>
              <a:ln w="5892" cap="flat">
                <a:noFill/>
                <a:prstDash val="solid"/>
                <a:miter/>
              </a:ln>
            </p:spPr>
            <p:txBody>
              <a:bodyPr rtlCol="0" anchor="ctr"/>
              <a:lstStyle/>
              <a:p>
                <a:endParaRPr lang="zh-CN" altLang="en-US"/>
              </a:p>
            </p:txBody>
          </p:sp>
          <p:sp>
            <p:nvSpPr>
              <p:cNvPr id="409" name="íSļïďê">
                <a:extLst>
                  <a:ext uri="{FF2B5EF4-FFF2-40B4-BE49-F238E27FC236}">
                    <a16:creationId xmlns:a16="http://schemas.microsoft.com/office/drawing/2014/main" id="{5AD36CEC-F1A5-43B4-8BA0-D4E9A67CB71A}"/>
                  </a:ext>
                </a:extLst>
              </p:cNvPr>
              <p:cNvSpPr/>
              <p:nvPr/>
            </p:nvSpPr>
            <p:spPr>
              <a:xfrm>
                <a:off x="2690008" y="3332265"/>
                <a:ext cx="839150" cy="407993"/>
              </a:xfrm>
              <a:custGeom>
                <a:avLst/>
                <a:gdLst>
                  <a:gd name="connsiteX0" fmla="*/ 908612 w 1261221"/>
                  <a:gd name="connsiteY0" fmla="*/ 173362 h 613203"/>
                  <a:gd name="connsiteX1" fmla="*/ 336463 w 1261221"/>
                  <a:gd name="connsiteY1" fmla="*/ 20002 h 613203"/>
                  <a:gd name="connsiteX2" fmla="*/ 37471 w 1261221"/>
                  <a:gd name="connsiteY2" fmla="*/ 10860 h 613203"/>
                  <a:gd name="connsiteX3" fmla="*/ 252 w 1261221"/>
                  <a:gd name="connsiteY3" fmla="*/ 37698 h 613203"/>
                  <a:gd name="connsiteX4" fmla="*/ 180686 w 1261221"/>
                  <a:gd name="connsiteY4" fmla="*/ 109599 h 613203"/>
                  <a:gd name="connsiteX5" fmla="*/ 379522 w 1261221"/>
                  <a:gd name="connsiteY5" fmla="*/ 246738 h 613203"/>
                  <a:gd name="connsiteX6" fmla="*/ 391319 w 1261221"/>
                  <a:gd name="connsiteY6" fmla="*/ 312093 h 613203"/>
                  <a:gd name="connsiteX7" fmla="*/ 292461 w 1261221"/>
                  <a:gd name="connsiteY7" fmla="*/ 455425 h 613203"/>
                  <a:gd name="connsiteX8" fmla="*/ 778846 w 1261221"/>
                  <a:gd name="connsiteY8" fmla="*/ 609846 h 613203"/>
                  <a:gd name="connsiteX9" fmla="*/ 1261221 w 1261221"/>
                  <a:gd name="connsiteY9" fmla="*/ 464332 h 613203"/>
                  <a:gd name="connsiteX10" fmla="*/ 1033129 w 1261221"/>
                  <a:gd name="connsiteY10" fmla="*/ 87834 h 613203"/>
                  <a:gd name="connsiteX11" fmla="*/ 908612 w 1261221"/>
                  <a:gd name="connsiteY11" fmla="*/ 173362 h 61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21" h="613203">
                    <a:moveTo>
                      <a:pt x="908612" y="173362"/>
                    </a:moveTo>
                    <a:cubicBezTo>
                      <a:pt x="908612" y="173362"/>
                      <a:pt x="495721" y="55393"/>
                      <a:pt x="336463" y="20002"/>
                    </a:cubicBezTo>
                    <a:cubicBezTo>
                      <a:pt x="239611" y="-1527"/>
                      <a:pt x="102649" y="-7367"/>
                      <a:pt x="37471" y="10860"/>
                    </a:cubicBezTo>
                    <a:cubicBezTo>
                      <a:pt x="15588" y="16758"/>
                      <a:pt x="1727" y="25842"/>
                      <a:pt x="252" y="37698"/>
                    </a:cubicBezTo>
                    <a:cubicBezTo>
                      <a:pt x="-6649" y="92789"/>
                      <a:pt x="130018" y="85947"/>
                      <a:pt x="180686" y="109599"/>
                    </a:cubicBezTo>
                    <a:lnTo>
                      <a:pt x="379522" y="246738"/>
                    </a:lnTo>
                    <a:cubicBezTo>
                      <a:pt x="400697" y="261602"/>
                      <a:pt x="405947" y="290741"/>
                      <a:pt x="391319" y="312093"/>
                    </a:cubicBezTo>
                    <a:lnTo>
                      <a:pt x="292461" y="455425"/>
                    </a:lnTo>
                    <a:cubicBezTo>
                      <a:pt x="444582" y="534228"/>
                      <a:pt x="609090" y="586488"/>
                      <a:pt x="778846" y="609846"/>
                    </a:cubicBezTo>
                    <a:cubicBezTo>
                      <a:pt x="935332" y="631494"/>
                      <a:pt x="1125262" y="544433"/>
                      <a:pt x="1261221" y="464332"/>
                    </a:cubicBezTo>
                    <a:lnTo>
                      <a:pt x="1033129" y="87834"/>
                    </a:lnTo>
                    <a:cubicBezTo>
                      <a:pt x="959811" y="137853"/>
                      <a:pt x="908612" y="173362"/>
                      <a:pt x="908612" y="173362"/>
                    </a:cubicBezTo>
                    <a:close/>
                  </a:path>
                </a:pathLst>
              </a:custGeom>
              <a:solidFill>
                <a:srgbClr val="F9B3B3"/>
              </a:solidFill>
              <a:ln w="5892" cap="flat">
                <a:noFill/>
                <a:prstDash val="solid"/>
                <a:miter/>
              </a:ln>
            </p:spPr>
            <p:txBody>
              <a:bodyPr rtlCol="0" anchor="ctr"/>
              <a:lstStyle/>
              <a:p>
                <a:endParaRPr lang="zh-CN" altLang="en-US"/>
              </a:p>
            </p:txBody>
          </p:sp>
          <p:sp>
            <p:nvSpPr>
              <p:cNvPr id="410" name="îSlîḍé">
                <a:extLst>
                  <a:ext uri="{FF2B5EF4-FFF2-40B4-BE49-F238E27FC236}">
                    <a16:creationId xmlns:a16="http://schemas.microsoft.com/office/drawing/2014/main" id="{7C241FB3-9C11-4D97-8446-5E7F953C00A3}"/>
                  </a:ext>
                </a:extLst>
              </p:cNvPr>
              <p:cNvSpPr/>
              <p:nvPr/>
            </p:nvSpPr>
            <p:spPr>
              <a:xfrm>
                <a:off x="3377398" y="3096367"/>
                <a:ext cx="847263" cy="763318"/>
              </a:xfrm>
              <a:custGeom>
                <a:avLst/>
                <a:gdLst>
                  <a:gd name="connsiteX0" fmla="*/ 1203813 w 1273414"/>
                  <a:gd name="connsiteY0" fmla="*/ 0 h 1147247"/>
                  <a:gd name="connsiteX1" fmla="*/ 781661 w 1273414"/>
                  <a:gd name="connsiteY1" fmla="*/ 0 h 1147247"/>
                  <a:gd name="connsiteX2" fmla="*/ 772047 w 1273414"/>
                  <a:gd name="connsiteY2" fmla="*/ 73731 h 1147247"/>
                  <a:gd name="connsiteX3" fmla="*/ 418140 w 1273414"/>
                  <a:gd name="connsiteY3" fmla="*/ 162207 h 1147247"/>
                  <a:gd name="connsiteX4" fmla="*/ 0 w 1273414"/>
                  <a:gd name="connsiteY4" fmla="*/ 442088 h 1147247"/>
                  <a:gd name="connsiteX5" fmla="*/ 228093 w 1273414"/>
                  <a:gd name="connsiteY5" fmla="*/ 818881 h 1147247"/>
                  <a:gd name="connsiteX6" fmla="*/ 406343 w 1273414"/>
                  <a:gd name="connsiteY6" fmla="*/ 698966 h 1147247"/>
                  <a:gd name="connsiteX7" fmla="*/ 252984 w 1273414"/>
                  <a:gd name="connsiteY7" fmla="*/ 1147247 h 1147247"/>
                  <a:gd name="connsiteX8" fmla="*/ 1273414 w 1273414"/>
                  <a:gd name="connsiteY8" fmla="*/ 1147247 h 1147247"/>
                  <a:gd name="connsiteX9" fmla="*/ 1196735 w 1273414"/>
                  <a:gd name="connsiteY9" fmla="*/ 73731 h 1147247"/>
                  <a:gd name="connsiteX10" fmla="*/ 1203813 w 1273414"/>
                  <a:gd name="connsiteY10" fmla="*/ 0 h 114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414" h="1147247">
                    <a:moveTo>
                      <a:pt x="1203813" y="0"/>
                    </a:moveTo>
                    <a:lnTo>
                      <a:pt x="781661" y="0"/>
                    </a:lnTo>
                    <a:lnTo>
                      <a:pt x="772047" y="73731"/>
                    </a:lnTo>
                    <a:cubicBezTo>
                      <a:pt x="772047" y="73731"/>
                      <a:pt x="564717" y="69366"/>
                      <a:pt x="418140" y="162207"/>
                    </a:cubicBezTo>
                    <a:cubicBezTo>
                      <a:pt x="307368" y="232340"/>
                      <a:pt x="122747" y="357918"/>
                      <a:pt x="0" y="442088"/>
                    </a:cubicBezTo>
                    <a:lnTo>
                      <a:pt x="228093" y="818881"/>
                    </a:lnTo>
                    <a:cubicBezTo>
                      <a:pt x="289908" y="782664"/>
                      <a:pt x="349483" y="742614"/>
                      <a:pt x="406343" y="698966"/>
                    </a:cubicBezTo>
                    <a:lnTo>
                      <a:pt x="252984" y="1147247"/>
                    </a:lnTo>
                    <a:lnTo>
                      <a:pt x="1273414" y="1147247"/>
                    </a:lnTo>
                    <a:lnTo>
                      <a:pt x="1196735" y="73731"/>
                    </a:lnTo>
                    <a:cubicBezTo>
                      <a:pt x="1196735" y="73731"/>
                      <a:pt x="1199625" y="44533"/>
                      <a:pt x="1203813" y="0"/>
                    </a:cubicBezTo>
                    <a:close/>
                  </a:path>
                </a:pathLst>
              </a:custGeom>
              <a:solidFill>
                <a:srgbClr val="F2A826"/>
              </a:solidFill>
              <a:ln w="5892" cap="flat">
                <a:noFill/>
                <a:prstDash val="solid"/>
                <a:miter/>
              </a:ln>
            </p:spPr>
            <p:txBody>
              <a:bodyPr rtlCol="0" anchor="ctr"/>
              <a:lstStyle/>
              <a:p>
                <a:endParaRPr lang="zh-CN" altLang="en-US"/>
              </a:p>
            </p:txBody>
          </p:sp>
          <p:sp>
            <p:nvSpPr>
              <p:cNvPr id="413" name="íṥ1idê">
                <a:extLst>
                  <a:ext uri="{FF2B5EF4-FFF2-40B4-BE49-F238E27FC236}">
                    <a16:creationId xmlns:a16="http://schemas.microsoft.com/office/drawing/2014/main" id="{620DAB3F-E093-4126-AB08-8FE34F6A5E97}"/>
                  </a:ext>
                </a:extLst>
              </p:cNvPr>
              <p:cNvSpPr/>
              <p:nvPr/>
            </p:nvSpPr>
            <p:spPr>
              <a:xfrm>
                <a:off x="3804150" y="2900376"/>
                <a:ext cx="40657" cy="14563"/>
              </a:xfrm>
              <a:custGeom>
                <a:avLst/>
                <a:gdLst>
                  <a:gd name="connsiteX0" fmla="*/ 0 w 61107"/>
                  <a:gd name="connsiteY0" fmla="*/ 17341 h 21888"/>
                  <a:gd name="connsiteX1" fmla="*/ 61108 w 61107"/>
                  <a:gd name="connsiteY1" fmla="*/ 0 h 21888"/>
                </a:gdLst>
                <a:ahLst/>
                <a:cxnLst>
                  <a:cxn ang="0">
                    <a:pos x="connsiteX0" y="connsiteY0"/>
                  </a:cxn>
                  <a:cxn ang="0">
                    <a:pos x="connsiteX1" y="connsiteY1"/>
                  </a:cxn>
                </a:cxnLst>
                <a:rect l="l" t="t" r="r" b="b"/>
                <a:pathLst>
                  <a:path w="61107" h="21888">
                    <a:moveTo>
                      <a:pt x="0" y="17341"/>
                    </a:moveTo>
                    <a:cubicBezTo>
                      <a:pt x="9732" y="23240"/>
                      <a:pt x="46303" y="28136"/>
                      <a:pt x="61108" y="0"/>
                    </a:cubicBezTo>
                  </a:path>
                </a:pathLst>
              </a:custGeom>
              <a:noFill/>
              <a:ln w="23568" cap="rnd">
                <a:solidFill>
                  <a:schemeClr val="accent2"/>
                </a:solidFill>
                <a:prstDash val="solid"/>
                <a:round/>
              </a:ln>
            </p:spPr>
            <p:txBody>
              <a:bodyPr rtlCol="0" anchor="ctr"/>
              <a:lstStyle/>
              <a:p>
                <a:endParaRPr lang="zh-CN" altLang="en-US"/>
              </a:p>
            </p:txBody>
          </p:sp>
          <p:sp>
            <p:nvSpPr>
              <p:cNvPr id="414" name="ïśľîḋè">
                <a:extLst>
                  <a:ext uri="{FF2B5EF4-FFF2-40B4-BE49-F238E27FC236}">
                    <a16:creationId xmlns:a16="http://schemas.microsoft.com/office/drawing/2014/main" id="{6C6A1EF4-E8CB-4A33-B431-8CDEFDDDFED4}"/>
                  </a:ext>
                </a:extLst>
              </p:cNvPr>
              <p:cNvSpPr/>
              <p:nvPr/>
            </p:nvSpPr>
            <p:spPr>
              <a:xfrm>
                <a:off x="3840060" y="2796142"/>
                <a:ext cx="23547" cy="23547"/>
              </a:xfrm>
              <a:custGeom>
                <a:avLst/>
                <a:gdLst>
                  <a:gd name="connsiteX0" fmla="*/ 35391 w 35390"/>
                  <a:gd name="connsiteY0" fmla="*/ 17695 h 35390"/>
                  <a:gd name="connsiteX1" fmla="*/ 17695 w 35390"/>
                  <a:gd name="connsiteY1" fmla="*/ 35391 h 35390"/>
                  <a:gd name="connsiteX2" fmla="*/ 0 w 35390"/>
                  <a:gd name="connsiteY2" fmla="*/ 17695 h 35390"/>
                  <a:gd name="connsiteX3" fmla="*/ 17695 w 35390"/>
                  <a:gd name="connsiteY3" fmla="*/ 0 h 35390"/>
                  <a:gd name="connsiteX4" fmla="*/ 35391 w 35390"/>
                  <a:gd name="connsiteY4" fmla="*/ 17695 h 35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0" h="35390">
                    <a:moveTo>
                      <a:pt x="35391" y="17695"/>
                    </a:moveTo>
                    <a:cubicBezTo>
                      <a:pt x="35391" y="27468"/>
                      <a:pt x="27468" y="35391"/>
                      <a:pt x="17695" y="35391"/>
                    </a:cubicBezTo>
                    <a:cubicBezTo>
                      <a:pt x="7922" y="35391"/>
                      <a:pt x="0" y="27468"/>
                      <a:pt x="0" y="17695"/>
                    </a:cubicBezTo>
                    <a:cubicBezTo>
                      <a:pt x="0" y="7922"/>
                      <a:pt x="7922" y="0"/>
                      <a:pt x="17695" y="0"/>
                    </a:cubicBezTo>
                    <a:cubicBezTo>
                      <a:pt x="27468" y="0"/>
                      <a:pt x="35391" y="7922"/>
                      <a:pt x="35391" y="17695"/>
                    </a:cubicBezTo>
                    <a:close/>
                  </a:path>
                </a:pathLst>
              </a:custGeom>
              <a:solidFill>
                <a:srgbClr val="000000"/>
              </a:solidFill>
              <a:ln w="5892" cap="flat">
                <a:noFill/>
                <a:prstDash val="solid"/>
                <a:miter/>
              </a:ln>
            </p:spPr>
            <p:txBody>
              <a:bodyPr rtlCol="0" anchor="ctr"/>
              <a:lstStyle/>
              <a:p>
                <a:endParaRPr lang="zh-CN" altLang="en-US"/>
              </a:p>
            </p:txBody>
          </p:sp>
          <p:sp>
            <p:nvSpPr>
              <p:cNvPr id="415" name="ï$ľiďê">
                <a:extLst>
                  <a:ext uri="{FF2B5EF4-FFF2-40B4-BE49-F238E27FC236}">
                    <a16:creationId xmlns:a16="http://schemas.microsoft.com/office/drawing/2014/main" id="{099C3C33-D24F-433C-B06B-7BFF6FBDB669}"/>
                  </a:ext>
                </a:extLst>
              </p:cNvPr>
              <p:cNvSpPr/>
              <p:nvPr/>
            </p:nvSpPr>
            <p:spPr>
              <a:xfrm>
                <a:off x="4012738" y="2847160"/>
                <a:ext cx="43169" cy="27471"/>
              </a:xfrm>
              <a:custGeom>
                <a:avLst/>
                <a:gdLst>
                  <a:gd name="connsiteX0" fmla="*/ 64883 w 64882"/>
                  <a:gd name="connsiteY0" fmla="*/ 0 h 41289"/>
                  <a:gd name="connsiteX1" fmla="*/ 0 w 64882"/>
                  <a:gd name="connsiteY1" fmla="*/ 41289 h 41289"/>
                </a:gdLst>
                <a:ahLst/>
                <a:cxnLst>
                  <a:cxn ang="0">
                    <a:pos x="connsiteX0" y="connsiteY0"/>
                  </a:cxn>
                  <a:cxn ang="0">
                    <a:pos x="connsiteX1" y="connsiteY1"/>
                  </a:cxn>
                </a:cxnLst>
                <a:rect l="l" t="t" r="r" b="b"/>
                <a:pathLst>
                  <a:path w="64882" h="41289">
                    <a:moveTo>
                      <a:pt x="64883" y="0"/>
                    </a:moveTo>
                    <a:lnTo>
                      <a:pt x="0" y="41289"/>
                    </a:lnTo>
                  </a:path>
                </a:pathLst>
              </a:custGeom>
              <a:ln w="23568" cap="rnd">
                <a:solidFill>
                  <a:schemeClr val="accent2"/>
                </a:solidFill>
                <a:prstDash val="solid"/>
                <a:round/>
              </a:ln>
            </p:spPr>
            <p:txBody>
              <a:bodyPr rtlCol="0" anchor="ctr"/>
              <a:lstStyle/>
              <a:p>
                <a:endParaRPr lang="zh-CN" altLang="en-US"/>
              </a:p>
            </p:txBody>
          </p:sp>
          <p:sp>
            <p:nvSpPr>
              <p:cNvPr id="420" name="îsḷídê">
                <a:extLst>
                  <a:ext uri="{FF2B5EF4-FFF2-40B4-BE49-F238E27FC236}">
                    <a16:creationId xmlns:a16="http://schemas.microsoft.com/office/drawing/2014/main" id="{F0044364-6D6C-4BA8-849C-D96DA36FCB8C}"/>
                  </a:ext>
                </a:extLst>
              </p:cNvPr>
              <p:cNvSpPr/>
              <p:nvPr/>
            </p:nvSpPr>
            <p:spPr>
              <a:xfrm>
                <a:off x="3535908" y="3651686"/>
                <a:ext cx="973398" cy="722379"/>
              </a:xfrm>
              <a:custGeom>
                <a:avLst/>
                <a:gdLst>
                  <a:gd name="connsiteX0" fmla="*/ 995187 w 1462992"/>
                  <a:gd name="connsiteY0" fmla="*/ 0 h 1085716"/>
                  <a:gd name="connsiteX1" fmla="*/ 1005686 w 1462992"/>
                  <a:gd name="connsiteY1" fmla="*/ 218242 h 1085716"/>
                  <a:gd name="connsiteX2" fmla="*/ 338691 w 1462992"/>
                  <a:gd name="connsiteY2" fmla="*/ 484970 h 1085716"/>
                  <a:gd name="connsiteX3" fmla="*/ 132717 w 1462992"/>
                  <a:gd name="connsiteY3" fmla="*/ 696016 h 1085716"/>
                  <a:gd name="connsiteX4" fmla="*/ 14748 w 1462992"/>
                  <a:gd name="connsiteY4" fmla="*/ 955548 h 1085716"/>
                  <a:gd name="connsiteX5" fmla="*/ 168874 w 1462992"/>
                  <a:gd name="connsiteY5" fmla="*/ 830678 h 1085716"/>
                  <a:gd name="connsiteX6" fmla="*/ 126818 w 1462992"/>
                  <a:gd name="connsiteY6" fmla="*/ 1044024 h 1085716"/>
                  <a:gd name="connsiteX7" fmla="*/ 199370 w 1462992"/>
                  <a:gd name="connsiteY7" fmla="*/ 1060481 h 1085716"/>
                  <a:gd name="connsiteX8" fmla="*/ 296222 w 1462992"/>
                  <a:gd name="connsiteY8" fmla="*/ 1054229 h 1085716"/>
                  <a:gd name="connsiteX9" fmla="*/ 478012 w 1462992"/>
                  <a:gd name="connsiteY9" fmla="*/ 794107 h 1085716"/>
                  <a:gd name="connsiteX10" fmla="*/ 608604 w 1462992"/>
                  <a:gd name="connsiteY10" fmla="*/ 694188 h 1085716"/>
                  <a:gd name="connsiteX11" fmla="*/ 1312405 w 1462992"/>
                  <a:gd name="connsiteY11" fmla="*/ 548555 h 1085716"/>
                  <a:gd name="connsiteX12" fmla="*/ 1462993 w 1462992"/>
                  <a:gd name="connsiteY12" fmla="*/ 0 h 1085716"/>
                  <a:gd name="connsiteX13" fmla="*/ 995187 w 1462992"/>
                  <a:gd name="connsiteY13" fmla="*/ 0 h 108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2992" h="1085716">
                    <a:moveTo>
                      <a:pt x="995187" y="0"/>
                    </a:moveTo>
                    <a:lnTo>
                      <a:pt x="1005686" y="218242"/>
                    </a:lnTo>
                    <a:cubicBezTo>
                      <a:pt x="1005686" y="218242"/>
                      <a:pt x="508507" y="357564"/>
                      <a:pt x="338691" y="484970"/>
                    </a:cubicBezTo>
                    <a:cubicBezTo>
                      <a:pt x="262011" y="542480"/>
                      <a:pt x="167636" y="650657"/>
                      <a:pt x="132717" y="696016"/>
                    </a:cubicBezTo>
                    <a:cubicBezTo>
                      <a:pt x="97798" y="741375"/>
                      <a:pt x="-45888" y="949649"/>
                      <a:pt x="14748" y="955548"/>
                    </a:cubicBezTo>
                    <a:cubicBezTo>
                      <a:pt x="75384" y="961446"/>
                      <a:pt x="168874" y="830678"/>
                      <a:pt x="168874" y="830678"/>
                    </a:cubicBezTo>
                    <a:cubicBezTo>
                      <a:pt x="168874" y="830678"/>
                      <a:pt x="109123" y="990938"/>
                      <a:pt x="126818" y="1044024"/>
                    </a:cubicBezTo>
                    <a:cubicBezTo>
                      <a:pt x="144514" y="1097110"/>
                      <a:pt x="199370" y="1060481"/>
                      <a:pt x="199370" y="1060481"/>
                    </a:cubicBezTo>
                    <a:cubicBezTo>
                      <a:pt x="250686" y="1120704"/>
                      <a:pt x="296222" y="1054229"/>
                      <a:pt x="296222" y="1054229"/>
                    </a:cubicBezTo>
                    <a:cubicBezTo>
                      <a:pt x="386350" y="1120704"/>
                      <a:pt x="478012" y="794107"/>
                      <a:pt x="478012" y="794107"/>
                    </a:cubicBezTo>
                    <a:cubicBezTo>
                      <a:pt x="527736" y="769806"/>
                      <a:pt x="572151" y="735831"/>
                      <a:pt x="608604" y="694188"/>
                    </a:cubicBezTo>
                    <a:cubicBezTo>
                      <a:pt x="608604" y="694188"/>
                      <a:pt x="1113628" y="714183"/>
                      <a:pt x="1312405" y="548555"/>
                    </a:cubicBezTo>
                    <a:cubicBezTo>
                      <a:pt x="1411912" y="465623"/>
                      <a:pt x="1461046" y="244667"/>
                      <a:pt x="1462993" y="0"/>
                    </a:cubicBezTo>
                    <a:lnTo>
                      <a:pt x="995187" y="0"/>
                    </a:lnTo>
                    <a:close/>
                  </a:path>
                </a:pathLst>
              </a:custGeom>
              <a:solidFill>
                <a:srgbClr val="F9B3B3"/>
              </a:solidFill>
              <a:ln w="5892" cap="flat">
                <a:noFill/>
                <a:prstDash val="solid"/>
                <a:miter/>
              </a:ln>
            </p:spPr>
            <p:txBody>
              <a:bodyPr rtlCol="0" anchor="ctr"/>
              <a:lstStyle/>
              <a:p>
                <a:endParaRPr lang="zh-CN" altLang="en-US"/>
              </a:p>
            </p:txBody>
          </p:sp>
          <p:sp>
            <p:nvSpPr>
              <p:cNvPr id="421" name="îşļiḋê">
                <a:extLst>
                  <a:ext uri="{FF2B5EF4-FFF2-40B4-BE49-F238E27FC236}">
                    <a16:creationId xmlns:a16="http://schemas.microsoft.com/office/drawing/2014/main" id="{1BCAC999-65DF-47DE-843F-FF0E5C8B1908}"/>
                  </a:ext>
                </a:extLst>
              </p:cNvPr>
              <p:cNvSpPr/>
              <p:nvPr/>
            </p:nvSpPr>
            <p:spPr>
              <a:xfrm>
                <a:off x="4173642" y="3145423"/>
                <a:ext cx="335702" cy="506263"/>
              </a:xfrm>
              <a:custGeom>
                <a:avLst/>
                <a:gdLst>
                  <a:gd name="connsiteX0" fmla="*/ 424688 w 504551"/>
                  <a:gd name="connsiteY0" fmla="*/ 200547 h 760899"/>
                  <a:gd name="connsiteX1" fmla="*/ 147461 w 504551"/>
                  <a:gd name="connsiteY1" fmla="*/ 0 h 760899"/>
                  <a:gd name="connsiteX2" fmla="*/ 0 w 504551"/>
                  <a:gd name="connsiteY2" fmla="*/ 0 h 760899"/>
                  <a:gd name="connsiteX3" fmla="*/ 36689 w 504551"/>
                  <a:gd name="connsiteY3" fmla="*/ 760899 h 760899"/>
                  <a:gd name="connsiteX4" fmla="*/ 504494 w 504551"/>
                  <a:gd name="connsiteY4" fmla="*/ 760899 h 760899"/>
                  <a:gd name="connsiteX5" fmla="*/ 424688 w 504551"/>
                  <a:gd name="connsiteY5" fmla="*/ 200547 h 760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551" h="760899">
                    <a:moveTo>
                      <a:pt x="424688" y="200547"/>
                    </a:moveTo>
                    <a:cubicBezTo>
                      <a:pt x="380981" y="67301"/>
                      <a:pt x="235938" y="0"/>
                      <a:pt x="147461" y="0"/>
                    </a:cubicBezTo>
                    <a:lnTo>
                      <a:pt x="0" y="0"/>
                    </a:lnTo>
                    <a:lnTo>
                      <a:pt x="36689" y="760899"/>
                    </a:lnTo>
                    <a:lnTo>
                      <a:pt x="504494" y="760899"/>
                    </a:lnTo>
                    <a:cubicBezTo>
                      <a:pt x="505969" y="570497"/>
                      <a:pt x="478895" y="365762"/>
                      <a:pt x="424688" y="200547"/>
                    </a:cubicBezTo>
                    <a:close/>
                  </a:path>
                </a:pathLst>
              </a:custGeom>
              <a:solidFill>
                <a:srgbClr val="F2A826"/>
              </a:solidFill>
              <a:ln w="5892" cap="flat">
                <a:noFill/>
                <a:prstDash val="solid"/>
                <a:miter/>
              </a:ln>
            </p:spPr>
            <p:txBody>
              <a:bodyPr rtlCol="0" anchor="ctr"/>
              <a:lstStyle/>
              <a:p>
                <a:endParaRPr lang="zh-CN" altLang="en-US"/>
              </a:p>
            </p:txBody>
          </p:sp>
          <p:sp>
            <p:nvSpPr>
              <p:cNvPr id="435" name="îşḷïḋè">
                <a:extLst>
                  <a:ext uri="{FF2B5EF4-FFF2-40B4-BE49-F238E27FC236}">
                    <a16:creationId xmlns:a16="http://schemas.microsoft.com/office/drawing/2014/main" id="{9835D048-F602-4AA8-A9DD-0588FB038242}"/>
                  </a:ext>
                </a:extLst>
              </p:cNvPr>
              <p:cNvSpPr>
                <a:spLocks/>
              </p:cNvSpPr>
              <p:nvPr/>
            </p:nvSpPr>
            <p:spPr bwMode="auto">
              <a:xfrm rot="1468509" flipH="1">
                <a:off x="4310091" y="3800278"/>
                <a:ext cx="142331" cy="309579"/>
              </a:xfrm>
              <a:custGeom>
                <a:avLst/>
                <a:gdLst>
                  <a:gd name="T0" fmla="*/ 9 w 96"/>
                  <a:gd name="T1" fmla="*/ 0 h 197"/>
                  <a:gd name="T2" fmla="*/ 5 w 96"/>
                  <a:gd name="T3" fmla="*/ 93 h 197"/>
                  <a:gd name="T4" fmla="*/ 68 w 96"/>
                  <a:gd name="T5" fmla="*/ 197 h 197"/>
                  <a:gd name="T6" fmla="*/ 75 w 96"/>
                  <a:gd name="T7" fmla="*/ 75 h 197"/>
                  <a:gd name="T8" fmla="*/ 9 w 96"/>
                  <a:gd name="T9" fmla="*/ 0 h 197"/>
                  <a:gd name="connsiteX0" fmla="*/ 707 w 9000"/>
                  <a:gd name="connsiteY0" fmla="*/ 0 h 10000"/>
                  <a:gd name="connsiteX1" fmla="*/ 290 w 9000"/>
                  <a:gd name="connsiteY1" fmla="*/ 4721 h 10000"/>
                  <a:gd name="connsiteX2" fmla="*/ 6852 w 9000"/>
                  <a:gd name="connsiteY2" fmla="*/ 10000 h 10000"/>
                  <a:gd name="connsiteX3" fmla="*/ 7582 w 9000"/>
                  <a:gd name="connsiteY3" fmla="*/ 3807 h 10000"/>
                  <a:gd name="connsiteX4" fmla="*/ 810 w 9000"/>
                  <a:gd name="connsiteY4" fmla="*/ 441 h 10000"/>
                  <a:gd name="connsiteX0" fmla="*/ 1198 w 10412"/>
                  <a:gd name="connsiteY0" fmla="*/ 0 h 10000"/>
                  <a:gd name="connsiteX1" fmla="*/ 202 w 10412"/>
                  <a:gd name="connsiteY1" fmla="*/ 4866 h 10000"/>
                  <a:gd name="connsiteX2" fmla="*/ 8025 w 10412"/>
                  <a:gd name="connsiteY2" fmla="*/ 10000 h 10000"/>
                  <a:gd name="connsiteX3" fmla="*/ 8836 w 10412"/>
                  <a:gd name="connsiteY3" fmla="*/ 3807 h 10000"/>
                  <a:gd name="connsiteX4" fmla="*/ 1312 w 10412"/>
                  <a:gd name="connsiteY4" fmla="*/ 441 h 10000"/>
                  <a:gd name="connsiteX0" fmla="*/ 1198 w 10377"/>
                  <a:gd name="connsiteY0" fmla="*/ 0 h 9899"/>
                  <a:gd name="connsiteX1" fmla="*/ 202 w 10377"/>
                  <a:gd name="connsiteY1" fmla="*/ 4866 h 9899"/>
                  <a:gd name="connsiteX2" fmla="*/ 7939 w 10377"/>
                  <a:gd name="connsiteY2" fmla="*/ 9899 h 9899"/>
                  <a:gd name="connsiteX3" fmla="*/ 8836 w 10377"/>
                  <a:gd name="connsiteY3" fmla="*/ 3807 h 9899"/>
                  <a:gd name="connsiteX4" fmla="*/ 1312 w 10377"/>
                  <a:gd name="connsiteY4" fmla="*/ 441 h 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7" h="9899">
                    <a:moveTo>
                      <a:pt x="1198" y="0"/>
                    </a:moveTo>
                    <a:cubicBezTo>
                      <a:pt x="386" y="1675"/>
                      <a:pt x="-377" y="3394"/>
                      <a:pt x="202" y="4866"/>
                    </a:cubicBezTo>
                    <a:cubicBezTo>
                      <a:pt x="897" y="6896"/>
                      <a:pt x="3657" y="8478"/>
                      <a:pt x="7939" y="9899"/>
                    </a:cubicBezTo>
                    <a:cubicBezTo>
                      <a:pt x="10717" y="8833"/>
                      <a:pt x="11266" y="6345"/>
                      <a:pt x="8836" y="3807"/>
                    </a:cubicBezTo>
                    <a:cubicBezTo>
                      <a:pt x="7100" y="1929"/>
                      <a:pt x="4205" y="999"/>
                      <a:pt x="1312" y="441"/>
                    </a:cubicBezTo>
                  </a:path>
                </a:pathLst>
              </a:custGeom>
              <a:solidFill>
                <a:srgbClr val="F9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i$ḷiḓé">
                <a:extLst>
                  <a:ext uri="{FF2B5EF4-FFF2-40B4-BE49-F238E27FC236}">
                    <a16:creationId xmlns:a16="http://schemas.microsoft.com/office/drawing/2014/main" id="{9BC9B358-71B1-43EB-8844-5B481D0823A7}"/>
                  </a:ext>
                </a:extLst>
              </p:cNvPr>
              <p:cNvSpPr/>
              <p:nvPr/>
            </p:nvSpPr>
            <p:spPr>
              <a:xfrm>
                <a:off x="833881" y="4805494"/>
                <a:ext cx="333466" cy="121659"/>
              </a:xfrm>
              <a:custGeom>
                <a:avLst/>
                <a:gdLst>
                  <a:gd name="connsiteX0" fmla="*/ 250684 w 501190"/>
                  <a:gd name="connsiteY0" fmla="*/ 182852 h 182851"/>
                  <a:gd name="connsiteX1" fmla="*/ 501191 w 501190"/>
                  <a:gd name="connsiteY1" fmla="*/ 0 h 182851"/>
                  <a:gd name="connsiteX2" fmla="*/ 0 w 501190"/>
                  <a:gd name="connsiteY2" fmla="*/ 0 h 182851"/>
                  <a:gd name="connsiteX3" fmla="*/ 250684 w 501190"/>
                  <a:gd name="connsiteY3" fmla="*/ 182852 h 182851"/>
                </a:gdLst>
                <a:ahLst/>
                <a:cxnLst>
                  <a:cxn ang="0">
                    <a:pos x="connsiteX0" y="connsiteY0"/>
                  </a:cxn>
                  <a:cxn ang="0">
                    <a:pos x="connsiteX1" y="connsiteY1"/>
                  </a:cxn>
                  <a:cxn ang="0">
                    <a:pos x="connsiteX2" y="connsiteY2"/>
                  </a:cxn>
                  <a:cxn ang="0">
                    <a:pos x="connsiteX3" y="connsiteY3"/>
                  </a:cxn>
                </a:cxnLst>
                <a:rect l="l" t="t" r="r" b="b"/>
                <a:pathLst>
                  <a:path w="501190" h="182851">
                    <a:moveTo>
                      <a:pt x="250684" y="182852"/>
                    </a:moveTo>
                    <a:cubicBezTo>
                      <a:pt x="386348" y="182852"/>
                      <a:pt x="497003" y="101512"/>
                      <a:pt x="501191" y="0"/>
                    </a:cubicBezTo>
                    <a:lnTo>
                      <a:pt x="0" y="0"/>
                    </a:lnTo>
                    <a:cubicBezTo>
                      <a:pt x="4365" y="101512"/>
                      <a:pt x="114843" y="182852"/>
                      <a:pt x="250684" y="182852"/>
                    </a:cubicBezTo>
                    <a:close/>
                  </a:path>
                </a:pathLst>
              </a:custGeom>
              <a:solidFill>
                <a:srgbClr val="30242A"/>
              </a:solidFill>
              <a:ln w="5892" cap="flat">
                <a:no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213413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śľiḓé"/>
        <p:cNvGrpSpPr/>
        <p:nvPr/>
      </p:nvGrpSpPr>
      <p:grpSpPr>
        <a:xfrm>
          <a:off x="0" y="0"/>
          <a:ext cx="0" cy="0"/>
          <a:chOff x="0" y="0"/>
          <a:chExt cx="0" cy="0"/>
        </a:xfrm>
      </p:grpSpPr>
      <p:sp>
        <p:nvSpPr>
          <p:cNvPr id="6" name="îŝḻïḑè">
            <a:extLst>
              <a:ext uri="{FF2B5EF4-FFF2-40B4-BE49-F238E27FC236}">
                <a16:creationId xmlns:a16="http://schemas.microsoft.com/office/drawing/2014/main" id="{5AD2DA68-7040-48D4-A600-CC60FF9D0671}"/>
              </a:ext>
            </a:extLst>
          </p:cNvPr>
          <p:cNvSpPr>
            <a:spLocks noGrp="1"/>
          </p:cNvSpPr>
          <p:nvPr>
            <p:ph type="title"/>
          </p:nvPr>
        </p:nvSpPr>
        <p:spPr/>
        <p:txBody>
          <a:bodyPr/>
          <a:lstStyle/>
          <a:p>
            <a:r>
              <a:rPr lang="zh-CN" altLang="en-US" dirty="0"/>
              <a:t>注解的作用</a:t>
            </a:r>
          </a:p>
        </p:txBody>
      </p:sp>
      <p:sp>
        <p:nvSpPr>
          <p:cNvPr id="54" name="iŝlïḍê">
            <a:extLst>
              <a:ext uri="{FF2B5EF4-FFF2-40B4-BE49-F238E27FC236}">
                <a16:creationId xmlns:a16="http://schemas.microsoft.com/office/drawing/2014/main" id="{D2D0471F-518B-F241-9FCC-371F1158F689}"/>
              </a:ext>
            </a:extLst>
          </p:cNvPr>
          <p:cNvSpPr/>
          <p:nvPr/>
        </p:nvSpPr>
        <p:spPr>
          <a:xfrm>
            <a:off x="660400" y="1299644"/>
            <a:ext cx="5696334" cy="4431305"/>
          </a:xfrm>
          <a:prstGeom prst="roundRect">
            <a:avLst>
              <a:gd name="adj" fmla="val 295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55" name="íṥ1iďé">
            <a:extLst>
              <a:ext uri="{FF2B5EF4-FFF2-40B4-BE49-F238E27FC236}">
                <a16:creationId xmlns:a16="http://schemas.microsoft.com/office/drawing/2014/main" id="{3880B274-35F9-8141-93AD-795667EABDD0}"/>
              </a:ext>
            </a:extLst>
          </p:cNvPr>
          <p:cNvSpPr/>
          <p:nvPr/>
        </p:nvSpPr>
        <p:spPr>
          <a:xfrm>
            <a:off x="1018478" y="1661691"/>
            <a:ext cx="189584" cy="189583"/>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56" name="ïŝḷíḑè">
            <a:extLst>
              <a:ext uri="{FF2B5EF4-FFF2-40B4-BE49-F238E27FC236}">
                <a16:creationId xmlns:a16="http://schemas.microsoft.com/office/drawing/2014/main" id="{6F988758-068F-214E-977E-11071FF56776}"/>
              </a:ext>
            </a:extLst>
          </p:cNvPr>
          <p:cNvGrpSpPr/>
          <p:nvPr/>
        </p:nvGrpSpPr>
        <p:grpSpPr>
          <a:xfrm>
            <a:off x="1208061" y="1602593"/>
            <a:ext cx="4685964" cy="1137964"/>
            <a:chOff x="7487398" y="1878385"/>
            <a:chExt cx="3226378" cy="1137963"/>
          </a:xfrm>
        </p:grpSpPr>
        <p:sp>
          <p:nvSpPr>
            <p:cNvPr id="57" name="ïṥļîḋè">
              <a:extLst>
                <a:ext uri="{FF2B5EF4-FFF2-40B4-BE49-F238E27FC236}">
                  <a16:creationId xmlns:a16="http://schemas.microsoft.com/office/drawing/2014/main" id="{25E20588-3345-8A47-BA3E-E16A1811474F}"/>
                </a:ext>
              </a:extLst>
            </p:cNvPr>
            <p:cNvSpPr txBox="1"/>
            <p:nvPr/>
          </p:nvSpPr>
          <p:spPr>
            <a:xfrm>
              <a:off x="7487398" y="2182018"/>
              <a:ext cx="3226378" cy="834330"/>
            </a:xfrm>
            <a:prstGeom prst="rect">
              <a:avLst/>
            </a:prstGeom>
            <a:noFill/>
          </p:spPr>
          <p:txBody>
            <a:bodyPr wrap="square" rtlCol="0">
              <a:spAutoFit/>
            </a:bodyPr>
            <a:lstStyle/>
            <a:p>
              <a:pPr>
                <a:lnSpc>
                  <a:spcPct val="150000"/>
                </a:lnSpc>
              </a:pPr>
              <a:r>
                <a:rPr lang="zh-CN" altLang="en-US" sz="1000" dirty="0">
                  <a:latin typeface="Arial" panose="020B0604020202020204" pitchFamily="34" charset="0"/>
                  <a:ea typeface="微软雅黑" panose="020B0503020204020204" pitchFamily="34" charset="-122"/>
                </a:rPr>
                <a:t>注解（</a:t>
              </a:r>
              <a:r>
                <a:rPr lang="en" altLang="zh-CN" sz="1000" dirty="0">
                  <a:latin typeface="Arial" panose="020B0604020202020204" pitchFamily="34" charset="0"/>
                  <a:ea typeface="微软雅黑" panose="020B0503020204020204" pitchFamily="34" charset="-122"/>
                </a:rPr>
                <a:t>Annotation</a:t>
              </a:r>
              <a:r>
                <a:rPr lang="zh-CN" altLang="en-US" sz="1000" dirty="0">
                  <a:latin typeface="Arial" panose="020B0604020202020204" pitchFamily="34" charset="0"/>
                  <a:ea typeface="微软雅黑" panose="020B0503020204020204" pitchFamily="34" charset="-122"/>
                </a:rPr>
                <a:t>）是放在</a:t>
              </a:r>
              <a:r>
                <a:rPr lang="en" altLang="zh-CN" sz="1000" dirty="0">
                  <a:latin typeface="Arial" panose="020B0604020202020204" pitchFamily="34" charset="0"/>
                  <a:ea typeface="微软雅黑" panose="020B0503020204020204" pitchFamily="34" charset="-122"/>
                </a:rPr>
                <a:t>Java</a:t>
              </a:r>
              <a:r>
                <a:rPr lang="zh-CN" altLang="en-US" sz="1000" dirty="0">
                  <a:latin typeface="Arial" panose="020B0604020202020204" pitchFamily="34" charset="0"/>
                  <a:ea typeface="微软雅黑" panose="020B0503020204020204" pitchFamily="34" charset="-122"/>
                </a:rPr>
                <a:t>源码的类、方法、字段、参数前的一种特殊标记，它本身并不能影响原有逻辑，只是用于标记某个点，所以参数只能使用常量。</a:t>
              </a:r>
            </a:p>
            <a:p>
              <a:pPr>
                <a:lnSpc>
                  <a:spcPct val="150000"/>
                </a:lnSpc>
                <a:spcBef>
                  <a:spcPts val="600"/>
                </a:spcBef>
              </a:pPr>
              <a:r>
                <a:rPr lang="zh-CN" altLang="en-US" sz="1000" dirty="0">
                  <a:latin typeface="Arial" panose="020B0604020202020204" pitchFamily="34" charset="0"/>
                  <a:ea typeface="微软雅黑" panose="020B0503020204020204" pitchFamily="34" charset="-122"/>
                  <a:sym typeface="+mn-ea"/>
                </a:rPr>
                <a:t>它可以由编译器或者运行时反射读取。</a:t>
              </a:r>
              <a:endParaRPr lang="en-US" altLang="zh-CN" sz="1000" dirty="0">
                <a:latin typeface="Arial" panose="020B0604020202020204" pitchFamily="34" charset="0"/>
                <a:ea typeface="微软雅黑" panose="020B0503020204020204" pitchFamily="34" charset="-122"/>
              </a:endParaRPr>
            </a:p>
          </p:txBody>
        </p:sp>
        <p:sp>
          <p:nvSpPr>
            <p:cNvPr id="58" name="iSļïďê">
              <a:extLst>
                <a:ext uri="{FF2B5EF4-FFF2-40B4-BE49-F238E27FC236}">
                  <a16:creationId xmlns:a16="http://schemas.microsoft.com/office/drawing/2014/main" id="{84FEA391-4798-504F-978D-C719A23276F0}"/>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3"/>
                  </a:solidFill>
                </a:rPr>
                <a:t>定义</a:t>
              </a:r>
              <a:endParaRPr lang="en-US" altLang="zh-CN" sz="1400" b="1" dirty="0">
                <a:solidFill>
                  <a:schemeClr val="accent3"/>
                </a:solidFill>
              </a:endParaRPr>
            </a:p>
          </p:txBody>
        </p:sp>
      </p:grpSp>
      <p:sp>
        <p:nvSpPr>
          <p:cNvPr id="59" name="í$liḑè">
            <a:extLst>
              <a:ext uri="{FF2B5EF4-FFF2-40B4-BE49-F238E27FC236}">
                <a16:creationId xmlns:a16="http://schemas.microsoft.com/office/drawing/2014/main" id="{40DD2DCB-07AA-9E49-8782-D83A7B9776A3}"/>
              </a:ext>
            </a:extLst>
          </p:cNvPr>
          <p:cNvSpPr/>
          <p:nvPr/>
        </p:nvSpPr>
        <p:spPr>
          <a:xfrm>
            <a:off x="1018477" y="2915465"/>
            <a:ext cx="189584" cy="189583"/>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60" name="iṣḻiḓè">
            <a:extLst>
              <a:ext uri="{FF2B5EF4-FFF2-40B4-BE49-F238E27FC236}">
                <a16:creationId xmlns:a16="http://schemas.microsoft.com/office/drawing/2014/main" id="{814AEC29-2E41-C24A-B5EA-DB889D5A0053}"/>
              </a:ext>
            </a:extLst>
          </p:cNvPr>
          <p:cNvGrpSpPr/>
          <p:nvPr/>
        </p:nvGrpSpPr>
        <p:grpSpPr>
          <a:xfrm>
            <a:off x="1208060" y="2856372"/>
            <a:ext cx="4685964" cy="830188"/>
            <a:chOff x="7487398" y="1878385"/>
            <a:chExt cx="3226378" cy="830186"/>
          </a:xfrm>
        </p:grpSpPr>
        <p:sp>
          <p:nvSpPr>
            <p:cNvPr id="61" name="ïṩ1ïḍé">
              <a:extLst>
                <a:ext uri="{FF2B5EF4-FFF2-40B4-BE49-F238E27FC236}">
                  <a16:creationId xmlns:a16="http://schemas.microsoft.com/office/drawing/2014/main" id="{0F6DB520-BD83-444D-84FA-8796D1DED13B}"/>
                </a:ext>
              </a:extLst>
            </p:cNvPr>
            <p:cNvSpPr txBox="1"/>
            <p:nvPr/>
          </p:nvSpPr>
          <p:spPr>
            <a:xfrm>
              <a:off x="7487398" y="2182018"/>
              <a:ext cx="3226378" cy="526553"/>
            </a:xfrm>
            <a:prstGeom prst="rect">
              <a:avLst/>
            </a:prstGeom>
            <a:noFill/>
          </p:spPr>
          <p:txBody>
            <a:bodyPr wrap="square" rtlCol="0">
              <a:spAutoFit/>
            </a:bodyPr>
            <a:lstStyle/>
            <a:p>
              <a:pPr>
                <a:lnSpc>
                  <a:spcPct val="150000"/>
                </a:lnSpc>
              </a:pPr>
              <a:r>
                <a:rPr lang="zh-CN" altLang="en" sz="1000" dirty="0">
                  <a:latin typeface="Arial" panose="020B0604020202020204" pitchFamily="34" charset="0"/>
                  <a:ea typeface="微软雅黑" panose="020B0503020204020204" pitchFamily="34" charset="-122"/>
                </a:rPr>
                <a:t>由</a:t>
              </a:r>
              <a:r>
                <a:rPr lang="en" altLang="zh-CN" sz="1000" dirty="0" err="1">
                  <a:latin typeface="Arial" panose="020B0604020202020204" pitchFamily="34" charset="0"/>
                  <a:ea typeface="微软雅黑" panose="020B0503020204020204" pitchFamily="34" charset="-122"/>
                </a:rPr>
                <a:t>ElementType</a:t>
              </a:r>
              <a:r>
                <a:rPr lang="zh-CN" altLang="en" sz="1000" dirty="0">
                  <a:latin typeface="Arial" panose="020B0604020202020204" pitchFamily="34" charset="0"/>
                  <a:ea typeface="微软雅黑" panose="020B0503020204020204" pitchFamily="34" charset="-122"/>
                </a:rPr>
                <a:t>设定</a:t>
              </a:r>
              <a:r>
                <a:rPr lang="zh-CN" altLang="en-US" sz="1000" dirty="0">
                  <a:latin typeface="Arial" panose="020B0604020202020204" pitchFamily="34" charset="0"/>
                  <a:ea typeface="微软雅黑" panose="020B0503020204020204" pitchFamily="34" charset="-122"/>
                </a:rPr>
                <a:t>，可作用于</a:t>
              </a:r>
              <a:r>
                <a:rPr lang="en-US" altLang="zh-CN" sz="1000" dirty="0">
                  <a:latin typeface="Arial" panose="020B0604020202020204" pitchFamily="34" charset="0"/>
                  <a:ea typeface="微软雅黑" panose="020B0503020204020204" pitchFamily="34" charset="-122"/>
                </a:rPr>
                <a:t>Class</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Field</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Method</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Parameter</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Constructor</a:t>
              </a:r>
              <a:r>
                <a:rPr lang="zh-CN" altLang="en" sz="1000" dirty="0">
                  <a:latin typeface="Arial" panose="020B0604020202020204" pitchFamily="34" charset="0"/>
                  <a:ea typeface="微软雅黑" panose="020B0503020204020204" pitchFamily="34" charset="-122"/>
                </a:rPr>
                <a:t>、</a:t>
              </a:r>
              <a:r>
                <a:rPr lang="en" altLang="zh-CN" sz="1000" dirty="0" err="1">
                  <a:latin typeface="Arial" panose="020B0604020202020204" pitchFamily="34" charset="0"/>
                  <a:ea typeface="微软雅黑" panose="020B0503020204020204" pitchFamily="34" charset="-122"/>
                </a:rPr>
                <a:t>LocalVariable</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Annotation</a:t>
              </a:r>
              <a:r>
                <a:rPr lang="zh-CN" altLang="en" sz="1000" dirty="0">
                  <a:latin typeface="Arial" panose="020B0604020202020204" pitchFamily="34" charset="0"/>
                  <a:ea typeface="微软雅黑" panose="020B0503020204020204" pitchFamily="34" charset="-122"/>
                </a:rPr>
                <a:t>、</a:t>
              </a:r>
              <a:r>
                <a:rPr lang="en" altLang="zh-CN" sz="1000" dirty="0">
                  <a:latin typeface="Arial" panose="020B0604020202020204" pitchFamily="34" charset="0"/>
                  <a:ea typeface="微软雅黑" panose="020B0503020204020204" pitchFamily="34" charset="-122"/>
                </a:rPr>
                <a:t>Package</a:t>
              </a:r>
              <a:r>
                <a:rPr lang="zh-CN" altLang="en-US" sz="1000" dirty="0">
                  <a:latin typeface="Arial" panose="020B0604020202020204" pitchFamily="34" charset="0"/>
                  <a:ea typeface="微软雅黑" panose="020B0503020204020204" pitchFamily="34" charset="-122"/>
                </a:rPr>
                <a:t>、</a:t>
              </a:r>
              <a:r>
                <a:rPr lang="en-US" altLang="zh-CN" sz="1000" dirty="0">
                  <a:latin typeface="Arial" panose="020B0604020202020204" pitchFamily="34" charset="0"/>
                  <a:ea typeface="微软雅黑" panose="020B0503020204020204" pitchFamily="34" charset="-122"/>
                </a:rPr>
                <a:t>Generic</a:t>
              </a:r>
              <a:r>
                <a:rPr lang="zh-CN" altLang="en-US" sz="1000" dirty="0">
                  <a:latin typeface="Arial" panose="020B0604020202020204" pitchFamily="34" charset="0"/>
                  <a:ea typeface="微软雅黑" panose="020B0503020204020204" pitchFamily="34" charset="-122"/>
                </a:rPr>
                <a:t>、</a:t>
              </a:r>
              <a:r>
                <a:rPr lang="en-US" altLang="zh-CN" sz="1000" dirty="0" err="1">
                  <a:latin typeface="Arial" panose="020B0604020202020204" pitchFamily="34" charset="0"/>
                  <a:ea typeface="微软雅黑" panose="020B0503020204020204" pitchFamily="34" charset="-122"/>
                </a:rPr>
                <a:t>TypeUse</a:t>
              </a:r>
              <a:r>
                <a:rPr lang="zh-CN" altLang="en-US" sz="1000" dirty="0">
                  <a:latin typeface="Arial" panose="020B0604020202020204" pitchFamily="34" charset="0"/>
                  <a:ea typeface="微软雅黑" panose="020B0503020204020204" pitchFamily="34" charset="-122"/>
                </a:rPr>
                <a:t>。</a:t>
              </a:r>
              <a:endParaRPr lang="en-US" altLang="zh-CN" sz="1000" dirty="0">
                <a:latin typeface="Arial" panose="020B0604020202020204" pitchFamily="34" charset="0"/>
                <a:ea typeface="微软雅黑" panose="020B0503020204020204" pitchFamily="34" charset="-122"/>
              </a:endParaRPr>
            </a:p>
          </p:txBody>
        </p:sp>
        <p:sp>
          <p:nvSpPr>
            <p:cNvPr id="62" name="íṥľïḓè">
              <a:extLst>
                <a:ext uri="{FF2B5EF4-FFF2-40B4-BE49-F238E27FC236}">
                  <a16:creationId xmlns:a16="http://schemas.microsoft.com/office/drawing/2014/main" id="{1211762E-DB8B-0241-A196-B0C7465ED644}"/>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作用域</a:t>
              </a:r>
              <a:endPar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iṩļiḍè">
            <a:extLst>
              <a:ext uri="{FF2B5EF4-FFF2-40B4-BE49-F238E27FC236}">
                <a16:creationId xmlns:a16="http://schemas.microsoft.com/office/drawing/2014/main" id="{27373D9E-31BA-3849-83B2-6CEE63483236}"/>
              </a:ext>
            </a:extLst>
          </p:cNvPr>
          <p:cNvSpPr/>
          <p:nvPr/>
        </p:nvSpPr>
        <p:spPr>
          <a:xfrm>
            <a:off x="1018477" y="3855717"/>
            <a:ext cx="189584" cy="18958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64" name="íṧḻîďè">
            <a:extLst>
              <a:ext uri="{FF2B5EF4-FFF2-40B4-BE49-F238E27FC236}">
                <a16:creationId xmlns:a16="http://schemas.microsoft.com/office/drawing/2014/main" id="{15522899-4710-A843-825C-54831CB8F813}"/>
              </a:ext>
            </a:extLst>
          </p:cNvPr>
          <p:cNvGrpSpPr/>
          <p:nvPr/>
        </p:nvGrpSpPr>
        <p:grpSpPr>
          <a:xfrm>
            <a:off x="1208060" y="3796623"/>
            <a:ext cx="4685964" cy="1676574"/>
            <a:chOff x="7487398" y="1878385"/>
            <a:chExt cx="3226378" cy="1676569"/>
          </a:xfrm>
        </p:grpSpPr>
        <p:sp>
          <p:nvSpPr>
            <p:cNvPr id="65" name="iṣḻíḑé">
              <a:extLst>
                <a:ext uri="{FF2B5EF4-FFF2-40B4-BE49-F238E27FC236}">
                  <a16:creationId xmlns:a16="http://schemas.microsoft.com/office/drawing/2014/main" id="{5C9F74D4-EA2F-B643-91AA-15EF996ED0D3}"/>
                </a:ext>
              </a:extLst>
            </p:cNvPr>
            <p:cNvSpPr txBox="1"/>
            <p:nvPr/>
          </p:nvSpPr>
          <p:spPr>
            <a:xfrm>
              <a:off x="7487398" y="2182018"/>
              <a:ext cx="3226378" cy="1372936"/>
            </a:xfrm>
            <a:prstGeom prst="rect">
              <a:avLst/>
            </a:prstGeom>
            <a:noFill/>
          </p:spPr>
          <p:txBody>
            <a:bodyPr wrap="square" rtlCol="0">
              <a:spAutoFit/>
            </a:bodyPr>
            <a:lstStyle/>
            <a:p>
              <a:pPr>
                <a:lnSpc>
                  <a:spcPct val="150000"/>
                </a:lnSpc>
                <a:spcBef>
                  <a:spcPts val="600"/>
                </a:spcBef>
              </a:pPr>
              <a:r>
                <a:rPr lang="en" altLang="zh-CN" sz="1000" dirty="0">
                  <a:latin typeface="Arial" panose="020B0604020202020204" pitchFamily="34" charset="0"/>
                  <a:ea typeface="微软雅黑" panose="020B0503020204020204" pitchFamily="34" charset="-122"/>
                </a:rPr>
                <a:t>Source</a:t>
              </a:r>
              <a:r>
                <a:rPr lang="zh-CN" altLang="en-US" sz="1000" dirty="0">
                  <a:latin typeface="Arial" panose="020B0604020202020204" pitchFamily="34" charset="0"/>
                  <a:ea typeface="微软雅黑" panose="020B0503020204020204" pitchFamily="34" charset="-122"/>
                </a:rPr>
                <a:t> 注解信息只存在源文件，用于编译器处理期间使用，编译为字节码后将去除。</a:t>
              </a:r>
              <a:endParaRPr lang="en-US" altLang="zh-CN" sz="1000" dirty="0">
                <a:latin typeface="Arial" panose="020B0604020202020204" pitchFamily="34" charset="0"/>
                <a:ea typeface="微软雅黑" panose="020B0503020204020204" pitchFamily="34" charset="-122"/>
              </a:endParaRPr>
            </a:p>
            <a:p>
              <a:pPr>
                <a:lnSpc>
                  <a:spcPct val="150000"/>
                </a:lnSpc>
                <a:spcBef>
                  <a:spcPts val="600"/>
                </a:spcBef>
              </a:pPr>
              <a:r>
                <a:rPr lang="en" altLang="zh-CN" sz="1000" dirty="0">
                  <a:latin typeface="Arial" panose="020B0604020202020204" pitchFamily="34" charset="0"/>
                  <a:ea typeface="微软雅黑" panose="020B0503020204020204" pitchFamily="34" charset="-122"/>
                </a:rPr>
                <a:t>Class</a:t>
              </a:r>
              <a:r>
                <a:rPr lang="zh-CN" altLang="en-US" sz="1000" dirty="0">
                  <a:latin typeface="Arial" panose="020B0604020202020204" pitchFamily="34" charset="0"/>
                  <a:ea typeface="微软雅黑" panose="020B0503020204020204" pitchFamily="34" charset="-122"/>
                </a:rPr>
                <a:t> 默认行为，注解信息存在至字节码文件，当运行时将无法通过反射获取。</a:t>
              </a:r>
              <a:endParaRPr lang="en-US" altLang="zh-CN" sz="1000" dirty="0">
                <a:latin typeface="Arial" panose="020B0604020202020204" pitchFamily="34" charset="0"/>
                <a:ea typeface="微软雅黑" panose="020B0503020204020204" pitchFamily="34" charset="-122"/>
              </a:endParaRPr>
            </a:p>
            <a:p>
              <a:pPr>
                <a:lnSpc>
                  <a:spcPct val="150000"/>
                </a:lnSpc>
                <a:spcBef>
                  <a:spcPts val="600"/>
                </a:spcBef>
              </a:pPr>
              <a:r>
                <a:rPr lang="en" altLang="zh-CN" sz="1000" dirty="0">
                  <a:latin typeface="Arial" panose="020B0604020202020204" pitchFamily="34" charset="0"/>
                  <a:ea typeface="微软雅黑" panose="020B0503020204020204" pitchFamily="34" charset="-122"/>
                </a:rPr>
                <a:t>Runtime</a:t>
              </a:r>
              <a:r>
                <a:rPr lang="zh-CN" altLang="en-US" sz="1000" dirty="0">
                  <a:latin typeface="Arial" panose="020B0604020202020204" pitchFamily="34" charset="0"/>
                  <a:ea typeface="微软雅黑" panose="020B0503020204020204" pitchFamily="34" charset="-122"/>
                </a:rPr>
                <a:t> 注解信息将一直存在，并且在运行时能够通过反射获取，所有运行时使用的注解标记都会采用这种策略。</a:t>
              </a:r>
              <a:endParaRPr lang="zh-CN" altLang="en-US" sz="1000" dirty="0">
                <a:latin typeface="Arial" panose="020B0604020202020204" pitchFamily="34" charset="0"/>
                <a:ea typeface="微软雅黑" panose="020B0503020204020204" pitchFamily="34" charset="-122"/>
                <a:sym typeface="+mn-ea"/>
              </a:endParaRPr>
            </a:p>
          </p:txBody>
        </p:sp>
        <p:sp>
          <p:nvSpPr>
            <p:cNvPr id="66" name="íSlídé">
              <a:extLst>
                <a:ext uri="{FF2B5EF4-FFF2-40B4-BE49-F238E27FC236}">
                  <a16:creationId xmlns:a16="http://schemas.microsoft.com/office/drawing/2014/main" id="{FDBFA4CE-E346-714C-B313-7ADFE910B22A}"/>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保留策略</a:t>
              </a:r>
              <a:endPar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7" name="图片 6">
            <a:extLst>
              <a:ext uri="{FF2B5EF4-FFF2-40B4-BE49-F238E27FC236}">
                <a16:creationId xmlns:a16="http://schemas.microsoft.com/office/drawing/2014/main" id="{67497727-4B64-4B42-9F9F-70B47E2E1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413" y="2172361"/>
            <a:ext cx="4269129" cy="2513278"/>
          </a:xfrm>
          <a:prstGeom prst="rect">
            <a:avLst/>
          </a:prstGeom>
        </p:spPr>
      </p:pic>
    </p:spTree>
    <p:custDataLst>
      <p:tags r:id="rId1"/>
    </p:custDataLst>
    <p:extLst>
      <p:ext uri="{BB962C8B-B14F-4D97-AF65-F5344CB8AC3E}">
        <p14:creationId xmlns:p14="http://schemas.microsoft.com/office/powerpoint/2010/main" val="218815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śľíḍè"/>
        <p:cNvGrpSpPr/>
        <p:nvPr/>
      </p:nvGrpSpPr>
      <p:grpSpPr>
        <a:xfrm>
          <a:off x="0" y="0"/>
          <a:ext cx="0" cy="0"/>
          <a:chOff x="0" y="0"/>
          <a:chExt cx="0" cy="0"/>
        </a:xfrm>
      </p:grpSpPr>
      <p:sp>
        <p:nvSpPr>
          <p:cNvPr id="6" name="ïṩľïḑé">
            <a:extLst>
              <a:ext uri="{FF2B5EF4-FFF2-40B4-BE49-F238E27FC236}">
                <a16:creationId xmlns:a16="http://schemas.microsoft.com/office/drawing/2014/main" id="{21D09952-EEBF-4171-A1EC-ED5668F71A50}"/>
              </a:ext>
            </a:extLst>
          </p:cNvPr>
          <p:cNvSpPr>
            <a:spLocks noGrp="1"/>
          </p:cNvSpPr>
          <p:nvPr>
            <p:ph type="title"/>
          </p:nvPr>
        </p:nvSpPr>
        <p:spPr>
          <a:xfrm>
            <a:off x="1873250" y="2471737"/>
            <a:ext cx="5677105" cy="1133475"/>
          </a:xfrm>
        </p:spPr>
        <p:txBody>
          <a:bodyPr/>
          <a:lstStyle/>
          <a:p>
            <a:r>
              <a:rPr lang="zh-CN" altLang="en-US" dirty="0">
                <a:solidFill>
                  <a:schemeClr val="accent6"/>
                </a:solidFill>
              </a:rPr>
              <a:t>字节码操作</a:t>
            </a:r>
          </a:p>
        </p:txBody>
      </p:sp>
      <p:sp>
        <p:nvSpPr>
          <p:cNvPr id="7" name="í$lïḓè">
            <a:extLst>
              <a:ext uri="{FF2B5EF4-FFF2-40B4-BE49-F238E27FC236}">
                <a16:creationId xmlns:a16="http://schemas.microsoft.com/office/drawing/2014/main" id="{54779B32-1110-4D36-807F-119F9DF9ACF7}"/>
              </a:ext>
            </a:extLst>
          </p:cNvPr>
          <p:cNvSpPr>
            <a:spLocks noGrp="1"/>
          </p:cNvSpPr>
          <p:nvPr>
            <p:ph type="body" idx="1"/>
          </p:nvPr>
        </p:nvSpPr>
        <p:spPr>
          <a:xfrm>
            <a:off x="1873249" y="3795176"/>
            <a:ext cx="5677105" cy="965763"/>
          </a:xfrm>
        </p:spPr>
        <p:txBody>
          <a:bodyPr vert="horz" lIns="91440" tIns="45720" rIns="91440" bIns="45720" rtlCol="0">
            <a:normAutofit/>
          </a:bodyPr>
          <a:lstStyle/>
          <a:p>
            <a:r>
              <a:rPr lang="zh-CN" altLang="en-US" dirty="0">
                <a:solidFill>
                  <a:schemeClr val="tx1"/>
                </a:solidFill>
              </a:rPr>
              <a:t>动态修改类文件</a:t>
            </a:r>
          </a:p>
          <a:p>
            <a:endParaRPr lang="zh-CN" altLang="en-US" dirty="0">
              <a:solidFill>
                <a:schemeClr val="tx1"/>
              </a:solidFill>
            </a:endParaRPr>
          </a:p>
        </p:txBody>
      </p:sp>
      <p:sp>
        <p:nvSpPr>
          <p:cNvPr id="4" name="ï$lídé">
            <a:extLst>
              <a:ext uri="{FF2B5EF4-FFF2-40B4-BE49-F238E27FC236}">
                <a16:creationId xmlns:a16="http://schemas.microsoft.com/office/drawing/2014/main" id="{843C058C-D823-4BA9-9894-6A7B7B3E33DC}"/>
              </a:ext>
            </a:extLst>
          </p:cNvPr>
          <p:cNvSpPr txBox="1"/>
          <p:nvPr/>
        </p:nvSpPr>
        <p:spPr>
          <a:xfrm>
            <a:off x="1873250" y="1810017"/>
            <a:ext cx="3130550" cy="1323439"/>
          </a:xfrm>
          <a:prstGeom prst="rect">
            <a:avLst/>
          </a:prstGeom>
          <a:noFill/>
        </p:spPr>
        <p:txBody>
          <a:bodyPr wrap="square" rtlCol="0">
            <a:spAutoFit/>
          </a:bodyPr>
          <a:lstStyle/>
          <a:p>
            <a:r>
              <a:rPr lang="en-US" altLang="zh-CN" sz="8000" dirty="0">
                <a:solidFill>
                  <a:schemeClr val="accent6">
                    <a:lumMod val="75000"/>
                  </a:schemeClr>
                </a:solidFill>
              </a:rPr>
              <a:t>02.</a:t>
            </a:r>
            <a:endParaRPr lang="zh-CN" altLang="en-US" sz="8000" dirty="0">
              <a:solidFill>
                <a:schemeClr val="accent6">
                  <a:lumMod val="75000"/>
                </a:schemeClr>
              </a:solidFill>
            </a:endParaRPr>
          </a:p>
        </p:txBody>
      </p:sp>
    </p:spTree>
    <p:custDataLst>
      <p:tags r:id="rId2"/>
    </p:custDataLst>
    <p:extLst>
      <p:ext uri="{BB962C8B-B14F-4D97-AF65-F5344CB8AC3E}">
        <p14:creationId xmlns:p14="http://schemas.microsoft.com/office/powerpoint/2010/main" val="381939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ṥlíḋê"/>
        <p:cNvGrpSpPr/>
        <p:nvPr/>
      </p:nvGrpSpPr>
      <p:grpSpPr>
        <a:xfrm>
          <a:off x="0" y="0"/>
          <a:ext cx="0" cy="0"/>
          <a:chOff x="0" y="0"/>
          <a:chExt cx="0" cy="0"/>
        </a:xfrm>
      </p:grpSpPr>
      <p:sp>
        <p:nvSpPr>
          <p:cNvPr id="33" name="iŝlïḍê">
            <a:extLst>
              <a:ext uri="{FF2B5EF4-FFF2-40B4-BE49-F238E27FC236}">
                <a16:creationId xmlns:a16="http://schemas.microsoft.com/office/drawing/2014/main" id="{99EBEF14-80A0-47FB-B9D1-2561353760EA}"/>
              </a:ext>
            </a:extLst>
          </p:cNvPr>
          <p:cNvSpPr/>
          <p:nvPr/>
        </p:nvSpPr>
        <p:spPr>
          <a:xfrm>
            <a:off x="660400" y="1299644"/>
            <a:ext cx="5696334" cy="4169498"/>
          </a:xfrm>
          <a:prstGeom prst="roundRect">
            <a:avLst>
              <a:gd name="adj" fmla="val 295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18" name="íṥ1iďé">
            <a:extLst>
              <a:ext uri="{FF2B5EF4-FFF2-40B4-BE49-F238E27FC236}">
                <a16:creationId xmlns:a16="http://schemas.microsoft.com/office/drawing/2014/main" id="{CE9EB854-E0C1-441C-A75B-3569D45798FA}"/>
              </a:ext>
            </a:extLst>
          </p:cNvPr>
          <p:cNvSpPr/>
          <p:nvPr/>
        </p:nvSpPr>
        <p:spPr>
          <a:xfrm>
            <a:off x="1018478" y="1661691"/>
            <a:ext cx="189584" cy="189583"/>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 name="ïŝḷíḑè">
            <a:extLst>
              <a:ext uri="{FF2B5EF4-FFF2-40B4-BE49-F238E27FC236}">
                <a16:creationId xmlns:a16="http://schemas.microsoft.com/office/drawing/2014/main" id="{866CFCD0-4C10-4A15-8992-E89ADBC83245}"/>
              </a:ext>
            </a:extLst>
          </p:cNvPr>
          <p:cNvGrpSpPr/>
          <p:nvPr/>
        </p:nvGrpSpPr>
        <p:grpSpPr>
          <a:xfrm>
            <a:off x="1208061" y="1602592"/>
            <a:ext cx="4685964" cy="830187"/>
            <a:chOff x="7487398" y="1878385"/>
            <a:chExt cx="3226378" cy="830187"/>
          </a:xfrm>
        </p:grpSpPr>
        <p:sp>
          <p:nvSpPr>
            <p:cNvPr id="15" name="ïṥļîḋè">
              <a:extLst>
                <a:ext uri="{FF2B5EF4-FFF2-40B4-BE49-F238E27FC236}">
                  <a16:creationId xmlns:a16="http://schemas.microsoft.com/office/drawing/2014/main" id="{A0EABCB2-749F-448C-98D2-EB2C86F726A0}"/>
                </a:ext>
              </a:extLst>
            </p:cNvPr>
            <p:cNvSpPr txBox="1"/>
            <p:nvPr/>
          </p:nvSpPr>
          <p:spPr>
            <a:xfrm>
              <a:off x="7487398" y="2182018"/>
              <a:ext cx="3226378" cy="526554"/>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rPr>
                <a:t>字节码（</a:t>
              </a:r>
              <a:r>
                <a:rPr lang="en-US" altLang="zh-CN" sz="1000" dirty="0">
                  <a:latin typeface="Arial" panose="020B0604020202020204" pitchFamily="34" charset="0"/>
                  <a:ea typeface="微软雅黑" panose="020B0503020204020204" pitchFamily="34" charset="-122"/>
                </a:rPr>
                <a:t>Byte Code</a:t>
              </a:r>
              <a:r>
                <a:rPr lang="zh-CN" altLang="en-US" sz="1000" dirty="0">
                  <a:latin typeface="Arial" panose="020B0604020202020204" pitchFamily="34" charset="0"/>
                  <a:ea typeface="微软雅黑" panose="020B0503020204020204" pitchFamily="34" charset="-122"/>
                </a:rPr>
                <a:t>）是一种包含执行程序，由一序列 </a:t>
              </a:r>
              <a:r>
                <a:rPr lang="en-US" altLang="zh-CN" sz="1000" dirty="0">
                  <a:latin typeface="Arial" panose="020B0604020202020204" pitchFamily="34" charset="0"/>
                  <a:ea typeface="微软雅黑" panose="020B0503020204020204" pitchFamily="34" charset="-122"/>
                </a:rPr>
                <a:t>op </a:t>
              </a:r>
              <a:r>
                <a:rPr lang="zh-CN" altLang="en-US" sz="1000" dirty="0">
                  <a:latin typeface="Arial" panose="020B0604020202020204" pitchFamily="34" charset="0"/>
                  <a:ea typeface="微软雅黑" panose="020B0503020204020204" pitchFamily="34" charset="-122"/>
                </a:rPr>
                <a:t>代码</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数据对组成的二进制文件，是一种中间码，可以看做是机器码的一种抽象。</a:t>
              </a:r>
              <a:endParaRPr lang="en-US" altLang="zh-CN" sz="1000" dirty="0">
                <a:latin typeface="Arial" panose="020B0604020202020204" pitchFamily="34" charset="0"/>
                <a:ea typeface="微软雅黑" panose="020B0503020204020204" pitchFamily="34" charset="-122"/>
              </a:endParaRPr>
            </a:p>
          </p:txBody>
        </p:sp>
        <p:sp>
          <p:nvSpPr>
            <p:cNvPr id="34" name="iSļïďê">
              <a:extLst>
                <a:ext uri="{FF2B5EF4-FFF2-40B4-BE49-F238E27FC236}">
                  <a16:creationId xmlns:a16="http://schemas.microsoft.com/office/drawing/2014/main" id="{8B14DF2A-E1CE-4782-8C47-AA9EE7FBB0EB}"/>
                </a:ext>
              </a:extLst>
            </p:cNvPr>
            <p:cNvSpPr txBox="1"/>
            <p:nvPr/>
          </p:nvSpPr>
          <p:spPr>
            <a:xfrm>
              <a:off x="7487398" y="1878385"/>
              <a:ext cx="1535415" cy="307777"/>
            </a:xfrm>
            <a:prstGeom prst="rect">
              <a:avLst/>
            </a:prstGeom>
            <a:noFill/>
          </p:spPr>
          <p:txBody>
            <a:bodyPr wrap="square" rtlCol="0">
              <a:spAutoFit/>
            </a:bodyPr>
            <a:lstStyle/>
            <a:p>
              <a:r>
                <a:rPr lang="zh-CN" altLang="en-US" sz="1400" b="1" dirty="0">
                  <a:solidFill>
                    <a:schemeClr val="accent3"/>
                  </a:solidFill>
                </a:rPr>
                <a:t>字节码</a:t>
              </a:r>
              <a:endParaRPr lang="en-US" altLang="zh-CN" sz="1400" b="1" dirty="0">
                <a:solidFill>
                  <a:schemeClr val="accent3"/>
                </a:solidFill>
              </a:endParaRPr>
            </a:p>
          </p:txBody>
        </p:sp>
      </p:grpSp>
      <p:sp>
        <p:nvSpPr>
          <p:cNvPr id="3" name="ïṣliḓe">
            <a:extLst>
              <a:ext uri="{FF2B5EF4-FFF2-40B4-BE49-F238E27FC236}">
                <a16:creationId xmlns:a16="http://schemas.microsoft.com/office/drawing/2014/main" id="{64ED68CF-8036-4B2C-89CC-911E4F9A59BE}"/>
              </a:ext>
            </a:extLst>
          </p:cNvPr>
          <p:cNvSpPr>
            <a:spLocks noGrp="1"/>
          </p:cNvSpPr>
          <p:nvPr>
            <p:ph type="title"/>
          </p:nvPr>
        </p:nvSpPr>
        <p:spPr/>
        <p:txBody>
          <a:bodyPr/>
          <a:lstStyle/>
          <a:p>
            <a:r>
              <a:rPr lang="zh-CN" altLang="en-US" dirty="0"/>
              <a:t>字节码</a:t>
            </a:r>
          </a:p>
        </p:txBody>
      </p:sp>
      <p:sp>
        <p:nvSpPr>
          <p:cNvPr id="42" name="í$liḑè">
            <a:extLst>
              <a:ext uri="{FF2B5EF4-FFF2-40B4-BE49-F238E27FC236}">
                <a16:creationId xmlns:a16="http://schemas.microsoft.com/office/drawing/2014/main" id="{0DE75B21-7656-4264-900C-7B1E76C62D42}"/>
              </a:ext>
            </a:extLst>
          </p:cNvPr>
          <p:cNvSpPr/>
          <p:nvPr/>
        </p:nvSpPr>
        <p:spPr>
          <a:xfrm>
            <a:off x="1018477" y="2620354"/>
            <a:ext cx="189584" cy="189583"/>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3" name="iṣḻiḓè">
            <a:extLst>
              <a:ext uri="{FF2B5EF4-FFF2-40B4-BE49-F238E27FC236}">
                <a16:creationId xmlns:a16="http://schemas.microsoft.com/office/drawing/2014/main" id="{8E1D1063-C3B0-466F-B7E1-060E9F59EAC2}"/>
              </a:ext>
            </a:extLst>
          </p:cNvPr>
          <p:cNvGrpSpPr/>
          <p:nvPr/>
        </p:nvGrpSpPr>
        <p:grpSpPr>
          <a:xfrm>
            <a:off x="1208060" y="2561260"/>
            <a:ext cx="4685964" cy="1061021"/>
            <a:chOff x="7487398" y="1878385"/>
            <a:chExt cx="3226378" cy="1061019"/>
          </a:xfrm>
        </p:grpSpPr>
        <p:sp>
          <p:nvSpPr>
            <p:cNvPr id="44" name="ïṩ1ïḍé">
              <a:extLst>
                <a:ext uri="{FF2B5EF4-FFF2-40B4-BE49-F238E27FC236}">
                  <a16:creationId xmlns:a16="http://schemas.microsoft.com/office/drawing/2014/main" id="{228E67BF-7DDA-450B-AD5F-55D5B4FFFCBE}"/>
                </a:ext>
              </a:extLst>
            </p:cNvPr>
            <p:cNvSpPr txBox="1"/>
            <p:nvPr/>
          </p:nvSpPr>
          <p:spPr>
            <a:xfrm>
              <a:off x="7487398" y="2182018"/>
              <a:ext cx="3226378" cy="757386"/>
            </a:xfrm>
            <a:prstGeom prst="rect">
              <a:avLst/>
            </a:prstGeom>
            <a:noFill/>
          </p:spPr>
          <p:txBody>
            <a:bodyPr wrap="square" rtlCol="0">
              <a:spAutoFit/>
            </a:bodyPr>
            <a:lstStyle/>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Java</a:t>
              </a:r>
              <a:r>
                <a:rPr lang="zh-CN" altLang="en-US" sz="1000" dirty="0">
                  <a:latin typeface="Arial" panose="020B0604020202020204" pitchFamily="34" charset="0"/>
                  <a:ea typeface="微软雅黑" panose="020B0503020204020204" pitchFamily="34" charset="-122"/>
                  <a:sym typeface="+mn-ea"/>
                </a:rPr>
                <a:t>字节码（</a:t>
              </a:r>
              <a:r>
                <a:rPr lang="en-US" altLang="zh-CN" sz="1000" dirty="0">
                  <a:latin typeface="Arial" panose="020B0604020202020204" pitchFamily="34" charset="0"/>
                  <a:ea typeface="微软雅黑" panose="020B0503020204020204" pitchFamily="34" charset="-122"/>
                  <a:sym typeface="+mn-ea"/>
                </a:rPr>
                <a:t>Java Byte Code</a:t>
              </a:r>
              <a:r>
                <a:rPr lang="zh-CN" altLang="en-US" sz="1000" dirty="0">
                  <a:latin typeface="Arial" panose="020B0604020202020204" pitchFamily="34" charset="0"/>
                  <a:ea typeface="微软雅黑" panose="020B0503020204020204" pitchFamily="34" charset="-122"/>
                  <a:sym typeface="+mn-ea"/>
                </a:rPr>
                <a:t>）是</a:t>
              </a:r>
              <a:r>
                <a:rPr lang="en-US"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执行的一种指令格式。它是介于源代码和机器码之间的一种中间抽象。它最终运行在</a:t>
              </a:r>
              <a:r>
                <a:rPr lang="en-US"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之上，被</a:t>
              </a:r>
              <a:r>
                <a:rPr lang="en-US"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解释为机器码，正是由于这种特性所以才可以实现“一次编译到处运行”。</a:t>
              </a:r>
              <a:endParaRPr lang="zh-CN" altLang="en-US" sz="1000" dirty="0">
                <a:latin typeface="Arial" panose="020B0604020202020204" pitchFamily="34" charset="0"/>
                <a:ea typeface="微软雅黑" panose="020B0503020204020204" pitchFamily="34" charset="-122"/>
              </a:endParaRPr>
            </a:p>
          </p:txBody>
        </p:sp>
        <p:sp>
          <p:nvSpPr>
            <p:cNvPr id="45" name="íṥľïḓè">
              <a:extLst>
                <a:ext uri="{FF2B5EF4-FFF2-40B4-BE49-F238E27FC236}">
                  <a16:creationId xmlns:a16="http://schemas.microsoft.com/office/drawing/2014/main" id="{4FACD774-DDAC-427C-B514-6FAEC010B87C}"/>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Java</a:t>
              </a:r>
              <a:r>
                <a:rPr lang="zh-CN" altLang="en-US"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字节码</a:t>
              </a:r>
              <a:endParaRPr lang="en-US" altLang="zh-CN" sz="1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iṩļiḍè">
            <a:extLst>
              <a:ext uri="{FF2B5EF4-FFF2-40B4-BE49-F238E27FC236}">
                <a16:creationId xmlns:a16="http://schemas.microsoft.com/office/drawing/2014/main" id="{CB6B33D6-6600-4DBC-8C61-AF06AA267AE4}"/>
              </a:ext>
            </a:extLst>
          </p:cNvPr>
          <p:cNvSpPr/>
          <p:nvPr/>
        </p:nvSpPr>
        <p:spPr>
          <a:xfrm>
            <a:off x="1018477" y="3819699"/>
            <a:ext cx="189584" cy="18958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nvGrpSpPr>
          <p:cNvPr id="48" name="íṧḻîďè">
            <a:extLst>
              <a:ext uri="{FF2B5EF4-FFF2-40B4-BE49-F238E27FC236}">
                <a16:creationId xmlns:a16="http://schemas.microsoft.com/office/drawing/2014/main" id="{BF881616-3AA6-4860-ADFD-B0BD5110E549}"/>
              </a:ext>
            </a:extLst>
          </p:cNvPr>
          <p:cNvGrpSpPr/>
          <p:nvPr/>
        </p:nvGrpSpPr>
        <p:grpSpPr>
          <a:xfrm>
            <a:off x="1208060" y="3760601"/>
            <a:ext cx="4685964" cy="1368796"/>
            <a:chOff x="7487398" y="1878385"/>
            <a:chExt cx="3226378" cy="1368795"/>
          </a:xfrm>
        </p:grpSpPr>
        <p:sp>
          <p:nvSpPr>
            <p:cNvPr id="49" name="iṣḻíḑé">
              <a:extLst>
                <a:ext uri="{FF2B5EF4-FFF2-40B4-BE49-F238E27FC236}">
                  <a16:creationId xmlns:a16="http://schemas.microsoft.com/office/drawing/2014/main" id="{C51DBEFA-7504-4EE6-BAD2-2F53294D2C0A}"/>
                </a:ext>
              </a:extLst>
            </p:cNvPr>
            <p:cNvSpPr txBox="1"/>
            <p:nvPr/>
          </p:nvSpPr>
          <p:spPr>
            <a:xfrm>
              <a:off x="7487398" y="2182018"/>
              <a:ext cx="3226378" cy="1065162"/>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sym typeface="+mn-ea"/>
                </a:rPr>
                <a:t>正是通过字节码，一个新的</a:t>
              </a:r>
              <a:r>
                <a:rPr lang="en"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编程语言只要实现了自己的前端编译器，将其源代码编译为符合</a:t>
              </a:r>
              <a:r>
                <a:rPr lang="en"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规范的</a:t>
              </a:r>
              <a:r>
                <a:rPr lang="en" altLang="zh-CN" sz="1000" dirty="0">
                  <a:latin typeface="Arial" panose="020B0604020202020204" pitchFamily="34" charset="0"/>
                  <a:ea typeface="微软雅黑" panose="020B0503020204020204" pitchFamily="34" charset="-122"/>
                  <a:sym typeface="+mn-ea"/>
                </a:rPr>
                <a:t>Java</a:t>
              </a:r>
              <a:r>
                <a:rPr lang="zh-CN" altLang="en-US" sz="1000" dirty="0">
                  <a:latin typeface="Arial" panose="020B0604020202020204" pitchFamily="34" charset="0"/>
                  <a:ea typeface="微软雅黑" panose="020B0503020204020204" pitchFamily="34" charset="-122"/>
                  <a:sym typeface="+mn-ea"/>
                </a:rPr>
                <a:t>字节码，就能够在</a:t>
              </a:r>
              <a:r>
                <a:rPr lang="en"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上运行。</a:t>
              </a:r>
              <a:endParaRPr lang="en-US" altLang="zh-CN" sz="1000" dirty="0">
                <a:latin typeface="Arial" panose="020B0604020202020204" pitchFamily="34" charset="0"/>
                <a:ea typeface="微软雅黑" panose="020B0503020204020204" pitchFamily="34" charset="-122"/>
                <a:sym typeface="+mn-ea"/>
              </a:endParaRPr>
            </a:p>
            <a:p>
              <a:pPr>
                <a:lnSpc>
                  <a:spcPct val="150000"/>
                </a:lnSpc>
                <a:spcBef>
                  <a:spcPts val="600"/>
                </a:spcBef>
              </a:pPr>
              <a:r>
                <a:rPr lang="en-US" altLang="zh-CN" sz="1000" dirty="0">
                  <a:latin typeface="Arial" panose="020B0604020202020204" pitchFamily="34" charset="0"/>
                  <a:ea typeface="微软雅黑" panose="020B0503020204020204" pitchFamily="34" charset="-122"/>
                  <a:sym typeface="+mn-ea"/>
                </a:rPr>
                <a:t>JVM</a:t>
              </a:r>
              <a:r>
                <a:rPr lang="zh-CN" altLang="en-US" sz="1000" dirty="0">
                  <a:latin typeface="Arial" panose="020B0604020202020204" pitchFamily="34" charset="0"/>
                  <a:ea typeface="微软雅黑" panose="020B0503020204020204" pitchFamily="34" charset="-122"/>
                  <a:sym typeface="+mn-ea"/>
                </a:rPr>
                <a:t>编程语言包括：</a:t>
              </a:r>
              <a:r>
                <a:rPr lang="en-US" altLang="zh-CN" sz="1000" dirty="0">
                  <a:latin typeface="Arial" panose="020B0604020202020204" pitchFamily="34" charset="0"/>
                  <a:ea typeface="微软雅黑" panose="020B0503020204020204" pitchFamily="34" charset="-122"/>
                  <a:sym typeface="+mn-ea"/>
                </a:rPr>
                <a:t>Java</a:t>
              </a:r>
              <a:r>
                <a:rPr lang="zh-CN" altLang="en-US"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Kotlin</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Groovy</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Scale</a:t>
              </a:r>
              <a:r>
                <a:rPr lang="zh-CN" altLang="en" sz="1000" dirty="0">
                  <a:latin typeface="Arial" panose="020B0604020202020204" pitchFamily="34" charset="0"/>
                  <a:ea typeface="微软雅黑" panose="020B0503020204020204" pitchFamily="34" charset="-122"/>
                  <a:sym typeface="+mn-ea"/>
                </a:rPr>
                <a:t>、</a:t>
              </a:r>
              <a:r>
                <a:rPr lang="en" altLang="zh-CN" sz="1000" dirty="0" err="1">
                  <a:latin typeface="Arial" panose="020B0604020202020204" pitchFamily="34" charset="0"/>
                  <a:ea typeface="微软雅黑" panose="020B0503020204020204" pitchFamily="34" charset="-122"/>
                  <a:sym typeface="+mn-ea"/>
                </a:rPr>
                <a:t>Jython</a:t>
              </a:r>
              <a:r>
                <a:rPr lang="zh-CN" altLang="en" sz="1000" dirty="0">
                  <a:latin typeface="Arial" panose="020B0604020202020204" pitchFamily="34" charset="0"/>
                  <a:ea typeface="微软雅黑" panose="020B0503020204020204" pitchFamily="34" charset="-122"/>
                  <a:sym typeface="+mn-ea"/>
                </a:rPr>
                <a:t>、</a:t>
              </a:r>
              <a:r>
                <a:rPr lang="en" altLang="zh-CN" sz="1000" dirty="0" err="1">
                  <a:latin typeface="Arial" panose="020B0604020202020204" pitchFamily="34" charset="0"/>
                  <a:ea typeface="微软雅黑" panose="020B0503020204020204" pitchFamily="34" charset="-122"/>
                  <a:sym typeface="+mn-ea"/>
                </a:rPr>
                <a:t>Jruby</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Clojure</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Rhino</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Ceylon</a:t>
              </a:r>
              <a:r>
                <a:rPr lang="zh-CN" altLang="en"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Fantom</a:t>
              </a:r>
              <a:r>
                <a:rPr lang="zh-CN" altLang="en-US" sz="1000" dirty="0">
                  <a:latin typeface="Arial" panose="020B0604020202020204" pitchFamily="34" charset="0"/>
                  <a:ea typeface="微软雅黑" panose="020B0503020204020204" pitchFamily="34" charset="-122"/>
                  <a:sym typeface="+mn-ea"/>
                </a:rPr>
                <a:t>、</a:t>
              </a:r>
              <a:r>
                <a:rPr lang="en" altLang="zh-CN" sz="1000" dirty="0">
                  <a:latin typeface="Arial" panose="020B0604020202020204" pitchFamily="34" charset="0"/>
                  <a:ea typeface="微软雅黑" panose="020B0503020204020204" pitchFamily="34" charset="-122"/>
                  <a:sym typeface="+mn-ea"/>
                </a:rPr>
                <a:t>Latte</a:t>
              </a:r>
              <a:r>
                <a:rPr lang="zh-CN" altLang="en-US" sz="1000" dirty="0">
                  <a:latin typeface="Arial" panose="020B0604020202020204" pitchFamily="34" charset="0"/>
                  <a:ea typeface="微软雅黑" panose="020B0503020204020204" pitchFamily="34" charset="-122"/>
                  <a:sym typeface="+mn-ea"/>
                </a:rPr>
                <a:t>、</a:t>
              </a:r>
              <a:r>
                <a:rPr lang="en-US" altLang="zh-CN" sz="1000" dirty="0" err="1">
                  <a:latin typeface="Arial" panose="020B0604020202020204" pitchFamily="34" charset="0"/>
                  <a:ea typeface="微软雅黑" panose="020B0503020204020204" pitchFamily="34" charset="-122"/>
                  <a:sym typeface="+mn-ea"/>
                </a:rPr>
                <a:t>Haxe</a:t>
              </a:r>
              <a:r>
                <a:rPr lang="zh-CN" altLang="en-US" sz="1000" dirty="0">
                  <a:latin typeface="Arial" panose="020B0604020202020204" pitchFamily="34" charset="0"/>
                  <a:ea typeface="微软雅黑" panose="020B0503020204020204" pitchFamily="34" charset="-122"/>
                  <a:sym typeface="+mn-ea"/>
                </a:rPr>
                <a:t>、</a:t>
              </a:r>
              <a:r>
                <a:rPr lang="en-US" altLang="zh-CN" sz="1000" dirty="0">
                  <a:latin typeface="Arial" panose="020B0604020202020204" pitchFamily="34" charset="0"/>
                  <a:ea typeface="微软雅黑" panose="020B0503020204020204" pitchFamily="34" charset="-122"/>
                  <a:sym typeface="+mn-ea"/>
                </a:rPr>
                <a:t>Eta</a:t>
              </a:r>
              <a:endParaRPr lang="zh-CN" altLang="en-US" sz="1000" dirty="0">
                <a:latin typeface="Arial" panose="020B0604020202020204" pitchFamily="34" charset="0"/>
                <a:ea typeface="微软雅黑" panose="020B0503020204020204" pitchFamily="34" charset="-122"/>
                <a:sym typeface="+mn-ea"/>
              </a:endParaRPr>
            </a:p>
          </p:txBody>
        </p:sp>
        <p:sp>
          <p:nvSpPr>
            <p:cNvPr id="50" name="íSlídé">
              <a:extLst>
                <a:ext uri="{FF2B5EF4-FFF2-40B4-BE49-F238E27FC236}">
                  <a16:creationId xmlns:a16="http://schemas.microsoft.com/office/drawing/2014/main" id="{6045A1C5-DF55-4EA9-A44A-B517EEEE0FBE}"/>
                </a:ext>
              </a:extLst>
            </p:cNvPr>
            <p:cNvSpPr txBox="1"/>
            <p:nvPr/>
          </p:nvSpPr>
          <p:spPr>
            <a:xfrm>
              <a:off x="7487398" y="1878385"/>
              <a:ext cx="1535415" cy="307777"/>
            </a:xfrm>
            <a:prstGeom prst="rect">
              <a:avLst/>
            </a:prstGeom>
            <a:noFill/>
          </p:spPr>
          <p:txBody>
            <a:bodyPr wrap="square" rtlCol="0">
              <a:spAutoFit/>
            </a:bodyPr>
            <a:lstStyle/>
            <a:p>
              <a:r>
                <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JVM</a:t>
              </a:r>
              <a:r>
                <a:rPr lang="zh-CN" altLang="en-US"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rPr>
                <a:t>编程语言</a:t>
              </a:r>
              <a:endParaRPr lang="en-US" altLang="zh-CN" sz="1400" b="1" dirty="0">
                <a:solidFill>
                  <a:schemeClr val="accent6"/>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矩形 5">
            <a:extLst>
              <a:ext uri="{FF2B5EF4-FFF2-40B4-BE49-F238E27FC236}">
                <a16:creationId xmlns:a16="http://schemas.microsoft.com/office/drawing/2014/main" id="{F4894877-82B0-514B-90BC-C813062C91E0}"/>
              </a:ext>
            </a:extLst>
          </p:cNvPr>
          <p:cNvSpPr/>
          <p:nvPr/>
        </p:nvSpPr>
        <p:spPr>
          <a:xfrm>
            <a:off x="8365049" y="1479322"/>
            <a:ext cx="2094613" cy="40527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D6AED8C-1905-1C44-8681-AD24D074A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176" y="1661691"/>
            <a:ext cx="1578935" cy="3684182"/>
          </a:xfrm>
          <a:prstGeom prst="rect">
            <a:avLst/>
          </a:prstGeom>
        </p:spPr>
      </p:pic>
    </p:spTree>
    <p:custDataLst>
      <p:tags r:id="rId1"/>
    </p:custDataLst>
    <p:extLst>
      <p:ext uri="{BB962C8B-B14F-4D97-AF65-F5344CB8AC3E}">
        <p14:creationId xmlns:p14="http://schemas.microsoft.com/office/powerpoint/2010/main" val="50641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ṥlíḋê"/>
        <p:cNvGrpSpPr/>
        <p:nvPr/>
      </p:nvGrpSpPr>
      <p:grpSpPr>
        <a:xfrm>
          <a:off x="0" y="0"/>
          <a:ext cx="0" cy="0"/>
          <a:chOff x="0" y="0"/>
          <a:chExt cx="0" cy="0"/>
        </a:xfrm>
      </p:grpSpPr>
      <p:sp>
        <p:nvSpPr>
          <p:cNvPr id="3" name="ïṣliḓe">
            <a:extLst>
              <a:ext uri="{FF2B5EF4-FFF2-40B4-BE49-F238E27FC236}">
                <a16:creationId xmlns:a16="http://schemas.microsoft.com/office/drawing/2014/main" id="{64ED68CF-8036-4B2C-89CC-911E4F9A59BE}"/>
              </a:ext>
            </a:extLst>
          </p:cNvPr>
          <p:cNvSpPr>
            <a:spLocks noGrp="1"/>
          </p:cNvSpPr>
          <p:nvPr>
            <p:ph type="title"/>
          </p:nvPr>
        </p:nvSpPr>
        <p:spPr/>
        <p:txBody>
          <a:bodyPr/>
          <a:lstStyle/>
          <a:p>
            <a:r>
              <a:rPr lang="zh-CN" altLang="en-US" dirty="0"/>
              <a:t>代理模式</a:t>
            </a:r>
          </a:p>
        </p:txBody>
      </p:sp>
      <p:sp>
        <p:nvSpPr>
          <p:cNvPr id="6" name="矩形 5">
            <a:extLst>
              <a:ext uri="{FF2B5EF4-FFF2-40B4-BE49-F238E27FC236}">
                <a16:creationId xmlns:a16="http://schemas.microsoft.com/office/drawing/2014/main" id="{F4894877-82B0-514B-90BC-C813062C91E0}"/>
              </a:ext>
            </a:extLst>
          </p:cNvPr>
          <p:cNvSpPr/>
          <p:nvPr/>
        </p:nvSpPr>
        <p:spPr>
          <a:xfrm>
            <a:off x="7623544" y="1698078"/>
            <a:ext cx="3549978" cy="34313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C2C13F5F-2E22-1241-9C6E-8C0C1671A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138" y="1961355"/>
            <a:ext cx="3098801" cy="2995508"/>
          </a:xfrm>
          <a:prstGeom prst="rect">
            <a:avLst/>
          </a:prstGeom>
        </p:spPr>
      </p:pic>
      <p:sp>
        <p:nvSpPr>
          <p:cNvPr id="19" name="ïṣľîďè">
            <a:extLst>
              <a:ext uri="{FF2B5EF4-FFF2-40B4-BE49-F238E27FC236}">
                <a16:creationId xmlns:a16="http://schemas.microsoft.com/office/drawing/2014/main" id="{EB7A68F1-1BE3-B743-A9BE-9E3E19F6D5C2}"/>
              </a:ext>
            </a:extLst>
          </p:cNvPr>
          <p:cNvSpPr/>
          <p:nvPr/>
        </p:nvSpPr>
        <p:spPr>
          <a:xfrm>
            <a:off x="660400" y="2216656"/>
            <a:ext cx="2484570" cy="2838820"/>
          </a:xfrm>
          <a:prstGeom prst="roundRect">
            <a:avLst>
              <a:gd name="adj" fmla="val 480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20" name="iṥļïḍè">
            <a:extLst>
              <a:ext uri="{FF2B5EF4-FFF2-40B4-BE49-F238E27FC236}">
                <a16:creationId xmlns:a16="http://schemas.microsoft.com/office/drawing/2014/main" id="{AD3DB764-78A1-B84C-BF05-0704167744A7}"/>
              </a:ext>
            </a:extLst>
          </p:cNvPr>
          <p:cNvSpPr txBox="1"/>
          <p:nvPr/>
        </p:nvSpPr>
        <p:spPr>
          <a:xfrm>
            <a:off x="777328" y="2569819"/>
            <a:ext cx="2250714" cy="369332"/>
          </a:xfrm>
          <a:prstGeom prst="rect">
            <a:avLst/>
          </a:prstGeom>
          <a:noFill/>
        </p:spPr>
        <p:txBody>
          <a:bodyPr wrap="square" rtlCol="0">
            <a:spAutoFit/>
          </a:bodyPr>
          <a:lstStyle/>
          <a:p>
            <a:pPr algn="ctr"/>
            <a:r>
              <a:rPr lang="zh-CN" altLang="en-US" b="1" dirty="0">
                <a:solidFill>
                  <a:schemeClr val="accent2"/>
                </a:solidFill>
              </a:rPr>
              <a:t>定义</a:t>
            </a:r>
            <a:endParaRPr lang="en-US" altLang="zh-CN" b="1" dirty="0">
              <a:solidFill>
                <a:schemeClr val="accent2"/>
              </a:solidFill>
            </a:endParaRPr>
          </a:p>
        </p:txBody>
      </p:sp>
      <p:sp>
        <p:nvSpPr>
          <p:cNvPr id="21" name="ïšlíďe">
            <a:extLst>
              <a:ext uri="{FF2B5EF4-FFF2-40B4-BE49-F238E27FC236}">
                <a16:creationId xmlns:a16="http://schemas.microsoft.com/office/drawing/2014/main" id="{703316F0-5E4C-FA47-8D90-3DA0D78F576F}"/>
              </a:ext>
            </a:extLst>
          </p:cNvPr>
          <p:cNvSpPr txBox="1"/>
          <p:nvPr/>
        </p:nvSpPr>
        <p:spPr>
          <a:xfrm>
            <a:off x="872608" y="3024939"/>
            <a:ext cx="2060154" cy="1756571"/>
          </a:xfrm>
          <a:prstGeom prst="rect">
            <a:avLst/>
          </a:prstGeom>
          <a:noFill/>
        </p:spPr>
        <p:txBody>
          <a:bodyPr wrap="square" rtlCol="0">
            <a:spAutoFit/>
          </a:bodyPr>
          <a:lstStyle/>
          <a:p>
            <a:pPr>
              <a:lnSpc>
                <a:spcPct val="150000"/>
              </a:lnSpc>
              <a:spcBef>
                <a:spcPts val="600"/>
              </a:spcBef>
            </a:pPr>
            <a:r>
              <a:rPr lang="zh-CN" altLang="en-US" sz="1000" dirty="0">
                <a:latin typeface="Arial" panose="020B0604020202020204" pitchFamily="34" charset="0"/>
                <a:ea typeface="微软雅黑" panose="020B0503020204020204" pitchFamily="34" charset="-122"/>
              </a:rPr>
              <a:t>代理模式（</a:t>
            </a:r>
            <a:r>
              <a:rPr lang="en" altLang="zh-CN" sz="1000" dirty="0">
                <a:latin typeface="Arial" panose="020B0604020202020204" pitchFamily="34" charset="0"/>
                <a:ea typeface="微软雅黑" panose="020B0503020204020204" pitchFamily="34" charset="-122"/>
              </a:rPr>
              <a:t> Proxy Pattern </a:t>
            </a:r>
            <a:r>
              <a:rPr lang="zh-CN" altLang="en-US" sz="1000" dirty="0">
                <a:latin typeface="Arial" panose="020B0604020202020204" pitchFamily="34" charset="0"/>
                <a:ea typeface="微软雅黑" panose="020B0503020204020204" pitchFamily="34" charset="-122"/>
              </a:rPr>
              <a:t>）是一种通过创建中间代理者，将代理者作为访问对象和目标对象之间的中介，以此来屏蔽对目标对象的直接访问。</a:t>
            </a:r>
            <a:endParaRPr lang="en-US" altLang="zh-CN" sz="1000" dirty="0">
              <a:latin typeface="Arial" panose="020B0604020202020204" pitchFamily="34" charset="0"/>
              <a:ea typeface="微软雅黑" panose="020B0503020204020204" pitchFamily="34" charset="-122"/>
            </a:endParaRPr>
          </a:p>
          <a:p>
            <a:pPr>
              <a:lnSpc>
                <a:spcPct val="150000"/>
              </a:lnSpc>
              <a:spcBef>
                <a:spcPts val="600"/>
              </a:spcBef>
            </a:pPr>
            <a:r>
              <a:rPr lang="zh-CN" altLang="en-US" sz="1000" dirty="0">
                <a:latin typeface="Arial" panose="020B0604020202020204" pitchFamily="34" charset="0"/>
                <a:ea typeface="微软雅黑" panose="020B0503020204020204" pitchFamily="34" charset="-122"/>
              </a:rPr>
              <a:t>按照代理时间可以分为，静态代理和动态代理。</a:t>
            </a:r>
            <a:endParaRPr lang="en-US" altLang="zh-CN" sz="1000" dirty="0">
              <a:latin typeface="Arial" panose="020B0604020202020204" pitchFamily="34" charset="0"/>
              <a:ea typeface="微软雅黑" panose="020B0503020204020204" pitchFamily="34" charset="-122"/>
            </a:endParaRPr>
          </a:p>
        </p:txBody>
      </p:sp>
      <p:grpSp>
        <p:nvGrpSpPr>
          <p:cNvPr id="22" name="ïşḷîḋé">
            <a:extLst>
              <a:ext uri="{FF2B5EF4-FFF2-40B4-BE49-F238E27FC236}">
                <a16:creationId xmlns:a16="http://schemas.microsoft.com/office/drawing/2014/main" id="{3A8D8E04-E6D4-3F4A-8D47-CC05C715A384}"/>
              </a:ext>
            </a:extLst>
          </p:cNvPr>
          <p:cNvGrpSpPr/>
          <p:nvPr/>
        </p:nvGrpSpPr>
        <p:grpSpPr>
          <a:xfrm>
            <a:off x="1680574" y="2016955"/>
            <a:ext cx="444222" cy="444220"/>
            <a:chOff x="3866383" y="1968240"/>
            <a:chExt cx="444222" cy="444220"/>
          </a:xfrm>
        </p:grpSpPr>
        <p:sp>
          <p:nvSpPr>
            <p:cNvPr id="23" name="îsliḍé">
              <a:extLst>
                <a:ext uri="{FF2B5EF4-FFF2-40B4-BE49-F238E27FC236}">
                  <a16:creationId xmlns:a16="http://schemas.microsoft.com/office/drawing/2014/main" id="{6AD8AEC9-374F-5A4F-AB18-B00BBBABC305}"/>
                </a:ext>
              </a:extLst>
            </p:cNvPr>
            <p:cNvSpPr/>
            <p:nvPr/>
          </p:nvSpPr>
          <p:spPr>
            <a:xfrm>
              <a:off x="3866383" y="1968240"/>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4" name="ïšľíḍè">
              <a:extLst>
                <a:ext uri="{FF2B5EF4-FFF2-40B4-BE49-F238E27FC236}">
                  <a16:creationId xmlns:a16="http://schemas.microsoft.com/office/drawing/2014/main" id="{667C3C44-647B-034B-8CC0-94B4DA4D6192}"/>
                </a:ext>
              </a:extLst>
            </p:cNvPr>
            <p:cNvSpPr/>
            <p:nvPr/>
          </p:nvSpPr>
          <p:spPr bwMode="auto">
            <a:xfrm>
              <a:off x="3985714" y="2113265"/>
              <a:ext cx="205561" cy="15417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a:noFill/>
            </a:ln>
          </p:spPr>
          <p:txBody>
            <a:bodyPr/>
            <a:lstStyle/>
            <a:p>
              <a:endParaRPr lang="zh-CN" altLang="en-US"/>
            </a:p>
          </p:txBody>
        </p:sp>
      </p:grpSp>
      <p:sp>
        <p:nvSpPr>
          <p:cNvPr id="25" name="îSḻiḍé">
            <a:extLst>
              <a:ext uri="{FF2B5EF4-FFF2-40B4-BE49-F238E27FC236}">
                <a16:creationId xmlns:a16="http://schemas.microsoft.com/office/drawing/2014/main" id="{9B70590F-D5B3-2346-AF98-960B229A2CD2}"/>
              </a:ext>
            </a:extLst>
          </p:cNvPr>
          <p:cNvSpPr/>
          <p:nvPr/>
        </p:nvSpPr>
        <p:spPr>
          <a:xfrm>
            <a:off x="3765891" y="1337046"/>
            <a:ext cx="2484570" cy="2043791"/>
          </a:xfrm>
          <a:prstGeom prst="roundRect">
            <a:avLst>
              <a:gd name="adj" fmla="val 480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26" name="ïṡḻíḑê">
            <a:extLst>
              <a:ext uri="{FF2B5EF4-FFF2-40B4-BE49-F238E27FC236}">
                <a16:creationId xmlns:a16="http://schemas.microsoft.com/office/drawing/2014/main" id="{C611025B-5070-7948-9C63-B03EEBE3F8DA}"/>
              </a:ext>
            </a:extLst>
          </p:cNvPr>
          <p:cNvSpPr txBox="1"/>
          <p:nvPr/>
        </p:nvSpPr>
        <p:spPr>
          <a:xfrm>
            <a:off x="3882819" y="1690208"/>
            <a:ext cx="2250714" cy="369332"/>
          </a:xfrm>
          <a:prstGeom prst="rect">
            <a:avLst/>
          </a:prstGeom>
          <a:noFill/>
        </p:spPr>
        <p:txBody>
          <a:bodyPr wrap="square" rtlCol="0">
            <a:spAutoFit/>
          </a:bodyPr>
          <a:lstStyle/>
          <a:p>
            <a:pPr algn="ctr"/>
            <a:r>
              <a:rPr lang="zh-CN" altLang="en-US" b="1" dirty="0">
                <a:solidFill>
                  <a:schemeClr val="accent3"/>
                </a:solidFill>
              </a:rPr>
              <a:t>静态代理</a:t>
            </a:r>
            <a:endParaRPr lang="en-US" altLang="zh-CN" b="1" dirty="0">
              <a:solidFill>
                <a:schemeClr val="accent3"/>
              </a:solidFill>
            </a:endParaRPr>
          </a:p>
        </p:txBody>
      </p:sp>
      <p:sp>
        <p:nvSpPr>
          <p:cNvPr id="27" name="íślidê">
            <a:extLst>
              <a:ext uri="{FF2B5EF4-FFF2-40B4-BE49-F238E27FC236}">
                <a16:creationId xmlns:a16="http://schemas.microsoft.com/office/drawing/2014/main" id="{434566C5-8A5C-FC4E-9FAC-0600CBCB96EF}"/>
              </a:ext>
            </a:extLst>
          </p:cNvPr>
          <p:cNvSpPr txBox="1"/>
          <p:nvPr/>
        </p:nvSpPr>
        <p:spPr>
          <a:xfrm>
            <a:off x="3978099" y="2145328"/>
            <a:ext cx="2060154" cy="988219"/>
          </a:xfrm>
          <a:prstGeom prst="rect">
            <a:avLst/>
          </a:prstGeom>
          <a:noFill/>
        </p:spPr>
        <p:txBody>
          <a:bodyPr wrap="square" rtlCol="0">
            <a:spAutoFit/>
          </a:bodyPr>
          <a:lstStyle/>
          <a:p>
            <a:pPr algn="ctr">
              <a:lnSpc>
                <a:spcPct val="150000"/>
              </a:lnSpc>
            </a:pPr>
            <a:r>
              <a:rPr lang="zh-CN" altLang="en-US" sz="1000" dirty="0">
                <a:latin typeface="Arial" panose="020B0604020202020204" pitchFamily="34" charset="0"/>
                <a:ea typeface="微软雅黑" panose="020B0503020204020204" pitchFamily="34" charset="-122"/>
                <a:sym typeface="Arial" panose="020B0604020202020204" pitchFamily="34" charset="0"/>
              </a:rPr>
              <a:t>在字节码生成前，由源代码或者特殊工具生成，在编译为字节码前就已经确定其代理类和委托类关系的方式。</a:t>
            </a:r>
            <a:endParaRPr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 name="ï$ľîďê">
            <a:extLst>
              <a:ext uri="{FF2B5EF4-FFF2-40B4-BE49-F238E27FC236}">
                <a16:creationId xmlns:a16="http://schemas.microsoft.com/office/drawing/2014/main" id="{C742F24C-2E64-8640-A543-6B09BBB1757F}"/>
              </a:ext>
            </a:extLst>
          </p:cNvPr>
          <p:cNvGrpSpPr/>
          <p:nvPr/>
        </p:nvGrpSpPr>
        <p:grpSpPr>
          <a:xfrm>
            <a:off x="4786065" y="1137344"/>
            <a:ext cx="444222" cy="444220"/>
            <a:chOff x="5472389" y="1968240"/>
            <a:chExt cx="444222" cy="444220"/>
          </a:xfrm>
        </p:grpSpPr>
        <p:sp>
          <p:nvSpPr>
            <p:cNvPr id="29" name="íš1idé">
              <a:extLst>
                <a:ext uri="{FF2B5EF4-FFF2-40B4-BE49-F238E27FC236}">
                  <a16:creationId xmlns:a16="http://schemas.microsoft.com/office/drawing/2014/main" id="{52DF58F2-E2F8-5C47-A3D4-CBC680437D9C}"/>
                </a:ext>
              </a:extLst>
            </p:cNvPr>
            <p:cNvSpPr/>
            <p:nvPr/>
          </p:nvSpPr>
          <p:spPr>
            <a:xfrm>
              <a:off x="5472389" y="1968240"/>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0" name="ïṩļïḑê">
              <a:extLst>
                <a:ext uri="{FF2B5EF4-FFF2-40B4-BE49-F238E27FC236}">
                  <a16:creationId xmlns:a16="http://schemas.microsoft.com/office/drawing/2014/main" id="{5F49DFF5-257D-634B-ACE3-C98E394916BA}"/>
                </a:ext>
              </a:extLst>
            </p:cNvPr>
            <p:cNvSpPr/>
            <p:nvPr/>
          </p:nvSpPr>
          <p:spPr bwMode="auto">
            <a:xfrm>
              <a:off x="5591719" y="2096747"/>
              <a:ext cx="205561" cy="187207"/>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31" name="íšļiďê">
            <a:extLst>
              <a:ext uri="{FF2B5EF4-FFF2-40B4-BE49-F238E27FC236}">
                <a16:creationId xmlns:a16="http://schemas.microsoft.com/office/drawing/2014/main" id="{5A346F85-46A2-1441-97AE-AE4DFD49074B}"/>
              </a:ext>
            </a:extLst>
          </p:cNvPr>
          <p:cNvSpPr/>
          <p:nvPr/>
        </p:nvSpPr>
        <p:spPr>
          <a:xfrm>
            <a:off x="3765891" y="4053291"/>
            <a:ext cx="2484570" cy="1667365"/>
          </a:xfrm>
          <a:prstGeom prst="roundRect">
            <a:avLst>
              <a:gd name="adj" fmla="val 4808"/>
            </a:avLst>
          </a:prstGeom>
          <a:solidFill>
            <a:schemeClr val="bg1"/>
          </a:solidFill>
          <a:ln w="12700" cap="rnd">
            <a:noFill/>
            <a:prstDash val="solid"/>
            <a:round/>
            <a:headEnd/>
            <a:tailEnd/>
          </a:ln>
          <a:effectLst>
            <a:outerShdw dist="101600" dir="2700000" algn="ctr" rotWithShape="0">
              <a:schemeClr val="accent1">
                <a:lumMod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accent4"/>
              </a:solidFill>
            </a:endParaRPr>
          </a:p>
        </p:txBody>
      </p:sp>
      <p:sp>
        <p:nvSpPr>
          <p:cNvPr id="32" name="ïṡļíďe">
            <a:extLst>
              <a:ext uri="{FF2B5EF4-FFF2-40B4-BE49-F238E27FC236}">
                <a16:creationId xmlns:a16="http://schemas.microsoft.com/office/drawing/2014/main" id="{929B0F5D-CAD6-984B-A848-74D91EEEE699}"/>
              </a:ext>
            </a:extLst>
          </p:cNvPr>
          <p:cNvSpPr txBox="1"/>
          <p:nvPr/>
        </p:nvSpPr>
        <p:spPr>
          <a:xfrm>
            <a:off x="3882819" y="4406453"/>
            <a:ext cx="2250714" cy="369332"/>
          </a:xfrm>
          <a:prstGeom prst="rect">
            <a:avLst/>
          </a:prstGeom>
          <a:noFill/>
        </p:spPr>
        <p:txBody>
          <a:bodyPr wrap="square" rtlCol="0">
            <a:spAutoFit/>
          </a:bodyPr>
          <a:lstStyle/>
          <a:p>
            <a:pPr algn="ctr"/>
            <a:r>
              <a:rPr lang="zh-CN" altLang="en-US" b="1" dirty="0">
                <a:solidFill>
                  <a:schemeClr val="accent4"/>
                </a:solidFill>
              </a:rPr>
              <a:t>动态代理</a:t>
            </a:r>
            <a:endParaRPr lang="en-US" altLang="zh-CN" b="1" dirty="0">
              <a:solidFill>
                <a:schemeClr val="accent4"/>
              </a:solidFill>
            </a:endParaRPr>
          </a:p>
        </p:txBody>
      </p:sp>
      <p:sp>
        <p:nvSpPr>
          <p:cNvPr id="35" name="iŝḷîḑe">
            <a:extLst>
              <a:ext uri="{FF2B5EF4-FFF2-40B4-BE49-F238E27FC236}">
                <a16:creationId xmlns:a16="http://schemas.microsoft.com/office/drawing/2014/main" id="{A9D96287-49D8-C044-BBEF-67B9777BC251}"/>
              </a:ext>
            </a:extLst>
          </p:cNvPr>
          <p:cNvSpPr txBox="1"/>
          <p:nvPr/>
        </p:nvSpPr>
        <p:spPr>
          <a:xfrm>
            <a:off x="3978099" y="4861573"/>
            <a:ext cx="2060154" cy="526554"/>
          </a:xfrm>
          <a:prstGeom prst="rect">
            <a:avLst/>
          </a:prstGeom>
          <a:noFill/>
        </p:spPr>
        <p:txBody>
          <a:bodyPr wrap="square" rtlCol="0">
            <a:spAutoFit/>
          </a:bodyPr>
          <a:lstStyle/>
          <a:p>
            <a:pPr algn="ctr">
              <a:lnSpc>
                <a:spcPct val="150000"/>
              </a:lnSpc>
            </a:pPr>
            <a:r>
              <a:rPr lang="zh-CN" altLang="en-US" sz="1000" dirty="0">
                <a:latin typeface="Arial" panose="020B0604020202020204" pitchFamily="34" charset="0"/>
                <a:ea typeface="微软雅黑" panose="020B0503020204020204" pitchFamily="34" charset="-122"/>
                <a:sym typeface="Arial" panose="020B0604020202020204" pitchFamily="34" charset="0"/>
              </a:rPr>
              <a:t>在运行阶段，根据反射机制动态创建代理类和委托类关系的方式。</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6" name="iş1iḓé">
            <a:extLst>
              <a:ext uri="{FF2B5EF4-FFF2-40B4-BE49-F238E27FC236}">
                <a16:creationId xmlns:a16="http://schemas.microsoft.com/office/drawing/2014/main" id="{517B1143-CF1C-D64A-A070-4CF3086A6354}"/>
              </a:ext>
            </a:extLst>
          </p:cNvPr>
          <p:cNvGrpSpPr/>
          <p:nvPr/>
        </p:nvGrpSpPr>
        <p:grpSpPr>
          <a:xfrm>
            <a:off x="4786065" y="3853589"/>
            <a:ext cx="444222" cy="444220"/>
            <a:chOff x="6275392" y="1968240"/>
            <a:chExt cx="444222" cy="444220"/>
          </a:xfrm>
        </p:grpSpPr>
        <p:sp>
          <p:nvSpPr>
            <p:cNvPr id="37" name="îŝlíḍe">
              <a:extLst>
                <a:ext uri="{FF2B5EF4-FFF2-40B4-BE49-F238E27FC236}">
                  <a16:creationId xmlns:a16="http://schemas.microsoft.com/office/drawing/2014/main" id="{475058D3-7994-064F-B8E2-F4C595E15727}"/>
                </a:ext>
              </a:extLst>
            </p:cNvPr>
            <p:cNvSpPr/>
            <p:nvPr/>
          </p:nvSpPr>
          <p:spPr>
            <a:xfrm>
              <a:off x="6275392" y="1968240"/>
              <a:ext cx="444222" cy="444220"/>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8" name="íṥḷíďe">
              <a:extLst>
                <a:ext uri="{FF2B5EF4-FFF2-40B4-BE49-F238E27FC236}">
                  <a16:creationId xmlns:a16="http://schemas.microsoft.com/office/drawing/2014/main" id="{1E247C07-F4CF-B14F-A58E-CB4009856177}"/>
                </a:ext>
              </a:extLst>
            </p:cNvPr>
            <p:cNvSpPr/>
            <p:nvPr/>
          </p:nvSpPr>
          <p:spPr bwMode="auto">
            <a:xfrm>
              <a:off x="6394722" y="2120267"/>
              <a:ext cx="205561" cy="163687"/>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Tree>
    <p:custDataLst>
      <p:tags r:id="rId1"/>
    </p:custDataLst>
    <p:extLst>
      <p:ext uri="{BB962C8B-B14F-4D97-AF65-F5344CB8AC3E}">
        <p14:creationId xmlns:p14="http://schemas.microsoft.com/office/powerpoint/2010/main" val="2057906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537727"/>
  <p:tag name="ISLIDE.TEMPLATE" val="9d8eabf5-dd75-4ba1-9dea-8a250c06460d"/>
</p:tagLst>
</file>

<file path=ppt/tags/tag10.xml><?xml version="1.0" encoding="utf-8"?>
<p:tagLst xmlns:a="http://schemas.openxmlformats.org/drawingml/2006/main" xmlns:r="http://schemas.openxmlformats.org/officeDocument/2006/relationships" xmlns:p="http://schemas.openxmlformats.org/presentationml/2006/main">
  <p:tag name="ISLIDE.DIAGRAM" val="#507181;"/>
  <p:tag name="ISLIDE.VECTOR" val="#490289;#490270;#490292;#418815;#418796;#418823;#418829;#418866;#418900;"/>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https://www.islide.cc;"/>
  <p:tag name="ISLIDE.VECTOR" val="#537670;"/>
</p:tagLst>
</file>

<file path=ppt/tags/tag12.xml><?xml version="1.0" encoding="utf-8"?>
<p:tagLst xmlns:a="http://schemas.openxmlformats.org/drawingml/2006/main" xmlns:r="http://schemas.openxmlformats.org/officeDocument/2006/relationships" xmlns:p="http://schemas.openxmlformats.org/presentationml/2006/main">
  <p:tag name="ISLIDE.DIAGRAM" val="#507155;"/>
  <p:tag name="ISLIDE.VECTOR" val="#537670;"/>
</p:tagLst>
</file>

<file path=ppt/tags/tag13.xml><?xml version="1.0" encoding="utf-8"?>
<p:tagLst xmlns:a="http://schemas.openxmlformats.org/drawingml/2006/main" xmlns:r="http://schemas.openxmlformats.org/officeDocument/2006/relationships" xmlns:p="http://schemas.openxmlformats.org/presentationml/2006/main">
  <p:tag name="ISLIDE.DIAGRAM" val="#507155;"/>
  <p:tag name="ISLIDE.VECTOR" val="#537670;"/>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507181;"/>
  <p:tag name="ISLIDE.VECTOR" val="#490289;#490270;#490292;#418815;#418796;#418823;#418829;#418866;#418900;"/>
</p:tagLst>
</file>

<file path=ppt/tags/tag6.xml><?xml version="1.0" encoding="utf-8"?>
<p:tagLst xmlns:a="http://schemas.openxmlformats.org/drawingml/2006/main" xmlns:r="http://schemas.openxmlformats.org/officeDocument/2006/relationships" xmlns:p="http://schemas.openxmlformats.org/presentationml/2006/main">
  <p:tag name="ISLIDE.DIAGRAM" val="#507155;"/>
  <p:tag name="ISLIDE.VECTOR" val="#537670;"/>
</p:tagLst>
</file>

<file path=ppt/tags/tag7.xml><?xml version="1.0" encoding="utf-8"?>
<p:tagLst xmlns:a="http://schemas.openxmlformats.org/drawingml/2006/main" xmlns:r="http://schemas.openxmlformats.org/officeDocument/2006/relationships" xmlns:p="http://schemas.openxmlformats.org/presentationml/2006/main">
  <p:tag name="ISLIDE.DIAGRAM" val="#504270;"/>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507181;"/>
  <p:tag name="ISLIDE.VECTOR" val="#490289;#490270;#490292;#418815;#418796;#418823;#418829;#418866;#4189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E3F0FE"/>
    </a:accent1>
    <a:accent2>
      <a:srgbClr val="F2A826"/>
    </a:accent2>
    <a:accent3>
      <a:srgbClr val="38B197"/>
    </a:accent3>
    <a:accent4>
      <a:srgbClr val="EA5D46"/>
    </a:accent4>
    <a:accent5>
      <a:srgbClr val="F9B3B3"/>
    </a:accent5>
    <a:accent6>
      <a:srgbClr val="5F6CB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909</TotalTime>
  <Words>1419</Words>
  <Application>Microsoft Macintosh PowerPoint</Application>
  <PresentationFormat>宽屏</PresentationFormat>
  <Paragraphs>126</Paragraphs>
  <Slides>18</Slides>
  <Notes>13</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3" baseType="lpstr">
      <vt:lpstr>等线</vt:lpstr>
      <vt:lpstr>微软雅黑</vt:lpstr>
      <vt:lpstr>Arial</vt:lpstr>
      <vt:lpstr>Office 主题​​</vt:lpstr>
      <vt:lpstr>think-cell Slide</vt:lpstr>
      <vt:lpstr>AOP 面向切面编程</vt:lpstr>
      <vt:lpstr>PowerPoint 演示文稿</vt:lpstr>
      <vt:lpstr>AOP</vt:lpstr>
      <vt:lpstr>AOP定义</vt:lpstr>
      <vt:lpstr>应用场景</vt:lpstr>
      <vt:lpstr>注解的作用</vt:lpstr>
      <vt:lpstr>字节码操作</vt:lpstr>
      <vt:lpstr>字节码</vt:lpstr>
      <vt:lpstr>代理模式</vt:lpstr>
      <vt:lpstr>控制反转和依赖注入</vt:lpstr>
      <vt:lpstr>相关技术</vt:lpstr>
      <vt:lpstr>编译原理</vt:lpstr>
      <vt:lpstr>编译时的APT和AST</vt:lpstr>
      <vt:lpstr>打包时的ASM和AspectJ</vt:lpstr>
      <vt:lpstr>运行时的CGLIB和Javassist</vt:lpstr>
      <vt:lpstr>示例</vt:lpstr>
      <vt:lpstr>示例</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金 钊</cp:lastModifiedBy>
  <cp:revision>39</cp:revision>
  <cp:lastPrinted>2021-02-25T16:00:00Z</cp:lastPrinted>
  <dcterms:created xsi:type="dcterms:W3CDTF">2021-02-25T16:00:00Z</dcterms:created>
  <dcterms:modified xsi:type="dcterms:W3CDTF">2021-03-18T05:45:40Z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e150a9c1-930f-4b9c-b75a-675fdbeec945</vt:lpwstr>
  </property>
  <property fmtid="{D5CDD505-2E9C-101B-9397-08002B2CF9AE}" pid="3" name="iSlide.TEMPLATE">
    <vt:lpwstr>9d8eabf5-dd75-4ba1-9dea-8a250c06460d</vt:lpwstr>
  </property>
</Properties>
</file>