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FF768-CF73-4697-80E5-5F75B150AC2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6F665-C292-423F-8B08-E7DB19AC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38BFD-06C2-CE42-8D25-BE8ABD5371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817-7AF1-4BA9-B139-A2B53465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3FBF-3522-4164-84FE-99BF4B51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D05F-62D6-4A9D-B4F7-80A3203D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BFFA-A77F-4978-87A1-855B28D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C57C-F985-490B-8E69-3EA7825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19B4-D1C6-416A-915B-6C2672D5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2EEA-9A07-47AE-85D0-6CB759D2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E258-7130-47EA-8459-1B058BF1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705F-77A8-47C8-A243-52E033A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55AD-E888-443A-A333-AC1D49E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BA049-A80B-447C-8D5D-B4096113D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083D-FDDB-4C97-B607-21DE3F76F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8511-74BB-4ABD-9D2D-CDDEDFBA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EEE9-8A86-4C87-80CD-A168E79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7B47-9E06-4B31-AD11-D3815F2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44E-25BE-4A4E-AC4B-45B87902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2AFD2B9-8029-9F4C-82C2-AE174E8F6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744" y="769531"/>
            <a:ext cx="11428512" cy="299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/>
            </a:lvl1pPr>
            <a:lvl2pPr marL="768178" indent="0">
              <a:buNone/>
              <a:defRPr/>
            </a:lvl2pPr>
            <a:lvl3pPr marL="1377641" indent="0">
              <a:buNone/>
              <a:defRPr/>
            </a:lvl3pPr>
            <a:lvl4pPr marL="1828389" indent="0">
              <a:buNone/>
              <a:defRPr/>
            </a:lvl4pPr>
            <a:lvl5pPr marL="2437851" indent="0">
              <a:buNone/>
              <a:defRPr/>
            </a:lvl5pPr>
          </a:lstStyle>
          <a:p>
            <a:pPr lvl="0"/>
            <a:r>
              <a:rPr lang="en-US" dirty="0"/>
              <a:t>Click to edit subhead content and make sure it is in sentence case or delete if not needed</a:t>
            </a:r>
          </a:p>
        </p:txBody>
      </p:sp>
    </p:spTree>
    <p:extLst>
      <p:ext uri="{BB962C8B-B14F-4D97-AF65-F5344CB8AC3E}">
        <p14:creationId xmlns:p14="http://schemas.microsoft.com/office/powerpoint/2010/main" val="23996342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5E41-246C-4067-B094-0DF3006E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F902-0166-425F-A7F6-4F15534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18E0-4291-40AE-B669-225A788D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7282-8477-4B41-BDD9-2A1D987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6B0F-506F-4A5D-B68E-0F6D63B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4744-8580-4A5A-BDA1-E37D28B5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7FEE-8971-4065-ABA1-B2C2BA01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1B31-8592-40DF-A112-D612CDB6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BAB8-3F4B-4303-AE85-228E4FC6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CECF-36F0-4666-81E1-3F237CCA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977A-47B1-45F9-ABE7-2768F6B8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6B6A-18C8-434E-A277-4CB722A15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B3331-395D-46B3-898C-66D164C0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CF3A-BA76-41CD-A53C-576CC93E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0B418-C833-4739-AB58-C6E5DF7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4AD0-A4DD-41B0-BBEF-AF76A3F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37D-1DCC-4D37-A732-81B9CDFD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1D0C-2D6D-47B4-A208-E12FC0D1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7AAF3-2353-4553-B0F2-CEE08F0F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F75C8-7A77-4686-A4EC-2334A2732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D37B9-1FA4-4B56-BE1F-657768E3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89BAA-E8A4-4469-9D3A-7F7B4715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46851-FE31-4B24-BC0B-C17F36F8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06C30-469A-4ABD-A6B7-28E5EBF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79E6-FB7C-4439-92BD-77565906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F7670-1567-4C8E-81F3-3FEA9E7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B2295-F17F-4849-9BD3-22065C5A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9358C-2E35-4421-B170-544A0BB7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F865F-C6EE-490C-998F-F6E6C333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60A07-86C2-4B75-8D7C-F4363E7E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7FA38-22D0-4DA9-9302-49F14CB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426-43C6-440B-8AC2-8843A68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8B0-B331-4133-AE40-61203A23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0F9A-1706-4415-9136-E53D3405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C8EE-9A13-4545-B0A6-B368AEB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7CA2-E71F-430B-860B-7A8DD35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4767-4216-4E4D-BE38-B1D3D17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CD7-1F30-48E2-A1CE-3699382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D802A-7392-4C1A-B7C5-351A8C13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CA4A-8352-4298-9FD4-EFE95B2D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8A0C-2781-4430-B1F5-77AFFCEC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369E-9F37-427F-95C4-BE12051D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E365-DC7A-4AD4-BEDF-B132F7F0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D13DF-8A8D-44C9-AB3F-2C6360F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320E-E8BA-41E1-9F64-A2CCDC06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B273-9C81-44CD-B4A0-7D0AC9A5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E93F-74F9-411A-9FC8-7C799086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E42D-660C-440C-911A-A0B72647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5D6758E1-0403-4086-BC48-BB43CE38A818}"/>
              </a:ext>
            </a:extLst>
          </p:cNvPr>
          <p:cNvSpPr/>
          <p:nvPr/>
        </p:nvSpPr>
        <p:spPr bwMode="auto">
          <a:xfrm>
            <a:off x="4643134" y="2756514"/>
            <a:ext cx="1873822" cy="840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CC95B-F656-1D47-8434-A570C4AA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JMC Solution Architecture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ED0E8-1E75-411D-83A0-E86AFF165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JMC project has FTPC platform but no ThingWorx platform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B906E3-B71E-4B2C-8FF4-157B07B64C67}"/>
              </a:ext>
            </a:extLst>
          </p:cNvPr>
          <p:cNvSpPr/>
          <p:nvPr/>
        </p:nvSpPr>
        <p:spPr bwMode="auto">
          <a:xfrm>
            <a:off x="452318" y="2679717"/>
            <a:ext cx="2542877" cy="182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6A520-15AE-40FC-903D-D20ED8F52DF7}"/>
              </a:ext>
            </a:extLst>
          </p:cNvPr>
          <p:cNvSpPr/>
          <p:nvPr/>
        </p:nvSpPr>
        <p:spPr bwMode="auto">
          <a:xfrm>
            <a:off x="731719" y="2927367"/>
            <a:ext cx="2029723" cy="5016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FTPC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(JBoss)</a:t>
            </a:r>
            <a:endParaRPr lang="en-US" sz="14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839F14-0C4D-41E4-9D2A-C72A1A740EC2}"/>
              </a:ext>
            </a:extLst>
          </p:cNvPr>
          <p:cNvSpPr/>
          <p:nvPr/>
        </p:nvSpPr>
        <p:spPr bwMode="auto">
          <a:xfrm>
            <a:off x="731719" y="3670317"/>
            <a:ext cx="2029723" cy="5016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FTPC SOS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sz="1400" dirty="0">
                <a:solidFill>
                  <a:schemeClr val="bg1"/>
                </a:solidFill>
                <a:latin typeface="Arial" charset="0"/>
              </a:rPr>
              <a:t>Jetty</a:t>
            </a:r>
            <a:r>
              <a:rPr lang="zh-CN" altLang="en-US" sz="1400" dirty="0">
                <a:solidFill>
                  <a:schemeClr val="bg1"/>
                </a:solidFill>
                <a:latin typeface="Arial" charset="0"/>
              </a:rPr>
              <a:t>）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圆柱体 11">
            <a:extLst>
              <a:ext uri="{FF2B5EF4-FFF2-40B4-BE49-F238E27FC236}">
                <a16:creationId xmlns:a16="http://schemas.microsoft.com/office/drawing/2014/main" id="{CB1E7B99-DF7D-4939-815F-EA2091E1BAB0}"/>
              </a:ext>
            </a:extLst>
          </p:cNvPr>
          <p:cNvSpPr/>
          <p:nvPr/>
        </p:nvSpPr>
        <p:spPr bwMode="auto">
          <a:xfrm>
            <a:off x="903055" y="5089190"/>
            <a:ext cx="1638300" cy="927100"/>
          </a:xfrm>
          <a:prstGeom prst="can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FTPC PDS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335C22-28FF-450E-B134-97B7AE15479B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 bwMode="auto">
          <a:xfrm flipH="1">
            <a:off x="1722205" y="4502872"/>
            <a:ext cx="1552" cy="58631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2464D43-914F-49A8-8BA9-199BC205B8C0}"/>
              </a:ext>
            </a:extLst>
          </p:cNvPr>
          <p:cNvSpPr/>
          <p:nvPr/>
        </p:nvSpPr>
        <p:spPr bwMode="auto">
          <a:xfrm>
            <a:off x="4982474" y="2927367"/>
            <a:ext cx="1188852" cy="50165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WebApp 1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(JBoss</a:t>
            </a:r>
            <a:r>
              <a:rPr lang="en-US" altLang="zh-CN" sz="1200" dirty="0">
                <a:solidFill>
                  <a:schemeClr val="bg1"/>
                </a:solidFill>
              </a:rPr>
              <a:t>/Tomcat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CEA18D98-74BE-4102-A0A4-2639A3F0C4D1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 bwMode="auto">
          <a:xfrm flipH="1">
            <a:off x="2761442" y="3178192"/>
            <a:ext cx="2221032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D108F13-D7AF-447A-84D3-1B62F8A67FD1}"/>
              </a:ext>
            </a:extLst>
          </p:cNvPr>
          <p:cNvSpPr/>
          <p:nvPr/>
        </p:nvSpPr>
        <p:spPr bwMode="auto">
          <a:xfrm>
            <a:off x="452318" y="4856003"/>
            <a:ext cx="11032175" cy="12722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9B4869-E7DF-47FE-9819-FE7D56B98F67}"/>
              </a:ext>
            </a:extLst>
          </p:cNvPr>
          <p:cNvCxnSpPr>
            <a:cxnSpLocks/>
          </p:cNvCxnSpPr>
          <p:nvPr/>
        </p:nvCxnSpPr>
        <p:spPr bwMode="auto">
          <a:xfrm flipH="1">
            <a:off x="5576902" y="3454769"/>
            <a:ext cx="1" cy="1560104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B7D56E5-A9A9-4C52-AFDC-31B1A8793C25}"/>
              </a:ext>
            </a:extLst>
          </p:cNvPr>
          <p:cNvSpPr/>
          <p:nvPr/>
        </p:nvSpPr>
        <p:spPr bwMode="auto">
          <a:xfrm>
            <a:off x="936583" y="1386401"/>
            <a:ext cx="1619994" cy="53093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MES UI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(Java)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55BCE95-872C-4F49-A03A-E0B65F17ECF7}"/>
              </a:ext>
            </a:extLst>
          </p:cNvPr>
          <p:cNvSpPr/>
          <p:nvPr/>
        </p:nvSpPr>
        <p:spPr bwMode="auto">
          <a:xfrm>
            <a:off x="4831908" y="1388365"/>
            <a:ext cx="1619994" cy="530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MES Mobile APP UI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(Android/iOS Phone)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497A26-7DBD-498E-A34A-90DAF6B9F31C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6580" y="1933305"/>
            <a:ext cx="1" cy="73043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951F66C-3019-4063-8519-F52F57DC4C72}"/>
              </a:ext>
            </a:extLst>
          </p:cNvPr>
          <p:cNvSpPr/>
          <p:nvPr/>
        </p:nvSpPr>
        <p:spPr bwMode="auto">
          <a:xfrm>
            <a:off x="6533634" y="1388365"/>
            <a:ext cx="1619994" cy="530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MES APP UI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(Android PAD)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8E3A6B1-3F86-4EA7-BCB5-9D5D81A731DA}"/>
              </a:ext>
            </a:extLst>
          </p:cNvPr>
          <p:cNvSpPr/>
          <p:nvPr/>
        </p:nvSpPr>
        <p:spPr bwMode="auto">
          <a:xfrm>
            <a:off x="3126412" y="1388365"/>
            <a:ext cx="1619994" cy="530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MES Web App UI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(WebApp)</a:t>
            </a:r>
          </a:p>
        </p:txBody>
      </p:sp>
      <p:cxnSp>
        <p:nvCxnSpPr>
          <p:cNvPr id="71" name="直接箭头连接符 53">
            <a:extLst>
              <a:ext uri="{FF2B5EF4-FFF2-40B4-BE49-F238E27FC236}">
                <a16:creationId xmlns:a16="http://schemas.microsoft.com/office/drawing/2014/main" id="{B8A840AD-3CA8-4DF4-B988-D0773F879389}"/>
              </a:ext>
            </a:extLst>
          </p:cNvPr>
          <p:cNvCxnSpPr>
            <a:cxnSpLocks/>
            <a:stCxn id="68" idx="2"/>
            <a:endCxn id="42" idx="0"/>
          </p:cNvCxnSpPr>
          <p:nvPr/>
        </p:nvCxnSpPr>
        <p:spPr bwMode="auto">
          <a:xfrm rot="5400000">
            <a:off x="6043229" y="1456111"/>
            <a:ext cx="837219" cy="176358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直接箭头连接符 53">
            <a:extLst>
              <a:ext uri="{FF2B5EF4-FFF2-40B4-BE49-F238E27FC236}">
                <a16:creationId xmlns:a16="http://schemas.microsoft.com/office/drawing/2014/main" id="{E125FFCF-F8D2-4483-AA0C-ED0D150FE070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 bwMode="auto">
          <a:xfrm rot="16200000" flipH="1">
            <a:off x="4339618" y="1516086"/>
            <a:ext cx="837219" cy="16436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22710CF-33E6-4B48-A6FC-B45144286C91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5580045" y="1916713"/>
            <a:ext cx="0" cy="83980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35B2AC54-A0EF-4F02-91E4-E32D1EF5E6CF}"/>
              </a:ext>
            </a:extLst>
          </p:cNvPr>
          <p:cNvSpPr/>
          <p:nvPr/>
        </p:nvSpPr>
        <p:spPr bwMode="auto">
          <a:xfrm>
            <a:off x="3029978" y="1128786"/>
            <a:ext cx="5230137" cy="349857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847CCDE-8167-4635-988D-8256D4D4C039}"/>
              </a:ext>
            </a:extLst>
          </p:cNvPr>
          <p:cNvSpPr/>
          <p:nvPr/>
        </p:nvSpPr>
        <p:spPr bwMode="auto">
          <a:xfrm>
            <a:off x="5055248" y="5014873"/>
            <a:ext cx="1036096" cy="586318"/>
          </a:xfrm>
          <a:prstGeom prst="can">
            <a:avLst/>
          </a:prstGeom>
          <a:solidFill>
            <a:srgbClr val="0070C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MES APP DB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99C26-4A8E-48C5-A15F-233EB730EC6F}"/>
              </a:ext>
            </a:extLst>
          </p:cNvPr>
          <p:cNvSpPr txBox="1"/>
          <p:nvPr/>
        </p:nvSpPr>
        <p:spPr>
          <a:xfrm>
            <a:off x="6533634" y="1159562"/>
            <a:ext cx="1473544" cy="24622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altLang="zh-CN" sz="1000" kern="0" dirty="0"/>
              <a:t>For big size screen</a:t>
            </a:r>
            <a:endParaRPr lang="zh-CN" altLang="en-US" sz="1000" kern="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D15884-C8F7-437E-9BA3-1B8A52899B0D}"/>
              </a:ext>
            </a:extLst>
          </p:cNvPr>
          <p:cNvSpPr/>
          <p:nvPr/>
        </p:nvSpPr>
        <p:spPr bwMode="auto">
          <a:xfrm>
            <a:off x="4985618" y="2194609"/>
            <a:ext cx="1188852" cy="501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API G</a:t>
            </a:r>
            <a:r>
              <a:rPr lang="en-US" altLang="zh-CN" sz="1200" dirty="0">
                <a:solidFill>
                  <a:schemeClr val="bg1"/>
                </a:solidFill>
              </a:rPr>
              <a:t>ateway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71299C-6E28-4BD4-BDF4-0F9392F6B5CA}"/>
              </a:ext>
            </a:extLst>
          </p:cNvPr>
          <p:cNvSpPr/>
          <p:nvPr/>
        </p:nvSpPr>
        <p:spPr bwMode="auto">
          <a:xfrm>
            <a:off x="6595630" y="2924234"/>
            <a:ext cx="1188852" cy="501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WebApp …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(JBoss</a:t>
            </a:r>
            <a:r>
              <a:rPr lang="en-US" altLang="zh-CN" sz="1200" dirty="0">
                <a:solidFill>
                  <a:schemeClr val="bg1"/>
                </a:solidFill>
              </a:rPr>
              <a:t>/Tomcat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11CA1C8-B063-4B6B-8B5F-0710D0D0EEA8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 bwMode="auto">
          <a:xfrm flipV="1">
            <a:off x="5576900" y="2696259"/>
            <a:ext cx="3144" cy="23110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D3C4F0-A779-4C37-9964-E7108BB7A036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 bwMode="auto">
          <a:xfrm flipH="1" flipV="1">
            <a:off x="5580044" y="2696259"/>
            <a:ext cx="1610012" cy="227975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978FF91-BF4A-4154-A2BB-C06C382024E8}"/>
              </a:ext>
            </a:extLst>
          </p:cNvPr>
          <p:cNvCxnSpPr>
            <a:cxnSpLocks/>
            <a:stCxn id="6" idx="3"/>
            <a:endCxn id="29" idx="2"/>
          </p:cNvCxnSpPr>
          <p:nvPr/>
        </p:nvCxnSpPr>
        <p:spPr bwMode="auto">
          <a:xfrm flipV="1">
            <a:off x="2761442" y="2696259"/>
            <a:ext cx="2818602" cy="481933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C11F0A7-482F-4A8A-80F6-0E5E030B5AB2}"/>
              </a:ext>
            </a:extLst>
          </p:cNvPr>
          <p:cNvGrpSpPr/>
          <p:nvPr/>
        </p:nvGrpSpPr>
        <p:grpSpPr>
          <a:xfrm>
            <a:off x="9926268" y="37854"/>
            <a:ext cx="2265732" cy="920417"/>
            <a:chOff x="10308012" y="56504"/>
            <a:chExt cx="2265732" cy="92041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A6DF18-84A0-4BEB-AB1D-154F4132A727}"/>
                </a:ext>
              </a:extLst>
            </p:cNvPr>
            <p:cNvSpPr/>
            <p:nvPr/>
          </p:nvSpPr>
          <p:spPr bwMode="auto">
            <a:xfrm>
              <a:off x="10308012" y="56504"/>
              <a:ext cx="556519" cy="229649"/>
            </a:xfrm>
            <a:prstGeom prst="rect">
              <a:avLst/>
            </a:prstGeom>
            <a:solidFill>
              <a:srgbClr val="C00000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85E4395-43DB-407C-ADD1-D6F8AFE468E0}"/>
                </a:ext>
              </a:extLst>
            </p:cNvPr>
            <p:cNvSpPr txBox="1"/>
            <p:nvPr/>
          </p:nvSpPr>
          <p:spPr>
            <a:xfrm>
              <a:off x="10864531" y="56504"/>
              <a:ext cx="1709213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FTPC</a:t>
              </a:r>
              <a:endParaRPr lang="zh-CN" altLang="en-US" sz="1200" kern="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3BDE558-C6AB-494E-9812-4DF8F1DA6DD9}"/>
                </a:ext>
              </a:extLst>
            </p:cNvPr>
            <p:cNvSpPr/>
            <p:nvPr/>
          </p:nvSpPr>
          <p:spPr bwMode="auto">
            <a:xfrm>
              <a:off x="10308012" y="373985"/>
              <a:ext cx="556519" cy="229649"/>
            </a:xfrm>
            <a:prstGeom prst="rect">
              <a:avLst/>
            </a:prstGeom>
            <a:solidFill>
              <a:srgbClr val="0070C0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981519F-EDFB-4FD0-9148-C46BE5FBC47D}"/>
                </a:ext>
              </a:extLst>
            </p:cNvPr>
            <p:cNvSpPr txBox="1"/>
            <p:nvPr/>
          </p:nvSpPr>
          <p:spPr>
            <a:xfrm>
              <a:off x="10864531" y="373985"/>
              <a:ext cx="1709213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App Framework</a:t>
              </a:r>
              <a:endParaRPr lang="zh-CN" altLang="en-US" sz="1200" kern="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B81CA5C-2AD2-4492-B5A1-26B5B4611B72}"/>
                </a:ext>
              </a:extLst>
            </p:cNvPr>
            <p:cNvSpPr/>
            <p:nvPr/>
          </p:nvSpPr>
          <p:spPr bwMode="auto">
            <a:xfrm>
              <a:off x="10308012" y="699922"/>
              <a:ext cx="556519" cy="2296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7A0C122-E420-4B79-B341-BFD9CB0455CE}"/>
                </a:ext>
              </a:extLst>
            </p:cNvPr>
            <p:cNvSpPr txBox="1"/>
            <p:nvPr/>
          </p:nvSpPr>
          <p:spPr>
            <a:xfrm>
              <a:off x="10864531" y="699922"/>
              <a:ext cx="1709213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Project</a:t>
              </a:r>
              <a:r>
                <a:rPr lang="zh-CN" altLang="en-US" sz="1200" kern="0" dirty="0"/>
                <a:t> </a:t>
              </a:r>
              <a:r>
                <a:rPr lang="en-US" altLang="zh-CN" sz="1200" kern="0" dirty="0"/>
                <a:t>Customization</a:t>
              </a:r>
              <a:endParaRPr lang="zh-CN" altLang="en-US" sz="1200" kern="0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1F10B2A-95A5-4262-8E95-C728ACEA64C7}"/>
              </a:ext>
            </a:extLst>
          </p:cNvPr>
          <p:cNvSpPr txBox="1"/>
          <p:nvPr/>
        </p:nvSpPr>
        <p:spPr>
          <a:xfrm>
            <a:off x="6796356" y="3670317"/>
            <a:ext cx="1327469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ctr" defTabSz="914400">
              <a:buNone/>
            </a:pPr>
            <a:r>
              <a:rPr lang="en-US" altLang="zh-CN" sz="1200" kern="0" dirty="0"/>
              <a:t>Digital Application</a:t>
            </a:r>
            <a:endParaRPr lang="zh-CN" altLang="en-US" sz="1200" kern="0" dirty="0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49447F5B-75EF-40D1-BF33-F5C72894FCE9}"/>
              </a:ext>
            </a:extLst>
          </p:cNvPr>
          <p:cNvSpPr/>
          <p:nvPr/>
        </p:nvSpPr>
        <p:spPr bwMode="auto">
          <a:xfrm>
            <a:off x="8979332" y="2797347"/>
            <a:ext cx="1893871" cy="799758"/>
          </a:xfrm>
          <a:prstGeom prst="wedgeEllipseCallout">
            <a:avLst>
              <a:gd name="adj1" fmla="val -131175"/>
              <a:gd name="adj2" fmla="val -4302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Scalable, extensible</a:t>
            </a:r>
          </a:p>
        </p:txBody>
      </p:sp>
    </p:spTree>
    <p:extLst>
      <p:ext uri="{BB962C8B-B14F-4D97-AF65-F5344CB8AC3E}">
        <p14:creationId xmlns:p14="http://schemas.microsoft.com/office/powerpoint/2010/main" val="27827048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JMC Solution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JMC Solution Architecture</dc:title>
  <dc:creator>Shuanghong Guo</dc:creator>
  <cp:lastModifiedBy>Shuanghong Guo</cp:lastModifiedBy>
  <cp:revision>1</cp:revision>
  <dcterms:created xsi:type="dcterms:W3CDTF">2020-06-05T11:33:53Z</dcterms:created>
  <dcterms:modified xsi:type="dcterms:W3CDTF">2020-06-05T11:34:09Z</dcterms:modified>
</cp:coreProperties>
</file>