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2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FF768-CF73-4697-80E5-5F75B150AC2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6F665-C292-423F-8B08-E7DB19AC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38BFD-06C2-CE42-8D25-BE8ABD5371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2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6817-7AF1-4BA9-B139-A2B53465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53FBF-3522-4164-84FE-99BF4B510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D05F-62D6-4A9D-B4F7-80A3203D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BFFA-A77F-4978-87A1-855B28D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C57C-F985-490B-8E69-3EA78251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19B4-D1C6-416A-915B-6C2672D5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72EEA-9A07-47AE-85D0-6CB759D23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E258-7130-47EA-8459-1B058BF1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705F-77A8-47C8-A243-52E033A4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55AD-E888-443A-A333-AC1D49EC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BA049-A80B-447C-8D5D-B4096113D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3083D-FDDB-4C97-B607-21DE3F76F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8511-74BB-4ABD-9D2D-CDDEDFBA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EEE9-8A86-4C87-80CD-A168E792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07B47-9E06-4B31-AD11-D3815F24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244E-25BE-4A4E-AC4B-45B87902C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2AFD2B9-8029-9F4C-82C2-AE174E8F6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744" y="769531"/>
            <a:ext cx="11428512" cy="299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/>
            </a:lvl1pPr>
            <a:lvl2pPr marL="768178" indent="0">
              <a:buNone/>
              <a:defRPr/>
            </a:lvl2pPr>
            <a:lvl3pPr marL="1377641" indent="0">
              <a:buNone/>
              <a:defRPr/>
            </a:lvl3pPr>
            <a:lvl4pPr marL="1828389" indent="0">
              <a:buNone/>
              <a:defRPr/>
            </a:lvl4pPr>
            <a:lvl5pPr marL="2437851" indent="0">
              <a:buNone/>
              <a:defRPr/>
            </a:lvl5pPr>
          </a:lstStyle>
          <a:p>
            <a:pPr lvl="0"/>
            <a:r>
              <a:rPr lang="en-US" dirty="0"/>
              <a:t>Click to edit subhead content and make sure it is in sentence case or delete if not needed</a:t>
            </a:r>
          </a:p>
        </p:txBody>
      </p:sp>
    </p:spTree>
    <p:extLst>
      <p:ext uri="{BB962C8B-B14F-4D97-AF65-F5344CB8AC3E}">
        <p14:creationId xmlns:p14="http://schemas.microsoft.com/office/powerpoint/2010/main" val="23996342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5E41-246C-4067-B094-0DF3006E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F902-0166-425F-A7F6-4F155344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18E0-4291-40AE-B669-225A788D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7282-8477-4B41-BDD9-2A1D9878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6B0F-506F-4A5D-B68E-0F6D63B8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0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4744-8580-4A5A-BDA1-E37D28B5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E7FEE-8971-4065-ABA1-B2C2BA01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1B31-8592-40DF-A112-D612CDB6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BAB8-3F4B-4303-AE85-228E4FC6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CECF-36F0-4666-81E1-3F237CCA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977A-47B1-45F9-ABE7-2768F6B8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6B6A-18C8-434E-A277-4CB722A15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B3331-395D-46B3-898C-66D164C06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5CF3A-BA76-41CD-A53C-576CC93E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0B418-C833-4739-AB58-C6E5DF7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94AD0-A4DD-41B0-BBEF-AF76A3FC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F37D-1DCC-4D37-A732-81B9CDFD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91D0C-2D6D-47B4-A208-E12FC0D1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7AAF3-2353-4553-B0F2-CEE08F0FD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F75C8-7A77-4686-A4EC-2334A2732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D37B9-1FA4-4B56-BE1F-657768E35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89BAA-E8A4-4469-9D3A-7F7B4715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46851-FE31-4B24-BC0B-C17F36F8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06C30-469A-4ABD-A6B7-28E5EBFA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79E6-FB7C-4439-92BD-77565906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F7670-1567-4C8E-81F3-3FEA9E7B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B2295-F17F-4849-9BD3-22065C5A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9358C-2E35-4421-B170-544A0BB7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F865F-C6EE-490C-998F-F6E6C333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60A07-86C2-4B75-8D7C-F4363E7E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7FA38-22D0-4DA9-9302-49F14CBA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9426-43C6-440B-8AC2-8843A68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8B0-B331-4133-AE40-61203A23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A0F9A-1706-4415-9136-E53D3405B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1C8EE-9A13-4545-B0A6-B368AEBD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7CA2-E71F-430B-860B-7A8DD35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94767-4216-4E4D-BE38-B1D3D174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3CD7-1F30-48E2-A1CE-3699382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D802A-7392-4C1A-B7C5-351A8C13D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CCA4A-8352-4298-9FD4-EFE95B2D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28A0C-2781-4430-B1F5-77AFFCEC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369E-9F37-427F-95C4-BE12051D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8E365-DC7A-4AD4-BEDF-B132F7F0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D13DF-8A8D-44C9-AB3F-2C6360FA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D320E-E8BA-41E1-9F64-A2CCDC06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B273-9C81-44CD-B4A0-7D0AC9A5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E93F-74F9-411A-9FC8-7C7990868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E42D-660C-440C-911A-A0B72647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剪去对角 66">
            <a:extLst>
              <a:ext uri="{FF2B5EF4-FFF2-40B4-BE49-F238E27FC236}">
                <a16:creationId xmlns:a16="http://schemas.microsoft.com/office/drawing/2014/main" id="{7CA2C309-6A6A-466A-982A-11A14C66CD6C}"/>
              </a:ext>
            </a:extLst>
          </p:cNvPr>
          <p:cNvSpPr/>
          <p:nvPr/>
        </p:nvSpPr>
        <p:spPr bwMode="auto">
          <a:xfrm>
            <a:off x="8091543" y="2263027"/>
            <a:ext cx="2476703" cy="798834"/>
          </a:xfrm>
          <a:prstGeom prst="snip2DiagRect">
            <a:avLst/>
          </a:prstGeom>
          <a:solidFill>
            <a:srgbClr val="0070C0"/>
          </a:solidFill>
          <a:ln>
            <a:solidFill>
              <a:srgbClr val="FF0000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Digital Application</a:t>
            </a:r>
            <a:endParaRPr lang="zh-CN" altLang="en-US" sz="180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8" name="矩形: 剪去对角 67">
            <a:extLst>
              <a:ext uri="{FF2B5EF4-FFF2-40B4-BE49-F238E27FC236}">
                <a16:creationId xmlns:a16="http://schemas.microsoft.com/office/drawing/2014/main" id="{40F2B714-995C-4DFB-A9A1-AEAB3E837268}"/>
              </a:ext>
            </a:extLst>
          </p:cNvPr>
          <p:cNvSpPr/>
          <p:nvPr/>
        </p:nvSpPr>
        <p:spPr bwMode="auto">
          <a:xfrm>
            <a:off x="516523" y="1557858"/>
            <a:ext cx="2476703" cy="798834"/>
          </a:xfrm>
          <a:prstGeom prst="snip2DiagRect">
            <a:avLst/>
          </a:prstGeom>
          <a:solidFill>
            <a:srgbClr val="C00000"/>
          </a:solidFill>
          <a:ln>
            <a:solidFill>
              <a:srgbClr val="FF0000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FTPC Application</a:t>
            </a:r>
            <a:endParaRPr lang="zh-CN" altLang="en-US" sz="180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9" name="矩形: 剪去对角 68">
            <a:extLst>
              <a:ext uri="{FF2B5EF4-FFF2-40B4-BE49-F238E27FC236}">
                <a16:creationId xmlns:a16="http://schemas.microsoft.com/office/drawing/2014/main" id="{F56A870F-11D0-426F-97DD-817C1BADB136}"/>
              </a:ext>
            </a:extLst>
          </p:cNvPr>
          <p:cNvSpPr/>
          <p:nvPr/>
        </p:nvSpPr>
        <p:spPr bwMode="auto">
          <a:xfrm>
            <a:off x="516523" y="4120200"/>
            <a:ext cx="2476703" cy="798834"/>
          </a:xfrm>
          <a:prstGeom prst="snip2DiagRect">
            <a:avLst/>
          </a:prstGeom>
          <a:solidFill>
            <a:srgbClr val="70BF52"/>
          </a:solidFill>
          <a:ln>
            <a:solidFill>
              <a:srgbClr val="FF0000"/>
            </a:solidFill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8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ThingWorx Application</a:t>
            </a:r>
            <a:endParaRPr lang="zh-CN" altLang="en-US" sz="180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1D62F2-344B-40FC-A37F-AD8F03103BF2}"/>
              </a:ext>
            </a:extLst>
          </p:cNvPr>
          <p:cNvSpPr txBox="1"/>
          <p:nvPr/>
        </p:nvSpPr>
        <p:spPr>
          <a:xfrm>
            <a:off x="516523" y="2503871"/>
            <a:ext cx="2476703" cy="95410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 algn="l" defTabSz="914400">
              <a:buFont typeface="Arial" panose="020B0604020202020204" pitchFamily="34" charset="0"/>
              <a:buChar char="•"/>
            </a:pPr>
            <a:r>
              <a:rPr lang="zh-CN" altLang="en-US" sz="1400" kern="0"/>
              <a:t>重型</a:t>
            </a:r>
            <a:r>
              <a:rPr lang="en-US" altLang="zh-CN" sz="1400" kern="0"/>
              <a:t>MES</a:t>
            </a:r>
            <a:r>
              <a:rPr lang="zh-CN" altLang="en-US" sz="1400" kern="0"/>
              <a:t>应用平台</a:t>
            </a:r>
            <a:endParaRPr lang="en-US" altLang="zh-CN" sz="1400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1400" kern="0"/>
              <a:t>软件授权费用价格昂贵</a:t>
            </a:r>
            <a:endParaRPr lang="en-US" altLang="zh-CN" sz="1400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1400" kern="0"/>
              <a:t>单体应用架构</a:t>
            </a:r>
            <a:endParaRPr lang="en-US" altLang="zh-CN" sz="1400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en-US" altLang="zh-CN" sz="1400" kern="0"/>
              <a:t>DevOps</a:t>
            </a:r>
            <a:r>
              <a:rPr lang="zh-CN" altLang="en-US" sz="1400" kern="0"/>
              <a:t>平台集成困难</a:t>
            </a:r>
            <a:endParaRPr lang="en-US" altLang="zh-CN" sz="1400" kern="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23D21F7-E3C1-4023-BD4D-EDC3EB8C0909}"/>
              </a:ext>
            </a:extLst>
          </p:cNvPr>
          <p:cNvSpPr txBox="1"/>
          <p:nvPr/>
        </p:nvSpPr>
        <p:spPr>
          <a:xfrm>
            <a:off x="516523" y="5066212"/>
            <a:ext cx="2476703" cy="73866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 algn="l" defTabSz="914400">
              <a:buFont typeface="Arial" panose="020B0604020202020204" pitchFamily="34" charset="0"/>
              <a:buChar char="•"/>
            </a:pPr>
            <a:r>
              <a:rPr lang="zh-CN" altLang="en-US" sz="1400" kern="0"/>
              <a:t>重型</a:t>
            </a:r>
            <a:r>
              <a:rPr lang="en-US" altLang="zh-CN" sz="1400" kern="0"/>
              <a:t>IOT</a:t>
            </a:r>
            <a:r>
              <a:rPr lang="zh-CN" altLang="en-US" sz="1400" kern="0"/>
              <a:t>应用平台</a:t>
            </a:r>
            <a:endParaRPr lang="en-US" altLang="zh-CN" sz="1400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1400" kern="0"/>
              <a:t>软件授权费用价格昂贵</a:t>
            </a:r>
            <a:endParaRPr lang="en-US" altLang="zh-CN" sz="1400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1400" kern="0"/>
              <a:t>单体应用架构</a:t>
            </a:r>
            <a:endParaRPr lang="en-US" altLang="zh-CN" sz="1400" kern="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870EF08-2D8A-4E3C-B698-368CCE035999}"/>
              </a:ext>
            </a:extLst>
          </p:cNvPr>
          <p:cNvSpPr txBox="1"/>
          <p:nvPr/>
        </p:nvSpPr>
        <p:spPr>
          <a:xfrm>
            <a:off x="8091543" y="3294082"/>
            <a:ext cx="3841539" cy="116955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342900" indent="-342900" algn="l" defTabSz="914400">
              <a:buFont typeface="Arial" panose="020B0604020202020204" pitchFamily="34" charset="0"/>
              <a:buChar char="•"/>
            </a:pPr>
            <a:r>
              <a:rPr lang="zh-CN" altLang="en-US" sz="1400" kern="0"/>
              <a:t>自开发平台</a:t>
            </a:r>
            <a:endParaRPr lang="en-US" altLang="zh-CN" sz="1400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1400" kern="0"/>
              <a:t>微服务架构</a:t>
            </a:r>
            <a:endParaRPr lang="en-US" altLang="zh-CN" sz="1400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1400" kern="0"/>
              <a:t>融合最新的技术</a:t>
            </a:r>
            <a:endParaRPr lang="en-US" altLang="zh-CN" sz="1400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lang="zh-CN" altLang="en-US" sz="1400" kern="0"/>
              <a:t>支持云服务平台多租户、分库分表的要求</a:t>
            </a:r>
            <a:endParaRPr lang="en-US" altLang="zh-CN" sz="1400" kern="0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endParaRPr lang="en-US" altLang="zh-CN" sz="1400" kern="0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DAB5F0D-7EA8-47E1-B725-1A496326D071}"/>
              </a:ext>
            </a:extLst>
          </p:cNvPr>
          <p:cNvCxnSpPr/>
          <p:nvPr/>
        </p:nvCxnSpPr>
        <p:spPr bwMode="auto">
          <a:xfrm>
            <a:off x="5523723" y="1362269"/>
            <a:ext cx="0" cy="4627984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61DB84B6-3BD6-4DAD-9BB3-4BA2D2E0E691}"/>
              </a:ext>
            </a:extLst>
          </p:cNvPr>
          <p:cNvSpPr/>
          <p:nvPr/>
        </p:nvSpPr>
        <p:spPr bwMode="auto">
          <a:xfrm>
            <a:off x="5266709" y="2394724"/>
            <a:ext cx="916088" cy="153955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1BA920-58A7-4257-BFE1-3ADF321C15D3}"/>
              </a:ext>
            </a:extLst>
          </p:cNvPr>
          <p:cNvSpPr txBox="1"/>
          <p:nvPr/>
        </p:nvSpPr>
        <p:spPr>
          <a:xfrm>
            <a:off x="3974695" y="2749000"/>
            <a:ext cx="1247484" cy="830997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zh-CN" altLang="en-US" kern="0" dirty="0"/>
              <a:t>产品化</a:t>
            </a:r>
            <a:endParaRPr lang="en-US" altLang="zh-CN" kern="0" dirty="0"/>
          </a:p>
          <a:p>
            <a:pPr marL="0" indent="0" algn="l" defTabSz="914400">
              <a:buNone/>
            </a:pPr>
            <a:r>
              <a:rPr lang="zh-CN" altLang="en-US" kern="0" dirty="0"/>
              <a:t>平台化</a:t>
            </a:r>
            <a:endParaRPr lang="en-US" kern="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4F9FF-FE03-423F-BC3E-DACA46A79B50}"/>
              </a:ext>
            </a:extLst>
          </p:cNvPr>
          <p:cNvSpPr txBox="1"/>
          <p:nvPr/>
        </p:nvSpPr>
        <p:spPr>
          <a:xfrm>
            <a:off x="6367392" y="2933665"/>
            <a:ext cx="1471272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zh-CN" altLang="en-US" kern="0" dirty="0"/>
              <a:t>云服务化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508615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JMC Solution Architecture</dc:title>
  <dc:creator>Shuanghong Guo</dc:creator>
  <cp:lastModifiedBy>Shuanghong Guo</cp:lastModifiedBy>
  <cp:revision>3</cp:revision>
  <dcterms:created xsi:type="dcterms:W3CDTF">2020-06-05T11:33:53Z</dcterms:created>
  <dcterms:modified xsi:type="dcterms:W3CDTF">2020-06-05T11:35:14Z</dcterms:modified>
</cp:coreProperties>
</file>