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14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1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5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8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9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6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3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5A80-63E1-413E-90A3-9948477AD3A7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D28D5-0AD3-4146-934F-6EF1C6614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9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5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404087" y="2970830"/>
            <a:ext cx="3810000" cy="1479665"/>
          </a:xfrm>
          <a:prstGeom prst="rect">
            <a:avLst/>
          </a:prstGeom>
          <a:solidFill>
            <a:srgbClr val="FFC000">
              <a:alpha val="25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404087" y="4577597"/>
            <a:ext cx="3810000" cy="1479665"/>
          </a:xfrm>
          <a:prstGeom prst="rect">
            <a:avLst/>
          </a:prstGeom>
          <a:solidFill>
            <a:srgbClr val="FFC000">
              <a:alpha val="25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5538" y="1349664"/>
            <a:ext cx="3810000" cy="1479665"/>
          </a:xfrm>
          <a:prstGeom prst="rect">
            <a:avLst/>
          </a:prstGeom>
          <a:solidFill>
            <a:srgbClr val="FFC000">
              <a:alpha val="25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3817" y="719974"/>
            <a:ext cx="1629296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Ether Ram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1870" y="1459807"/>
            <a:ext cx="1629296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Task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fifo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1869" y="2199640"/>
            <a:ext cx="748148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Header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</a:p>
        </p:txBody>
      </p:sp>
      <p:sp>
        <p:nvSpPr>
          <p:cNvPr id="7" name="矩形 6"/>
          <p:cNvSpPr/>
          <p:nvPr/>
        </p:nvSpPr>
        <p:spPr>
          <a:xfrm>
            <a:off x="1634835" y="549000"/>
            <a:ext cx="432000" cy="288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Split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80560" y="719974"/>
            <a:ext cx="1615440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DMA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圆角右箭头 9"/>
          <p:cNvSpPr/>
          <p:nvPr/>
        </p:nvSpPr>
        <p:spPr>
          <a:xfrm>
            <a:off x="6384175" y="160943"/>
            <a:ext cx="1601586" cy="6523549"/>
          </a:xfrm>
          <a:prstGeom prst="bentArrow">
            <a:avLst>
              <a:gd name="adj1" fmla="val 6703"/>
              <a:gd name="adj2" fmla="val 7406"/>
              <a:gd name="adj3" fmla="val 15657"/>
              <a:gd name="adj4" fmla="val 43750"/>
            </a:avLst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01047" y="900776"/>
            <a:ext cx="249382" cy="141317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128654" y="969356"/>
            <a:ext cx="351906" cy="2194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4" idx="1"/>
          </p:cNvCxnSpPr>
          <p:nvPr/>
        </p:nvCxnSpPr>
        <p:spPr>
          <a:xfrm flipV="1">
            <a:off x="2037960" y="1709189"/>
            <a:ext cx="603910" cy="3802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6" idx="1"/>
          </p:cNvCxnSpPr>
          <p:nvPr/>
        </p:nvCxnSpPr>
        <p:spPr>
          <a:xfrm>
            <a:off x="2066835" y="2448573"/>
            <a:ext cx="575034" cy="449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66835" y="987309"/>
            <a:ext cx="432523" cy="5672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1"/>
            <a:endCxn id="9" idx="3"/>
          </p:cNvCxnSpPr>
          <p:nvPr/>
        </p:nvCxnSpPr>
        <p:spPr>
          <a:xfrm flipH="1" flipV="1">
            <a:off x="6096000" y="969356"/>
            <a:ext cx="205047" cy="2079"/>
          </a:xfrm>
          <a:prstGeom prst="straightConnector1">
            <a:avLst/>
          </a:prstGeom>
          <a:ln w="25400"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下箭头 29"/>
          <p:cNvSpPr/>
          <p:nvPr/>
        </p:nvSpPr>
        <p:spPr>
          <a:xfrm rot="10800000">
            <a:off x="5207317" y="1218738"/>
            <a:ext cx="161925" cy="241069"/>
          </a:xfrm>
          <a:prstGeom prst="downArrow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34835" y="3609000"/>
            <a:ext cx="432000" cy="288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aggregate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54513" y="4014000"/>
            <a:ext cx="1615440" cy="29683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Task fifo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711999" y="1688139"/>
            <a:ext cx="1080000" cy="864000"/>
            <a:chOff x="4480560" y="1459807"/>
            <a:chExt cx="1615440" cy="1285773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8" name="矩形 7"/>
            <p:cNvSpPr/>
            <p:nvPr/>
          </p:nvSpPr>
          <p:spPr>
            <a:xfrm>
              <a:off x="4480560" y="1459807"/>
              <a:ext cx="1615440" cy="1238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z</a:t>
              </a:r>
              <a:r>
                <a:rPr lang="en-US" altLang="zh-CN" sz="1200" dirty="0" smtClean="0">
                  <a:solidFill>
                    <a:srgbClr val="C00000"/>
                  </a:solidFill>
                </a:rPr>
                <a:t>cpsm</a:t>
              </a:r>
            </a:p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Core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231436" y="2650330"/>
              <a:ext cx="120966" cy="9525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77403" y="2199191"/>
            <a:ext cx="606830" cy="515939"/>
            <a:chOff x="3529350" y="2199191"/>
            <a:chExt cx="606830" cy="515939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" name="矩形 4"/>
            <p:cNvSpPr/>
            <p:nvPr/>
          </p:nvSpPr>
          <p:spPr>
            <a:xfrm>
              <a:off x="3529350" y="2199191"/>
              <a:ext cx="606830" cy="498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Match</a:t>
              </a:r>
            </a:p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Ram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773093" y="2650330"/>
              <a:ext cx="82800" cy="648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C00000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2647444" y="3114000"/>
            <a:ext cx="748148" cy="36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Header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</a:p>
        </p:txBody>
      </p:sp>
      <p:sp>
        <p:nvSpPr>
          <p:cNvPr id="44" name="矩形 43"/>
          <p:cNvSpPr/>
          <p:nvPr/>
        </p:nvSpPr>
        <p:spPr>
          <a:xfrm>
            <a:off x="2641869" y="3564000"/>
            <a:ext cx="748148" cy="36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Header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3677403" y="3114000"/>
            <a:ext cx="606830" cy="396518"/>
            <a:chOff x="3529350" y="3114000"/>
            <a:chExt cx="606830" cy="396518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49" name="矩形 48"/>
            <p:cNvSpPr/>
            <p:nvPr/>
          </p:nvSpPr>
          <p:spPr>
            <a:xfrm>
              <a:off x="3529350" y="3114000"/>
              <a:ext cx="606830" cy="360000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Match</a:t>
              </a:r>
            </a:p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Ram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773093" y="3445718"/>
              <a:ext cx="82800" cy="64800"/>
            </a:xfrm>
            <a:prstGeom prst="ellipse">
              <a:avLst/>
            </a:prstGeom>
            <a:solidFill>
              <a:srgbClr val="00206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688410" y="3305932"/>
            <a:ext cx="1080000" cy="900895"/>
            <a:chOff x="4480560" y="1459806"/>
            <a:chExt cx="1469809" cy="1351078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矩形 52"/>
            <p:cNvSpPr/>
            <p:nvPr/>
          </p:nvSpPr>
          <p:spPr>
            <a:xfrm>
              <a:off x="4480560" y="1459806"/>
              <a:ext cx="1469809" cy="1295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z</a:t>
              </a:r>
              <a:r>
                <a:rPr lang="en-US" altLang="zh-CN" sz="1200" dirty="0" smtClean="0">
                  <a:solidFill>
                    <a:srgbClr val="C00000"/>
                  </a:solidFill>
                </a:rPr>
                <a:t>cpsm</a:t>
              </a:r>
            </a:p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Core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160322" y="2715635"/>
              <a:ext cx="120967" cy="9524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C00000"/>
                </a:solidFill>
              </a:endParaRPr>
            </a:p>
          </p:txBody>
        </p:sp>
      </p:grpSp>
      <p:cxnSp>
        <p:nvCxnSpPr>
          <p:cNvPr id="56" name="肘形连接符 55"/>
          <p:cNvCxnSpPr>
            <a:endCxn id="43" idx="1"/>
          </p:cNvCxnSpPr>
          <p:nvPr/>
        </p:nvCxnSpPr>
        <p:spPr>
          <a:xfrm rot="16200000" flipH="1">
            <a:off x="2064566" y="2711121"/>
            <a:ext cx="828891" cy="336866"/>
          </a:xfrm>
          <a:prstGeom prst="bentConnector2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63123" y="3564000"/>
            <a:ext cx="606830" cy="36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Fill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692916" y="4859993"/>
            <a:ext cx="1080000" cy="899761"/>
            <a:chOff x="4480560" y="1459807"/>
            <a:chExt cx="1465078" cy="1215198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61" name="矩形 60"/>
            <p:cNvSpPr/>
            <p:nvPr/>
          </p:nvSpPr>
          <p:spPr>
            <a:xfrm>
              <a:off x="4480560" y="1459807"/>
              <a:ext cx="1465078" cy="1166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z</a:t>
              </a:r>
              <a:r>
                <a:rPr lang="en-US" altLang="zh-CN" sz="1200" dirty="0" smtClean="0">
                  <a:solidFill>
                    <a:srgbClr val="C00000"/>
                  </a:solidFill>
                </a:rPr>
                <a:t>cpsm</a:t>
              </a:r>
            </a:p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Core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160550" y="2579755"/>
              <a:ext cx="120967" cy="9525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C00000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493964" y="5412243"/>
            <a:ext cx="720000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Header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</a:p>
        </p:txBody>
      </p:sp>
      <p:sp>
        <p:nvSpPr>
          <p:cNvPr id="68" name="矩形 67"/>
          <p:cNvSpPr/>
          <p:nvPr/>
        </p:nvSpPr>
        <p:spPr>
          <a:xfrm>
            <a:off x="3663123" y="5399477"/>
            <a:ext cx="606830" cy="49876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Fill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Ram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647096" y="4689676"/>
            <a:ext cx="1615440" cy="45317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Task fifo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465633" y="6200508"/>
            <a:ext cx="1629296" cy="54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Ether Ram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69242" y="6200508"/>
            <a:ext cx="726758" cy="54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RB</a:t>
            </a:r>
          </a:p>
          <a:p>
            <a:pPr algn="ctr"/>
            <a:r>
              <a:rPr lang="en-US" altLang="zh-CN" sz="1200" dirty="0" err="1" smtClean="0">
                <a:solidFill>
                  <a:srgbClr val="C00000"/>
                </a:solidFill>
              </a:rPr>
              <a:t>MemIn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99234" y="6200508"/>
            <a:ext cx="720000" cy="5400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Byte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</a:rPr>
              <a:t>reorder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301047" y="6379231"/>
            <a:ext cx="249382" cy="141317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C00000"/>
              </a:solidFill>
            </a:endParaRPr>
          </a:p>
        </p:txBody>
      </p:sp>
      <p:cxnSp>
        <p:nvCxnSpPr>
          <p:cNvPr id="77" name="直接箭头连接符 76"/>
          <p:cNvCxnSpPr>
            <a:stCxn id="76" idx="1"/>
          </p:cNvCxnSpPr>
          <p:nvPr/>
        </p:nvCxnSpPr>
        <p:spPr>
          <a:xfrm flipH="1" flipV="1">
            <a:off x="6096000" y="6447811"/>
            <a:ext cx="205047" cy="2079"/>
          </a:xfrm>
          <a:prstGeom prst="straightConnector1">
            <a:avLst/>
          </a:prstGeom>
          <a:ln w="25400"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4" idx="1"/>
          </p:cNvCxnSpPr>
          <p:nvPr/>
        </p:nvCxnSpPr>
        <p:spPr>
          <a:xfrm flipH="1" flipV="1">
            <a:off x="2066835" y="3743390"/>
            <a:ext cx="575034" cy="61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9" idx="1"/>
          </p:cNvCxnSpPr>
          <p:nvPr/>
        </p:nvCxnSpPr>
        <p:spPr>
          <a:xfrm flipH="1">
            <a:off x="2066835" y="4162420"/>
            <a:ext cx="587678" cy="1931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3" idx="1"/>
            <a:endCxn id="75" idx="3"/>
          </p:cNvCxnSpPr>
          <p:nvPr/>
        </p:nvCxnSpPr>
        <p:spPr>
          <a:xfrm flipH="1">
            <a:off x="3219234" y="6470508"/>
            <a:ext cx="246399" cy="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4" idx="1"/>
            <a:endCxn id="73" idx="3"/>
          </p:cNvCxnSpPr>
          <p:nvPr/>
        </p:nvCxnSpPr>
        <p:spPr>
          <a:xfrm flipH="1">
            <a:off x="5094929" y="6470508"/>
            <a:ext cx="274313" cy="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7" idx="2"/>
            <a:endCxn id="75" idx="0"/>
          </p:cNvCxnSpPr>
          <p:nvPr/>
        </p:nvCxnSpPr>
        <p:spPr>
          <a:xfrm>
            <a:off x="2853964" y="5911007"/>
            <a:ext cx="5270" cy="289501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9" idx="1"/>
          </p:cNvCxnSpPr>
          <p:nvPr/>
        </p:nvCxnSpPr>
        <p:spPr>
          <a:xfrm flipH="1">
            <a:off x="2066836" y="4916265"/>
            <a:ext cx="580260" cy="1725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75" idx="1"/>
            <a:endCxn id="37" idx="3"/>
          </p:cNvCxnSpPr>
          <p:nvPr/>
        </p:nvCxnSpPr>
        <p:spPr>
          <a:xfrm rot="10800000">
            <a:off x="2066836" y="5049000"/>
            <a:ext cx="432399" cy="14215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39</Words>
  <Application>Microsoft Office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dodo</dc:creator>
  <cp:lastModifiedBy>dodo</cp:lastModifiedBy>
  <cp:revision>16</cp:revision>
  <dcterms:created xsi:type="dcterms:W3CDTF">2019-06-24T06:41:55Z</dcterms:created>
  <dcterms:modified xsi:type="dcterms:W3CDTF">2019-06-24T09:23:50Z</dcterms:modified>
</cp:coreProperties>
</file>