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-144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5A80-63E1-413E-90A3-9948477AD3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8D5-0AD3-4146-934F-6EF1C66142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5A80-63E1-413E-90A3-9948477AD3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8D5-0AD3-4146-934F-6EF1C66142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5A80-63E1-413E-90A3-9948477AD3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8D5-0AD3-4146-934F-6EF1C66142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5A80-63E1-413E-90A3-9948477AD3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8D5-0AD3-4146-934F-6EF1C66142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5A80-63E1-413E-90A3-9948477AD3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8D5-0AD3-4146-934F-6EF1C66142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5A80-63E1-413E-90A3-9948477AD3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8D5-0AD3-4146-934F-6EF1C66142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5A80-63E1-413E-90A3-9948477AD3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8D5-0AD3-4146-934F-6EF1C66142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5A80-63E1-413E-90A3-9948477AD3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8D5-0AD3-4146-934F-6EF1C66142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5A80-63E1-413E-90A3-9948477AD3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8D5-0AD3-4146-934F-6EF1C66142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5A80-63E1-413E-90A3-9948477AD3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8D5-0AD3-4146-934F-6EF1C66142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5A80-63E1-413E-90A3-9948477AD3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8D5-0AD3-4146-934F-6EF1C66142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95A80-63E1-413E-90A3-9948477AD3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D28D5-0AD3-4146-934F-6EF1C66142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2404087" y="2970830"/>
            <a:ext cx="3810000" cy="1479665"/>
          </a:xfrm>
          <a:prstGeom prst="rect">
            <a:avLst/>
          </a:prstGeom>
          <a:solidFill>
            <a:srgbClr val="FFC000">
              <a:alpha val="25000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rgbClr val="C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404087" y="4577597"/>
            <a:ext cx="3810000" cy="1479665"/>
          </a:xfrm>
          <a:prstGeom prst="rect">
            <a:avLst/>
          </a:prstGeom>
          <a:solidFill>
            <a:srgbClr val="FFC000">
              <a:alpha val="25000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95538" y="1349664"/>
            <a:ext cx="3810000" cy="1479665"/>
          </a:xfrm>
          <a:prstGeom prst="rect">
            <a:avLst/>
          </a:prstGeom>
          <a:solidFill>
            <a:srgbClr val="FFC000">
              <a:alpha val="25000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93817" y="719974"/>
            <a:ext cx="1629296" cy="498764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Ether Ram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41870" y="1459807"/>
            <a:ext cx="1629296" cy="498764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Task</a:t>
            </a:r>
            <a:endParaRPr lang="en-US" altLang="zh-CN" sz="1200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fifo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41869" y="2199640"/>
            <a:ext cx="748148" cy="498764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Header</a:t>
            </a:r>
            <a:endParaRPr lang="en-US" altLang="zh-CN" sz="1200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Ram</a:t>
            </a:r>
            <a:endParaRPr lang="en-US" altLang="zh-CN" sz="1200" dirty="0" smtClean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34835" y="549000"/>
            <a:ext cx="432000" cy="28800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Split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80560" y="719974"/>
            <a:ext cx="1615440" cy="498764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DMA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0" name="圆角右箭头 9"/>
          <p:cNvSpPr/>
          <p:nvPr/>
        </p:nvSpPr>
        <p:spPr>
          <a:xfrm>
            <a:off x="6384175" y="160943"/>
            <a:ext cx="1601586" cy="6523549"/>
          </a:xfrm>
          <a:prstGeom prst="bentArrow">
            <a:avLst>
              <a:gd name="adj1" fmla="val 6703"/>
              <a:gd name="adj2" fmla="val 7406"/>
              <a:gd name="adj3" fmla="val 15657"/>
              <a:gd name="adj4" fmla="val 43750"/>
            </a:avLst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rgbClr val="C0000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301047" y="900776"/>
            <a:ext cx="249382" cy="141317"/>
          </a:xfrm>
          <a:prstGeom prst="round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rgbClr val="C0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4128654" y="969356"/>
            <a:ext cx="351906" cy="2194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4" idx="1"/>
          </p:cNvCxnSpPr>
          <p:nvPr/>
        </p:nvCxnSpPr>
        <p:spPr>
          <a:xfrm flipV="1">
            <a:off x="2037960" y="1709189"/>
            <a:ext cx="603910" cy="3802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6" idx="1"/>
          </p:cNvCxnSpPr>
          <p:nvPr/>
        </p:nvCxnSpPr>
        <p:spPr>
          <a:xfrm>
            <a:off x="2066835" y="2448573"/>
            <a:ext cx="575034" cy="449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2066835" y="987309"/>
            <a:ext cx="432523" cy="5672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1"/>
            <a:endCxn id="9" idx="3"/>
          </p:cNvCxnSpPr>
          <p:nvPr/>
        </p:nvCxnSpPr>
        <p:spPr>
          <a:xfrm flipH="1" flipV="1">
            <a:off x="6096000" y="969356"/>
            <a:ext cx="205047" cy="2079"/>
          </a:xfrm>
          <a:prstGeom prst="straightConnector1">
            <a:avLst/>
          </a:prstGeom>
          <a:ln w="25400">
            <a:headEnd type="triangl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下箭头 29"/>
          <p:cNvSpPr/>
          <p:nvPr/>
        </p:nvSpPr>
        <p:spPr>
          <a:xfrm rot="10800000">
            <a:off x="5207317" y="1218738"/>
            <a:ext cx="161925" cy="241069"/>
          </a:xfrm>
          <a:prstGeom prst="downArrow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rgbClr val="C0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634835" y="3609000"/>
            <a:ext cx="432000" cy="28800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aggregate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54513" y="4014000"/>
            <a:ext cx="1615440" cy="29683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Task fifo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711999" y="1688139"/>
            <a:ext cx="1080000" cy="864000"/>
            <a:chOff x="4480560" y="1459807"/>
            <a:chExt cx="1615440" cy="1285773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8" name="矩形 7"/>
            <p:cNvSpPr/>
            <p:nvPr/>
          </p:nvSpPr>
          <p:spPr>
            <a:xfrm>
              <a:off x="4480560" y="1459807"/>
              <a:ext cx="1615440" cy="12385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C00000"/>
                  </a:solidFill>
                </a:rPr>
                <a:t>z</a:t>
              </a:r>
              <a:r>
                <a:rPr lang="en-US" altLang="zh-CN" sz="1200" dirty="0" smtClean="0">
                  <a:solidFill>
                    <a:srgbClr val="C00000"/>
                  </a:solidFill>
                </a:rPr>
                <a:t>cpsm</a:t>
              </a:r>
              <a:endParaRPr lang="en-US" altLang="zh-CN" sz="1200" dirty="0" smtClean="0">
                <a:solidFill>
                  <a:srgbClr val="C00000"/>
                </a:solidFill>
              </a:endParaRPr>
            </a:p>
            <a:p>
              <a:pPr algn="ctr"/>
              <a:r>
                <a:rPr lang="en-US" altLang="zh-CN" sz="1200" dirty="0" smtClean="0">
                  <a:solidFill>
                    <a:srgbClr val="C00000"/>
                  </a:solidFill>
                </a:rPr>
                <a:t>Core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5231436" y="2650330"/>
              <a:ext cx="120966" cy="9525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C00000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677403" y="2199191"/>
            <a:ext cx="606830" cy="515939"/>
            <a:chOff x="3529350" y="2199191"/>
            <a:chExt cx="606830" cy="515939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5" name="矩形 4"/>
            <p:cNvSpPr/>
            <p:nvPr/>
          </p:nvSpPr>
          <p:spPr>
            <a:xfrm>
              <a:off x="3529350" y="2199191"/>
              <a:ext cx="606830" cy="4987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rgbClr val="C00000"/>
                  </a:solidFill>
                </a:rPr>
                <a:t>Match</a:t>
              </a:r>
              <a:endParaRPr lang="en-US" altLang="zh-CN" sz="1200" dirty="0" smtClean="0">
                <a:solidFill>
                  <a:srgbClr val="C00000"/>
                </a:solidFill>
              </a:endParaRPr>
            </a:p>
            <a:p>
              <a:pPr algn="ctr"/>
              <a:r>
                <a:rPr lang="en-US" altLang="zh-CN" sz="1200" dirty="0" smtClean="0">
                  <a:solidFill>
                    <a:srgbClr val="C00000"/>
                  </a:solidFill>
                </a:rPr>
                <a:t>Ram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773093" y="2650330"/>
              <a:ext cx="82800" cy="6480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C00000"/>
                </a:solidFill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2647444" y="3114000"/>
            <a:ext cx="748148" cy="3600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Header</a:t>
            </a:r>
            <a:endParaRPr lang="en-US" altLang="zh-CN" sz="1200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Ram</a:t>
            </a:r>
            <a:endParaRPr lang="en-US" altLang="zh-CN" sz="1200" dirty="0" smtClean="0">
              <a:solidFill>
                <a:srgbClr val="C0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641869" y="3564000"/>
            <a:ext cx="748148" cy="3600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Header</a:t>
            </a:r>
            <a:endParaRPr lang="en-US" altLang="zh-CN" sz="1200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Ram</a:t>
            </a:r>
            <a:endParaRPr lang="en-US" altLang="zh-CN" sz="1200" dirty="0" smtClean="0">
              <a:solidFill>
                <a:srgbClr val="C00000"/>
              </a:solidFill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3677403" y="3114000"/>
            <a:ext cx="606830" cy="396518"/>
            <a:chOff x="3529350" y="3114000"/>
            <a:chExt cx="606830" cy="396518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49" name="矩形 48"/>
            <p:cNvSpPr/>
            <p:nvPr/>
          </p:nvSpPr>
          <p:spPr>
            <a:xfrm>
              <a:off x="3529350" y="3114000"/>
              <a:ext cx="606830" cy="360000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rgbClr val="C00000"/>
                  </a:solidFill>
                </a:rPr>
                <a:t>Match</a:t>
              </a:r>
              <a:endParaRPr lang="en-US" altLang="zh-CN" sz="1000" dirty="0" smtClean="0">
                <a:solidFill>
                  <a:srgbClr val="C00000"/>
                </a:solidFill>
              </a:endParaRPr>
            </a:p>
            <a:p>
              <a:pPr algn="ctr"/>
              <a:r>
                <a:rPr lang="en-US" altLang="zh-CN" sz="1000" dirty="0" smtClean="0">
                  <a:solidFill>
                    <a:srgbClr val="C00000"/>
                  </a:solidFill>
                </a:rPr>
                <a:t>Ram</a:t>
              </a:r>
              <a:endParaRPr lang="en-US" altLang="zh-CN" sz="1000" dirty="0" smtClean="0">
                <a:solidFill>
                  <a:srgbClr val="C00000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773093" y="3445718"/>
              <a:ext cx="82800" cy="64800"/>
            </a:xfrm>
            <a:prstGeom prst="ellipse">
              <a:avLst/>
            </a:prstGeom>
            <a:solidFill>
              <a:srgbClr val="002060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rgbClr val="C00000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688410" y="3305932"/>
            <a:ext cx="1080000" cy="900895"/>
            <a:chOff x="4480560" y="1459806"/>
            <a:chExt cx="1469809" cy="1351078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53" name="矩形 52"/>
            <p:cNvSpPr/>
            <p:nvPr/>
          </p:nvSpPr>
          <p:spPr>
            <a:xfrm>
              <a:off x="4480560" y="1459806"/>
              <a:ext cx="1469809" cy="12957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C00000"/>
                  </a:solidFill>
                </a:rPr>
                <a:t>z</a:t>
              </a:r>
              <a:r>
                <a:rPr lang="en-US" altLang="zh-CN" sz="1200" dirty="0" smtClean="0">
                  <a:solidFill>
                    <a:srgbClr val="C00000"/>
                  </a:solidFill>
                </a:rPr>
                <a:t>cpsm</a:t>
              </a:r>
              <a:endParaRPr lang="en-US" altLang="zh-CN" sz="1200" dirty="0" smtClean="0">
                <a:solidFill>
                  <a:srgbClr val="C00000"/>
                </a:solidFill>
              </a:endParaRPr>
            </a:p>
            <a:p>
              <a:pPr algn="ctr"/>
              <a:r>
                <a:rPr lang="en-US" altLang="zh-CN" sz="1200" dirty="0" smtClean="0">
                  <a:solidFill>
                    <a:srgbClr val="C00000"/>
                  </a:solidFill>
                </a:rPr>
                <a:t>Core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5160322" y="2715635"/>
              <a:ext cx="120967" cy="95249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C00000"/>
                </a:solidFill>
              </a:endParaRPr>
            </a:p>
          </p:txBody>
        </p:sp>
      </p:grpSp>
      <p:cxnSp>
        <p:nvCxnSpPr>
          <p:cNvPr id="56" name="肘形连接符 55"/>
          <p:cNvCxnSpPr>
            <a:endCxn id="43" idx="1"/>
          </p:cNvCxnSpPr>
          <p:nvPr/>
        </p:nvCxnSpPr>
        <p:spPr>
          <a:xfrm rot="16200000" flipH="1">
            <a:off x="2064566" y="2711121"/>
            <a:ext cx="828891" cy="336866"/>
          </a:xfrm>
          <a:prstGeom prst="bentConnector2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3663123" y="3564000"/>
            <a:ext cx="606830" cy="3600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Fill</a:t>
            </a:r>
            <a:endParaRPr lang="en-US" altLang="zh-CN" sz="1200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Ram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4692916" y="4859993"/>
            <a:ext cx="1080000" cy="899761"/>
            <a:chOff x="4480560" y="1459807"/>
            <a:chExt cx="1465078" cy="1215198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61" name="矩形 60"/>
            <p:cNvSpPr/>
            <p:nvPr/>
          </p:nvSpPr>
          <p:spPr>
            <a:xfrm>
              <a:off x="4480560" y="1459807"/>
              <a:ext cx="1465078" cy="11668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C00000"/>
                  </a:solidFill>
                </a:rPr>
                <a:t>z</a:t>
              </a:r>
              <a:r>
                <a:rPr lang="en-US" altLang="zh-CN" sz="1200" dirty="0" smtClean="0">
                  <a:solidFill>
                    <a:srgbClr val="C00000"/>
                  </a:solidFill>
                </a:rPr>
                <a:t>cpsm</a:t>
              </a:r>
              <a:endParaRPr lang="en-US" altLang="zh-CN" sz="1200" dirty="0" smtClean="0">
                <a:solidFill>
                  <a:srgbClr val="C00000"/>
                </a:solidFill>
              </a:endParaRPr>
            </a:p>
            <a:p>
              <a:pPr algn="ctr"/>
              <a:r>
                <a:rPr lang="en-US" altLang="zh-CN" sz="1200" dirty="0" smtClean="0">
                  <a:solidFill>
                    <a:srgbClr val="C00000"/>
                  </a:solidFill>
                </a:rPr>
                <a:t>Core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5160550" y="2579755"/>
              <a:ext cx="120967" cy="9525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C00000"/>
                </a:solidFill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2493964" y="5412243"/>
            <a:ext cx="720000" cy="498764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Header</a:t>
            </a:r>
            <a:endParaRPr lang="en-US" altLang="zh-CN" sz="1200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Ram</a:t>
            </a:r>
            <a:endParaRPr lang="en-US" altLang="zh-CN" sz="1200" dirty="0" smtClean="0">
              <a:solidFill>
                <a:srgbClr val="C0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663123" y="5399477"/>
            <a:ext cx="606830" cy="498764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Fill</a:t>
            </a:r>
            <a:endParaRPr lang="en-US" altLang="zh-CN" sz="1200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Ram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647096" y="4689676"/>
            <a:ext cx="1615440" cy="453177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Task fifo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465633" y="6200508"/>
            <a:ext cx="1629296" cy="5400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Ether Ram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69242" y="6200508"/>
            <a:ext cx="726758" cy="5400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RB</a:t>
            </a:r>
            <a:endParaRPr lang="en-US" altLang="zh-CN" sz="1200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sz="1200" dirty="0" err="1" smtClean="0">
                <a:solidFill>
                  <a:srgbClr val="C00000"/>
                </a:solidFill>
              </a:rPr>
              <a:t>MemIn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499234" y="6200508"/>
            <a:ext cx="720000" cy="5400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Byte</a:t>
            </a:r>
            <a:endParaRPr lang="en-US" altLang="zh-CN" sz="1200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rgbClr val="C00000"/>
                </a:solidFill>
              </a:rPr>
              <a:t>reorder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6301047" y="6379231"/>
            <a:ext cx="249382" cy="141317"/>
          </a:xfrm>
          <a:prstGeom prst="round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rgbClr val="C00000"/>
              </a:solidFill>
            </a:endParaRPr>
          </a:p>
        </p:txBody>
      </p:sp>
      <p:cxnSp>
        <p:nvCxnSpPr>
          <p:cNvPr id="77" name="直接箭头连接符 76"/>
          <p:cNvCxnSpPr>
            <a:stCxn id="76" idx="1"/>
          </p:cNvCxnSpPr>
          <p:nvPr/>
        </p:nvCxnSpPr>
        <p:spPr>
          <a:xfrm flipH="1" flipV="1">
            <a:off x="6096000" y="6447811"/>
            <a:ext cx="205047" cy="2079"/>
          </a:xfrm>
          <a:prstGeom prst="straightConnector1">
            <a:avLst/>
          </a:prstGeom>
          <a:ln w="25400"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44" idx="1"/>
          </p:cNvCxnSpPr>
          <p:nvPr/>
        </p:nvCxnSpPr>
        <p:spPr>
          <a:xfrm flipH="1" flipV="1">
            <a:off x="2066835" y="3743390"/>
            <a:ext cx="575034" cy="610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39" idx="1"/>
          </p:cNvCxnSpPr>
          <p:nvPr/>
        </p:nvCxnSpPr>
        <p:spPr>
          <a:xfrm flipH="1">
            <a:off x="2066835" y="4162420"/>
            <a:ext cx="587678" cy="1931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73" idx="1"/>
            <a:endCxn id="75" idx="3"/>
          </p:cNvCxnSpPr>
          <p:nvPr/>
        </p:nvCxnSpPr>
        <p:spPr>
          <a:xfrm flipH="1">
            <a:off x="3219234" y="6470508"/>
            <a:ext cx="246399" cy="0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4" idx="1"/>
            <a:endCxn id="73" idx="3"/>
          </p:cNvCxnSpPr>
          <p:nvPr/>
        </p:nvCxnSpPr>
        <p:spPr>
          <a:xfrm flipH="1">
            <a:off x="5094929" y="6470508"/>
            <a:ext cx="274313" cy="0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67" idx="2"/>
            <a:endCxn id="75" idx="0"/>
          </p:cNvCxnSpPr>
          <p:nvPr/>
        </p:nvCxnSpPr>
        <p:spPr>
          <a:xfrm>
            <a:off x="2853964" y="5911007"/>
            <a:ext cx="5270" cy="289501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69" idx="1"/>
          </p:cNvCxnSpPr>
          <p:nvPr/>
        </p:nvCxnSpPr>
        <p:spPr>
          <a:xfrm flipH="1">
            <a:off x="2066836" y="4916265"/>
            <a:ext cx="580260" cy="1725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肘形连接符 101"/>
          <p:cNvCxnSpPr>
            <a:stCxn id="75" idx="1"/>
            <a:endCxn id="37" idx="3"/>
          </p:cNvCxnSpPr>
          <p:nvPr/>
        </p:nvCxnSpPr>
        <p:spPr>
          <a:xfrm rot="10800000">
            <a:off x="2066836" y="5049000"/>
            <a:ext cx="432399" cy="142150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WPS Presentation</Application>
  <PresentationFormat>宽屏</PresentationFormat>
  <Paragraphs>56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宋体</vt:lpstr>
      <vt:lpstr>Wingdings</vt:lpstr>
      <vt:lpstr>等线 Light</vt:lpstr>
      <vt:lpstr>Gubbi</vt:lpstr>
      <vt:lpstr>DejaVu Sans</vt:lpstr>
      <vt:lpstr>等线</vt:lpstr>
      <vt:lpstr>宋体</vt:lpstr>
      <vt:lpstr>Droid Sans Fallback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dodo</dc:creator>
  <cp:lastModifiedBy>zhaom</cp:lastModifiedBy>
  <cp:revision>17</cp:revision>
  <dcterms:created xsi:type="dcterms:W3CDTF">2019-06-24T15:24:46Z</dcterms:created>
  <dcterms:modified xsi:type="dcterms:W3CDTF">2019-06-24T15:24:46Z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