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5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6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>
      <p:cViewPr>
        <p:scale>
          <a:sx n="75" d="100"/>
          <a:sy n="75" d="100"/>
        </p:scale>
        <p:origin x="1281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19:40.29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 61,'-1'-17,"1"11,-1 1,1-1,1 1,-1-1,1-4,0 10,-1 0,0-1,0 1,0 0,0 0,0-1,0 1,0 0,1 0,-1-1,0 1,0 0,0 0,1-1,-1 1,0 0,0 0,1 0,-1 0,0-1,0 1,1 0,-1 0,0 0,1 0,-1 0,0 0,0 0,1 0,-1 0,0 0,1 0,-1 0,0 0,1 0,-1 0,0 0,12 5,-1 3,0 0,-1 1,-1 0,1 1,-1 0,-1 0,0 1,0 1,1 1,67 95,7 24,63 120,-114-195,140 256,-102-186,-55-99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33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1,'2'1,"0"0,-1 0,1 1,0-1,-1 1,1-1,-1 1,0 0,0-1,1 1,-1 0,0 0,0 0,0 0,2 5,19 29,-1 2,5 19,-21-48,-1-1,0-1,1 1,0-1,0 0,0 0,1 0,3 2,11 8,17 13,-23-21,-1 1,-1 1,0 0,0 1,-1 0,2 4,34 57,-40-64,0-1,1 0,0-1,1 0,0 0,0-1,0 0,1 0,4 1,17 11,-27-16,-1 1,0 0,1 0,-1 0,-1 1,1-1,0 1,0 1,0 0,1-1,-1 1,1-1,4 4,2-1,1 0,-1 0,2-1,-1-1,0 0,8 2,-2 0,1 0,7 6,-10-2,0 0,0 1,-1 1,-1 1,0-1,8 13,8 7,-10-9,-14-17,1 0,-1-1,1 0,0 0,1 0,0 0,0-1,0 0,6 3,44 13,-43-17,0 1,0 0,-1 1,0 1,0 0,0 0,2 4,-1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35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36.6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527 1,'-16'0,"4"0,0 0,0 1,0 0,8 0,0-1,1 1,-1 0,0 0,1 1,-1-1,1 1,0 0,-1 0,1 0,-2 2,-17 15,15-12,0 0,-1 0,0-1,0-1,0 1,-1-1,0-1,-3 2,-17 3,19-6,-1 0,1 1,0 0,0 1,0 0,1 0,-6 5,-7 6,17-13,0 1,0-1,0 1,0 0,1 1,0-1,-1 1,2 0,-1 0,0 0,-2 5,2 1,0 1,0-1,0 9,2-10,-1 1,0-1,0-1,-1 1,-2 4,-1-4,1 1,0 1,1-1,1 1,-1 0,2 0,0 0,0 1,1-1,0 5,3 168,0-75,-1-99,1-6,-1 0,0-1,0 1,0 0,-1 0,1 0,-1-1,0 1,-1 0,1-1,-1 1,0-1,0 0,0 1,-3 1,2-1,-1 0,1 0,0 0,0 0,1 0,-1 1,1-1,0 2,-3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46.5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816 0,'-48'3,"0"1,1 3,-10 3,15-3,15-3,0 2,-25 7,26-4,0 1,0 2,1 0,0 2,-11 8,17-10,-1-1,0-1,-1-1,-18 5,-20 10,5 5,15-8,37-19,0-1,0 1,0 0,0-1,0 1,0 0,0 0,0 0,1 0,-1 1,1-1,0 0,0 1,-1-1,2 1,-1-1,0 1,0-1,1 1,-1 1,0 9,0 0,0 0,2 11,-1-10,1 76,1 70,0-141,1 0,0 0,1 0,4 8,-6-22,0 0,1 0,0 0,-1-1,4 4,11 20,-14-21,1 2,0 0,1 1,3 4,-6-11,0-1,1 1,-1 0,0-1,1 1,0-1,-1 0,1 0,0 0,0 0,0-1,2 2,5 1,-1 0,0 1,0 0,-1 0,1 1,-1 1,-1-1,1 1,-1 1,0-1,-1 1,1 0,-2 1,1-1,0 2,-5-6,1 0,0-1,0 0,1 1,-1-1,1 0,-1 0,1 0,0-1,0 1,0-1,0 1,1-1,-1 0,1 0,-1-1,1 1,0-1,-1 0,1 0,0 0,0 0,1 0,19 1,22-1,-23-1,1 2,2 0,109 9,-124-8,0-1,0 1,-1 1,1 0,1 0,-1 0,1 0,4-1,10 3,-1 1,21 8,-15-5,16 3,-37-10,1-1,-1-1,1 0,-1-1,1 0,7-1,-16 1,1 0,-1-1,1 1,-1-1,0 1,1-1,-1 0,0 0,1 0,-1-1,0 1,0 0,0-1,0 1,0-1,-1 0,1 0,1-1,0-1,-1-1,0 1,0-1,0 1,0-1,-1 0,0 0,0 1,0-4,3-18,-2-1,-1 0,-2 0,0 1,-2-1,-4-20,-7-20,-3 1,-4-3,3 15,-2 2,-21-40,29 66,2 0,1-1,2 0,0 0,2 0,1-1,0-5,1-8,3 25,-2 0,1 1,-2-1,-3-8,6 21,-2 1,1 0,0-1,0 1,-1 0,1 0,-1 0,0 0,1 0,-1 1,0-1,0 0,0 1,0-1,-3 0,-5-3,0 0,0 1,-2-1,-1 0,0 1,1 1,0 1,-1 0,1 0,-1 1,0 1,1 0,-5 1,1-1,-6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10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0,'7'20,"2"0,0-1,1-1,3 2,19 39,-15-25,2-1,9 12,-17-29,1-1,0 0,1 0,1-2,9 8,-12-11,-1 0,0 0,-1 1,0 0,6 10,-10-13,-3-5,1 0,-1-1,1 1,-1 0,1-1,0 0,0 0,0 0,0 0,0 0,3 0,4 2,1 0,0-1,1-1,-6 0,1-1,-1 1,0 0,1 0,-1 0,0 1,0 0,-1 0,1 1,1 1,-2-1,1 0,0 0,0 0,3 1,-4-3,0 1,0 0,0 0,0 1,0-1,-1 1,1 1,43 44,-19-20,3 5,52 52,-68-69,0-1,2-1,0 0,0-2,2 0,6 3,-19-11,0 0,0 0,-1 1,0 0,0 0,0 0,3 6,9 9,-9-12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12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13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578 0,'-2'1,"0"-1,-1 1,1 0,0 0,0 0,-1 0,1 1,0-1,0 1,1-1,-1 1,-8 5,-14 5,-16 6,26-13,0 1,1 0,0 1,0 1,0 0,1 1,-7 6,9-6,-1 0,0-1,0-1,-1 0,0 0,-6 2,-5 2,19-8,0 0,1 0,-1 0,1 0,0 0,0 1,0 0,0-1,0 1,1 0,0 0,0 1,0-1,-1 4,-4 11,2-1,-3 17,8-35,-3 16,2 0,0 0,0 9,2-13,-1 0,-1 0,0-1,-1 1,0-1,-1 1,-1 1,1-5,-1-1,0 1,-1-1,-4 5,-11 19,9-10,5-10,0-1,1 1,1 0,0 1,-2 8,-3 19,4-20,1 1,0 0,1 15,2-31,1 1,0 0,-1 0,0 0,-1 0,1-1,-1 1,1-1,-3 4,3-6,-1 0,1 1,-1-1,0 0,1 0,-1 0,0 0,0 0,-1 0,1-1,0 1,-1-1,1 1,-1-1,1 0,-1 0,-1 0,-10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15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0,'0'2,"1"0,0-1,-1 1,1-1,0 1,0-1,0 0,1 1,-1-1,0 0,0 0,1 0,-1 0,0 0,1 0,1 1,7 6,-7-4,0 0,-1 0,1 0,-1 0,0 0,-1 1,1-1,-1 1,0-1,0 1,0-1,0 4,0-1,0 0,1 0,0 0,0 0,1 0,5 8,2-1,-1 0,1-1,1 0,1 0,10 8,19 23,-10-8,-2 1,5 11,-29-41,-1-1,1 0,0 0,1 0,0-1,0 1,0-1,1 0,11 6,0-1,7 3,9 5,-18-8,-1 1,0 1,-1 0,0 1,7 8,19 19,-7-13,1-2,2-1,9 3,-39-23,0 1,-1-1,1 1,-1 0,0 1,0-1,0 1,-1 0,0 1,0-1,0 2,2 1,0 0,1-1,7 8,-7-9,-1 0,0 0,-1 0,0 1,4 8,-4-6,-1-2,0 1,0-2,1 1,1 2,-3-7,-1-1,0 1,0-1,1 0,-1 0,1 0,0 0,0 0,0-1,0 1,0-1,0 0,2 1,5 0,0 0,1 0,-1-1,0-1,1 1,10-1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17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958 0,'0'4,"0"-1,0 0,0 0,0 1,-1-1,1 0,-1 0,1 0,-1 0,0 0,-1 0,1 0,0 0,-1 0,0 0,1-1,-1 1,0-1,0 1,-1-1,1 0,0 0,-1 1,0-2,1 1,-2 1,-348 238,294-201,3 3,1 3,3 2,-15 19,38-34,1 0,-4 9,13-17,10-15,0-1,-1 0,0 0,0-1,-1 0,-8 5,-15 8,-18 7,48-26,-18 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24.5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301 0,'-5'1,"-1"1,1-1,-1 1,1 0,0 0,0 0,0 1,0-1,0 1,-2 2,4-3,-16 10,-7 4,-18 14,36-23,0 0,0 1,0 0,1 0,0 1,-4 7,2-1,0 1,2 0,-1 1,2 0,1 0,0 0,1 1,-2 13,-9 46,9-51,1 0,1 0,0 20,5 251,-1-292,0 0,0 0,0 0,1 0,-1-1,1 1,0 0,1 0,-1-1,1 1,0 0,0-1,0 0,1 0,-1 1,1-1,0-1,1 1,-1 0,4 2,8 7,0-1,2 0,-1-1,1-1,1-1,0 0,0-2,1 0,-1-1,3 0,-3 0,0 0,-1 2,0 0,0 0,12 10,-8-6,0 0,1-1,7 1,2-2,14 1,-16-4,-1 1,1 2,-21-6,-1 0,0 0,-1 1,1 0,-1 0,3 3,10 8,2-1,1-1,0-2,15 7,-8 0,-24-16,0 1,0-1,0 0,1 0,3 1,-7-3,0-1,0 1,0-1,0 1,0-1,0 0,0 0,0 0,0 0,0 0,0-1,0 1,0-1,0 1,0-1,0 0,0 1,2-2,-2 0,1 1,-1-1,1 0,-1 0,0 0,1 0,-1 0,0-1,-1 1,1-1,0 1,-1-1,1 0,-1 1,0-1,1-1,0-3,0 0,-1 0,0 0,0 0,0 0,-1-1,0-3,-5-42,-1 0,-9-27,11 57,-50-237,-13-70,61 282,1 0,3-39,2 75,-1 0,-1 0,0 0,0 0,-1 0,-1 0,-2-4,5 14,0-1,0 1,-1 0,1 0,-1 0,1 0,-1 1,0-1,0 0,0 1,0-1,0 1,0-1,0 1,0 0,-1 0,1 0,0 0,-1 1,1-1,-1 1,0-1,-9 0,1 0,-1 1,1 0,-6 1,0 0,-24-2,0-1,-3-3,-4 0,-10 2,-105 4,146-1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19:40.76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1 773,'0'0,"0"0,0-3,2-5,9-12,23-28,46-47,55-56,25-22,-14 18,-33 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33.3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342 233,'-11'0,"1"1,0 0,-1 0,1 1,0 0,0 1,5-1,1-1,0 1,0 0,-1 0,2 0,-1 1,0-1,0 1,1 0,-1 0,1 0,0 0,0 1,-1 2,-19 25,17-24,0 0,1 0,0 1,1 0,-1 0,2 0,-1 1,-2 7,4-8,0-1,-1 1,0-1,-1 0,0 0,0 0,-2 2,-8 10,-14 14,15-18,-1 1,-7 14,17-24,1 0,0 0,0 0,0 1,1-1,0 1,0 0,1-1,0 1,0 2,-1 5,2 0,-1 0,2 0,0 0,0 0,1 0,1 0,1 0,2 5,-2-11,0 0,1-1,0 1,4 3,6 8,16 22,-20-28,-1 0,0 1,6 13,8 28,-17-37,1 0,1-1,4 7,-9-19,1 0,0 0,0 0,0 0,0-1,1 0,0 0,0-1,4 3,-3-2,1 0,-1 1,0 0,0 1,-1 0,1 0,8 9,0-1,0-1,1 0,1-1,0-1,0-1,1 0,1-1,-1-1,1-1,1-1,1 0,3-1,1-2,-1-1,1-1,-1-1,9-2,15 0,-42 2,0 0,0 0,0-1,0 0,-1 0,1-1,0 0,-1 0,1 0,-1 0,0-1,0 0,0 0,0-1,0 1,-1-1,1 0,3-4,20-18,-15 15,0-1,-1-1,0 1,8-13,-15 17,0 1,-1-1,0 0,0 0,0 0,-1 0,0-1,-1 0,0 1,0-4,-2 12,10-81,-4-1,-4-56,-3 128,0 0,0 0,-1 0,0 0,-1 1,0-1,-1 1,0 0,0 0,-1 0,-1-2,-3-1,-1-1,0 1,-1 1,0 0,-1 0,-12-7,0-2,2-1,-5-6,0 0,-20-15,-15-8,-86-72,1-16,134 125,1 1,-1 1,-1 0,0 1,-1 0,0 2,0-1,-1 2,0 0,-7-2,13 6,1 1,-1 0,0 0,0 1,1 0,-1 1,0 0,0 1,0-1,0 2,-2 0,10-1,0 0,0 0,0 0,0 0,0 0,0 0,1 0,-1 1,1-1,-1 1,1-1,-1 1,1 0,0-1,0 1,-1 1,0 1,0 0,0 1,1 0,-1-1,1 1,-1 2,0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49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0,'50'72,"-32"-44,0-2,2 0,1-1,2 0,-2-6,2 0,0-2,22 13,2 0,36 32,-66-48,0 1,-1 1,-1 0,-1 1,0 1,0 2,-7-8,0-1,0-1,2 1,-1-1,1-1,1 1,0-1,0-1,3 1,4 4,-1-1,0 2,-1 0,-1 1,0 1,8 11,-4-4,2-1,0-1,2 0,-14-15,1 0,0 0,4 2,-5-4,0 1,0 0,0 0,-1 1,1 1,33 29,-26-23,0 0,0 1,2 4,-5-1,-2-1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6:59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0,'-3'4,"1"0,-1-1,1 1,0 0,1 0,-1 0,1 1,-1-1,1 2,-3 7,-23 88,21-80,0 1,2 0,1 0,0 0,2 1,1 114,2-58,-2-71,0 40,1 0,9 48,-5-66,-2 0,-1 1,-2-1,-2 25,1-51,0 0,-1 1,1-1,-1 0,1 0,-1 0,0 0,-1 0,1-1,-3 4,-9 15,11-15,-1-1,1 1,-1-1,-1 0,1 0,-1 0,0-1,-1 0,1 0,-1 0,0 0,0-1,-83 48,87-50,-1 0,0 0,1 1,-1-1,1 1,0 0,-1-1,1 1,1 0,-1 0,-1 2,1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7:02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0,'5'1,"1"0,-1 0,0 0,0 1,0 0,0 0,-1 0,1 0,0 1,-1 0,3 2,19 10,-11-7,-1 1,0 0,11 9,9 7,-25-20,-1 0,1-1,4 1,-4-1,0 0,-1 0,3 3,52 31,15 4,-64-34,46 27,-37-20,0-1,1-2,2 0,-12-5,-1 0,0 1,-1 0,1 1,6 8,21 13,27 21,-31-22,12 10,0 4,-42-37,-1 0,0 0,0 1,-1 0,1 1,18 25,-10-19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7:04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0,'-4'2,"1"0,0 0,0 0,0 1,1-1,-1 1,0-1,1 1,0 0,0 0,-1 0,2 0,-1 1,0-1,-1 4,-2 7,1 1,0-1,0 8,-8 24,7-27,0-1,0 9,3-12,-2 1,0-1,-5 14,-12 15,13-28,0 1,1 0,1 0,0 2,0 9,-5 23,9-47,1 0,-1 0,0 0,0 0,0 0,0 0,-1 0,0-1,-2 3,1-2,0 0,0-1,0 1,1 1,-1-1,1 0,0 1,0 0,1 0,-1-1,1 1,0 1,1-1,-1 0,1 0,0 1,-2 34,2-1,3 36,0 1,-2-64,-1-5,1-1,1 1,-1 0,1-1,0 1,0-1,2 5,5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7:17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1,'5'2,"1"1,-1 0,0 0,-1 1,1-1,-1 1,1 0,-1 0,0 0,2 4,-3-4,26 31,17 28,-24-30,3-1,18 18,-5-6,-26-29,1-1,0 0,14 10,66 57,-57-49,-26-22,0 0,-1 1,0 0,0 0,1 4,11 22,1 4,6 10,-23-41,-1 0,1 1,-2 0,1 3,9 23,0-2,-2-7,9 16,-17-37,2 1,-1-1,1 0,0 0,0-1,1 0,5 6,28 28,-30-31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7:19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 0,'-9'199,"0"13,10-200,-2 0,0 1,0-1,-1 0,-2 4,3-11,-1 0,0 1,0-1,0 0,-1 0,0 0,0-1,0 1,0-1,-1 0,0 0,0 0,0 0,-1 1,0 0,0 0,0 1,1 0,0-1,-3 7,1-2,4-7,0-1,0 0,0 0,0 1,0-2,0 1,-1 0,1 0,-1-1,1 1,-1-1,1 0,-1 0,0 0,0 0,-2 0,-6 2,-1-2,1 1,-10-2,10 1,-1 0,1 0,-3 1,3 1,0 0,1 0,0 1,-1 0,2 1,-5 2,11-5,0 0,-1 1,1-1,0 1,0-1,1 1,-1 0,0 0,1 1,0-1,0 0,0 1,0-1,0 1,1 0,0-1,0 1,0 0,0 1,0 6,0 0,2 1,-1-1,1 0,1 0,0 0,3 7,-3-7,1-1,-1 2,-1-1,0 0,0 0,-2 0,0 9,-6 27,2 0,2 47,3-50,0-27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7:38.9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921 0,'-28'1,"0"2,-19 4,6-1,-17 5,0 2,-49 19,-44 11,105-36,36-6,1 0,-1 0,1 1,0 0,0 1,-1 0,2 1,-7 2,-37 23,-2-2,45-22,0 0,1 0,-4 5,-9 5,13-9,-1 1,2 1,-1 0,1 0,0 0,0 1,0 2,0-2,4-3,0 0,0 1,0-1,1 1,0 0,1-1,-1 1,1 0,1 0,-1 1,-2 15,-3 31,2 1,2 0,4 25,0 7,-3-74,1-2,0 0,1 1,1 4,-1-12,-1-1,1 1,1-1,-1 1,0-1,1 0,-1 1,1-1,0 0,0 0,1 0,1 2,14 13,1-2,1 0,0-1,10 5,-22-16,1 1,0-1,0-1,0 1,0-1,8 1,10 0,19 1,8 1,-45-4,0 1,0 0,-1 0,1 1,-1 0,0 0,0 1,0 0,-1 1,1 0,2 1,1 1,0-2,0 1,11 3,-2-3,1-2,1 0,18 1,-9-1,-24-4,-1 0,1-1,-1 1,1-1,0-1,-1 1,1-1,-1 0,1-1,1 0,-3 0,0 0,0 0,-1-1,1 1,-1-1,0 0,0-1,0 1,0 0,0-1,-1 0,0 0,1-1,11-17,-1-2,5-11,15-23,-27 46,-1 1,0-1,-1 0,0 0,-1-1,0 1,-1-1,2-10,-2-8,-1-1,-1 1,-2-4,0-261,1 177,0 108,0 0,-1 0,0 0,-1 0,0 1,-1-1,-1-2,2 8,-1 0,1-1,-1 1,0 0,-1 0,1 0,-1 1,0-1,0 1,0 0,-1 0,1 0,-1 1,-1-1,-3-2,-10-6,1 0,-2 2,1 0,-9-2,11 4,3-1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07.2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958 31,'-48'0,"-68"1,95 0,-1 2,0 0,1 1,-5 3,24-6,-1 0,0 0,1 0,-1 0,1 1,-1-1,1 1,-1 0,1 0,0 0,0 0,0 0,0 0,1 0,-1 1,0-1,1 1,0-1,-7 10,4-7,0 0,-1-1,1 0,-1 0,0 0,0-1,0 1,0-1,0 0,-1-1,0 1,-2 0,-14 4,-1 0,-14 1,14-3,14-3,-25 5,0 3,-4 2,27-8,0 1,1 0,-1 0,1 1,0 1,1 0,0 0,-3 3,0 2,-65 57,63-58,-1-1,0 0,0 0,-12 3,21-10,0 0,-1 0,1 1,0 0,1 0,-1 1,1-1,-3 4,6-5,-1 0,1 1,-1-1,1 1,1 0,-1 0,0-1,1 1,0 0,0 1,0-1,0 0,1 0,-1 0,1 1,0 57,2 7,1 25,-4-58,0-12,2 21,0-38,0 1,0 0,1-1,0 0,0 1,1-1,3 7,6 9,0-1,2 0,1-1,0-1,1 0,1-1,1-1,1 0,1-1,17 11,-4-7,-12-10,-2 2,1 0,-2 2,0 0,12 13,-23-20,0-1,0 0,1 0,0 0,0-1,1-1,2 2,74 39,-81-43,0-1,0 0,1-1,-1 1,0 0,1-1,-1 0,1 0,-1-1,1 1,-1-1,1 0,-1 0,1 0,0-1,3 0,-3-1,1 0,-1 0,1 0,-1-1,0 0,1 0,-2 0,1 0,0-1,-1 0,1 0,-1 0,0-1,135-157,-122 141,11-20,-17 24,0 1,1 0,1 1,3-2,10-7,24-14,-30 23,0-1,-1 0,-1-2,8-8,31-40,-24 29,28-40,-57 70,0 0,0 0,-1-1,0 1,-1-1,1 0,-2 0,1 0,-1 0,0-7,0-15,-1 0,-2-8,1 33,1-6,-1 0,-1 0,0 0,-1 0,0 1,0-1,-1 1,0 0,-1 0,-1 0,1 1,-1-1,-1 1,0 1,-2-3,-4-2,0 1,-1 0,-1 0,0 2,-1 0,1 0,-2 2,-1-1,-21-11,0-2,-1-4,8 5,-1 1,-35-15,-12-6,69 37,-1 1,1 0,-1 1,-6-1,-18-3,18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33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0,'4'9,"0"0,1-1,1 0,-1 0,1-1,1 0,3 4,26 26,53 50,-89-87,78 74,-67-62,1 1,-2 1,0 0,0 0,0 3,-6-10,0-1,0 1,1-1,0-1,0 1,0-1,6 5,9 5,17 9,12 10,-37-24,0 0,1-2,1 1,-1-2,1 0,1 0,-2-1,0 0,-1 1,0 1,0 0,-1 0,0 1,-1 1,9 9,-13-14,6 5,0 0,0-1,1-1,7 3,-7-3,-1-1,0 1,0 1,-1 1,1 0,12 16,15 22,-2-1,-26-36,0 1,9 5,13 13,66 84,-12-14,-68-79,0 1,11 20,-16-21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2:05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0,'4'1,"-1"1,0-1,0 0,0 1,0-1,0 1,0 0,0 0,-1 0,1 1,-1-1,2 2,4 3,10 9,-1 1,0 1,-1 1,0 2,56 84,-46-66,374 509,-395-542,162 198,-84-110,12 5,-67-72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34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1153 0,'-12'14,"0"1,0 0,2 0,0 1,0 0,2 1,0 0,1 1,-12 44,16-50,0 1,-1-1,0 0,0-1,-2 1,1-1,-2 0,1 0,-3 3,-26 27,-23 39,43-62,1 0,-2 0,0-2,-2 0,-3 2,-32 31,-9 14,-58 58,-102 80,155-147,-46 50,87-80,-1-1,-7 4,6-5,24-19,0 0,0 1,1-1,-1 1,1 0,0 0,0 0,1 1,-1-1,1 1,0-1,0 1,0 0,1 1,-1 3,0 1,1 0,0 0,1 0,0-1,1 8,1-4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36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0,'14'12,"0"-1,1 0,0-1,10 4,32 22,-5 2,-2 4,-1 1,9 15,-36-35,0-1,16 23,-22-23,-11-13,1-1,1 1,-1-1,2 0,-1-1,1 0,0 0,0 0,1-1,4 2,104 59,-50-32,-39-21,24 15,-45-23,0 0,-1 0,1 0,-1 1,0 0,-1 0,1 1,21 27,147 151,-162-175,-1-1,2 0,0 0,0-2,0 1,13 4,0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37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818 0,'-5'4,"0"-1,1 1,-1 0,1 0,0 1,0-1,1 1,0 0,-1 0,1 0,-6 9,8-13,-14 19,2 0,0 1,1 1,-4 11,-15 40,-4-2,-2-1,-4-2,-7 5,18-34,-1-2,-11 7,6-5,-17 26,48-59,1 1,1 0,0 0,-1 0,2 0,-1 1,1-1,0 6,-6 14,7-24,-1 1,0 0,0-1,-1 1,1-1,-1 0,0 0,1 0,-1 0,-1 0,1-1,0 1,-1-1,0 0,-5 5,-197 140,204-145,0-2,1 1,0 0,0 0,0-1,0 1,0 0,0 0,0 0,0 0,0 1,0-1,1 0,-1 0,0 0,1 1,-1 0,2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39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0,'48'24,"26"7,-4-2,137 55,-197-79,38 16,33 20,-55-26,-14-9,-1 0,1 1,-1 0,-1 1,1 0,-2 1,1 0,6 8,1 6,-4-4,2-2,8 10,6 2,11 15,5 23,-31-50,-3-6,-1 1,0 0,-2 1,1 0,-1 0,-1 1,5 13,-10-19,1-1,0 1,1-1,0 0,0 0,0 0,1 0,1 1,35 44,-24-29,1-1,16 14,-25-26,0 1,0-1,-1 1,5 11,10 13,-20-32,1 0,-1 0,1 0,0 0,0 0,0-1,0 1,0-1,0 0,1-1,-1 1,3 0,10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41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1080 0,'-31'31,"-1"-1,-1-2,-7 3,-71 53,49-36,38-31,-1-1,-4 1,8-6,1 2,0 0,-8 8,-117 114,143-133,-26 22,1 0,-22 28,27-26,0-1,-1-1,-1-1,-2-1,-17 12,35-29,0 1,0 0,0 0,1 1,0 0,0 0,1 1,0 0,0 0,1 0,0 1,-4 7,9-15,-3 6,0 0,0-1,0 1,-1-1,0 0,-1 0,1 0,-1-1,0 0,-4 4,-32 27,40-36,1 1,0-1,0 0,0 0,0 1,-1-1,1 0,0 0,0 0,0 1,-1-1,1 0,0 0,0 0,-1 0,1 1,0-1,0 0,-1 0,1 0,0 0,-1 0,1 0,0 0,0 0,-1 0,1 0,0 0,-1 0,1 0,0 0,-1 0,1 0,0 0,0 0,-1-1,1 1,0 0,0 0,-1 0,1 0,0-1,0 1,-3-5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48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396 78,'-6'7,"0"1,1-1,0 1,0 1,1-1,-2 4,-9 18,7-15,1 0,1 0,0 1,1 0,-1 12,3-17,-1 0,0-1,0 0,0-1,-2 1,1-1,-1 0,0 0,-1 0,-3 2,5-4,1-2,1 0,0 0,0 1,0-1,-1 6,3-6,-1-1,0 1,0-1,0 0,-1 0,1 0,-1 0,0 0,0-1,-1 1,-36 29,27-24,1 1,0 1,0 0,1 0,-2 4,10-11,-8 11,0 1,-3 6,11-17,0 1,1 0,-1 1,1-1,0 0,1 1,0-1,-1 5,0 9,1 0,1 1,1 4,-1-19,1-1,0 1,0 0,0-1,1 1,0-1,0 0,0 1,1-1,-1 0,1 0,0-1,4 5,25 22,0-1,36 23,-22-17,-25-19,25 20,1-2,34 18,-33-20,-34-23,1 0,10 5,-19-12,0 0,0-1,0 0,0 0,1 0,-1-1,0 0,1 0,1 0,11 0,0-1,0-1,1-1,-12 1,0-1,-1 0,1 0,-1 0,0-1,0 0,0 0,6-5,-4 2,0 0,-1-1,0 0,-1-1,1 0,-1 0,-1-1,0 0,0 0,-1 0,3-7,7-17,-2-2,7-27,-3 8,28-97,-27 89,4-1,-8 25,-2-1,-2 0,6-40,-9 39,-4 27,-1 0,0 0,-1-1,0-10,-2 21,1-1,-1 0,1 0,-1 0,0 1,0-1,-1 0,1 1,-1-1,1 1,-1-1,0 1,-1 0,1 0,-1 0,1 0,-1 0,-2-1,-6-5,-2 1,1 0,-1 1,0 0,-11-3,-25-9,-1 3,22 7,-22-7,-242-84,266 90,1 1,-1 2,-1 0,1 2,-1 1,0 1,0 1,0 2,-1 0,14 1,-38 2,-40-4,73-2,5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8:51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146 198,'-11'11,"1"0,0 0,1 1,0 0,1 1,0 0,1 0,0 0,1 1,1 0,0 1,1-1,1 1,0-1,1 1,0 14,6 280,-4-302,0-1,1 1,0 0,0 0,1 0,0-1,0 1,0-1,1 1,0-1,1 0,-1 0,1 0,2 2,2 1,0 0,0-1,1 0,0 0,1-1,0 0,0-1,1 0,-3 0,0 0,0 0,-1 0,0 1,0 0,4 5,-2-1,0-1,9 6,-14-13,0 0,0 0,0 0,1-1,-1 0,1 0,-1 0,1 0,3 0,34 4,-33-6,-1 1,0 0,1 1,-1 0,0 0,4 3,-4-3,-1 1,1-1,-1 0,1-1,-1 0,1 0,0-1,0 0,0 0,-1-1,1 1,0-2,-1 1,7-3,16-3,1-2,-1-1,28-13,-21 5,0-1,-1-2,-1-1,27-23,-45 31,-2 1,0 1,-1-2,12-13,-23 22,1 0,0 0,-1-1,0 1,-1-1,1 1,-1-1,0 0,0 0,-1 0,1 0,-1 0,-1 0,1-4,0-30,-2-1,-2 1,-1-1,-2 0,2 27,0 0,0 0,-2 1,0 0,-5-9,-14-19,-3-3,-21-33,34 49,-1 2,-13-16,22 33,-1 0,0 1,0 0,0 0,-1 1,0 0,-1 1,-8-5,-11-3,17 9,0-1,0-1,-1-1,5 3,-1 0,0 0,-1 1,1 0,-1 1,1 0,-1 1,0 0,0 0,-5 0,-21 0,-1 1,-11 3,-1-1,-146 0,191-1,-1 0,1 1,-1 0,1 0,0 0,-1 0,1 1,0-1,0 1,0 0,0 0,0 1,0-1,1 1,-9 7,1 0,1 0,-6 8,8-10,4-3,1 0,0 0,0 0,0 0,1 0,-1 0,1 1,0-1,1 1,-1-1,1 1,1 0,-1-1,1 2,-1 13,1 1,1-1,2 7,-1-15,1-1,0 1,1-1,0 0,0 0,2 1,0 1,3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14.1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643 1,'-7'5,"0"0,0-1,0 1,-1-1,1-1,-8 3,-24 13,18-7,2 1,-1-2,-1 0,0-1,-18 6,-129 43,137-49,-11 2,-43 8,80-19,0 0,0 0,1 0,-1 1,0 0,0 0,1 0,-1 0,1 0,-1 2,3-2,-1 0,1 0,0 0,0 0,1 1,-1-1,0 1,1-1,-1 1,1 0,0-1,0 1,0 0,0 0,1 0,-1 0,1 2,-1 6,0 0,2 0,-1 0,1 0,1 0,0-1,1 1,0-1,0 1,1-1,0 0,1 0,5 7,8 20,-2 2,4 16,-8-24,-7-17,1 0,-2 0,0 0,1 13,-3-6,-1 1,-2 15,1-15,0-1,2 12,-1-27,0-1,1 0,-1 0,1 0,0 0,0-1,1 1,0-1,1 4,33 37,-23-30,-9-10,0 0,0 0,1-1,0 0,0 0,0 0,1-1,-1 0,1 0,3 0,20 11,4 3,-2 1,0 2,19 15,-42-28,1-1,0 0,0-1,1 0,2 0,-4-1,1 0,-1 1,0 0,0 0,0 1,-1 0,1 1,-5-3,0-1,1 1,0-1,-1 0,1 0,1 0,-1-1,0 1,5 0,-3 0,-1 0,0 0,0 0,0 1,0 0,0 0,-2 0,0-1,1 0,0 0,0 0,0 0,0-1,0 0,0 0,6 1,-4-2,-1-1,1 1,-1-1,1-1,0 1,-1-1,1 0,-1 0,0-1,1 0,-1 0,0-1,0 1,0-1,0 0,-1-1,1 0,4-4,29-24,-3-2,0-1,-2-2,4-9,1 0,-28 34,-1-1,0 0,-1 0,4-8,-10 14,1-1,-1 0,0 0,-1 0,0 0,0 0,-1-1,0 1,0-7,-2-33,-2 1,-3-1,-1 1,-2 0,-8-17,14 52,-2 1,0-1,0 1,-1-1,-6-8,-10-19,18 33,1-1,-1 1,-1-1,1 2,-1-1,0 0,-1 1,1 0,-1 0,0 0,-5-2,1 2,1 0,-1 0,0 1,0 0,0 1,-1 0,-8-1,4 2,1-1,-1 0,-9-3,19 5,1-1,0 0,0 0,0 0,0 0,0-1,1 1,-1-1,1 0,-3-3,-23-24,13 15,-11-16,11 11,-13-12,23 26,0 0,-1 0,0 1,0 0,0 1,0-1,-2 1,3 2,0-1,0 2,-1-1,1 1,-1 0,1 0,-6 1,-49 2,26 0,17-1,-20 1,35-2,0 0,0-1,1 1,-1-1,0 1,0-1,0 0,1 0,-1 0,0-1,0 1,-1-3,1 1,-1 0,1-1,0 1,-1-1,0-3,-20-31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37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0,'28'31,"-2"2,0 0,13 26,-7-11,-21-33,1-2,1 0,0 0,1-1,0 0,12 6,18 8,-34-21,1 1,-1 0,-1 0,1 1,2 3,5 5,1-1,13 8,-17-13,0 1,0 1,-1 0,-1 0,3 5,-5-6,0 0,1 0,0-1,4 2,-3-3,-1 1,-1 0,0 0,7 9,56 69,-47-50,-19-25,0-2,1 1,3 1,54 59,43 61,-100-120,1 0,1 0,0-1,0-1,1 1,0-2,10 7,-14-11,0-1,0 1,-1 1,1-1,-1 1,-1 0,1 0,4 8,-5-8,0 1,0-1,1 0,0 0,0 0,1-1,0 0,-1-1,3 2,6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38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0 978,'12'-5,"0"0,-1 0,1-1,-2-1,1 0,-1 0,0-1,8-8,0-2,0-1,-1-1,12-20,90-142,-11 15,67-107,-168 262,0 1,1 0,1 0,4-4,-8 10,0 0,0 1,0 0,1 0,0 1,0 0,0 0,0 0,0 0,3 0,12-4,-1-2,0 0,-1-1,0-1,9-7,12-9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2:50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1020 0,'-36'40,"2"1,1 2,-12 24,14-20,-260 401,154-231,-210 318,282-434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0.5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0,'72'55,"-44"-30,-2 2,-1 0,-1 2,-1 1,-1 1,6 15,23 60,-35-71,1 0,1-1,22 29,-11-22,9 17,-27-39,-1 0,-1 1,-1 0,3 11,-6-14,2-1,0 0,0 0,2-1,1 1,-2 1,0 0,1 2,-5-8,1 0,0 0,0-1,2 0,-1 0,8 9,28 23,-16-16,18 23,-28-32,0-1,0-1,2 0,15 10,-13-11,-1 1,0 2,16 17,-21-17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2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818 0,'-5'5,"-1"-1,1 0,-1 0,0-1,0 0,0 0,-3 1,-7 3,-3 2,0-1,-9 1,14-5,1 1,-1 0,1 1,0 1,-11 7,-1 2,-24 12,-6 4,35-21,16-10,0 1,0 0,0 1,0-1,1 0,-1 1,1 0,0 0,0 0,0 0,-2 3,0 2,0-1,0 0,-1 0,0-1,0 0,-1 0,0 0,-6 4,6-5,1 0,0 0,0 0,1 1,0 0,0 0,0 1,1-1,0 1,0 0,1 0,0 0,0 1,0-1,1 1,0 2,0-6,1 0,-1 0,0 0,0 0,0 0,-1-1,1 1,-1-1,0 1,0-1,0 0,0 0,-1 0,-2 1,1 0,-1 1,2-1,-1 1,0 0,1 0,0 1,-6 9,6-8,1-1,-2 0,1 0,0-1,-1 1,0-1,-1 0,1 0,-1-1,-2 2,-11 5,13-8,0 0,0 0,0 1,1 0,-5 4,7-4,-1-1,0 1,1-1,-1 0,0 0,-1 0,1-1,0 1,-1-1,0 0,1 0,-3 0,-9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4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1,'0'2,"1"0,-1-1,1 1,0 0,0 0,0 0,0-1,0 1,1-1,-1 1,0-1,1 1,0 0,6 7,-2-1,0 0,0 0,1 0,0-1,0 0,1 0,0-1,0 0,0 0,5 1,5 3,0 0,0 1,-1 1,-1 1,0 0,-1 2,0-1,-1 2,6 8,38 55,4-3,3-2,4-3,8 2,-29-29,-22-19,0-2,1-1,2-1,100 70,-104-71,-1 1,-1 1,18 22,-39-42,-1 0,1 0,0 0,-1 0,1-1,0 1,1 0,-1-1,0 1,0-1,0 0,1 0,-1 0,1 0,-1 0,1-1,-1 1,1-1,-1 1,1-1,0 0,-1 0,1 0,-1 0,2-1,10-4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5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536 0,'-1'1,"0"-1,0 1,1-1,-1 0,0 1,1-1,-1 1,0 0,1-1,-1 1,0-1,1 1,-1 0,1-1,-1 1,1 0,0 0,-1 0,1-1,0 1,-9 21,7-18,-21 81,-8 16,17-52,-15 34,24-69,-1-1,-1 0,0 0,0 0,-1-1,-7 8,-20 20,2 2,2 1,-9 19,35-56,1 0,-1 0,0 0,0-1,0 0,-1 0,-2 1,-43 29,34-26,0 0,-7 2,7-3,0 0,-9 6,16-8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7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0,'7'12,"0"-1,0 0,2-1,4 5,-3-2,0-1,5 10,7 15,-11-16,1-1,1-1,0 0,2-1,0 0,10 8,-2-5,2-2,1 0,23 13,-42-28,0 1,-1 0,0 1,0-1,3 4,-4-3,0-1,1 0,-1-1,1 1,0-1,5 3,12 3,1-1,0-1,5 0,10 3,-14-3,21 7,1-2,34 5,-48-12,0 2,-1 2,0 0,4 5,-24-10,0 1,-1 0,1 1,-1 0,-1 1,1 0,5 7,14 15,19 25,-30-32,10 5,-21-21,0 0,-1 0,4 5,19 26,-16-22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49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480 0,'-3'47,"-2"0,-1-1,-5 8,10-49,-5 22,-1-1,-2 0,-1 0,-1-1,-1 1,7-14,0 1,1 0,1 0,-1 5,3-8,-1 0,-1 0,0 0,0 0,-1-1,0 0,-1 0,-2 4,-80 110,49-68,23-35,0 0,2 2,1-1,0 2,2-1,-1 7,7-17,0 0,0 0,-1-1,0 1,-1-1,-1 0,-6 8,-3 2,0 0,-5 12,16-24,0 0,1 0,1 0,-1 0,2 0,-1 1,1 0,0 2,0 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56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428 2,'-9'6,"0"-1,0 1,1 1,-1-1,2 1,-1 1,1 0,0 0,-3 4,-8 16,0 1,-4 11,10-16,-2 0,-1-1,-15 18,5-13,14-16,0 0,1 0,0 1,1 1,1-1,-1 2,-13 30,-16 23,33-58,1-1,0 1,1 0,0 0,0 1,1-1,0 0,1 10,-2-4,1 1,-5 14,0-7,2 0,0 1,2 0,1 0,1 0,1 0,3 22,-3-44,1-1,-1 1,1-1,-1 0,1 1,0-1,0 1,0-1,1 0,-1 0,1 0,-1 0,1 1,26 22,0 0,-12-6,0-1,2-1,0 0,1-1,7 3,-13-11,1 0,0-1,1-1,0 0,0-1,0 0,0-1,1-1,11 1,25 0,-1-2,18-3,-20 0,11 2,1 0,1-3,-55 0,1 1,-1-1,1 0,-1 0,0-1,0 0,0 0,0-1,-1 1,1-2,-1 1,0-1,0 0,-1 0,1 0,-1-1,1-2,3-3,0-1,-1 0,0-1,-1 0,-1 0,0-1,-1 0,3-9,2-20,-3 0,-1 0,-2 0,-2 0,-1-1,-3 1,-1 0,-3 0,-8-31,10 58,-1-1,-1 1,-1 0,0 0,-1 1,-3-3,-18-26,-13-14,8 12,3-1,29 44,-5-9,-1 1,0 0,-6-7,10 15,1 0,-1-1,1 2,-1-1,0 0,0 1,0 0,-1-1,1 2,0-1,-1 0,-2 1,-4-2,-1 2,0-1,-2 2,7 0,0 0,0-1,0 0,0 0,1 0,-1-1,0 0,1 0,-1-1,1 1,-4-4,-14-11,16 11,0 0,0 0,0 1,-1 0,0 0,0 1,0 0,-1 1,0 0,-4-1,-7 2,3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9:58.8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287 145,'-16'0,"0"0,0 2,0 0,0 0,-1 2,9-2,1 0,-1 1,1 1,0-1,0 1,0 0,0 0,1 1,-1 0,1 0,0 2,-7 6,4-4,-1 0,1 0,-6 3,11-10,0 0,1 0,0 1,0 0,-1-1,1 1,1 0,-1 1,0-1,1 0,0 1,0-1,0 1,0 0,0 0,1 0,0 0,0 0,0 0,0 0,0 0,1 0,0 1,0 1,0 22,2-1,1 0,6 21,-5-16,-1 1,-2-1,-1 1,-1 1,0 13,2 19,0-57,1 0,0 0,0 0,0 0,1-1,1 0,0 1,0-1,0 0,1-1,0 1,0-1,1 0,0 0,0-1,1 0,0 0,0 0,0-1,4 2,57 31,-11-7,37 27,-80-48,13 10,15 6,-31-20,0-1,1 0,0 0,0-1,8 1,18 5,2-3,-1-1,0-2,1-1,35-3,-69-1,1 0,-1-1,0 1,0-1,0 0,0-1,0 1,0-1,2-3,11-6,0-2,0-1,5-3,33-23,-29 23,-1-1,-1-2,18-19,-16 11,-8 10,-2-1,0-1,3-6,-16 19,0 0,0 0,-1-1,0 1,0-1,-1 0,-1 0,1 0,-1-1,-1 1,1-5,2-46,2-21,-4-46,-2 120,0-1,0 0,-1 1,-1 0,1-1,-1 1,0 0,-1 0,0 0,0 0,0 0,-1 0,0 1,0 0,-1 0,1 0,-2 0,1 1,-4-3,-16-12,-2 2,-4-2,-1-1,-6-6,5 2,0 0,-2 3,0 1,-34-15,54 30,-6-4,0 1,-1 1,-1 1,-13-2,-25 2,1 2,-1 3,-29 3,8 0,70-1,-1 1,1 0,-9 2,18-3,1 1,-1 0,0-1,0 1,0 0,1 1,-1-1,0 0,1 1,0 0,-1-1,1 1,0 0,0 0,0 0,0 0,0 1,0-1,-5 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01.5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569 110,'-41'16,"-18"10,-14 6,5 0,50-22,-1-1,0-1,0-1,0 0,-8 0,18-5,1 1,0-1,-1 1,1 1,0-1,1 2,-5 2,-9 7,-17 17,7-6,27-22,0 1,0 0,1 0,-1 0,1 0,0 0,0 1,1 0,-1-1,1 1,0 0,1 0,-1 0,1 1,0-1,-1 4,0 11,1 1,1 0,2 16,-1 0,1-3,1-1,1 1,2-1,2 0,1 0,1-1,11 22,-6-19,2-1,2-1,1 0,1-2,2 0,19 19,-33-40,-1 0,0 0,-1 0,0 1,0 1,-1-1,4 12,17 56,-15-43,1-1,1 1,-10-29,0 0,1 0,-1 0,1-1,0 0,1 0,0 0,0 0,0-1,0 0,1 0,1 0,-5-3,0 0,1 0,-1-1,1 1,0-1,0 1,-1-1,1 0,0-1,0 1,0-1,0 0,0 1,0-2,0 1,0 0,-1-1,1 0,0 0,0 0,0 0,-1-1,1 1,-1-1,1 0,-1 0,11-9,-2 0,0 0,0-2,-1 1,-1-1,1-3,2-1,1 1,0 0,9-7,-14 16,0 1,1 0,0 0,0 1,0 1,0 0,1 0,-1 1,12-2,-16 3,3-2,1 0,-1-1,0 0,0 0,-1-1,0 0,0 0,0-1,-1 0,1-2,27-22,-27 25,67-58,-63 52,0-1,0 0,-2 0,7-10,-10 12,0-1,0 0,-1 0,0 0,-1 0,-1-1,0 0,0 0,-1 0,-1 0,0-1,-1-11,-8-219,1 184,-2 0,-3 1,-2-3,10 54,0-1,-1 1,0 0,0-1,0 2,-1-1,0 0,-1 1,0 0,-14-15,-1 1,-2-1,2 3,-100-87,100 89,0 1,-1 1,-4-1,17 11,0 1,-1-1,1 2,-1-1,0 2,1-1,-1 1,0 1,-10-1,-41 1,-39 5,88-2,1 0,-1 1,1 0,0 1,0 0,0 1,1 0,-1 1,1 0,1 0,-1 1,-3 4,1-1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40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1,'27'36,"-3"2,-1 0,-1 2,-3 0,10 29,-26-59,1-1,0 1,1-1,0 0,0-1,1 1,0-1,0 0,1 0,0-1,0 0,1 0,0-1,3 2,1 1,-1 1,0 1,0 0,-1 1,-1-1,0 2,6 10,12 15,17 23,18 35,-50-77,2-1,0-1,1 0,15 13,-5-5,9 13,-13-14,1-2,21 18,-27-26,-4 1,-11-13,1 0,-1 0,1 0,-1 0,1-1,0 1,0 0,0-1,-1 0,2 1,-1-1,1 1,7 2,1 0,-1 1,0 1,-1 0,4 3,-8-6,-1 1,0 0,0 0,0 1,-1-1,1 1,-1 0,0-1,0 1,-1 1,2 2,1 8,0 1,-1 0,1 6,-4-19,0-1,0 1,0-1,1 1,0-1,-1 0,1 1,0-1,1 0,0 1,4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4:49.4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600 138,'1'-30,"-1"9,0 1,-1-4,0 22,1 0,0 0,-1 0,0 1,1-1,-1 0,0 0,0 0,0 1,0-1,0 0,0 1,-1-1,1 1,-1-1,1 1,-1 0,1 0,-1 0,0-1,1 1,-1 1,0-1,0 0,0 0,0 1,0-1,1 1,-1 0,-2-1,-8 0,0 0,0 1,0 0,-11 1,2 1,11-2,0 1,0 1,0 0,0 0,1 1,-1 1,1-1,-1 1,1 1,0 0,1 0,-3 3,-18 11,1 1,2 2,0 1,1 1,1 1,1 1,-15 24,22-27,2 1,1 1,0 0,2 1,1 0,2 1,-4 18,3-2,3-1,1 1,2 0,3 27,2 298,-2-364,0 0,0-1,1 1,-1 0,1-1,0 1,0-1,0 1,1-1,-1 1,1-1,0 0,0 1,0-1,0 0,0 0,1-1,-1 1,1 0,0-1,0 0,0 1,0-1,0 0,0-1,1 1,-1-1,1 1,-1-1,1 0,0 0,1 0,14 3,1-1,-1 0,1-1,0-2,-1 0,20-2,-2-3,0-2,-1-1,7-4,47-15,-2-4,45-24,-92 36,-2-2,0-2,-1-1,-1-2,-2-2,11-12,-30 25,-1-1,-1-1,-1-1,0 0,-2 0,0-1,-1 0,0-1,-2-1,-1 1,0-1,-1 0,-2-1,0-1,-2 7,0 0,-2 0,0 0,-1 0,0 0,-1 0,-1 0,-5-15,4 18,-1 1,0-1,-1 1,-1 0,0 0,0 1,-1 0,-1 0,1 1,-2 0,-2-1,-8-6,-1 2,0 0,-1 2,-2-1,-42-26,58 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42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1231,'1'-9,"1"-1,0 1,0-1,1 1,0 0,0 0,1 0,4-6,-1 1,7-18,8-15,8-12,-21 44,0 1,0 1,1 0,1 0,0 1,2-1,84-69,75-47,-158 119,54-39,-2-3,33-35,40-43,-68 55,-4-3,10-20,-11 14,-48 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44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1,'10'0,"54"0,42 6,-87-3,1 0,-1 0,0 2,-1 1,1 0,-1 1,11 7,-13-4,0 1,-1 1,-1 1,0 0,10 12,-11-11,149 143,-136-130,-2 1,0 1,-2 1,-2 1,2 5,-14-25,0 0,0-1,2 0,-1 0,1-1,0 0,1-1,0 0,3 2,0 2,-1-1,-1 2,1 0,1 6,-1 0,10 19,10 16,-25-45,0 0,0-1,1 0,0 0,10 6,2 3,11 9,-7-7,-2 1,14 14,-12-7,-7-9,-2 0,0 0,-1 2,9 15,1 13,6 21,11 22,-28-65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46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886 0,'-1'2,"1"0,-1 0,0-1,1 1,-1 0,0-1,0 1,0 0,-1-1,1 1,0-1,-1 0,1 1,-1 0,-10 10,0 8,-1 2,0-1,-6 5,13-17,0-1,1 1,0-1,0 2,1-1,0 1,-18 60,9-24,6-23,1 1,2-1,0 1,2 3,1-15,-1 0,0 1,-1-1,-2 6,4-15,0 1,-1-1,1 0,-1 0,0 0,0 0,0 0,0 0,0-1,-1 1,1-1,-1 1,0-1,0 0,0 0,0 0,-2 0,-59 23,47-19,0 0,0 1,1 0,-13 9,24-13,0 1,1-1,-1 1,1 0,-1 0,1 1,1-1,-1 1,0 0,0 2,-2 1,0 0,0 0,-1-1,0 0,0-1,-1 1,-7 4,-23 21,33-27,1 0,0 1,0-1,0 1,1 0,0 1,-1 2,2-4,-1 0,1 1,-1-1,0 0,-1 0,1-1,-1 1,0-1,0 1,-3 1,-16 10,0-2,-21 10,14-9,-13 11,26-15,10-5,-1 0,0-1,-1 0,1-1,-1 0,0 0,-7 2,-5-2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49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0,'4'7,"0"-2,0 1,0 0,1-1,-1 0,1 0,0 0,1-1,-1 0,1 0,4 2,13 7,1-1,12 4,-5-3,-9-2,25 10,40 26,15 11,-68-39,-18-9,-1 0,7 7,-10-8,0 0,0-1,1 0,4 1,19 7,-22-11,-1 1,1 0,-1 1,0 1,7 6,110 93,-121-99,-1 0,-1 0,1 1,-1 0,-1 1,3 3,7 17,5 16,-7-17,13 21,-22-39,1 0,-1 0,-1 0,0 1,-1-1,0 1,-1 0,0 0,-1 3,3 1,0-1,0 1,1-2,1 1,6 9,11 31,42 152,-47-137,-15-53,1 0,1 1,1-2,0 1,1-1,1 0,2 4,-4-11,-1 0,0 1,0 0,-1 0,3 11,-2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51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686 0,'-3'0,"-1"1,0-1,1 1,-1 0,0 0,1 0,-1 0,1 0,-1 1,1 0,0 0,-1 0,1 0,-7 6,0 0,0 1,-1 3,-8 6,-8 8,-16 19,34-34,0 0,1 1,0 0,1 0,0 1,1 0,-4 10,-19 46,-11 41,36-98,-2 1,0-1,0 1,-1-2,-4 6,-13 23,-47 103,24-45,38-79,1 1,1 0,1 0,-2 12,6-26,0 1,0 0,-1-1,0 1,0-1,-1 0,0 0,0 0,-1 1,-8 7,-1 1,-9 6,7-6,1 0,-1 2,2 4,4-2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53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1,'8'3,"-1"0,0 0,0 1,0 0,-1 1,1-1,-1 1,0 0,1 3,12 12,-1 0,0 2,-3-4,2 5,-1 1,0 0,-2 1,8 19,-16-34,1 1,0-1,1-1,0 1,1-1,0-1,0 0,1 0,23 22,5 10,-22-21,1-2,0 0,17 11,-22-19,27 19,33 18,-61-39,-1-1,-1 2,0 0,7 6,-6-4,0-1,1 0,2 0,30 18,0-2,1-2,2-2,44 14,-82-32,-1 1,0 0,0 0,0 1,0 0,-1 0,0 0,0 1,0 0,-1 0,4 5,0 1,1-2,1 1,4 2,-2-3,4 4,0 0,6 8,-17-16,-1 0,0 1,0 0,-1 0,1 0,-1 0,-1 1,1 2,2 7,1-1,-1 1,4 3,-6-14,-1 0,1 0,0 0,1-1,-1 0,1 0,3 3,5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54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581 1,'-26'26,"12"-12,1 0,0 1,1 2,8-12,0 2,0-1,1 0,0 1,0-1,1 1,0 0,0 0,1 0,-1 3,-1 38,2-1,3 32,1 13,-3 66,-1-145,-1 0,0 1,-1-1,0 0,-4 7,-3 14,-13 56,8-59,11-25,1 1,0-1,0 1,0 0,-2 7,-1-1,0 0,-1 0,-1 0,0-1,0 0,-1-1,-1 0,0-1,0 1,-1-2,-1 0,0 1,-19 15,1 3,1 0,2 2,1 1,14-15,1 1,1 0,1 0,0 1,-6 19,11-28,-45 89,42-80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0:57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1 385,'59'-3,"0"-3,42-9,-11 1,133-23,95-10,-259 39,-1-3,-1-2,0-3,4-4,-21 9,1 1,0 2,1 1,0 3,0 1,14 3,245-13,-163-4,-49 6,13 2,-7 7,56-3,166-6,-265 9,0-3,7-3,46-4,238-25,-283 28,1 3,0 2,1 3,-1 3,46 7,-22 2,1-4,14-3,-78-4,0 2,0 0,0 1,-1 2,1 0,1 2,61 15,38 4,-109-24,39 5,1-2,-1-2,46-4,-49 0,-39 2,1 0,-1 0,1 1,-1 0,0 1,0 1,0-1,7 5,7 1,25 7,2-2,-1-2,4-2,35 8,11 4,103 25,-158-38,0-2,0-2,25-1,-18-1,-1 2,26 6,14 10,-36-7,1-3,0-1,0-4,3-2,102 5,19-1,-148-6,0 1,0 2,7 2,6 1,5-1,81 8,61 5,-152-18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1:26.3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799 0,'-9'0,"1"0,-1 1,0-1,1 2,-1-1,1 1,0 1,-1-1,1 1,0 1,0 0,-146 74,-111 60,213-102,40-27,0 0,-1-1,0-1,0 0,-1 0,-12 2,20-8,0 1,0 0,1 0,-1 0,0 1,1 0,0 0,-1 0,1 1,1 0,-1 0,-3 3,2 2,0 0,1 0,0 1,0-1,1 1,1 1,-1-1,1 0,1 1,0-1,1 3,-2 22,2 0,2 29,1-7,-2-52,0 0,0-1,1 1,0 0,-1-1,2 1,-1 0,0-1,1 0,0 1,0-1,0 0,1 0,-1 0,1 0,0 0,0-1,0 1,1-1,-1 0,1 0,0 0,0 0,0-1,0 0,0 1,69 30,-40-13,-16-10,0 0,0-1,2 0,-8-6,-1 0,0-1,1 0,-1-1,6 0,31 6,-6 3,0 2,21 11,-34-13,-1-1,2-1,-1-1,1-2,0 0,0-3,0 0,3-2,51 1,56-3,-134 1,1 0,0 0,-1-1,1 1,-1-1,0-1,0 1,0-1,0 1,3-4,9-6,0-1,2-3,-11 8,1-1,-1 0,0 0,-1-1,0 0,-1 0,0 0,0-1,-1 0,0 0,-1-1,-1 1,0-1,0 0,-1 0,-1 1,0-2,0-2,-2-158,-1 77,2 74,-2-1,0 1,-2-1,-3-8,4 16,-2 1,0 0,0 0,-2 0,1 1,-2 0,-2-3,6 11,-1-1,0 1,0 0,0 0,-1 0,1 1,-1 0,-1 0,1 0,-6-2,2 2,1 0,0 1,-1 0,1 1,-1 0,0 0,-7 1,-1-1,0 0,0-1,1-1,-1-1,1-1,0 0,0-1,1 0,0-2,-7-5,6 1,13 10,1 0,-1 0,0 1,1-1,-1 1,-1 0,1 0,-3-1,-5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1:28.8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373 0,'-18'1,"0"1,0 1,-6 2,5-2,5 0,1 1,-1 0,1 1,0 0,0 1,-7 5,-14 10,-21 18,50-35,-1 0,1 1,0 0,0 0,0 0,1 0,0 1,0 0,0 0,1 0,-1 3,0-1,2 1,-1-1,1 1,1 0,-1-1,1 1,1 0,0 6,2 58,0-34,-1 0,-3-1,-5 39,0-19,3 0,2 0,3 26,1-3,-3-77,1 1,0-1,1 1,-1-1,1 1,0-1,0 0,0 1,1-1,-1 0,1 0,0 0,0 0,1 0,-1 0,1 0,0-1,0 0,0 1,0-1,1 0,0 0,14 11,2-1,13 7,9 6,-34-20,2 0,-1-1,1 0,-1 0,1-1,1 0,-1 0,0-2,1 1,0-1,-1-1,8 1,23 0,5 3,-8-1,19-1,-15-2,14 0,7-4,-59 3,-1-1,1 0,-1 0,1 0,-1 0,0 0,1-1,-1 0,0 1,0-1,0 0,0-1,1 0,6-7,-1 1,0-1,0-1,1-1,6-9,0-1,-2 0,0-1,-1-1,-2 0,0-1,-2 0,0 0,-2-1,4-25,-7 22,-2-1,-1 0,-1-14,-1 3,0-297,1 333,0 0,-1 0,1 0,-1 0,0 1,0-1,0 0,-1 0,0 1,0-1,0 1,0 0,-1 0,1 0,-1 0,0 0,-1 0,1 1,0-1,-3 0,-8-9,1 2,-2-1,0 2,0 0,-4-1,9 6,0 1,0 0,0 0,0 1,-1 1,1-1,-1 2,1-1,-9 1,-225 2,74 1,147-2,3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4:58.7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55,'-279'0,"273"1,4-1,0 0,1 0,-1 0,0 0,0 0,0-1,1 1,-1 0,0-1,0 1,-1-2,3 2,0 0,0 0,0 0,0 0,0-1,0 1,0 0,0 0,0 0,0 0,0 0,0-1,0 1,0 0,0 0,0 0,0 0,0-1,0 1,0 0,0 0,0 0,0 0,0-1,0 1,0 0,0 0,0 0,0 0,1 0,-1 0,0-1,0 1,0 0,0 0,0 0,0 0,1 0,-1 0,0 0,0 0,0 0,0 0,0-1,1 1,-1 0,0 0,0 0,0 0,0 0,1 0,-1 0,0 0,13-4,-11 3,21-7,0 0,0 2,1 0,0 2,0 0,18 1,-26 2,-3 1,0-1,-1 2,8 0,-17 0,1-1,-1 1,0 0,0-1,0 2,0-1,0 0,-1 0,1 1,0 0,0-1,-1 1,1 0,-1 0,0 0,2 2,34 38,-29-33,1 1,-1 0,0 1,-1 0,3 6,1 5,1 0,6 6,-16-23,0 0,-1 0,1 0,-1 0,0 1,0-1,-1 0,0 1,0-1,1 6,-1 10,0 0,-2 6,1-13,-1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31:31.5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515 108,'-60'23,"38"-13,0-2,-21 5,-28 3,-29 0,84-12,0-1,1 2,-1 0,1 1,0 0,-4 4,14-8,1 1,-1 0,1 0,0 0,0 1,0-1,0 1,1 0,-1 0,1 1,0-1,0 1,1-1,0 1,-1 0,1 0,-1 4,-2 11,1 0,0 0,1 0,1 0,-2 49,5 68,0-46,-1-77,0-1,0 0,1 1,1-1,0 0,1 0,0 0,1-1,5 10,-4-11,0 0,1-1,6 7,-9-13,0 0,1 0,0-1,0 1,0-1,0 0,1 0,-1 0,5 1,1 1,0-1,0 0,1-1,0 0,0-1,0 0,67 5,-20-3,-41-2,22 3,8 3,-35-6,0 1,-1 1,1 0,-1 0,0 1,1 1,98 53,-86-48,-1-2,2 0,20 4,-36-10,1 1,-1 0,0 0,0 1,-1 0,5 4,-1-1,-1-1,1-1,9 4,-17-9,-1 1,1-1,-1-1,1 1,-1 0,1-1,-1 0,1 1,0-1,-1-1,1 1,-1-1,1 1,-1-1,3-1,1 0,-1-1,0 0,0 0,-1-1,1 1,-1-1,1-1,-1 1,-1-1,1 0,0 0,-1 0,0 0,-1-1,1 0,-1 0,1-2,1-3,-2 1,1 0,-1-1,-1 0,0 0,-1 0,0 0,0 0,-1 0,-1-5,-2-10,-1 0,-6-23,3 20,-33-124,-7 1,-60-130,98 260,1 2,0 0,-1 1,-2 0,-3-4,12 21,0-1,0 1,0 0,0 0,0 0,-1 1,1-1,0 1,-1-1,1 1,-1 0,0-1,1 2,-1-1,0 0,0 0,-1 1,0-1,0 0,0 0,0 0,1-1,-1 1,1-1,-1 0,1 0,-3-2,-9-8,0 1,-1 1,0 0,-15-6,20 11,0 1,0 0,0 1,-1 0,0 0,1 2,-1-1,-5 1,-196 4,208-2,1-1,-1 1,1-1,0 1,0 0,-1 1,1-1,0 1,0 0,0 0,-12 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7:47.3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1,'16'32,"-2"2,9 33,13 71,11 30,37 89,-65-200,-2 0,-3 2,-2 0,-3 0,-3 1,-2 0,-3 33,-2-87,1 0,0 1,1-1,-1 0,1-1,1 1,-1 0,1 0,-1-4,0 0,0 0,0 0,0 0,0 0,1 0,-1 0,0-1,1 1,0-1,-1 1,1-1,0 0,0 1,0-1,0 0,0 0,0 0,0-1,0 1,0 0,1-1,-1 0,9 3,-5-2,0 0,-1 0,1 1,-1 0,1 0,-1 0,0 1,2 1,10 6,0-1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7:49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1276 0,'-4'8,"-1"-1,0 0,-4 5,-5 6,6-8,0-1,0-1,-1 1,0-1,-1-1,-4 4,-18 13,5-3,15-12,0 0,-5 6,6-5,0-1,0 0,-1-1,-3 1,-29 20,36-23,-1-1,0 0,-1 0,1-1,-1-1,0 1,-3-1,-29 12,9-2,-1-1,-15 2,33-9,-1 2,1-1,0 2,-2 2,-4 1,-16 6,-67 17,76-26,28-8,-18 6,-1 1,1 0,-5 4,18-8,0 0,0 1,1 0,-1 0,1 0,0 1,0 0,0 0,1 0,0 1,-3 4,-8 10,0 0,-1-1,0-1,-13 9,22-20,-6 5,-1-1,-6 3,7-4,0 0,-8 8,18-14,-1 0,0 0,1 0,0 1,0-1,1 1,-1 0,1 0,0 0,0 0,-9 24,-1-1,-2 3,-3 5,16-34,0 0,0 0,0 0,0 0,0-1,0 1,0 0,-1 0,1-1,-1 1,1-1,-1 1,0-1,1 0,-2 1,-6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7:57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640 1,'-5'0,"1"1,-1 0,1 0,0 1,-1-1,1 1,-3 2,-13 4,-94 32,49-15,-4-3,42-14,1 1,1 1,0 2,0 1,1 0,1 2,0 1,1 0,-7 9,3-6,22-17,0 0,0 1,1 0,-1 0,0 0,1 0,0 1,0-1,0 1,0 0,1 0,-1 0,-1 4,1 2,1-1,-1 1,2 0,0-1,0 1,0 0,1 0,1 0,0-1,0 1,1 0,0 0,1-1,0 0,0 1,1-1,5 8,20 42,1 11,-8-20,26 46,-32-68,-2-3,2 0,6 7,-16-24,0-1,1 0,0 0,1 0,-1-1,1 0,1 0,5 3,8 4,-13-8,-1 0,1-1,8 3,-13-6,0 0,0 0,1 0,-1 0,1-1,-1 0,0 0,1 0,-1 0,3-1,11-2,0-1,0-1,14-5,-25 8,0-2,0 1,0-1,0 0,0 0,-1-1,1 0,-1 0,-1-1,2-1,14-17,24-27,-39 45,0 0,1 1,0 0,0 1,0-1,0 1,2 0,5-2,1-1,-1 0,0-1,-1-1,6-4,-14 9,-1-1,1 1,-1-1,0 1,-1-1,1 0,-1-1,0 1,0-1,0 1,-1-1,0 0,0 0,-1 0,1-3,2-21,-2 0,-2 0,0-1,-2 1,-2 0,0 0,-2-1,1 15,0 0,0 1,-1-1,-1 2,-7-12,3 6,2 0,-5-14,-18-70,28 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01.1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1,'1'7,"0"1,1 0,-1-1,2 0,-1 1,1-1,0 0,0 0,1 0,5 12,38 78,4-2,56 78,-85-138,-9-14,14 19,-22-34,0-1,0 1,1-1,-1 0,1 0,1 0,-1-1,3 1,13 9,18 13,3 3,-17-13,-8-5,0-1,15 6,-20-9,0 0,0 0,-1 1,0 1,5 4,19 17,-30-26,0 0,0 0,0 1,-1 0,0 0,0 1,-1-1,0 1,0 0,0 0,-1 0,3 8,-4-11,0 0,0 0,1 0,0 0,0 0,0 0,0-1,0 0,1 1,0-1,0-1,3 3,9 5,1-1,11 4,-9-4,-10-4,1 0,-1 0,0 1,0 0,-1 1,0 0,0 0,0 1,3 5,63 81,-64-81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02.8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865 0,'-2'2,"0"-1,0 1,0-1,0 0,0 0,0 0,0 0,0 0,0 0,0-1,-1 1,0 0,-30 2,15-2,8 0,1 1,0 1,0-1,0 1,0 1,-1 0,-51 30,21-12,38-21,-18 10,0-1,-1 0,0-2,-1 0,0-2,-5 1,17-5,2-1,-1 1,0 0,1 0,-4 2,9-2,0-1,1 1,-1-1,0 1,0 0,1 0,-1 0,1 0,0 1,0-1,0 1,0-1,-2 4,-7 15,0 2,1 0,2-3,-1-2,-1 1,-6 8,-9 8,-29 43,3 2,-6 20,47-80,-2 0,-6 9,13-22,-1 0,1 0,-1-1,0 0,-1 0,1 0,-1-1,-2 1,-4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09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0,'-1'2,"0"-1,0 1,0-1,0 1,0-1,0 0,0 0,0 1,-1-1,0 0,-7 9,1 0,0 1,1-1,0 1,1 1,1-1,0 1,0 0,1 1,0-1,1 1,1 0,0-1,0 10,0 3,-4 22,2-22,2 0,0 1,2-23,0 10,0-1,0 1,2 0,0 0,-2-9,1 0,0 0,1 0,-1-1,1 1,0 0,0-1,0 1,0-1,1 0,-1 1,1-1,0 0,2 1,41 29,-35-26,-1-1,0 2,0-1,-1 2,0-1,3 4,11 19,-15-19,1-1,-1 0,2-1,-1 0,2 0,-1-1,1 0,0-1,3 1,50 24,40 14,-69-31,-28-11,1-1,1 0,-1-1,0 0,1-1,0 1,-1-2,1 1,0-1,0-1,3 1,-7-1,1-1,-1 1,1-1,-1 0,0-1,1 1,-1-1,0 0,0 0,0-1,-1 1,1-1,0 0,-1-1,0 1,0-1,0 1,0-1,0-1,-1 1,0 0,0-1,0 0,0 1,-1-1,0 0,0 0,0-1,-1 1,1 0,-1 0,-1-1,1-1,2-29,-2 0,-2 0,-1 0,-1-21,3 45,-1 1,0 0,-1-1,0 1,-1 0,0 0,-1 1,-3-9,4 14,1 0,-1 1,0-1,0 1,0 0,-1 0,1 0,-1 0,0 0,0 1,-1 0,1 0,-1 0,1 0,-1 1,0 0,0 0,0 0,-3 0,-7-2,6 2,-1 0,1-1,0 0,0 0,1-1,-6-3,-2-3,-1 0,1 2,-1 0,-1 1,1 0,-1 1,-10-1,21 6,1-1,-1 0,1 0,0-1,0 1,0-1,0-1,0 1,0-1,-7-6,1-1,0 0,0-1,7 8,1 0,-1 0,0 1,0-1,0 1,0 0,-1 1,1-1,-1 1,0 0,-3 0,6 1,0 0,1 0,-1 0,1 0,-1 0,1-1,-1 1,-1-2,-3-4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28.9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0,'0'3,"1"0,-1-1,1 1,0-1,0 1,0-1,0 1,0-1,0 0,0 1,1-1,-1 0,1 0,0 0,0 0,0 0,7 7,1-1,9 6,-11-8,42 32,3 6,-37-29,-1 0,0 1,-1 1,-1 0,-1 1,-11-16,5 6,-1 1,1-2,4 5,-7-10,-1 1,1-1,-1 0,1 0,0 0,0 0,0-1,0 1,0-1,1 0,-1 0,0 0,33 7,-19-5,-1 1,1 1,3 2,-14-5,-1 1,1 0,-1 0,0 0,0 0,0 1,0 0,-1 0,0 0,0 1,2 1,3 6,0 1,-1-1,0 2,0-1,-2 1,0 0,0 1,-2-1,0 1,0 0,-1 0,-1 1,-1-1,0 11,-1-19,0 1,0-1,1 0,0 1,0-1,1 0,-1 0,2 0,-1 0,1 0,0 0,1 0,4 11,0 0,-1 0,-1 0,-1 1,1 6,5 20,-4-19,-3-9,1-1,1 1,7 14,-4-11,6 19,-11-27,0 0,1-1,0 0,1 0,0 0,0-1,2 0,-1 1,1-2,-1 1,0 0,2 5,15 22,-13-24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30.9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1040 1,'-3'0,"0"1,0 0,1 0,-1 0,0 1,1-1,-1 1,0-1,1 1,0 0,-2 1,3-2,-12 10,0 1,-4 6,6-7,0 0,0 0,-6 3,-5 2,6-4,-1 0,0-2,-1 1,-4 0,-28 14,38-18,1-1,-1 0,0 0,-1-2,1 1,-1-2,0 1,-13 0,23-4,-3 0,0 1,0-1,0 1,0 0,1 0,-1 1,0-1,1 2,-1-1,1 0,-3 2,-8 8,0 0,-1 2,6-4,-1 0,-1-1,0 0,-7 3,-33 15,-2 4,51-28,0 0,0 0,1 0,-1 0,1 0,0 1,0 0,0 0,0 0,1 0,-1 1,-3 9,0-1,-4 15,6-15,0 0,-1-1,-5 8,-60 93,30-51,-21 45,55-94,1 1,1 0,0 0,-1 8,3-9,-1 0,-1 0,0-1,-1 0,-5 10,9-20,-7 12,8-14,0 1,0-1,0 0,0 1,0-1,0 0,-1 1,1-1,0 0,0 0,0 1,-1-1,1 0,0 0,0 1,-1-1,1 0,0 0,-1 0,1 1,0-1,-1 0,1 0,0 0,-1 0,1 0,0 0,-1 0,1 0,0 0,-1 0,-1-4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51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657 1,'-21'1,"0"2,1 0,0 2,-1 0,1 1,-5 3,-16 5,14-6,0 2,2 1,-1 0,1 3,1 0,0 1,1 1,1 1,1 1,0 1,1 1,1 1,-3 6,-5 6,2 1,-10 20,27-41,1 2,1-1,0 0,0 1,1 0,1 1,1-1,-1 10,0 43,2 1,5 14,-1 18,-3-62,0-16,1 0,3 17,-2-35,0 1,0-1,0 0,1 0,0 0,0 0,0 0,1 0,-1 0,1-1,0 1,1-1,-1 0,1 0,1 1,0-1,1 0,0 0,-1 0,1 0,1-1,-1 0,0 0,1-1,0 0,-1 0,6 0,-1 1,0 0,0 1,4 2,-4-1,0-1,0-1,2 1,20 0,0-1,1-1,0-2,32-3,-56 2,0 0,0-1,0 0,0 0,0-1,-1 0,7-3,-12 4,1-1,-1 1,0-1,0 0,-1 0,1 0,0 0,-1 0,0-1,0 0,0 0,0 0,-1 0,1 0,-1 0,0-1,0 1,1-6,-1 1,1-1,-2 1,1-1,-1 1,-1-3,-1-61,-1 28,0-348,3 232,-1 150,-1 1,0-1,-1-5,2 14,-1 0,1-1,-1 1,0 0,1 0,-1-1,0 1,0 0,-1 0,1 0,0 0,-1 0,1 0,-1 0,1 1,-1-1,0 0,-1 0,-31-16,-1 1,0 1,-2 2,1 2,-9-1,3 7,20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03.0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583 2,'-99'-1,"-107"2,202-1,1 1,-1-1,0 1,0 0,0 0,0 0,1 0,-1 0,1 1,-1 0,1 0,-1 0,1 0,0 0,0 1,0-1,0 1,0 0,1 0,-1 0,1 1,-2-1,1 1,-1-1,0 1,0-1,0 0,0-1,-4 3,5-4,0 1,0-1,0 1,0 0,0 0,1 1,-1-1,1 0,-1 1,1 0,0-1,0 1,0 0,0 0,0 0,1 0,0 0,-1 6,1-1,0 0,0 1,1 5,0-9,0 1,0-1,0 1,-1-1,0 1,0-1,0 1,0-1,-1 0,0 0,0 0,-1 0,0 0,-1 1,-1 1,1 0,1 0,-1 0,1 0,0 0,1 0,0 1,0 0,0 0,0 4,-2 0,1 0,-1 0,-1-1,0 1,-3 3,6-11,-4 6,0 0,1 0,1 1,-1 0,2 0,-1 0,0 9,2-6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57.1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0,'9'18,"0"-1,1-1,1 0,1 0,0-1,10 8,-7-7,0 1,-1 0,10 16,10 14,-23-34,-1 0,0 2,-1-1,6 13,1 12,-5-12,1 0,8 10,58 105,-62-110,-5-9,1 0,0-1,2 0,6 6,-16-24,-1 0,1 0,0-1,1 0,-1 1,1-2,-1 1,3 0,13 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8:58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772 0,'-1'3,"0"0,1-1,-1 1,0-1,0 1,-1 0,1-1,-1 0,1 1,-1-1,0 1,-5 7,-10 19,-1-1,-2 0,0-2,-23 22,25-30,0-2,-1 0,-1-1,0-1,-1-1,0 0,-3-1,5-3,5-3,1 1,-11 7,19-11,0 0,1 1,0 0,0 0,0 0,0 1,0-1,1 1,-1 1,0 1,-1 1,0-1,-1 0,-3 3,6-7,1-1,-1 0,0 1,0-1,0 0,0-1,0 1,0-1,0 1,0-1,-1 0,-3 1,-7 0,-23 5,-27 9,52-12,0 0,0 1,0 1,1 0,0 0,-10 8,-2 4,14-10,0-1,-1 0,-1 0,-9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9:12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233 142,'-1'12,"-1"0,0 0,0 0,-2 0,1-1,-1 1,-1-1,0 0,-1 0,0-1,-7 10,8-13,0-1,0 0,0 0,0-1,-1 0,0 0,0 0,-1 0,1-1,-4 1,6-3,0 0,0 1,1-1,-1 0,1 1,0 0,-1 0,1 0,1 0,-1 0,0 1,1-1,0 1,0 0,0 0,-2 4,2 1,-1 0,1 0,1 0,0 1,0-1,1 1,0 2,0-3,0 0,1 1,1-1,-1 0,1 0,1 0,0 0,0-1,0 1,1-1,2 3,10 19,2 6,2-1,1-1,2 0,19 22,-31-44,-2 1,1 0,-2 2,-2-5,0-1,1 0,0 1,0-2,1 1,7 6,-3-6,17 14,8 3,-26-19,0-1,1 0,-1-1,1 0,5 1,4-1,0-1,0-2,0 0,1-1,-1-1,8-1,-8 1,-11-1,-1 0,1 0,0-1,-1 0,0-1,1 0,4-3,15-7,17-12,3-1,-40 21,0-1,0 1,-1-2,0 1,0-1,-1 0,1 0,-2-1,1 0,2-6,10-15,-2-1,7-17,-20 39,1-3,0 0,-2 0,1 0,-1-1,-1 1,1-5,0-21,0-14,1-18,-1 40,0 6,0 0,-2 0,-1 0,-1-1,-2-16,1 34,-1 0,1 0,-1 0,0 0,0 1,0 0,-1-1,0 1,0 0,-3-3,-10-13,6 7,4 2,-1 1,-1 0,0 1,0 0,-1 0,-1 1,1 0,-8-4,-3 0,1-2,0 0,1 0,-3-6,18 18,0-1,0 1,-1 0,1 1,-1-1,1 1,-1 0,0 0,-1-1,-9-1,0 0,-7 0,-23-6,29 6,0 0,-1 0,1 2,-1 0,1 0,-1 2,1 0,-1 1,0 1,-1 1,6-1,1 0,0 2,0-1,0 1,0 1,1 0,0 1,0-1,0 2,1 0,0 0,-1 2,-45 35,-18 10,67-49,0 0,1 0,-1 0,1 1,0 1,2-2,-1-1,0 1,-1 0,1-1,-1 0,0 0,0-1,-4 3,-76 31,69-29,2-2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9:17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0,'1'4,"0"-1,0 0,0 0,0 0,1 0,0 0,-1-1,1 1,0 0,0-1,1 1,-1-1,0 0,1 0,0 0,9 12,-3-2,0 1,-1 0,-1 0,-1 1,6 14,5 13,-9-27,0 0,1-1,0 0,1-1,6 6,0 1,9 16,-20-27,-1-1,2 0,-1 0,1 0,0 0,0-1,3 2,9 3,0-1,0-1,1 0,0-2,0 0,1-1,2 0,9 3,-3 1,0 1,24 14,4 11,-46-29,-1 1,1 0,0 1,14 12,21 10,-30-21,0 1,13 11,-13-9,-1 0,-1 1,-1 0,0 1,0 0,1 5,1 1,0-1,1 0,16 14,8 11,-4-6,-24-28,0 1,-1 1,8 11,-6-5,-2-4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21:09:19.4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776 0,'-14'1,"0"0,1 1,-1 1,1 0,-1 0,1 2,-8 3,-20 10,-25 16,49-23,0 0,0 1,-6 8,-15 10,31-25,1 0,0 0,0 0,1 1,-1 0,1 0,0 0,1 0,0 1,0 0,0 0,1 0,0 1,0-1,0 4,-10 45,9-35,-1-1,-1 1,-1-1,0 0,-4 4,2-6,0 1,-2 0,1-1,-2 0,-1-1,-10 13,5-10,1 1,-8 15,-4 3,-29 38,54-72,-1-1,1 0,-1 0,0 0,0-1,-1 1,1-1,-1-1,1 1,-1-1,-3 1,-5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28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1,'31'34,"-2"1,-2 1,24 40,-35-52,-4-5,2 0,0-1,1-1,6 5,-13-14,1-1,-1 0,1-1,1 0,-1 0,1-1,0 0,0-1,0 0,2 0,2 0,36 11,-45-13,-1 0,0 0,0 0,0 0,0 1,-1-1,1 1,-1 0,4 3,27 30,-26-29,0 1,-1 0,0 0,0 1,-1 0,0 0,0 0,-1 1,1 2,0 1,0 0,1 0,0 0,1-1,0-1,1 1,2 1,15 20,-15-17,1-1,13 13,-17-20,23 20,-23-22,-1 2,0-1,-1 1,1 0,-1 0,-1 0,2 4,1 1,4 10,-10-18,1-1,-1 1,1-1,-1 0,1 0,0 0,3 3,28 21,-27-23,0 1,0 0,0 0,-1 1,0-1,0 1,-1 1,0-1,1 3,41 76,-42-81,-1 0,1 0,0-1,0 0,0 0,1 0,-1-1,1 1,0-1,0-1,2 2,18 9,-10-4,-3-2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6T04:25:30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0 632,'7'-4,"-1"0,0-1,0 0,0 0,-1 0,0-1,1-1,17-17,366-361,-377 373,9-10,1 1,0 1,2 1,-14 12,0 0,1 1,-1 0,1 1,1 0,-1 0,1 2,10-3,-9 3,1 0,-1-1,0 0,0-1,2-2,6-4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6D31-312F-4F5F-9EC4-71E2303C531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E37AC-7A4F-4D98-BF84-A064E3E83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E37AC-7A4F-4D98-BF84-A064E3E835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C9C2-1831-411F-A88F-EB49A6FE871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3C1F-8BB0-40E5-A90F-5F109A5E63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65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image" Target="../media/image2.jpg"/><Relationship Id="rId21" Type="http://schemas.openxmlformats.org/officeDocument/2006/relationships/customXml" Target="../ink/ink69.xml"/><Relationship Id="rId7" Type="http://schemas.openxmlformats.org/officeDocument/2006/relationships/customXml" Target="../ink/ink62.xml"/><Relationship Id="rId12" Type="http://schemas.openxmlformats.org/officeDocument/2006/relationships/image" Target="../media/image65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2" Type="http://schemas.openxmlformats.org/officeDocument/2006/relationships/image" Target="../media/image1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customXml" Target="../ink/ink64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63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72.xml"/><Relationship Id="rId30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hyperlink" Target="http://trippenbach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3" Type="http://schemas.openxmlformats.org/officeDocument/2006/relationships/hyperlink" Target="http://trippenbach.com/" TargetMode="External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2.xml"/><Relationship Id="rId3" Type="http://schemas.openxmlformats.org/officeDocument/2006/relationships/image" Target="../media/image2.jpg"/><Relationship Id="rId7" Type="http://schemas.openxmlformats.org/officeDocument/2006/relationships/customXml" Target="../ink/ink9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2.png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10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8.xml"/><Relationship Id="rId18" Type="http://schemas.openxmlformats.org/officeDocument/2006/relationships/image" Target="../media/image21.png"/><Relationship Id="rId3" Type="http://schemas.openxmlformats.org/officeDocument/2006/relationships/image" Target="../media/image2.jpg"/><Relationship Id="rId7" Type="http://schemas.openxmlformats.org/officeDocument/2006/relationships/customXml" Target="../ink/ink15.xml"/><Relationship Id="rId12" Type="http://schemas.openxmlformats.org/officeDocument/2006/relationships/image" Target="../media/image18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7.png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16.xm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" Type="http://schemas.openxmlformats.org/officeDocument/2006/relationships/image" Target="../media/image2.jpg"/><Relationship Id="rId7" Type="http://schemas.openxmlformats.org/officeDocument/2006/relationships/customXml" Target="../ink/ink22.xml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4.png"/><Relationship Id="rId19" Type="http://schemas.openxmlformats.org/officeDocument/2006/relationships/customXml" Target="../ink/ink28.xml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23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3.xml"/><Relationship Id="rId18" Type="http://schemas.openxmlformats.org/officeDocument/2006/relationships/image" Target="../media/image36.png"/><Relationship Id="rId3" Type="http://schemas.openxmlformats.org/officeDocument/2006/relationships/image" Target="../media/image2.jpg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33.png"/><Relationship Id="rId17" Type="http://schemas.openxmlformats.org/officeDocument/2006/relationships/customXml" Target="../ink/ink3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32.png"/><Relationship Id="rId19" Type="http://schemas.openxmlformats.org/officeDocument/2006/relationships/customXml" Target="../ink/ink36.xml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31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42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image" Target="../media/image2.jpg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42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customXml" Target="../ink/ink41.xml"/><Relationship Id="rId24" Type="http://schemas.openxmlformats.org/officeDocument/2006/relationships/image" Target="../media/image48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41.png"/><Relationship Id="rId19" Type="http://schemas.openxmlformats.org/officeDocument/2006/relationships/customXml" Target="../ink/ink45.xml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40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53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image" Target="../media/image2.jpg"/><Relationship Id="rId21" Type="http://schemas.openxmlformats.org/officeDocument/2006/relationships/customXml" Target="../ink/ink57.xml"/><Relationship Id="rId7" Type="http://schemas.openxmlformats.org/officeDocument/2006/relationships/customXml" Target="../ink/ink50.xml"/><Relationship Id="rId12" Type="http://schemas.openxmlformats.org/officeDocument/2006/relationships/image" Target="../media/image53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52.xml"/><Relationship Id="rId24" Type="http://schemas.openxmlformats.org/officeDocument/2006/relationships/image" Target="../media/image59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1.png"/><Relationship Id="rId10" Type="http://schemas.openxmlformats.org/officeDocument/2006/relationships/image" Target="../media/image52.png"/><Relationship Id="rId19" Type="http://schemas.openxmlformats.org/officeDocument/2006/relationships/customXml" Target="../ink/ink56.xml"/><Relationship Id="rId4" Type="http://schemas.openxmlformats.org/officeDocument/2006/relationships/hyperlink" Target="http://trippenbach.com/" TargetMode="External"/><Relationship Id="rId9" Type="http://schemas.openxmlformats.org/officeDocument/2006/relationships/customXml" Target="../ink/ink51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34166" y="2133600"/>
            <a:ext cx="2688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aramond" pitchFamily="18" charset="0"/>
              </a:rPr>
              <a:t>Play:</a:t>
            </a:r>
          </a:p>
          <a:p>
            <a:pPr algn="ctr"/>
            <a:r>
              <a:rPr lang="en-US" sz="4000" dirty="0">
                <a:latin typeface="Garamond" pitchFamily="18" charset="0"/>
              </a:rPr>
              <a:t>Tic-Tac-Toe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572000"/>
            <a:ext cx="44868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48768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Garamond" pitchFamily="18" charset="0"/>
              </a:rPr>
              <a:t>Click to Continue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248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Garamond" pitchFamily="18" charset="0"/>
              </a:rPr>
              <a:t>Action: Click on Click to Continue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60198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Tie Game</a:t>
            </a:r>
          </a:p>
          <a:p>
            <a:r>
              <a:rPr lang="en-US" dirty="0">
                <a:latin typeface="Garamond" pitchFamily="18" charset="0"/>
              </a:rPr>
              <a:t>Action: The option to start new game is presented.</a:t>
            </a: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257800"/>
            <a:ext cx="2877671" cy="63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5822950" y="5390799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itchFamily="18" charset="0"/>
              </a:rPr>
              <a:t>Start new Game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3470" y="931927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EX Tie:</a:t>
            </a:r>
          </a:p>
          <a:p>
            <a:r>
              <a:rPr lang="en-US" sz="2000" dirty="0">
                <a:latin typeface="Garamond" pitchFamily="18" charset="0"/>
              </a:rPr>
              <a:t>P1: Player 1</a:t>
            </a:r>
          </a:p>
          <a:p>
            <a:r>
              <a:rPr lang="en-US" sz="2000" dirty="0">
                <a:latin typeface="Garamond" pitchFamily="18" charset="0"/>
              </a:rPr>
              <a:t>P2: Player 2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3256" y="2803044"/>
            <a:ext cx="166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 pitchFamily="18" charset="0"/>
              </a:rPr>
              <a:t>Result: Tie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DFE25969-FEF4-440C-A81A-97DAC27A3550}"/>
              </a:ext>
            </a:extLst>
          </p:cNvPr>
          <p:cNvSpPr/>
          <p:nvPr/>
        </p:nvSpPr>
        <p:spPr>
          <a:xfrm>
            <a:off x="1447800" y="2443658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78F90A89-38F8-46C1-B96B-89489884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86764" y="2824050"/>
            <a:ext cx="3398772" cy="25490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D8B9F-27CC-4D4A-B2B9-D5316C6CA6D3}"/>
              </a:ext>
            </a:extLst>
          </p:cNvPr>
          <p:cNvGrpSpPr/>
          <p:nvPr/>
        </p:nvGrpSpPr>
        <p:grpSpPr>
          <a:xfrm>
            <a:off x="2353390" y="3041620"/>
            <a:ext cx="459720" cy="502920"/>
            <a:chOff x="2353390" y="3041620"/>
            <a:chExt cx="45972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91EA0C-4CFC-4DDA-A9CE-DCD04DA078FB}"/>
                    </a:ext>
                  </a:extLst>
                </p14:cNvPr>
                <p14:cNvContentPartPr/>
                <p14:nvPr/>
              </p14:nvContentPartPr>
              <p14:xfrm>
                <a:off x="2514310" y="3066820"/>
                <a:ext cx="160200" cy="477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91EA0C-4CFC-4DDA-A9CE-DCD04DA078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6310" y="3049180"/>
                  <a:ext cx="1958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13F059-1775-4D81-916E-E2AB4124E9E6}"/>
                    </a:ext>
                  </a:extLst>
                </p14:cNvPr>
                <p14:cNvContentPartPr/>
                <p14:nvPr/>
              </p14:nvContentPartPr>
              <p14:xfrm>
                <a:off x="2353390" y="3041620"/>
                <a:ext cx="459720" cy="33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13F059-1775-4D81-916E-E2AB4124E9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35750" y="3023620"/>
                  <a:ext cx="49536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1699DC-F77C-4428-89B3-FEDE9E7CC704}"/>
                  </a:ext>
                </a:extLst>
              </p14:cNvPr>
              <p14:cNvContentPartPr/>
              <p14:nvPr/>
            </p14:nvContentPartPr>
            <p14:xfrm>
              <a:off x="3300190" y="3949540"/>
              <a:ext cx="302400" cy="353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1699DC-F77C-4428-89B3-FEDE9E7CC7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2190" y="3931900"/>
                <a:ext cx="33804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314B286-27F0-4873-988D-8726C00FD0D6}"/>
              </a:ext>
            </a:extLst>
          </p:cNvPr>
          <p:cNvGrpSpPr/>
          <p:nvPr/>
        </p:nvGrpSpPr>
        <p:grpSpPr>
          <a:xfrm>
            <a:off x="4171750" y="4508260"/>
            <a:ext cx="381240" cy="421560"/>
            <a:chOff x="4171750" y="4508260"/>
            <a:chExt cx="38124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016713-8F7C-49C4-9B69-6FFF507A4C78}"/>
                    </a:ext>
                  </a:extLst>
                </p14:cNvPr>
                <p14:cNvContentPartPr/>
                <p14:nvPr/>
              </p14:nvContentPartPr>
              <p14:xfrm>
                <a:off x="4171750" y="4508260"/>
                <a:ext cx="370800" cy="42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016713-8F7C-49C4-9B69-6FFF507A4C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3750" y="4490620"/>
                  <a:ext cx="4064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6335D1-AF0C-4962-B136-D31265F7EAEC}"/>
                    </a:ext>
                  </a:extLst>
                </p14:cNvPr>
                <p14:cNvContentPartPr/>
                <p14:nvPr/>
              </p14:nvContentPartPr>
              <p14:xfrm>
                <a:off x="4241590" y="4597180"/>
                <a:ext cx="311400" cy="27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6335D1-AF0C-4962-B136-D31265F7EA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3950" y="4579180"/>
                  <a:ext cx="34704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178235-ED13-419F-B0DD-E3186174160E}"/>
                  </a:ext>
                </a:extLst>
              </p14:cNvPr>
              <p14:cNvContentPartPr/>
              <p14:nvPr/>
            </p14:nvContentPartPr>
            <p14:xfrm>
              <a:off x="3447430" y="4533820"/>
              <a:ext cx="256680" cy="29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178235-ED13-419F-B0DD-E318617416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9790" y="4515820"/>
                <a:ext cx="292320" cy="32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CCED270-F1C8-4E9F-BC29-EE34D8E74105}"/>
              </a:ext>
            </a:extLst>
          </p:cNvPr>
          <p:cNvGrpSpPr/>
          <p:nvPr/>
        </p:nvGrpSpPr>
        <p:grpSpPr>
          <a:xfrm>
            <a:off x="2527270" y="4526980"/>
            <a:ext cx="406440" cy="447480"/>
            <a:chOff x="2527270" y="4526980"/>
            <a:chExt cx="40644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00A3D2-E01E-4AB4-803A-F1F6DBCECDC7}"/>
                    </a:ext>
                  </a:extLst>
                </p14:cNvPr>
                <p14:cNvContentPartPr/>
                <p14:nvPr/>
              </p14:nvContentPartPr>
              <p14:xfrm>
                <a:off x="2527270" y="4533820"/>
                <a:ext cx="293040" cy="44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00A3D2-E01E-4AB4-803A-F1F6DBCECD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09270" y="4515820"/>
                  <a:ext cx="328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3E85CC-C660-4A42-861D-16AC3425E9BC}"/>
                    </a:ext>
                  </a:extLst>
                </p14:cNvPr>
                <p14:cNvContentPartPr/>
                <p14:nvPr/>
              </p14:nvContentPartPr>
              <p14:xfrm>
                <a:off x="2558950" y="4526980"/>
                <a:ext cx="374760" cy="37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3E85CC-C660-4A42-861D-16AC3425E9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1310" y="4509340"/>
                  <a:ext cx="41040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54E641-F414-4D36-8F2E-D1FA8ED6D800}"/>
                  </a:ext>
                </a:extLst>
              </p14:cNvPr>
              <p14:cNvContentPartPr/>
              <p14:nvPr/>
            </p14:nvContentPartPr>
            <p14:xfrm>
              <a:off x="2474710" y="3873220"/>
              <a:ext cx="236520" cy="407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54E641-F414-4D36-8F2E-D1FA8ED6D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56710" y="3855580"/>
                <a:ext cx="2721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8EB8E7B-B52F-4B94-9471-17057E7A8D02}"/>
              </a:ext>
            </a:extLst>
          </p:cNvPr>
          <p:cNvGrpSpPr/>
          <p:nvPr/>
        </p:nvGrpSpPr>
        <p:grpSpPr>
          <a:xfrm>
            <a:off x="3341590" y="3200380"/>
            <a:ext cx="277920" cy="286560"/>
            <a:chOff x="3341590" y="3200380"/>
            <a:chExt cx="27792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9A1328-56A3-4D53-BB62-176488278959}"/>
                    </a:ext>
                  </a:extLst>
                </p14:cNvPr>
                <p14:cNvContentPartPr/>
                <p14:nvPr/>
              </p14:nvContentPartPr>
              <p14:xfrm>
                <a:off x="3345910" y="3200380"/>
                <a:ext cx="189000" cy="28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9A1328-56A3-4D53-BB62-1764882789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28270" y="3182380"/>
                  <a:ext cx="224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D61C0E-CEA3-4AD9-9FF4-CAE5455A9527}"/>
                    </a:ext>
                  </a:extLst>
                </p14:cNvPr>
                <p14:cNvContentPartPr/>
                <p14:nvPr/>
              </p14:nvContentPartPr>
              <p14:xfrm>
                <a:off x="3341590" y="3257620"/>
                <a:ext cx="277920" cy="21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D61C0E-CEA3-4AD9-9FF4-CAE5455A95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23590" y="3239620"/>
                  <a:ext cx="31356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DDC5E9-004F-4468-94D4-6956FCBB8CA7}"/>
                  </a:ext>
                </a:extLst>
              </p14:cNvPr>
              <p14:cNvContentPartPr/>
              <p14:nvPr/>
            </p14:nvContentPartPr>
            <p14:xfrm>
              <a:off x="4189750" y="3142780"/>
              <a:ext cx="376200" cy="376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DDC5E9-004F-4468-94D4-6956FCBB8C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2110" y="3125140"/>
                <a:ext cx="41184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BAE1777-ACD2-4BEE-84D0-B1B6BBB7D9A2}"/>
              </a:ext>
            </a:extLst>
          </p:cNvPr>
          <p:cNvGrpSpPr/>
          <p:nvPr/>
        </p:nvGrpSpPr>
        <p:grpSpPr>
          <a:xfrm>
            <a:off x="4152310" y="3835060"/>
            <a:ext cx="390240" cy="395640"/>
            <a:chOff x="4152310" y="3835060"/>
            <a:chExt cx="39024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90B06F-7DA6-4B6A-828E-F3C0B5B01AD9}"/>
                    </a:ext>
                  </a:extLst>
                </p14:cNvPr>
                <p14:cNvContentPartPr/>
                <p14:nvPr/>
              </p14:nvContentPartPr>
              <p14:xfrm>
                <a:off x="4152310" y="3854140"/>
                <a:ext cx="390240" cy="37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90B06F-7DA6-4B6A-828E-F3C0B5B01A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34670" y="3836140"/>
                  <a:ext cx="425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3D58BF-487B-4488-8C30-21E4FFEE5469}"/>
                    </a:ext>
                  </a:extLst>
                </p14:cNvPr>
                <p14:cNvContentPartPr/>
                <p14:nvPr/>
              </p14:nvContentPartPr>
              <p14:xfrm>
                <a:off x="4260670" y="3835060"/>
                <a:ext cx="279360" cy="29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3D58BF-487B-4488-8C30-21E4FFEE54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43030" y="3817060"/>
                  <a:ext cx="31500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7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1’s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Action: Player 1 (X) makes first move.</a:t>
            </a:r>
          </a:p>
        </p:txBody>
      </p:sp>
      <p:pic>
        <p:nvPicPr>
          <p:cNvPr id="3" name="Picture 2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1BD452B8-75F3-4F5D-B295-D07A7DF5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1B6601-BAD6-4459-8CE3-CC08BFF0ED59}"/>
              </a:ext>
            </a:extLst>
          </p:cNvPr>
          <p:cNvGrpSpPr/>
          <p:nvPr/>
        </p:nvGrpSpPr>
        <p:grpSpPr>
          <a:xfrm>
            <a:off x="5280550" y="3023630"/>
            <a:ext cx="288000" cy="404280"/>
            <a:chOff x="5280550" y="3023630"/>
            <a:chExt cx="28800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B80B4A-A94F-45AE-B54A-3AE4ABA4975E}"/>
                    </a:ext>
                  </a:extLst>
                </p14:cNvPr>
                <p14:cNvContentPartPr/>
                <p14:nvPr/>
              </p14:nvContentPartPr>
              <p14:xfrm>
                <a:off x="5312590" y="3023630"/>
                <a:ext cx="255960" cy="40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B80B4A-A94F-45AE-B54A-3AE4ABA497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4590" y="3005990"/>
                  <a:ext cx="291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AE3DF3-F974-46C4-98EA-CC8B34C64BC1}"/>
                    </a:ext>
                  </a:extLst>
                </p14:cNvPr>
                <p14:cNvContentPartPr/>
                <p14:nvPr/>
              </p14:nvContentPartPr>
              <p14:xfrm>
                <a:off x="5280550" y="3081230"/>
                <a:ext cx="245520" cy="27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AE3DF3-F974-46C4-98EA-CC8B34C64B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62910" y="3063230"/>
                  <a:ext cx="281160" cy="314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2’s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(X) makes first move.</a:t>
            </a:r>
          </a:p>
          <a:p>
            <a:r>
              <a:rPr lang="en-US" dirty="0">
                <a:latin typeface="Garamond" pitchFamily="18" charset="0"/>
              </a:rPr>
              <a:t>Action: Player 2 (O) makes first move.</a:t>
            </a:r>
          </a:p>
        </p:txBody>
      </p:sp>
      <p:pic>
        <p:nvPicPr>
          <p:cNvPr id="10" name="Picture 9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FB561F23-416F-43CC-9842-A31C2A86E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2614" y="2590800"/>
            <a:ext cx="3398772" cy="25490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B8EE30-15B1-4AAE-A85F-2DF31F507506}"/>
                  </a:ext>
                </a:extLst>
              </p14:cNvPr>
              <p14:cNvContentPartPr/>
              <p14:nvPr/>
            </p14:nvContentPartPr>
            <p14:xfrm>
              <a:off x="5259310" y="2917530"/>
              <a:ext cx="362880" cy="44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B8EE30-15B1-4AAE-A85F-2DF31F5075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310" y="2899530"/>
                <a:ext cx="398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991CF9-4B80-4450-83E9-EC2E6964E21C}"/>
                  </a:ext>
                </a:extLst>
              </p14:cNvPr>
              <p14:cNvContentPartPr/>
              <p14:nvPr/>
            </p14:nvContentPartPr>
            <p14:xfrm>
              <a:off x="5247430" y="2966490"/>
              <a:ext cx="367560" cy="554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991CF9-4B80-4450-83E9-EC2E6964E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9790" y="2948490"/>
                <a:ext cx="4032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085850-DD8D-4344-9E70-859F47436E89}"/>
                  </a:ext>
                </a:extLst>
              </p14:cNvPr>
              <p14:cNvContentPartPr/>
              <p14:nvPr/>
            </p14:nvContentPartPr>
            <p14:xfrm>
              <a:off x="3493870" y="3727890"/>
              <a:ext cx="405000" cy="427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085850-DD8D-4344-9E70-859F47436E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6230" y="3710250"/>
                <a:ext cx="4406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FF64B9-2838-493B-916B-F6117EA034F7}"/>
                  </a:ext>
                </a:extLst>
              </p14:cNvPr>
              <p14:cNvContentPartPr/>
              <p14:nvPr/>
            </p14:nvContentPartPr>
            <p14:xfrm>
              <a:off x="3667030" y="3719970"/>
              <a:ext cx="175680" cy="13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FF64B9-2838-493B-916B-F6117EA034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9390" y="3701970"/>
                <a:ext cx="211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DCF2163-A2E6-46B9-9329-81D140562B50}"/>
                  </a:ext>
                </a:extLst>
              </p14:cNvPr>
              <p14:cNvContentPartPr/>
              <p14:nvPr/>
            </p14:nvContentPartPr>
            <p14:xfrm>
              <a:off x="3498190" y="3726810"/>
              <a:ext cx="210240" cy="184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DCF2163-A2E6-46B9-9329-81D140562B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0190" y="3709170"/>
                <a:ext cx="24588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6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1’s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(O) makes first move.</a:t>
            </a:r>
          </a:p>
          <a:p>
            <a:r>
              <a:rPr lang="en-US" dirty="0">
                <a:latin typeface="Garamond" pitchFamily="18" charset="0"/>
              </a:rPr>
              <a:t>Action: Player 1 (X) makes second move.</a:t>
            </a:r>
          </a:p>
        </p:txBody>
      </p:sp>
      <p:pic>
        <p:nvPicPr>
          <p:cNvPr id="7" name="Picture 6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E47CD9F0-9B8F-4ADD-AF85-AC196FF0C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10B0CB-D664-4743-8A45-ADA266A0B702}"/>
              </a:ext>
            </a:extLst>
          </p:cNvPr>
          <p:cNvGrpSpPr/>
          <p:nvPr/>
        </p:nvGrpSpPr>
        <p:grpSpPr>
          <a:xfrm>
            <a:off x="5155990" y="3028770"/>
            <a:ext cx="388080" cy="416880"/>
            <a:chOff x="5155990" y="3028770"/>
            <a:chExt cx="38808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3FBA88-85DA-4A88-9B09-B3D2BE0F4208}"/>
                    </a:ext>
                  </a:extLst>
                </p14:cNvPr>
                <p14:cNvContentPartPr/>
                <p14:nvPr/>
              </p14:nvContentPartPr>
              <p14:xfrm>
                <a:off x="5155990" y="3028770"/>
                <a:ext cx="388080" cy="41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3FBA88-85DA-4A88-9B09-B3D2BE0F42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8350" y="3011130"/>
                  <a:ext cx="4237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9EDAFB-6AB7-4601-8817-35F054F70654}"/>
                    </a:ext>
                  </a:extLst>
                </p14:cNvPr>
                <p14:cNvContentPartPr/>
                <p14:nvPr/>
              </p14:nvContentPartPr>
              <p14:xfrm>
                <a:off x="5194150" y="3055410"/>
                <a:ext cx="277920" cy="22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9EDAFB-6AB7-4601-8817-35F054F706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76150" y="3037770"/>
                  <a:ext cx="3135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8FF55A-5B4D-498E-8D9A-537ABCB84B6B}"/>
              </a:ext>
            </a:extLst>
          </p:cNvPr>
          <p:cNvGrpSpPr/>
          <p:nvPr/>
        </p:nvGrpSpPr>
        <p:grpSpPr>
          <a:xfrm>
            <a:off x="5225830" y="4457250"/>
            <a:ext cx="378360" cy="349200"/>
            <a:chOff x="5225830" y="4457250"/>
            <a:chExt cx="37836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0672D0-B326-4EC5-BA61-581D10601287}"/>
                    </a:ext>
                  </a:extLst>
                </p14:cNvPr>
                <p14:cNvContentPartPr/>
                <p14:nvPr/>
              </p14:nvContentPartPr>
              <p14:xfrm>
                <a:off x="5225830" y="4457250"/>
                <a:ext cx="378360" cy="34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0672D0-B326-4EC5-BA61-581D106012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7830" y="4439610"/>
                  <a:ext cx="414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F88C15-A1D1-46D6-A650-62944A7C61A1}"/>
                    </a:ext>
                  </a:extLst>
                </p14:cNvPr>
                <p14:cNvContentPartPr/>
                <p14:nvPr/>
              </p14:nvContentPartPr>
              <p14:xfrm>
                <a:off x="5492590" y="447669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F88C15-A1D1-46D6-A650-62944A7C61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74950" y="44586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ADB25C-6991-488F-B35E-BAB8A04996E2}"/>
                    </a:ext>
                  </a:extLst>
                </p14:cNvPr>
                <p14:cNvContentPartPr/>
                <p14:nvPr/>
              </p14:nvContentPartPr>
              <p14:xfrm>
                <a:off x="5303230" y="4476330"/>
                <a:ext cx="189720" cy="33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ADB25C-6991-488F-B35E-BAB8A04996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85590" y="4458690"/>
                  <a:ext cx="22536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FA61D0-65FD-430E-86C9-EDF013AD39DA}"/>
                  </a:ext>
                </a:extLst>
              </p14:cNvPr>
              <p14:cNvContentPartPr/>
              <p14:nvPr/>
            </p14:nvContentPartPr>
            <p14:xfrm>
              <a:off x="3560830" y="3752730"/>
              <a:ext cx="366840" cy="413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FA61D0-65FD-430E-86C9-EDF013AD39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42830" y="3734730"/>
                <a:ext cx="402480" cy="4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2’s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(X) makes second move.</a:t>
            </a:r>
          </a:p>
          <a:p>
            <a:r>
              <a:rPr lang="en-US" dirty="0">
                <a:latin typeface="Garamond" pitchFamily="18" charset="0"/>
              </a:rPr>
              <a:t>Action: Player 2 (X) makes the second move.</a:t>
            </a:r>
          </a:p>
        </p:txBody>
      </p:sp>
      <p:pic>
        <p:nvPicPr>
          <p:cNvPr id="7" name="Picture 6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03809FAD-5C94-48C6-AA3F-F563A7C4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282063-2319-42C6-9B2F-2D3C2F9D907E}"/>
              </a:ext>
            </a:extLst>
          </p:cNvPr>
          <p:cNvGrpSpPr/>
          <p:nvPr/>
        </p:nvGrpSpPr>
        <p:grpSpPr>
          <a:xfrm>
            <a:off x="5231950" y="3104730"/>
            <a:ext cx="332640" cy="340920"/>
            <a:chOff x="5231950" y="3104730"/>
            <a:chExt cx="3326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7F3E1AF-1BCF-4552-86B9-8C4409A33954}"/>
                    </a:ext>
                  </a:extLst>
                </p14:cNvPr>
                <p14:cNvContentPartPr/>
                <p14:nvPr/>
              </p14:nvContentPartPr>
              <p14:xfrm>
                <a:off x="5231950" y="3104730"/>
                <a:ext cx="332640" cy="340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7F3E1AF-1BCF-4552-86B9-8C4409A33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4310" y="3086730"/>
                  <a:ext cx="368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1E06E9-F158-4D33-8497-1CF26585E743}"/>
                    </a:ext>
                  </a:extLst>
                </p14:cNvPr>
                <p14:cNvContentPartPr/>
                <p14:nvPr/>
              </p14:nvContentPartPr>
              <p14:xfrm>
                <a:off x="5505190" y="311157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1E06E9-F158-4D33-8497-1CF26585E7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7190" y="309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990BC7-B8A2-44C7-BA71-3A613A7188EE}"/>
                    </a:ext>
                  </a:extLst>
                </p14:cNvPr>
                <p14:cNvContentPartPr/>
                <p14:nvPr/>
              </p14:nvContentPartPr>
              <p14:xfrm>
                <a:off x="5297110" y="3111570"/>
                <a:ext cx="208440" cy="31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990BC7-B8A2-44C7-BA71-3A613A7188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9110" y="3093570"/>
                  <a:ext cx="24408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180CF6-865E-43E1-BC3C-C29C5C9225B5}"/>
              </a:ext>
            </a:extLst>
          </p:cNvPr>
          <p:cNvGrpSpPr/>
          <p:nvPr/>
        </p:nvGrpSpPr>
        <p:grpSpPr>
          <a:xfrm>
            <a:off x="5243110" y="4482810"/>
            <a:ext cx="358920" cy="372240"/>
            <a:chOff x="5243110" y="4482810"/>
            <a:chExt cx="3589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427F65-EE59-4CC1-A92B-B579206E4DE5}"/>
                    </a:ext>
                  </a:extLst>
                </p14:cNvPr>
                <p14:cNvContentPartPr/>
                <p14:nvPr/>
              </p14:nvContentPartPr>
              <p14:xfrm>
                <a:off x="5244910" y="4482810"/>
                <a:ext cx="357120" cy="350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427F65-EE59-4CC1-A92B-B579206E4D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27270" y="4464810"/>
                  <a:ext cx="3927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F49DC3-DA37-471E-91AB-42C8B4B49ED2}"/>
                    </a:ext>
                  </a:extLst>
                </p14:cNvPr>
                <p14:cNvContentPartPr/>
                <p14:nvPr/>
              </p14:nvContentPartPr>
              <p14:xfrm>
                <a:off x="5243110" y="4559130"/>
                <a:ext cx="344880" cy="29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F49DC3-DA37-471E-91AB-42C8B4B49E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25470" y="4541130"/>
                  <a:ext cx="38052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0205D6-ACA7-43EE-ACDF-9A6728868588}"/>
                  </a:ext>
                </a:extLst>
              </p14:cNvPr>
              <p14:cNvContentPartPr/>
              <p14:nvPr/>
            </p14:nvContentPartPr>
            <p14:xfrm>
              <a:off x="3644350" y="3752730"/>
              <a:ext cx="331200" cy="471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0205D6-ACA7-43EE-ACDF-9A67288685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26350" y="3734730"/>
                <a:ext cx="3668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2E1CF8-8232-408E-B6D5-04EEDAD54E88}"/>
                  </a:ext>
                </a:extLst>
              </p14:cNvPr>
              <p14:cNvContentPartPr/>
              <p14:nvPr/>
            </p14:nvContentPartPr>
            <p14:xfrm>
              <a:off x="3572710" y="2970450"/>
              <a:ext cx="357840" cy="472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2E1CF8-8232-408E-B6D5-04EEDAD54E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4710" y="2952810"/>
                <a:ext cx="393480" cy="5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82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1’s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(O) makes second move.</a:t>
            </a:r>
          </a:p>
          <a:p>
            <a:r>
              <a:rPr lang="en-US" dirty="0">
                <a:latin typeface="Garamond" pitchFamily="18" charset="0"/>
              </a:rPr>
              <a:t>Action: Player 1 (X) makes the third move.</a:t>
            </a:r>
          </a:p>
        </p:txBody>
      </p:sp>
      <p:pic>
        <p:nvPicPr>
          <p:cNvPr id="7" name="Picture 6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9C733C96-BBA9-4710-BF90-70AC9095B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84F13-D91B-44AD-9614-96FA6562D445}"/>
                  </a:ext>
                </a:extLst>
              </p14:cNvPr>
              <p14:cNvContentPartPr/>
              <p14:nvPr/>
            </p14:nvContentPartPr>
            <p14:xfrm>
              <a:off x="5257510" y="3098610"/>
              <a:ext cx="358200" cy="35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84F13-D91B-44AD-9614-96FA6562D4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9510" y="3080610"/>
                <a:ext cx="3938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1E9C45-C520-4733-BEA8-8C4B20F555E7}"/>
                  </a:ext>
                </a:extLst>
              </p14:cNvPr>
              <p14:cNvContentPartPr/>
              <p14:nvPr/>
            </p14:nvContentPartPr>
            <p14:xfrm>
              <a:off x="5414830" y="3041370"/>
              <a:ext cx="97200" cy="40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1E9C45-C520-4733-BEA8-8C4B20F555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6830" y="3023370"/>
                <a:ext cx="13284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D39FA-B1D3-49F4-B38D-059E57945A56}"/>
              </a:ext>
            </a:extLst>
          </p:cNvPr>
          <p:cNvGrpSpPr/>
          <p:nvPr/>
        </p:nvGrpSpPr>
        <p:grpSpPr>
          <a:xfrm>
            <a:off x="5289190" y="4559130"/>
            <a:ext cx="347760" cy="339120"/>
            <a:chOff x="5289190" y="4559130"/>
            <a:chExt cx="3477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F0DC7F-2DFD-48FF-B1EA-7CDD13EAC90E}"/>
                    </a:ext>
                  </a:extLst>
                </p14:cNvPr>
                <p14:cNvContentPartPr/>
                <p14:nvPr/>
              </p14:nvContentPartPr>
              <p14:xfrm>
                <a:off x="5289190" y="4571730"/>
                <a:ext cx="347760" cy="23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F0DC7F-2DFD-48FF-B1EA-7CDD13EAC9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1190" y="4553730"/>
                  <a:ext cx="383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C96D91-8301-4F31-81CB-AAF82DAF0255}"/>
                    </a:ext>
                  </a:extLst>
                </p14:cNvPr>
                <p14:cNvContentPartPr/>
                <p14:nvPr/>
              </p14:nvContentPartPr>
              <p14:xfrm>
                <a:off x="5465590" y="4559130"/>
                <a:ext cx="90720" cy="33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C96D91-8301-4F31-81CB-AAF82DAF02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7950" y="4541130"/>
                  <a:ext cx="12636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01A5B1-BB8C-486D-9E9C-E5C157E4FC32}"/>
              </a:ext>
            </a:extLst>
          </p:cNvPr>
          <p:cNvGrpSpPr/>
          <p:nvPr/>
        </p:nvGrpSpPr>
        <p:grpSpPr>
          <a:xfrm>
            <a:off x="3568390" y="4406490"/>
            <a:ext cx="270720" cy="438840"/>
            <a:chOff x="3568390" y="4406490"/>
            <a:chExt cx="2707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34305D-DDF6-427E-9525-D463B519E250}"/>
                    </a:ext>
                  </a:extLst>
                </p14:cNvPr>
                <p14:cNvContentPartPr/>
                <p14:nvPr/>
              </p14:nvContentPartPr>
              <p14:xfrm>
                <a:off x="3568390" y="4488930"/>
                <a:ext cx="270720" cy="35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34305D-DDF6-427E-9525-D463B519E2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0390" y="4471290"/>
                  <a:ext cx="3063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1612FC-7F72-4247-94A2-A2B6A50F5D00}"/>
                    </a:ext>
                  </a:extLst>
                </p14:cNvPr>
                <p14:cNvContentPartPr/>
                <p14:nvPr/>
              </p14:nvContentPartPr>
              <p14:xfrm>
                <a:off x="3649390" y="4406490"/>
                <a:ext cx="135360" cy="42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1612FC-7F72-4247-94A2-A2B6A50F5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31390" y="4388490"/>
                  <a:ext cx="171000" cy="46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D70DBA-567A-427F-904E-D36D303E87C5}"/>
                  </a:ext>
                </a:extLst>
              </p14:cNvPr>
              <p14:cNvContentPartPr/>
              <p14:nvPr/>
            </p14:nvContentPartPr>
            <p14:xfrm>
              <a:off x="3446710" y="3022290"/>
              <a:ext cx="331920" cy="39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D70DBA-567A-427F-904E-D36D303E87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8710" y="3004290"/>
                <a:ext cx="3675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9BE349-0602-40E1-B212-CE66EF330A41}"/>
                  </a:ext>
                </a:extLst>
              </p14:cNvPr>
              <p14:cNvContentPartPr/>
              <p14:nvPr/>
            </p14:nvContentPartPr>
            <p14:xfrm>
              <a:off x="3452110" y="3659130"/>
              <a:ext cx="461520" cy="48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9BE349-0602-40E1-B212-CE66EF330A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34470" y="3641490"/>
                <a:ext cx="4971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07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2’s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(X) makes third move.</a:t>
            </a:r>
          </a:p>
          <a:p>
            <a:r>
              <a:rPr lang="en-US" dirty="0">
                <a:latin typeface="Garamond" pitchFamily="18" charset="0"/>
              </a:rPr>
              <a:t>Action: Player 2 (O) makes the third move.</a:t>
            </a:r>
          </a:p>
        </p:txBody>
      </p:sp>
      <p:pic>
        <p:nvPicPr>
          <p:cNvPr id="7" name="Picture 6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375FA8D2-C4C0-4B79-AF09-402D675E8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94F4BF4-146C-4B78-93B2-4FBD5FCE2476}"/>
              </a:ext>
            </a:extLst>
          </p:cNvPr>
          <p:cNvGrpSpPr/>
          <p:nvPr/>
        </p:nvGrpSpPr>
        <p:grpSpPr>
          <a:xfrm>
            <a:off x="5105230" y="2838330"/>
            <a:ext cx="476280" cy="537840"/>
            <a:chOff x="5105230" y="2838330"/>
            <a:chExt cx="47628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0B51E99-6F4C-479B-9963-A8ADAC04803E}"/>
                    </a:ext>
                  </a:extLst>
                </p14:cNvPr>
                <p14:cNvContentPartPr/>
                <p14:nvPr/>
              </p14:nvContentPartPr>
              <p14:xfrm>
                <a:off x="5105230" y="2933370"/>
                <a:ext cx="453600" cy="442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0B51E99-6F4C-479B-9963-A8ADAC0480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7590" y="2915370"/>
                  <a:ext cx="4892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D291CB-687F-4DB4-9818-B9310E872F28}"/>
                    </a:ext>
                  </a:extLst>
                </p14:cNvPr>
                <p14:cNvContentPartPr/>
                <p14:nvPr/>
              </p14:nvContentPartPr>
              <p14:xfrm>
                <a:off x="5166430" y="2838330"/>
                <a:ext cx="415080" cy="500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D291CB-687F-4DB4-9818-B9310E872F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8790" y="2820330"/>
                  <a:ext cx="45072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AE83D1-C77B-46A7-9C02-952383E83CF7}"/>
              </a:ext>
            </a:extLst>
          </p:cNvPr>
          <p:cNvGrpSpPr/>
          <p:nvPr/>
        </p:nvGrpSpPr>
        <p:grpSpPr>
          <a:xfrm>
            <a:off x="5282710" y="4451130"/>
            <a:ext cx="423000" cy="426960"/>
            <a:chOff x="5282710" y="4451130"/>
            <a:chExt cx="42300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EEE936-D72C-4E5D-9E09-B232288C365C}"/>
                    </a:ext>
                  </a:extLst>
                </p14:cNvPr>
                <p14:cNvContentPartPr/>
                <p14:nvPr/>
              </p14:nvContentPartPr>
              <p14:xfrm>
                <a:off x="5282710" y="4527450"/>
                <a:ext cx="423000" cy="35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EEE936-D72C-4E5D-9E09-B232288C36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5070" y="4509450"/>
                  <a:ext cx="458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6DB6F4-987E-4A5B-8729-B7B9DD40E413}"/>
                    </a:ext>
                  </a:extLst>
                </p14:cNvPr>
                <p14:cNvContentPartPr/>
                <p14:nvPr/>
              </p14:nvContentPartPr>
              <p14:xfrm>
                <a:off x="5293510" y="4451130"/>
                <a:ext cx="294480" cy="38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6DB6F4-987E-4A5B-8729-B7B9DD40E4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5870" y="4433130"/>
                  <a:ext cx="3301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C1C636-5762-4B80-8DD3-E7AF8F0DE1FA}"/>
              </a:ext>
            </a:extLst>
          </p:cNvPr>
          <p:cNvGrpSpPr/>
          <p:nvPr/>
        </p:nvGrpSpPr>
        <p:grpSpPr>
          <a:xfrm>
            <a:off x="3505030" y="4451130"/>
            <a:ext cx="441000" cy="462600"/>
            <a:chOff x="3505030" y="4451130"/>
            <a:chExt cx="4410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93D7C0-F420-4C19-B1A9-6A0A9E909F95}"/>
                    </a:ext>
                  </a:extLst>
                </p14:cNvPr>
                <p14:cNvContentPartPr/>
                <p14:nvPr/>
              </p14:nvContentPartPr>
              <p14:xfrm>
                <a:off x="3505030" y="4546170"/>
                <a:ext cx="441000" cy="36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93D7C0-F420-4C19-B1A9-6A0A9E909F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7030" y="4528170"/>
                  <a:ext cx="4766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269FE0-7CCE-45F0-A7B0-58A6F4F6302A}"/>
                    </a:ext>
                  </a:extLst>
                </p14:cNvPr>
                <p14:cNvContentPartPr/>
                <p14:nvPr/>
              </p14:nvContentPartPr>
              <p14:xfrm>
                <a:off x="3541750" y="4451130"/>
                <a:ext cx="388800" cy="34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269FE0-7CCE-45F0-A7B0-58A6F4F630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3750" y="4433130"/>
                  <a:ext cx="42444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5782BE-8C21-46E9-BEED-D455E7EB3120}"/>
                  </a:ext>
                </a:extLst>
              </p14:cNvPr>
              <p14:cNvContentPartPr/>
              <p14:nvPr/>
            </p14:nvContentPartPr>
            <p14:xfrm>
              <a:off x="3635710" y="2994210"/>
              <a:ext cx="376560" cy="44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5782BE-8C21-46E9-BEED-D455E7EB31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7710" y="2976570"/>
                <a:ext cx="4122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F71402-024D-4718-9475-8FEAB03B8188}"/>
                  </a:ext>
                </a:extLst>
              </p14:cNvPr>
              <p14:cNvContentPartPr/>
              <p14:nvPr/>
            </p14:nvContentPartPr>
            <p14:xfrm>
              <a:off x="3604750" y="3681450"/>
              <a:ext cx="359640" cy="38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F71402-024D-4718-9475-8FEAB03B81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7110" y="3663450"/>
                <a:ext cx="3952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A42672-08FA-4C14-9C8B-31584710098A}"/>
                  </a:ext>
                </a:extLst>
              </p14:cNvPr>
              <p14:cNvContentPartPr/>
              <p14:nvPr/>
            </p14:nvContentPartPr>
            <p14:xfrm>
              <a:off x="4315390" y="3727170"/>
              <a:ext cx="416520" cy="45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A42672-08FA-4C14-9C8B-31584710098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7390" y="3709530"/>
                <a:ext cx="452160" cy="4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5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7916" y="1558498"/>
            <a:ext cx="252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aramond" pitchFamily="18" charset="0"/>
              </a:rPr>
              <a:t>Player 1’s turn: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400" y="2365523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624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2 (O) makes third move.</a:t>
            </a:r>
          </a:p>
          <a:p>
            <a:r>
              <a:rPr lang="en-US" dirty="0">
                <a:latin typeface="Garamond" pitchFamily="18" charset="0"/>
              </a:rPr>
              <a:t>Action: Player 1 (X) makes fourth move.</a:t>
            </a:r>
          </a:p>
        </p:txBody>
      </p:sp>
      <p:pic>
        <p:nvPicPr>
          <p:cNvPr id="7" name="Picture 6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EE764BBA-8D4F-4561-82FC-E007A628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72614" y="2711171"/>
            <a:ext cx="3398772" cy="254907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EB2BCE-7F38-4CE9-95F9-F721E8B3A617}"/>
              </a:ext>
            </a:extLst>
          </p:cNvPr>
          <p:cNvGrpSpPr/>
          <p:nvPr/>
        </p:nvGrpSpPr>
        <p:grpSpPr>
          <a:xfrm>
            <a:off x="5231950" y="2809890"/>
            <a:ext cx="417240" cy="540360"/>
            <a:chOff x="5231950" y="2809890"/>
            <a:chExt cx="41724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96F27F-7084-4648-BD15-4C69C92A377B}"/>
                    </a:ext>
                  </a:extLst>
                </p14:cNvPr>
                <p14:cNvContentPartPr/>
                <p14:nvPr/>
              </p14:nvContentPartPr>
              <p14:xfrm>
                <a:off x="5231950" y="2927250"/>
                <a:ext cx="417240" cy="423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96F27F-7084-4648-BD15-4C69C92A37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4310" y="2909250"/>
                  <a:ext cx="452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CF5227-5FB7-447A-99B3-0612DCFFEB43}"/>
                    </a:ext>
                  </a:extLst>
                </p14:cNvPr>
                <p14:cNvContentPartPr/>
                <p14:nvPr/>
              </p14:nvContentPartPr>
              <p14:xfrm>
                <a:off x="5257510" y="2809890"/>
                <a:ext cx="312120" cy="35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CF5227-5FB7-447A-99B3-0612DCFFEB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39510" y="2792250"/>
                  <a:ext cx="34776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05785-6C5A-44C3-9EFC-21AD75576C5F}"/>
              </a:ext>
            </a:extLst>
          </p:cNvPr>
          <p:cNvGrpSpPr/>
          <p:nvPr/>
        </p:nvGrpSpPr>
        <p:grpSpPr>
          <a:xfrm>
            <a:off x="5320870" y="4419450"/>
            <a:ext cx="338760" cy="462600"/>
            <a:chOff x="5320870" y="4419450"/>
            <a:chExt cx="33876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FF1A8C-48FC-40D1-A067-9DB381A02AE7}"/>
                    </a:ext>
                  </a:extLst>
                </p14:cNvPr>
                <p14:cNvContentPartPr/>
                <p14:nvPr/>
              </p14:nvContentPartPr>
              <p14:xfrm>
                <a:off x="5320870" y="4419450"/>
                <a:ext cx="338760" cy="46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FF1A8C-48FC-40D1-A067-9DB381A02A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2870" y="4401450"/>
                  <a:ext cx="3744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44656C-A2D3-4CF4-8E9D-ACC8B32914CE}"/>
                    </a:ext>
                  </a:extLst>
                </p14:cNvPr>
                <p14:cNvContentPartPr/>
                <p14:nvPr/>
              </p14:nvContentPartPr>
              <p14:xfrm>
                <a:off x="5344270" y="4463730"/>
                <a:ext cx="294480" cy="230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44656C-A2D3-4CF4-8E9D-ACC8B32914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26630" y="4445730"/>
                  <a:ext cx="3301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20D4-70FD-4921-97DF-21648E5101B5}"/>
              </a:ext>
            </a:extLst>
          </p:cNvPr>
          <p:cNvGrpSpPr/>
          <p:nvPr/>
        </p:nvGrpSpPr>
        <p:grpSpPr>
          <a:xfrm>
            <a:off x="3524110" y="4501890"/>
            <a:ext cx="388440" cy="353520"/>
            <a:chOff x="3524110" y="4501890"/>
            <a:chExt cx="38844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D4718A-331F-435D-96B9-DCD6E97C84FC}"/>
                    </a:ext>
                  </a:extLst>
                </p14:cNvPr>
                <p14:cNvContentPartPr/>
                <p14:nvPr/>
              </p14:nvContentPartPr>
              <p14:xfrm>
                <a:off x="3524110" y="4501890"/>
                <a:ext cx="388440" cy="35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D4718A-331F-435D-96B9-DCD6E97C84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06470" y="4484250"/>
                  <a:ext cx="424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1E6B27-7617-4246-853B-6889B825ADF7}"/>
                    </a:ext>
                  </a:extLst>
                </p14:cNvPr>
                <p14:cNvContentPartPr/>
                <p14:nvPr/>
              </p14:nvContentPartPr>
              <p14:xfrm>
                <a:off x="3604030" y="4527450"/>
                <a:ext cx="192960" cy="28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1E6B27-7617-4246-853B-6889B825AD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6030" y="4509450"/>
                  <a:ext cx="2286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648C3-E4ED-487A-8E64-BB32D60862B3}"/>
              </a:ext>
            </a:extLst>
          </p:cNvPr>
          <p:cNvGrpSpPr/>
          <p:nvPr/>
        </p:nvGrpSpPr>
        <p:grpSpPr>
          <a:xfrm>
            <a:off x="4304950" y="4432050"/>
            <a:ext cx="438120" cy="437760"/>
            <a:chOff x="4304950" y="4432050"/>
            <a:chExt cx="438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22CFC9-0BFD-4915-ACE4-A57895C03AA5}"/>
                    </a:ext>
                  </a:extLst>
                </p14:cNvPr>
                <p14:cNvContentPartPr/>
                <p14:nvPr/>
              </p14:nvContentPartPr>
              <p14:xfrm>
                <a:off x="4304950" y="4553010"/>
                <a:ext cx="43812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22CFC9-0BFD-4915-ACE4-A57895C03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7310" y="4535010"/>
                  <a:ext cx="473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E84DFF-E188-4FB3-A202-1EDC40552355}"/>
                    </a:ext>
                  </a:extLst>
                </p14:cNvPr>
                <p14:cNvContentPartPr/>
                <p14:nvPr/>
              </p14:nvContentPartPr>
              <p14:xfrm>
                <a:off x="4469110" y="4432050"/>
                <a:ext cx="172800" cy="40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E84DFF-E188-4FB3-A202-1EDC405523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1110" y="4414050"/>
                  <a:ext cx="20844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DE7BB4-6DDC-4EC1-AE9A-5AC089BB9621}"/>
              </a:ext>
            </a:extLst>
          </p:cNvPr>
          <p:cNvGrpSpPr/>
          <p:nvPr/>
        </p:nvGrpSpPr>
        <p:grpSpPr>
          <a:xfrm>
            <a:off x="3484510" y="2996010"/>
            <a:ext cx="1227960" cy="1157040"/>
            <a:chOff x="3484510" y="2996010"/>
            <a:chExt cx="122796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C4AC77-FDAC-4549-B2B1-CB00A7A31B4E}"/>
                    </a:ext>
                  </a:extLst>
                </p14:cNvPr>
                <p14:cNvContentPartPr/>
                <p14:nvPr/>
              </p14:nvContentPartPr>
              <p14:xfrm>
                <a:off x="3484510" y="2996010"/>
                <a:ext cx="347040" cy="41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C4AC77-FDAC-4549-B2B1-CB00A7A31B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66870" y="2978010"/>
                  <a:ext cx="382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0284F6-E52C-4933-8363-1E7E7DF84693}"/>
                    </a:ext>
                  </a:extLst>
                </p14:cNvPr>
                <p14:cNvContentPartPr/>
                <p14:nvPr/>
              </p14:nvContentPartPr>
              <p14:xfrm>
                <a:off x="3617710" y="3738690"/>
                <a:ext cx="452520" cy="414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0284F6-E52C-4933-8363-1E7E7DF846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00070" y="3721050"/>
                  <a:ext cx="488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B28569-3586-472E-B72A-73F403AA6353}"/>
                    </a:ext>
                  </a:extLst>
                </p14:cNvPr>
                <p14:cNvContentPartPr/>
                <p14:nvPr/>
              </p14:nvContentPartPr>
              <p14:xfrm>
                <a:off x="4309630" y="3605130"/>
                <a:ext cx="402840" cy="53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B28569-3586-472E-B72A-73F403AA63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1990" y="3587130"/>
                  <a:ext cx="438480" cy="57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03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838200"/>
            <a:ext cx="8001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60198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Result: Player 1 wins the game</a:t>
            </a:r>
          </a:p>
          <a:p>
            <a:r>
              <a:rPr lang="en-US" dirty="0">
                <a:latin typeface="Garamond" pitchFamily="18" charset="0"/>
              </a:rPr>
              <a:t>Action: The option to start new game is presented.</a:t>
            </a:r>
          </a:p>
          <a:p>
            <a:r>
              <a:rPr lang="en-US" dirty="0">
                <a:latin typeface="Garamond" pitchFamily="18" charset="0"/>
                <a:sym typeface="Wingdings" panose="05000000000000000000" pitchFamily="2" charset="2"/>
              </a:rPr>
              <a:t> Scoreboard Update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257800"/>
            <a:ext cx="2877671" cy="63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5822950" y="5390799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aramond" pitchFamily="18" charset="0"/>
              </a:rPr>
              <a:t>Start new Game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9906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P1: Player 1 (X) ~&gt; WINNER!</a:t>
            </a:r>
          </a:p>
          <a:p>
            <a:r>
              <a:rPr lang="en-US" sz="2000" dirty="0">
                <a:latin typeface="Garamond" pitchFamily="18" charset="0"/>
              </a:rPr>
              <a:t>P2: Player 2 (O)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08772"/>
            <a:ext cx="386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 pitchFamily="18" charset="0"/>
              </a:rPr>
              <a:t>*Player 1 Wins the Game*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DFE25969-FEF4-440C-A81A-97DAC27A3550}"/>
              </a:ext>
            </a:extLst>
          </p:cNvPr>
          <p:cNvSpPr/>
          <p:nvPr/>
        </p:nvSpPr>
        <p:spPr>
          <a:xfrm>
            <a:off x="1447800" y="2443658"/>
            <a:ext cx="4076700" cy="330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om, kitchen, refrigerator, white&#10;&#10;Description automatically generated">
            <a:extLst>
              <a:ext uri="{FF2B5EF4-FFF2-40B4-BE49-F238E27FC236}">
                <a16:creationId xmlns:a16="http://schemas.microsoft.com/office/drawing/2014/main" id="{78F90A89-38F8-46C1-B96B-89489884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86764" y="2824050"/>
            <a:ext cx="3398772" cy="25490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694155A-768D-4302-9F3F-BD201E9A0E53}"/>
              </a:ext>
            </a:extLst>
          </p:cNvPr>
          <p:cNvGrpSpPr/>
          <p:nvPr/>
        </p:nvGrpSpPr>
        <p:grpSpPr>
          <a:xfrm>
            <a:off x="4108390" y="3036230"/>
            <a:ext cx="406080" cy="459360"/>
            <a:chOff x="4108390" y="3036230"/>
            <a:chExt cx="40608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5301B3-6B5E-4F44-ACE3-CCF6F76D496E}"/>
                    </a:ext>
                  </a:extLst>
                </p14:cNvPr>
                <p14:cNvContentPartPr/>
                <p14:nvPr/>
              </p14:nvContentPartPr>
              <p14:xfrm>
                <a:off x="4140070" y="3066470"/>
                <a:ext cx="320760" cy="429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5301B3-6B5E-4F44-ACE3-CCF6F76D49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2070" y="3048830"/>
                  <a:ext cx="356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D88082-4A4D-464B-A427-13B1B07F635A}"/>
                    </a:ext>
                  </a:extLst>
                </p14:cNvPr>
                <p14:cNvContentPartPr/>
                <p14:nvPr/>
              </p14:nvContentPartPr>
              <p14:xfrm>
                <a:off x="4108390" y="3036230"/>
                <a:ext cx="406080" cy="443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D88082-4A4D-464B-A427-13B1B07F63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0390" y="3018590"/>
                  <a:ext cx="44172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AD179-57A8-4123-A9AB-A15D80B2C8B7}"/>
              </a:ext>
            </a:extLst>
          </p:cNvPr>
          <p:cNvGrpSpPr/>
          <p:nvPr/>
        </p:nvGrpSpPr>
        <p:grpSpPr>
          <a:xfrm>
            <a:off x="2336470" y="4476230"/>
            <a:ext cx="2528280" cy="585720"/>
            <a:chOff x="2336470" y="4476230"/>
            <a:chExt cx="252828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9D88C0-6B78-460F-A230-22F28310FCBC}"/>
                    </a:ext>
                  </a:extLst>
                </p14:cNvPr>
                <p14:cNvContentPartPr/>
                <p14:nvPr/>
              </p14:nvContentPartPr>
              <p14:xfrm>
                <a:off x="4069870" y="4584230"/>
                <a:ext cx="509040" cy="47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9D88C0-6B78-460F-A230-22F28310FC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52230" y="4566590"/>
                  <a:ext cx="5446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7BB6A8-802C-402D-B8A4-427FE41CB42B}"/>
                    </a:ext>
                  </a:extLst>
                </p14:cNvPr>
                <p14:cNvContentPartPr/>
                <p14:nvPr/>
              </p14:nvContentPartPr>
              <p14:xfrm>
                <a:off x="4189390" y="4590710"/>
                <a:ext cx="318960" cy="36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7BB6A8-802C-402D-B8A4-427FE41CB4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1750" y="4572710"/>
                  <a:ext cx="3546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42FFAF-7E70-484D-B266-18D3F2788E2B}"/>
                    </a:ext>
                  </a:extLst>
                </p14:cNvPr>
                <p14:cNvContentPartPr/>
                <p14:nvPr/>
              </p14:nvContentPartPr>
              <p14:xfrm>
                <a:off x="2488750" y="4514750"/>
                <a:ext cx="444600" cy="54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42FFAF-7E70-484D-B266-18D3F2788E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70750" y="4496750"/>
                  <a:ext cx="4802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6A28DF-FF7A-4DB6-A636-6C1ABDEE168A}"/>
                    </a:ext>
                  </a:extLst>
                </p14:cNvPr>
                <p14:cNvContentPartPr/>
                <p14:nvPr/>
              </p14:nvContentPartPr>
              <p14:xfrm>
                <a:off x="2610430" y="4571990"/>
                <a:ext cx="24732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6A28DF-FF7A-4DB6-A636-6C1ABDEE16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92790" y="4553990"/>
                  <a:ext cx="282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F0FC31-0C16-4D21-B6A4-EE7C41DDE1C8}"/>
                    </a:ext>
                  </a:extLst>
                </p14:cNvPr>
                <p14:cNvContentPartPr/>
                <p14:nvPr/>
              </p14:nvContentPartPr>
              <p14:xfrm>
                <a:off x="3225670" y="4552550"/>
                <a:ext cx="451800" cy="41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F0FC31-0C16-4D21-B6A4-EE7C41DDE1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7670" y="4534910"/>
                  <a:ext cx="487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A7197E-C524-46E9-862C-F0B91B59372B}"/>
                    </a:ext>
                  </a:extLst>
                </p14:cNvPr>
                <p14:cNvContentPartPr/>
                <p14:nvPr/>
              </p14:nvContentPartPr>
              <p14:xfrm>
                <a:off x="3346990" y="4476230"/>
                <a:ext cx="209160" cy="50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A7197E-C524-46E9-862C-F0B91B5937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9350" y="4458590"/>
                  <a:ext cx="2448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A4621-F4D7-499D-88D3-8DAD4A3DAAC2}"/>
                    </a:ext>
                  </a:extLst>
                </p14:cNvPr>
                <p14:cNvContentPartPr/>
                <p14:nvPr/>
              </p14:nvContentPartPr>
              <p14:xfrm>
                <a:off x="2336470" y="4630310"/>
                <a:ext cx="2528280" cy="17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A4621-F4D7-499D-88D3-8DAD4A3DAA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18830" y="4612310"/>
                  <a:ext cx="25639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C003E7-5164-46B1-8CE2-BFA0288B3704}"/>
                  </a:ext>
                </a:extLst>
              </p14:cNvPr>
              <p14:cNvContentPartPr/>
              <p14:nvPr/>
            </p14:nvContentPartPr>
            <p14:xfrm>
              <a:off x="2265190" y="3092030"/>
              <a:ext cx="428400" cy="35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C003E7-5164-46B1-8CE2-BFA0288B37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47550" y="3074030"/>
                <a:ext cx="46404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DB6BD-D27B-4A82-96C9-C82658BEBBB8}"/>
              </a:ext>
            </a:extLst>
          </p:cNvPr>
          <p:cNvGrpSpPr/>
          <p:nvPr/>
        </p:nvGrpSpPr>
        <p:grpSpPr>
          <a:xfrm>
            <a:off x="2468950" y="3821750"/>
            <a:ext cx="1183320" cy="424440"/>
            <a:chOff x="2468950" y="3821750"/>
            <a:chExt cx="118332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AB4C1A-AE06-40E2-94A7-9B42126C38FB}"/>
                    </a:ext>
                  </a:extLst>
                </p14:cNvPr>
                <p14:cNvContentPartPr/>
                <p14:nvPr/>
              </p14:nvContentPartPr>
              <p14:xfrm>
                <a:off x="2468950" y="3848030"/>
                <a:ext cx="313560" cy="39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AB4C1A-AE06-40E2-94A7-9B42126C38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51310" y="3830030"/>
                  <a:ext cx="349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DAE13B-3819-47EA-9341-92AB41E8B7A9}"/>
                    </a:ext>
                  </a:extLst>
                </p14:cNvPr>
                <p14:cNvContentPartPr/>
                <p14:nvPr/>
              </p14:nvContentPartPr>
              <p14:xfrm>
                <a:off x="3287950" y="3821750"/>
                <a:ext cx="364320" cy="42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DAE13B-3819-47EA-9341-92AB41E8B7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70310" y="3803750"/>
                  <a:ext cx="399960" cy="460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371</Words>
  <Application>Microsoft Office PowerPoint</Application>
  <PresentationFormat>On-screen Show (4:3)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</dc:creator>
  <cp:lastModifiedBy>Anthony Forgione</cp:lastModifiedBy>
  <cp:revision>15</cp:revision>
  <dcterms:created xsi:type="dcterms:W3CDTF">2019-10-15T19:52:34Z</dcterms:created>
  <dcterms:modified xsi:type="dcterms:W3CDTF">2019-12-06T21:10:39Z</dcterms:modified>
</cp:coreProperties>
</file>