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5" r:id="rId5"/>
    <p:sldId id="306" r:id="rId6"/>
    <p:sldId id="307" r:id="rId7"/>
    <p:sldId id="308" r:id="rId8"/>
    <p:sldId id="309" r:id="rId9"/>
    <p:sldId id="310" r:id="rId10"/>
    <p:sldId id="296" r:id="rId11"/>
    <p:sldId id="295" r:id="rId12"/>
    <p:sldId id="298" r:id="rId13"/>
    <p:sldId id="304" r:id="rId14"/>
    <p:sldId id="300" r:id="rId15"/>
    <p:sldId id="302" r:id="rId16"/>
    <p:sldId id="301" r:id="rId17"/>
    <p:sldId id="30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" id="{2AB43825-A332-0F44-8463-CB69C8131A2D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template" id="{521BDFCD-60C2-A647-B4FA-67F2B87E2A89}">
          <p14:sldIdLst>
            <p14:sldId id="296"/>
            <p14:sldId id="295"/>
            <p14:sldId id="298"/>
            <p14:sldId id="304"/>
            <p14:sldId id="300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A916CA0C-3A44-032C-89CA-D53FF17501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19" y="-72181"/>
            <a:ext cx="7002361" cy="700236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kumimoji="1" lang="en-US" altLang="ja-JP" sz="4000" dirty="0"/>
              <a:t>Application of Data Science</a:t>
            </a:r>
            <a:br>
              <a:rPr kumimoji="1" lang="en-US" altLang="ja-JP" sz="4000" dirty="0"/>
            </a:br>
            <a:r>
              <a:rPr kumimoji="1" lang="en-US" altLang="ja-JP" sz="4000" dirty="0"/>
              <a:t>in Financial Market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Takumi Arai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MUFG Bank, Ltd.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3746"/>
            <a:ext cx="7002361" cy="378541"/>
          </a:xfrm>
        </p:spPr>
        <p:txBody>
          <a:bodyPr/>
          <a:lstStyle/>
          <a:p>
            <a:r>
              <a:rPr lang="en" altLang="ja-JP" sz="1600" b="1" i="0" u="none" strike="noStrike" dirty="0">
                <a:solidFill>
                  <a:srgbClr val="000000"/>
                </a:solidFill>
                <a:effectLst/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Practical Artificial Intelligence and Data Science C1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8544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xxx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73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55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9801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0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21</TotalTime>
  <Words>286</Words>
  <Application>Microsoft Macintosh PowerPoint</Application>
  <PresentationFormat>ワイド画面</PresentationFormat>
  <Paragraphs>89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ヒラギノ角ゴ Pro W3</vt:lpstr>
      <vt:lpstr>游ゴシック</vt:lpstr>
      <vt:lpstr>游ゴシック Medium</vt:lpstr>
      <vt:lpstr>Arial</vt:lpstr>
      <vt:lpstr>Segoe UI</vt:lpstr>
      <vt:lpstr>Wingdings</vt:lpstr>
      <vt:lpstr>研究発表スライドマスタ</vt:lpstr>
      <vt:lpstr>Application of Data Science in Financial Market</vt:lpstr>
      <vt:lpstr>xxx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PowerPoint プレゼンテーション</vt:lpstr>
      <vt:lpstr>PowerPoint プレゼンテーション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Arai</dc:creator>
  <cp:lastModifiedBy>Takumi Arai</cp:lastModifiedBy>
  <cp:revision>4</cp:revision>
  <dcterms:created xsi:type="dcterms:W3CDTF">2023-10-28T00:43:51Z</dcterms:created>
  <dcterms:modified xsi:type="dcterms:W3CDTF">2023-10-28T01:05:43Z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