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SemiBold"/>
      <p:regular r:id="rId22"/>
      <p:bold r:id="rId23"/>
      <p:italic r:id="rId24"/>
      <p:boldItalic r:id="rId25"/>
    </p:embeddedFont>
    <p:embeddedFont>
      <p:font typeface="Nunito"/>
      <p:regular r:id="rId26"/>
      <p:bold r:id="rId27"/>
      <p:italic r:id="rId28"/>
      <p:boldItalic r:id="rId29"/>
    </p:embeddedFont>
    <p:embeddedFont>
      <p:font typeface="Gill San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SemiBold-regular.fntdata"/><Relationship Id="rId21" Type="http://schemas.openxmlformats.org/officeDocument/2006/relationships/slide" Target="slides/slide16.xml"/><Relationship Id="rId24" Type="http://schemas.openxmlformats.org/officeDocument/2006/relationships/font" Target="fonts/NunitoSemiBold-italic.fntdata"/><Relationship Id="rId23" Type="http://schemas.openxmlformats.org/officeDocument/2006/relationships/font" Target="fonts/Nunito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NunitoSemiBold-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067ebc28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067ebc28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067ebc28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067ebc28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067ebc28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067ebc28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067ebc28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067ebc28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067ebc28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067ebc28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067ebc28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067ebc28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067ebc28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067ebc28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067ebc28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067ebc28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067ebc28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067ebc28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2e0aaabfb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2e0aaabfb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2e0aaabfb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2e0aaabfb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2e0aaabfb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2e0aaabfb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2e0aaabfb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2e0aaabfb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067ebc28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067ebc28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067ebc28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067ebc28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961429" y="1410575"/>
            <a:ext cx="7087500" cy="144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5300">
                <a:solidFill>
                  <a:srgbClr val="134F5C"/>
                </a:solidFill>
                <a:latin typeface="Georgia"/>
                <a:ea typeface="Georgia"/>
                <a:cs typeface="Georgia"/>
                <a:sym typeface="Georgia"/>
              </a:rPr>
              <a:t>ONLINE BANKING</a:t>
            </a:r>
            <a:endParaRPr b="1" sz="4200">
              <a:solidFill>
                <a:srgbClr val="134F5C"/>
              </a:solidFill>
              <a:highlight>
                <a:schemeClr val="dk1"/>
              </a:highlight>
              <a:latin typeface="Georgia"/>
              <a:ea typeface="Georgia"/>
              <a:cs typeface="Georgia"/>
              <a:sym typeface="Georgia"/>
            </a:endParaRPr>
          </a:p>
        </p:txBody>
      </p:sp>
      <p:sp>
        <p:nvSpPr>
          <p:cNvPr id="129" name="Google Shape;129;p13"/>
          <p:cNvSpPr txBox="1"/>
          <p:nvPr>
            <p:ph idx="1" type="subTitle"/>
          </p:nvPr>
        </p:nvSpPr>
        <p:spPr>
          <a:xfrm>
            <a:off x="4516425" y="2858675"/>
            <a:ext cx="4034700" cy="170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58"/>
              <a:buNone/>
            </a:pPr>
            <a:r>
              <a:rPr b="1" lang="en-GB" sz="3000">
                <a:solidFill>
                  <a:srgbClr val="4A66AC"/>
                </a:solidFill>
                <a:highlight>
                  <a:schemeClr val="dk1"/>
                </a:highlight>
                <a:latin typeface="Arial"/>
                <a:ea typeface="Arial"/>
                <a:cs typeface="Arial"/>
                <a:sym typeface="Arial"/>
              </a:rPr>
              <a:t>Presented by:</a:t>
            </a:r>
            <a:endParaRPr b="1" sz="3000">
              <a:solidFill>
                <a:srgbClr val="4A66AC"/>
              </a:solidFill>
              <a:highlight>
                <a:schemeClr val="dk1"/>
              </a:highlight>
              <a:latin typeface="Arial"/>
              <a:ea typeface="Arial"/>
              <a:cs typeface="Arial"/>
              <a:sym typeface="Arial"/>
            </a:endParaRPr>
          </a:p>
          <a:p>
            <a:pPr indent="0" lvl="0" marL="0" rtl="0" algn="l">
              <a:lnSpc>
                <a:spcPct val="115000"/>
              </a:lnSpc>
              <a:spcBef>
                <a:spcPts val="0"/>
              </a:spcBef>
              <a:spcAft>
                <a:spcPts val="0"/>
              </a:spcAft>
              <a:buSzPts val="358"/>
              <a:buNone/>
            </a:pPr>
            <a:r>
              <a:rPr b="1" lang="en-GB" sz="3000">
                <a:solidFill>
                  <a:srgbClr val="4A66AC"/>
                </a:solidFill>
                <a:highlight>
                  <a:schemeClr val="dk1"/>
                </a:highlight>
                <a:latin typeface="Arial"/>
                <a:ea typeface="Arial"/>
                <a:cs typeface="Arial"/>
                <a:sym typeface="Arial"/>
              </a:rPr>
              <a:t>			</a:t>
            </a:r>
            <a:r>
              <a:rPr lang="en-GB" sz="3000">
                <a:solidFill>
                  <a:srgbClr val="4A66AC"/>
                </a:solidFill>
                <a:highlight>
                  <a:schemeClr val="dk1"/>
                </a:highlight>
              </a:rPr>
              <a:t>213 JAVA WQ</a:t>
            </a:r>
            <a:endParaRPr sz="3000">
              <a:solidFill>
                <a:srgbClr val="4A66AC"/>
              </a:solidFill>
              <a:highlight>
                <a:schemeClr val="dk1"/>
              </a:highlight>
            </a:endParaRPr>
          </a:p>
          <a:p>
            <a:pPr indent="0" lvl="0" marL="0" rtl="0" algn="l">
              <a:lnSpc>
                <a:spcPct val="115000"/>
              </a:lnSpc>
              <a:spcBef>
                <a:spcPts val="0"/>
              </a:spcBef>
              <a:spcAft>
                <a:spcPts val="0"/>
              </a:spcAft>
              <a:buSzPts val="358"/>
              <a:buNone/>
            </a:pPr>
            <a:r>
              <a:rPr lang="en-GB" sz="3000">
                <a:solidFill>
                  <a:srgbClr val="4A66AC"/>
                </a:solidFill>
                <a:highlight>
                  <a:schemeClr val="dk1"/>
                </a:highlight>
              </a:rPr>
              <a:t>			          Group 5</a:t>
            </a:r>
            <a:endParaRPr sz="3000">
              <a:solidFill>
                <a:srgbClr val="4A66AC"/>
              </a:solidFill>
              <a:highlight>
                <a:schemeClr val="dk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B5394"/>
                </a:solidFill>
                <a:latin typeface="Times New Roman"/>
                <a:ea typeface="Times New Roman"/>
                <a:cs typeface="Times New Roman"/>
                <a:sym typeface="Times New Roman"/>
              </a:rPr>
              <a:t>Admin Module 		    	User Module</a:t>
            </a:r>
            <a:endParaRPr b="1">
              <a:solidFill>
                <a:srgbClr val="0B5394"/>
              </a:solidFill>
              <a:latin typeface="Times New Roman"/>
              <a:ea typeface="Times New Roman"/>
              <a:cs typeface="Times New Roman"/>
              <a:sym typeface="Times New Roman"/>
            </a:endParaRPr>
          </a:p>
        </p:txBody>
      </p:sp>
      <p:sp>
        <p:nvSpPr>
          <p:cNvPr id="185" name="Google Shape;185;p22"/>
          <p:cNvSpPr txBox="1"/>
          <p:nvPr>
            <p:ph idx="1" type="body"/>
          </p:nvPr>
        </p:nvSpPr>
        <p:spPr>
          <a:xfrm>
            <a:off x="819150" y="1504375"/>
            <a:ext cx="3686100" cy="2448000"/>
          </a:xfrm>
          <a:prstGeom prst="rect">
            <a:avLst/>
          </a:prstGeom>
        </p:spPr>
        <p:txBody>
          <a:bodyPr anchorCtr="0" anchor="t" bIns="91425" lIns="91425" spcFirstLastPara="1" rIns="91425" wrap="square" tIns="91425">
            <a:normAutofit/>
          </a:bodyPr>
          <a:lstStyle/>
          <a:p>
            <a:pPr indent="0" lvl="0" marL="0" rtl="0" algn="l">
              <a:lnSpc>
                <a:spcPct val="120000"/>
              </a:lnSpc>
              <a:spcBef>
                <a:spcPts val="1000"/>
              </a:spcBef>
              <a:spcAft>
                <a:spcPts val="0"/>
              </a:spcAft>
              <a:buClr>
                <a:srgbClr val="000000"/>
              </a:buClr>
              <a:buSzPts val="2000"/>
              <a:buFont typeface="Arial"/>
              <a:buNone/>
            </a:pPr>
            <a:r>
              <a:rPr lang="en-GB" sz="1600">
                <a:solidFill>
                  <a:srgbClr val="000000"/>
                </a:solidFill>
                <a:latin typeface="Nunito"/>
                <a:ea typeface="Nunito"/>
                <a:cs typeface="Nunito"/>
                <a:sym typeface="Nunito"/>
              </a:rPr>
              <a:t>1. Admin login Page</a:t>
            </a:r>
            <a:endParaRPr sz="1600">
              <a:solidFill>
                <a:srgbClr val="000000"/>
              </a:solidFill>
              <a:latin typeface="Nunito"/>
              <a:ea typeface="Nunito"/>
              <a:cs typeface="Nunito"/>
              <a:sym typeface="Nunito"/>
            </a:endParaRPr>
          </a:p>
          <a:p>
            <a:pPr indent="0" lvl="0" marL="0" rtl="0" algn="l">
              <a:lnSpc>
                <a:spcPct val="120000"/>
              </a:lnSpc>
              <a:spcBef>
                <a:spcPts val="1000"/>
              </a:spcBef>
              <a:spcAft>
                <a:spcPts val="0"/>
              </a:spcAft>
              <a:buClr>
                <a:srgbClr val="000000"/>
              </a:buClr>
              <a:buSzPts val="2000"/>
              <a:buFont typeface="Arial"/>
              <a:buNone/>
            </a:pPr>
            <a:r>
              <a:rPr lang="en-GB" sz="1600">
                <a:solidFill>
                  <a:srgbClr val="000000"/>
                </a:solidFill>
                <a:latin typeface="Nunito"/>
                <a:ea typeface="Nunito"/>
                <a:cs typeface="Nunito"/>
                <a:sym typeface="Nunito"/>
              </a:rPr>
              <a:t>2. Authorization(KYC)</a:t>
            </a:r>
            <a:endParaRPr sz="1600">
              <a:solidFill>
                <a:srgbClr val="000000"/>
              </a:solidFill>
              <a:latin typeface="Nunito"/>
              <a:ea typeface="Nunito"/>
              <a:cs typeface="Nunito"/>
              <a:sym typeface="Nunito"/>
            </a:endParaRPr>
          </a:p>
          <a:p>
            <a:pPr indent="0" lvl="0" marL="0" rtl="0" algn="l">
              <a:lnSpc>
                <a:spcPct val="120000"/>
              </a:lnSpc>
              <a:spcBef>
                <a:spcPts val="1000"/>
              </a:spcBef>
              <a:spcAft>
                <a:spcPts val="0"/>
              </a:spcAft>
              <a:buClr>
                <a:srgbClr val="000000"/>
              </a:buClr>
              <a:buSzPts val="2000"/>
              <a:buFont typeface="Arial"/>
              <a:buNone/>
            </a:pPr>
            <a:r>
              <a:rPr lang="en-GB" sz="1600">
                <a:solidFill>
                  <a:srgbClr val="000000"/>
                </a:solidFill>
                <a:latin typeface="Nunito"/>
                <a:ea typeface="Nunito"/>
                <a:cs typeface="Nunito"/>
                <a:sym typeface="Nunito"/>
              </a:rPr>
              <a:t>3. Cheque book Request Approval</a:t>
            </a:r>
            <a:endParaRPr sz="1600">
              <a:solidFill>
                <a:srgbClr val="000000"/>
              </a:solidFill>
              <a:latin typeface="Nunito"/>
              <a:ea typeface="Nunito"/>
              <a:cs typeface="Nunito"/>
              <a:sym typeface="Nunito"/>
            </a:endParaRPr>
          </a:p>
          <a:p>
            <a:pPr indent="0" lvl="0" marL="0" rtl="0" algn="l">
              <a:lnSpc>
                <a:spcPct val="120000"/>
              </a:lnSpc>
              <a:spcBef>
                <a:spcPts val="1000"/>
              </a:spcBef>
              <a:spcAft>
                <a:spcPts val="0"/>
              </a:spcAft>
              <a:buClr>
                <a:srgbClr val="000000"/>
              </a:buClr>
              <a:buSzPts val="2000"/>
              <a:buFont typeface="Arial"/>
              <a:buNone/>
            </a:pPr>
            <a:r>
              <a:rPr lang="en-GB" sz="1600">
                <a:solidFill>
                  <a:srgbClr val="000000"/>
                </a:solidFill>
                <a:latin typeface="Nunito"/>
                <a:ea typeface="Nunito"/>
                <a:cs typeface="Nunito"/>
                <a:sym typeface="Nunito"/>
              </a:rPr>
              <a:t>4. User Account Info.</a:t>
            </a:r>
            <a:endParaRPr sz="1600">
              <a:latin typeface="Nunito"/>
              <a:ea typeface="Nunito"/>
              <a:cs typeface="Nunito"/>
              <a:sym typeface="Nunito"/>
            </a:endParaRPr>
          </a:p>
        </p:txBody>
      </p:sp>
      <p:sp>
        <p:nvSpPr>
          <p:cNvPr id="186" name="Google Shape;186;p22"/>
          <p:cNvSpPr txBox="1"/>
          <p:nvPr>
            <p:ph idx="2" type="body"/>
          </p:nvPr>
        </p:nvSpPr>
        <p:spPr>
          <a:xfrm>
            <a:off x="4505250" y="1504375"/>
            <a:ext cx="3686100" cy="2863500"/>
          </a:xfrm>
          <a:prstGeom prst="rect">
            <a:avLst/>
          </a:prstGeom>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lang="en-GB" sz="1600">
                <a:solidFill>
                  <a:srgbClr val="000000"/>
                </a:solidFill>
                <a:latin typeface="Nunito"/>
                <a:ea typeface="Nunito"/>
                <a:cs typeface="Nunito"/>
                <a:sym typeface="Nunito"/>
              </a:rPr>
              <a:t>1. </a:t>
            </a:r>
            <a:r>
              <a:rPr lang="en-GB" sz="1600">
                <a:solidFill>
                  <a:srgbClr val="000000"/>
                </a:solidFill>
                <a:latin typeface="Nunito"/>
                <a:ea typeface="Nunito"/>
                <a:cs typeface="Nunito"/>
                <a:sym typeface="Nunito"/>
              </a:rPr>
              <a:t>User Registration </a:t>
            </a:r>
            <a:endParaRPr sz="1600">
              <a:solidFill>
                <a:srgbClr val="000000"/>
              </a:solidFill>
              <a:latin typeface="Nunito"/>
              <a:ea typeface="Nunito"/>
              <a:cs typeface="Nunito"/>
              <a:sym typeface="Nunito"/>
            </a:endParaRPr>
          </a:p>
          <a:p>
            <a:pPr indent="0" lvl="0" marL="0" rtl="0" algn="l">
              <a:lnSpc>
                <a:spcPct val="120000"/>
              </a:lnSpc>
              <a:spcBef>
                <a:spcPts val="1000"/>
              </a:spcBef>
              <a:spcAft>
                <a:spcPts val="0"/>
              </a:spcAft>
              <a:buNone/>
            </a:pPr>
            <a:r>
              <a:rPr lang="en-GB" sz="1600">
                <a:solidFill>
                  <a:srgbClr val="000000"/>
                </a:solidFill>
                <a:latin typeface="Nunito"/>
                <a:ea typeface="Nunito"/>
                <a:cs typeface="Nunito"/>
                <a:sym typeface="Nunito"/>
              </a:rPr>
              <a:t>2. Login Page</a:t>
            </a:r>
            <a:endParaRPr sz="1600">
              <a:solidFill>
                <a:srgbClr val="000000"/>
              </a:solidFill>
              <a:latin typeface="Nunito"/>
              <a:ea typeface="Nunito"/>
              <a:cs typeface="Nunito"/>
              <a:sym typeface="Nunito"/>
            </a:endParaRPr>
          </a:p>
          <a:p>
            <a:pPr indent="0" lvl="0" marL="0" rtl="0" algn="l">
              <a:lnSpc>
                <a:spcPct val="120000"/>
              </a:lnSpc>
              <a:spcBef>
                <a:spcPts val="1000"/>
              </a:spcBef>
              <a:spcAft>
                <a:spcPts val="0"/>
              </a:spcAft>
              <a:buNone/>
            </a:pPr>
            <a:r>
              <a:rPr lang="en-GB" sz="1600">
                <a:solidFill>
                  <a:srgbClr val="000000"/>
                </a:solidFill>
                <a:latin typeface="Nunito"/>
                <a:ea typeface="Nunito"/>
                <a:cs typeface="Nunito"/>
                <a:sym typeface="Nunito"/>
              </a:rPr>
              <a:t>3. Transaction History</a:t>
            </a:r>
            <a:endParaRPr sz="1600">
              <a:solidFill>
                <a:srgbClr val="000000"/>
              </a:solidFill>
              <a:latin typeface="Nunito"/>
              <a:ea typeface="Nunito"/>
              <a:cs typeface="Nunito"/>
              <a:sym typeface="Nunito"/>
            </a:endParaRPr>
          </a:p>
          <a:p>
            <a:pPr indent="0" lvl="0" marL="0" rtl="0" algn="l">
              <a:lnSpc>
                <a:spcPct val="120000"/>
              </a:lnSpc>
              <a:spcBef>
                <a:spcPts val="1000"/>
              </a:spcBef>
              <a:spcAft>
                <a:spcPts val="0"/>
              </a:spcAft>
              <a:buClr>
                <a:srgbClr val="000000"/>
              </a:buClr>
              <a:buSzPts val="1600"/>
              <a:buFont typeface="Arial"/>
              <a:buNone/>
            </a:pPr>
            <a:r>
              <a:rPr lang="en-GB" sz="1600">
                <a:solidFill>
                  <a:srgbClr val="000000"/>
                </a:solidFill>
                <a:latin typeface="Nunito"/>
                <a:ea typeface="Nunito"/>
                <a:cs typeface="Nunito"/>
                <a:sym typeface="Nunito"/>
              </a:rPr>
              <a:t>4. Withdraw and Deposit page</a:t>
            </a:r>
            <a:endParaRPr sz="1600">
              <a:solidFill>
                <a:srgbClr val="000000"/>
              </a:solidFill>
              <a:latin typeface="Nunito"/>
              <a:ea typeface="Nunito"/>
              <a:cs typeface="Nunito"/>
              <a:sym typeface="Nunito"/>
            </a:endParaRPr>
          </a:p>
          <a:p>
            <a:pPr indent="0" lvl="0" marL="0" rtl="0" algn="l">
              <a:lnSpc>
                <a:spcPct val="120000"/>
              </a:lnSpc>
              <a:spcBef>
                <a:spcPts val="1000"/>
              </a:spcBef>
              <a:spcAft>
                <a:spcPts val="0"/>
              </a:spcAft>
              <a:buClr>
                <a:srgbClr val="000000"/>
              </a:buClr>
              <a:buSzPts val="1600"/>
              <a:buFont typeface="Arial"/>
              <a:buNone/>
            </a:pPr>
            <a:r>
              <a:rPr lang="en-GB" sz="1600">
                <a:solidFill>
                  <a:srgbClr val="000000"/>
                </a:solidFill>
                <a:latin typeface="Nunito"/>
                <a:ea typeface="Nunito"/>
                <a:cs typeface="Nunito"/>
                <a:sym typeface="Nunito"/>
              </a:rPr>
              <a:t>5. Fund Transaction Page</a:t>
            </a:r>
            <a:endParaRPr sz="1600">
              <a:solidFill>
                <a:srgbClr val="000000"/>
              </a:solidFill>
              <a:latin typeface="Nunito"/>
              <a:ea typeface="Nunito"/>
              <a:cs typeface="Nunito"/>
              <a:sym typeface="Nunito"/>
            </a:endParaRPr>
          </a:p>
          <a:p>
            <a:pPr indent="0" lvl="0" marL="0" rtl="0" algn="l">
              <a:lnSpc>
                <a:spcPct val="120000"/>
              </a:lnSpc>
              <a:spcBef>
                <a:spcPts val="1000"/>
              </a:spcBef>
              <a:spcAft>
                <a:spcPts val="0"/>
              </a:spcAft>
              <a:buClr>
                <a:srgbClr val="000000"/>
              </a:buClr>
              <a:buSzPts val="1600"/>
              <a:buFont typeface="Arial"/>
              <a:buNone/>
            </a:pPr>
            <a:r>
              <a:rPr lang="en-GB" sz="1600">
                <a:solidFill>
                  <a:srgbClr val="000000"/>
                </a:solidFill>
                <a:latin typeface="Nunito"/>
                <a:ea typeface="Nunito"/>
                <a:cs typeface="Nunito"/>
                <a:sym typeface="Nunito"/>
              </a:rPr>
              <a:t>6. Request </a:t>
            </a:r>
            <a:r>
              <a:rPr lang="en-GB" sz="1600">
                <a:solidFill>
                  <a:srgbClr val="000000"/>
                </a:solidFill>
                <a:latin typeface="Nunito"/>
                <a:ea typeface="Nunito"/>
                <a:cs typeface="Nunito"/>
                <a:sym typeface="Nunito"/>
              </a:rPr>
              <a:t>Cheque Book</a:t>
            </a:r>
            <a:endParaRPr sz="1600">
              <a:solidFill>
                <a:srgbClr val="000000"/>
              </a:solidFill>
              <a:latin typeface="Nunito"/>
              <a:ea typeface="Nunito"/>
              <a:cs typeface="Nunito"/>
              <a:sym typeface="Nunito"/>
            </a:endParaRPr>
          </a:p>
          <a:p>
            <a:pPr indent="0" lvl="0" marL="0" rtl="0" algn="l">
              <a:lnSpc>
                <a:spcPct val="120000"/>
              </a:lnSpc>
              <a:spcBef>
                <a:spcPts val="1000"/>
              </a:spcBef>
              <a:spcAft>
                <a:spcPts val="0"/>
              </a:spcAft>
              <a:buClr>
                <a:srgbClr val="000000"/>
              </a:buClr>
              <a:buSzPts val="2000"/>
              <a:buFont typeface="Arial"/>
              <a:buNone/>
            </a:pPr>
            <a:r>
              <a:rPr lang="en-GB" sz="1600">
                <a:solidFill>
                  <a:srgbClr val="000000"/>
                </a:solidFill>
                <a:latin typeface="Nunito"/>
                <a:ea typeface="Nunito"/>
                <a:cs typeface="Nunito"/>
                <a:sym typeface="Nunito"/>
              </a:rPr>
              <a:t>7. User Session.</a:t>
            </a:r>
            <a:endParaRPr sz="16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326225" y="309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B5394"/>
                </a:solidFill>
                <a:latin typeface="Times New Roman"/>
                <a:ea typeface="Times New Roman"/>
                <a:cs typeface="Times New Roman"/>
                <a:sym typeface="Times New Roman"/>
              </a:rPr>
              <a:t>ER Diagram</a:t>
            </a:r>
            <a:endParaRPr>
              <a:solidFill>
                <a:srgbClr val="0B5394"/>
              </a:solidFill>
              <a:latin typeface="Times New Roman"/>
              <a:ea typeface="Times New Roman"/>
              <a:cs typeface="Times New Roman"/>
              <a:sym typeface="Times New Roman"/>
            </a:endParaRPr>
          </a:p>
        </p:txBody>
      </p:sp>
      <p:pic>
        <p:nvPicPr>
          <p:cNvPr id="192" name="Google Shape;192;p23"/>
          <p:cNvPicPr preferRelativeResize="0"/>
          <p:nvPr/>
        </p:nvPicPr>
        <p:blipFill rotWithShape="1">
          <a:blip r:embed="rId3">
            <a:alphaModFix/>
          </a:blip>
          <a:srcRect b="0" l="0" r="0" t="18387"/>
          <a:stretch/>
        </p:blipFill>
        <p:spPr>
          <a:xfrm>
            <a:off x="216025" y="486375"/>
            <a:ext cx="8711950" cy="4413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3200"/>
              <a:buFont typeface="Gill Sans"/>
              <a:buNone/>
            </a:pPr>
            <a:r>
              <a:rPr b="1" lang="en-GB">
                <a:solidFill>
                  <a:srgbClr val="0B5394"/>
                </a:solidFill>
                <a:latin typeface="Times New Roman"/>
                <a:ea typeface="Times New Roman"/>
                <a:cs typeface="Times New Roman"/>
                <a:sym typeface="Times New Roman"/>
              </a:rPr>
              <a:t>UNIT TESTING</a:t>
            </a:r>
            <a:endParaRPr b="1">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0B5394"/>
              </a:solidFill>
              <a:latin typeface="Times New Roman"/>
              <a:ea typeface="Times New Roman"/>
              <a:cs typeface="Times New Roman"/>
              <a:sym typeface="Times New Roman"/>
            </a:endParaRPr>
          </a:p>
        </p:txBody>
      </p:sp>
      <p:sp>
        <p:nvSpPr>
          <p:cNvPr id="198" name="Google Shape;198;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228600" lvl="0" marL="228600" rtl="0" algn="l">
              <a:lnSpc>
                <a:spcPct val="120000"/>
              </a:lnSpc>
              <a:spcBef>
                <a:spcPts val="0"/>
              </a:spcBef>
              <a:spcAft>
                <a:spcPts val="0"/>
              </a:spcAft>
              <a:buClr>
                <a:srgbClr val="B71E42"/>
              </a:buClr>
              <a:buSzPts val="2000"/>
              <a:buFont typeface="Nunito"/>
              <a:buChar char="•"/>
            </a:pPr>
            <a:r>
              <a:rPr lang="en-GB" sz="2000">
                <a:solidFill>
                  <a:srgbClr val="000000"/>
                </a:solidFill>
                <a:latin typeface="Nunito"/>
                <a:ea typeface="Nunito"/>
                <a:cs typeface="Nunito"/>
                <a:sym typeface="Nunito"/>
              </a:rPr>
              <a:t>Verify that for new users based on the user id of the user, their records are added in the database.</a:t>
            </a:r>
            <a:endParaRPr sz="2000">
              <a:solidFill>
                <a:srgbClr val="000000"/>
              </a:solidFill>
              <a:latin typeface="Nunito"/>
              <a:ea typeface="Nunito"/>
              <a:cs typeface="Nunito"/>
              <a:sym typeface="Nunito"/>
            </a:endParaRPr>
          </a:p>
          <a:p>
            <a:pPr indent="-228600" lvl="0" marL="228600" rtl="0" algn="l">
              <a:lnSpc>
                <a:spcPct val="120000"/>
              </a:lnSpc>
              <a:spcBef>
                <a:spcPts val="1000"/>
              </a:spcBef>
              <a:spcAft>
                <a:spcPts val="0"/>
              </a:spcAft>
              <a:buClr>
                <a:srgbClr val="B71E42"/>
              </a:buClr>
              <a:buSzPts val="2000"/>
              <a:buFont typeface="Nunito"/>
              <a:buChar char="•"/>
            </a:pPr>
            <a:r>
              <a:rPr lang="en-GB" sz="2000">
                <a:solidFill>
                  <a:srgbClr val="000000"/>
                </a:solidFill>
                <a:latin typeface="Nunito"/>
                <a:ea typeface="Nunito"/>
                <a:cs typeface="Nunito"/>
                <a:sym typeface="Nunito"/>
              </a:rPr>
              <a:t>Verify that for existing users based on the s.no. of the user, their records are added in the database.</a:t>
            </a:r>
            <a:endParaRPr sz="2000">
              <a:solidFill>
                <a:srgbClr val="000000"/>
              </a:solidFill>
              <a:latin typeface="Nunito"/>
              <a:ea typeface="Nunito"/>
              <a:cs typeface="Nunito"/>
              <a:sym typeface="Nunito"/>
            </a:endParaRPr>
          </a:p>
          <a:p>
            <a:pPr indent="-101600" lvl="0" marL="228600" rtl="0" algn="l">
              <a:lnSpc>
                <a:spcPct val="120000"/>
              </a:lnSpc>
              <a:spcBef>
                <a:spcPts val="1000"/>
              </a:spcBef>
              <a:spcAft>
                <a:spcPts val="0"/>
              </a:spcAft>
              <a:buClr>
                <a:srgbClr val="000000"/>
              </a:buClr>
              <a:buSzPts val="2000"/>
              <a:buFont typeface="Arial"/>
              <a:buNone/>
            </a:pPr>
            <a:r>
              <a:t/>
            </a:r>
            <a:endParaRPr sz="2000">
              <a:solidFill>
                <a:srgbClr val="000000"/>
              </a:solidFill>
              <a:latin typeface="Nunito"/>
              <a:ea typeface="Nunito"/>
              <a:cs typeface="Nunito"/>
              <a:sym typeface="Nunito"/>
            </a:endParaRPr>
          </a:p>
          <a:p>
            <a:pPr indent="0" lvl="0" marL="0" rtl="0" algn="l">
              <a:spcBef>
                <a:spcPts val="0"/>
              </a:spcBef>
              <a:spcAft>
                <a:spcPts val="1200"/>
              </a:spcAft>
              <a:buNone/>
            </a:pPr>
            <a:r>
              <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200475" y="69300"/>
            <a:ext cx="7505700" cy="59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0B5394"/>
                </a:solidFill>
                <a:latin typeface="Times New Roman"/>
                <a:ea typeface="Times New Roman"/>
                <a:cs typeface="Times New Roman"/>
                <a:sym typeface="Times New Roman"/>
              </a:rPr>
              <a:t>OutPuts</a:t>
            </a:r>
            <a:endParaRPr b="1">
              <a:solidFill>
                <a:srgbClr val="0B5394"/>
              </a:solidFill>
              <a:latin typeface="Times New Roman"/>
              <a:ea typeface="Times New Roman"/>
              <a:cs typeface="Times New Roman"/>
              <a:sym typeface="Times New Roman"/>
            </a:endParaRPr>
          </a:p>
        </p:txBody>
      </p:sp>
      <p:pic>
        <p:nvPicPr>
          <p:cNvPr id="204" name="Google Shape;204;p25"/>
          <p:cNvPicPr preferRelativeResize="0"/>
          <p:nvPr/>
        </p:nvPicPr>
        <p:blipFill>
          <a:blip r:embed="rId3">
            <a:alphaModFix/>
          </a:blip>
          <a:stretch>
            <a:fillRect/>
          </a:stretch>
        </p:blipFill>
        <p:spPr>
          <a:xfrm>
            <a:off x="195938" y="202325"/>
            <a:ext cx="8752125" cy="4738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B5394"/>
                </a:solidFill>
                <a:latin typeface="Times New Roman"/>
                <a:ea typeface="Times New Roman"/>
                <a:cs typeface="Times New Roman"/>
                <a:sym typeface="Times New Roman"/>
              </a:rPr>
              <a:t>Features</a:t>
            </a:r>
            <a:endParaRPr b="1">
              <a:solidFill>
                <a:srgbClr val="0B5394"/>
              </a:solidFill>
              <a:latin typeface="Times New Roman"/>
              <a:ea typeface="Times New Roman"/>
              <a:cs typeface="Times New Roman"/>
              <a:sym typeface="Times New Roman"/>
            </a:endParaRPr>
          </a:p>
        </p:txBody>
      </p:sp>
      <p:sp>
        <p:nvSpPr>
          <p:cNvPr id="210" name="Google Shape;210;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228600" lvl="0" marL="228600" rtl="0" algn="l">
              <a:lnSpc>
                <a:spcPct val="120000"/>
              </a:lnSpc>
              <a:spcBef>
                <a:spcPts val="0"/>
              </a:spcBef>
              <a:spcAft>
                <a:spcPts val="0"/>
              </a:spcAft>
              <a:buClr>
                <a:srgbClr val="B71E42"/>
              </a:buClr>
              <a:buSzPts val="2000"/>
              <a:buFont typeface="Nunito"/>
              <a:buChar char="•"/>
            </a:pPr>
            <a:r>
              <a:rPr lang="en-GB" sz="2000">
                <a:solidFill>
                  <a:srgbClr val="000000"/>
                </a:solidFill>
                <a:latin typeface="Nunito"/>
                <a:ea typeface="Nunito"/>
                <a:cs typeface="Nunito"/>
                <a:sym typeface="Nunito"/>
              </a:rPr>
              <a:t>Viewing Account balance</a:t>
            </a:r>
            <a:endParaRPr sz="2000">
              <a:solidFill>
                <a:srgbClr val="000000"/>
              </a:solidFill>
              <a:latin typeface="Nunito"/>
              <a:ea typeface="Nunito"/>
              <a:cs typeface="Nunito"/>
              <a:sym typeface="Nunito"/>
            </a:endParaRPr>
          </a:p>
          <a:p>
            <a:pPr indent="-228600" lvl="0" marL="228600" rtl="0" algn="l">
              <a:lnSpc>
                <a:spcPct val="120000"/>
              </a:lnSpc>
              <a:spcBef>
                <a:spcPts val="1000"/>
              </a:spcBef>
              <a:spcAft>
                <a:spcPts val="0"/>
              </a:spcAft>
              <a:buClr>
                <a:srgbClr val="B71E42"/>
              </a:buClr>
              <a:buSzPts val="2000"/>
              <a:buFont typeface="Nunito"/>
              <a:buChar char="•"/>
            </a:pPr>
            <a:r>
              <a:rPr lang="en-GB" sz="2000">
                <a:solidFill>
                  <a:srgbClr val="000000"/>
                </a:solidFill>
                <a:latin typeface="Nunito"/>
                <a:ea typeface="Nunito"/>
                <a:cs typeface="Nunito"/>
                <a:sym typeface="Nunito"/>
              </a:rPr>
              <a:t>Viewing recent transactions</a:t>
            </a:r>
            <a:endParaRPr sz="2000">
              <a:solidFill>
                <a:srgbClr val="000000"/>
              </a:solidFill>
              <a:latin typeface="Nunito"/>
              <a:ea typeface="Nunito"/>
              <a:cs typeface="Nunito"/>
              <a:sym typeface="Nunito"/>
            </a:endParaRPr>
          </a:p>
          <a:p>
            <a:pPr indent="-228600" lvl="0" marL="228600" rtl="0" algn="l">
              <a:lnSpc>
                <a:spcPct val="120000"/>
              </a:lnSpc>
              <a:spcBef>
                <a:spcPts val="1000"/>
              </a:spcBef>
              <a:spcAft>
                <a:spcPts val="0"/>
              </a:spcAft>
              <a:buClr>
                <a:srgbClr val="B71E42"/>
              </a:buClr>
              <a:buSzPts val="2000"/>
              <a:buFont typeface="Nunito"/>
              <a:buChar char="•"/>
            </a:pPr>
            <a:r>
              <a:rPr lang="en-GB" sz="2000">
                <a:solidFill>
                  <a:srgbClr val="000000"/>
                </a:solidFill>
                <a:latin typeface="Nunito"/>
                <a:ea typeface="Nunito"/>
                <a:cs typeface="Nunito"/>
                <a:sym typeface="Nunito"/>
              </a:rPr>
              <a:t>Ordering cheque books</a:t>
            </a:r>
            <a:endParaRPr sz="2000">
              <a:solidFill>
                <a:srgbClr val="000000"/>
              </a:solidFill>
              <a:latin typeface="Nunito"/>
              <a:ea typeface="Nunito"/>
              <a:cs typeface="Nunito"/>
              <a:sym typeface="Nunito"/>
            </a:endParaRPr>
          </a:p>
          <a:p>
            <a:pPr indent="-228600" lvl="0" marL="228600" rtl="0" algn="l">
              <a:lnSpc>
                <a:spcPct val="120000"/>
              </a:lnSpc>
              <a:spcBef>
                <a:spcPts val="1000"/>
              </a:spcBef>
              <a:spcAft>
                <a:spcPts val="0"/>
              </a:spcAft>
              <a:buClr>
                <a:srgbClr val="B71E42"/>
              </a:buClr>
              <a:buSzPts val="2000"/>
              <a:buFont typeface="Nunito"/>
              <a:buChar char="•"/>
            </a:pPr>
            <a:r>
              <a:rPr lang="en-GB" sz="2000">
                <a:solidFill>
                  <a:srgbClr val="000000"/>
                </a:solidFill>
                <a:latin typeface="Nunito"/>
                <a:ea typeface="Nunito"/>
                <a:cs typeface="Nunito"/>
                <a:sym typeface="Nunito"/>
              </a:rPr>
              <a:t>Managing multiple users</a:t>
            </a:r>
            <a:endParaRPr sz="2000">
              <a:solidFill>
                <a:srgbClr val="000000"/>
              </a:solidFill>
              <a:latin typeface="Nunito"/>
              <a:ea typeface="Nunito"/>
              <a:cs typeface="Nunito"/>
              <a:sym typeface="Nunito"/>
            </a:endParaRPr>
          </a:p>
          <a:p>
            <a:pPr indent="-228600" lvl="0" marL="228600" rtl="0" algn="l">
              <a:lnSpc>
                <a:spcPct val="120000"/>
              </a:lnSpc>
              <a:spcBef>
                <a:spcPts val="1000"/>
              </a:spcBef>
              <a:spcAft>
                <a:spcPts val="0"/>
              </a:spcAft>
              <a:buClr>
                <a:srgbClr val="B71E42"/>
              </a:buClr>
              <a:buSzPts val="2000"/>
              <a:buFont typeface="Nunito"/>
              <a:buChar char="•"/>
            </a:pPr>
            <a:r>
              <a:rPr lang="en-GB" sz="2000">
                <a:solidFill>
                  <a:srgbClr val="000000"/>
                </a:solidFill>
                <a:latin typeface="Nunito"/>
                <a:ea typeface="Nunito"/>
                <a:cs typeface="Nunito"/>
                <a:sym typeface="Nunito"/>
              </a:rPr>
              <a:t>Transfers</a:t>
            </a:r>
            <a:endParaRPr sz="2000">
              <a:solidFill>
                <a:srgbClr val="000000"/>
              </a:solidFill>
              <a:latin typeface="Nunito"/>
              <a:ea typeface="Nunito"/>
              <a:cs typeface="Nunito"/>
              <a:sym typeface="Nunito"/>
            </a:endParaRPr>
          </a:p>
          <a:p>
            <a:pPr indent="0" lvl="0" marL="0" rtl="0" algn="l">
              <a:spcBef>
                <a:spcPts val="0"/>
              </a:spcBef>
              <a:spcAft>
                <a:spcPts val="1200"/>
              </a:spcAft>
              <a:buNone/>
            </a:pPr>
            <a:r>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3200"/>
              <a:buFont typeface="Times New Roman"/>
              <a:buNone/>
            </a:pPr>
            <a:r>
              <a:rPr b="1" lang="en-GB">
                <a:solidFill>
                  <a:srgbClr val="0B5394"/>
                </a:solidFill>
                <a:latin typeface="Times New Roman"/>
                <a:ea typeface="Times New Roman"/>
                <a:cs typeface="Times New Roman"/>
                <a:sym typeface="Times New Roman"/>
              </a:rPr>
              <a:t>ADVANTAGES</a:t>
            </a:r>
            <a:endParaRPr b="1">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0B5394"/>
              </a:solidFill>
              <a:latin typeface="Times New Roman"/>
              <a:ea typeface="Times New Roman"/>
              <a:cs typeface="Times New Roman"/>
              <a:sym typeface="Times New Roman"/>
            </a:endParaRPr>
          </a:p>
        </p:txBody>
      </p:sp>
      <p:sp>
        <p:nvSpPr>
          <p:cNvPr id="216" name="Google Shape;216;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457200" lvl="0" marL="457200" rtl="0" algn="l">
              <a:lnSpc>
                <a:spcPct val="120000"/>
              </a:lnSpc>
              <a:spcBef>
                <a:spcPts val="0"/>
              </a:spcBef>
              <a:spcAft>
                <a:spcPts val="0"/>
              </a:spcAft>
              <a:buClr>
                <a:srgbClr val="B71E42"/>
              </a:buClr>
              <a:buSzPts val="2000"/>
              <a:buFont typeface="Nunito"/>
              <a:buAutoNum type="arabicPeriod"/>
            </a:pPr>
            <a:r>
              <a:rPr lang="en-GB" sz="2000">
                <a:solidFill>
                  <a:srgbClr val="000000"/>
                </a:solidFill>
                <a:latin typeface="Nunito"/>
                <a:ea typeface="Nunito"/>
                <a:cs typeface="Nunito"/>
                <a:sym typeface="Nunito"/>
              </a:rPr>
              <a:t>Easy Fund Transaction between accounts.</a:t>
            </a:r>
            <a:endParaRPr sz="2000">
              <a:solidFill>
                <a:srgbClr val="000000"/>
              </a:solidFill>
              <a:latin typeface="Nunito"/>
              <a:ea typeface="Nunito"/>
              <a:cs typeface="Nunito"/>
              <a:sym typeface="Nunito"/>
            </a:endParaRPr>
          </a:p>
          <a:p>
            <a:pPr indent="-457200" lvl="0" marL="457200" rtl="0" algn="l">
              <a:lnSpc>
                <a:spcPct val="120000"/>
              </a:lnSpc>
              <a:spcBef>
                <a:spcPts val="1000"/>
              </a:spcBef>
              <a:spcAft>
                <a:spcPts val="0"/>
              </a:spcAft>
              <a:buClr>
                <a:srgbClr val="B71E42"/>
              </a:buClr>
              <a:buSzPts val="2000"/>
              <a:buFont typeface="Nunito"/>
              <a:buAutoNum type="arabicPeriod"/>
            </a:pPr>
            <a:r>
              <a:rPr lang="en-GB" sz="2000">
                <a:solidFill>
                  <a:srgbClr val="000000"/>
                </a:solidFill>
                <a:latin typeface="Nunito"/>
                <a:ea typeface="Nunito"/>
                <a:cs typeface="Nunito"/>
                <a:sym typeface="Nunito"/>
              </a:rPr>
              <a:t>Secure Banking.</a:t>
            </a:r>
            <a:endParaRPr sz="2000">
              <a:solidFill>
                <a:srgbClr val="000000"/>
              </a:solidFill>
              <a:latin typeface="Nunito"/>
              <a:ea typeface="Nunito"/>
              <a:cs typeface="Nunito"/>
              <a:sym typeface="Nunito"/>
            </a:endParaRPr>
          </a:p>
          <a:p>
            <a:pPr indent="-457200" lvl="0" marL="457200" rtl="0" algn="l">
              <a:lnSpc>
                <a:spcPct val="120000"/>
              </a:lnSpc>
              <a:spcBef>
                <a:spcPts val="1000"/>
              </a:spcBef>
              <a:spcAft>
                <a:spcPts val="0"/>
              </a:spcAft>
              <a:buClr>
                <a:srgbClr val="B71E42"/>
              </a:buClr>
              <a:buSzPts val="2000"/>
              <a:buFont typeface="Nunito"/>
              <a:buAutoNum type="arabicPeriod"/>
            </a:pPr>
            <a:r>
              <a:rPr lang="en-GB" sz="2000">
                <a:solidFill>
                  <a:srgbClr val="000000"/>
                </a:solidFill>
                <a:latin typeface="Nunito"/>
                <a:ea typeface="Nunito"/>
                <a:cs typeface="Nunito"/>
                <a:sym typeface="Nunito"/>
              </a:rPr>
              <a:t>Access 24/7.</a:t>
            </a:r>
            <a:endParaRPr sz="2000">
              <a:solidFill>
                <a:srgbClr val="000000"/>
              </a:solidFill>
              <a:latin typeface="Nunito"/>
              <a:ea typeface="Nunito"/>
              <a:cs typeface="Nunito"/>
              <a:sym typeface="Nunito"/>
            </a:endParaRPr>
          </a:p>
          <a:p>
            <a:pPr indent="-457200" lvl="0" marL="457200" rtl="0" algn="l">
              <a:lnSpc>
                <a:spcPct val="120000"/>
              </a:lnSpc>
              <a:spcBef>
                <a:spcPts val="1000"/>
              </a:spcBef>
              <a:spcAft>
                <a:spcPts val="0"/>
              </a:spcAft>
              <a:buClr>
                <a:srgbClr val="B71E42"/>
              </a:buClr>
              <a:buSzPts val="2000"/>
              <a:buFont typeface="Nunito"/>
              <a:buAutoNum type="arabicPeriod"/>
            </a:pPr>
            <a:r>
              <a:rPr lang="en-GB" sz="2000">
                <a:solidFill>
                  <a:srgbClr val="000000"/>
                </a:solidFill>
                <a:latin typeface="Nunito"/>
                <a:ea typeface="Nunito"/>
                <a:cs typeface="Nunito"/>
                <a:sym typeface="Nunito"/>
              </a:rPr>
              <a:t>Better Services.</a:t>
            </a:r>
            <a:endParaRPr sz="2000">
              <a:solidFill>
                <a:srgbClr val="000000"/>
              </a:solidFill>
              <a:latin typeface="Nunito"/>
              <a:ea typeface="Nunito"/>
              <a:cs typeface="Nunito"/>
              <a:sym typeface="Nunito"/>
            </a:endParaRPr>
          </a:p>
          <a:p>
            <a:pPr indent="-457200" lvl="0" marL="457200" rtl="0" algn="l">
              <a:lnSpc>
                <a:spcPct val="120000"/>
              </a:lnSpc>
              <a:spcBef>
                <a:spcPts val="1000"/>
              </a:spcBef>
              <a:spcAft>
                <a:spcPts val="0"/>
              </a:spcAft>
              <a:buClr>
                <a:srgbClr val="B71E42"/>
              </a:buClr>
              <a:buSzPts val="2000"/>
              <a:buFont typeface="Nunito"/>
              <a:buAutoNum type="arabicPeriod"/>
            </a:pPr>
            <a:r>
              <a:rPr lang="en-GB" sz="2000">
                <a:solidFill>
                  <a:srgbClr val="000000"/>
                </a:solidFill>
                <a:latin typeface="Nunito"/>
                <a:ea typeface="Nunito"/>
                <a:cs typeface="Nunito"/>
                <a:sym typeface="Nunito"/>
              </a:rPr>
              <a:t>Transfer Money.</a:t>
            </a:r>
            <a:endParaRPr sz="2000">
              <a:solidFill>
                <a:srgbClr val="000000"/>
              </a:solidFill>
              <a:latin typeface="Nunito"/>
              <a:ea typeface="Nunito"/>
              <a:cs typeface="Nunito"/>
              <a:sym typeface="Nunito"/>
            </a:endParaRPr>
          </a:p>
          <a:p>
            <a:pPr indent="0" lvl="0" marL="0" rtl="0" algn="l">
              <a:spcBef>
                <a:spcPts val="0"/>
              </a:spcBef>
              <a:spcAft>
                <a:spcPts val="1200"/>
              </a:spcAft>
              <a:buNone/>
            </a:pPr>
            <a:r>
              <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3200"/>
              <a:buFont typeface="Gill Sans"/>
              <a:buNone/>
            </a:pPr>
            <a:r>
              <a:rPr b="1" lang="en-GB">
                <a:solidFill>
                  <a:srgbClr val="0B5394"/>
                </a:solidFill>
                <a:latin typeface="Times New Roman"/>
                <a:ea typeface="Times New Roman"/>
                <a:cs typeface="Times New Roman"/>
                <a:sym typeface="Times New Roman"/>
              </a:rPr>
              <a:t>CONCLUSION</a:t>
            </a:r>
            <a:endParaRPr b="1">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0B5394"/>
              </a:solidFill>
              <a:latin typeface="Times New Roman"/>
              <a:ea typeface="Times New Roman"/>
              <a:cs typeface="Times New Roman"/>
              <a:sym typeface="Times New Roman"/>
            </a:endParaRPr>
          </a:p>
        </p:txBody>
      </p:sp>
      <p:sp>
        <p:nvSpPr>
          <p:cNvPr id="222" name="Google Shape;222;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a:bodyPr>
          <a:lstStyle/>
          <a:p>
            <a:pPr indent="0" lvl="0" marL="0" rtl="0" algn="l">
              <a:lnSpc>
                <a:spcPct val="120000"/>
              </a:lnSpc>
              <a:spcBef>
                <a:spcPts val="0"/>
              </a:spcBef>
              <a:spcAft>
                <a:spcPts val="0"/>
              </a:spcAft>
              <a:buNone/>
            </a:pPr>
            <a:r>
              <a:rPr lang="en-GB" sz="2000">
                <a:solidFill>
                  <a:srgbClr val="000000"/>
                </a:solidFill>
                <a:latin typeface="Nunito"/>
                <a:ea typeface="Nunito"/>
                <a:cs typeface="Nunito"/>
                <a:sym typeface="Nunito"/>
              </a:rPr>
              <a:t>The strategy of bank is to provide value added services and products to the consumers, utilizing the internet extensively. The main aim of E-banking or online banking is to make transactions through online processes and provide customers with more benefits. Providing internet banking is increasingly becoming a “need to have” than “nice to have” services.</a:t>
            </a:r>
            <a:endParaRPr sz="2000">
              <a:solidFill>
                <a:srgbClr val="000000"/>
              </a:solidFill>
              <a:latin typeface="Nunito"/>
              <a:ea typeface="Nunito"/>
              <a:cs typeface="Nunito"/>
              <a:sym typeface="Nunito"/>
            </a:endParaRPr>
          </a:p>
          <a:p>
            <a:pPr indent="-101600" lvl="0" marL="228600" rtl="0" algn="l">
              <a:lnSpc>
                <a:spcPct val="120000"/>
              </a:lnSpc>
              <a:spcBef>
                <a:spcPts val="1000"/>
              </a:spcBef>
              <a:spcAft>
                <a:spcPts val="0"/>
              </a:spcAft>
              <a:buClr>
                <a:srgbClr val="000000"/>
              </a:buClr>
              <a:buSzPct val="100000"/>
              <a:buFont typeface="Arial"/>
              <a:buNone/>
            </a:pPr>
            <a:r>
              <a:t/>
            </a:r>
            <a:endParaRPr b="1" sz="2000">
              <a:solidFill>
                <a:srgbClr val="000000"/>
              </a:solidFill>
              <a:latin typeface="Nunito"/>
              <a:ea typeface="Nunito"/>
              <a:cs typeface="Nunito"/>
              <a:sym typeface="Nunito"/>
            </a:endParaRPr>
          </a:p>
          <a:p>
            <a:pPr indent="0" lvl="0" marL="0" rtl="0" algn="l">
              <a:spcBef>
                <a:spcPts val="0"/>
              </a:spcBef>
              <a:spcAft>
                <a:spcPts val="1200"/>
              </a:spcAft>
              <a:buNone/>
            </a:pPr>
            <a:r>
              <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931325"/>
            <a:ext cx="7505700" cy="72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B5394"/>
                </a:solidFill>
                <a:latin typeface="Times New Roman"/>
                <a:ea typeface="Times New Roman"/>
                <a:cs typeface="Times New Roman"/>
                <a:sym typeface="Times New Roman"/>
              </a:rPr>
              <a:t>Project Members</a:t>
            </a:r>
            <a:endParaRPr b="1">
              <a:solidFill>
                <a:srgbClr val="0B5394"/>
              </a:solidFill>
              <a:latin typeface="Times New Roman"/>
              <a:ea typeface="Times New Roman"/>
              <a:cs typeface="Times New Roman"/>
              <a:sym typeface="Times New Roman"/>
            </a:endParaRPr>
          </a:p>
        </p:txBody>
      </p:sp>
      <p:sp>
        <p:nvSpPr>
          <p:cNvPr id="135" name="Google Shape;135;p14"/>
          <p:cNvSpPr txBox="1"/>
          <p:nvPr>
            <p:ph idx="1" type="body"/>
          </p:nvPr>
        </p:nvSpPr>
        <p:spPr>
          <a:xfrm>
            <a:off x="529850" y="1883525"/>
            <a:ext cx="4042200" cy="2448000"/>
          </a:xfrm>
          <a:prstGeom prst="rect">
            <a:avLst/>
          </a:prstGeom>
        </p:spPr>
        <p:txBody>
          <a:bodyPr anchorCtr="0" anchor="t" bIns="91425" lIns="91425" spcFirstLastPara="1" rIns="91425" wrap="square" tIns="91425">
            <a:noAutofit/>
          </a:bodyPr>
          <a:lstStyle/>
          <a:p>
            <a:pPr indent="-222250" lvl="0" marL="228600" rtl="0" algn="l">
              <a:lnSpc>
                <a:spcPct val="120000"/>
              </a:lnSpc>
              <a:spcBef>
                <a:spcPts val="0"/>
              </a:spcBef>
              <a:spcAft>
                <a:spcPts val="0"/>
              </a:spcAft>
              <a:buClr>
                <a:srgbClr val="B71E42"/>
              </a:buClr>
              <a:buSzPts val="1600"/>
              <a:buFont typeface="Nunito SemiBold"/>
              <a:buChar char="★"/>
            </a:pPr>
            <a:r>
              <a:rPr lang="en-GB" sz="1600">
                <a:solidFill>
                  <a:srgbClr val="000000"/>
                </a:solidFill>
                <a:latin typeface="Nunito SemiBold"/>
                <a:ea typeface="Nunito SemiBold"/>
                <a:cs typeface="Nunito SemiBold"/>
                <a:sym typeface="Nunito SemiBold"/>
              </a:rPr>
              <a:t>Kothakota Ram Sandeep        2487825</a:t>
            </a:r>
            <a:endParaRPr sz="1600">
              <a:solidFill>
                <a:srgbClr val="000000"/>
              </a:solidFill>
              <a:latin typeface="Nunito SemiBold"/>
              <a:ea typeface="Nunito SemiBold"/>
              <a:cs typeface="Nunito SemiBold"/>
              <a:sym typeface="Nunito SemiBold"/>
            </a:endParaRPr>
          </a:p>
          <a:p>
            <a:pPr indent="-222250" lvl="0" marL="228600" rtl="0" algn="l">
              <a:lnSpc>
                <a:spcPct val="120000"/>
              </a:lnSpc>
              <a:spcBef>
                <a:spcPts val="1000"/>
              </a:spcBef>
              <a:spcAft>
                <a:spcPts val="0"/>
              </a:spcAft>
              <a:buClr>
                <a:srgbClr val="B71E42"/>
              </a:buClr>
              <a:buSzPts val="1600"/>
              <a:buFont typeface="Nunito SemiBold"/>
              <a:buChar char="★"/>
            </a:pPr>
            <a:r>
              <a:rPr lang="en-GB" sz="1600">
                <a:solidFill>
                  <a:srgbClr val="000000"/>
                </a:solidFill>
                <a:latin typeface="Nunito SemiBold"/>
                <a:ea typeface="Nunito SemiBold"/>
                <a:cs typeface="Nunito SemiBold"/>
                <a:sym typeface="Nunito SemiBold"/>
              </a:rPr>
              <a:t>Kranti Uddhav Kadam             2486580</a:t>
            </a:r>
            <a:endParaRPr sz="1600">
              <a:solidFill>
                <a:srgbClr val="000000"/>
              </a:solidFill>
              <a:latin typeface="Nunito SemiBold"/>
              <a:ea typeface="Nunito SemiBold"/>
              <a:cs typeface="Nunito SemiBold"/>
              <a:sym typeface="Nunito SemiBold"/>
            </a:endParaRPr>
          </a:p>
          <a:p>
            <a:pPr indent="-222250" lvl="0" marL="228600" rtl="0" algn="l">
              <a:lnSpc>
                <a:spcPct val="120000"/>
              </a:lnSpc>
              <a:spcBef>
                <a:spcPts val="1000"/>
              </a:spcBef>
              <a:spcAft>
                <a:spcPts val="0"/>
              </a:spcAft>
              <a:buClr>
                <a:srgbClr val="B71E42"/>
              </a:buClr>
              <a:buSzPts val="1600"/>
              <a:buFont typeface="Nunito SemiBold"/>
              <a:buChar char="★"/>
            </a:pPr>
            <a:r>
              <a:rPr lang="en-GB" sz="1600">
                <a:solidFill>
                  <a:srgbClr val="000000"/>
                </a:solidFill>
                <a:latin typeface="Nunito SemiBold"/>
                <a:ea typeface="Nunito SemiBold"/>
                <a:cs typeface="Nunito SemiBold"/>
                <a:sym typeface="Nunito SemiBold"/>
              </a:rPr>
              <a:t>Lakkarsu Rashmitha                2484409</a:t>
            </a:r>
            <a:endParaRPr sz="1600">
              <a:solidFill>
                <a:srgbClr val="000000"/>
              </a:solidFill>
              <a:latin typeface="Nunito SemiBold"/>
              <a:ea typeface="Nunito SemiBold"/>
              <a:cs typeface="Nunito SemiBold"/>
              <a:sym typeface="Nunito SemiBold"/>
            </a:endParaRPr>
          </a:p>
          <a:p>
            <a:pPr indent="-222250" lvl="0" marL="228600" rtl="0" algn="l">
              <a:lnSpc>
                <a:spcPct val="120000"/>
              </a:lnSpc>
              <a:spcBef>
                <a:spcPts val="1000"/>
              </a:spcBef>
              <a:spcAft>
                <a:spcPts val="0"/>
              </a:spcAft>
              <a:buClr>
                <a:srgbClr val="B71E42"/>
              </a:buClr>
              <a:buSzPts val="1600"/>
              <a:buFont typeface="Nunito SemiBold"/>
              <a:buChar char="★"/>
            </a:pPr>
            <a:r>
              <a:rPr lang="en-GB" sz="1600">
                <a:solidFill>
                  <a:srgbClr val="000000"/>
                </a:solidFill>
                <a:latin typeface="Nunito SemiBold"/>
                <a:ea typeface="Nunito SemiBold"/>
                <a:cs typeface="Nunito SemiBold"/>
                <a:sym typeface="Nunito SemiBold"/>
              </a:rPr>
              <a:t>M Sai Keerthana                      2487213</a:t>
            </a:r>
            <a:endParaRPr sz="1600">
              <a:solidFill>
                <a:srgbClr val="000000"/>
              </a:solidFill>
              <a:latin typeface="Nunito SemiBold"/>
              <a:ea typeface="Nunito SemiBold"/>
              <a:cs typeface="Nunito SemiBold"/>
              <a:sym typeface="Nunito SemiBold"/>
            </a:endParaRPr>
          </a:p>
          <a:p>
            <a:pPr indent="-222250" lvl="0" marL="228600" rtl="0" algn="l">
              <a:lnSpc>
                <a:spcPct val="120000"/>
              </a:lnSpc>
              <a:spcBef>
                <a:spcPts val="1000"/>
              </a:spcBef>
              <a:spcAft>
                <a:spcPts val="0"/>
              </a:spcAft>
              <a:buClr>
                <a:srgbClr val="B71E42"/>
              </a:buClr>
              <a:buSzPts val="1600"/>
              <a:buFont typeface="Nunito SemiBold"/>
              <a:buChar char="★"/>
            </a:pPr>
            <a:r>
              <a:rPr lang="en-GB" sz="1600">
                <a:solidFill>
                  <a:srgbClr val="000000"/>
                </a:solidFill>
                <a:latin typeface="Nunito SemiBold"/>
                <a:ea typeface="Nunito SemiBold"/>
                <a:cs typeface="Nunito SemiBold"/>
                <a:sym typeface="Nunito SemiBold"/>
              </a:rPr>
              <a:t>Manish R                                   2485809</a:t>
            </a:r>
            <a:endParaRPr sz="1600">
              <a:solidFill>
                <a:srgbClr val="000000"/>
              </a:solidFill>
              <a:latin typeface="Nunito SemiBold"/>
              <a:ea typeface="Nunito SemiBold"/>
              <a:cs typeface="Nunito SemiBold"/>
              <a:sym typeface="Nunito SemiBold"/>
            </a:endParaRPr>
          </a:p>
          <a:p>
            <a:pPr indent="0" lvl="0" marL="0" rtl="0" algn="l">
              <a:spcBef>
                <a:spcPts val="0"/>
              </a:spcBef>
              <a:spcAft>
                <a:spcPts val="1200"/>
              </a:spcAft>
              <a:buSzPts val="688"/>
              <a:buNone/>
            </a:pPr>
            <a:r>
              <a:t/>
            </a:r>
            <a:endParaRPr sz="1600">
              <a:latin typeface="Nunito SemiBold"/>
              <a:ea typeface="Nunito SemiBold"/>
              <a:cs typeface="Nunito SemiBold"/>
              <a:sym typeface="Nunito SemiBold"/>
            </a:endParaRPr>
          </a:p>
        </p:txBody>
      </p:sp>
      <p:sp>
        <p:nvSpPr>
          <p:cNvPr id="136" name="Google Shape;136;p14"/>
          <p:cNvSpPr txBox="1"/>
          <p:nvPr>
            <p:ph idx="2" type="body"/>
          </p:nvPr>
        </p:nvSpPr>
        <p:spPr>
          <a:xfrm>
            <a:off x="4593325" y="1883525"/>
            <a:ext cx="4042200" cy="2448000"/>
          </a:xfrm>
          <a:prstGeom prst="rect">
            <a:avLst/>
          </a:prstGeom>
        </p:spPr>
        <p:txBody>
          <a:bodyPr anchorCtr="0" anchor="t" bIns="91425" lIns="91425" spcFirstLastPara="1" rIns="91425" wrap="square" tIns="91425">
            <a:noAutofit/>
          </a:bodyPr>
          <a:lstStyle/>
          <a:p>
            <a:pPr indent="-222250" lvl="0" marL="228600" rtl="0" algn="l">
              <a:lnSpc>
                <a:spcPct val="120000"/>
              </a:lnSpc>
              <a:spcBef>
                <a:spcPts val="1000"/>
              </a:spcBef>
              <a:spcAft>
                <a:spcPts val="0"/>
              </a:spcAft>
              <a:buClr>
                <a:srgbClr val="B71E42"/>
              </a:buClr>
              <a:buSzPts val="1600"/>
              <a:buFont typeface="Nunito SemiBold"/>
              <a:buChar char="★"/>
            </a:pPr>
            <a:r>
              <a:rPr lang="en-GB" sz="1600">
                <a:solidFill>
                  <a:srgbClr val="000000"/>
                </a:solidFill>
                <a:latin typeface="Nunito SemiBold"/>
                <a:ea typeface="Nunito SemiBold"/>
                <a:cs typeface="Nunito SemiBold"/>
                <a:sym typeface="Nunito SemiBold"/>
              </a:rPr>
              <a:t>Manubolu Vinay                      2484760</a:t>
            </a:r>
            <a:endParaRPr sz="1600">
              <a:solidFill>
                <a:srgbClr val="000000"/>
              </a:solidFill>
              <a:latin typeface="Nunito SemiBold"/>
              <a:ea typeface="Nunito SemiBold"/>
              <a:cs typeface="Nunito SemiBold"/>
              <a:sym typeface="Nunito SemiBold"/>
            </a:endParaRPr>
          </a:p>
          <a:p>
            <a:pPr indent="-222250" lvl="0" marL="228600" rtl="0" algn="l">
              <a:lnSpc>
                <a:spcPct val="120000"/>
              </a:lnSpc>
              <a:spcBef>
                <a:spcPts val="1000"/>
              </a:spcBef>
              <a:spcAft>
                <a:spcPts val="0"/>
              </a:spcAft>
              <a:buClr>
                <a:srgbClr val="B71E42"/>
              </a:buClr>
              <a:buSzPts val="1600"/>
              <a:buFont typeface="Nunito SemiBold"/>
              <a:buChar char="★"/>
            </a:pPr>
            <a:r>
              <a:rPr lang="en-GB" sz="1600">
                <a:solidFill>
                  <a:srgbClr val="000000"/>
                </a:solidFill>
                <a:latin typeface="Nunito SemiBold"/>
                <a:ea typeface="Nunito SemiBold"/>
                <a:cs typeface="Nunito SemiBold"/>
                <a:sym typeface="Nunito SemiBold"/>
              </a:rPr>
              <a:t>Mattaparthi Sudheer              2487040</a:t>
            </a:r>
            <a:endParaRPr sz="1600">
              <a:solidFill>
                <a:srgbClr val="000000"/>
              </a:solidFill>
              <a:latin typeface="Nunito SemiBold"/>
              <a:ea typeface="Nunito SemiBold"/>
              <a:cs typeface="Nunito SemiBold"/>
              <a:sym typeface="Nunito SemiBold"/>
            </a:endParaRPr>
          </a:p>
          <a:p>
            <a:pPr indent="-222250" lvl="0" marL="228600" rtl="0" algn="l">
              <a:lnSpc>
                <a:spcPct val="120000"/>
              </a:lnSpc>
              <a:spcBef>
                <a:spcPts val="1000"/>
              </a:spcBef>
              <a:spcAft>
                <a:spcPts val="0"/>
              </a:spcAft>
              <a:buClr>
                <a:srgbClr val="B71E42"/>
              </a:buClr>
              <a:buSzPts val="1600"/>
              <a:buFont typeface="Nunito SemiBold"/>
              <a:buChar char="★"/>
            </a:pPr>
            <a:r>
              <a:rPr lang="en-GB" sz="1600">
                <a:solidFill>
                  <a:srgbClr val="000000"/>
                </a:solidFill>
                <a:latin typeface="Nunito SemiBold"/>
                <a:ea typeface="Nunito SemiBold"/>
                <a:cs typeface="Nunito SemiBold"/>
                <a:sym typeface="Nunito SemiBold"/>
              </a:rPr>
              <a:t>Mogili Gnaneswari                  2487624</a:t>
            </a:r>
            <a:endParaRPr sz="1600">
              <a:solidFill>
                <a:srgbClr val="000000"/>
              </a:solidFill>
              <a:latin typeface="Nunito SemiBold"/>
              <a:ea typeface="Nunito SemiBold"/>
              <a:cs typeface="Nunito SemiBold"/>
              <a:sym typeface="Nunito SemiBold"/>
            </a:endParaRPr>
          </a:p>
          <a:p>
            <a:pPr indent="-222250" lvl="0" marL="228600" rtl="0" algn="l">
              <a:lnSpc>
                <a:spcPct val="120000"/>
              </a:lnSpc>
              <a:spcBef>
                <a:spcPts val="1000"/>
              </a:spcBef>
              <a:spcAft>
                <a:spcPts val="0"/>
              </a:spcAft>
              <a:buClr>
                <a:srgbClr val="B71E42"/>
              </a:buClr>
              <a:buSzPts val="1600"/>
              <a:buFont typeface="Nunito SemiBold"/>
              <a:buChar char="★"/>
            </a:pPr>
            <a:r>
              <a:rPr lang="en-GB" sz="1600">
                <a:solidFill>
                  <a:srgbClr val="000000"/>
                </a:solidFill>
                <a:latin typeface="Nunito SemiBold"/>
                <a:ea typeface="Nunito SemiBold"/>
                <a:cs typeface="Nunito SemiBold"/>
                <a:sym typeface="Nunito SemiBold"/>
              </a:rPr>
              <a:t>Mohammad Muskan                2484079</a:t>
            </a:r>
            <a:endParaRPr sz="1600">
              <a:solidFill>
                <a:srgbClr val="000000"/>
              </a:solidFill>
              <a:latin typeface="Nunito SemiBold"/>
              <a:ea typeface="Nunito SemiBold"/>
              <a:cs typeface="Nunito SemiBold"/>
              <a:sym typeface="Nunito SemiBold"/>
            </a:endParaRPr>
          </a:p>
          <a:p>
            <a:pPr indent="-222250" lvl="0" marL="228600" rtl="0" algn="l">
              <a:lnSpc>
                <a:spcPct val="120000"/>
              </a:lnSpc>
              <a:spcBef>
                <a:spcPts val="1000"/>
              </a:spcBef>
              <a:spcAft>
                <a:spcPts val="0"/>
              </a:spcAft>
              <a:buClr>
                <a:srgbClr val="B71E42"/>
              </a:buClr>
              <a:buSzPts val="1600"/>
              <a:buFont typeface="Nunito SemiBold"/>
              <a:buChar char="★"/>
            </a:pPr>
            <a:r>
              <a:rPr lang="en-GB" sz="1600">
                <a:solidFill>
                  <a:srgbClr val="000000"/>
                </a:solidFill>
                <a:latin typeface="Nunito SemiBold"/>
                <a:ea typeface="Nunito SemiBold"/>
                <a:cs typeface="Nunito SemiBold"/>
                <a:sym typeface="Nunito SemiBold"/>
              </a:rPr>
              <a:t>Mohammed Shuja Arshad K   2486081</a:t>
            </a:r>
            <a:endParaRPr sz="1600">
              <a:solidFill>
                <a:srgbClr val="000000"/>
              </a:solidFill>
              <a:latin typeface="Nunito SemiBold"/>
              <a:ea typeface="Nunito SemiBold"/>
              <a:cs typeface="Nunito SemiBold"/>
              <a:sym typeface="Nunito SemiBold"/>
            </a:endParaRPr>
          </a:p>
          <a:p>
            <a:pPr indent="0" lvl="0" marL="0" rtl="0" algn="l">
              <a:spcBef>
                <a:spcPts val="0"/>
              </a:spcBef>
              <a:spcAft>
                <a:spcPts val="1200"/>
              </a:spcAft>
              <a:buSzPts val="688"/>
              <a:buNone/>
            </a:pPr>
            <a:r>
              <a:t/>
            </a:r>
            <a:endParaRPr sz="1600">
              <a:latin typeface="Nunito SemiBold"/>
              <a:ea typeface="Nunito SemiBold"/>
              <a:cs typeface="Nunito SemiBold"/>
              <a:sym typeface="Nunito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B5394"/>
                </a:solidFill>
                <a:latin typeface="Times New Roman"/>
                <a:ea typeface="Times New Roman"/>
                <a:cs typeface="Times New Roman"/>
                <a:sym typeface="Times New Roman"/>
              </a:rPr>
              <a:t>Contents</a:t>
            </a:r>
            <a:endParaRPr b="1">
              <a:solidFill>
                <a:srgbClr val="0B5394"/>
              </a:solidFill>
              <a:latin typeface="Times New Roman"/>
              <a:ea typeface="Times New Roman"/>
              <a:cs typeface="Times New Roman"/>
              <a:sym typeface="Times New Roman"/>
            </a:endParaRPr>
          </a:p>
        </p:txBody>
      </p:sp>
      <p:sp>
        <p:nvSpPr>
          <p:cNvPr id="142" name="Google Shape;142;p15"/>
          <p:cNvSpPr txBox="1"/>
          <p:nvPr>
            <p:ph idx="1" type="body"/>
          </p:nvPr>
        </p:nvSpPr>
        <p:spPr>
          <a:xfrm>
            <a:off x="819150" y="1800200"/>
            <a:ext cx="3686100" cy="2448000"/>
          </a:xfrm>
          <a:prstGeom prst="rect">
            <a:avLst/>
          </a:prstGeom>
        </p:spPr>
        <p:txBody>
          <a:bodyPr anchorCtr="0" anchor="t" bIns="91425" lIns="91425" spcFirstLastPara="1" rIns="91425" wrap="square" tIns="91425">
            <a:normAutofit fontScale="92500"/>
          </a:bodyPr>
          <a:lstStyle/>
          <a:p>
            <a:pPr indent="-224948" lvl="0" marL="228600" rtl="0" algn="l">
              <a:lnSpc>
                <a:spcPct val="120000"/>
              </a:lnSpc>
              <a:spcBef>
                <a:spcPts val="1000"/>
              </a:spcBef>
              <a:spcAft>
                <a:spcPts val="0"/>
              </a:spcAft>
              <a:buClr>
                <a:srgbClr val="B71E42"/>
              </a:buClr>
              <a:buSzPct val="100000"/>
              <a:buFont typeface="Nunito SemiBold"/>
              <a:buChar char="❖"/>
            </a:pPr>
            <a:r>
              <a:rPr lang="en-GB" sz="2100">
                <a:solidFill>
                  <a:srgbClr val="0C0C0C"/>
                </a:solidFill>
                <a:latin typeface="Nunito SemiBold"/>
                <a:ea typeface="Nunito SemiBold"/>
                <a:cs typeface="Nunito SemiBold"/>
                <a:sym typeface="Nunito SemiBold"/>
              </a:rPr>
              <a:t>Background Of Project</a:t>
            </a:r>
            <a:endParaRPr sz="2100">
              <a:solidFill>
                <a:srgbClr val="000000"/>
              </a:solidFill>
              <a:latin typeface="Nunito SemiBold"/>
              <a:ea typeface="Nunito SemiBold"/>
              <a:cs typeface="Nunito SemiBold"/>
              <a:sym typeface="Nunito SemiBold"/>
            </a:endParaRPr>
          </a:p>
          <a:p>
            <a:pPr indent="-224948" lvl="0" marL="228600" rtl="0" algn="l">
              <a:lnSpc>
                <a:spcPct val="120000"/>
              </a:lnSpc>
              <a:spcBef>
                <a:spcPts val="1000"/>
              </a:spcBef>
              <a:spcAft>
                <a:spcPts val="0"/>
              </a:spcAft>
              <a:buClr>
                <a:srgbClr val="B71E42"/>
              </a:buClr>
              <a:buSzPct val="100000"/>
              <a:buFont typeface="Nunito SemiBold"/>
              <a:buChar char="❖"/>
            </a:pPr>
            <a:r>
              <a:rPr lang="en-GB" sz="2100">
                <a:solidFill>
                  <a:srgbClr val="0C0C0C"/>
                </a:solidFill>
                <a:latin typeface="Nunito SemiBold"/>
                <a:ea typeface="Nunito SemiBold"/>
                <a:cs typeface="Nunito SemiBold"/>
                <a:sym typeface="Nunito SemiBold"/>
              </a:rPr>
              <a:t>Procedure Of Online Banking</a:t>
            </a:r>
            <a:endParaRPr sz="2100">
              <a:solidFill>
                <a:srgbClr val="000000"/>
              </a:solidFill>
              <a:latin typeface="Nunito SemiBold"/>
              <a:ea typeface="Nunito SemiBold"/>
              <a:cs typeface="Nunito SemiBold"/>
              <a:sym typeface="Nunito SemiBold"/>
            </a:endParaRPr>
          </a:p>
          <a:p>
            <a:pPr indent="-224948" lvl="0" marL="228600" rtl="0" algn="l">
              <a:lnSpc>
                <a:spcPct val="120000"/>
              </a:lnSpc>
              <a:spcBef>
                <a:spcPts val="1000"/>
              </a:spcBef>
              <a:spcAft>
                <a:spcPts val="0"/>
              </a:spcAft>
              <a:buClr>
                <a:srgbClr val="B71E42"/>
              </a:buClr>
              <a:buSzPct val="100000"/>
              <a:buFont typeface="Nunito SemiBold"/>
              <a:buChar char="❖"/>
            </a:pPr>
            <a:r>
              <a:rPr lang="en-GB" sz="2100">
                <a:solidFill>
                  <a:srgbClr val="0C0C0C"/>
                </a:solidFill>
                <a:latin typeface="Nunito SemiBold"/>
                <a:ea typeface="Nunito SemiBold"/>
                <a:cs typeface="Nunito SemiBold"/>
                <a:sym typeface="Nunito SemiBold"/>
              </a:rPr>
              <a:t>Project Flow</a:t>
            </a:r>
            <a:endParaRPr sz="2100">
              <a:solidFill>
                <a:srgbClr val="000000"/>
              </a:solidFill>
              <a:latin typeface="Nunito SemiBold"/>
              <a:ea typeface="Nunito SemiBold"/>
              <a:cs typeface="Nunito SemiBold"/>
              <a:sym typeface="Nunito SemiBold"/>
            </a:endParaRPr>
          </a:p>
          <a:p>
            <a:pPr indent="-224948" lvl="0" marL="228600" rtl="0" algn="l">
              <a:lnSpc>
                <a:spcPct val="120000"/>
              </a:lnSpc>
              <a:spcBef>
                <a:spcPts val="1000"/>
              </a:spcBef>
              <a:spcAft>
                <a:spcPts val="0"/>
              </a:spcAft>
              <a:buClr>
                <a:srgbClr val="B71E42"/>
              </a:buClr>
              <a:buSzPct val="100000"/>
              <a:buFont typeface="Nunito SemiBold"/>
              <a:buChar char="❖"/>
            </a:pPr>
            <a:r>
              <a:rPr lang="en-GB" sz="2100">
                <a:solidFill>
                  <a:srgbClr val="0C0C0C"/>
                </a:solidFill>
                <a:latin typeface="Nunito SemiBold"/>
                <a:ea typeface="Nunito SemiBold"/>
                <a:cs typeface="Nunito SemiBold"/>
                <a:sym typeface="Nunito SemiBold"/>
              </a:rPr>
              <a:t>Technology Used</a:t>
            </a:r>
            <a:endParaRPr sz="2100">
              <a:solidFill>
                <a:srgbClr val="000000"/>
              </a:solidFill>
              <a:latin typeface="Nunito SemiBold"/>
              <a:ea typeface="Nunito SemiBold"/>
              <a:cs typeface="Nunito SemiBold"/>
              <a:sym typeface="Nunito SemiBold"/>
            </a:endParaRPr>
          </a:p>
          <a:p>
            <a:pPr indent="-224948" lvl="0" marL="228600" rtl="0" algn="l">
              <a:lnSpc>
                <a:spcPct val="120000"/>
              </a:lnSpc>
              <a:spcBef>
                <a:spcPts val="1000"/>
              </a:spcBef>
              <a:spcAft>
                <a:spcPts val="0"/>
              </a:spcAft>
              <a:buClr>
                <a:srgbClr val="B71E42"/>
              </a:buClr>
              <a:buSzPct val="100000"/>
              <a:buFont typeface="Nunito SemiBold"/>
              <a:buChar char="❖"/>
            </a:pPr>
            <a:r>
              <a:rPr lang="en-GB" sz="2100">
                <a:solidFill>
                  <a:srgbClr val="0C0C0C"/>
                </a:solidFill>
                <a:latin typeface="Nunito SemiBold"/>
                <a:ea typeface="Nunito SemiBold"/>
                <a:cs typeface="Nunito SemiBold"/>
                <a:sym typeface="Nunito SemiBold"/>
              </a:rPr>
              <a:t>Scope And System Overview</a:t>
            </a:r>
            <a:endParaRPr sz="1400">
              <a:latin typeface="Nunito SemiBold"/>
              <a:ea typeface="Nunito SemiBold"/>
              <a:cs typeface="Nunito SemiBold"/>
              <a:sym typeface="Nunito SemiBold"/>
            </a:endParaRPr>
          </a:p>
        </p:txBody>
      </p:sp>
      <p:sp>
        <p:nvSpPr>
          <p:cNvPr id="143" name="Google Shape;143;p15"/>
          <p:cNvSpPr txBox="1"/>
          <p:nvPr>
            <p:ph idx="2" type="body"/>
          </p:nvPr>
        </p:nvSpPr>
        <p:spPr>
          <a:xfrm>
            <a:off x="4638750" y="1800200"/>
            <a:ext cx="3686100" cy="2448000"/>
          </a:xfrm>
          <a:prstGeom prst="rect">
            <a:avLst/>
          </a:prstGeom>
        </p:spPr>
        <p:txBody>
          <a:bodyPr anchorCtr="0" anchor="t" bIns="91425" lIns="91425" spcFirstLastPara="1" rIns="91425" wrap="square" tIns="91425">
            <a:noAutofit/>
          </a:bodyPr>
          <a:lstStyle/>
          <a:p>
            <a:pPr indent="-228600" lvl="0" marL="228600" rtl="0" algn="l">
              <a:lnSpc>
                <a:spcPct val="115000"/>
              </a:lnSpc>
              <a:spcBef>
                <a:spcPts val="1000"/>
              </a:spcBef>
              <a:spcAft>
                <a:spcPts val="0"/>
              </a:spcAft>
              <a:buClr>
                <a:srgbClr val="B71E42"/>
              </a:buClr>
              <a:buSzPts val="2000"/>
              <a:buFont typeface="Nunito SemiBold"/>
              <a:buChar char="❖"/>
            </a:pPr>
            <a:r>
              <a:rPr lang="en-GB" sz="2000">
                <a:solidFill>
                  <a:srgbClr val="0C0C0C"/>
                </a:solidFill>
                <a:latin typeface="Nunito SemiBold"/>
                <a:ea typeface="Nunito SemiBold"/>
                <a:cs typeface="Nunito SemiBold"/>
                <a:sym typeface="Nunito SemiBold"/>
              </a:rPr>
              <a:t>Modules Of Online Banking</a:t>
            </a:r>
            <a:endParaRPr sz="2000">
              <a:solidFill>
                <a:srgbClr val="000000"/>
              </a:solidFill>
              <a:latin typeface="Nunito SemiBold"/>
              <a:ea typeface="Nunito SemiBold"/>
              <a:cs typeface="Nunito SemiBold"/>
              <a:sym typeface="Nunito SemiBold"/>
            </a:endParaRPr>
          </a:p>
          <a:p>
            <a:pPr indent="-228600" lvl="0" marL="228600" rtl="0" algn="l">
              <a:lnSpc>
                <a:spcPct val="115000"/>
              </a:lnSpc>
              <a:spcBef>
                <a:spcPts val="1000"/>
              </a:spcBef>
              <a:spcAft>
                <a:spcPts val="0"/>
              </a:spcAft>
              <a:buClr>
                <a:srgbClr val="B71E42"/>
              </a:buClr>
              <a:buSzPts val="2000"/>
              <a:buFont typeface="Nunito SemiBold"/>
              <a:buChar char="❖"/>
            </a:pPr>
            <a:r>
              <a:rPr lang="en-GB" sz="2000">
                <a:solidFill>
                  <a:srgbClr val="0C0C0C"/>
                </a:solidFill>
                <a:latin typeface="Nunito SemiBold"/>
                <a:ea typeface="Nunito SemiBold"/>
                <a:cs typeface="Nunito SemiBold"/>
                <a:sym typeface="Nunito SemiBold"/>
              </a:rPr>
              <a:t>UML Diagrams</a:t>
            </a:r>
            <a:endParaRPr sz="2000">
              <a:solidFill>
                <a:srgbClr val="0C0C0C"/>
              </a:solidFill>
              <a:latin typeface="Nunito SemiBold"/>
              <a:ea typeface="Nunito SemiBold"/>
              <a:cs typeface="Nunito SemiBold"/>
              <a:sym typeface="Nunito SemiBold"/>
            </a:endParaRPr>
          </a:p>
          <a:p>
            <a:pPr indent="-241300" lvl="0" marL="228600" rtl="0" algn="l">
              <a:lnSpc>
                <a:spcPct val="115000"/>
              </a:lnSpc>
              <a:spcBef>
                <a:spcPts val="0"/>
              </a:spcBef>
              <a:spcAft>
                <a:spcPts val="0"/>
              </a:spcAft>
              <a:buClr>
                <a:srgbClr val="B71E42"/>
              </a:buClr>
              <a:buSzPts val="2000"/>
              <a:buFont typeface="Nunito SemiBold"/>
              <a:buChar char="❖"/>
            </a:pPr>
            <a:r>
              <a:rPr lang="en-GB" sz="2000">
                <a:solidFill>
                  <a:srgbClr val="0C0C0C"/>
                </a:solidFill>
                <a:latin typeface="Nunito SemiBold"/>
                <a:ea typeface="Nunito SemiBold"/>
                <a:cs typeface="Nunito SemiBold"/>
                <a:sym typeface="Nunito SemiBold"/>
              </a:rPr>
              <a:t>Testing</a:t>
            </a:r>
            <a:endParaRPr sz="2000">
              <a:solidFill>
                <a:srgbClr val="000000"/>
              </a:solidFill>
              <a:latin typeface="Nunito SemiBold"/>
              <a:ea typeface="Nunito SemiBold"/>
              <a:cs typeface="Nunito SemiBold"/>
              <a:sym typeface="Nunito SemiBold"/>
            </a:endParaRPr>
          </a:p>
          <a:p>
            <a:pPr indent="-241300" lvl="0" marL="228600" rtl="0" algn="l">
              <a:lnSpc>
                <a:spcPct val="115000"/>
              </a:lnSpc>
              <a:spcBef>
                <a:spcPts val="1000"/>
              </a:spcBef>
              <a:spcAft>
                <a:spcPts val="0"/>
              </a:spcAft>
              <a:buClr>
                <a:srgbClr val="B71E42"/>
              </a:buClr>
              <a:buSzPts val="2000"/>
              <a:buFont typeface="Nunito SemiBold"/>
              <a:buChar char="❖"/>
            </a:pPr>
            <a:r>
              <a:rPr lang="en-GB" sz="2000">
                <a:solidFill>
                  <a:srgbClr val="0C0C0C"/>
                </a:solidFill>
                <a:latin typeface="Nunito SemiBold"/>
                <a:ea typeface="Nunito SemiBold"/>
                <a:cs typeface="Nunito SemiBold"/>
                <a:sym typeface="Nunito SemiBold"/>
              </a:rPr>
              <a:t>Output Screenshots</a:t>
            </a:r>
            <a:endParaRPr sz="2000">
              <a:solidFill>
                <a:srgbClr val="000000"/>
              </a:solidFill>
              <a:latin typeface="Nunito SemiBold"/>
              <a:ea typeface="Nunito SemiBold"/>
              <a:cs typeface="Nunito SemiBold"/>
              <a:sym typeface="Nunito SemiBold"/>
            </a:endParaRPr>
          </a:p>
          <a:p>
            <a:pPr indent="-241300" lvl="0" marL="228600" rtl="0" algn="l">
              <a:lnSpc>
                <a:spcPct val="115000"/>
              </a:lnSpc>
              <a:spcBef>
                <a:spcPts val="1000"/>
              </a:spcBef>
              <a:spcAft>
                <a:spcPts val="0"/>
              </a:spcAft>
              <a:buClr>
                <a:srgbClr val="B71E42"/>
              </a:buClr>
              <a:buSzPts val="2000"/>
              <a:buFont typeface="Nunito SemiBold"/>
              <a:buChar char="❖"/>
            </a:pPr>
            <a:r>
              <a:rPr lang="en-GB" sz="2000">
                <a:solidFill>
                  <a:srgbClr val="0C0C0C"/>
                </a:solidFill>
                <a:latin typeface="Nunito SemiBold"/>
                <a:ea typeface="Nunito SemiBold"/>
                <a:cs typeface="Nunito SemiBold"/>
                <a:sym typeface="Nunito SemiBold"/>
              </a:rPr>
              <a:t>Features &amp; Advantages  </a:t>
            </a:r>
            <a:endParaRPr sz="2000">
              <a:solidFill>
                <a:srgbClr val="000000"/>
              </a:solidFill>
              <a:latin typeface="Nunito SemiBold"/>
              <a:ea typeface="Nunito SemiBold"/>
              <a:cs typeface="Nunito SemiBold"/>
              <a:sym typeface="Nunito SemiBold"/>
            </a:endParaRPr>
          </a:p>
          <a:p>
            <a:pPr indent="0" lvl="0" marL="0" rtl="0" algn="l">
              <a:lnSpc>
                <a:spcPct val="115000"/>
              </a:lnSpc>
              <a:spcBef>
                <a:spcPts val="0"/>
              </a:spcBef>
              <a:spcAft>
                <a:spcPts val="1200"/>
              </a:spcAft>
              <a:buNone/>
            </a:pPr>
            <a:r>
              <a:t/>
            </a:r>
            <a:endParaRPr>
              <a:latin typeface="Nunito SemiBold"/>
              <a:ea typeface="Nunito SemiBold"/>
              <a:cs typeface="Nunito SemiBold"/>
              <a:sym typeface="Nunito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2880"/>
              <a:buFont typeface="Times New Roman"/>
              <a:buNone/>
            </a:pPr>
            <a:r>
              <a:rPr b="1" lang="en-GB">
                <a:solidFill>
                  <a:srgbClr val="0B5394"/>
                </a:solidFill>
                <a:latin typeface="Times New Roman"/>
                <a:ea typeface="Times New Roman"/>
                <a:cs typeface="Times New Roman"/>
                <a:sym typeface="Times New Roman"/>
              </a:rPr>
              <a:t>INTRODUCTION</a:t>
            </a:r>
            <a:endParaRPr b="1">
              <a:solidFill>
                <a:srgbClr val="0B5394"/>
              </a:solidFill>
              <a:latin typeface="Gill Sans"/>
              <a:ea typeface="Gill Sans"/>
              <a:cs typeface="Gill Sans"/>
              <a:sym typeface="Gill Sans"/>
            </a:endParaRPr>
          </a:p>
          <a:p>
            <a:pPr indent="0" lvl="0" marL="0" rtl="0" algn="l">
              <a:spcBef>
                <a:spcPts val="0"/>
              </a:spcBef>
              <a:spcAft>
                <a:spcPts val="0"/>
              </a:spcAft>
              <a:buSzPts val="990"/>
              <a:buNone/>
            </a:pPr>
            <a:r>
              <a:t/>
            </a:r>
            <a:endParaRPr b="1">
              <a:solidFill>
                <a:srgbClr val="0B5394"/>
              </a:solidFill>
            </a:endParaRPr>
          </a:p>
        </p:txBody>
      </p:sp>
      <p:sp>
        <p:nvSpPr>
          <p:cNvPr id="149" name="Google Shape;149;p16"/>
          <p:cNvSpPr txBox="1"/>
          <p:nvPr>
            <p:ph idx="1" type="body"/>
          </p:nvPr>
        </p:nvSpPr>
        <p:spPr>
          <a:xfrm>
            <a:off x="819150" y="1626375"/>
            <a:ext cx="7505700" cy="2448000"/>
          </a:xfrm>
          <a:prstGeom prst="rect">
            <a:avLst/>
          </a:prstGeom>
        </p:spPr>
        <p:txBody>
          <a:bodyPr anchorCtr="0" anchor="t" bIns="91425" lIns="91425" spcFirstLastPara="1" rIns="91425" wrap="square" tIns="91425">
            <a:noAutofit/>
          </a:bodyPr>
          <a:lstStyle/>
          <a:p>
            <a:pPr indent="-209550" lvl="0" marL="228600" rtl="0" algn="l">
              <a:lnSpc>
                <a:spcPct val="100000"/>
              </a:lnSpc>
              <a:spcBef>
                <a:spcPts val="0"/>
              </a:spcBef>
              <a:spcAft>
                <a:spcPts val="0"/>
              </a:spcAft>
              <a:buClr>
                <a:srgbClr val="B71E42"/>
              </a:buClr>
              <a:buSzPts val="1700"/>
              <a:buFont typeface="Nunito"/>
              <a:buChar char="•"/>
            </a:pPr>
            <a:r>
              <a:rPr lang="en-GB" sz="1700">
                <a:solidFill>
                  <a:srgbClr val="000000"/>
                </a:solidFill>
                <a:latin typeface="Nunito"/>
                <a:ea typeface="Nunito"/>
                <a:cs typeface="Nunito"/>
                <a:sym typeface="Nunito"/>
              </a:rPr>
              <a:t>Online banking offers customers almost every service traditionally available through a local branch including deposits, transfers, and online bill payments. Virtually every banking institution has some form of online banking, available both on desktop versions and through mobile apps</a:t>
            </a:r>
            <a:endParaRPr sz="1700">
              <a:solidFill>
                <a:srgbClr val="000000"/>
              </a:solidFill>
              <a:latin typeface="Nunito"/>
              <a:ea typeface="Nunito"/>
              <a:cs typeface="Nunito"/>
              <a:sym typeface="Nunito"/>
            </a:endParaRPr>
          </a:p>
          <a:p>
            <a:pPr indent="-209550" lvl="0" marL="228600" rtl="0" algn="l">
              <a:lnSpc>
                <a:spcPct val="100000"/>
              </a:lnSpc>
              <a:spcBef>
                <a:spcPts val="1000"/>
              </a:spcBef>
              <a:spcAft>
                <a:spcPts val="0"/>
              </a:spcAft>
              <a:buClr>
                <a:srgbClr val="B71E42"/>
              </a:buClr>
              <a:buSzPts val="1700"/>
              <a:buFont typeface="Nunito"/>
              <a:buChar char="•"/>
            </a:pPr>
            <a:r>
              <a:rPr lang="en-GB" sz="1700">
                <a:solidFill>
                  <a:srgbClr val="000000"/>
                </a:solidFill>
                <a:latin typeface="Nunito"/>
                <a:ea typeface="Nunito"/>
                <a:cs typeface="Nunito"/>
                <a:sym typeface="Nunito"/>
              </a:rPr>
              <a:t>With online banking, consumers aren't required to visit a bank branch to complete most of their basic banking transactions. They can do all of this at their own convenience, wherever they want—at home, at work, or on the go.</a:t>
            </a:r>
            <a:endParaRPr sz="1700">
              <a:solidFill>
                <a:srgbClr val="000000"/>
              </a:solidFill>
              <a:latin typeface="Nunito"/>
              <a:ea typeface="Nunito"/>
              <a:cs typeface="Nunito"/>
              <a:sym typeface="Nunito"/>
            </a:endParaRPr>
          </a:p>
          <a:p>
            <a:pPr indent="-101600" lvl="0" marL="228600" rtl="0" algn="l">
              <a:lnSpc>
                <a:spcPct val="100000"/>
              </a:lnSpc>
              <a:spcBef>
                <a:spcPts val="1000"/>
              </a:spcBef>
              <a:spcAft>
                <a:spcPts val="0"/>
              </a:spcAft>
              <a:buClr>
                <a:srgbClr val="000000"/>
              </a:buClr>
              <a:buSzPts val="770"/>
              <a:buFont typeface="Arial"/>
              <a:buNone/>
            </a:pPr>
            <a:r>
              <a:t/>
            </a:r>
            <a:endParaRPr sz="1700">
              <a:solidFill>
                <a:srgbClr val="000000"/>
              </a:solidFill>
              <a:latin typeface="Nunito"/>
              <a:ea typeface="Nunito"/>
              <a:cs typeface="Nunito"/>
              <a:sym typeface="Nunito"/>
            </a:endParaRPr>
          </a:p>
          <a:p>
            <a:pPr indent="0" lvl="0" marL="0" rtl="0" algn="l">
              <a:lnSpc>
                <a:spcPct val="95000"/>
              </a:lnSpc>
              <a:spcBef>
                <a:spcPts val="0"/>
              </a:spcBef>
              <a:spcAft>
                <a:spcPts val="1200"/>
              </a:spcAft>
              <a:buSzPts val="770"/>
              <a:buNone/>
            </a:pPr>
            <a:r>
              <a:t/>
            </a:r>
            <a:endParaRPr sz="1700">
              <a:solidFill>
                <a:srgbClr val="333333"/>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626225"/>
            <a:ext cx="7505700" cy="9546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990"/>
              <a:buFont typeface="Gill Sans"/>
              <a:buNone/>
            </a:pPr>
            <a:r>
              <a:rPr b="1" lang="en-GB" sz="2980">
                <a:solidFill>
                  <a:srgbClr val="0B5394"/>
                </a:solidFill>
                <a:latin typeface="Times New Roman"/>
                <a:ea typeface="Times New Roman"/>
                <a:cs typeface="Times New Roman"/>
                <a:sym typeface="Times New Roman"/>
              </a:rPr>
              <a:t>BACKGROUND OF PROJECT</a:t>
            </a:r>
            <a:endParaRPr b="1" sz="2980">
              <a:solidFill>
                <a:srgbClr val="0B5394"/>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980">
              <a:solidFill>
                <a:srgbClr val="0B5394"/>
              </a:solidFill>
              <a:latin typeface="Times New Roman"/>
              <a:ea typeface="Times New Roman"/>
              <a:cs typeface="Times New Roman"/>
              <a:sym typeface="Times New Roman"/>
            </a:endParaRPr>
          </a:p>
        </p:txBody>
      </p:sp>
      <p:sp>
        <p:nvSpPr>
          <p:cNvPr id="155" name="Google Shape;155;p17"/>
          <p:cNvSpPr txBox="1"/>
          <p:nvPr>
            <p:ph idx="1" type="body"/>
          </p:nvPr>
        </p:nvSpPr>
        <p:spPr>
          <a:xfrm>
            <a:off x="819150" y="1267600"/>
            <a:ext cx="7505700" cy="28056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b="1" lang="en-GB" sz="1700">
                <a:solidFill>
                  <a:srgbClr val="000000"/>
                </a:solidFill>
                <a:latin typeface="Nunito"/>
                <a:ea typeface="Nunito"/>
                <a:cs typeface="Nunito"/>
                <a:sym typeface="Nunito"/>
              </a:rPr>
              <a:t>ICIN</a:t>
            </a:r>
            <a:r>
              <a:rPr lang="en-GB" sz="1600">
                <a:solidFill>
                  <a:srgbClr val="000000"/>
                </a:solidFill>
                <a:latin typeface="Nunito"/>
                <a:ea typeface="Nunito"/>
                <a:cs typeface="Nunito"/>
                <a:sym typeface="Nunito"/>
              </a:rPr>
              <a:t> is one of the top banking firms that accepts deposits from the public. It also invests an amount in securities. Recently, the business analysts noticed a drop in the number of customers of the bank. They found out that online banking systems of banks like AXIS and American Express are gaining more profits by eliminating middlemen from the equation. As a result, the team decided to hire a Full Stack developer who can develop an online banking web application with a rich and user-friendly interface. We are hired as one of the Full Stack Java developers and have been asked to develop the web application. The management team has provided you with the requirements and their business model so that you can easily arrange different components of the application.</a:t>
            </a:r>
            <a:endParaRPr sz="1600">
              <a:solidFill>
                <a:srgbClr val="000000"/>
              </a:solidFill>
              <a:latin typeface="Nunito"/>
              <a:ea typeface="Nunito"/>
              <a:cs typeface="Nunito"/>
              <a:sym typeface="Nunito"/>
            </a:endParaRPr>
          </a:p>
          <a:p>
            <a:pPr indent="-101600" lvl="0" marL="228600" rtl="0" algn="just">
              <a:lnSpc>
                <a:spcPct val="120000"/>
              </a:lnSpc>
              <a:spcBef>
                <a:spcPts val="1000"/>
              </a:spcBef>
              <a:spcAft>
                <a:spcPts val="0"/>
              </a:spcAft>
              <a:buClr>
                <a:srgbClr val="000000"/>
              </a:buClr>
              <a:buSzPts val="2000"/>
              <a:buFont typeface="Arial"/>
              <a:buNone/>
            </a:pPr>
            <a:r>
              <a:t/>
            </a:r>
            <a:endParaRPr sz="1600">
              <a:solidFill>
                <a:srgbClr val="000000"/>
              </a:solidFill>
              <a:latin typeface="Nunito"/>
              <a:ea typeface="Nunito"/>
              <a:cs typeface="Nunito"/>
              <a:sym typeface="Nunito"/>
            </a:endParaRPr>
          </a:p>
          <a:p>
            <a:pPr indent="0" lvl="0" marL="0" rtl="0" algn="l">
              <a:lnSpc>
                <a:spcPct val="95000"/>
              </a:lnSpc>
              <a:spcBef>
                <a:spcPts val="0"/>
              </a:spcBef>
              <a:spcAft>
                <a:spcPts val="1200"/>
              </a:spcAft>
              <a:buSzPts val="523"/>
              <a:buNone/>
            </a:pPr>
            <a:r>
              <a:t/>
            </a:r>
            <a:endParaRPr sz="1100">
              <a:solidFill>
                <a:srgbClr val="333333"/>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rgbClr val="000000"/>
              </a:buClr>
              <a:buSzPct val="100000"/>
              <a:buFont typeface="Gill Sans"/>
              <a:buNone/>
            </a:pPr>
            <a:r>
              <a:rPr b="1" lang="en-GB" sz="3200">
                <a:solidFill>
                  <a:srgbClr val="0B5394"/>
                </a:solidFill>
                <a:latin typeface="Times New Roman"/>
                <a:ea typeface="Times New Roman"/>
                <a:cs typeface="Times New Roman"/>
                <a:sym typeface="Times New Roman"/>
              </a:rPr>
              <a:t>PROCEDURE OF ONLINE BANKING</a:t>
            </a:r>
            <a:endParaRPr b="1" sz="3200">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t/>
            </a:r>
            <a:endParaRPr b="1" sz="3200">
              <a:solidFill>
                <a:srgbClr val="0B5394"/>
              </a:solidFill>
              <a:latin typeface="Times New Roman"/>
              <a:ea typeface="Times New Roman"/>
              <a:cs typeface="Times New Roman"/>
              <a:sym typeface="Times New Roman"/>
            </a:endParaRPr>
          </a:p>
        </p:txBody>
      </p:sp>
      <p:sp>
        <p:nvSpPr>
          <p:cNvPr id="161" name="Google Shape;161;p18"/>
          <p:cNvSpPr txBox="1"/>
          <p:nvPr>
            <p:ph idx="1" type="body"/>
          </p:nvPr>
        </p:nvSpPr>
        <p:spPr>
          <a:xfrm>
            <a:off x="819150" y="1746950"/>
            <a:ext cx="7505700" cy="24480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GB" sz="2000">
                <a:solidFill>
                  <a:srgbClr val="000000"/>
                </a:solidFill>
                <a:latin typeface="Nunito"/>
                <a:ea typeface="Nunito"/>
                <a:cs typeface="Nunito"/>
                <a:sym typeface="Nunito"/>
              </a:rPr>
              <a:t>Online banking investigates the entry threshold providing a new transaction service channel for the use of normal users, Organizations. Customer must have a valid user id and password to login into the system.  If a wrong password is given in succession, that account will be locked and the customer will not be able to use it.</a:t>
            </a:r>
            <a:endParaRPr sz="2000">
              <a:solidFill>
                <a:srgbClr val="000000"/>
              </a:solidFill>
              <a:latin typeface="Nunito"/>
              <a:ea typeface="Nunito"/>
              <a:cs typeface="Nunito"/>
              <a:sym typeface="Nunito"/>
            </a:endParaRPr>
          </a:p>
          <a:p>
            <a:pPr indent="-101600" lvl="0" marL="228600" rtl="0" algn="l">
              <a:lnSpc>
                <a:spcPct val="120000"/>
              </a:lnSpc>
              <a:spcBef>
                <a:spcPts val="1000"/>
              </a:spcBef>
              <a:spcAft>
                <a:spcPts val="0"/>
              </a:spcAft>
              <a:buClr>
                <a:srgbClr val="000000"/>
              </a:buClr>
              <a:buSzPts val="2000"/>
              <a:buFont typeface="Arial"/>
              <a:buNone/>
            </a:pPr>
            <a:r>
              <a:t/>
            </a:r>
            <a:endParaRPr sz="2000">
              <a:solidFill>
                <a:srgbClr val="000000"/>
              </a:solidFill>
              <a:latin typeface="Nunito"/>
              <a:ea typeface="Nunito"/>
              <a:cs typeface="Nunito"/>
              <a:sym typeface="Nunito"/>
            </a:endParaRPr>
          </a:p>
          <a:p>
            <a:pPr indent="0" lvl="0" marL="0" rtl="0" algn="l">
              <a:lnSpc>
                <a:spcPct val="95000"/>
              </a:lnSpc>
              <a:spcBef>
                <a:spcPts val="0"/>
              </a:spcBef>
              <a:spcAft>
                <a:spcPts val="1200"/>
              </a:spcAft>
              <a:buSzPts val="688"/>
              <a:buNone/>
            </a:pPr>
            <a:r>
              <a:t/>
            </a:r>
            <a:endParaRPr sz="1600">
              <a:solidFill>
                <a:srgbClr val="333333"/>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776275" y="299100"/>
            <a:ext cx="7505700" cy="4833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990"/>
              <a:buFont typeface="Times New Roman"/>
              <a:buNone/>
            </a:pPr>
            <a:r>
              <a:rPr b="1" lang="en-GB" sz="3040">
                <a:solidFill>
                  <a:srgbClr val="0B5394"/>
                </a:solidFill>
                <a:latin typeface="Times New Roman"/>
                <a:ea typeface="Times New Roman"/>
                <a:cs typeface="Times New Roman"/>
                <a:sym typeface="Times New Roman"/>
              </a:rPr>
              <a:t>PROJECT FLOW</a:t>
            </a:r>
            <a:endParaRPr b="1" sz="2680">
              <a:solidFill>
                <a:srgbClr val="0B5394"/>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680">
              <a:solidFill>
                <a:srgbClr val="0B5394"/>
              </a:solidFill>
              <a:latin typeface="Times New Roman"/>
              <a:ea typeface="Times New Roman"/>
              <a:cs typeface="Times New Roman"/>
              <a:sym typeface="Times New Roman"/>
            </a:endParaRPr>
          </a:p>
        </p:txBody>
      </p:sp>
      <p:pic>
        <p:nvPicPr>
          <p:cNvPr id="167" name="Google Shape;167;p19"/>
          <p:cNvPicPr preferRelativeResize="0"/>
          <p:nvPr/>
        </p:nvPicPr>
        <p:blipFill>
          <a:blip r:embed="rId3">
            <a:alphaModFix/>
          </a:blip>
          <a:stretch>
            <a:fillRect/>
          </a:stretch>
        </p:blipFill>
        <p:spPr>
          <a:xfrm>
            <a:off x="1608888" y="782400"/>
            <a:ext cx="5840475" cy="4147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3600"/>
              <a:buFont typeface="Times New Roman"/>
              <a:buNone/>
            </a:pPr>
            <a:r>
              <a:rPr b="1" lang="en-GB">
                <a:solidFill>
                  <a:srgbClr val="0B5394"/>
                </a:solidFill>
                <a:latin typeface="Times New Roman"/>
                <a:ea typeface="Times New Roman"/>
                <a:cs typeface="Times New Roman"/>
                <a:sym typeface="Times New Roman"/>
              </a:rPr>
              <a:t>TECHNOLOGY USED</a:t>
            </a:r>
            <a:endParaRPr b="1">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0B5394"/>
              </a:solidFill>
            </a:endParaRPr>
          </a:p>
        </p:txBody>
      </p:sp>
      <p:sp>
        <p:nvSpPr>
          <p:cNvPr id="173" name="Google Shape;173;p20"/>
          <p:cNvSpPr txBox="1"/>
          <p:nvPr>
            <p:ph idx="1" type="body"/>
          </p:nvPr>
        </p:nvSpPr>
        <p:spPr>
          <a:xfrm>
            <a:off x="744150" y="1647825"/>
            <a:ext cx="7505700" cy="2448000"/>
          </a:xfrm>
          <a:prstGeom prst="rect">
            <a:avLst/>
          </a:prstGeom>
        </p:spPr>
        <p:txBody>
          <a:bodyPr anchorCtr="0" anchor="t" bIns="91425" lIns="91425" spcFirstLastPara="1" rIns="91425" wrap="square" tIns="91425">
            <a:normAutofit fontScale="25000" lnSpcReduction="20000"/>
          </a:bodyPr>
          <a:lstStyle/>
          <a:p>
            <a:pPr indent="0" lvl="0" marL="0" rtl="0" algn="l">
              <a:lnSpc>
                <a:spcPct val="120000"/>
              </a:lnSpc>
              <a:spcBef>
                <a:spcPts val="0"/>
              </a:spcBef>
              <a:spcAft>
                <a:spcPts val="0"/>
              </a:spcAft>
              <a:buClr>
                <a:srgbClr val="000000"/>
              </a:buClr>
              <a:buSzPct val="35714"/>
              <a:buFont typeface="Arial"/>
              <a:buNone/>
            </a:pPr>
            <a:r>
              <a:rPr lang="en-GB" sz="5600">
                <a:solidFill>
                  <a:srgbClr val="000000"/>
                </a:solidFill>
                <a:latin typeface="Nunito"/>
                <a:ea typeface="Nunito"/>
                <a:cs typeface="Nunito"/>
                <a:sym typeface="Nunito"/>
              </a:rPr>
              <a:t>OPERATING SYSTEM      :     Windows 10</a:t>
            </a:r>
            <a:endParaRPr sz="5600">
              <a:solidFill>
                <a:srgbClr val="000000"/>
              </a:solidFill>
              <a:latin typeface="Nunito"/>
              <a:ea typeface="Nunito"/>
              <a:cs typeface="Nunito"/>
              <a:sym typeface="Nunito"/>
            </a:endParaRPr>
          </a:p>
          <a:p>
            <a:pPr indent="0" lvl="0" marL="0" rtl="0" algn="l">
              <a:lnSpc>
                <a:spcPct val="120000"/>
              </a:lnSpc>
              <a:spcBef>
                <a:spcPts val="1000"/>
              </a:spcBef>
              <a:spcAft>
                <a:spcPts val="0"/>
              </a:spcAft>
              <a:buClr>
                <a:srgbClr val="000000"/>
              </a:buClr>
              <a:buSzPct val="35714"/>
              <a:buFont typeface="Arial"/>
              <a:buNone/>
            </a:pPr>
            <a:r>
              <a:rPr lang="en-GB" sz="5600">
                <a:solidFill>
                  <a:srgbClr val="000000"/>
                </a:solidFill>
                <a:latin typeface="Nunito"/>
                <a:ea typeface="Nunito"/>
                <a:cs typeface="Nunito"/>
                <a:sym typeface="Nunito"/>
              </a:rPr>
              <a:t>FRONT END                      :     Html, CSS, Type script(Angular)</a:t>
            </a:r>
            <a:endParaRPr sz="5600">
              <a:solidFill>
                <a:srgbClr val="000000"/>
              </a:solidFill>
              <a:latin typeface="Nunito"/>
              <a:ea typeface="Nunito"/>
              <a:cs typeface="Nunito"/>
              <a:sym typeface="Nunito"/>
            </a:endParaRPr>
          </a:p>
          <a:p>
            <a:pPr indent="0" lvl="0" marL="0" rtl="0" algn="l">
              <a:lnSpc>
                <a:spcPct val="120000"/>
              </a:lnSpc>
              <a:spcBef>
                <a:spcPts val="1000"/>
              </a:spcBef>
              <a:spcAft>
                <a:spcPts val="0"/>
              </a:spcAft>
              <a:buClr>
                <a:srgbClr val="000000"/>
              </a:buClr>
              <a:buSzPct val="35714"/>
              <a:buFont typeface="Arial"/>
              <a:buNone/>
            </a:pPr>
            <a:r>
              <a:rPr lang="en-GB" sz="5600">
                <a:solidFill>
                  <a:srgbClr val="000000"/>
                </a:solidFill>
                <a:latin typeface="Nunito"/>
                <a:ea typeface="Nunito"/>
                <a:cs typeface="Nunito"/>
                <a:sym typeface="Nunito"/>
              </a:rPr>
              <a:t>SERVER SIDE SCRIPT     :     Apache tomcat 8</a:t>
            </a:r>
            <a:endParaRPr sz="5600">
              <a:solidFill>
                <a:srgbClr val="000000"/>
              </a:solidFill>
              <a:latin typeface="Nunito"/>
              <a:ea typeface="Nunito"/>
              <a:cs typeface="Nunito"/>
              <a:sym typeface="Nunito"/>
            </a:endParaRPr>
          </a:p>
          <a:p>
            <a:pPr indent="0" lvl="0" marL="0" rtl="0" algn="l">
              <a:lnSpc>
                <a:spcPct val="120000"/>
              </a:lnSpc>
              <a:spcBef>
                <a:spcPts val="1000"/>
              </a:spcBef>
              <a:spcAft>
                <a:spcPts val="0"/>
              </a:spcAft>
              <a:buClr>
                <a:srgbClr val="000000"/>
              </a:buClr>
              <a:buSzPct val="35714"/>
              <a:buFont typeface="Arial"/>
              <a:buNone/>
            </a:pPr>
            <a:r>
              <a:rPr lang="en-GB" sz="5600">
                <a:solidFill>
                  <a:srgbClr val="000000"/>
                </a:solidFill>
                <a:latin typeface="Nunito"/>
                <a:ea typeface="Nunito"/>
                <a:cs typeface="Nunito"/>
                <a:sym typeface="Nunito"/>
              </a:rPr>
              <a:t>DATABASE                       :     MySQL</a:t>
            </a:r>
            <a:endParaRPr sz="5600">
              <a:solidFill>
                <a:srgbClr val="000000"/>
              </a:solidFill>
              <a:latin typeface="Nunito"/>
              <a:ea typeface="Nunito"/>
              <a:cs typeface="Nunito"/>
              <a:sym typeface="Nunito"/>
            </a:endParaRPr>
          </a:p>
          <a:p>
            <a:pPr indent="0" lvl="0" marL="0" rtl="0" algn="l">
              <a:lnSpc>
                <a:spcPct val="120000"/>
              </a:lnSpc>
              <a:spcBef>
                <a:spcPts val="1000"/>
              </a:spcBef>
              <a:spcAft>
                <a:spcPts val="0"/>
              </a:spcAft>
              <a:buClr>
                <a:srgbClr val="000000"/>
              </a:buClr>
              <a:buSzPct val="35714"/>
              <a:buFont typeface="Arial"/>
              <a:buNone/>
            </a:pPr>
            <a:r>
              <a:rPr lang="en-GB" sz="5600">
                <a:solidFill>
                  <a:srgbClr val="000000"/>
                </a:solidFill>
                <a:latin typeface="Nunito"/>
                <a:ea typeface="Nunito"/>
                <a:cs typeface="Nunito"/>
                <a:sym typeface="Nunito"/>
              </a:rPr>
              <a:t>TESTING                            :     J Unit testing</a:t>
            </a:r>
            <a:endParaRPr sz="5600">
              <a:solidFill>
                <a:srgbClr val="000000"/>
              </a:solidFill>
              <a:latin typeface="Nunito"/>
              <a:ea typeface="Nunito"/>
              <a:cs typeface="Nunito"/>
              <a:sym typeface="Nunito"/>
            </a:endParaRPr>
          </a:p>
          <a:p>
            <a:pPr indent="0" lvl="0" marL="0" rtl="0" algn="l">
              <a:lnSpc>
                <a:spcPct val="120000"/>
              </a:lnSpc>
              <a:spcBef>
                <a:spcPts val="1000"/>
              </a:spcBef>
              <a:spcAft>
                <a:spcPts val="0"/>
              </a:spcAft>
              <a:buClr>
                <a:srgbClr val="000000"/>
              </a:buClr>
              <a:buSzPct val="35714"/>
              <a:buFont typeface="Arial"/>
              <a:buNone/>
            </a:pPr>
            <a:r>
              <a:rPr lang="en-GB" sz="5600">
                <a:solidFill>
                  <a:srgbClr val="000000"/>
                </a:solidFill>
                <a:latin typeface="Nunito"/>
                <a:ea typeface="Nunito"/>
                <a:cs typeface="Nunito"/>
                <a:sym typeface="Nunito"/>
              </a:rPr>
              <a:t>BACKEND                         :     Spring Boot</a:t>
            </a:r>
            <a:endParaRPr sz="5600">
              <a:solidFill>
                <a:srgbClr val="000000"/>
              </a:solidFill>
              <a:latin typeface="Nunito"/>
              <a:ea typeface="Nunito"/>
              <a:cs typeface="Nunito"/>
              <a:sym typeface="Nunito"/>
            </a:endParaRPr>
          </a:p>
          <a:p>
            <a:pPr indent="-101600" lvl="0" marL="228600" rtl="0" algn="just">
              <a:lnSpc>
                <a:spcPct val="120000"/>
              </a:lnSpc>
              <a:spcBef>
                <a:spcPts val="1000"/>
              </a:spcBef>
              <a:spcAft>
                <a:spcPts val="0"/>
              </a:spcAft>
              <a:buClr>
                <a:srgbClr val="000000"/>
              </a:buClr>
              <a:buSzPct val="61248"/>
              <a:buFont typeface="Arial"/>
              <a:buNone/>
            </a:pPr>
            <a:r>
              <a:t/>
            </a:r>
            <a:endParaRPr sz="3265">
              <a:solidFill>
                <a:srgbClr val="000000"/>
              </a:solidFill>
              <a:latin typeface="Nunito"/>
              <a:ea typeface="Nunito"/>
              <a:cs typeface="Nunito"/>
              <a:sym typeface="Nunito"/>
            </a:endParaRPr>
          </a:p>
          <a:p>
            <a:pPr indent="-101600" lvl="0" marL="228600" rtl="0" algn="just">
              <a:lnSpc>
                <a:spcPct val="120000"/>
              </a:lnSpc>
              <a:spcBef>
                <a:spcPts val="1000"/>
              </a:spcBef>
              <a:spcAft>
                <a:spcPts val="0"/>
              </a:spcAft>
              <a:buClr>
                <a:srgbClr val="000000"/>
              </a:buClr>
              <a:buSzPct val="100000"/>
              <a:buFont typeface="Arial"/>
              <a:buNone/>
            </a:pPr>
            <a:r>
              <a:t/>
            </a:r>
            <a:endParaRPr sz="2000">
              <a:solidFill>
                <a:srgbClr val="000000"/>
              </a:solidFill>
              <a:latin typeface="Nunito"/>
              <a:ea typeface="Nunito"/>
              <a:cs typeface="Nunito"/>
              <a:sym typeface="Nunito"/>
            </a:endParaRPr>
          </a:p>
          <a:p>
            <a:pPr indent="-101600" lvl="0" marL="228600" rtl="0" algn="l">
              <a:lnSpc>
                <a:spcPct val="120000"/>
              </a:lnSpc>
              <a:spcBef>
                <a:spcPts val="1000"/>
              </a:spcBef>
              <a:spcAft>
                <a:spcPts val="0"/>
              </a:spcAft>
              <a:buClr>
                <a:srgbClr val="000000"/>
              </a:buClr>
              <a:buSzPct val="100000"/>
              <a:buFont typeface="Arial"/>
              <a:buNone/>
            </a:pPr>
            <a:r>
              <a:t/>
            </a:r>
            <a:endParaRPr sz="2000">
              <a:solidFill>
                <a:srgbClr val="000000"/>
              </a:solidFill>
              <a:latin typeface="Gill Sans"/>
              <a:ea typeface="Gill Sans"/>
              <a:cs typeface="Gill Sans"/>
              <a:sym typeface="Gill Sans"/>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6654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rgbClr val="F2F2F2"/>
              </a:buClr>
              <a:buSzPct val="100000"/>
              <a:buFont typeface="Times New Roman"/>
              <a:buNone/>
            </a:pPr>
            <a:r>
              <a:rPr b="1" lang="en-GB" sz="3200">
                <a:solidFill>
                  <a:srgbClr val="0B5394"/>
                </a:solidFill>
                <a:latin typeface="Times New Roman"/>
                <a:ea typeface="Times New Roman"/>
                <a:cs typeface="Times New Roman"/>
                <a:sym typeface="Times New Roman"/>
              </a:rPr>
              <a:t>SCOPE AND SYSTEM OVERVIEW</a:t>
            </a:r>
            <a:endParaRPr b="1" sz="3200">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0B5394"/>
              </a:solidFill>
              <a:latin typeface="Times New Roman"/>
              <a:ea typeface="Times New Roman"/>
              <a:cs typeface="Times New Roman"/>
              <a:sym typeface="Times New Roman"/>
            </a:endParaRPr>
          </a:p>
        </p:txBody>
      </p:sp>
      <p:sp>
        <p:nvSpPr>
          <p:cNvPr id="179" name="Google Shape;179;p21"/>
          <p:cNvSpPr txBox="1"/>
          <p:nvPr>
            <p:ph idx="1" type="body"/>
          </p:nvPr>
        </p:nvSpPr>
        <p:spPr>
          <a:xfrm>
            <a:off x="819150" y="1650200"/>
            <a:ext cx="7505700" cy="27885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rgbClr val="000000"/>
              </a:buClr>
              <a:buSzPts val="2400"/>
              <a:buFont typeface="Arial"/>
              <a:buNone/>
            </a:pPr>
            <a:r>
              <a:rPr b="1" lang="en-GB" sz="1400">
                <a:solidFill>
                  <a:srgbClr val="202124"/>
                </a:solidFill>
                <a:highlight>
                  <a:schemeClr val="dk1"/>
                </a:highlight>
                <a:latin typeface="Nunito"/>
                <a:ea typeface="Nunito"/>
                <a:cs typeface="Nunito"/>
                <a:sym typeface="Nunito"/>
              </a:rPr>
              <a:t>Scope:</a:t>
            </a:r>
            <a:endParaRPr sz="1400">
              <a:solidFill>
                <a:srgbClr val="000000"/>
              </a:solidFill>
              <a:latin typeface="Nunito"/>
              <a:ea typeface="Nunito"/>
              <a:cs typeface="Nunito"/>
              <a:sym typeface="Nunito"/>
            </a:endParaRPr>
          </a:p>
          <a:p>
            <a:pPr indent="0" lvl="0" marL="0" rtl="0" algn="l">
              <a:lnSpc>
                <a:spcPct val="120000"/>
              </a:lnSpc>
              <a:spcBef>
                <a:spcPts val="1000"/>
              </a:spcBef>
              <a:spcAft>
                <a:spcPts val="0"/>
              </a:spcAft>
              <a:buClr>
                <a:srgbClr val="000000"/>
              </a:buClr>
              <a:buSzPts val="2000"/>
              <a:buFont typeface="Arial"/>
              <a:buNone/>
            </a:pPr>
            <a:r>
              <a:rPr lang="en-GB" sz="1400">
                <a:solidFill>
                  <a:srgbClr val="000000"/>
                </a:solidFill>
                <a:highlight>
                  <a:schemeClr val="dk1"/>
                </a:highlight>
                <a:latin typeface="Nunito"/>
                <a:ea typeface="Nunito"/>
                <a:cs typeface="Nunito"/>
                <a:sym typeface="Nunito"/>
              </a:rPr>
              <a:t>Customers can perform financial transactions like transfer funds online, pay bills, apply for loans and open a savings account among various other debit card transactions</a:t>
            </a:r>
            <a:r>
              <a:rPr lang="en-GB" sz="1400">
                <a:solidFill>
                  <a:srgbClr val="202124"/>
                </a:solidFill>
                <a:highlight>
                  <a:schemeClr val="dk1"/>
                </a:highlight>
                <a:latin typeface="Nunito"/>
                <a:ea typeface="Nunito"/>
                <a:cs typeface="Nunito"/>
                <a:sym typeface="Nunito"/>
              </a:rPr>
              <a:t>.</a:t>
            </a:r>
            <a:endParaRPr sz="1400">
              <a:solidFill>
                <a:srgbClr val="000000"/>
              </a:solidFill>
              <a:latin typeface="Nunito"/>
              <a:ea typeface="Nunito"/>
              <a:cs typeface="Nunito"/>
              <a:sym typeface="Nunito"/>
            </a:endParaRPr>
          </a:p>
          <a:p>
            <a:pPr indent="0" lvl="0" marL="0" rtl="0" algn="l">
              <a:lnSpc>
                <a:spcPct val="120000"/>
              </a:lnSpc>
              <a:spcBef>
                <a:spcPts val="1000"/>
              </a:spcBef>
              <a:spcAft>
                <a:spcPts val="0"/>
              </a:spcAft>
              <a:buClr>
                <a:srgbClr val="000000"/>
              </a:buClr>
              <a:buSzPts val="2400"/>
              <a:buFont typeface="Arial"/>
              <a:buNone/>
            </a:pPr>
            <a:r>
              <a:rPr b="1" lang="en-GB" sz="1400">
                <a:solidFill>
                  <a:srgbClr val="000000"/>
                </a:solidFill>
                <a:latin typeface="Nunito"/>
                <a:ea typeface="Nunito"/>
                <a:cs typeface="Nunito"/>
                <a:sym typeface="Nunito"/>
              </a:rPr>
              <a:t>System Overview</a:t>
            </a:r>
            <a:r>
              <a:rPr lang="en-GB" sz="1400">
                <a:solidFill>
                  <a:srgbClr val="000000"/>
                </a:solidFill>
                <a:latin typeface="Nunito"/>
                <a:ea typeface="Nunito"/>
                <a:cs typeface="Nunito"/>
                <a:sym typeface="Nunito"/>
              </a:rPr>
              <a:t> :</a:t>
            </a:r>
            <a:endParaRPr sz="1400">
              <a:solidFill>
                <a:srgbClr val="000000"/>
              </a:solidFill>
              <a:latin typeface="Nunito"/>
              <a:ea typeface="Nunito"/>
              <a:cs typeface="Nunito"/>
              <a:sym typeface="Nunito"/>
            </a:endParaRPr>
          </a:p>
          <a:p>
            <a:pPr indent="0" lvl="0" marL="0" rtl="0" algn="l">
              <a:lnSpc>
                <a:spcPct val="120000"/>
              </a:lnSpc>
              <a:spcBef>
                <a:spcPts val="1000"/>
              </a:spcBef>
              <a:spcAft>
                <a:spcPts val="0"/>
              </a:spcAft>
              <a:buClr>
                <a:srgbClr val="000000"/>
              </a:buClr>
              <a:buSzPts val="2000"/>
              <a:buFont typeface="Arial"/>
              <a:buNone/>
            </a:pPr>
            <a:r>
              <a:rPr lang="en-GB" sz="1400">
                <a:solidFill>
                  <a:srgbClr val="000000"/>
                </a:solidFill>
                <a:latin typeface="Nunito"/>
                <a:ea typeface="Nunito"/>
                <a:cs typeface="Nunito"/>
                <a:sym typeface="Nunito"/>
              </a:rPr>
              <a:t>The “Online Banking” supports the basic functionalities for all below listed users. </a:t>
            </a:r>
            <a:endParaRPr sz="1400">
              <a:solidFill>
                <a:srgbClr val="000000"/>
              </a:solidFill>
              <a:latin typeface="Nunito"/>
              <a:ea typeface="Nunito"/>
              <a:cs typeface="Nunito"/>
              <a:sym typeface="Nunito"/>
            </a:endParaRPr>
          </a:p>
          <a:p>
            <a:pPr indent="-304800" lvl="0" marL="342900" rtl="0" algn="l">
              <a:lnSpc>
                <a:spcPct val="120000"/>
              </a:lnSpc>
              <a:spcBef>
                <a:spcPts val="1000"/>
              </a:spcBef>
              <a:spcAft>
                <a:spcPts val="0"/>
              </a:spcAft>
              <a:buClr>
                <a:srgbClr val="000000"/>
              </a:buClr>
              <a:buSzPts val="1400"/>
              <a:buFont typeface="Nunito"/>
              <a:buAutoNum type="arabicPeriod"/>
            </a:pPr>
            <a:r>
              <a:rPr lang="en-GB" sz="1400">
                <a:solidFill>
                  <a:srgbClr val="000000"/>
                </a:solidFill>
                <a:latin typeface="Nunito"/>
                <a:ea typeface="Nunito"/>
                <a:cs typeface="Nunito"/>
                <a:sym typeface="Nunito"/>
              </a:rPr>
              <a:t>Admin</a:t>
            </a:r>
            <a:endParaRPr sz="1400">
              <a:solidFill>
                <a:srgbClr val="000000"/>
              </a:solidFill>
              <a:latin typeface="Nunito"/>
              <a:ea typeface="Nunito"/>
              <a:cs typeface="Nunito"/>
              <a:sym typeface="Nunito"/>
            </a:endParaRPr>
          </a:p>
          <a:p>
            <a:pPr indent="-304800" lvl="0" marL="342900" rtl="0" algn="l">
              <a:lnSpc>
                <a:spcPct val="120000"/>
              </a:lnSpc>
              <a:spcBef>
                <a:spcPts val="1000"/>
              </a:spcBef>
              <a:spcAft>
                <a:spcPts val="0"/>
              </a:spcAft>
              <a:buClr>
                <a:srgbClr val="000000"/>
              </a:buClr>
              <a:buSzPts val="1400"/>
              <a:buFont typeface="Nunito"/>
              <a:buAutoNum type="arabicPeriod"/>
            </a:pPr>
            <a:r>
              <a:rPr lang="en-GB" sz="1400">
                <a:solidFill>
                  <a:srgbClr val="000000"/>
                </a:solidFill>
                <a:latin typeface="Nunito"/>
                <a:ea typeface="Nunito"/>
                <a:cs typeface="Nunito"/>
                <a:sym typeface="Nunito"/>
              </a:rPr>
              <a:t>User</a:t>
            </a:r>
            <a:endParaRPr sz="1400">
              <a:solidFill>
                <a:srgbClr val="000000"/>
              </a:solidFill>
              <a:latin typeface="Nunito"/>
              <a:ea typeface="Nunito"/>
              <a:cs typeface="Nunito"/>
              <a:sym typeface="Nunito"/>
            </a:endParaRPr>
          </a:p>
          <a:p>
            <a:pPr indent="0" lvl="0" marL="0" rtl="0" algn="l">
              <a:lnSpc>
                <a:spcPct val="120000"/>
              </a:lnSpc>
              <a:spcBef>
                <a:spcPts val="1000"/>
              </a:spcBef>
              <a:spcAft>
                <a:spcPts val="0"/>
              </a:spcAft>
              <a:buClr>
                <a:srgbClr val="000000"/>
              </a:buClr>
              <a:buSzPts val="2000"/>
              <a:buFont typeface="Arial"/>
              <a:buNone/>
            </a:pPr>
            <a:r>
              <a:t/>
            </a:r>
            <a:endParaRPr sz="1400">
              <a:solidFill>
                <a:srgbClr val="000000"/>
              </a:solidFill>
              <a:latin typeface="Nunito"/>
              <a:ea typeface="Nunito"/>
              <a:cs typeface="Nunito"/>
              <a:sym typeface="Nunito"/>
            </a:endParaRPr>
          </a:p>
          <a:p>
            <a:pPr indent="0" lvl="0" marL="0" rtl="0" algn="l">
              <a:spcBef>
                <a:spcPts val="0"/>
              </a:spcBef>
              <a:spcAft>
                <a:spcPts val="1200"/>
              </a:spcAft>
              <a:buNone/>
            </a:pPr>
            <a:r>
              <a:t/>
            </a:r>
            <a:endParaRPr sz="14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