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6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627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987517-5FB2-42D5-8C48-C66761578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111B45E-42CB-4D41-9ACB-705D1961B5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D02EED-87D8-4376-8EEB-3DF741B4B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AC03-48B4-4076-BABD-FF794F3CC560}" type="datetimeFigureOut">
              <a:rPr lang="de-DE" smtClean="0"/>
              <a:t>04.07.2024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475582-7C39-424E-870D-9DF36CA96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6209D2-0D3D-4A18-9D82-7ACFA3F37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C819-556D-49C6-9DA2-17DB8F05B5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5406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657E10-D501-4426-8C99-169043025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550E4F8-DDCD-4C03-8F1B-9550C46C4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1F0CA2-23BB-4FF3-A59D-330E6CDAB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AC03-48B4-4076-BABD-FF794F3CC560}" type="datetimeFigureOut">
              <a:rPr lang="de-DE" smtClean="0"/>
              <a:t>04.07.2024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D41B79-9640-4585-87B6-88083CC72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C6755C-6A52-46A6-B34B-18BDBB3DA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C819-556D-49C6-9DA2-17DB8F05B5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6170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62B375B-77BD-46BB-8CC2-1D337549B1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9A60814-9845-4C8C-9C7F-43A61FB69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0F96B3-6734-461E-8B93-BF91F77AB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AC03-48B4-4076-BABD-FF794F3CC560}" type="datetimeFigureOut">
              <a:rPr lang="de-DE" smtClean="0"/>
              <a:t>04.07.2024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F2BC2B-83EE-42B1-8D02-F021D3C18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18EDD9-7336-42AC-B26F-119FE25E6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C819-556D-49C6-9DA2-17DB8F05B5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2456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3F0CCD-AE1D-4CDB-99CE-CB021B749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25AB53-9A4C-41DD-8101-46A1654C8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ADDAC6-B6BE-4EB1-9205-DC3BF2D46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AC03-48B4-4076-BABD-FF794F3CC560}" type="datetimeFigureOut">
              <a:rPr lang="de-DE" smtClean="0"/>
              <a:t>04.07.2024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B95D80-FD9D-454D-B6BB-3CBB5E2B7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B98D97-ACAB-426F-A566-B107980EB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C819-556D-49C6-9DA2-17DB8F05B5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8328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C705E8-BD37-427A-8C4A-7607784CF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BD05772-45EB-4AAE-962F-76BF5F4FD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57CCE9-4E6A-41C5-A739-D2BF7D517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AC03-48B4-4076-BABD-FF794F3CC560}" type="datetimeFigureOut">
              <a:rPr lang="de-DE" smtClean="0"/>
              <a:t>04.07.2024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828810-C5A2-4A63-BCA0-0641B43FB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85F1F1-DADC-4134-B8E5-851396F71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C819-556D-49C6-9DA2-17DB8F05B5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0317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F25381-C322-4ED7-97A2-1DFE26283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C79531-F8AB-4002-91A8-0984B71233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9084D1D-94F0-43C6-864C-6B05FFD27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4C0684A-C8A7-4710-BE86-F0033FDC7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AC03-48B4-4076-BABD-FF794F3CC560}" type="datetimeFigureOut">
              <a:rPr lang="de-DE" smtClean="0"/>
              <a:t>04.07.2024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16C1C47-FCD3-4FBE-9F10-0143534A9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D5E28E6-AE71-4C33-90C0-FDF16BFE3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C819-556D-49C6-9DA2-17DB8F05B5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500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CF4DE9-4F2A-49BA-9DB0-567AF9BC4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04EE1C-A721-4E61-AA9B-08CDF38B0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DA20492-31E7-46FA-8078-7704B08EE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D5A1249-7FD0-4EC1-AD22-569B67E87C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A9E6502-70F2-412C-A03F-3B503F7222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18F6DC2-B3D5-4D8D-890E-9A4D57CCF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AC03-48B4-4076-BABD-FF794F3CC560}" type="datetimeFigureOut">
              <a:rPr lang="de-DE" smtClean="0"/>
              <a:t>04.07.2024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BE352E1-D18E-4DE1-B52D-0D23CBBE3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AC13C9C-006E-45C9-BE3E-6770F5CF8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C819-556D-49C6-9DA2-17DB8F05B5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4152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4CFA91-5F8E-4DCD-ABCC-3EB780228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6380D41-B97B-42E1-938B-B3CB2D4E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AC03-48B4-4076-BABD-FF794F3CC560}" type="datetimeFigureOut">
              <a:rPr lang="de-DE" smtClean="0"/>
              <a:t>04.07.2024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BADC2C2-D8A1-4FD9-B618-9F68FAF94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CF32ED0-C5CD-4965-A5DB-5C92C8BFA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C819-556D-49C6-9DA2-17DB8F05B5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7566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0CB56A2-3A05-4B24-A133-031EE85D3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AC03-48B4-4076-BABD-FF794F3CC560}" type="datetimeFigureOut">
              <a:rPr lang="de-DE" smtClean="0"/>
              <a:t>04.07.2024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6C6863E-79BA-4507-A67B-97EEC1EB3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3C3BEC3-B4D6-4518-8077-0D3AAB53A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C819-556D-49C6-9DA2-17DB8F05B5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0129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9A60CE-C6D1-4B3D-8411-77A70E7A8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7AE311-47B0-4DC3-A40A-38FC8F2E3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DE290B5-53D6-42D9-B14F-A717AE5278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33B1A5-F620-4BBD-80F5-CA5D6D280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AC03-48B4-4076-BABD-FF794F3CC560}" type="datetimeFigureOut">
              <a:rPr lang="de-DE" smtClean="0"/>
              <a:t>04.07.2024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181E6FE-C633-4B75-8814-51FD257D0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B13BE3-1C21-484F-89AE-EF2A6DD23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C819-556D-49C6-9DA2-17DB8F05B5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6355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F8D7B6-5B2C-4F52-858C-324B97ACF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C442072-6CD1-42C0-96A5-401B7999DD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7D774E0-040C-4F13-88B8-C25A655C3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411C88-91B2-4987-86D9-4FEF348E5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AC03-48B4-4076-BABD-FF794F3CC560}" type="datetimeFigureOut">
              <a:rPr lang="de-DE" smtClean="0"/>
              <a:t>04.07.2024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DA5772-C014-49A7-AD33-334ADEA3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E79C8B-A15F-4D28-BC8A-48E95EC16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C819-556D-49C6-9DA2-17DB8F05B5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711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3F1D59A-D692-4730-AC65-69CA7ED3A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A02B5B-EF51-4113-936F-D09468651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D33B62-3986-4A49-ADE1-AC90974CA7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6AC03-48B4-4076-BABD-FF794F3CC560}" type="datetimeFigureOut">
              <a:rPr lang="de-DE" smtClean="0"/>
              <a:t>04.07.2024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C19350-BA73-4083-9A59-9B1E6922F5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D389DA-9F0F-41A4-9BBE-6A475DF9E4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3C819-556D-49C6-9DA2-17DB8F05B5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1389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85A8D93-F17F-414E-9F28-919D55BC1D0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15C19603-B760-4355-9ED1-B08148FF736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000" y="1642763"/>
            <a:ext cx="2880000" cy="2880000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D55F642D-08F3-492E-8888-D0ABBB796599}"/>
              </a:ext>
            </a:extLst>
          </p:cNvPr>
          <p:cNvSpPr txBox="1"/>
          <p:nvPr/>
        </p:nvSpPr>
        <p:spPr>
          <a:xfrm>
            <a:off x="4656000" y="4522763"/>
            <a:ext cx="2880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2000" dirty="0">
                <a:solidFill>
                  <a:schemeClr val="bg1">
                    <a:lumMod val="85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No Image available</a:t>
            </a:r>
          </a:p>
        </p:txBody>
      </p:sp>
    </p:spTree>
    <p:extLst>
      <p:ext uri="{BB962C8B-B14F-4D97-AF65-F5344CB8AC3E}">
        <p14:creationId xmlns:p14="http://schemas.microsoft.com/office/powerpoint/2010/main" val="3093215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MS Gothic</vt:lpstr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Georgi Ruderman</dc:creator>
  <cp:lastModifiedBy>Georgi Ruderman</cp:lastModifiedBy>
  <cp:revision>2</cp:revision>
  <dcterms:created xsi:type="dcterms:W3CDTF">2024-07-04T12:34:47Z</dcterms:created>
  <dcterms:modified xsi:type="dcterms:W3CDTF">2024-07-04T12:44:34Z</dcterms:modified>
</cp:coreProperties>
</file>