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  <p:sldId id="273" r:id="rId17"/>
    <p:sldId id="275" r:id="rId18"/>
    <p:sldId id="276" r:id="rId19"/>
    <p:sldId id="274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3BEF0-394A-4D6A-8697-C269667F6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751D75-C210-43AD-A340-D5E4601D5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86E2D-9A34-4C77-825F-BE63141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308CBB-18C3-4EE8-9BFD-A3C987F5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75828-D81F-424D-9FE4-8856CAE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24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7319D-CC01-40B2-9018-020674A0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84A2C-9F3A-4E6F-83CA-B3806CF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098CA-844A-4AFC-9062-5191C6ED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06EB4-3109-4734-85A8-7ED9C540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791F73-8234-48C8-8EDB-7A8D8CEE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36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836396-3E6C-486A-86AA-6E57FE1B1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4D9485-9C5A-4A95-B1CD-9BF8CE66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A0A65-D365-43AD-99ED-269DC3FA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79FA6-2AE2-4352-90B5-F556B894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D052D-3719-4CAB-A23C-99579DC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A6BA4-9C03-435E-A08D-3A2714D3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CE909-A815-402E-B4FF-7137A73D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B32BEA-323D-4D7C-87C2-E0253057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6BA59-D10B-43E5-B1DD-2F99CD31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766F3-3981-499E-BE66-E5C06BF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7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A7B6F-DD5A-4EDC-B1B4-72839926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7A7304-65FD-4512-8F05-F67C3BDE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4D2F7-CEBB-4BCD-886B-37A252FA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4AF16-5D36-4395-B817-8D5F6D10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EF408-26B4-476E-95D5-27889FE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1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A7428-48C3-4DCF-93E5-51E5433C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68A01-74A5-4D2D-8DF7-AC76BF9E9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E1765F-3ABB-435B-941E-0648C5CF8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06CE3E-343D-4CE5-A6E2-F746473D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4B4B0-9E36-4AE0-AF3E-07E1E958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BB47ED-604B-40C2-8053-2FE7DF8F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C317F9-F906-4038-A01F-0134835E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7533BD-45A1-4F9C-9220-DD5879C9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554440-B6BD-4752-86CE-AC7C4EBE1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42B923-DE54-405E-9DAE-C0F6F530F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BCEAD36-C24E-48D7-86EB-B0E6E62F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5C90D2-7A0B-4328-9F5E-04ED1256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A17A02-C0B6-4C7D-B721-BB2726A7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A054CA-3D3B-4123-B253-E37E25F9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5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7B21E-2F9F-4D7A-9EBD-465419EF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FE8A2C-F1E6-4051-9592-3CB5C73A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F3EDB7-03F1-4BC6-AB41-7FE25C07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6AACEE-B67E-4920-BC90-703E88D4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4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3DEA48-B579-4001-A2AE-659230D0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93E07A-790A-4DA8-AEBB-67A5089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690EE5-4FCA-483D-969D-3897B2A9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69A44-D7D8-4E1E-9F20-8FA8907D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148A9B-E5C4-4961-85A7-BDFFA51F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AD0994-51CA-4E11-BFF7-CF25DE72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73D3C6-335C-47D9-9530-A91DB46B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2EF85-93A1-4556-BB9B-D9A4D903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82246-F812-4485-AA25-FA27AE1F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8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0FF07-15F4-4441-8A87-24449787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13BFEF-9FAF-46B6-9746-55E189802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320635-141F-4C3E-A92C-D00B841A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88A900-5539-4035-8A91-A1222282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675880-6F39-46C9-B6B4-33F12033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929031-2D2E-46D6-9595-9AC2DBED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1BAF23-38EB-4F7B-8903-D8213B35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0FA7F8-9772-455F-99FC-2B202C94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F63A9-6F30-4EAF-AFF2-3A1BD6996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3E44-FD33-4B8E-9CE9-5F33B1CA5EF6}" type="datetimeFigureOut">
              <a:rPr lang="zh-TW" altLang="en-US" smtClean="0"/>
              <a:t>2023/6/12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A4934A-4C6C-4994-9C86-E162293D6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678E4-E962-4188-B826-E8530B70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7D7-4E34-43FC-946E-288B153F7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1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9C9-CB0A-4387-90FE-321134CDA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希望不要被組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86987D-58E5-4824-B196-7C4459C6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493" y="4265825"/>
            <a:ext cx="9144000" cy="942869"/>
          </a:xfrm>
        </p:spPr>
        <p:txBody>
          <a:bodyPr/>
          <a:lstStyle/>
          <a:p>
            <a:r>
              <a:rPr lang="en-US" altLang="zh-TW" dirty="0"/>
              <a:t>Group 11:  411410020 </a:t>
            </a:r>
            <a:r>
              <a:rPr lang="zh-TW" altLang="zh-TW" dirty="0"/>
              <a:t>楊國梅</a:t>
            </a:r>
            <a:r>
              <a:rPr lang="en-US" altLang="zh-TW" dirty="0"/>
              <a:t>  411410078 </a:t>
            </a:r>
            <a:r>
              <a:rPr lang="zh-TW" altLang="zh-TW" dirty="0"/>
              <a:t>李承弘</a:t>
            </a:r>
            <a:r>
              <a:rPr lang="en-US" altLang="zh-TW" dirty="0"/>
              <a:t>  411422076 </a:t>
            </a:r>
            <a:r>
              <a:rPr lang="zh-TW" altLang="zh-TW" dirty="0"/>
              <a:t>游筑安</a:t>
            </a:r>
            <a:endParaRPr lang="en-US" altLang="zh-TW" dirty="0"/>
          </a:p>
          <a:p>
            <a:r>
              <a:rPr lang="en-US" altLang="zh-TW" dirty="0"/>
              <a:t>408235018 </a:t>
            </a:r>
            <a:r>
              <a:rPr lang="zh-TW" altLang="zh-TW" dirty="0"/>
              <a:t>陳金諄</a:t>
            </a:r>
            <a:r>
              <a:rPr lang="en-US" altLang="zh-TW" dirty="0"/>
              <a:t>  408235021 </a:t>
            </a:r>
            <a:r>
              <a:rPr lang="zh-TW" altLang="zh-TW" dirty="0"/>
              <a:t>陳恆睿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27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F11C34-A13C-4DE2-A87F-54AA9A8F4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0"/>
          <a:stretch/>
        </p:blipFill>
        <p:spPr>
          <a:xfrm>
            <a:off x="579286" y="361098"/>
            <a:ext cx="4656502" cy="5533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129CA8D-51F1-458C-873F-05470B65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89" y="361099"/>
            <a:ext cx="4979729" cy="5533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8DC9D2-80FE-42AD-AAFB-79C7EC2BA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85" y="1155055"/>
            <a:ext cx="5685658" cy="5533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03BEFC-A178-4D71-9359-9A247AACC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89" y="1155055"/>
            <a:ext cx="5152626" cy="553301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4575889-8A32-49F6-899F-77D6BCA17BCF}"/>
              </a:ext>
            </a:extLst>
          </p:cNvPr>
          <p:cNvSpPr/>
          <p:nvPr/>
        </p:nvSpPr>
        <p:spPr>
          <a:xfrm>
            <a:off x="698196" y="2593323"/>
            <a:ext cx="2204409" cy="16713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br>
              <a:rPr lang="en-US" altLang="zh-TW" dirty="0"/>
            </a:br>
            <a:r>
              <a:rPr lang="en-US" altLang="zh-TW" dirty="0"/>
              <a:t>price:10.00</a:t>
            </a:r>
            <a:br>
              <a:rPr lang="en-US" altLang="zh-TW" dirty="0"/>
            </a:br>
            <a:r>
              <a:rPr lang="en-US" altLang="zh-TW" dirty="0"/>
              <a:t>quantity:2000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CF2414-7BC6-4D4F-8B97-70AD38BCF0AE}"/>
              </a:ext>
            </a:extLst>
          </p:cNvPr>
          <p:cNvSpPr/>
          <p:nvPr/>
        </p:nvSpPr>
        <p:spPr>
          <a:xfrm>
            <a:off x="4959543" y="2593331"/>
            <a:ext cx="2204409" cy="1671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br>
              <a:rPr lang="en-US" altLang="zh-TW" dirty="0"/>
            </a:br>
            <a:r>
              <a:rPr lang="en-US" altLang="zh-TW" dirty="0"/>
              <a:t>price:100.00</a:t>
            </a:r>
            <a:br>
              <a:rPr lang="en-US" altLang="zh-TW" dirty="0"/>
            </a:br>
            <a:r>
              <a:rPr lang="en-US" altLang="zh-TW" dirty="0"/>
              <a:t>quantity:200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AAFC4D4-0399-4523-8AD3-E84CFF1C6B7D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2902605" y="3428996"/>
            <a:ext cx="2056938" cy="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EF37B9-517E-4703-B35E-A57567359FDC}"/>
              </a:ext>
            </a:extLst>
          </p:cNvPr>
          <p:cNvSpPr txBox="1"/>
          <p:nvPr/>
        </p:nvSpPr>
        <p:spPr>
          <a:xfrm>
            <a:off x="2763896" y="2017325"/>
            <a:ext cx="291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If(</a:t>
            </a:r>
            <a:r>
              <a:rPr lang="en-US" altLang="zh-TW" dirty="0" err="1"/>
              <a:t>beef.price</a:t>
            </a:r>
            <a:r>
              <a:rPr lang="en-US" altLang="zh-TW" dirty="0"/>
              <a:t>&gt;</a:t>
            </a:r>
            <a:r>
              <a:rPr lang="en-US" altLang="zh-TW" dirty="0" err="1"/>
              <a:t>tape.price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then  swap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4FF247-71B6-4DCA-93A9-4EE3EEB417D7}"/>
              </a:ext>
            </a:extLst>
          </p:cNvPr>
          <p:cNvSpPr/>
          <p:nvPr/>
        </p:nvSpPr>
        <p:spPr>
          <a:xfrm>
            <a:off x="1549664" y="4847149"/>
            <a:ext cx="1813674" cy="92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Temp price:</a:t>
            </a:r>
          </a:p>
          <a:p>
            <a:pPr algn="ctr"/>
            <a:r>
              <a:rPr lang="en-US" altLang="zh-TW" dirty="0"/>
              <a:t>Temp amount:</a:t>
            </a:r>
          </a:p>
          <a:p>
            <a:pPr algn="ctr"/>
            <a:r>
              <a:rPr lang="en-US" altLang="zh-TW" dirty="0"/>
              <a:t>Temp name:</a:t>
            </a:r>
            <a:endParaRPr lang="zh-TW" altLang="en-US" dirty="0"/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2C678699-F271-4F03-B010-D1FE56ABA0C3}"/>
              </a:ext>
            </a:extLst>
          </p:cNvPr>
          <p:cNvSpPr/>
          <p:nvPr/>
        </p:nvSpPr>
        <p:spPr>
          <a:xfrm rot="14616410" flipH="1">
            <a:off x="132700" y="4447053"/>
            <a:ext cx="1347734" cy="6131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3E08F7FD-5C28-4C99-ACA0-C5C5D3E67BD1}"/>
              </a:ext>
            </a:extLst>
          </p:cNvPr>
          <p:cNvSpPr/>
          <p:nvPr/>
        </p:nvSpPr>
        <p:spPr>
          <a:xfrm rot="10800000">
            <a:off x="2589954" y="3916380"/>
            <a:ext cx="2538981" cy="6131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9A5BCB7-F822-4CCA-9093-C6DC5B80877D}"/>
              </a:ext>
            </a:extLst>
          </p:cNvPr>
          <p:cNvCxnSpPr>
            <a:cxnSpLocks/>
          </p:cNvCxnSpPr>
          <p:nvPr/>
        </p:nvCxnSpPr>
        <p:spPr>
          <a:xfrm flipV="1">
            <a:off x="3505577" y="4332376"/>
            <a:ext cx="2052320" cy="978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F40AA967-9B75-40B5-8459-DC7B975340CC}"/>
              </a:ext>
            </a:extLst>
          </p:cNvPr>
          <p:cNvSpPr/>
          <p:nvPr/>
        </p:nvSpPr>
        <p:spPr>
          <a:xfrm>
            <a:off x="141762" y="4384293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384DCBA-3BA9-462B-B0C9-FBC99D4D629B}"/>
              </a:ext>
            </a:extLst>
          </p:cNvPr>
          <p:cNvSpPr/>
          <p:nvPr/>
        </p:nvSpPr>
        <p:spPr>
          <a:xfrm>
            <a:off x="3582319" y="4319006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CD7FB4B-7BD5-46A9-A32D-240AE3E4D47D}"/>
              </a:ext>
            </a:extLst>
          </p:cNvPr>
          <p:cNvSpPr/>
          <p:nvPr/>
        </p:nvSpPr>
        <p:spPr>
          <a:xfrm>
            <a:off x="4497943" y="4694208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71A22FD-CBBA-4961-8974-3D961DC26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480" y="4384293"/>
            <a:ext cx="5607338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7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D09892C-69DC-4B87-9EAB-3F76FB33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1" y="374431"/>
            <a:ext cx="3034272" cy="6174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2B9D3B-B5CA-4200-B7A5-DADE36C2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92" y="4359452"/>
            <a:ext cx="4826248" cy="1295467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AA9C70D1-F286-4DB6-8001-0294E88A5A41}"/>
              </a:ext>
            </a:extLst>
          </p:cNvPr>
          <p:cNvSpPr/>
          <p:nvPr/>
        </p:nvSpPr>
        <p:spPr>
          <a:xfrm>
            <a:off x="972285" y="1343410"/>
            <a:ext cx="2204409" cy="16713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br>
              <a:rPr lang="en-US" altLang="zh-TW" dirty="0"/>
            </a:br>
            <a:r>
              <a:rPr lang="en-US" altLang="zh-TW" dirty="0"/>
              <a:t>price:100.00</a:t>
            </a:r>
            <a:br>
              <a:rPr lang="en-US" altLang="zh-TW" dirty="0"/>
            </a:br>
            <a:r>
              <a:rPr lang="en-US" altLang="zh-TW" dirty="0"/>
              <a:t>quantity:200</a:t>
            </a:r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D73B6A1A-5A71-4CF8-A8D2-EDEEF8E1C7CB}"/>
              </a:ext>
            </a:extLst>
          </p:cNvPr>
          <p:cNvSpPr/>
          <p:nvPr/>
        </p:nvSpPr>
        <p:spPr>
          <a:xfrm>
            <a:off x="3894667" y="2904097"/>
            <a:ext cx="1849120" cy="414824"/>
          </a:xfrm>
          <a:prstGeom prst="rightArrow">
            <a:avLst>
              <a:gd name="adj1" fmla="val 50000"/>
              <a:gd name="adj2" fmla="val 9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84289-3602-4B12-923D-8F8801EBC867}"/>
              </a:ext>
            </a:extLst>
          </p:cNvPr>
          <p:cNvSpPr txBox="1"/>
          <p:nvPr/>
        </p:nvSpPr>
        <p:spPr>
          <a:xfrm>
            <a:off x="6637866" y="2553083"/>
            <a:ext cx="446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Beef            price: 100.00	amount: 200</a:t>
            </a:r>
          </a:p>
          <a:p>
            <a:endParaRPr lang="en-US" altLang="zh-TW" dirty="0"/>
          </a:p>
          <a:p>
            <a:r>
              <a:rPr lang="en-US" altLang="zh-TW" dirty="0"/>
              <a:t>Tape            price: 10.00	amount: 2000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3894BEC-71C3-4613-805D-1D3DAF260343}"/>
              </a:ext>
            </a:extLst>
          </p:cNvPr>
          <p:cNvSpPr/>
          <p:nvPr/>
        </p:nvSpPr>
        <p:spPr>
          <a:xfrm>
            <a:off x="972285" y="3418574"/>
            <a:ext cx="2204409" cy="16713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br>
              <a:rPr lang="en-US" altLang="zh-TW" dirty="0"/>
            </a:br>
            <a:r>
              <a:rPr lang="en-US" altLang="zh-TW" dirty="0"/>
              <a:t>price:10.00</a:t>
            </a:r>
            <a:br>
              <a:rPr lang="en-US" altLang="zh-TW" dirty="0"/>
            </a:br>
            <a:r>
              <a:rPr lang="en-US" altLang="zh-TW" dirty="0"/>
              <a:t>quantity:2000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76732B0-27B3-4286-BD09-DD1C0C9826C7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2074490" y="3014748"/>
            <a:ext cx="0" cy="403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876A671-346D-4511-B123-A65A83CDF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7"/>
          <a:stretch/>
        </p:blipFill>
        <p:spPr>
          <a:xfrm>
            <a:off x="450382" y="394209"/>
            <a:ext cx="5068962" cy="6011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D83045-F7B8-49DC-8C1C-73B8B939D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" b="1"/>
          <a:stretch/>
        </p:blipFill>
        <p:spPr>
          <a:xfrm>
            <a:off x="1688143" y="5527039"/>
            <a:ext cx="4318222" cy="6502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0D1102-0621-44CB-9513-D552A48DF0D6}"/>
              </a:ext>
            </a:extLst>
          </p:cNvPr>
          <p:cNvSpPr txBox="1"/>
          <p:nvPr/>
        </p:nvSpPr>
        <p:spPr>
          <a:xfrm>
            <a:off x="1725023" y="1835987"/>
            <a:ext cx="23638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Jane</a:t>
            </a:r>
          </a:p>
          <a:p>
            <a:r>
              <a:rPr lang="en-US" altLang="zh-TW" dirty="0"/>
              <a:t>-&gt;Beef 100</a:t>
            </a:r>
          </a:p>
          <a:p>
            <a:r>
              <a:rPr lang="en-US" altLang="zh-TW" dirty="0"/>
              <a:t>-&gt;Tape 300</a:t>
            </a:r>
          </a:p>
          <a:p>
            <a:r>
              <a:rPr lang="en-US" altLang="zh-TW" dirty="0"/>
              <a:t>Total price : 13000.00</a:t>
            </a:r>
          </a:p>
          <a:p>
            <a:r>
              <a:rPr lang="en-US" altLang="zh-TW" dirty="0"/>
              <a:t>Han</a:t>
            </a:r>
          </a:p>
          <a:p>
            <a:r>
              <a:rPr lang="en-US" altLang="zh-TW" dirty="0"/>
              <a:t>-&gt;Beef 10</a:t>
            </a:r>
          </a:p>
          <a:p>
            <a:r>
              <a:rPr lang="en-US" altLang="zh-TW" dirty="0"/>
              <a:t>-&gt;Tape 30</a:t>
            </a:r>
          </a:p>
          <a:p>
            <a:r>
              <a:rPr lang="en-US" altLang="zh-TW" dirty="0"/>
              <a:t>Total price : 1300.00</a:t>
            </a:r>
          </a:p>
          <a:p>
            <a:r>
              <a:rPr lang="en-US" altLang="zh-TW" dirty="0"/>
              <a:t>Larry</a:t>
            </a:r>
          </a:p>
          <a:p>
            <a:r>
              <a:rPr lang="en-US" altLang="zh-TW" dirty="0"/>
              <a:t>-&gt;Beef 1</a:t>
            </a:r>
          </a:p>
          <a:p>
            <a:r>
              <a:rPr lang="en-US" altLang="zh-TW" dirty="0"/>
              <a:t>-&gt;Tape 3</a:t>
            </a:r>
          </a:p>
          <a:p>
            <a:r>
              <a:rPr lang="en-US" altLang="zh-TW" dirty="0"/>
              <a:t>Total price : 130.00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053EBF-B967-4565-9600-9AEB67F1EA29}"/>
              </a:ext>
            </a:extLst>
          </p:cNvPr>
          <p:cNvSpPr txBox="1"/>
          <p:nvPr/>
        </p:nvSpPr>
        <p:spPr>
          <a:xfrm>
            <a:off x="2526454" y="1132713"/>
            <a:ext cx="150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txt</a:t>
            </a:r>
            <a:endParaRPr lang="zh-TW" altLang="en-US" sz="4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D11595-7D01-4E12-863C-BAB7407BE898}"/>
              </a:ext>
            </a:extLst>
          </p:cNvPr>
          <p:cNvSpPr txBox="1"/>
          <p:nvPr/>
        </p:nvSpPr>
        <p:spPr>
          <a:xfrm>
            <a:off x="6449423" y="1835987"/>
            <a:ext cx="23638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Jane</a:t>
            </a:r>
          </a:p>
          <a:p>
            <a:r>
              <a:rPr lang="en-US" altLang="zh-TW" dirty="0"/>
              <a:t>-&gt;Beef 100</a:t>
            </a:r>
          </a:p>
          <a:p>
            <a:r>
              <a:rPr lang="en-US" altLang="zh-TW" dirty="0"/>
              <a:t>-&gt;Tape 300</a:t>
            </a:r>
          </a:p>
          <a:p>
            <a:r>
              <a:rPr lang="en-US" altLang="zh-TW" dirty="0"/>
              <a:t>Total price : 13000.00</a:t>
            </a:r>
          </a:p>
          <a:p>
            <a:r>
              <a:rPr lang="en-US" altLang="zh-TW" dirty="0"/>
              <a:t>Han</a:t>
            </a:r>
          </a:p>
          <a:p>
            <a:r>
              <a:rPr lang="en-US" altLang="zh-TW" dirty="0"/>
              <a:t>-&gt;Beef 10</a:t>
            </a:r>
          </a:p>
          <a:p>
            <a:r>
              <a:rPr lang="en-US" altLang="zh-TW" dirty="0"/>
              <a:t>-&gt;Tape 30</a:t>
            </a:r>
          </a:p>
          <a:p>
            <a:r>
              <a:rPr lang="en-US" altLang="zh-TW" dirty="0"/>
              <a:t>Total price : 1300.00</a:t>
            </a:r>
          </a:p>
          <a:p>
            <a:r>
              <a:rPr lang="en-US" altLang="zh-TW" dirty="0"/>
              <a:t>Larry</a:t>
            </a:r>
          </a:p>
          <a:p>
            <a:r>
              <a:rPr lang="en-US" altLang="zh-TW" dirty="0"/>
              <a:t>-&gt;Beef 1</a:t>
            </a:r>
          </a:p>
          <a:p>
            <a:r>
              <a:rPr lang="en-US" altLang="zh-TW" dirty="0"/>
              <a:t>-&gt;Tape 3</a:t>
            </a:r>
          </a:p>
          <a:p>
            <a:r>
              <a:rPr lang="en-US" altLang="zh-TW" dirty="0"/>
              <a:t>Total price : 130.00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6F8E9D5-F4FD-4337-B97A-40ACF6884872}"/>
              </a:ext>
            </a:extLst>
          </p:cNvPr>
          <p:cNvSpPr/>
          <p:nvPr/>
        </p:nvSpPr>
        <p:spPr>
          <a:xfrm>
            <a:off x="4267201" y="3398551"/>
            <a:ext cx="1849120" cy="414824"/>
          </a:xfrm>
          <a:prstGeom prst="rightArrow">
            <a:avLst>
              <a:gd name="adj1" fmla="val 50000"/>
              <a:gd name="adj2" fmla="val 90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DCE69C-67D2-4007-ADDC-639278BEAE8F}"/>
              </a:ext>
            </a:extLst>
          </p:cNvPr>
          <p:cNvSpPr txBox="1"/>
          <p:nvPr/>
        </p:nvSpPr>
        <p:spPr>
          <a:xfrm>
            <a:off x="4924213" y="1091565"/>
            <a:ext cx="5730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Seller enter “order” get: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7640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F3E2F6-CAA5-4B27-A691-544BB0D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95" y="476666"/>
            <a:ext cx="6673004" cy="6747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E22E8E-266A-419F-ABF9-D79728BA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08" y="5155783"/>
            <a:ext cx="6369377" cy="1314518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B89D76C9-CA7B-44EF-80A4-4D93FF9F0BAC}"/>
              </a:ext>
            </a:extLst>
          </p:cNvPr>
          <p:cNvSpPr/>
          <p:nvPr/>
        </p:nvSpPr>
        <p:spPr>
          <a:xfrm>
            <a:off x="5359586" y="2353080"/>
            <a:ext cx="999856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0A1E3-F626-4F86-A8A4-4C318C5FE119}"/>
              </a:ext>
            </a:extLst>
          </p:cNvPr>
          <p:cNvSpPr txBox="1"/>
          <p:nvPr/>
        </p:nvSpPr>
        <p:spPr>
          <a:xfrm>
            <a:off x="1572201" y="1969960"/>
            <a:ext cx="3423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Also represent that the buyer‘s purchase has been completed</a:t>
            </a:r>
            <a:endParaRPr lang="zh-TW" altLang="en-US" sz="32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5928C6-FFC1-42CD-8BCF-832989A00F06}"/>
              </a:ext>
            </a:extLst>
          </p:cNvPr>
          <p:cNvSpPr txBox="1"/>
          <p:nvPr/>
        </p:nvSpPr>
        <p:spPr>
          <a:xfrm>
            <a:off x="6332487" y="1496350"/>
            <a:ext cx="23638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Jane</a:t>
            </a:r>
          </a:p>
          <a:p>
            <a:r>
              <a:rPr lang="en-US" altLang="zh-TW" dirty="0"/>
              <a:t>-&gt;Beef 100</a:t>
            </a:r>
          </a:p>
          <a:p>
            <a:r>
              <a:rPr lang="en-US" altLang="zh-TW" dirty="0"/>
              <a:t>-&gt;Tape 300</a:t>
            </a:r>
          </a:p>
          <a:p>
            <a:r>
              <a:rPr lang="en-US" altLang="zh-TW" dirty="0"/>
              <a:t>Total price : 13000.00</a:t>
            </a:r>
          </a:p>
          <a:p>
            <a:r>
              <a:rPr lang="en-US" altLang="zh-TW" dirty="0"/>
              <a:t>Han</a:t>
            </a:r>
          </a:p>
          <a:p>
            <a:r>
              <a:rPr lang="en-US" altLang="zh-TW" dirty="0"/>
              <a:t>-&gt;Beef 10</a:t>
            </a:r>
          </a:p>
          <a:p>
            <a:r>
              <a:rPr lang="en-US" altLang="zh-TW" dirty="0"/>
              <a:t>-&gt;Tape 30</a:t>
            </a:r>
          </a:p>
          <a:p>
            <a:r>
              <a:rPr lang="en-US" altLang="zh-TW" dirty="0"/>
              <a:t>Total price : 1300.00</a:t>
            </a:r>
          </a:p>
          <a:p>
            <a:r>
              <a:rPr lang="en-US" altLang="zh-TW" dirty="0"/>
              <a:t>Larry</a:t>
            </a:r>
          </a:p>
          <a:p>
            <a:r>
              <a:rPr lang="en-US" altLang="zh-TW" dirty="0"/>
              <a:t>-&gt;Beef 1</a:t>
            </a:r>
          </a:p>
          <a:p>
            <a:r>
              <a:rPr lang="en-US" altLang="zh-TW" dirty="0"/>
              <a:t>-&gt;Tape 3</a:t>
            </a:r>
          </a:p>
          <a:p>
            <a:r>
              <a:rPr lang="en-US" altLang="zh-TW" dirty="0"/>
              <a:t>Total price : 130.00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5441A7D-F6ED-4328-B04A-0CD99E200837}"/>
              </a:ext>
            </a:extLst>
          </p:cNvPr>
          <p:cNvSpPr/>
          <p:nvPr/>
        </p:nvSpPr>
        <p:spPr>
          <a:xfrm flipH="1">
            <a:off x="7924801" y="1810787"/>
            <a:ext cx="1096492" cy="31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＞形 10">
            <a:extLst>
              <a:ext uri="{FF2B5EF4-FFF2-40B4-BE49-F238E27FC236}">
                <a16:creationId xmlns:a16="http://schemas.microsoft.com/office/drawing/2014/main" id="{4FC581E9-6E0B-4F88-8879-8BC39F1B6227}"/>
              </a:ext>
            </a:extLst>
          </p:cNvPr>
          <p:cNvSpPr/>
          <p:nvPr/>
        </p:nvSpPr>
        <p:spPr>
          <a:xfrm>
            <a:off x="7487817" y="1698813"/>
            <a:ext cx="345440" cy="5422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84E52D-B8C5-4B19-9249-E6801150FA34}"/>
              </a:ext>
            </a:extLst>
          </p:cNvPr>
          <p:cNvSpPr txBox="1"/>
          <p:nvPr/>
        </p:nvSpPr>
        <p:spPr>
          <a:xfrm>
            <a:off x="8994694" y="1210054"/>
            <a:ext cx="3423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Update when buyer bought something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2044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F37078-46E8-47C5-8DA3-58018708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87" y="4741717"/>
            <a:ext cx="6636091" cy="15367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0EE0507-2AF1-4F8C-805A-C48CC6F3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6" y="356653"/>
            <a:ext cx="5962138" cy="55774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A4AEDC9-4283-495E-8DD4-A07BE71840A6}"/>
              </a:ext>
            </a:extLst>
          </p:cNvPr>
          <p:cNvSpPr txBox="1"/>
          <p:nvPr/>
        </p:nvSpPr>
        <p:spPr>
          <a:xfrm>
            <a:off x="7124984" y="2212803"/>
            <a:ext cx="236389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Jane 13245</a:t>
            </a:r>
          </a:p>
          <a:p>
            <a:r>
              <a:rPr lang="en-US" altLang="zh-TW" sz="2800" b="1" dirty="0"/>
              <a:t>Han 12345</a:t>
            </a:r>
          </a:p>
          <a:p>
            <a:r>
              <a:rPr lang="en-US" altLang="zh-TW" sz="2800" b="1" dirty="0"/>
              <a:t>Larry 1657498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728985-2456-4AD0-AF4D-4ED0722956B9}"/>
              </a:ext>
            </a:extLst>
          </p:cNvPr>
          <p:cNvSpPr txBox="1"/>
          <p:nvPr/>
        </p:nvSpPr>
        <p:spPr>
          <a:xfrm>
            <a:off x="2066430" y="2034786"/>
            <a:ext cx="236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Jane 13245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F82F0-6DCA-4159-932B-252F8A90E663}"/>
              </a:ext>
            </a:extLst>
          </p:cNvPr>
          <p:cNvSpPr txBox="1"/>
          <p:nvPr/>
        </p:nvSpPr>
        <p:spPr>
          <a:xfrm>
            <a:off x="7349882" y="1347893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/>
              <a:t>txt</a:t>
            </a:r>
            <a:endParaRPr lang="zh-TW" altLang="en-US" sz="4000" b="1" dirty="0"/>
          </a:p>
        </p:txBody>
      </p:sp>
      <p:sp>
        <p:nvSpPr>
          <p:cNvPr id="9" name="箭號: 上彎 8">
            <a:extLst>
              <a:ext uri="{FF2B5EF4-FFF2-40B4-BE49-F238E27FC236}">
                <a16:creationId xmlns:a16="http://schemas.microsoft.com/office/drawing/2014/main" id="{7670E462-8EFA-4208-860A-86C862DF80F1}"/>
              </a:ext>
            </a:extLst>
          </p:cNvPr>
          <p:cNvSpPr/>
          <p:nvPr/>
        </p:nvSpPr>
        <p:spPr>
          <a:xfrm flipV="1">
            <a:off x="4626187" y="2241813"/>
            <a:ext cx="1855893" cy="1273333"/>
          </a:xfrm>
          <a:prstGeom prst="bentUpArrow">
            <a:avLst>
              <a:gd name="adj1" fmla="val 18085"/>
              <a:gd name="adj2" fmla="val 25000"/>
              <a:gd name="adj3" fmla="val 30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A2ADB8-E8FF-413C-9E86-2B8543C8F2FF}"/>
              </a:ext>
            </a:extLst>
          </p:cNvPr>
          <p:cNvSpPr txBox="1"/>
          <p:nvPr/>
        </p:nvSpPr>
        <p:spPr>
          <a:xfrm>
            <a:off x="2310269" y="1576013"/>
            <a:ext cx="187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New sign up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025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3748A-06EA-4222-8413-F33DD395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213"/>
            <a:ext cx="10515600" cy="5824750"/>
          </a:xfrm>
        </p:spPr>
        <p:txBody>
          <a:bodyPr/>
          <a:lstStyle/>
          <a:p>
            <a:r>
              <a:rPr lang="en-US" altLang="zh-TW" sz="4000" b="1" dirty="0"/>
              <a:t>Advanced Part</a:t>
            </a:r>
            <a:endParaRPr lang="en-US" altLang="zh-TW" sz="4000" b="0" dirty="0">
              <a:effectLst/>
            </a:endParaRPr>
          </a:p>
          <a:p>
            <a:pPr fontAlgn="base"/>
            <a:r>
              <a:rPr lang="en-US" altLang="zh-TW" dirty="0"/>
              <a:t>Txt2excel:exe</a:t>
            </a:r>
            <a:r>
              <a:rPr lang="zh-TW" altLang="en-US" dirty="0"/>
              <a:t> </a:t>
            </a:r>
            <a:r>
              <a:rPr lang="en-US" altLang="zh-TW" dirty="0"/>
              <a:t>made</a:t>
            </a:r>
            <a:r>
              <a:rPr lang="zh-TW" altLang="en-US" dirty="0"/>
              <a:t> </a:t>
            </a:r>
            <a:r>
              <a:rPr lang="en-US" altLang="zh-TW" dirty="0"/>
              <a:t>by .</a:t>
            </a:r>
            <a:r>
              <a:rPr lang="en-US" altLang="zh-TW" dirty="0" err="1"/>
              <a:t>py</a:t>
            </a:r>
            <a:r>
              <a:rPr lang="en-US" altLang="zh-TW" dirty="0"/>
              <a:t> convert txt to </a:t>
            </a:r>
            <a:r>
              <a:rPr lang="en-US" altLang="zh-TW" dirty="0" err="1"/>
              <a:t>excel,easier</a:t>
            </a:r>
            <a:r>
              <a:rPr lang="en-US" altLang="zh-TW" dirty="0"/>
              <a:t> to read or use excel function it offered</a:t>
            </a:r>
          </a:p>
          <a:p>
            <a:pPr fontAlgn="base"/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2E25B98-6B32-47EF-BAD8-11537ADB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5" y="2173119"/>
            <a:ext cx="4959605" cy="32577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4E20FF-B73B-4572-B3CD-5234C48CC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 b="39810"/>
          <a:stretch/>
        </p:blipFill>
        <p:spPr>
          <a:xfrm>
            <a:off x="6245391" y="2343363"/>
            <a:ext cx="2333125" cy="25053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1D572C-F59C-4FE3-BA9D-B921E20054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r="51200" b="16051"/>
          <a:stretch/>
        </p:blipFill>
        <p:spPr>
          <a:xfrm>
            <a:off x="8596562" y="2283205"/>
            <a:ext cx="1887956" cy="28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7BEC10-0CA6-4088-A156-07F82B34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80" y="0"/>
            <a:ext cx="4848820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0C62B58-447F-48AB-B21B-2C4C1FA9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6" y="624459"/>
            <a:ext cx="7086964" cy="290844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2B64F68-28CD-4264-BE25-99BCBBBB49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7"/>
          <a:stretch/>
        </p:blipFill>
        <p:spPr>
          <a:xfrm>
            <a:off x="256216" y="3532908"/>
            <a:ext cx="7086964" cy="304815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6C1E784-AF14-4C16-B289-C1B9DF33C2B5}"/>
              </a:ext>
            </a:extLst>
          </p:cNvPr>
          <p:cNvSpPr/>
          <p:nvPr/>
        </p:nvSpPr>
        <p:spPr>
          <a:xfrm>
            <a:off x="7437748" y="763571"/>
            <a:ext cx="4421172" cy="3048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A6A902-1A0D-456B-8F44-D05AF4F8F958}"/>
              </a:ext>
            </a:extLst>
          </p:cNvPr>
          <p:cNvSpPr txBox="1"/>
          <p:nvPr/>
        </p:nvSpPr>
        <p:spPr>
          <a:xfrm>
            <a:off x="1453414" y="-41713"/>
            <a:ext cx="2081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buyer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3272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7BEC10-0CA6-4088-A156-07F82B34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80" y="0"/>
            <a:ext cx="4848820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6C1E784-AF14-4C16-B289-C1B9DF33C2B5}"/>
              </a:ext>
            </a:extLst>
          </p:cNvPr>
          <p:cNvSpPr/>
          <p:nvPr/>
        </p:nvSpPr>
        <p:spPr>
          <a:xfrm>
            <a:off x="7514612" y="3555061"/>
            <a:ext cx="4421172" cy="3048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AA2C28-2C70-4BCB-B783-EF5ADF5F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9" y="1374669"/>
            <a:ext cx="7106015" cy="410866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340A23B-55F3-466D-9F40-0D1C57B52620}"/>
              </a:ext>
            </a:extLst>
          </p:cNvPr>
          <p:cNvSpPr txBox="1"/>
          <p:nvPr/>
        </p:nvSpPr>
        <p:spPr>
          <a:xfrm>
            <a:off x="1559640" y="405444"/>
            <a:ext cx="2081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seller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6073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5E936B-7698-447E-9E79-12366775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7" y="1009291"/>
            <a:ext cx="5732083" cy="2628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86E14C-0E18-4988-8391-381731DF1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8" y="3878687"/>
            <a:ext cx="5730352" cy="27017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AADFA23-5C62-4C16-B47E-BAA1B1CDA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619" y="449034"/>
            <a:ext cx="5416828" cy="14807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72787B-B5B1-4B09-AF9C-63178C432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619" y="2533258"/>
            <a:ext cx="5416827" cy="4047156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272EDC-4BAE-4923-A74A-EC9D5131482B}"/>
              </a:ext>
            </a:extLst>
          </p:cNvPr>
          <p:cNvCxnSpPr/>
          <p:nvPr/>
        </p:nvCxnSpPr>
        <p:spPr>
          <a:xfrm>
            <a:off x="6096000" y="122464"/>
            <a:ext cx="0" cy="6457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1128CA-6CB2-4F1E-98C9-C7EF16CA9368}"/>
              </a:ext>
            </a:extLst>
          </p:cNvPr>
          <p:cNvSpPr txBox="1"/>
          <p:nvPr/>
        </p:nvSpPr>
        <p:spPr>
          <a:xfrm>
            <a:off x="478500" y="149437"/>
            <a:ext cx="30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/>
              <a:t>add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8997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81D0573-84CD-4585-B948-4123CA26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1041092" y="2390775"/>
            <a:ext cx="4171950" cy="32323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5D77B3-6B91-4B53-88A5-D80D56877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32"/>
          <a:stretch/>
        </p:blipFill>
        <p:spPr>
          <a:xfrm>
            <a:off x="6575117" y="2390775"/>
            <a:ext cx="4171950" cy="36450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DE1C5C1-E762-4D64-8FB3-6C4988E5CF15}"/>
              </a:ext>
            </a:extLst>
          </p:cNvPr>
          <p:cNvSpPr txBox="1"/>
          <p:nvPr/>
        </p:nvSpPr>
        <p:spPr>
          <a:xfrm>
            <a:off x="1041092" y="588578"/>
            <a:ext cx="30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/>
              <a:t>delete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752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FBEA8-72BA-4447-BCA9-99B8F709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 : online personal 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7216DF-1A2B-4AEA-A353-935FBD27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store own by one person</a:t>
            </a:r>
            <a:br>
              <a:rPr lang="en-US" altLang="zh-TW" dirty="0"/>
            </a:br>
            <a:r>
              <a:rPr lang="en-US" altLang="zh-TW" dirty="0"/>
              <a:t>Seller has its default account and password.</a:t>
            </a:r>
          </a:p>
          <a:p>
            <a:pPr marL="0" indent="0">
              <a:buNone/>
            </a:pPr>
            <a:r>
              <a:rPr lang="en-US" altLang="zh-TW" dirty="0"/>
              <a:t>   People can sign up or login by its own account and password</a:t>
            </a:r>
          </a:p>
          <a:p>
            <a:r>
              <a:rPr lang="en-US" altLang="zh-TW" dirty="0"/>
              <a:t>Seller can</a:t>
            </a:r>
            <a:br>
              <a:rPr lang="en-US" altLang="zh-TW" dirty="0"/>
            </a:br>
            <a:r>
              <a:rPr lang="en-US" altLang="zh-TW" dirty="0"/>
              <a:t>Add(by keyboard or txt)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delete product </a:t>
            </a:r>
            <a:br>
              <a:rPr lang="en-US" altLang="zh-TW" dirty="0"/>
            </a:br>
            <a:r>
              <a:rPr lang="en-US" altLang="zh-TW" dirty="0"/>
              <a:t>Check the order</a:t>
            </a:r>
          </a:p>
          <a:p>
            <a:r>
              <a:rPr lang="en-US" altLang="zh-TW" dirty="0"/>
              <a:t>Buyer can</a:t>
            </a:r>
            <a:br>
              <a:rPr lang="en-US" altLang="zh-TW" dirty="0"/>
            </a:br>
            <a:r>
              <a:rPr lang="en-US" altLang="zh-TW" dirty="0"/>
              <a:t>buy some product with change it order first</a:t>
            </a:r>
            <a:br>
              <a:rPr lang="en-US" altLang="zh-TW" dirty="0"/>
            </a:br>
            <a:r>
              <a:rPr lang="en-US" altLang="zh-TW" dirty="0"/>
              <a:t>check his </a:t>
            </a:r>
            <a:r>
              <a:rPr lang="en-US" altLang="zh-TW" dirty="0" err="1"/>
              <a:t>order_list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679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F19DCB-2D5E-473C-84D4-5FA635DA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49" y="305448"/>
            <a:ext cx="6877403" cy="39943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F5057B-31BC-4D24-9531-4542BFFA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49" y="4353068"/>
            <a:ext cx="6877402" cy="8888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1A4D5B-B5DA-4718-82FA-0681F136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49" y="5295187"/>
            <a:ext cx="5893103" cy="1257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2504B0-7BCF-4CB8-A2BA-A69A80E3B51D}"/>
              </a:ext>
            </a:extLst>
          </p:cNvPr>
          <p:cNvSpPr txBox="1"/>
          <p:nvPr/>
        </p:nvSpPr>
        <p:spPr>
          <a:xfrm>
            <a:off x="691954" y="572899"/>
            <a:ext cx="30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buy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5441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4B87322-443E-4499-9EB3-0AD60EAD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96" y="1196860"/>
            <a:ext cx="4038808" cy="44642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B93B79-D524-4FBB-85CB-9B914AA2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26" y="1203210"/>
            <a:ext cx="4026107" cy="445792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93E5F2-BC3C-4A4A-AE2C-E075CCBA33AE}"/>
              </a:ext>
            </a:extLst>
          </p:cNvPr>
          <p:cNvSpPr txBox="1"/>
          <p:nvPr/>
        </p:nvSpPr>
        <p:spPr>
          <a:xfrm>
            <a:off x="671634" y="315512"/>
            <a:ext cx="30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sort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8539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1A88AFE-0EDF-4660-BC68-8943CFD48244}"/>
              </a:ext>
            </a:extLst>
          </p:cNvPr>
          <p:cNvSpPr txBox="1"/>
          <p:nvPr/>
        </p:nvSpPr>
        <p:spPr>
          <a:xfrm>
            <a:off x="581856" y="0"/>
            <a:ext cx="30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file</a:t>
            </a:r>
            <a:endParaRPr lang="zh-TW" altLang="en-US" sz="60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D65429-71F6-4671-A16E-F040A5453E81}"/>
              </a:ext>
            </a:extLst>
          </p:cNvPr>
          <p:cNvSpPr txBox="1"/>
          <p:nvPr/>
        </p:nvSpPr>
        <p:spPr>
          <a:xfrm>
            <a:off x="527967" y="1163222"/>
            <a:ext cx="30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add.txt</a:t>
            </a:r>
            <a:endParaRPr lang="zh-TW" altLang="en-US" sz="36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813DEA-AA21-454F-A097-61757259E339}"/>
              </a:ext>
            </a:extLst>
          </p:cNvPr>
          <p:cNvSpPr txBox="1"/>
          <p:nvPr/>
        </p:nvSpPr>
        <p:spPr>
          <a:xfrm>
            <a:off x="519249" y="3874736"/>
            <a:ext cx="427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order_overview.txt</a:t>
            </a:r>
            <a:endParaRPr lang="zh-TW" altLang="en-US" sz="36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CEEC70-5EAA-421B-AC0D-4FB2E67227D7}"/>
              </a:ext>
            </a:extLst>
          </p:cNvPr>
          <p:cNvSpPr txBox="1"/>
          <p:nvPr/>
        </p:nvSpPr>
        <p:spPr>
          <a:xfrm>
            <a:off x="6152662" y="1144851"/>
            <a:ext cx="458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buyer_account_list.txt</a:t>
            </a:r>
            <a:endParaRPr lang="zh-TW" altLang="en-US" sz="36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A32E3B-EAD2-4DD4-8B79-8C68B76048E2}"/>
              </a:ext>
            </a:extLst>
          </p:cNvPr>
          <p:cNvSpPr txBox="1"/>
          <p:nvPr/>
        </p:nvSpPr>
        <p:spPr>
          <a:xfrm>
            <a:off x="6152662" y="3868285"/>
            <a:ext cx="427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product_list.txt</a:t>
            </a:r>
            <a:endParaRPr lang="zh-TW" altLang="en-US" sz="36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12D9307-F482-40DD-9C17-4A82A38D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89" y="2076755"/>
            <a:ext cx="2633263" cy="1148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9654B6-4C43-4E3E-B63F-556F2F40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9" y="1798626"/>
            <a:ext cx="2977653" cy="12325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356D32-3F0D-4EEE-BEA8-C704BAF6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2" y="4560335"/>
            <a:ext cx="2999939" cy="11503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79DC2F8-647E-4537-BF8B-D47B587AA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489" y="4595478"/>
            <a:ext cx="2197708" cy="18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CB249-8974-42CD-8FC6-4F866638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00"/>
            <a:ext cx="10515600" cy="60322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Basic Part  </a:t>
            </a:r>
            <a:r>
              <a:rPr lang="en-US" altLang="zh-TW" sz="2400" b="1" dirty="0"/>
              <a:t>data structure</a:t>
            </a:r>
            <a:endParaRPr lang="en-US" altLang="zh-TW" sz="4000" b="0" dirty="0">
              <a:effectLst/>
            </a:endParaRPr>
          </a:p>
          <a:p>
            <a:pPr fontAlgn="base"/>
            <a:r>
              <a:rPr lang="en-US" altLang="zh-TW" sz="2400" dirty="0"/>
              <a:t>at least three basic data types (e.g., int, float, char)</a:t>
            </a:r>
            <a:br>
              <a:rPr lang="en-US" altLang="zh-TW" sz="2400" dirty="0"/>
            </a:br>
            <a:r>
              <a:rPr lang="en-US" altLang="zh-TW" sz="2400" b="1" dirty="0"/>
              <a:t>product price =&gt;float   product’s quantity=&gt;int  product name=&gt;char combined</a:t>
            </a:r>
          </a:p>
          <a:p>
            <a:pPr fontAlgn="base"/>
            <a:r>
              <a:rPr lang="en-US" altLang="zh-TW" sz="2400" dirty="0"/>
              <a:t>at least one data with the </a:t>
            </a:r>
            <a:r>
              <a:rPr lang="en-US" altLang="zh-TW" sz="2400" b="1" dirty="0"/>
              <a:t>string</a:t>
            </a:r>
            <a:r>
              <a:rPr lang="en-US" altLang="zh-TW" sz="2400" dirty="0"/>
              <a:t> type</a:t>
            </a:r>
            <a:br>
              <a:rPr lang="en-US" altLang="zh-TW" sz="2400" dirty="0"/>
            </a:br>
            <a:r>
              <a:rPr lang="en-US" altLang="zh-TW" sz="2400" b="1" dirty="0"/>
              <a:t>account or password</a:t>
            </a:r>
          </a:p>
          <a:p>
            <a:pPr fontAlgn="base"/>
            <a:r>
              <a:rPr lang="en-US" altLang="zh-TW" sz="2400" dirty="0"/>
              <a:t>at least one kind of data created using structure, union, or enumerations</a:t>
            </a:r>
            <a:br>
              <a:rPr lang="en-US" altLang="zh-TW" sz="2400" dirty="0"/>
            </a:br>
            <a:r>
              <a:rPr lang="en-US" altLang="zh-TW" sz="2400" b="1" dirty="0"/>
              <a:t>struct</a:t>
            </a:r>
          </a:p>
          <a:p>
            <a:pPr fontAlgn="base"/>
            <a:r>
              <a:rPr lang="en-US" altLang="zh-TW" sz="2400" dirty="0"/>
              <a:t>at least a </a:t>
            </a:r>
            <a:r>
              <a:rPr lang="en-US" altLang="zh-TW" sz="2400" b="1" dirty="0"/>
              <a:t>linked list</a:t>
            </a:r>
            <a:r>
              <a:rPr lang="en-US" altLang="zh-TW" sz="2400" dirty="0"/>
              <a:t> to store some data</a:t>
            </a:r>
            <a:br>
              <a:rPr lang="en-US" altLang="zh-TW" sz="2400" dirty="0"/>
            </a:br>
            <a:r>
              <a:rPr lang="en-US" altLang="zh-TW" sz="2400" b="1" dirty="0"/>
              <a:t>different product in same seller’s store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33D4CB-CFFE-46C3-84D6-A3008E730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79" r="19578"/>
          <a:stretch/>
        </p:blipFill>
        <p:spPr>
          <a:xfrm>
            <a:off x="1136227" y="4721013"/>
            <a:ext cx="5944637" cy="132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BAE6E70-6568-44B0-AFB6-B4BC5EC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0" y="174134"/>
            <a:ext cx="6331275" cy="13208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9EF6774-31F1-44A0-B2C4-AD96139A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0" y="2343094"/>
            <a:ext cx="7385430" cy="1517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DD4FBD1-7073-4E0D-AD47-86B8D27E7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60" y="4708914"/>
            <a:ext cx="6083613" cy="131451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3ACE34-ED01-43DC-B5D4-5E6BB1A92DDE}"/>
              </a:ext>
            </a:extLst>
          </p:cNvPr>
          <p:cNvSpPr/>
          <p:nvPr/>
        </p:nvSpPr>
        <p:spPr>
          <a:xfrm>
            <a:off x="10099039" y="482354"/>
            <a:ext cx="1327573" cy="7044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Jane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A1BD409-A750-4242-9147-D9775E924DE5}"/>
              </a:ext>
            </a:extLst>
          </p:cNvPr>
          <p:cNvSpPr/>
          <p:nvPr/>
        </p:nvSpPr>
        <p:spPr>
          <a:xfrm>
            <a:off x="10099040" y="1793028"/>
            <a:ext cx="1327573" cy="7044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Han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20102C4-73D6-4B42-85B4-402DCA4DBEF9}"/>
              </a:ext>
            </a:extLst>
          </p:cNvPr>
          <p:cNvSpPr/>
          <p:nvPr/>
        </p:nvSpPr>
        <p:spPr>
          <a:xfrm>
            <a:off x="10099039" y="3101958"/>
            <a:ext cx="1327573" cy="7044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Larry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3CE4370-16D5-4817-BEA9-72EB3BE8AE94}"/>
              </a:ext>
            </a:extLst>
          </p:cNvPr>
          <p:cNvSpPr/>
          <p:nvPr/>
        </p:nvSpPr>
        <p:spPr>
          <a:xfrm>
            <a:off x="8804002" y="490572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5326FB5-3542-43E9-8D1E-ABB90589026C}"/>
              </a:ext>
            </a:extLst>
          </p:cNvPr>
          <p:cNvSpPr/>
          <p:nvPr/>
        </p:nvSpPr>
        <p:spPr>
          <a:xfrm>
            <a:off x="7508965" y="490572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ruler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B9FE35A-4D76-46B4-95E7-8ABC2F46A1C2}"/>
              </a:ext>
            </a:extLst>
          </p:cNvPr>
          <p:cNvSpPr/>
          <p:nvPr/>
        </p:nvSpPr>
        <p:spPr>
          <a:xfrm>
            <a:off x="8804002" y="1793027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6E48B98-D883-40A3-BB79-D46BDC622699}"/>
              </a:ext>
            </a:extLst>
          </p:cNvPr>
          <p:cNvSpPr/>
          <p:nvPr/>
        </p:nvSpPr>
        <p:spPr>
          <a:xfrm>
            <a:off x="8804002" y="3101958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0F7C2D-62A7-4561-A525-B95A2FF0075B}"/>
              </a:ext>
            </a:extLst>
          </p:cNvPr>
          <p:cNvCxnSpPr/>
          <p:nvPr/>
        </p:nvCxnSpPr>
        <p:spPr>
          <a:xfrm>
            <a:off x="10762825" y="1266613"/>
            <a:ext cx="0" cy="4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BB420D-8896-4E17-B1CE-F8D0F80FFDD8}"/>
              </a:ext>
            </a:extLst>
          </p:cNvPr>
          <p:cNvCxnSpPr/>
          <p:nvPr/>
        </p:nvCxnSpPr>
        <p:spPr>
          <a:xfrm>
            <a:off x="10762825" y="2584026"/>
            <a:ext cx="0" cy="4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972442D-3938-4813-9C14-EBC433D83E0C}"/>
              </a:ext>
            </a:extLst>
          </p:cNvPr>
          <p:cNvCxnSpPr>
            <a:cxnSpLocks/>
            <a:stCxn id="8" idx="1"/>
            <a:endCxn id="11" idx="6"/>
          </p:cNvCxnSpPr>
          <p:nvPr/>
        </p:nvCxnSpPr>
        <p:spPr>
          <a:xfrm flipH="1">
            <a:off x="9853869" y="834568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A3BD604-959A-49B2-B001-BBC24CE2ACFF}"/>
              </a:ext>
            </a:extLst>
          </p:cNvPr>
          <p:cNvCxnSpPr>
            <a:cxnSpLocks/>
          </p:cNvCxnSpPr>
          <p:nvPr/>
        </p:nvCxnSpPr>
        <p:spPr>
          <a:xfrm flipH="1">
            <a:off x="8556774" y="830686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992C48D-2285-4235-BA48-D554F412A263}"/>
              </a:ext>
            </a:extLst>
          </p:cNvPr>
          <p:cNvCxnSpPr>
            <a:cxnSpLocks/>
          </p:cNvCxnSpPr>
          <p:nvPr/>
        </p:nvCxnSpPr>
        <p:spPr>
          <a:xfrm flipH="1">
            <a:off x="9853869" y="2140260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DA33BDB-AC53-4ED7-9DD7-6FB05328FA4D}"/>
              </a:ext>
            </a:extLst>
          </p:cNvPr>
          <p:cNvCxnSpPr>
            <a:cxnSpLocks/>
          </p:cNvCxnSpPr>
          <p:nvPr/>
        </p:nvCxnSpPr>
        <p:spPr>
          <a:xfrm flipH="1">
            <a:off x="9853869" y="3434497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>
            <a:extLst>
              <a:ext uri="{FF2B5EF4-FFF2-40B4-BE49-F238E27FC236}">
                <a16:creationId xmlns:a16="http://schemas.microsoft.com/office/drawing/2014/main" id="{F766B4AC-0071-411A-B328-F1E7A41C7387}"/>
              </a:ext>
            </a:extLst>
          </p:cNvPr>
          <p:cNvSpPr/>
          <p:nvPr/>
        </p:nvSpPr>
        <p:spPr>
          <a:xfrm>
            <a:off x="6741522" y="5008917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CBA817D-C912-45A1-B3EC-F3BF8ED5347C}"/>
              </a:ext>
            </a:extLst>
          </p:cNvPr>
          <p:cNvSpPr/>
          <p:nvPr/>
        </p:nvSpPr>
        <p:spPr>
          <a:xfrm>
            <a:off x="8033898" y="5008916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ruler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1B92802-D79A-4923-86BD-87AF2C645AFA}"/>
              </a:ext>
            </a:extLst>
          </p:cNvPr>
          <p:cNvSpPr/>
          <p:nvPr/>
        </p:nvSpPr>
        <p:spPr>
          <a:xfrm>
            <a:off x="9328935" y="5027331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86F836E3-0104-4D94-9F44-C26F3A2A9028}"/>
              </a:ext>
            </a:extLst>
          </p:cNvPr>
          <p:cNvSpPr/>
          <p:nvPr/>
        </p:nvSpPr>
        <p:spPr>
          <a:xfrm>
            <a:off x="10621311" y="5027331"/>
            <a:ext cx="1049867" cy="70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9F5B177-33E2-41BC-B826-5101CFA067AF}"/>
              </a:ext>
            </a:extLst>
          </p:cNvPr>
          <p:cNvCxnSpPr>
            <a:cxnSpLocks/>
          </p:cNvCxnSpPr>
          <p:nvPr/>
        </p:nvCxnSpPr>
        <p:spPr>
          <a:xfrm flipH="1">
            <a:off x="7775180" y="5352911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FBBBE3C-46C0-412A-B63B-3C0C43C5C321}"/>
              </a:ext>
            </a:extLst>
          </p:cNvPr>
          <p:cNvCxnSpPr>
            <a:cxnSpLocks/>
          </p:cNvCxnSpPr>
          <p:nvPr/>
        </p:nvCxnSpPr>
        <p:spPr>
          <a:xfrm flipH="1">
            <a:off x="9097313" y="5344693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EBA88E0-4ABF-48F3-86D5-9A66ED4DEAD6}"/>
              </a:ext>
            </a:extLst>
          </p:cNvPr>
          <p:cNvCxnSpPr>
            <a:cxnSpLocks/>
          </p:cNvCxnSpPr>
          <p:nvPr/>
        </p:nvCxnSpPr>
        <p:spPr>
          <a:xfrm flipH="1">
            <a:off x="10376141" y="5375435"/>
            <a:ext cx="245170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D9D96E3-6163-4E13-AD0E-AF118FD8C579}"/>
              </a:ext>
            </a:extLst>
          </p:cNvPr>
          <p:cNvCxnSpPr>
            <a:cxnSpLocks/>
          </p:cNvCxnSpPr>
          <p:nvPr/>
        </p:nvCxnSpPr>
        <p:spPr>
          <a:xfrm>
            <a:off x="11671178" y="643467"/>
            <a:ext cx="0" cy="2932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18F0786-6C20-44D2-B712-4FFEBD2D1E18}"/>
              </a:ext>
            </a:extLst>
          </p:cNvPr>
          <p:cNvCxnSpPr>
            <a:cxnSpLocks/>
          </p:cNvCxnSpPr>
          <p:nvPr/>
        </p:nvCxnSpPr>
        <p:spPr>
          <a:xfrm flipH="1">
            <a:off x="8507307" y="4050453"/>
            <a:ext cx="28651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7905E0A-8A68-4B3C-A288-DBB34CBD27E2}"/>
              </a:ext>
            </a:extLst>
          </p:cNvPr>
          <p:cNvCxnSpPr>
            <a:cxnSpLocks/>
          </p:cNvCxnSpPr>
          <p:nvPr/>
        </p:nvCxnSpPr>
        <p:spPr>
          <a:xfrm flipH="1">
            <a:off x="6894952" y="5950373"/>
            <a:ext cx="4649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63C7DAC-3C43-44D0-9B60-BAF9A40487A3}"/>
              </a:ext>
            </a:extLst>
          </p:cNvPr>
          <p:cNvSpPr txBox="1"/>
          <p:nvPr/>
        </p:nvSpPr>
        <p:spPr>
          <a:xfrm>
            <a:off x="9421708" y="4105972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List_detail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F504577-5B15-4A2C-9DA8-BF817195197D}"/>
              </a:ext>
            </a:extLst>
          </p:cNvPr>
          <p:cNvSpPr txBox="1"/>
          <p:nvPr/>
        </p:nvSpPr>
        <p:spPr>
          <a:xfrm rot="16200000">
            <a:off x="11351944" y="1824524"/>
            <a:ext cx="1292662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L</a:t>
            </a:r>
          </a:p>
          <a:p>
            <a:r>
              <a:rPr lang="en-US" altLang="zh-TW" dirty="0"/>
              <a:t>i</a:t>
            </a:r>
          </a:p>
          <a:p>
            <a:r>
              <a:rPr lang="en-US" altLang="zh-TW" dirty="0"/>
              <a:t>s</a:t>
            </a:r>
          </a:p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98EBFA6-F688-41BD-A31A-1E06020DABED}"/>
              </a:ext>
            </a:extLst>
          </p:cNvPr>
          <p:cNvSpPr txBox="1"/>
          <p:nvPr/>
        </p:nvSpPr>
        <p:spPr>
          <a:xfrm>
            <a:off x="8892781" y="5942039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sell_list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07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1D11F-0173-447A-A8B4-C6ABF27B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173"/>
            <a:ext cx="10515600" cy="6180132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Basic Part   </a:t>
            </a:r>
            <a:r>
              <a:rPr lang="en-US" altLang="zh-TW" sz="2400" b="1" dirty="0"/>
              <a:t>Operations</a:t>
            </a:r>
          </a:p>
          <a:p>
            <a:r>
              <a:rPr lang="en-US" altLang="zh-TW" sz="2400" b="1" dirty="0"/>
              <a:t>Add</a:t>
            </a:r>
            <a:br>
              <a:rPr lang="en-US" altLang="zh-TW" sz="2400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seller_add_stdin</a:t>
            </a:r>
            <a:r>
              <a:rPr lang="en-US" altLang="zh-TW" sz="2400" dirty="0"/>
              <a:t>()  </a:t>
            </a:r>
            <a:r>
              <a:rPr lang="en-US" altLang="zh-TW" sz="2400" dirty="0" err="1"/>
              <a:t>seller_add_fileIO</a:t>
            </a:r>
            <a:r>
              <a:rPr lang="en-US" altLang="zh-TW" sz="2400" dirty="0"/>
              <a:t>() seller add product by stdin or file</a:t>
            </a:r>
          </a:p>
          <a:p>
            <a:r>
              <a:rPr lang="en-US" altLang="zh-TW" sz="2400" b="1" dirty="0"/>
              <a:t>Delete</a:t>
            </a:r>
            <a:br>
              <a:rPr lang="en-US" altLang="zh-TW" sz="2400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DEL_product</a:t>
            </a:r>
            <a:r>
              <a:rPr lang="en-US" altLang="zh-TW" sz="2400" dirty="0"/>
              <a:t>() seller delete product</a:t>
            </a:r>
          </a:p>
          <a:p>
            <a:r>
              <a:rPr lang="en-US" altLang="zh-TW" sz="2400" b="1" dirty="0"/>
              <a:t>Traverse</a:t>
            </a:r>
            <a:br>
              <a:rPr lang="en-US" altLang="zh-TW" sz="2400" b="1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list_product</a:t>
            </a:r>
            <a:r>
              <a:rPr lang="en-US" altLang="zh-TW" sz="2400" dirty="0"/>
              <a:t>() list all product</a:t>
            </a:r>
            <a:endParaRPr lang="en-US" altLang="zh-TW" sz="2400" b="1" dirty="0"/>
          </a:p>
          <a:p>
            <a:r>
              <a:rPr lang="en-US" altLang="zh-TW" sz="2400" b="1" dirty="0"/>
              <a:t>Search</a:t>
            </a:r>
            <a:br>
              <a:rPr lang="en-US" altLang="zh-TW" sz="2400" b="1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cheak_account_is_exist</a:t>
            </a:r>
            <a:r>
              <a:rPr lang="en-US" altLang="zh-TW" sz="2400" dirty="0"/>
              <a:t>() prevent from </a:t>
            </a:r>
            <a:r>
              <a:rPr lang="en-US" altLang="zh-TW" sz="2400" dirty="0" err="1"/>
              <a:t>regist</a:t>
            </a:r>
            <a:r>
              <a:rPr lang="en-US" altLang="zh-TW" sz="2400" dirty="0"/>
              <a:t> by same account again</a:t>
            </a:r>
          </a:p>
          <a:p>
            <a:r>
              <a:rPr lang="en-US" altLang="zh-TW" sz="2400" b="1" dirty="0"/>
              <a:t>Sort</a:t>
            </a:r>
            <a:br>
              <a:rPr lang="en-US" altLang="zh-TW" sz="2400" b="1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Sort_amount_HighToLow</a:t>
            </a:r>
            <a:r>
              <a:rPr lang="en-US" altLang="zh-TW" sz="2400" dirty="0"/>
              <a:t>() sort the product by its information</a:t>
            </a:r>
          </a:p>
          <a:p>
            <a:r>
              <a:rPr lang="en-US" altLang="zh-TW" sz="2400" b="1" dirty="0"/>
              <a:t>File I/O</a:t>
            </a:r>
            <a:br>
              <a:rPr lang="en-US" altLang="zh-TW" sz="2400" b="1" dirty="0"/>
            </a:br>
            <a:r>
              <a:rPr lang="en-US" altLang="zh-TW" sz="2400" dirty="0"/>
              <a:t>function : </a:t>
            </a:r>
            <a:r>
              <a:rPr lang="en-US" altLang="zh-TW" sz="2400" dirty="0" err="1"/>
              <a:t>seller_add_fileIO</a:t>
            </a:r>
            <a:r>
              <a:rPr lang="en-US" altLang="zh-TW" sz="2400" dirty="0"/>
              <a:t>() read product information from file user offered</a:t>
            </a:r>
          </a:p>
        </p:txBody>
      </p:sp>
    </p:spTree>
    <p:extLst>
      <p:ext uri="{BB962C8B-B14F-4D97-AF65-F5344CB8AC3E}">
        <p14:creationId xmlns:p14="http://schemas.microsoft.com/office/powerpoint/2010/main" val="118699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42C563-4A8D-4A83-90E2-C690D1EECD03}"/>
              </a:ext>
            </a:extLst>
          </p:cNvPr>
          <p:cNvSpPr txBox="1"/>
          <p:nvPr/>
        </p:nvSpPr>
        <p:spPr>
          <a:xfrm>
            <a:off x="623147" y="1690688"/>
            <a:ext cx="103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 digits     </a:t>
            </a:r>
            <a:r>
              <a:rPr lang="en-US" altLang="zh-TW" sz="2400" dirty="0" err="1"/>
              <a:t>ex:now</a:t>
            </a:r>
            <a:r>
              <a:rPr lang="en-US" altLang="zh-TW" sz="2400" dirty="0"/>
              <a:t> 2023/07/01 15:21:23   =&gt;   01152123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2567F1C-BD55-4EB8-892A-3E4D495A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7" y="2708053"/>
            <a:ext cx="2806844" cy="222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DFD69B-DE75-479E-9B64-6EDEFE42FED9}"/>
              </a:ext>
            </a:extLst>
          </p:cNvPr>
          <p:cNvSpPr/>
          <p:nvPr/>
        </p:nvSpPr>
        <p:spPr>
          <a:xfrm>
            <a:off x="5676409" y="2152353"/>
            <a:ext cx="1063413" cy="161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9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212B0B-265D-4C8E-AAB2-85529CBBF0A2}"/>
              </a:ext>
            </a:extLst>
          </p:cNvPr>
          <p:cNvSpPr/>
          <p:nvPr/>
        </p:nvSpPr>
        <p:spPr>
          <a:xfrm>
            <a:off x="5663218" y="4005684"/>
            <a:ext cx="1063413" cy="161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5</a:t>
            </a:r>
            <a:endParaRPr lang="zh-TW" altLang="en-US" sz="9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A1BA98-06A7-429F-B8AE-A0EA412134F3}"/>
              </a:ext>
            </a:extLst>
          </p:cNvPr>
          <p:cNvSpPr/>
          <p:nvPr/>
        </p:nvSpPr>
        <p:spPr>
          <a:xfrm>
            <a:off x="9232404" y="2152352"/>
            <a:ext cx="1063413" cy="161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0</a:t>
            </a:r>
            <a:endParaRPr lang="zh-TW" altLang="en-US" sz="9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7A7D2-742D-4E41-B086-E102AD8E0F09}"/>
              </a:ext>
            </a:extLst>
          </p:cNvPr>
          <p:cNvSpPr/>
          <p:nvPr/>
        </p:nvSpPr>
        <p:spPr>
          <a:xfrm>
            <a:off x="9232404" y="4005684"/>
            <a:ext cx="1063413" cy="1618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96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567F31-8017-4813-8628-09F66D002127}"/>
              </a:ext>
            </a:extLst>
          </p:cNvPr>
          <p:cNvSpPr txBox="1"/>
          <p:nvPr/>
        </p:nvSpPr>
        <p:spPr>
          <a:xfrm>
            <a:off x="3500121" y="2391374"/>
            <a:ext cx="239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15&gt;=10</a:t>
            </a:r>
          </a:p>
          <a:p>
            <a:r>
              <a:rPr lang="en-US" altLang="zh-TW" sz="3600" b="1" dirty="0"/>
              <a:t>15/10=1</a:t>
            </a:r>
          </a:p>
          <a:p>
            <a:endParaRPr lang="en-US" altLang="zh-TW" sz="3600" b="1" dirty="0"/>
          </a:p>
          <a:p>
            <a:endParaRPr lang="en-US" altLang="zh-TW" sz="3600" b="1" dirty="0"/>
          </a:p>
          <a:p>
            <a:r>
              <a:rPr lang="en-US" altLang="zh-TW" sz="3600" b="1" dirty="0"/>
              <a:t>15%10=5</a:t>
            </a:r>
            <a:endParaRPr lang="zh-TW" altLang="en-US" sz="36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D0877F-8229-411F-A7EF-3563E342CA98}"/>
              </a:ext>
            </a:extLst>
          </p:cNvPr>
          <p:cNvSpPr txBox="1"/>
          <p:nvPr/>
        </p:nvSpPr>
        <p:spPr>
          <a:xfrm>
            <a:off x="7277588" y="2304990"/>
            <a:ext cx="239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1&lt;10</a:t>
            </a:r>
          </a:p>
          <a:p>
            <a:r>
              <a:rPr lang="en-US" altLang="zh-TW" sz="3600" b="1" dirty="0"/>
              <a:t>=0</a:t>
            </a:r>
          </a:p>
          <a:p>
            <a:endParaRPr lang="en-US" altLang="zh-TW" sz="3600" b="1" dirty="0"/>
          </a:p>
          <a:p>
            <a:endParaRPr lang="en-US" altLang="zh-TW" sz="3600" b="1" dirty="0"/>
          </a:p>
          <a:p>
            <a:r>
              <a:rPr lang="en-US" altLang="zh-TW" sz="3600" b="1" dirty="0"/>
              <a:t>1%10=1</a:t>
            </a:r>
            <a:endParaRPr lang="zh-TW" altLang="en-US" sz="3600" b="1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2BFCF29-7D9A-4CC1-B2EB-3FCE72394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7" y="603782"/>
            <a:ext cx="2364603" cy="7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87A78490-41BA-42FE-9392-4496DE612FFD}"/>
              </a:ext>
            </a:extLst>
          </p:cNvPr>
          <p:cNvSpPr/>
          <p:nvPr/>
        </p:nvSpPr>
        <p:spPr>
          <a:xfrm>
            <a:off x="1154608" y="2243666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9B71F3F-C76E-4298-AC71-80C638D869F1}"/>
              </a:ext>
            </a:extLst>
          </p:cNvPr>
          <p:cNvSpPr/>
          <p:nvPr/>
        </p:nvSpPr>
        <p:spPr>
          <a:xfrm>
            <a:off x="3501629" y="2243672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ruler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4D7C88A-12E7-4E1F-B4CC-23EF265D6934}"/>
              </a:ext>
            </a:extLst>
          </p:cNvPr>
          <p:cNvCxnSpPr>
            <a:cxnSpLocks/>
          </p:cNvCxnSpPr>
          <p:nvPr/>
        </p:nvCxnSpPr>
        <p:spPr>
          <a:xfrm flipH="1">
            <a:off x="2961093" y="2827903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83001E30-3A3C-46F8-B814-98F6551A25B1}"/>
              </a:ext>
            </a:extLst>
          </p:cNvPr>
          <p:cNvSpPr/>
          <p:nvPr/>
        </p:nvSpPr>
        <p:spPr>
          <a:xfrm>
            <a:off x="5888805" y="2243666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E551192-741F-4887-B67A-BEB234EF759A}"/>
              </a:ext>
            </a:extLst>
          </p:cNvPr>
          <p:cNvSpPr/>
          <p:nvPr/>
        </p:nvSpPr>
        <p:spPr>
          <a:xfrm>
            <a:off x="8195671" y="2243672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99F0847-DCD1-48A3-8655-8AA97CC35EF3}"/>
              </a:ext>
            </a:extLst>
          </p:cNvPr>
          <p:cNvCxnSpPr>
            <a:cxnSpLocks/>
          </p:cNvCxnSpPr>
          <p:nvPr/>
        </p:nvCxnSpPr>
        <p:spPr>
          <a:xfrm flipH="1">
            <a:off x="7655135" y="2827903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6BD73D4-06A6-4A60-AB9A-FAD3A92D9285}"/>
              </a:ext>
            </a:extLst>
          </p:cNvPr>
          <p:cNvCxnSpPr>
            <a:cxnSpLocks/>
          </p:cNvCxnSpPr>
          <p:nvPr/>
        </p:nvCxnSpPr>
        <p:spPr>
          <a:xfrm flipH="1">
            <a:off x="5314947" y="2854978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F646764-1255-4C6C-BC78-FCA5D1F69300}"/>
              </a:ext>
            </a:extLst>
          </p:cNvPr>
          <p:cNvCxnSpPr>
            <a:cxnSpLocks/>
          </p:cNvCxnSpPr>
          <p:nvPr/>
        </p:nvCxnSpPr>
        <p:spPr>
          <a:xfrm flipH="1" flipV="1">
            <a:off x="9381067" y="3542453"/>
            <a:ext cx="724746" cy="179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490FB6F-3FE0-4EC1-87A9-B00AB4986B3E}"/>
              </a:ext>
            </a:extLst>
          </p:cNvPr>
          <p:cNvSpPr txBox="1"/>
          <p:nvPr/>
        </p:nvSpPr>
        <p:spPr>
          <a:xfrm>
            <a:off x="9743440" y="4086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prev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070499-2F4F-4E18-9F39-EC669AFB70E7}"/>
              </a:ext>
            </a:extLst>
          </p:cNvPr>
          <p:cNvSpPr txBox="1"/>
          <p:nvPr/>
        </p:nvSpPr>
        <p:spPr>
          <a:xfrm>
            <a:off x="361078" y="1432299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Need to find tape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9EAC7B6-5DDD-4397-8044-F0034C098DEA}"/>
              </a:ext>
            </a:extLst>
          </p:cNvPr>
          <p:cNvCxnSpPr>
            <a:cxnSpLocks/>
          </p:cNvCxnSpPr>
          <p:nvPr/>
        </p:nvCxnSpPr>
        <p:spPr>
          <a:xfrm flipH="1" flipV="1">
            <a:off x="6993467" y="3667797"/>
            <a:ext cx="724746" cy="17949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乘號 30">
            <a:extLst>
              <a:ext uri="{FF2B5EF4-FFF2-40B4-BE49-F238E27FC236}">
                <a16:creationId xmlns:a16="http://schemas.microsoft.com/office/drawing/2014/main" id="{AC7819F4-D273-461C-B823-D5ED8F4434CF}"/>
              </a:ext>
            </a:extLst>
          </p:cNvPr>
          <p:cNvSpPr/>
          <p:nvPr/>
        </p:nvSpPr>
        <p:spPr>
          <a:xfrm>
            <a:off x="7738471" y="2612004"/>
            <a:ext cx="413174" cy="4317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弧形下彎 39">
            <a:extLst>
              <a:ext uri="{FF2B5EF4-FFF2-40B4-BE49-F238E27FC236}">
                <a16:creationId xmlns:a16="http://schemas.microsoft.com/office/drawing/2014/main" id="{35170C3C-9D11-4D43-8278-FEE1470B235C}"/>
              </a:ext>
            </a:extLst>
          </p:cNvPr>
          <p:cNvSpPr/>
          <p:nvPr/>
        </p:nvSpPr>
        <p:spPr>
          <a:xfrm flipH="1">
            <a:off x="4870025" y="1799769"/>
            <a:ext cx="3637277" cy="5438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ED03380B-BC5E-48F5-B5D7-C2953E173863}"/>
              </a:ext>
            </a:extLst>
          </p:cNvPr>
          <p:cNvSpPr/>
          <p:nvPr/>
        </p:nvSpPr>
        <p:spPr>
          <a:xfrm>
            <a:off x="7715399" y="2266856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0BF65DCB-4617-4643-A5B3-8F24BC1FE454}"/>
              </a:ext>
            </a:extLst>
          </p:cNvPr>
          <p:cNvSpPr/>
          <p:nvPr/>
        </p:nvSpPr>
        <p:spPr>
          <a:xfrm>
            <a:off x="6335302" y="1393156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4460C30-6766-47E7-AD6C-9D483802F0A3}"/>
              </a:ext>
            </a:extLst>
          </p:cNvPr>
          <p:cNvSpPr txBox="1"/>
          <p:nvPr/>
        </p:nvSpPr>
        <p:spPr>
          <a:xfrm>
            <a:off x="7433671" y="4243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cur</a:t>
            </a:r>
            <a:endParaRPr lang="zh-TW" altLang="en-US" dirty="0"/>
          </a:p>
        </p:txBody>
      </p:sp>
      <p:sp>
        <p:nvSpPr>
          <p:cNvPr id="47" name="乘號 46">
            <a:extLst>
              <a:ext uri="{FF2B5EF4-FFF2-40B4-BE49-F238E27FC236}">
                <a16:creationId xmlns:a16="http://schemas.microsoft.com/office/drawing/2014/main" id="{FB5534DE-4091-420E-B9AB-74DC71AAF418}"/>
              </a:ext>
            </a:extLst>
          </p:cNvPr>
          <p:cNvSpPr/>
          <p:nvPr/>
        </p:nvSpPr>
        <p:spPr>
          <a:xfrm>
            <a:off x="5737013" y="2034175"/>
            <a:ext cx="2001458" cy="1566613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8FBCCFD-F77D-4F8F-A151-C79E1E328244}"/>
              </a:ext>
            </a:extLst>
          </p:cNvPr>
          <p:cNvSpPr txBox="1"/>
          <p:nvPr/>
        </p:nvSpPr>
        <p:spPr>
          <a:xfrm>
            <a:off x="7415830" y="3162695"/>
            <a:ext cx="113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Free(cur)</a:t>
            </a:r>
            <a:endParaRPr lang="zh-TW" altLang="en-US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B78A139-E547-48DF-94EB-D250844F3741}"/>
              </a:ext>
            </a:extLst>
          </p:cNvPr>
          <p:cNvSpPr/>
          <p:nvPr/>
        </p:nvSpPr>
        <p:spPr>
          <a:xfrm>
            <a:off x="7002656" y="3171904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ED7D2147-3220-42D1-94AF-AFAD94B4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9" y="4030097"/>
            <a:ext cx="5423179" cy="196860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35692A01-DF7A-492D-97A2-211F397E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5" y="506583"/>
            <a:ext cx="3619090" cy="72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FCFF1E-F462-4112-8023-F5E98C0C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87" y="4946404"/>
            <a:ext cx="7238997" cy="1434076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8F8B0819-76F4-433B-9FEC-4B81A6D66FF4}"/>
              </a:ext>
            </a:extLst>
          </p:cNvPr>
          <p:cNvSpPr/>
          <p:nvPr/>
        </p:nvSpPr>
        <p:spPr>
          <a:xfrm>
            <a:off x="3045287" y="2263986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C254AB-F3FC-4502-814A-43B7661AD8C2}"/>
              </a:ext>
            </a:extLst>
          </p:cNvPr>
          <p:cNvSpPr/>
          <p:nvPr/>
        </p:nvSpPr>
        <p:spPr>
          <a:xfrm>
            <a:off x="5392308" y="2263992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ECE9E3-25AB-4ACF-97E0-377FAFDCB62C}"/>
              </a:ext>
            </a:extLst>
          </p:cNvPr>
          <p:cNvCxnSpPr>
            <a:cxnSpLocks/>
          </p:cNvCxnSpPr>
          <p:nvPr/>
        </p:nvCxnSpPr>
        <p:spPr>
          <a:xfrm flipH="1">
            <a:off x="4851772" y="2848223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E79D9694-B992-4BDE-BBA8-EA24DFE6D147}"/>
              </a:ext>
            </a:extLst>
          </p:cNvPr>
          <p:cNvSpPr/>
          <p:nvPr/>
        </p:nvSpPr>
        <p:spPr>
          <a:xfrm>
            <a:off x="7779484" y="2263986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C0E13B5-74BA-4B7A-8E89-8C7384622E68}"/>
              </a:ext>
            </a:extLst>
          </p:cNvPr>
          <p:cNvSpPr/>
          <p:nvPr/>
        </p:nvSpPr>
        <p:spPr>
          <a:xfrm>
            <a:off x="10086350" y="2263992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6A1F9F-3A34-4E37-A572-DE6C54B1DB1C}"/>
              </a:ext>
            </a:extLst>
          </p:cNvPr>
          <p:cNvCxnSpPr>
            <a:cxnSpLocks/>
          </p:cNvCxnSpPr>
          <p:nvPr/>
        </p:nvCxnSpPr>
        <p:spPr>
          <a:xfrm flipH="1">
            <a:off x="9545814" y="2848223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1B0A5E6-C9B2-4B75-9A0A-68296D8434A5}"/>
              </a:ext>
            </a:extLst>
          </p:cNvPr>
          <p:cNvCxnSpPr>
            <a:cxnSpLocks/>
          </p:cNvCxnSpPr>
          <p:nvPr/>
        </p:nvCxnSpPr>
        <p:spPr>
          <a:xfrm flipH="1">
            <a:off x="7205626" y="2875298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4429155-6D6B-446B-A1B8-CA58E9AEC84E}"/>
              </a:ext>
            </a:extLst>
          </p:cNvPr>
          <p:cNvSpPr/>
          <p:nvPr/>
        </p:nvSpPr>
        <p:spPr>
          <a:xfrm>
            <a:off x="540487" y="3243748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eraser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5CDED46-6831-4EA0-984C-B28C55DE37C6}"/>
              </a:ext>
            </a:extLst>
          </p:cNvPr>
          <p:cNvCxnSpPr>
            <a:cxnSpLocks/>
          </p:cNvCxnSpPr>
          <p:nvPr/>
        </p:nvCxnSpPr>
        <p:spPr>
          <a:xfrm flipH="1">
            <a:off x="2289387" y="2875298"/>
            <a:ext cx="725574" cy="789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2485F6-1D22-455B-9B0B-9DAAD3C06B3F}"/>
              </a:ext>
            </a:extLst>
          </p:cNvPr>
          <p:cNvSpPr txBox="1"/>
          <p:nvPr/>
        </p:nvSpPr>
        <p:spPr>
          <a:xfrm>
            <a:off x="675161" y="2072858"/>
            <a:ext cx="221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eraser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147DBDB-C0B9-4DC2-9D33-60F66EB79640}"/>
              </a:ext>
            </a:extLst>
          </p:cNvPr>
          <p:cNvSpPr txBox="1"/>
          <p:nvPr/>
        </p:nvSpPr>
        <p:spPr>
          <a:xfrm>
            <a:off x="7992533" y="3887893"/>
            <a:ext cx="3893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both name and price </a:t>
            </a:r>
            <a:r>
              <a:rPr lang="en-US" altLang="zh-TW" dirty="0" err="1"/>
              <a:t>same,add</a:t>
            </a:r>
            <a:r>
              <a:rPr lang="en-US" altLang="zh-TW" dirty="0"/>
              <a:t> </a:t>
            </a:r>
            <a:r>
              <a:rPr lang="en-US" altLang="zh-TW" dirty="0" err="1"/>
              <a:t>number,only</a:t>
            </a:r>
            <a:r>
              <a:rPr lang="en-US" altLang="zh-TW" dirty="0"/>
              <a:t> same name=&gt;warning message 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A34F3A-9D19-4BE1-8B0B-F3BCDA8E9211}"/>
              </a:ext>
            </a:extLst>
          </p:cNvPr>
          <p:cNvSpPr txBox="1"/>
          <p:nvPr/>
        </p:nvSpPr>
        <p:spPr>
          <a:xfrm>
            <a:off x="1135320" y="2874857"/>
            <a:ext cx="12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</a:rPr>
              <a:t>new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0D0A7F1-CDF1-4614-906F-B2C02988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7" y="429385"/>
            <a:ext cx="3969951" cy="593072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2694945-89B0-4358-ABEC-2F284D515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623" y="429385"/>
            <a:ext cx="4187814" cy="59307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C36F430-F1DF-4B4B-86C2-55435DF43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87" y="1269909"/>
            <a:ext cx="2667401" cy="6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AFF22F3-520C-4522-BBF0-F90D3552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1" y="5070659"/>
            <a:ext cx="9836656" cy="1092256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EE4B3A6D-FEFD-44A4-85E4-51C16C9C42F4}"/>
              </a:ext>
            </a:extLst>
          </p:cNvPr>
          <p:cNvSpPr/>
          <p:nvPr/>
        </p:nvSpPr>
        <p:spPr>
          <a:xfrm>
            <a:off x="2977554" y="1566333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pen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EAEACA6-2E9D-4314-85E0-31B1C8BFD208}"/>
              </a:ext>
            </a:extLst>
          </p:cNvPr>
          <p:cNvSpPr/>
          <p:nvPr/>
        </p:nvSpPr>
        <p:spPr>
          <a:xfrm>
            <a:off x="5324575" y="1566339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ruler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0291F18-CBAB-4C62-9C26-2C15FD8716A0}"/>
              </a:ext>
            </a:extLst>
          </p:cNvPr>
          <p:cNvCxnSpPr>
            <a:cxnSpLocks/>
          </p:cNvCxnSpPr>
          <p:nvPr/>
        </p:nvCxnSpPr>
        <p:spPr>
          <a:xfrm flipH="1">
            <a:off x="4784039" y="2150570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8CCC262E-1507-4743-A2C2-A5C6C448750B}"/>
              </a:ext>
            </a:extLst>
          </p:cNvPr>
          <p:cNvSpPr/>
          <p:nvPr/>
        </p:nvSpPr>
        <p:spPr>
          <a:xfrm>
            <a:off x="7711751" y="1566333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tape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7D7A2A4-219B-4F76-B068-351F58BAD926}"/>
              </a:ext>
            </a:extLst>
          </p:cNvPr>
          <p:cNvSpPr/>
          <p:nvPr/>
        </p:nvSpPr>
        <p:spPr>
          <a:xfrm>
            <a:off x="10011784" y="1552798"/>
            <a:ext cx="1799652" cy="1222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beef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EAF89A-9493-4EFE-AA4E-7E8F57A4279B}"/>
              </a:ext>
            </a:extLst>
          </p:cNvPr>
          <p:cNvCxnSpPr>
            <a:cxnSpLocks/>
          </p:cNvCxnSpPr>
          <p:nvPr/>
        </p:nvCxnSpPr>
        <p:spPr>
          <a:xfrm flipH="1">
            <a:off x="9478081" y="2150570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686808E-A469-430F-BB2C-A054EB48A20E}"/>
              </a:ext>
            </a:extLst>
          </p:cNvPr>
          <p:cNvCxnSpPr>
            <a:cxnSpLocks/>
          </p:cNvCxnSpPr>
          <p:nvPr/>
        </p:nvCxnSpPr>
        <p:spPr>
          <a:xfrm flipH="1">
            <a:off x="7137893" y="2177645"/>
            <a:ext cx="53370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83FEDEE4-6671-479D-9E61-794437D0A4AA}"/>
              </a:ext>
            </a:extLst>
          </p:cNvPr>
          <p:cNvSpPr/>
          <p:nvPr/>
        </p:nvSpPr>
        <p:spPr>
          <a:xfrm>
            <a:off x="521353" y="1539258"/>
            <a:ext cx="1799652" cy="12226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eraser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BC0108-9108-41CD-ADAD-6F906D516A1C}"/>
              </a:ext>
            </a:extLst>
          </p:cNvPr>
          <p:cNvCxnSpPr>
            <a:cxnSpLocks/>
            <a:stCxn id="8" idx="2"/>
            <a:endCxn id="15" idx="6"/>
          </p:cNvCxnSpPr>
          <p:nvPr/>
        </p:nvCxnSpPr>
        <p:spPr>
          <a:xfrm flipH="1" flipV="1">
            <a:off x="2321005" y="2150570"/>
            <a:ext cx="656549" cy="270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ABD8445-BBC4-4328-9759-DD347A3D7CDF}"/>
              </a:ext>
            </a:extLst>
          </p:cNvPr>
          <p:cNvSpPr/>
          <p:nvPr/>
        </p:nvSpPr>
        <p:spPr>
          <a:xfrm>
            <a:off x="5179412" y="3407030"/>
            <a:ext cx="1124374" cy="1571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/>
              <a:t>txt</a:t>
            </a:r>
            <a:endParaRPr lang="zh-TW" altLang="en-US" sz="4400" dirty="0"/>
          </a:p>
        </p:txBody>
      </p:sp>
      <p:sp>
        <p:nvSpPr>
          <p:cNvPr id="23" name="箭號: 上彎 22">
            <a:extLst>
              <a:ext uri="{FF2B5EF4-FFF2-40B4-BE49-F238E27FC236}">
                <a16:creationId xmlns:a16="http://schemas.microsoft.com/office/drawing/2014/main" id="{A33250B8-22D7-4C90-A5F5-E559E6823461}"/>
              </a:ext>
            </a:extLst>
          </p:cNvPr>
          <p:cNvSpPr/>
          <p:nvPr/>
        </p:nvSpPr>
        <p:spPr>
          <a:xfrm rot="5400000" flipV="1">
            <a:off x="7907993" y="1697393"/>
            <a:ext cx="1802081" cy="4218819"/>
          </a:xfrm>
          <a:prstGeom prst="bentUpArrow">
            <a:avLst>
              <a:gd name="adj1" fmla="val 10420"/>
              <a:gd name="adj2" fmla="val 25000"/>
              <a:gd name="adj3" fmla="val 4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A1866662-1736-4BFB-91BF-8BA04B7D6E3C}"/>
              </a:ext>
            </a:extLst>
          </p:cNvPr>
          <p:cNvSpPr/>
          <p:nvPr/>
        </p:nvSpPr>
        <p:spPr>
          <a:xfrm rot="5400000">
            <a:off x="2154532" y="2078802"/>
            <a:ext cx="1802081" cy="3456001"/>
          </a:xfrm>
          <a:prstGeom prst="bentUpArrow">
            <a:avLst>
              <a:gd name="adj1" fmla="val 10420"/>
              <a:gd name="adj2" fmla="val 25000"/>
              <a:gd name="adj3" fmla="val 4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2FD79EB-2DE3-4CAE-8BFA-CD2D2D368D26}"/>
              </a:ext>
            </a:extLst>
          </p:cNvPr>
          <p:cNvSpPr txBox="1"/>
          <p:nvPr/>
        </p:nvSpPr>
        <p:spPr>
          <a:xfrm>
            <a:off x="3190974" y="2048992"/>
            <a:ext cx="6426911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.   .    .   .   .</a:t>
            </a:r>
            <a:endParaRPr lang="zh-TW" altLang="en-US" sz="96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77634E1-886D-4C2A-AE74-648C7FBB4FB7}"/>
              </a:ext>
            </a:extLst>
          </p:cNvPr>
          <p:cNvSpPr/>
          <p:nvPr/>
        </p:nvSpPr>
        <p:spPr>
          <a:xfrm>
            <a:off x="9204711" y="3749173"/>
            <a:ext cx="413174" cy="369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60B0A41B-2755-4608-9E17-57B6BDD8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3" y="468300"/>
            <a:ext cx="5403196" cy="6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631</Words>
  <Application>Microsoft Office PowerPoint</Application>
  <PresentationFormat>寬螢幕</PresentationFormat>
  <Paragraphs>152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希望不要被組</vt:lpstr>
      <vt:lpstr>Database : online personal store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81B陳金諄</dc:creator>
  <cp:lastModifiedBy>81B陳金諄</cp:lastModifiedBy>
  <cp:revision>31</cp:revision>
  <dcterms:created xsi:type="dcterms:W3CDTF">2023-06-12T02:27:50Z</dcterms:created>
  <dcterms:modified xsi:type="dcterms:W3CDTF">2023-06-12T16:14:54Z</dcterms:modified>
</cp:coreProperties>
</file>