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30" autoAdjust="0"/>
  </p:normalViewPr>
  <p:slideViewPr>
    <p:cSldViewPr>
      <p:cViewPr varScale="1">
        <p:scale>
          <a:sx n="61" d="100"/>
          <a:sy n="61" d="100"/>
        </p:scale>
        <p:origin x="9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6712B-0176-4141-A660-E358897825F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5B116-6850-41F7-B8FF-7B6D79158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9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单台设备的性能、资源、可扩展性等限制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分布式系统（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HDFS</a:t>
            </a:r>
            <a:r>
              <a:rPr lang="zh-CN" altLang="en-US" dirty="0"/>
              <a:t>系统的分布特性，使得大量数据存储到各大集群，一个</a:t>
            </a:r>
            <a:r>
              <a:rPr lang="en-US" altLang="zh-CN" dirty="0"/>
              <a:t>master</a:t>
            </a:r>
            <a:r>
              <a:rPr lang="zh-CN" altLang="en-US" dirty="0"/>
              <a:t>多个</a:t>
            </a:r>
            <a:r>
              <a:rPr lang="en-US" altLang="zh-CN" dirty="0"/>
              <a:t>slave</a:t>
            </a:r>
            <a:r>
              <a:rPr lang="zh-CN" altLang="en-US" dirty="0"/>
              <a:t>，以</a:t>
            </a:r>
            <a:r>
              <a:rPr lang="en-US" altLang="zh-CN" dirty="0" err="1"/>
              <a:t>mapreduce</a:t>
            </a:r>
            <a:endParaRPr lang="en-US" altLang="zh-CN" dirty="0"/>
          </a:p>
          <a:p>
            <a:r>
              <a:rPr lang="en-US" altLang="zh-CN" dirty="0"/>
              <a:t>http://book.51cto.com/art/201408/447925.htm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5B116-6850-41F7-B8FF-7B6D79158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4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我们的表设计</a:t>
            </a:r>
            <a:r>
              <a:rPr lang="en-US" altLang="zh-CN" dirty="0" err="1"/>
              <a:t>rowkey</a:t>
            </a:r>
            <a:r>
              <a:rPr lang="zh-CN" altLang="en-US" dirty="0"/>
              <a:t>设计，均是以八位</a:t>
            </a:r>
            <a:r>
              <a:rPr lang="en-US" altLang="zh-CN" dirty="0" err="1"/>
              <a:t>entityid</a:t>
            </a:r>
            <a:r>
              <a:rPr lang="en-US" altLang="zh-CN" dirty="0"/>
              <a:t>+</a:t>
            </a:r>
            <a:r>
              <a:rPr lang="zh-CN" altLang="en-US" dirty="0"/>
              <a:t>十位时间戳组成进行读取存储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Region</a:t>
            </a:r>
            <a:r>
              <a:rPr lang="zh-CN" altLang="en-US" dirty="0"/>
              <a:t>是分布式存储的最小单位（传输层上的考量）：一个</a:t>
            </a:r>
            <a:r>
              <a:rPr lang="en-US" altLang="zh-CN" dirty="0"/>
              <a:t>Region</a:t>
            </a:r>
            <a:r>
              <a:rPr lang="zh-CN" altLang="en-US" dirty="0"/>
              <a:t>可包含多个</a:t>
            </a:r>
            <a:r>
              <a:rPr lang="en-US" altLang="zh-CN" dirty="0" err="1"/>
              <a:t>rowkey</a:t>
            </a:r>
            <a:r>
              <a:rPr lang="zh-CN" altLang="en-US" dirty="0"/>
              <a:t>单元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store</a:t>
            </a:r>
            <a:r>
              <a:rPr lang="zh-CN" altLang="en-US" dirty="0"/>
              <a:t>是存储的最小单位，存的是</a:t>
            </a:r>
            <a:r>
              <a:rPr lang="en-US" altLang="zh-CN" dirty="0"/>
              <a:t>value</a:t>
            </a:r>
            <a:r>
              <a:rPr lang="zh-CN" altLang="en-US" dirty="0"/>
              <a:t>值，一般我们的数据就存储到</a:t>
            </a:r>
            <a:r>
              <a:rPr lang="en-US" altLang="zh-CN" dirty="0"/>
              <a:t>store</a:t>
            </a:r>
            <a:r>
              <a:rPr lang="zh-CN" altLang="en-US" dirty="0"/>
              <a:t>上的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5B116-6850-41F7-B8FF-7B6D79158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82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http://thrift.apache.org/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5B116-6850-41F7-B8FF-7B6D79158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4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58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1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88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23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6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25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36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86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4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6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3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4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3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6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2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1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5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412776"/>
            <a:ext cx="8496944" cy="2219425"/>
          </a:xfrm>
        </p:spPr>
        <p:txBody>
          <a:bodyPr/>
          <a:lstStyle/>
          <a:p>
            <a:r>
              <a:rPr lang="en-US" altLang="zh-CN" dirty="0" err="1"/>
              <a:t>rHBASE</a:t>
            </a:r>
            <a:r>
              <a:rPr lang="zh-CN" altLang="en-US" dirty="0"/>
              <a:t>简介及使用原理</a:t>
            </a:r>
          </a:p>
        </p:txBody>
      </p:sp>
    </p:spTree>
    <p:extLst>
      <p:ext uri="{BB962C8B-B14F-4D97-AF65-F5344CB8AC3E}">
        <p14:creationId xmlns:p14="http://schemas.microsoft.com/office/powerpoint/2010/main" val="238952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介绍</a:t>
            </a:r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49189"/>
            <a:ext cx="2560320" cy="635267"/>
          </a:xfrm>
        </p:spPr>
      </p:pic>
      <p:sp>
        <p:nvSpPr>
          <p:cNvPr id="5" name="文本占位符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zh-CN" altLang="en-US" dirty="0"/>
              <a:t>特性，存储方式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thrift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58" y="3540721"/>
            <a:ext cx="2560320" cy="517817"/>
          </a:xfrm>
        </p:spPr>
      </p:pic>
      <p:sp>
        <p:nvSpPr>
          <p:cNvPr id="8" name="文本占位符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zh-CN" altLang="en-US" dirty="0"/>
              <a:t>连接接口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/>
              <a:t>rhbase</a:t>
            </a:r>
            <a:endParaRPr lang="zh-CN" altLang="en-US" dirty="0"/>
          </a:p>
        </p:txBody>
      </p:sp>
      <p:pic>
        <p:nvPicPr>
          <p:cNvPr id="14" name="图片占位符 13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8" b="5828"/>
          <a:stretch>
            <a:fillRect/>
          </a:stretch>
        </p:blipFill>
        <p:spPr>
          <a:xfrm>
            <a:off x="6134537" y="2627086"/>
            <a:ext cx="2560320" cy="1508919"/>
          </a:xfrm>
        </p:spPr>
      </p:pic>
      <p:sp>
        <p:nvSpPr>
          <p:cNvPr id="11" name="文本占位符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altLang="zh-CN" dirty="0" err="1"/>
              <a:t>Rhadoop</a:t>
            </a:r>
            <a:r>
              <a:rPr lang="zh-CN" altLang="en-US" dirty="0"/>
              <a:t>中的一员</a:t>
            </a:r>
          </a:p>
        </p:txBody>
      </p:sp>
    </p:spTree>
    <p:extLst>
      <p:ext uri="{BB962C8B-B14F-4D97-AF65-F5344CB8AC3E}">
        <p14:creationId xmlns:p14="http://schemas.microsoft.com/office/powerpoint/2010/main" val="422516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介绍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hbase</a:t>
            </a:r>
            <a:r>
              <a:rPr lang="zh-CN" altLang="en-US" dirty="0"/>
              <a:t>存储方式</a:t>
            </a:r>
          </a:p>
        </p:txBody>
      </p:sp>
    </p:spTree>
    <p:extLst>
      <p:ext uri="{BB962C8B-B14F-4D97-AF65-F5344CB8AC3E}">
        <p14:creationId xmlns:p14="http://schemas.microsoft.com/office/powerpoint/2010/main" val="397745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ms.csdnimg.cn/article/201305/07/5188ae32b2d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44" y="7212"/>
            <a:ext cx="3160441" cy="35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44153" y="2276872"/>
            <a:ext cx="1543050" cy="5562137"/>
          </a:xfrm>
        </p:spPr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 err="1"/>
              <a:t>hdoop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 rot="16200000">
            <a:off x="2693753" y="1274800"/>
            <a:ext cx="6278035" cy="4249732"/>
          </a:xfrm>
        </p:spPr>
        <p:txBody>
          <a:bodyPr/>
          <a:lstStyle/>
          <a:p>
            <a:r>
              <a:rPr lang="en-US" altLang="zh-CN" dirty="0"/>
              <a:t>1.hdoop</a:t>
            </a:r>
            <a:r>
              <a:rPr lang="zh-CN" altLang="en-US" dirty="0"/>
              <a:t>的分布式特性</a:t>
            </a:r>
            <a:r>
              <a:rPr lang="en-US" altLang="zh-CN" dirty="0"/>
              <a:t>HDFS</a:t>
            </a:r>
          </a:p>
          <a:p>
            <a:r>
              <a:rPr lang="en-US" altLang="zh-CN" dirty="0"/>
              <a:t>2.hadoop</a:t>
            </a:r>
            <a:r>
              <a:rPr lang="zh-CN" altLang="en-US" dirty="0"/>
              <a:t>组件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97" y="1944240"/>
            <a:ext cx="5688632" cy="35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0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Habse</a:t>
            </a:r>
            <a:r>
              <a:rPr lang="zh-CN" altLang="en-US" dirty="0"/>
              <a:t>存储方式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844824"/>
            <a:ext cx="4774817" cy="4611959"/>
          </a:xfrm>
        </p:spPr>
      </p:pic>
      <p:sp>
        <p:nvSpPr>
          <p:cNvPr id="7" name="文本框 6"/>
          <p:cNvSpPr txBox="1"/>
          <p:nvPr/>
        </p:nvSpPr>
        <p:spPr>
          <a:xfrm>
            <a:off x="105498" y="1844824"/>
            <a:ext cx="37464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数据量大：一个表可以有数十亿行，上百万列</a:t>
            </a:r>
            <a:endParaRPr lang="en-US" altLang="zh-CN" dirty="0"/>
          </a:p>
          <a:p>
            <a:r>
              <a:rPr lang="zh-CN" altLang="en-US" dirty="0"/>
              <a:t>存储特性：以列存储，列（族）独立检索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每张表由一个</a:t>
            </a:r>
            <a:r>
              <a:rPr lang="en-US" altLang="zh-CN" dirty="0" err="1"/>
              <a:t>Rowkey</a:t>
            </a:r>
            <a:r>
              <a:rPr lang="zh-CN" altLang="en-US" dirty="0"/>
              <a:t>作为索引，并以此索引作为查询，以字节码存储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每张表中有多个列族，形如</a:t>
            </a:r>
            <a:r>
              <a:rPr lang="en-US" altLang="zh-CN" dirty="0" err="1"/>
              <a:t>xxx:abc;xxx:abb;xxy:cc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列：属于某一个列族。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版本号</a:t>
            </a:r>
            <a:r>
              <a:rPr lang="en-US" altLang="zh-CN" dirty="0"/>
              <a:t>(Version Number):</a:t>
            </a:r>
            <a:r>
              <a:rPr lang="zh-CN" altLang="en-US" dirty="0"/>
              <a:t>默认为时间戳</a:t>
            </a:r>
            <a:r>
              <a:rPr lang="en-US" altLang="zh-CN" dirty="0" err="1"/>
              <a:t>stamptime</a:t>
            </a:r>
            <a:r>
              <a:rPr lang="zh-CN" altLang="en-US" dirty="0"/>
              <a:t>，可以由用户自己定义。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值的物理存储：</a:t>
            </a:r>
            <a:r>
              <a:rPr lang="en-US" altLang="zh-CN" dirty="0"/>
              <a:t>Region</a:t>
            </a:r>
            <a:r>
              <a:rPr lang="zh-CN" altLang="en-US" dirty="0"/>
              <a:t>与</a:t>
            </a:r>
            <a:r>
              <a:rPr lang="en-US" altLang="zh-CN" dirty="0"/>
              <a:t>store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60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 err="1"/>
              <a:t>habse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 </a:t>
            </a:r>
          </a:p>
          <a:p>
            <a:r>
              <a:rPr lang="en-US" altLang="zh-CN" dirty="0"/>
              <a:t>1.</a:t>
            </a:r>
            <a:r>
              <a:rPr lang="zh-CN" altLang="zh-CN" dirty="0"/>
              <a:t>单条记录查询</a:t>
            </a:r>
          </a:p>
          <a:p>
            <a:r>
              <a:rPr lang="en-US" altLang="zh-CN" dirty="0"/>
              <a:t>G</a:t>
            </a:r>
            <a:r>
              <a:rPr lang="zh-CN" altLang="zh-CN" dirty="0"/>
              <a:t>et</a:t>
            </a:r>
            <a:r>
              <a:rPr lang="en-US" altLang="zh-CN" dirty="0"/>
              <a:t> </a:t>
            </a:r>
            <a:r>
              <a:rPr lang="zh-CN" altLang="zh-CN" dirty="0"/>
              <a:t>'historydata','000415631430928000',{COLUMN=&gt;'f',VERSIONS=&gt;10}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查前</a:t>
            </a:r>
            <a:r>
              <a:rPr lang="en-US" altLang="zh-CN" dirty="0"/>
              <a:t>100</a:t>
            </a:r>
            <a:r>
              <a:rPr lang="zh-CN" altLang="zh-CN" dirty="0"/>
              <a:t>条</a:t>
            </a:r>
          </a:p>
          <a:p>
            <a:r>
              <a:rPr lang="zh-CN" altLang="zh-CN" dirty="0"/>
              <a:t>scan 'historydata', {COLUMNS=&gt;'f',LIMIT=&gt;100,STARTROW=&gt;'000954011471935967',VERSIONS=&gt;10}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支持过滤查询 </a:t>
            </a:r>
            <a:r>
              <a:rPr lang="en-US" altLang="zh-CN" dirty="0"/>
              <a:t>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23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THRIRFT</a:t>
            </a:r>
            <a:r>
              <a:rPr lang="zh-CN" altLang="en-US" dirty="0"/>
              <a:t>介绍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Thrift</a:t>
            </a:r>
            <a:r>
              <a:rPr lang="zh-CN" altLang="en-US" dirty="0"/>
              <a:t>存储方式</a:t>
            </a:r>
          </a:p>
        </p:txBody>
      </p:sp>
    </p:spTree>
    <p:extLst>
      <p:ext uri="{BB962C8B-B14F-4D97-AF65-F5344CB8AC3E}">
        <p14:creationId xmlns:p14="http://schemas.microsoft.com/office/powerpoint/2010/main" val="103462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ms.csdnimg.cn/article/201305/07/5188ae32b2d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44" y="7212"/>
            <a:ext cx="3160441" cy="35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 rot="16594553">
            <a:off x="2336026" y="2728974"/>
            <a:ext cx="1543050" cy="5562137"/>
          </a:xfrm>
        </p:spPr>
        <p:txBody>
          <a:bodyPr/>
          <a:lstStyle/>
          <a:p>
            <a:r>
              <a:rPr lang="en-US" altLang="zh-CN" dirty="0"/>
              <a:t>thrift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 rot="16200000">
            <a:off x="3286935" y="681616"/>
            <a:ext cx="6278035" cy="5436097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官方介绍：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Apache Thrift software framework, for scalable cross-language services development, combines a software stack with a code generation engine to build services that work efficiently and seamlessly between C++, Java, Python, PHP, Ruby, Erlang, Perl, Haskell, C#, Cocoa, JavaScript, Node.js, Smalltalk, </a:t>
            </a:r>
            <a:r>
              <a:rPr lang="en-US" altLang="zh-CN" dirty="0" err="1"/>
              <a:t>OCaml</a:t>
            </a:r>
            <a:r>
              <a:rPr lang="en-US" altLang="zh-CN" dirty="0"/>
              <a:t> and Delphi and other languages.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7779" y="6469864"/>
            <a:ext cx="290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http://thrift.apache.org/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Thrift</a:t>
            </a:r>
            <a:r>
              <a:rPr lang="zh-CN" altLang="en-US" dirty="0"/>
              <a:t>两个版本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thrift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thrift2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81708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87</TotalTime>
  <Words>351</Words>
  <Application>Microsoft Office PowerPoint</Application>
  <PresentationFormat>全屏显示(4:3)</PresentationFormat>
  <Paragraphs>50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宋体</vt:lpstr>
      <vt:lpstr>Arial</vt:lpstr>
      <vt:lpstr>Century Gothic</vt:lpstr>
      <vt:lpstr>水汽尾迹</vt:lpstr>
      <vt:lpstr>rHBASE简介及使用原理</vt:lpstr>
      <vt:lpstr>主题</vt:lpstr>
      <vt:lpstr>Hbase介绍 </vt:lpstr>
      <vt:lpstr>分布式系统hdoop</vt:lpstr>
      <vt:lpstr>Habse存储方式</vt:lpstr>
      <vt:lpstr>查看habse数据库</vt:lpstr>
      <vt:lpstr>THRIRFT介绍 </vt:lpstr>
      <vt:lpstr>thrift</vt:lpstr>
      <vt:lpstr>Thrift两个版本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张亮亮</dc:creator>
  <cp:lastModifiedBy>张亮亮</cp:lastModifiedBy>
  <cp:revision>59</cp:revision>
  <dcterms:created xsi:type="dcterms:W3CDTF">2016-09-29T15:47:20Z</dcterms:created>
  <dcterms:modified xsi:type="dcterms:W3CDTF">2016-09-29T17:15:22Z</dcterms:modified>
</cp:coreProperties>
</file>