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區段標題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Java圖形介面程式開發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Author:湯超雄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繼上一張投影片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85859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CtoF(){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super(“攝氏溫度轉華氏溫度”);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setLayout(null);  //設定版面的控制的方法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setVisible(true);  //設定視窗是否顯示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setSize(240,240); //設定視窗的大小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lb1=new  JLabel(“請輸入攝氏溫度:”);    //在視窗中建立一個標籤元件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lb1.setBounds(0,5,100,20);       //設定標籤元件出現的位置及大小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add(lb1);              //呼叫JFrame類別中的add()方法,將標籤加入視窗中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tf1=new JTextField(10);            //在視窗中建立一個文字方塊元件❶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tf1.setBound(102,5,60,20);     //設定文字方塊元件出現的位置及大小❷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add(tf1);                      //呼叫JFrame類別中的add()方法,將文字方塊加入視窗中❸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bt1=new  Jbutton(“計算”);   //在視窗中建立一個按鈕元件❹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add(bt1); //設定按鈕元件出現的位置及大小❺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bt1.setBounds(164,5,60,20); //呼叫JFrame類別中的add()方法,將按鈕加入視窗中❻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bt1.addActionLintener(this);  //將按鈕加入滑鼠的動作監聽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96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3959"/>
              <a:t>B</a:t>
            </a: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utton的addActoinListener()方法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addActionListener()語法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addActionListener(ActionListener l)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ActionListener是一個介面(前面的投影片已介紹),用於監聽按鈕上滑鼠的點選,且必需實作void actionPerformed(ActionEvent e)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開發步驟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import圖形所要使用的套件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java.awt.*;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java.awt.event.*;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javax.swing.*;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繼承J</a:t>
            </a:r>
            <a:r>
              <a:rPr lang="en-US"/>
              <a:t>F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rame類別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實作ActionListener介面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必要import套件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  java.awt.*;   ➔abstract window toolkit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c語言開發的圖形介面的工具類別,如Frame,Label,Button,TextField…等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  java.awt.event.*;  ➔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處理圖形介面所有鍵盤及滑鼠事件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這些鍵盤及滑鼠事件的類別有如ActionEvent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  java</a:t>
            </a:r>
            <a:r>
              <a:rPr b="0" i="0" lang="en-US" sz="259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.swing.*;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swing內的類別工具,都是以java語言開發的,如JFrame,JLabel,Jbutton,JTextField…等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繼承JFrame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JFrame類別:建立圖形視窗類別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語法: JFrame  物件變數=new JFrame();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JFrame類別內常用的方法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setLayout(版面類別)➔設定視窗版面的控制方法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setSize(長,寬)➔設定視窗的大小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setVisible(true)→設定視窗是否顯示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add(其他視窗元件物件)➔在視窗中加入其他的元件物物,如標籤JLabel,按鈕JButton,文字方塊JTextField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setDefaultCloseOperation(EXIT_ON_CLOSE)➔設定視窗關閉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實作欲監聽介面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若欲監聽滑鼠的操作動作,則必需實作ActionListener介面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而實作ActionListener介面必需實作其所宣告的void actionPerformed(ActionEvent e)方法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ActionEvent類別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用於接收滑鼠的按鍵動作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該類別有提供getSource()方法判斷滑鼠點選的元件來源是那一種元件(如J</a:t>
            </a:r>
            <a:r>
              <a:rPr lang="en-US"/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utton,JTextField)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JButton,JTextField,JLabel</a:t>
            </a:r>
            <a:b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常用的方法及屬性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setText(運算式):用於設定元件的內容值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getText():用於取得元件的內容值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setBounds(x,y,長,寬):設定元件的座標位置及長寬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以計算攝氏溫度轉成華氏溫度為範例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請參考以下程式碼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圖形介面開發程式的的基本宣告</a:t>
            </a:r>
            <a:b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(以監聽JButton按鈕為例)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90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 CtoF  extends JFrame implements ActcionListener{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actionPerFormed(ActioEvent e){   //實作ActionListener介面中的actionPerformed方法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CtoF(){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super(“視窗標題”);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setLayout(null);  //設定版面的控制的方法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setVisible(true);  //設定視窗是否顯示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setSize(240,240); //設定視窗的大小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arg){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CtoF window=new Ctof();  //建立視窗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window.setDefaultCloseOperation(EXIT_ON_CLOSE);  //設定視窗關閉方法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8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在視窗中加入各種元件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繼上一張投影片,在建構子方法加入以下程式碼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JLabel  lb1;        //宣告標籤元件❶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JTextfield  tf1;  //宣告文字方塊元件❷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JButton  bt1;    //宣告按鈕元件❸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CtoF(){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super(“攝氏溫度轉華氏溫度”);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setLayout(null);  //設定版面的控制的方法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setVisible(true);  //設定視窗是否顯示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setSize(240,240); //設定視窗的大小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lb1=new  JLabel(“請輸入攝氏溫度:”);    //在視窗中建立一個標籤元件❹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lb1.setBounds(0,5,100,20);       //設定標籤元件出現的位置及大小❺	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add(lb1);              //呼叫JFrame類別中的add()方法,將標籤加入視窗中❻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