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03C54-07A2-4D20-8663-A17909C45D2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CCE1AB7-A077-4081-8175-D27FEB13AC97}">
      <dgm:prSet phldrT="[文字]"/>
      <dgm:spPr/>
      <dgm:t>
        <a:bodyPr/>
        <a:lstStyle/>
        <a:p>
          <a:r>
            <a:rPr lang="en-US" altLang="zh-TW" dirty="0" smtClean="0"/>
            <a:t>&lt;interface&gt;</a:t>
          </a:r>
        </a:p>
        <a:p>
          <a:r>
            <a:rPr lang="en-US" altLang="zh-TW" dirty="0" smtClean="0"/>
            <a:t>Collection</a:t>
          </a:r>
          <a:endParaRPr lang="zh-TW" altLang="en-US" dirty="0"/>
        </a:p>
      </dgm:t>
    </dgm:pt>
    <dgm:pt modelId="{19C746BC-C13D-470C-BED9-3FF2D737E1E2}" type="parTrans" cxnId="{67F55422-749A-4B7D-A67C-6A8E37690C7A}">
      <dgm:prSet/>
      <dgm:spPr/>
      <dgm:t>
        <a:bodyPr/>
        <a:lstStyle/>
        <a:p>
          <a:endParaRPr lang="zh-TW" altLang="en-US"/>
        </a:p>
      </dgm:t>
    </dgm:pt>
    <dgm:pt modelId="{07532B63-49C4-46FC-97B9-FBF6E9C64549}" type="sibTrans" cxnId="{67F55422-749A-4B7D-A67C-6A8E37690C7A}">
      <dgm:prSet/>
      <dgm:spPr/>
      <dgm:t>
        <a:bodyPr/>
        <a:lstStyle/>
        <a:p>
          <a:endParaRPr lang="zh-TW" altLang="en-US"/>
        </a:p>
      </dgm:t>
    </dgm:pt>
    <dgm:pt modelId="{E791029D-754D-4A5A-AB34-965E10FF66BF}">
      <dgm:prSet phldrT="[文字]"/>
      <dgm:spPr/>
      <dgm:t>
        <a:bodyPr/>
        <a:lstStyle/>
        <a:p>
          <a:r>
            <a:rPr lang="en-US" altLang="zh-TW" dirty="0" smtClean="0"/>
            <a:t>&lt;interface&gt;</a:t>
          </a:r>
        </a:p>
        <a:p>
          <a:r>
            <a:rPr lang="en-US" altLang="zh-TW" dirty="0" smtClean="0"/>
            <a:t>Set</a:t>
          </a:r>
        </a:p>
      </dgm:t>
    </dgm:pt>
    <dgm:pt modelId="{5755E660-EFA3-4855-94B9-B189DDA18612}" type="parTrans" cxnId="{877ED473-7B2C-4901-B8C1-67F919F2EEB2}">
      <dgm:prSet/>
      <dgm:spPr/>
      <dgm:t>
        <a:bodyPr/>
        <a:lstStyle/>
        <a:p>
          <a:endParaRPr lang="zh-TW" altLang="en-US"/>
        </a:p>
      </dgm:t>
    </dgm:pt>
    <dgm:pt modelId="{9FDED4A6-2E9E-4938-ACEE-A6A40155E76C}" type="sibTrans" cxnId="{877ED473-7B2C-4901-B8C1-67F919F2EEB2}">
      <dgm:prSet/>
      <dgm:spPr/>
      <dgm:t>
        <a:bodyPr/>
        <a:lstStyle/>
        <a:p>
          <a:endParaRPr lang="zh-TW" altLang="en-US"/>
        </a:p>
      </dgm:t>
    </dgm:pt>
    <dgm:pt modelId="{D1C56967-A2D3-4F33-80AF-510EBB2010CC}">
      <dgm:prSet phldrT="[文字]"/>
      <dgm:spPr/>
      <dgm:t>
        <a:bodyPr/>
        <a:lstStyle/>
        <a:p>
          <a:r>
            <a:rPr lang="en-US" altLang="zh-TW" dirty="0" smtClean="0"/>
            <a:t>&lt;interface&gt;</a:t>
          </a:r>
        </a:p>
        <a:p>
          <a:r>
            <a:rPr lang="en-US" altLang="zh-TW" dirty="0" smtClean="0"/>
            <a:t>List</a:t>
          </a:r>
          <a:endParaRPr lang="zh-TW" altLang="en-US" dirty="0"/>
        </a:p>
      </dgm:t>
    </dgm:pt>
    <dgm:pt modelId="{1681A1ED-7A07-4530-9F20-C2D7579D53CE}" type="parTrans" cxnId="{EB1C1A05-7530-4B6E-AA37-36F35BF4A6B3}">
      <dgm:prSet/>
      <dgm:spPr/>
      <dgm:t>
        <a:bodyPr/>
        <a:lstStyle/>
        <a:p>
          <a:endParaRPr lang="zh-TW" altLang="en-US"/>
        </a:p>
      </dgm:t>
    </dgm:pt>
    <dgm:pt modelId="{07485F2A-C671-482C-A6A5-D50F43277924}" type="sibTrans" cxnId="{EB1C1A05-7530-4B6E-AA37-36F35BF4A6B3}">
      <dgm:prSet/>
      <dgm:spPr/>
      <dgm:t>
        <a:bodyPr/>
        <a:lstStyle/>
        <a:p>
          <a:endParaRPr lang="zh-TW" altLang="en-US"/>
        </a:p>
      </dgm:t>
    </dgm:pt>
    <dgm:pt modelId="{F2550367-597D-41C1-AE0B-3211FC45B9E1}">
      <dgm:prSet phldrT="[文字]"/>
      <dgm:spPr/>
      <dgm:t>
        <a:bodyPr/>
        <a:lstStyle/>
        <a:p>
          <a:r>
            <a:rPr lang="en-US" altLang="zh-TW" dirty="0" smtClean="0"/>
            <a:t>&lt;interface&gt;</a:t>
          </a:r>
        </a:p>
        <a:p>
          <a:r>
            <a:rPr lang="en-US" altLang="zh-TW" dirty="0" smtClean="0"/>
            <a:t>Queue</a:t>
          </a:r>
          <a:endParaRPr lang="zh-TW" altLang="en-US" dirty="0"/>
        </a:p>
      </dgm:t>
    </dgm:pt>
    <dgm:pt modelId="{8BACBC6F-BC06-4C11-A3A9-9ECE3E9E5E43}" type="parTrans" cxnId="{A511915C-1C03-4A24-9247-469CB848FA69}">
      <dgm:prSet/>
      <dgm:spPr/>
      <dgm:t>
        <a:bodyPr/>
        <a:lstStyle/>
        <a:p>
          <a:endParaRPr lang="zh-TW" altLang="en-US"/>
        </a:p>
      </dgm:t>
    </dgm:pt>
    <dgm:pt modelId="{FA916909-A53C-4CAA-AD2B-4F32E326A510}" type="sibTrans" cxnId="{A511915C-1C03-4A24-9247-469CB848FA69}">
      <dgm:prSet/>
      <dgm:spPr/>
      <dgm:t>
        <a:bodyPr/>
        <a:lstStyle/>
        <a:p>
          <a:endParaRPr lang="zh-TW" altLang="en-US"/>
        </a:p>
      </dgm:t>
    </dgm:pt>
    <dgm:pt modelId="{4D90EA31-7138-4ECE-BA03-3AEB7ED882B9}">
      <dgm:prSet/>
      <dgm:spPr/>
      <dgm:t>
        <a:bodyPr/>
        <a:lstStyle/>
        <a:p>
          <a:r>
            <a:rPr lang="en-US" altLang="zh-TW" dirty="0" smtClean="0"/>
            <a:t>&lt;interface&gt;</a:t>
          </a:r>
        </a:p>
        <a:p>
          <a:r>
            <a:rPr lang="en-US" altLang="zh-TW" dirty="0" err="1" smtClean="0"/>
            <a:t>SortSet</a:t>
          </a:r>
          <a:endParaRPr lang="zh-TW" altLang="en-US" dirty="0"/>
        </a:p>
      </dgm:t>
    </dgm:pt>
    <dgm:pt modelId="{317BAD3D-08CB-4F71-9219-5D59091BEAF9}" type="parTrans" cxnId="{A39FB248-E4B5-4A91-8734-FB49A92E6A15}">
      <dgm:prSet/>
      <dgm:spPr/>
      <dgm:t>
        <a:bodyPr/>
        <a:lstStyle/>
        <a:p>
          <a:endParaRPr lang="zh-TW" altLang="en-US"/>
        </a:p>
      </dgm:t>
    </dgm:pt>
    <dgm:pt modelId="{6E8C2EF0-1A7E-4C73-BB10-88802EA029D2}" type="sibTrans" cxnId="{A39FB248-E4B5-4A91-8734-FB49A92E6A15}">
      <dgm:prSet/>
      <dgm:spPr/>
      <dgm:t>
        <a:bodyPr/>
        <a:lstStyle/>
        <a:p>
          <a:endParaRPr lang="zh-TW" altLang="en-US"/>
        </a:p>
      </dgm:t>
    </dgm:pt>
    <dgm:pt modelId="{E3CD490A-8469-4FE5-A6B9-7D28FBACDD29}">
      <dgm:prSet/>
      <dgm:spPr/>
      <dgm:t>
        <a:bodyPr/>
        <a:lstStyle/>
        <a:p>
          <a:r>
            <a:rPr lang="en-US" altLang="zh-TW" dirty="0" smtClean="0"/>
            <a:t>&lt;class&gt;</a:t>
          </a:r>
        </a:p>
        <a:p>
          <a:r>
            <a:rPr lang="en-US" altLang="zh-TW" dirty="0" err="1" smtClean="0"/>
            <a:t>HashSet</a:t>
          </a:r>
          <a:endParaRPr lang="zh-TW" altLang="en-US" dirty="0"/>
        </a:p>
      </dgm:t>
    </dgm:pt>
    <dgm:pt modelId="{BF76786D-8547-48D8-B988-AA85837CCCAD}" type="parTrans" cxnId="{5DB88508-EA5C-4CAA-B92E-03F47F8A9353}">
      <dgm:prSet/>
      <dgm:spPr/>
      <dgm:t>
        <a:bodyPr/>
        <a:lstStyle/>
        <a:p>
          <a:endParaRPr lang="zh-TW" altLang="en-US"/>
        </a:p>
      </dgm:t>
    </dgm:pt>
    <dgm:pt modelId="{9E289ADE-D682-4C87-8E45-FAFA5A2FCE87}" type="sibTrans" cxnId="{5DB88508-EA5C-4CAA-B92E-03F47F8A9353}">
      <dgm:prSet/>
      <dgm:spPr/>
      <dgm:t>
        <a:bodyPr/>
        <a:lstStyle/>
        <a:p>
          <a:endParaRPr lang="zh-TW" altLang="en-US"/>
        </a:p>
      </dgm:t>
    </dgm:pt>
    <dgm:pt modelId="{4ACD622F-3FA7-496B-9AFB-F390B9E2608C}">
      <dgm:prSet/>
      <dgm:spPr/>
      <dgm:t>
        <a:bodyPr/>
        <a:lstStyle/>
        <a:p>
          <a:r>
            <a:rPr lang="en-US" altLang="zh-TW" dirty="0" smtClean="0"/>
            <a:t>&lt;interface&gt;</a:t>
          </a:r>
        </a:p>
        <a:p>
          <a:r>
            <a:rPr lang="en-US" altLang="zh-TW" dirty="0" err="1" smtClean="0"/>
            <a:t>NavigableSet</a:t>
          </a:r>
          <a:endParaRPr lang="en-US" altLang="zh-TW" dirty="0" smtClean="0"/>
        </a:p>
      </dgm:t>
    </dgm:pt>
    <dgm:pt modelId="{1F4B7398-58A2-49BE-A8A5-88A11CD889C8}" type="parTrans" cxnId="{8AD5F9B2-C932-4C2C-B60C-051032ECB497}">
      <dgm:prSet/>
      <dgm:spPr/>
      <dgm:t>
        <a:bodyPr/>
        <a:lstStyle/>
        <a:p>
          <a:endParaRPr lang="zh-TW" altLang="en-US"/>
        </a:p>
      </dgm:t>
    </dgm:pt>
    <dgm:pt modelId="{0C72AE74-9370-4E64-8974-A549B28BBBBA}" type="sibTrans" cxnId="{8AD5F9B2-C932-4C2C-B60C-051032ECB497}">
      <dgm:prSet/>
      <dgm:spPr/>
      <dgm:t>
        <a:bodyPr/>
        <a:lstStyle/>
        <a:p>
          <a:endParaRPr lang="zh-TW" altLang="en-US"/>
        </a:p>
      </dgm:t>
    </dgm:pt>
    <dgm:pt modelId="{6A7BE90D-8953-447D-9AF9-D8384A69F0F1}">
      <dgm:prSet/>
      <dgm:spPr/>
      <dgm:t>
        <a:bodyPr/>
        <a:lstStyle/>
        <a:p>
          <a:r>
            <a:rPr lang="en-US" altLang="zh-TW" dirty="0" smtClean="0"/>
            <a:t>&lt;class&gt;</a:t>
          </a:r>
        </a:p>
        <a:p>
          <a:r>
            <a:rPr lang="en-US" altLang="zh-TW" dirty="0" err="1" smtClean="0"/>
            <a:t>TreeSet</a:t>
          </a:r>
          <a:endParaRPr lang="zh-TW" altLang="en-US" dirty="0"/>
        </a:p>
      </dgm:t>
    </dgm:pt>
    <dgm:pt modelId="{9FBF2CE8-D370-433D-831C-DD7A9DE75401}" type="parTrans" cxnId="{EAE0ADD7-B448-4501-BCCF-028C35133A35}">
      <dgm:prSet/>
      <dgm:spPr/>
      <dgm:t>
        <a:bodyPr/>
        <a:lstStyle/>
        <a:p>
          <a:endParaRPr lang="zh-TW" altLang="en-US"/>
        </a:p>
      </dgm:t>
    </dgm:pt>
    <dgm:pt modelId="{96401486-0FB3-4E80-9520-1B247952216B}" type="sibTrans" cxnId="{EAE0ADD7-B448-4501-BCCF-028C35133A35}">
      <dgm:prSet/>
      <dgm:spPr/>
      <dgm:t>
        <a:bodyPr/>
        <a:lstStyle/>
        <a:p>
          <a:endParaRPr lang="zh-TW" altLang="en-US"/>
        </a:p>
      </dgm:t>
    </dgm:pt>
    <dgm:pt modelId="{C1736867-0B2E-40F7-8AA2-0D0D90B1858E}">
      <dgm:prSet/>
      <dgm:spPr/>
      <dgm:t>
        <a:bodyPr/>
        <a:lstStyle/>
        <a:p>
          <a:r>
            <a:rPr lang="en-US" altLang="zh-TW" dirty="0" smtClean="0"/>
            <a:t>&lt;class&gt;</a:t>
          </a:r>
        </a:p>
        <a:p>
          <a:r>
            <a:rPr lang="en-US" altLang="zh-TW" dirty="0" err="1" smtClean="0"/>
            <a:t>LinkHashSet</a:t>
          </a:r>
          <a:endParaRPr lang="zh-TW" altLang="en-US" dirty="0"/>
        </a:p>
      </dgm:t>
    </dgm:pt>
    <dgm:pt modelId="{BC90123E-6481-4E4D-B02F-6C10CF539F0C}" type="parTrans" cxnId="{3BF1426E-165B-4ED5-9EF0-82732B9F03D9}">
      <dgm:prSet/>
      <dgm:spPr/>
      <dgm:t>
        <a:bodyPr/>
        <a:lstStyle/>
        <a:p>
          <a:endParaRPr lang="zh-TW" altLang="en-US"/>
        </a:p>
      </dgm:t>
    </dgm:pt>
    <dgm:pt modelId="{E46AB926-4100-4518-A6E9-1494B79342CD}" type="sibTrans" cxnId="{3BF1426E-165B-4ED5-9EF0-82732B9F03D9}">
      <dgm:prSet/>
      <dgm:spPr/>
      <dgm:t>
        <a:bodyPr/>
        <a:lstStyle/>
        <a:p>
          <a:endParaRPr lang="zh-TW" altLang="en-US"/>
        </a:p>
      </dgm:t>
    </dgm:pt>
    <dgm:pt modelId="{CB095698-727A-40D6-8057-7B673762DE28}">
      <dgm:prSet/>
      <dgm:spPr/>
      <dgm:t>
        <a:bodyPr/>
        <a:lstStyle/>
        <a:p>
          <a:r>
            <a:rPr lang="en-US" altLang="zh-TW" dirty="0" smtClean="0"/>
            <a:t>&lt;class&gt;</a:t>
          </a:r>
        </a:p>
        <a:p>
          <a:r>
            <a:rPr lang="en-US" altLang="zh-TW" dirty="0" smtClean="0"/>
            <a:t>Vector</a:t>
          </a:r>
          <a:endParaRPr lang="zh-TW" altLang="en-US" dirty="0"/>
        </a:p>
      </dgm:t>
    </dgm:pt>
    <dgm:pt modelId="{9583A8FD-E1FA-4801-BA74-432802035635}" type="parTrans" cxnId="{2D187CB2-FEC1-4F87-A1CC-C20347C8B8AE}">
      <dgm:prSet/>
      <dgm:spPr/>
      <dgm:t>
        <a:bodyPr/>
        <a:lstStyle/>
        <a:p>
          <a:endParaRPr lang="zh-TW" altLang="en-US"/>
        </a:p>
      </dgm:t>
    </dgm:pt>
    <dgm:pt modelId="{2AFE456D-B496-4559-8595-0B71FD7ECAE5}" type="sibTrans" cxnId="{2D187CB2-FEC1-4F87-A1CC-C20347C8B8AE}">
      <dgm:prSet/>
      <dgm:spPr/>
      <dgm:t>
        <a:bodyPr/>
        <a:lstStyle/>
        <a:p>
          <a:endParaRPr lang="zh-TW" altLang="en-US"/>
        </a:p>
      </dgm:t>
    </dgm:pt>
    <dgm:pt modelId="{DA92973F-83B2-4297-B516-A73E3ECDDEFA}">
      <dgm:prSet/>
      <dgm:spPr/>
      <dgm:t>
        <a:bodyPr/>
        <a:lstStyle/>
        <a:p>
          <a:r>
            <a:rPr lang="en-US" altLang="zh-TW" dirty="0" smtClean="0"/>
            <a:t>&lt;class&gt;</a:t>
          </a:r>
        </a:p>
        <a:p>
          <a:r>
            <a:rPr lang="en-US" altLang="zh-TW" dirty="0" smtClean="0"/>
            <a:t>Stack</a:t>
          </a:r>
          <a:endParaRPr lang="zh-TW" altLang="en-US" dirty="0"/>
        </a:p>
      </dgm:t>
    </dgm:pt>
    <dgm:pt modelId="{B685E907-EBDD-4998-B2A1-9557926EBCBE}" type="parTrans" cxnId="{F2E1F8E0-F59F-4CD9-A1A6-2D6FC92023BD}">
      <dgm:prSet/>
      <dgm:spPr/>
      <dgm:t>
        <a:bodyPr/>
        <a:lstStyle/>
        <a:p>
          <a:endParaRPr lang="zh-TW" altLang="en-US"/>
        </a:p>
      </dgm:t>
    </dgm:pt>
    <dgm:pt modelId="{78E7C9F1-48DD-420B-B092-D307AD0CA40D}" type="sibTrans" cxnId="{F2E1F8E0-F59F-4CD9-A1A6-2D6FC92023BD}">
      <dgm:prSet/>
      <dgm:spPr/>
      <dgm:t>
        <a:bodyPr/>
        <a:lstStyle/>
        <a:p>
          <a:endParaRPr lang="zh-TW" altLang="en-US"/>
        </a:p>
      </dgm:t>
    </dgm:pt>
    <dgm:pt modelId="{E1D01C23-B3F3-4120-A6A2-04CE4486AD38}">
      <dgm:prSet/>
      <dgm:spPr/>
      <dgm:t>
        <a:bodyPr/>
        <a:lstStyle/>
        <a:p>
          <a:r>
            <a:rPr lang="en-US" altLang="zh-TW" dirty="0" smtClean="0"/>
            <a:t>&lt;class&gt;</a:t>
          </a:r>
        </a:p>
        <a:p>
          <a:r>
            <a:rPr lang="en-US" altLang="zh-TW" dirty="0" err="1" smtClean="0"/>
            <a:t>ArrayList</a:t>
          </a:r>
          <a:endParaRPr lang="zh-TW" altLang="en-US" dirty="0"/>
        </a:p>
      </dgm:t>
    </dgm:pt>
    <dgm:pt modelId="{A35A940E-550E-4C6C-B654-174BA17B356B}" type="parTrans" cxnId="{062B76C1-2AB7-4081-8D12-5DD359A190B8}">
      <dgm:prSet/>
      <dgm:spPr/>
      <dgm:t>
        <a:bodyPr/>
        <a:lstStyle/>
        <a:p>
          <a:endParaRPr lang="zh-TW" altLang="en-US"/>
        </a:p>
      </dgm:t>
    </dgm:pt>
    <dgm:pt modelId="{F9BBB42E-F504-4758-92A1-6B77DC77BE52}" type="sibTrans" cxnId="{062B76C1-2AB7-4081-8D12-5DD359A190B8}">
      <dgm:prSet/>
      <dgm:spPr/>
      <dgm:t>
        <a:bodyPr/>
        <a:lstStyle/>
        <a:p>
          <a:endParaRPr lang="zh-TW" altLang="en-US"/>
        </a:p>
      </dgm:t>
    </dgm:pt>
    <dgm:pt modelId="{452EEA0C-EEF1-4FF9-BF0A-A3BB7FD83436}">
      <dgm:prSet/>
      <dgm:spPr/>
      <dgm:t>
        <a:bodyPr/>
        <a:lstStyle/>
        <a:p>
          <a:r>
            <a:rPr lang="en-US" altLang="zh-TW" dirty="0" smtClean="0"/>
            <a:t>&lt;class&gt;</a:t>
          </a:r>
        </a:p>
        <a:p>
          <a:r>
            <a:rPr lang="en-US" altLang="zh-TW" dirty="0" err="1" smtClean="0"/>
            <a:t>LinkedList</a:t>
          </a:r>
          <a:endParaRPr lang="zh-TW" altLang="en-US" dirty="0"/>
        </a:p>
      </dgm:t>
    </dgm:pt>
    <dgm:pt modelId="{8741EF7C-446C-4A38-8351-A54772AFEB36}" type="parTrans" cxnId="{F68E9407-FE6E-461E-A0EC-21135AFF512C}">
      <dgm:prSet/>
      <dgm:spPr/>
    </dgm:pt>
    <dgm:pt modelId="{C19AE9A8-0640-48BF-8304-2D4937025160}" type="sibTrans" cxnId="{F68E9407-FE6E-461E-A0EC-21135AFF512C}">
      <dgm:prSet/>
      <dgm:spPr/>
    </dgm:pt>
    <dgm:pt modelId="{A0F8E11D-BA0E-41BF-99A4-29DC16F3C10E}">
      <dgm:prSet/>
      <dgm:spPr/>
      <dgm:t>
        <a:bodyPr/>
        <a:lstStyle/>
        <a:p>
          <a:r>
            <a:rPr lang="en-US" altLang="zh-TW" dirty="0" smtClean="0"/>
            <a:t>&lt;interface&gt;</a:t>
          </a:r>
        </a:p>
        <a:p>
          <a:r>
            <a:rPr lang="en-US" altLang="zh-TW" dirty="0" err="1" smtClean="0"/>
            <a:t>Deque</a:t>
          </a:r>
          <a:endParaRPr lang="zh-TW" altLang="en-US" dirty="0"/>
        </a:p>
      </dgm:t>
    </dgm:pt>
    <dgm:pt modelId="{4D2DF90E-A4F9-4C2F-9B56-FBDB9BA66AC6}" type="parTrans" cxnId="{9A9B946F-D1D6-4D11-897C-0CD13C5DBBA9}">
      <dgm:prSet/>
      <dgm:spPr/>
    </dgm:pt>
    <dgm:pt modelId="{13328D67-77C9-42E9-B709-FFE9378863B7}" type="sibTrans" cxnId="{9A9B946F-D1D6-4D11-897C-0CD13C5DBBA9}">
      <dgm:prSet/>
      <dgm:spPr/>
    </dgm:pt>
    <dgm:pt modelId="{1F7DB90F-E537-4E5C-A77A-7F2965906CF0}">
      <dgm:prSet/>
      <dgm:spPr/>
      <dgm:t>
        <a:bodyPr/>
        <a:lstStyle/>
        <a:p>
          <a:r>
            <a:rPr lang="en-US" altLang="zh-TW" dirty="0" smtClean="0"/>
            <a:t>&lt;class&gt;</a:t>
          </a:r>
        </a:p>
        <a:p>
          <a:r>
            <a:rPr lang="en-US" altLang="zh-TW" dirty="0" err="1" smtClean="0"/>
            <a:t>ArrayDeque</a:t>
          </a:r>
          <a:endParaRPr lang="zh-TW" altLang="en-US" dirty="0"/>
        </a:p>
      </dgm:t>
    </dgm:pt>
    <dgm:pt modelId="{3EC6BD02-005B-4B1A-ABE6-347EE7F43703}" type="parTrans" cxnId="{0CE008A2-65BC-4194-A48A-D2E53CB5B9D0}">
      <dgm:prSet/>
      <dgm:spPr/>
    </dgm:pt>
    <dgm:pt modelId="{35DBEAD8-68CA-4104-9CA4-B9B953991E34}" type="sibTrans" cxnId="{0CE008A2-65BC-4194-A48A-D2E53CB5B9D0}">
      <dgm:prSet/>
      <dgm:spPr/>
    </dgm:pt>
    <dgm:pt modelId="{F8BFE408-C8D6-49F1-B1B4-C7982DC2B301}">
      <dgm:prSet/>
      <dgm:spPr/>
      <dgm:t>
        <a:bodyPr/>
        <a:lstStyle/>
        <a:p>
          <a:r>
            <a:rPr lang="en-US" altLang="zh-TW" dirty="0" smtClean="0"/>
            <a:t>&lt;class&gt;</a:t>
          </a:r>
        </a:p>
        <a:p>
          <a:r>
            <a:rPr lang="en-US" altLang="zh-TW" smtClean="0"/>
            <a:t>PriorityQueue</a:t>
          </a:r>
          <a:endParaRPr lang="zh-TW" altLang="en-US"/>
        </a:p>
      </dgm:t>
    </dgm:pt>
    <dgm:pt modelId="{CB34CAD8-B20B-4F11-B053-F7ECA1C52FF1}" type="parTrans" cxnId="{D8580784-9828-4B38-93A1-5059E9B7E11D}">
      <dgm:prSet/>
      <dgm:spPr/>
    </dgm:pt>
    <dgm:pt modelId="{E5011B19-8B2B-498C-9CB4-E147D1EC3ABC}" type="sibTrans" cxnId="{D8580784-9828-4B38-93A1-5059E9B7E11D}">
      <dgm:prSet/>
      <dgm:spPr/>
    </dgm:pt>
    <dgm:pt modelId="{6B1E5A3F-4A27-4D41-AA67-FE341C15622C}" type="pres">
      <dgm:prSet presAssocID="{D2903C54-07A2-4D20-8663-A17909C45D2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75AECA0C-DF26-4190-8C4D-38BEDA051519}" type="pres">
      <dgm:prSet presAssocID="{0CCE1AB7-A077-4081-8175-D27FEB13AC97}" presName="hierRoot1" presStyleCnt="0">
        <dgm:presLayoutVars>
          <dgm:hierBranch val="init"/>
        </dgm:presLayoutVars>
      </dgm:prSet>
      <dgm:spPr/>
    </dgm:pt>
    <dgm:pt modelId="{26D2FE56-D7F4-4312-9B71-E8A09E5EF389}" type="pres">
      <dgm:prSet presAssocID="{0CCE1AB7-A077-4081-8175-D27FEB13AC97}" presName="rootComposite1" presStyleCnt="0"/>
      <dgm:spPr/>
    </dgm:pt>
    <dgm:pt modelId="{3ACB0F91-E3E6-439D-81BB-31B7C84EC848}" type="pres">
      <dgm:prSet presAssocID="{0CCE1AB7-A077-4081-8175-D27FEB13AC9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5BF255F-8B08-41F8-89C3-B909C1592940}" type="pres">
      <dgm:prSet presAssocID="{0CCE1AB7-A077-4081-8175-D27FEB13AC97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A77FF66-F823-4F21-85B7-E2F47CF1D806}" type="pres">
      <dgm:prSet presAssocID="{0CCE1AB7-A077-4081-8175-D27FEB13AC97}" presName="hierChild2" presStyleCnt="0"/>
      <dgm:spPr/>
    </dgm:pt>
    <dgm:pt modelId="{706ECDFE-BD2D-43E0-8916-721991342EAD}" type="pres">
      <dgm:prSet presAssocID="{5755E660-EFA3-4855-94B9-B189DDA18612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D2967003-51C7-4D34-A2B4-382AF2CF69DE}" type="pres">
      <dgm:prSet presAssocID="{E791029D-754D-4A5A-AB34-965E10FF66BF}" presName="hierRoot2" presStyleCnt="0">
        <dgm:presLayoutVars>
          <dgm:hierBranch val="hang"/>
        </dgm:presLayoutVars>
      </dgm:prSet>
      <dgm:spPr/>
    </dgm:pt>
    <dgm:pt modelId="{F9F0690C-14C7-4EFA-930E-F8409A0C1143}" type="pres">
      <dgm:prSet presAssocID="{E791029D-754D-4A5A-AB34-965E10FF66BF}" presName="rootComposite" presStyleCnt="0"/>
      <dgm:spPr/>
    </dgm:pt>
    <dgm:pt modelId="{5E2FBA2C-D774-4982-9F65-0262F7AED18E}" type="pres">
      <dgm:prSet presAssocID="{E791029D-754D-4A5A-AB34-965E10FF66B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8388E6-80E1-4719-BFE6-545DF0D8017D}" type="pres">
      <dgm:prSet presAssocID="{E791029D-754D-4A5A-AB34-965E10FF66BF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8FEA0482-471A-4720-93B5-76F81878DF34}" type="pres">
      <dgm:prSet presAssocID="{E791029D-754D-4A5A-AB34-965E10FF66BF}" presName="hierChild4" presStyleCnt="0"/>
      <dgm:spPr/>
    </dgm:pt>
    <dgm:pt modelId="{AD686ED2-CC03-4F19-B665-34ACBD6BCAE9}" type="pres">
      <dgm:prSet presAssocID="{317BAD3D-08CB-4F71-9219-5D59091BEAF9}" presName="Name48" presStyleLbl="parChTrans1D3" presStyleIdx="0" presStyleCnt="7"/>
      <dgm:spPr/>
      <dgm:t>
        <a:bodyPr/>
        <a:lstStyle/>
        <a:p>
          <a:endParaRPr lang="zh-TW" altLang="en-US"/>
        </a:p>
      </dgm:t>
    </dgm:pt>
    <dgm:pt modelId="{77FB136F-4E8C-4F48-8ECB-0F29CCDBDD4A}" type="pres">
      <dgm:prSet presAssocID="{4D90EA31-7138-4ECE-BA03-3AEB7ED882B9}" presName="hierRoot2" presStyleCnt="0">
        <dgm:presLayoutVars>
          <dgm:hierBranch val="init"/>
        </dgm:presLayoutVars>
      </dgm:prSet>
      <dgm:spPr/>
    </dgm:pt>
    <dgm:pt modelId="{10A3CA9E-5BB4-4AC4-BB32-525B16E37279}" type="pres">
      <dgm:prSet presAssocID="{4D90EA31-7138-4ECE-BA03-3AEB7ED882B9}" presName="rootComposite" presStyleCnt="0"/>
      <dgm:spPr/>
    </dgm:pt>
    <dgm:pt modelId="{E07AEFC2-F77B-411F-BDBF-A9A22BEDE64B}" type="pres">
      <dgm:prSet presAssocID="{4D90EA31-7138-4ECE-BA03-3AEB7ED882B9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9AA306E-2D02-439D-A774-7252444F1C93}" type="pres">
      <dgm:prSet presAssocID="{4D90EA31-7138-4ECE-BA03-3AEB7ED882B9}" presName="rootConnector" presStyleLbl="node3" presStyleIdx="0" presStyleCnt="7"/>
      <dgm:spPr/>
      <dgm:t>
        <a:bodyPr/>
        <a:lstStyle/>
        <a:p>
          <a:endParaRPr lang="zh-TW" altLang="en-US"/>
        </a:p>
      </dgm:t>
    </dgm:pt>
    <dgm:pt modelId="{364BD002-9701-4DDD-A8A5-D1C4BC89B97A}" type="pres">
      <dgm:prSet presAssocID="{4D90EA31-7138-4ECE-BA03-3AEB7ED882B9}" presName="hierChild4" presStyleCnt="0"/>
      <dgm:spPr/>
    </dgm:pt>
    <dgm:pt modelId="{86D3EADF-CEB9-4BF1-8FC5-96C1E7FA6086}" type="pres">
      <dgm:prSet presAssocID="{1F4B7398-58A2-49BE-A8A5-88A11CD889C8}" presName="Name37" presStyleLbl="parChTrans1D4" presStyleIdx="0" presStyleCnt="5"/>
      <dgm:spPr/>
      <dgm:t>
        <a:bodyPr/>
        <a:lstStyle/>
        <a:p>
          <a:endParaRPr lang="zh-TW" altLang="en-US"/>
        </a:p>
      </dgm:t>
    </dgm:pt>
    <dgm:pt modelId="{80AA8B70-38D1-4BEE-B653-B1F55676646E}" type="pres">
      <dgm:prSet presAssocID="{4ACD622F-3FA7-496B-9AFB-F390B9E2608C}" presName="hierRoot2" presStyleCnt="0">
        <dgm:presLayoutVars>
          <dgm:hierBranch val="init"/>
        </dgm:presLayoutVars>
      </dgm:prSet>
      <dgm:spPr/>
    </dgm:pt>
    <dgm:pt modelId="{38BCF12D-A512-424F-A98B-3D38033C4674}" type="pres">
      <dgm:prSet presAssocID="{4ACD622F-3FA7-496B-9AFB-F390B9E2608C}" presName="rootComposite" presStyleCnt="0"/>
      <dgm:spPr/>
    </dgm:pt>
    <dgm:pt modelId="{1781DD94-F9DB-4ECE-B8FE-ED455C8812FA}" type="pres">
      <dgm:prSet presAssocID="{4ACD622F-3FA7-496B-9AFB-F390B9E2608C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9D5AD8E-817C-4A72-84BE-A1524FAEBE26}" type="pres">
      <dgm:prSet presAssocID="{4ACD622F-3FA7-496B-9AFB-F390B9E2608C}" presName="rootConnector" presStyleLbl="node4" presStyleIdx="0" presStyleCnt="5"/>
      <dgm:spPr/>
      <dgm:t>
        <a:bodyPr/>
        <a:lstStyle/>
        <a:p>
          <a:endParaRPr lang="zh-TW" altLang="en-US"/>
        </a:p>
      </dgm:t>
    </dgm:pt>
    <dgm:pt modelId="{6B82562A-599A-4AB4-8882-92E82704CD56}" type="pres">
      <dgm:prSet presAssocID="{4ACD622F-3FA7-496B-9AFB-F390B9E2608C}" presName="hierChild4" presStyleCnt="0"/>
      <dgm:spPr/>
    </dgm:pt>
    <dgm:pt modelId="{2A1B050C-31E8-42C6-B1CC-4C7505DDF4AA}" type="pres">
      <dgm:prSet presAssocID="{9FBF2CE8-D370-433D-831C-DD7A9DE75401}" presName="Name37" presStyleLbl="parChTrans1D4" presStyleIdx="1" presStyleCnt="5"/>
      <dgm:spPr/>
      <dgm:t>
        <a:bodyPr/>
        <a:lstStyle/>
        <a:p>
          <a:endParaRPr lang="zh-TW" altLang="en-US"/>
        </a:p>
      </dgm:t>
    </dgm:pt>
    <dgm:pt modelId="{4956A51E-1729-48E4-857A-5F8341CB588B}" type="pres">
      <dgm:prSet presAssocID="{6A7BE90D-8953-447D-9AF9-D8384A69F0F1}" presName="hierRoot2" presStyleCnt="0">
        <dgm:presLayoutVars>
          <dgm:hierBranch val="init"/>
        </dgm:presLayoutVars>
      </dgm:prSet>
      <dgm:spPr/>
    </dgm:pt>
    <dgm:pt modelId="{0E994EF3-E138-4DAC-9BFE-863A690AE0CF}" type="pres">
      <dgm:prSet presAssocID="{6A7BE90D-8953-447D-9AF9-D8384A69F0F1}" presName="rootComposite" presStyleCnt="0"/>
      <dgm:spPr/>
    </dgm:pt>
    <dgm:pt modelId="{367C2091-8FB7-430E-885A-901B18CC1DE1}" type="pres">
      <dgm:prSet presAssocID="{6A7BE90D-8953-447D-9AF9-D8384A69F0F1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732928-6D7E-41E5-A499-1F43A0984DD3}" type="pres">
      <dgm:prSet presAssocID="{6A7BE90D-8953-447D-9AF9-D8384A69F0F1}" presName="rootConnector" presStyleLbl="node4" presStyleIdx="1" presStyleCnt="5"/>
      <dgm:spPr/>
      <dgm:t>
        <a:bodyPr/>
        <a:lstStyle/>
        <a:p>
          <a:endParaRPr lang="zh-TW" altLang="en-US"/>
        </a:p>
      </dgm:t>
    </dgm:pt>
    <dgm:pt modelId="{86BA6816-0CA3-426B-89EB-81548FE4C8A0}" type="pres">
      <dgm:prSet presAssocID="{6A7BE90D-8953-447D-9AF9-D8384A69F0F1}" presName="hierChild4" presStyleCnt="0"/>
      <dgm:spPr/>
    </dgm:pt>
    <dgm:pt modelId="{255D38B6-854E-47FC-B7DF-DA1465FEABE8}" type="pres">
      <dgm:prSet presAssocID="{6A7BE90D-8953-447D-9AF9-D8384A69F0F1}" presName="hierChild5" presStyleCnt="0"/>
      <dgm:spPr/>
    </dgm:pt>
    <dgm:pt modelId="{A6B1C2D6-4904-489B-9437-4CE5E9444B2F}" type="pres">
      <dgm:prSet presAssocID="{4ACD622F-3FA7-496B-9AFB-F390B9E2608C}" presName="hierChild5" presStyleCnt="0"/>
      <dgm:spPr/>
    </dgm:pt>
    <dgm:pt modelId="{A4A46C09-7228-4650-9324-02DD165D78FA}" type="pres">
      <dgm:prSet presAssocID="{4D90EA31-7138-4ECE-BA03-3AEB7ED882B9}" presName="hierChild5" presStyleCnt="0"/>
      <dgm:spPr/>
    </dgm:pt>
    <dgm:pt modelId="{5F784617-1331-4F72-B4E6-416A4C1A4748}" type="pres">
      <dgm:prSet presAssocID="{BF76786D-8547-48D8-B988-AA85837CCCAD}" presName="Name48" presStyleLbl="parChTrans1D3" presStyleIdx="1" presStyleCnt="7"/>
      <dgm:spPr/>
      <dgm:t>
        <a:bodyPr/>
        <a:lstStyle/>
        <a:p>
          <a:endParaRPr lang="zh-TW" altLang="en-US"/>
        </a:p>
      </dgm:t>
    </dgm:pt>
    <dgm:pt modelId="{562036C4-6F0F-47B1-969A-26E3B38EC5F0}" type="pres">
      <dgm:prSet presAssocID="{E3CD490A-8469-4FE5-A6B9-7D28FBACDD29}" presName="hierRoot2" presStyleCnt="0">
        <dgm:presLayoutVars>
          <dgm:hierBranch val="init"/>
        </dgm:presLayoutVars>
      </dgm:prSet>
      <dgm:spPr/>
    </dgm:pt>
    <dgm:pt modelId="{522B0E25-4B29-4623-A189-BD5E4838ACF1}" type="pres">
      <dgm:prSet presAssocID="{E3CD490A-8469-4FE5-A6B9-7D28FBACDD29}" presName="rootComposite" presStyleCnt="0"/>
      <dgm:spPr/>
    </dgm:pt>
    <dgm:pt modelId="{928A0952-2E76-45D7-B1D2-EEAB2DEFE920}" type="pres">
      <dgm:prSet presAssocID="{E3CD490A-8469-4FE5-A6B9-7D28FBACDD29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1D71DE5-7A30-4F51-A30B-C4ECDEBCF180}" type="pres">
      <dgm:prSet presAssocID="{E3CD490A-8469-4FE5-A6B9-7D28FBACDD29}" presName="rootConnector" presStyleLbl="node3" presStyleIdx="1" presStyleCnt="7"/>
      <dgm:spPr/>
      <dgm:t>
        <a:bodyPr/>
        <a:lstStyle/>
        <a:p>
          <a:endParaRPr lang="zh-TW" altLang="en-US"/>
        </a:p>
      </dgm:t>
    </dgm:pt>
    <dgm:pt modelId="{39E257D3-71A8-4155-BC34-75B415EE2C0E}" type="pres">
      <dgm:prSet presAssocID="{E3CD490A-8469-4FE5-A6B9-7D28FBACDD29}" presName="hierChild4" presStyleCnt="0"/>
      <dgm:spPr/>
    </dgm:pt>
    <dgm:pt modelId="{89AA9970-A3E8-4E78-BDD5-04F772D66DC3}" type="pres">
      <dgm:prSet presAssocID="{BC90123E-6481-4E4D-B02F-6C10CF539F0C}" presName="Name37" presStyleLbl="parChTrans1D4" presStyleIdx="2" presStyleCnt="5"/>
      <dgm:spPr/>
      <dgm:t>
        <a:bodyPr/>
        <a:lstStyle/>
        <a:p>
          <a:endParaRPr lang="zh-TW" altLang="en-US"/>
        </a:p>
      </dgm:t>
    </dgm:pt>
    <dgm:pt modelId="{CCF03F01-E26F-4C03-8E1E-596A919C5EEF}" type="pres">
      <dgm:prSet presAssocID="{C1736867-0B2E-40F7-8AA2-0D0D90B1858E}" presName="hierRoot2" presStyleCnt="0">
        <dgm:presLayoutVars>
          <dgm:hierBranch val="init"/>
        </dgm:presLayoutVars>
      </dgm:prSet>
      <dgm:spPr/>
    </dgm:pt>
    <dgm:pt modelId="{EC13F6E2-85B5-4521-A59A-E796D63BDDCD}" type="pres">
      <dgm:prSet presAssocID="{C1736867-0B2E-40F7-8AA2-0D0D90B1858E}" presName="rootComposite" presStyleCnt="0"/>
      <dgm:spPr/>
    </dgm:pt>
    <dgm:pt modelId="{2AE37DDC-E78B-4FA6-A30A-D4430CA6936E}" type="pres">
      <dgm:prSet presAssocID="{C1736867-0B2E-40F7-8AA2-0D0D90B1858E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F485BAF-C5AB-4088-9090-A5C12A4CD9BC}" type="pres">
      <dgm:prSet presAssocID="{C1736867-0B2E-40F7-8AA2-0D0D90B1858E}" presName="rootConnector" presStyleLbl="node4" presStyleIdx="2" presStyleCnt="5"/>
      <dgm:spPr/>
      <dgm:t>
        <a:bodyPr/>
        <a:lstStyle/>
        <a:p>
          <a:endParaRPr lang="zh-TW" altLang="en-US"/>
        </a:p>
      </dgm:t>
    </dgm:pt>
    <dgm:pt modelId="{D720D445-D4D0-4CA5-A2D3-FF5C642FFB82}" type="pres">
      <dgm:prSet presAssocID="{C1736867-0B2E-40F7-8AA2-0D0D90B1858E}" presName="hierChild4" presStyleCnt="0"/>
      <dgm:spPr/>
    </dgm:pt>
    <dgm:pt modelId="{B14E2A76-530E-4DD3-A7AE-D7A98A8C9728}" type="pres">
      <dgm:prSet presAssocID="{C1736867-0B2E-40F7-8AA2-0D0D90B1858E}" presName="hierChild5" presStyleCnt="0"/>
      <dgm:spPr/>
    </dgm:pt>
    <dgm:pt modelId="{8EB7FC63-F5FC-45B7-8336-A5669B027F65}" type="pres">
      <dgm:prSet presAssocID="{E3CD490A-8469-4FE5-A6B9-7D28FBACDD29}" presName="hierChild5" presStyleCnt="0"/>
      <dgm:spPr/>
    </dgm:pt>
    <dgm:pt modelId="{940A4547-9134-4145-A908-85486BDD195E}" type="pres">
      <dgm:prSet presAssocID="{E791029D-754D-4A5A-AB34-965E10FF66BF}" presName="hierChild5" presStyleCnt="0"/>
      <dgm:spPr/>
    </dgm:pt>
    <dgm:pt modelId="{4E9C01DC-A431-4DDA-9FFF-F46B9AF8B7BD}" type="pres">
      <dgm:prSet presAssocID="{1681A1ED-7A07-4530-9F20-C2D7579D53CE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52927485-F0E8-4C4A-B130-13BF369448F9}" type="pres">
      <dgm:prSet presAssocID="{D1C56967-A2D3-4F33-80AF-510EBB2010CC}" presName="hierRoot2" presStyleCnt="0">
        <dgm:presLayoutVars>
          <dgm:hierBranch val="init"/>
        </dgm:presLayoutVars>
      </dgm:prSet>
      <dgm:spPr/>
    </dgm:pt>
    <dgm:pt modelId="{9EBD8BCB-1B07-4BE2-BEF6-66CA90C1578C}" type="pres">
      <dgm:prSet presAssocID="{D1C56967-A2D3-4F33-80AF-510EBB2010CC}" presName="rootComposite" presStyleCnt="0"/>
      <dgm:spPr/>
    </dgm:pt>
    <dgm:pt modelId="{39314A59-61D9-4680-AE0E-00703CADDAC9}" type="pres">
      <dgm:prSet presAssocID="{D1C56967-A2D3-4F33-80AF-510EBB2010C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1FE6F0D-11F0-4CF1-B9F5-0687D7D04618}" type="pres">
      <dgm:prSet presAssocID="{D1C56967-A2D3-4F33-80AF-510EBB2010CC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AD4838CA-1B94-4715-BF3B-79634D895624}" type="pres">
      <dgm:prSet presAssocID="{D1C56967-A2D3-4F33-80AF-510EBB2010CC}" presName="hierChild4" presStyleCnt="0"/>
      <dgm:spPr/>
    </dgm:pt>
    <dgm:pt modelId="{40219932-0D70-4B1B-87A1-0F0A96BD258D}" type="pres">
      <dgm:prSet presAssocID="{9583A8FD-E1FA-4801-BA74-432802035635}" presName="Name37" presStyleLbl="parChTrans1D3" presStyleIdx="2" presStyleCnt="7"/>
      <dgm:spPr/>
      <dgm:t>
        <a:bodyPr/>
        <a:lstStyle/>
        <a:p>
          <a:endParaRPr lang="zh-TW" altLang="en-US"/>
        </a:p>
      </dgm:t>
    </dgm:pt>
    <dgm:pt modelId="{F288DED9-BF30-4325-B802-0947DDA2B458}" type="pres">
      <dgm:prSet presAssocID="{CB095698-727A-40D6-8057-7B673762DE28}" presName="hierRoot2" presStyleCnt="0">
        <dgm:presLayoutVars>
          <dgm:hierBranch val="init"/>
        </dgm:presLayoutVars>
      </dgm:prSet>
      <dgm:spPr/>
    </dgm:pt>
    <dgm:pt modelId="{5ECB84BF-EAB2-4B84-B09B-8E84D8D04A92}" type="pres">
      <dgm:prSet presAssocID="{CB095698-727A-40D6-8057-7B673762DE28}" presName="rootComposite" presStyleCnt="0"/>
      <dgm:spPr/>
    </dgm:pt>
    <dgm:pt modelId="{26D5F51B-A602-4C49-89DD-2784EDB7C9EA}" type="pres">
      <dgm:prSet presAssocID="{CB095698-727A-40D6-8057-7B673762DE28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649A0DC-0C99-42DA-A183-8B785F4ABA7A}" type="pres">
      <dgm:prSet presAssocID="{CB095698-727A-40D6-8057-7B673762DE28}" presName="rootConnector" presStyleLbl="node3" presStyleIdx="2" presStyleCnt="7"/>
      <dgm:spPr/>
      <dgm:t>
        <a:bodyPr/>
        <a:lstStyle/>
        <a:p>
          <a:endParaRPr lang="zh-TW" altLang="en-US"/>
        </a:p>
      </dgm:t>
    </dgm:pt>
    <dgm:pt modelId="{0C3B3C24-E4FB-4495-A0E5-29E72B1FD9DF}" type="pres">
      <dgm:prSet presAssocID="{CB095698-727A-40D6-8057-7B673762DE28}" presName="hierChild4" presStyleCnt="0"/>
      <dgm:spPr/>
    </dgm:pt>
    <dgm:pt modelId="{5BA447A1-4341-4B1A-AD94-BC5B33E9DD89}" type="pres">
      <dgm:prSet presAssocID="{B685E907-EBDD-4998-B2A1-9557926EBCBE}" presName="Name37" presStyleLbl="parChTrans1D4" presStyleIdx="3" presStyleCnt="5"/>
      <dgm:spPr/>
      <dgm:t>
        <a:bodyPr/>
        <a:lstStyle/>
        <a:p>
          <a:endParaRPr lang="zh-TW" altLang="en-US"/>
        </a:p>
      </dgm:t>
    </dgm:pt>
    <dgm:pt modelId="{50AEA7B6-A014-4F0D-AAE3-707145BEAE87}" type="pres">
      <dgm:prSet presAssocID="{DA92973F-83B2-4297-B516-A73E3ECDDEFA}" presName="hierRoot2" presStyleCnt="0">
        <dgm:presLayoutVars>
          <dgm:hierBranch val="init"/>
        </dgm:presLayoutVars>
      </dgm:prSet>
      <dgm:spPr/>
    </dgm:pt>
    <dgm:pt modelId="{1BAC4127-2F3F-469B-8A00-CCA49879A444}" type="pres">
      <dgm:prSet presAssocID="{DA92973F-83B2-4297-B516-A73E3ECDDEFA}" presName="rootComposite" presStyleCnt="0"/>
      <dgm:spPr/>
    </dgm:pt>
    <dgm:pt modelId="{9107CC39-F8F8-45C7-8DF6-0CF7A454D20B}" type="pres">
      <dgm:prSet presAssocID="{DA92973F-83B2-4297-B516-A73E3ECDDEFA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A22C318-F6BE-427A-97BC-B5D00853D4AB}" type="pres">
      <dgm:prSet presAssocID="{DA92973F-83B2-4297-B516-A73E3ECDDEFA}" presName="rootConnector" presStyleLbl="node4" presStyleIdx="3" presStyleCnt="5"/>
      <dgm:spPr/>
      <dgm:t>
        <a:bodyPr/>
        <a:lstStyle/>
        <a:p>
          <a:endParaRPr lang="zh-TW" altLang="en-US"/>
        </a:p>
      </dgm:t>
    </dgm:pt>
    <dgm:pt modelId="{E8F02BC4-2A60-453F-BBA6-4025D0E303CD}" type="pres">
      <dgm:prSet presAssocID="{DA92973F-83B2-4297-B516-A73E3ECDDEFA}" presName="hierChild4" presStyleCnt="0"/>
      <dgm:spPr/>
    </dgm:pt>
    <dgm:pt modelId="{62CCDBB3-6D64-4F38-AC30-7DE86ECC5A8A}" type="pres">
      <dgm:prSet presAssocID="{DA92973F-83B2-4297-B516-A73E3ECDDEFA}" presName="hierChild5" presStyleCnt="0"/>
      <dgm:spPr/>
    </dgm:pt>
    <dgm:pt modelId="{DEC7A7D5-9F1D-43F3-B258-F7482E95291D}" type="pres">
      <dgm:prSet presAssocID="{CB095698-727A-40D6-8057-7B673762DE28}" presName="hierChild5" presStyleCnt="0"/>
      <dgm:spPr/>
    </dgm:pt>
    <dgm:pt modelId="{9CD400B5-3C42-4C21-BFFF-E9D62C7EE1BC}" type="pres">
      <dgm:prSet presAssocID="{A35A940E-550E-4C6C-B654-174BA17B356B}" presName="Name37" presStyleLbl="parChTrans1D3" presStyleIdx="3" presStyleCnt="7"/>
      <dgm:spPr/>
      <dgm:t>
        <a:bodyPr/>
        <a:lstStyle/>
        <a:p>
          <a:endParaRPr lang="zh-TW" altLang="en-US"/>
        </a:p>
      </dgm:t>
    </dgm:pt>
    <dgm:pt modelId="{7256593B-9D30-456A-AF91-ED9B2C052F53}" type="pres">
      <dgm:prSet presAssocID="{E1D01C23-B3F3-4120-A6A2-04CE4486AD38}" presName="hierRoot2" presStyleCnt="0">
        <dgm:presLayoutVars>
          <dgm:hierBranch val="init"/>
        </dgm:presLayoutVars>
      </dgm:prSet>
      <dgm:spPr/>
    </dgm:pt>
    <dgm:pt modelId="{23307BFF-B73F-48A8-B657-92FD5B207F4C}" type="pres">
      <dgm:prSet presAssocID="{E1D01C23-B3F3-4120-A6A2-04CE4486AD38}" presName="rootComposite" presStyleCnt="0"/>
      <dgm:spPr/>
    </dgm:pt>
    <dgm:pt modelId="{C332F598-B68D-4CBC-904B-04FDA64174FF}" type="pres">
      <dgm:prSet presAssocID="{E1D01C23-B3F3-4120-A6A2-04CE4486AD38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DB7243C-5DC8-46A0-8CE4-D01AA1C5D4FC}" type="pres">
      <dgm:prSet presAssocID="{E1D01C23-B3F3-4120-A6A2-04CE4486AD38}" presName="rootConnector" presStyleLbl="node3" presStyleIdx="3" presStyleCnt="7"/>
      <dgm:spPr/>
      <dgm:t>
        <a:bodyPr/>
        <a:lstStyle/>
        <a:p>
          <a:endParaRPr lang="zh-TW" altLang="en-US"/>
        </a:p>
      </dgm:t>
    </dgm:pt>
    <dgm:pt modelId="{BB828FB1-6FB5-4B95-A737-AE3D59157119}" type="pres">
      <dgm:prSet presAssocID="{E1D01C23-B3F3-4120-A6A2-04CE4486AD38}" presName="hierChild4" presStyleCnt="0"/>
      <dgm:spPr/>
    </dgm:pt>
    <dgm:pt modelId="{94F0ACB2-AFE0-4C39-8DEB-0AD55A223A00}" type="pres">
      <dgm:prSet presAssocID="{E1D01C23-B3F3-4120-A6A2-04CE4486AD38}" presName="hierChild5" presStyleCnt="0"/>
      <dgm:spPr/>
    </dgm:pt>
    <dgm:pt modelId="{F6BDC03B-C7F8-4C93-9C9A-D22E9A7B1AEA}" type="pres">
      <dgm:prSet presAssocID="{8741EF7C-446C-4A38-8351-A54772AFEB36}" presName="Name37" presStyleLbl="parChTrans1D3" presStyleIdx="4" presStyleCnt="7"/>
      <dgm:spPr/>
    </dgm:pt>
    <dgm:pt modelId="{76A3F6BB-0443-4A8E-A244-3727ECB0F8A1}" type="pres">
      <dgm:prSet presAssocID="{452EEA0C-EEF1-4FF9-BF0A-A3BB7FD83436}" presName="hierRoot2" presStyleCnt="0">
        <dgm:presLayoutVars>
          <dgm:hierBranch val="init"/>
        </dgm:presLayoutVars>
      </dgm:prSet>
      <dgm:spPr/>
    </dgm:pt>
    <dgm:pt modelId="{D4D23A4F-24B2-46A7-A8F0-458065DE5C15}" type="pres">
      <dgm:prSet presAssocID="{452EEA0C-EEF1-4FF9-BF0A-A3BB7FD83436}" presName="rootComposite" presStyleCnt="0"/>
      <dgm:spPr/>
    </dgm:pt>
    <dgm:pt modelId="{C4B39E1A-A691-4361-A726-F24E808867F3}" type="pres">
      <dgm:prSet presAssocID="{452EEA0C-EEF1-4FF9-BF0A-A3BB7FD83436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E5AABB8-DF4B-444A-8CD1-85DDC8F3DFA2}" type="pres">
      <dgm:prSet presAssocID="{452EEA0C-EEF1-4FF9-BF0A-A3BB7FD83436}" presName="rootConnector" presStyleLbl="node3" presStyleIdx="4" presStyleCnt="7"/>
      <dgm:spPr/>
      <dgm:t>
        <a:bodyPr/>
        <a:lstStyle/>
        <a:p>
          <a:endParaRPr lang="zh-TW" altLang="en-US"/>
        </a:p>
      </dgm:t>
    </dgm:pt>
    <dgm:pt modelId="{A2F46498-9DD6-44DA-B277-5FCA90FBE63B}" type="pres">
      <dgm:prSet presAssocID="{452EEA0C-EEF1-4FF9-BF0A-A3BB7FD83436}" presName="hierChild4" presStyleCnt="0"/>
      <dgm:spPr/>
    </dgm:pt>
    <dgm:pt modelId="{47E7565A-1116-4ABB-AB7D-59E754628FA3}" type="pres">
      <dgm:prSet presAssocID="{452EEA0C-EEF1-4FF9-BF0A-A3BB7FD83436}" presName="hierChild5" presStyleCnt="0"/>
      <dgm:spPr/>
    </dgm:pt>
    <dgm:pt modelId="{E604643C-F197-4924-AC1B-9F8DE7FAD5D7}" type="pres">
      <dgm:prSet presAssocID="{D1C56967-A2D3-4F33-80AF-510EBB2010CC}" presName="hierChild5" presStyleCnt="0"/>
      <dgm:spPr/>
    </dgm:pt>
    <dgm:pt modelId="{216FAADC-18FB-4E31-89AE-A1DB79D8C4EE}" type="pres">
      <dgm:prSet presAssocID="{8BACBC6F-BC06-4C11-A3A9-9ECE3E9E5E43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4567E069-4CD7-454C-83EB-35954A1CB693}" type="pres">
      <dgm:prSet presAssocID="{F2550367-597D-41C1-AE0B-3211FC45B9E1}" presName="hierRoot2" presStyleCnt="0">
        <dgm:presLayoutVars>
          <dgm:hierBranch val="init"/>
        </dgm:presLayoutVars>
      </dgm:prSet>
      <dgm:spPr/>
    </dgm:pt>
    <dgm:pt modelId="{3A218A54-5C4B-49F0-9E7A-C94C7F8F68D7}" type="pres">
      <dgm:prSet presAssocID="{F2550367-597D-41C1-AE0B-3211FC45B9E1}" presName="rootComposite" presStyleCnt="0"/>
      <dgm:spPr/>
    </dgm:pt>
    <dgm:pt modelId="{18B6DADB-2F1E-4449-A098-E8F268C923F3}" type="pres">
      <dgm:prSet presAssocID="{F2550367-597D-41C1-AE0B-3211FC45B9E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1E7C106-328A-4574-9D26-DC0FFC439DB7}" type="pres">
      <dgm:prSet presAssocID="{F2550367-597D-41C1-AE0B-3211FC45B9E1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BEAB5C39-FB09-4F91-94AF-9213F9609AE6}" type="pres">
      <dgm:prSet presAssocID="{F2550367-597D-41C1-AE0B-3211FC45B9E1}" presName="hierChild4" presStyleCnt="0"/>
      <dgm:spPr/>
    </dgm:pt>
    <dgm:pt modelId="{CFBE0F7F-CE8E-46A1-93FC-778D9AC52082}" type="pres">
      <dgm:prSet presAssocID="{4D2DF90E-A4F9-4C2F-9B56-FBDB9BA66AC6}" presName="Name37" presStyleLbl="parChTrans1D3" presStyleIdx="5" presStyleCnt="7"/>
      <dgm:spPr/>
    </dgm:pt>
    <dgm:pt modelId="{A1AA03B1-0428-4C54-8D68-52EB69415FE6}" type="pres">
      <dgm:prSet presAssocID="{A0F8E11D-BA0E-41BF-99A4-29DC16F3C10E}" presName="hierRoot2" presStyleCnt="0">
        <dgm:presLayoutVars>
          <dgm:hierBranch val="init"/>
        </dgm:presLayoutVars>
      </dgm:prSet>
      <dgm:spPr/>
    </dgm:pt>
    <dgm:pt modelId="{1854AE86-8172-460A-93F0-D630EED498F5}" type="pres">
      <dgm:prSet presAssocID="{A0F8E11D-BA0E-41BF-99A4-29DC16F3C10E}" presName="rootComposite" presStyleCnt="0"/>
      <dgm:spPr/>
    </dgm:pt>
    <dgm:pt modelId="{0FF4DB00-AA2A-497A-A1EA-3FA9599A0F60}" type="pres">
      <dgm:prSet presAssocID="{A0F8E11D-BA0E-41BF-99A4-29DC16F3C10E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ACF640-6196-4BDD-8844-6892AB8BE9C2}" type="pres">
      <dgm:prSet presAssocID="{A0F8E11D-BA0E-41BF-99A4-29DC16F3C10E}" presName="rootConnector" presStyleLbl="node3" presStyleIdx="5" presStyleCnt="7"/>
      <dgm:spPr/>
      <dgm:t>
        <a:bodyPr/>
        <a:lstStyle/>
        <a:p>
          <a:endParaRPr lang="zh-TW" altLang="en-US"/>
        </a:p>
      </dgm:t>
    </dgm:pt>
    <dgm:pt modelId="{865B8954-7066-49B8-B4C9-76DEDAC34739}" type="pres">
      <dgm:prSet presAssocID="{A0F8E11D-BA0E-41BF-99A4-29DC16F3C10E}" presName="hierChild4" presStyleCnt="0"/>
      <dgm:spPr/>
    </dgm:pt>
    <dgm:pt modelId="{A5F4EB99-44BF-4CC4-961F-0DA36CAB035A}" type="pres">
      <dgm:prSet presAssocID="{3EC6BD02-005B-4B1A-ABE6-347EE7F43703}" presName="Name37" presStyleLbl="parChTrans1D4" presStyleIdx="4" presStyleCnt="5"/>
      <dgm:spPr/>
    </dgm:pt>
    <dgm:pt modelId="{78DBF396-B6A5-453D-8B24-A55CD60E7BF3}" type="pres">
      <dgm:prSet presAssocID="{1F7DB90F-E537-4E5C-A77A-7F2965906CF0}" presName="hierRoot2" presStyleCnt="0">
        <dgm:presLayoutVars>
          <dgm:hierBranch val="init"/>
        </dgm:presLayoutVars>
      </dgm:prSet>
      <dgm:spPr/>
    </dgm:pt>
    <dgm:pt modelId="{C6305D12-5C1F-4A98-A25F-DDAA87B57CB3}" type="pres">
      <dgm:prSet presAssocID="{1F7DB90F-E537-4E5C-A77A-7F2965906CF0}" presName="rootComposite" presStyleCnt="0"/>
      <dgm:spPr/>
    </dgm:pt>
    <dgm:pt modelId="{341DFD1F-1FCA-4CD7-9ACC-510AFD84EE0E}" type="pres">
      <dgm:prSet presAssocID="{1F7DB90F-E537-4E5C-A77A-7F2965906CF0}" presName="rootText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718DD38-E1AF-4975-B909-6B2DC743B7EE}" type="pres">
      <dgm:prSet presAssocID="{1F7DB90F-E537-4E5C-A77A-7F2965906CF0}" presName="rootConnector" presStyleLbl="node4" presStyleIdx="4" presStyleCnt="5"/>
      <dgm:spPr/>
      <dgm:t>
        <a:bodyPr/>
        <a:lstStyle/>
        <a:p>
          <a:endParaRPr lang="zh-TW" altLang="en-US"/>
        </a:p>
      </dgm:t>
    </dgm:pt>
    <dgm:pt modelId="{F3EA647F-992F-4051-B16B-E4302FFC608C}" type="pres">
      <dgm:prSet presAssocID="{1F7DB90F-E537-4E5C-A77A-7F2965906CF0}" presName="hierChild4" presStyleCnt="0"/>
      <dgm:spPr/>
    </dgm:pt>
    <dgm:pt modelId="{97532E8F-9AFB-4AD8-9382-7AF9859E4049}" type="pres">
      <dgm:prSet presAssocID="{1F7DB90F-E537-4E5C-A77A-7F2965906CF0}" presName="hierChild5" presStyleCnt="0"/>
      <dgm:spPr/>
    </dgm:pt>
    <dgm:pt modelId="{2FA52582-E574-4ABD-9DAC-EEECDB52488B}" type="pres">
      <dgm:prSet presAssocID="{A0F8E11D-BA0E-41BF-99A4-29DC16F3C10E}" presName="hierChild5" presStyleCnt="0"/>
      <dgm:spPr/>
    </dgm:pt>
    <dgm:pt modelId="{435203FF-7494-4524-A147-1B31B95076EE}" type="pres">
      <dgm:prSet presAssocID="{CB34CAD8-B20B-4F11-B053-F7ECA1C52FF1}" presName="Name37" presStyleLbl="parChTrans1D3" presStyleIdx="6" presStyleCnt="7"/>
      <dgm:spPr/>
    </dgm:pt>
    <dgm:pt modelId="{C7080BF7-3BCB-4038-B1C0-7691E085F2E1}" type="pres">
      <dgm:prSet presAssocID="{F8BFE408-C8D6-49F1-B1B4-C7982DC2B301}" presName="hierRoot2" presStyleCnt="0">
        <dgm:presLayoutVars>
          <dgm:hierBranch val="init"/>
        </dgm:presLayoutVars>
      </dgm:prSet>
      <dgm:spPr/>
    </dgm:pt>
    <dgm:pt modelId="{A36C782E-0BB2-45A8-A9FE-38D3F9516508}" type="pres">
      <dgm:prSet presAssocID="{F8BFE408-C8D6-49F1-B1B4-C7982DC2B301}" presName="rootComposite" presStyleCnt="0"/>
      <dgm:spPr/>
    </dgm:pt>
    <dgm:pt modelId="{69325C6C-92D3-4D0D-9322-67B25494373C}" type="pres">
      <dgm:prSet presAssocID="{F8BFE408-C8D6-49F1-B1B4-C7982DC2B30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2517071-076A-4F9B-9649-C7F441A61D63}" type="pres">
      <dgm:prSet presAssocID="{F8BFE408-C8D6-49F1-B1B4-C7982DC2B301}" presName="rootConnector" presStyleLbl="node3" presStyleIdx="6" presStyleCnt="7"/>
      <dgm:spPr/>
      <dgm:t>
        <a:bodyPr/>
        <a:lstStyle/>
        <a:p>
          <a:endParaRPr lang="zh-TW" altLang="en-US"/>
        </a:p>
      </dgm:t>
    </dgm:pt>
    <dgm:pt modelId="{6AB85336-10ED-4BB5-A432-5EE02C775A7A}" type="pres">
      <dgm:prSet presAssocID="{F8BFE408-C8D6-49F1-B1B4-C7982DC2B301}" presName="hierChild4" presStyleCnt="0"/>
      <dgm:spPr/>
    </dgm:pt>
    <dgm:pt modelId="{F70CAD7D-F82D-40D4-9362-484D5077C392}" type="pres">
      <dgm:prSet presAssocID="{F8BFE408-C8D6-49F1-B1B4-C7982DC2B301}" presName="hierChild5" presStyleCnt="0"/>
      <dgm:spPr/>
    </dgm:pt>
    <dgm:pt modelId="{2086CAFD-7A8B-4E5D-A46D-A9CACE776065}" type="pres">
      <dgm:prSet presAssocID="{F2550367-597D-41C1-AE0B-3211FC45B9E1}" presName="hierChild5" presStyleCnt="0"/>
      <dgm:spPr/>
    </dgm:pt>
    <dgm:pt modelId="{7C473BB7-A35B-4415-8683-785018DF1327}" type="pres">
      <dgm:prSet presAssocID="{0CCE1AB7-A077-4081-8175-D27FEB13AC97}" presName="hierChild3" presStyleCnt="0"/>
      <dgm:spPr/>
    </dgm:pt>
  </dgm:ptLst>
  <dgm:cxnLst>
    <dgm:cxn modelId="{2C942797-C2DA-4AF9-9FC6-72E016C3BAE9}" type="presOf" srcId="{E791029D-754D-4A5A-AB34-965E10FF66BF}" destId="{5E2FBA2C-D774-4982-9F65-0262F7AED18E}" srcOrd="0" destOrd="0" presId="urn:microsoft.com/office/officeart/2005/8/layout/orgChart1"/>
    <dgm:cxn modelId="{BA2CA1F5-038A-4C99-9BB0-6BEC29FBD3CC}" type="presOf" srcId="{8741EF7C-446C-4A38-8351-A54772AFEB36}" destId="{F6BDC03B-C7F8-4C93-9C9A-D22E9A7B1AEA}" srcOrd="0" destOrd="0" presId="urn:microsoft.com/office/officeart/2005/8/layout/orgChart1"/>
    <dgm:cxn modelId="{A39FB248-E4B5-4A91-8734-FB49A92E6A15}" srcId="{E791029D-754D-4A5A-AB34-965E10FF66BF}" destId="{4D90EA31-7138-4ECE-BA03-3AEB7ED882B9}" srcOrd="0" destOrd="0" parTransId="{317BAD3D-08CB-4F71-9219-5D59091BEAF9}" sibTransId="{6E8C2EF0-1A7E-4C73-BB10-88802EA029D2}"/>
    <dgm:cxn modelId="{00909E38-057E-4933-90D3-F04C3BE0BF80}" type="presOf" srcId="{E1D01C23-B3F3-4120-A6A2-04CE4486AD38}" destId="{C332F598-B68D-4CBC-904B-04FDA64174FF}" srcOrd="0" destOrd="0" presId="urn:microsoft.com/office/officeart/2005/8/layout/orgChart1"/>
    <dgm:cxn modelId="{B9C40DFC-3A68-4F80-BC9D-8E1A1830F2C4}" type="presOf" srcId="{452EEA0C-EEF1-4FF9-BF0A-A3BB7FD83436}" destId="{1E5AABB8-DF4B-444A-8CD1-85DDC8F3DFA2}" srcOrd="1" destOrd="0" presId="urn:microsoft.com/office/officeart/2005/8/layout/orgChart1"/>
    <dgm:cxn modelId="{2D187CB2-FEC1-4F87-A1CC-C20347C8B8AE}" srcId="{D1C56967-A2D3-4F33-80AF-510EBB2010CC}" destId="{CB095698-727A-40D6-8057-7B673762DE28}" srcOrd="0" destOrd="0" parTransId="{9583A8FD-E1FA-4801-BA74-432802035635}" sibTransId="{2AFE456D-B496-4559-8595-0B71FD7ECAE5}"/>
    <dgm:cxn modelId="{2DF9AC9D-A5E9-43C2-8B6D-7227A96E6502}" type="presOf" srcId="{1F7DB90F-E537-4E5C-A77A-7F2965906CF0}" destId="{341DFD1F-1FCA-4CD7-9ACC-510AFD84EE0E}" srcOrd="0" destOrd="0" presId="urn:microsoft.com/office/officeart/2005/8/layout/orgChart1"/>
    <dgm:cxn modelId="{36C5C2F9-96AE-4849-82D7-BE1716A3279F}" type="presOf" srcId="{4D2DF90E-A4F9-4C2F-9B56-FBDB9BA66AC6}" destId="{CFBE0F7F-CE8E-46A1-93FC-778D9AC52082}" srcOrd="0" destOrd="0" presId="urn:microsoft.com/office/officeart/2005/8/layout/orgChart1"/>
    <dgm:cxn modelId="{F2E1F8E0-F59F-4CD9-A1A6-2D6FC92023BD}" srcId="{CB095698-727A-40D6-8057-7B673762DE28}" destId="{DA92973F-83B2-4297-B516-A73E3ECDDEFA}" srcOrd="0" destOrd="0" parTransId="{B685E907-EBDD-4998-B2A1-9557926EBCBE}" sibTransId="{78E7C9F1-48DD-420B-B092-D307AD0CA40D}"/>
    <dgm:cxn modelId="{63AB734A-B210-4D8D-AC5B-AB5E11AC3597}" type="presOf" srcId="{F8BFE408-C8D6-49F1-B1B4-C7982DC2B301}" destId="{69325C6C-92D3-4D0D-9322-67B25494373C}" srcOrd="0" destOrd="0" presId="urn:microsoft.com/office/officeart/2005/8/layout/orgChart1"/>
    <dgm:cxn modelId="{657E46BA-8835-4A39-9B26-113F857550D1}" type="presOf" srcId="{1F7DB90F-E537-4E5C-A77A-7F2965906CF0}" destId="{E718DD38-E1AF-4975-B909-6B2DC743B7EE}" srcOrd="1" destOrd="0" presId="urn:microsoft.com/office/officeart/2005/8/layout/orgChart1"/>
    <dgm:cxn modelId="{774F5CF7-5D97-4E3A-945F-7FF0FC5A2234}" type="presOf" srcId="{F8BFE408-C8D6-49F1-B1B4-C7982DC2B301}" destId="{C2517071-076A-4F9B-9649-C7F441A61D63}" srcOrd="1" destOrd="0" presId="urn:microsoft.com/office/officeart/2005/8/layout/orgChart1"/>
    <dgm:cxn modelId="{86005161-6DFF-49D4-BB31-3A7DC170632D}" type="presOf" srcId="{D1C56967-A2D3-4F33-80AF-510EBB2010CC}" destId="{E1FE6F0D-11F0-4CF1-B9F5-0687D7D04618}" srcOrd="1" destOrd="0" presId="urn:microsoft.com/office/officeart/2005/8/layout/orgChart1"/>
    <dgm:cxn modelId="{42BAA8D0-087A-4D2A-AFBF-2692749871E2}" type="presOf" srcId="{0CCE1AB7-A077-4081-8175-D27FEB13AC97}" destId="{45BF255F-8B08-41F8-89C3-B909C1592940}" srcOrd="1" destOrd="0" presId="urn:microsoft.com/office/officeart/2005/8/layout/orgChart1"/>
    <dgm:cxn modelId="{6BC7BA15-E8D6-4E36-8F29-B83FD5173CA8}" type="presOf" srcId="{BC90123E-6481-4E4D-B02F-6C10CF539F0C}" destId="{89AA9970-A3E8-4E78-BDD5-04F772D66DC3}" srcOrd="0" destOrd="0" presId="urn:microsoft.com/office/officeart/2005/8/layout/orgChart1"/>
    <dgm:cxn modelId="{A120FA0E-D054-47C3-943C-C34C1D27D032}" type="presOf" srcId="{DA92973F-83B2-4297-B516-A73E3ECDDEFA}" destId="{9107CC39-F8F8-45C7-8DF6-0CF7A454D20B}" srcOrd="0" destOrd="0" presId="urn:microsoft.com/office/officeart/2005/8/layout/orgChart1"/>
    <dgm:cxn modelId="{79BFDB20-44E4-4F4F-A268-22269D3CD186}" type="presOf" srcId="{E1D01C23-B3F3-4120-A6A2-04CE4486AD38}" destId="{FDB7243C-5DC8-46A0-8CE4-D01AA1C5D4FC}" srcOrd="1" destOrd="0" presId="urn:microsoft.com/office/officeart/2005/8/layout/orgChart1"/>
    <dgm:cxn modelId="{A511915C-1C03-4A24-9247-469CB848FA69}" srcId="{0CCE1AB7-A077-4081-8175-D27FEB13AC97}" destId="{F2550367-597D-41C1-AE0B-3211FC45B9E1}" srcOrd="2" destOrd="0" parTransId="{8BACBC6F-BC06-4C11-A3A9-9ECE3E9E5E43}" sibTransId="{FA916909-A53C-4CAA-AD2B-4F32E326A510}"/>
    <dgm:cxn modelId="{3BF1426E-165B-4ED5-9EF0-82732B9F03D9}" srcId="{E3CD490A-8469-4FE5-A6B9-7D28FBACDD29}" destId="{C1736867-0B2E-40F7-8AA2-0D0D90B1858E}" srcOrd="0" destOrd="0" parTransId="{BC90123E-6481-4E4D-B02F-6C10CF539F0C}" sibTransId="{E46AB926-4100-4518-A6E9-1494B79342CD}"/>
    <dgm:cxn modelId="{4A504196-7185-431E-89F3-FB85E91E782D}" type="presOf" srcId="{4ACD622F-3FA7-496B-9AFB-F390B9E2608C}" destId="{1781DD94-F9DB-4ECE-B8FE-ED455C8812FA}" srcOrd="0" destOrd="0" presId="urn:microsoft.com/office/officeart/2005/8/layout/orgChart1"/>
    <dgm:cxn modelId="{619C8F2E-2C22-4DA2-A8FF-A0C71B7541BB}" type="presOf" srcId="{CB095698-727A-40D6-8057-7B673762DE28}" destId="{8649A0DC-0C99-42DA-A183-8B785F4ABA7A}" srcOrd="1" destOrd="0" presId="urn:microsoft.com/office/officeart/2005/8/layout/orgChart1"/>
    <dgm:cxn modelId="{18995ACA-DA6E-4D29-99A0-6FF9D104CD72}" type="presOf" srcId="{3EC6BD02-005B-4B1A-ABE6-347EE7F43703}" destId="{A5F4EB99-44BF-4CC4-961F-0DA36CAB035A}" srcOrd="0" destOrd="0" presId="urn:microsoft.com/office/officeart/2005/8/layout/orgChart1"/>
    <dgm:cxn modelId="{743EBA2B-7102-42AB-B167-C8A20E921582}" type="presOf" srcId="{4ACD622F-3FA7-496B-9AFB-F390B9E2608C}" destId="{69D5AD8E-817C-4A72-84BE-A1524FAEBE26}" srcOrd="1" destOrd="0" presId="urn:microsoft.com/office/officeart/2005/8/layout/orgChart1"/>
    <dgm:cxn modelId="{53749342-17AE-4FF0-9603-EB9E26781115}" type="presOf" srcId="{4D90EA31-7138-4ECE-BA03-3AEB7ED882B9}" destId="{D9AA306E-2D02-439D-A774-7252444F1C93}" srcOrd="1" destOrd="0" presId="urn:microsoft.com/office/officeart/2005/8/layout/orgChart1"/>
    <dgm:cxn modelId="{062B76C1-2AB7-4081-8D12-5DD359A190B8}" srcId="{D1C56967-A2D3-4F33-80AF-510EBB2010CC}" destId="{E1D01C23-B3F3-4120-A6A2-04CE4486AD38}" srcOrd="1" destOrd="0" parTransId="{A35A940E-550E-4C6C-B654-174BA17B356B}" sibTransId="{F9BBB42E-F504-4758-92A1-6B77DC77BE52}"/>
    <dgm:cxn modelId="{499CC29F-8291-4D5B-9D45-24D4B7EB9F95}" type="presOf" srcId="{C1736867-0B2E-40F7-8AA2-0D0D90B1858E}" destId="{2AE37DDC-E78B-4FA6-A30A-D4430CA6936E}" srcOrd="0" destOrd="0" presId="urn:microsoft.com/office/officeart/2005/8/layout/orgChart1"/>
    <dgm:cxn modelId="{F0310D8E-E4AA-4473-9DB1-F9D5047A463F}" type="presOf" srcId="{CB095698-727A-40D6-8057-7B673762DE28}" destId="{26D5F51B-A602-4C49-89DD-2784EDB7C9EA}" srcOrd="0" destOrd="0" presId="urn:microsoft.com/office/officeart/2005/8/layout/orgChart1"/>
    <dgm:cxn modelId="{45F65601-B495-4A9A-97C4-F4CC8ED4ED0B}" type="presOf" srcId="{BF76786D-8547-48D8-B988-AA85837CCCAD}" destId="{5F784617-1331-4F72-B4E6-416A4C1A4748}" srcOrd="0" destOrd="0" presId="urn:microsoft.com/office/officeart/2005/8/layout/orgChart1"/>
    <dgm:cxn modelId="{67F55422-749A-4B7D-A67C-6A8E37690C7A}" srcId="{D2903C54-07A2-4D20-8663-A17909C45D2F}" destId="{0CCE1AB7-A077-4081-8175-D27FEB13AC97}" srcOrd="0" destOrd="0" parTransId="{19C746BC-C13D-470C-BED9-3FF2D737E1E2}" sibTransId="{07532B63-49C4-46FC-97B9-FBF6E9C64549}"/>
    <dgm:cxn modelId="{02882455-DE9A-4F2C-970A-1BB725EEBF3D}" type="presOf" srcId="{0CCE1AB7-A077-4081-8175-D27FEB13AC97}" destId="{3ACB0F91-E3E6-439D-81BB-31B7C84EC848}" srcOrd="0" destOrd="0" presId="urn:microsoft.com/office/officeart/2005/8/layout/orgChart1"/>
    <dgm:cxn modelId="{8DBADBCD-8905-4419-8154-B335157DB1E9}" type="presOf" srcId="{6A7BE90D-8953-447D-9AF9-D8384A69F0F1}" destId="{75732928-6D7E-41E5-A499-1F43A0984DD3}" srcOrd="1" destOrd="0" presId="urn:microsoft.com/office/officeart/2005/8/layout/orgChart1"/>
    <dgm:cxn modelId="{CB250E30-F751-454A-868F-30630B491FFC}" type="presOf" srcId="{452EEA0C-EEF1-4FF9-BF0A-A3BB7FD83436}" destId="{C4B39E1A-A691-4361-A726-F24E808867F3}" srcOrd="0" destOrd="0" presId="urn:microsoft.com/office/officeart/2005/8/layout/orgChart1"/>
    <dgm:cxn modelId="{70902A84-1F63-4E87-90AA-6B0C36382E36}" type="presOf" srcId="{CB34CAD8-B20B-4F11-B053-F7ECA1C52FF1}" destId="{435203FF-7494-4524-A147-1B31B95076EE}" srcOrd="0" destOrd="0" presId="urn:microsoft.com/office/officeart/2005/8/layout/orgChart1"/>
    <dgm:cxn modelId="{99EE02A3-7B21-42D9-AFC7-E57D31905324}" type="presOf" srcId="{D2903C54-07A2-4D20-8663-A17909C45D2F}" destId="{6B1E5A3F-4A27-4D41-AA67-FE341C15622C}" srcOrd="0" destOrd="0" presId="urn:microsoft.com/office/officeart/2005/8/layout/orgChart1"/>
    <dgm:cxn modelId="{B7AB6137-073C-4FEE-95BF-9FF5DE4365E4}" type="presOf" srcId="{DA92973F-83B2-4297-B516-A73E3ECDDEFA}" destId="{4A22C318-F6BE-427A-97BC-B5D00853D4AB}" srcOrd="1" destOrd="0" presId="urn:microsoft.com/office/officeart/2005/8/layout/orgChart1"/>
    <dgm:cxn modelId="{2FC523B5-F5A9-4F03-82FE-DA68A59AEFBF}" type="presOf" srcId="{E791029D-754D-4A5A-AB34-965E10FF66BF}" destId="{258388E6-80E1-4719-BFE6-545DF0D8017D}" srcOrd="1" destOrd="0" presId="urn:microsoft.com/office/officeart/2005/8/layout/orgChart1"/>
    <dgm:cxn modelId="{877ED473-7B2C-4901-B8C1-67F919F2EEB2}" srcId="{0CCE1AB7-A077-4081-8175-D27FEB13AC97}" destId="{E791029D-754D-4A5A-AB34-965E10FF66BF}" srcOrd="0" destOrd="0" parTransId="{5755E660-EFA3-4855-94B9-B189DDA18612}" sibTransId="{9FDED4A6-2E9E-4938-ACEE-A6A40155E76C}"/>
    <dgm:cxn modelId="{43BD993A-5607-4A62-BB75-D8131E4F3B9D}" type="presOf" srcId="{317BAD3D-08CB-4F71-9219-5D59091BEAF9}" destId="{AD686ED2-CC03-4F19-B665-34ACBD6BCAE9}" srcOrd="0" destOrd="0" presId="urn:microsoft.com/office/officeart/2005/8/layout/orgChart1"/>
    <dgm:cxn modelId="{DB0B3566-7F7E-4E00-84E5-6C4B4F2E61C4}" type="presOf" srcId="{F2550367-597D-41C1-AE0B-3211FC45B9E1}" destId="{41E7C106-328A-4574-9D26-DC0FFC439DB7}" srcOrd="1" destOrd="0" presId="urn:microsoft.com/office/officeart/2005/8/layout/orgChart1"/>
    <dgm:cxn modelId="{9E148F0C-0FFF-4B7C-8B03-3B1E289244D6}" type="presOf" srcId="{F2550367-597D-41C1-AE0B-3211FC45B9E1}" destId="{18B6DADB-2F1E-4449-A098-E8F268C923F3}" srcOrd="0" destOrd="0" presId="urn:microsoft.com/office/officeart/2005/8/layout/orgChart1"/>
    <dgm:cxn modelId="{ACD6DF95-63FF-4C94-842E-93CCE3E89FE0}" type="presOf" srcId="{9FBF2CE8-D370-433D-831C-DD7A9DE75401}" destId="{2A1B050C-31E8-42C6-B1CC-4C7505DDF4AA}" srcOrd="0" destOrd="0" presId="urn:microsoft.com/office/officeart/2005/8/layout/orgChart1"/>
    <dgm:cxn modelId="{F68E9407-FE6E-461E-A0EC-21135AFF512C}" srcId="{D1C56967-A2D3-4F33-80AF-510EBB2010CC}" destId="{452EEA0C-EEF1-4FF9-BF0A-A3BB7FD83436}" srcOrd="2" destOrd="0" parTransId="{8741EF7C-446C-4A38-8351-A54772AFEB36}" sibTransId="{C19AE9A8-0640-48BF-8304-2D4937025160}"/>
    <dgm:cxn modelId="{55A6CB3C-9AD9-4421-A2FC-6DB4ED770EDC}" type="presOf" srcId="{4D90EA31-7138-4ECE-BA03-3AEB7ED882B9}" destId="{E07AEFC2-F77B-411F-BDBF-A9A22BEDE64B}" srcOrd="0" destOrd="0" presId="urn:microsoft.com/office/officeart/2005/8/layout/orgChart1"/>
    <dgm:cxn modelId="{70B9671F-B786-4D68-9AA2-E66BC3D9966B}" type="presOf" srcId="{8BACBC6F-BC06-4C11-A3A9-9ECE3E9E5E43}" destId="{216FAADC-18FB-4E31-89AE-A1DB79D8C4EE}" srcOrd="0" destOrd="0" presId="urn:microsoft.com/office/officeart/2005/8/layout/orgChart1"/>
    <dgm:cxn modelId="{C8FAA149-63F0-4A6D-A9E5-C9AD11AA381E}" type="presOf" srcId="{1681A1ED-7A07-4530-9F20-C2D7579D53CE}" destId="{4E9C01DC-A431-4DDA-9FFF-F46B9AF8B7BD}" srcOrd="0" destOrd="0" presId="urn:microsoft.com/office/officeart/2005/8/layout/orgChart1"/>
    <dgm:cxn modelId="{0CE008A2-65BC-4194-A48A-D2E53CB5B9D0}" srcId="{A0F8E11D-BA0E-41BF-99A4-29DC16F3C10E}" destId="{1F7DB90F-E537-4E5C-A77A-7F2965906CF0}" srcOrd="0" destOrd="0" parTransId="{3EC6BD02-005B-4B1A-ABE6-347EE7F43703}" sibTransId="{35DBEAD8-68CA-4104-9CA4-B9B953991E34}"/>
    <dgm:cxn modelId="{ECFA8D24-CE5C-4EDD-A2FF-9F81E517A585}" type="presOf" srcId="{A0F8E11D-BA0E-41BF-99A4-29DC16F3C10E}" destId="{0FF4DB00-AA2A-497A-A1EA-3FA9599A0F60}" srcOrd="0" destOrd="0" presId="urn:microsoft.com/office/officeart/2005/8/layout/orgChart1"/>
    <dgm:cxn modelId="{EAE0ADD7-B448-4501-BCCF-028C35133A35}" srcId="{4ACD622F-3FA7-496B-9AFB-F390B9E2608C}" destId="{6A7BE90D-8953-447D-9AF9-D8384A69F0F1}" srcOrd="0" destOrd="0" parTransId="{9FBF2CE8-D370-433D-831C-DD7A9DE75401}" sibTransId="{96401486-0FB3-4E80-9520-1B247952216B}"/>
    <dgm:cxn modelId="{5DB88508-EA5C-4CAA-B92E-03F47F8A9353}" srcId="{E791029D-754D-4A5A-AB34-965E10FF66BF}" destId="{E3CD490A-8469-4FE5-A6B9-7D28FBACDD29}" srcOrd="1" destOrd="0" parTransId="{BF76786D-8547-48D8-B988-AA85837CCCAD}" sibTransId="{9E289ADE-D682-4C87-8E45-FAFA5A2FCE87}"/>
    <dgm:cxn modelId="{B6289E78-8274-4514-A7AC-F58681C1F6A2}" type="presOf" srcId="{1F4B7398-58A2-49BE-A8A5-88A11CD889C8}" destId="{86D3EADF-CEB9-4BF1-8FC5-96C1E7FA6086}" srcOrd="0" destOrd="0" presId="urn:microsoft.com/office/officeart/2005/8/layout/orgChart1"/>
    <dgm:cxn modelId="{8AD5F9B2-C932-4C2C-B60C-051032ECB497}" srcId="{4D90EA31-7138-4ECE-BA03-3AEB7ED882B9}" destId="{4ACD622F-3FA7-496B-9AFB-F390B9E2608C}" srcOrd="0" destOrd="0" parTransId="{1F4B7398-58A2-49BE-A8A5-88A11CD889C8}" sibTransId="{0C72AE74-9370-4E64-8974-A549B28BBBBA}"/>
    <dgm:cxn modelId="{2A09D25A-F0F0-4F1D-A57D-6CF8275D53B3}" type="presOf" srcId="{E3CD490A-8469-4FE5-A6B9-7D28FBACDD29}" destId="{928A0952-2E76-45D7-B1D2-EEAB2DEFE920}" srcOrd="0" destOrd="0" presId="urn:microsoft.com/office/officeart/2005/8/layout/orgChart1"/>
    <dgm:cxn modelId="{8C878733-6699-46F7-8B48-8F1610CA1302}" type="presOf" srcId="{A35A940E-550E-4C6C-B654-174BA17B356B}" destId="{9CD400B5-3C42-4C21-BFFF-E9D62C7EE1BC}" srcOrd="0" destOrd="0" presId="urn:microsoft.com/office/officeart/2005/8/layout/orgChart1"/>
    <dgm:cxn modelId="{30EA2AA1-4953-48DB-8A6A-6B01E5E4C418}" type="presOf" srcId="{9583A8FD-E1FA-4801-BA74-432802035635}" destId="{40219932-0D70-4B1B-87A1-0F0A96BD258D}" srcOrd="0" destOrd="0" presId="urn:microsoft.com/office/officeart/2005/8/layout/orgChart1"/>
    <dgm:cxn modelId="{AC3A7FF4-1E70-440E-8C80-A19A58D4784C}" type="presOf" srcId="{B685E907-EBDD-4998-B2A1-9557926EBCBE}" destId="{5BA447A1-4341-4B1A-AD94-BC5B33E9DD89}" srcOrd="0" destOrd="0" presId="urn:microsoft.com/office/officeart/2005/8/layout/orgChart1"/>
    <dgm:cxn modelId="{9A9B946F-D1D6-4D11-897C-0CD13C5DBBA9}" srcId="{F2550367-597D-41C1-AE0B-3211FC45B9E1}" destId="{A0F8E11D-BA0E-41BF-99A4-29DC16F3C10E}" srcOrd="0" destOrd="0" parTransId="{4D2DF90E-A4F9-4C2F-9B56-FBDB9BA66AC6}" sibTransId="{13328D67-77C9-42E9-B709-FFE9378863B7}"/>
    <dgm:cxn modelId="{EB1C1A05-7530-4B6E-AA37-36F35BF4A6B3}" srcId="{0CCE1AB7-A077-4081-8175-D27FEB13AC97}" destId="{D1C56967-A2D3-4F33-80AF-510EBB2010CC}" srcOrd="1" destOrd="0" parTransId="{1681A1ED-7A07-4530-9F20-C2D7579D53CE}" sibTransId="{07485F2A-C671-482C-A6A5-D50F43277924}"/>
    <dgm:cxn modelId="{D8580784-9828-4B38-93A1-5059E9B7E11D}" srcId="{F2550367-597D-41C1-AE0B-3211FC45B9E1}" destId="{F8BFE408-C8D6-49F1-B1B4-C7982DC2B301}" srcOrd="1" destOrd="0" parTransId="{CB34CAD8-B20B-4F11-B053-F7ECA1C52FF1}" sibTransId="{E5011B19-8B2B-498C-9CB4-E147D1EC3ABC}"/>
    <dgm:cxn modelId="{B278C887-E5F3-4C83-8F75-98D401F87FFA}" type="presOf" srcId="{C1736867-0B2E-40F7-8AA2-0D0D90B1858E}" destId="{EF485BAF-C5AB-4088-9090-A5C12A4CD9BC}" srcOrd="1" destOrd="0" presId="urn:microsoft.com/office/officeart/2005/8/layout/orgChart1"/>
    <dgm:cxn modelId="{EF94BC06-E7C8-4450-8051-6A2BF6E8511A}" type="presOf" srcId="{6A7BE90D-8953-447D-9AF9-D8384A69F0F1}" destId="{367C2091-8FB7-430E-885A-901B18CC1DE1}" srcOrd="0" destOrd="0" presId="urn:microsoft.com/office/officeart/2005/8/layout/orgChart1"/>
    <dgm:cxn modelId="{4E1098D9-DE56-4767-8927-01660C1E2ABA}" type="presOf" srcId="{5755E660-EFA3-4855-94B9-B189DDA18612}" destId="{706ECDFE-BD2D-43E0-8916-721991342EAD}" srcOrd="0" destOrd="0" presId="urn:microsoft.com/office/officeart/2005/8/layout/orgChart1"/>
    <dgm:cxn modelId="{D2DA8CCD-365A-45A4-96DD-38FA4E386B14}" type="presOf" srcId="{A0F8E11D-BA0E-41BF-99A4-29DC16F3C10E}" destId="{44ACF640-6196-4BDD-8844-6892AB8BE9C2}" srcOrd="1" destOrd="0" presId="urn:microsoft.com/office/officeart/2005/8/layout/orgChart1"/>
    <dgm:cxn modelId="{006ED623-2015-48F5-89D0-0A1E48F2BD21}" type="presOf" srcId="{E3CD490A-8469-4FE5-A6B9-7D28FBACDD29}" destId="{41D71DE5-7A30-4F51-A30B-C4ECDEBCF180}" srcOrd="1" destOrd="0" presId="urn:microsoft.com/office/officeart/2005/8/layout/orgChart1"/>
    <dgm:cxn modelId="{10984BE2-7BED-431A-9690-AC3D3832675B}" type="presOf" srcId="{D1C56967-A2D3-4F33-80AF-510EBB2010CC}" destId="{39314A59-61D9-4680-AE0E-00703CADDAC9}" srcOrd="0" destOrd="0" presId="urn:microsoft.com/office/officeart/2005/8/layout/orgChart1"/>
    <dgm:cxn modelId="{BC063F08-AF88-488A-A5F7-54CFF43E2794}" type="presParOf" srcId="{6B1E5A3F-4A27-4D41-AA67-FE341C15622C}" destId="{75AECA0C-DF26-4190-8C4D-38BEDA051519}" srcOrd="0" destOrd="0" presId="urn:microsoft.com/office/officeart/2005/8/layout/orgChart1"/>
    <dgm:cxn modelId="{30E72B0F-8067-467D-8B41-14A148EA8A4A}" type="presParOf" srcId="{75AECA0C-DF26-4190-8C4D-38BEDA051519}" destId="{26D2FE56-D7F4-4312-9B71-E8A09E5EF389}" srcOrd="0" destOrd="0" presId="urn:microsoft.com/office/officeart/2005/8/layout/orgChart1"/>
    <dgm:cxn modelId="{6C9AF6F7-3684-4504-925C-A438DCF3B7A0}" type="presParOf" srcId="{26D2FE56-D7F4-4312-9B71-E8A09E5EF389}" destId="{3ACB0F91-E3E6-439D-81BB-31B7C84EC848}" srcOrd="0" destOrd="0" presId="urn:microsoft.com/office/officeart/2005/8/layout/orgChart1"/>
    <dgm:cxn modelId="{FE02B516-A589-4936-B56D-C1A7C77A25F1}" type="presParOf" srcId="{26D2FE56-D7F4-4312-9B71-E8A09E5EF389}" destId="{45BF255F-8B08-41F8-89C3-B909C1592940}" srcOrd="1" destOrd="0" presId="urn:microsoft.com/office/officeart/2005/8/layout/orgChart1"/>
    <dgm:cxn modelId="{FB12CC77-8406-4CB2-A6A6-B6821A82F124}" type="presParOf" srcId="{75AECA0C-DF26-4190-8C4D-38BEDA051519}" destId="{7A77FF66-F823-4F21-85B7-E2F47CF1D806}" srcOrd="1" destOrd="0" presId="urn:microsoft.com/office/officeart/2005/8/layout/orgChart1"/>
    <dgm:cxn modelId="{9B05E189-E6CE-45F2-92C3-D0994736DAB1}" type="presParOf" srcId="{7A77FF66-F823-4F21-85B7-E2F47CF1D806}" destId="{706ECDFE-BD2D-43E0-8916-721991342EAD}" srcOrd="0" destOrd="0" presId="urn:microsoft.com/office/officeart/2005/8/layout/orgChart1"/>
    <dgm:cxn modelId="{87B00015-47B1-4BA9-ACE1-3876177DBF8A}" type="presParOf" srcId="{7A77FF66-F823-4F21-85B7-E2F47CF1D806}" destId="{D2967003-51C7-4D34-A2B4-382AF2CF69DE}" srcOrd="1" destOrd="0" presId="urn:microsoft.com/office/officeart/2005/8/layout/orgChart1"/>
    <dgm:cxn modelId="{2684320F-8F06-4067-A718-C04130CA9B9B}" type="presParOf" srcId="{D2967003-51C7-4D34-A2B4-382AF2CF69DE}" destId="{F9F0690C-14C7-4EFA-930E-F8409A0C1143}" srcOrd="0" destOrd="0" presId="urn:microsoft.com/office/officeart/2005/8/layout/orgChart1"/>
    <dgm:cxn modelId="{25D6B4CC-2E63-4292-9E9A-0C066D04BE31}" type="presParOf" srcId="{F9F0690C-14C7-4EFA-930E-F8409A0C1143}" destId="{5E2FBA2C-D774-4982-9F65-0262F7AED18E}" srcOrd="0" destOrd="0" presId="urn:microsoft.com/office/officeart/2005/8/layout/orgChart1"/>
    <dgm:cxn modelId="{5CDEB08E-3005-4546-BB33-911D40F3411F}" type="presParOf" srcId="{F9F0690C-14C7-4EFA-930E-F8409A0C1143}" destId="{258388E6-80E1-4719-BFE6-545DF0D8017D}" srcOrd="1" destOrd="0" presId="urn:microsoft.com/office/officeart/2005/8/layout/orgChart1"/>
    <dgm:cxn modelId="{46BFB747-8E26-4968-B93F-E6940CA93154}" type="presParOf" srcId="{D2967003-51C7-4D34-A2B4-382AF2CF69DE}" destId="{8FEA0482-471A-4720-93B5-76F81878DF34}" srcOrd="1" destOrd="0" presId="urn:microsoft.com/office/officeart/2005/8/layout/orgChart1"/>
    <dgm:cxn modelId="{E8D7A4D5-8FA2-4D02-B556-C89014FB2C85}" type="presParOf" srcId="{8FEA0482-471A-4720-93B5-76F81878DF34}" destId="{AD686ED2-CC03-4F19-B665-34ACBD6BCAE9}" srcOrd="0" destOrd="0" presId="urn:microsoft.com/office/officeart/2005/8/layout/orgChart1"/>
    <dgm:cxn modelId="{8D0DD9DF-7133-4676-949B-6F8183F7838B}" type="presParOf" srcId="{8FEA0482-471A-4720-93B5-76F81878DF34}" destId="{77FB136F-4E8C-4F48-8ECB-0F29CCDBDD4A}" srcOrd="1" destOrd="0" presId="urn:microsoft.com/office/officeart/2005/8/layout/orgChart1"/>
    <dgm:cxn modelId="{F31ED4EA-2834-420F-9865-F7102272FA86}" type="presParOf" srcId="{77FB136F-4E8C-4F48-8ECB-0F29CCDBDD4A}" destId="{10A3CA9E-5BB4-4AC4-BB32-525B16E37279}" srcOrd="0" destOrd="0" presId="urn:microsoft.com/office/officeart/2005/8/layout/orgChart1"/>
    <dgm:cxn modelId="{911FA311-7C37-48B7-B491-2D9A7266340E}" type="presParOf" srcId="{10A3CA9E-5BB4-4AC4-BB32-525B16E37279}" destId="{E07AEFC2-F77B-411F-BDBF-A9A22BEDE64B}" srcOrd="0" destOrd="0" presId="urn:microsoft.com/office/officeart/2005/8/layout/orgChart1"/>
    <dgm:cxn modelId="{EF651E00-7BF2-4E20-9934-9CEDAEAC781E}" type="presParOf" srcId="{10A3CA9E-5BB4-4AC4-BB32-525B16E37279}" destId="{D9AA306E-2D02-439D-A774-7252444F1C93}" srcOrd="1" destOrd="0" presId="urn:microsoft.com/office/officeart/2005/8/layout/orgChart1"/>
    <dgm:cxn modelId="{BB86AA5F-847C-41B8-AA92-8056EA2A7A72}" type="presParOf" srcId="{77FB136F-4E8C-4F48-8ECB-0F29CCDBDD4A}" destId="{364BD002-9701-4DDD-A8A5-D1C4BC89B97A}" srcOrd="1" destOrd="0" presId="urn:microsoft.com/office/officeart/2005/8/layout/orgChart1"/>
    <dgm:cxn modelId="{D85CF5D1-6911-4152-BDCE-3AF90BD8DB66}" type="presParOf" srcId="{364BD002-9701-4DDD-A8A5-D1C4BC89B97A}" destId="{86D3EADF-CEB9-4BF1-8FC5-96C1E7FA6086}" srcOrd="0" destOrd="0" presId="urn:microsoft.com/office/officeart/2005/8/layout/orgChart1"/>
    <dgm:cxn modelId="{9BF17B79-1575-42DF-AE27-7959EA562D7E}" type="presParOf" srcId="{364BD002-9701-4DDD-A8A5-D1C4BC89B97A}" destId="{80AA8B70-38D1-4BEE-B653-B1F55676646E}" srcOrd="1" destOrd="0" presId="urn:microsoft.com/office/officeart/2005/8/layout/orgChart1"/>
    <dgm:cxn modelId="{FB907B03-5368-489F-A9DD-D06C66D5523E}" type="presParOf" srcId="{80AA8B70-38D1-4BEE-B653-B1F55676646E}" destId="{38BCF12D-A512-424F-A98B-3D38033C4674}" srcOrd="0" destOrd="0" presId="urn:microsoft.com/office/officeart/2005/8/layout/orgChart1"/>
    <dgm:cxn modelId="{D64FC359-28AD-46AF-86EC-058514032425}" type="presParOf" srcId="{38BCF12D-A512-424F-A98B-3D38033C4674}" destId="{1781DD94-F9DB-4ECE-B8FE-ED455C8812FA}" srcOrd="0" destOrd="0" presId="urn:microsoft.com/office/officeart/2005/8/layout/orgChart1"/>
    <dgm:cxn modelId="{B3D07AC3-AC28-4CB4-9D17-111D7385C294}" type="presParOf" srcId="{38BCF12D-A512-424F-A98B-3D38033C4674}" destId="{69D5AD8E-817C-4A72-84BE-A1524FAEBE26}" srcOrd="1" destOrd="0" presId="urn:microsoft.com/office/officeart/2005/8/layout/orgChart1"/>
    <dgm:cxn modelId="{8FC8A46A-BA8B-48A8-A561-53DB1304718E}" type="presParOf" srcId="{80AA8B70-38D1-4BEE-B653-B1F55676646E}" destId="{6B82562A-599A-4AB4-8882-92E82704CD56}" srcOrd="1" destOrd="0" presId="urn:microsoft.com/office/officeart/2005/8/layout/orgChart1"/>
    <dgm:cxn modelId="{A708AC8E-811B-4F8D-9FCF-F4C957873ABF}" type="presParOf" srcId="{6B82562A-599A-4AB4-8882-92E82704CD56}" destId="{2A1B050C-31E8-42C6-B1CC-4C7505DDF4AA}" srcOrd="0" destOrd="0" presId="urn:microsoft.com/office/officeart/2005/8/layout/orgChart1"/>
    <dgm:cxn modelId="{FD9AE421-4228-48AF-B7C1-76C9D7B7D959}" type="presParOf" srcId="{6B82562A-599A-4AB4-8882-92E82704CD56}" destId="{4956A51E-1729-48E4-857A-5F8341CB588B}" srcOrd="1" destOrd="0" presId="urn:microsoft.com/office/officeart/2005/8/layout/orgChart1"/>
    <dgm:cxn modelId="{600501BC-186F-4495-AA35-561262021ED3}" type="presParOf" srcId="{4956A51E-1729-48E4-857A-5F8341CB588B}" destId="{0E994EF3-E138-4DAC-9BFE-863A690AE0CF}" srcOrd="0" destOrd="0" presId="urn:microsoft.com/office/officeart/2005/8/layout/orgChart1"/>
    <dgm:cxn modelId="{18DAE215-FB0B-409F-97BA-709D6264D696}" type="presParOf" srcId="{0E994EF3-E138-4DAC-9BFE-863A690AE0CF}" destId="{367C2091-8FB7-430E-885A-901B18CC1DE1}" srcOrd="0" destOrd="0" presId="urn:microsoft.com/office/officeart/2005/8/layout/orgChart1"/>
    <dgm:cxn modelId="{47E35B14-EBD7-4CA2-85F1-3DEBE846B0CE}" type="presParOf" srcId="{0E994EF3-E138-4DAC-9BFE-863A690AE0CF}" destId="{75732928-6D7E-41E5-A499-1F43A0984DD3}" srcOrd="1" destOrd="0" presId="urn:microsoft.com/office/officeart/2005/8/layout/orgChart1"/>
    <dgm:cxn modelId="{8B8BBE76-F001-4D41-A84B-7311C091976B}" type="presParOf" srcId="{4956A51E-1729-48E4-857A-5F8341CB588B}" destId="{86BA6816-0CA3-426B-89EB-81548FE4C8A0}" srcOrd="1" destOrd="0" presId="urn:microsoft.com/office/officeart/2005/8/layout/orgChart1"/>
    <dgm:cxn modelId="{B33F48E8-FA25-4338-954C-33BCCEA22E3B}" type="presParOf" srcId="{4956A51E-1729-48E4-857A-5F8341CB588B}" destId="{255D38B6-854E-47FC-B7DF-DA1465FEABE8}" srcOrd="2" destOrd="0" presId="urn:microsoft.com/office/officeart/2005/8/layout/orgChart1"/>
    <dgm:cxn modelId="{81AC47D5-F27C-44AB-A6DB-A5BBB45A50AA}" type="presParOf" srcId="{80AA8B70-38D1-4BEE-B653-B1F55676646E}" destId="{A6B1C2D6-4904-489B-9437-4CE5E9444B2F}" srcOrd="2" destOrd="0" presId="urn:microsoft.com/office/officeart/2005/8/layout/orgChart1"/>
    <dgm:cxn modelId="{F8C659D8-BC15-4EE9-9A96-B27BAC04FFE0}" type="presParOf" srcId="{77FB136F-4E8C-4F48-8ECB-0F29CCDBDD4A}" destId="{A4A46C09-7228-4650-9324-02DD165D78FA}" srcOrd="2" destOrd="0" presId="urn:microsoft.com/office/officeart/2005/8/layout/orgChart1"/>
    <dgm:cxn modelId="{ED1D2C01-57CF-4B0C-889B-02EF173332E1}" type="presParOf" srcId="{8FEA0482-471A-4720-93B5-76F81878DF34}" destId="{5F784617-1331-4F72-B4E6-416A4C1A4748}" srcOrd="2" destOrd="0" presId="urn:microsoft.com/office/officeart/2005/8/layout/orgChart1"/>
    <dgm:cxn modelId="{27F2B5B0-A994-4499-9387-19B5F1B9E990}" type="presParOf" srcId="{8FEA0482-471A-4720-93B5-76F81878DF34}" destId="{562036C4-6F0F-47B1-969A-26E3B38EC5F0}" srcOrd="3" destOrd="0" presId="urn:microsoft.com/office/officeart/2005/8/layout/orgChart1"/>
    <dgm:cxn modelId="{E4371BCE-1FE5-49F5-9024-517D29148D9E}" type="presParOf" srcId="{562036C4-6F0F-47B1-969A-26E3B38EC5F0}" destId="{522B0E25-4B29-4623-A189-BD5E4838ACF1}" srcOrd="0" destOrd="0" presId="urn:microsoft.com/office/officeart/2005/8/layout/orgChart1"/>
    <dgm:cxn modelId="{0210D39C-0891-49C3-94F9-C63538EF3D00}" type="presParOf" srcId="{522B0E25-4B29-4623-A189-BD5E4838ACF1}" destId="{928A0952-2E76-45D7-B1D2-EEAB2DEFE920}" srcOrd="0" destOrd="0" presId="urn:microsoft.com/office/officeart/2005/8/layout/orgChart1"/>
    <dgm:cxn modelId="{393F0BF3-37C7-4517-8771-42F359B292DA}" type="presParOf" srcId="{522B0E25-4B29-4623-A189-BD5E4838ACF1}" destId="{41D71DE5-7A30-4F51-A30B-C4ECDEBCF180}" srcOrd="1" destOrd="0" presId="urn:microsoft.com/office/officeart/2005/8/layout/orgChart1"/>
    <dgm:cxn modelId="{C27BC583-866E-4094-BE53-F4C0E5E8B3A4}" type="presParOf" srcId="{562036C4-6F0F-47B1-969A-26E3B38EC5F0}" destId="{39E257D3-71A8-4155-BC34-75B415EE2C0E}" srcOrd="1" destOrd="0" presId="urn:microsoft.com/office/officeart/2005/8/layout/orgChart1"/>
    <dgm:cxn modelId="{FDF08B26-7F01-42CF-AE89-7F2514B65E0D}" type="presParOf" srcId="{39E257D3-71A8-4155-BC34-75B415EE2C0E}" destId="{89AA9970-A3E8-4E78-BDD5-04F772D66DC3}" srcOrd="0" destOrd="0" presId="urn:microsoft.com/office/officeart/2005/8/layout/orgChart1"/>
    <dgm:cxn modelId="{4D3D819D-9DC6-429C-B9A6-1E86B5B3E693}" type="presParOf" srcId="{39E257D3-71A8-4155-BC34-75B415EE2C0E}" destId="{CCF03F01-E26F-4C03-8E1E-596A919C5EEF}" srcOrd="1" destOrd="0" presId="urn:microsoft.com/office/officeart/2005/8/layout/orgChart1"/>
    <dgm:cxn modelId="{989D9F98-4454-4852-8CD2-D000CCEC7B7B}" type="presParOf" srcId="{CCF03F01-E26F-4C03-8E1E-596A919C5EEF}" destId="{EC13F6E2-85B5-4521-A59A-E796D63BDDCD}" srcOrd="0" destOrd="0" presId="urn:microsoft.com/office/officeart/2005/8/layout/orgChart1"/>
    <dgm:cxn modelId="{E50EADAE-5839-49A6-AB1B-26CAE5B6B150}" type="presParOf" srcId="{EC13F6E2-85B5-4521-A59A-E796D63BDDCD}" destId="{2AE37DDC-E78B-4FA6-A30A-D4430CA6936E}" srcOrd="0" destOrd="0" presId="urn:microsoft.com/office/officeart/2005/8/layout/orgChart1"/>
    <dgm:cxn modelId="{BC27B28F-7CF1-4B96-A822-1662AA3850F6}" type="presParOf" srcId="{EC13F6E2-85B5-4521-A59A-E796D63BDDCD}" destId="{EF485BAF-C5AB-4088-9090-A5C12A4CD9BC}" srcOrd="1" destOrd="0" presId="urn:microsoft.com/office/officeart/2005/8/layout/orgChart1"/>
    <dgm:cxn modelId="{39174070-FC5F-436A-BDE7-7074012C71E9}" type="presParOf" srcId="{CCF03F01-E26F-4C03-8E1E-596A919C5EEF}" destId="{D720D445-D4D0-4CA5-A2D3-FF5C642FFB82}" srcOrd="1" destOrd="0" presId="urn:microsoft.com/office/officeart/2005/8/layout/orgChart1"/>
    <dgm:cxn modelId="{9087572A-F6A8-4D2C-BE55-51D2BB63E7D1}" type="presParOf" srcId="{CCF03F01-E26F-4C03-8E1E-596A919C5EEF}" destId="{B14E2A76-530E-4DD3-A7AE-D7A98A8C9728}" srcOrd="2" destOrd="0" presId="urn:microsoft.com/office/officeart/2005/8/layout/orgChart1"/>
    <dgm:cxn modelId="{0482BFEF-F4AC-4028-B48B-8AD7869315CD}" type="presParOf" srcId="{562036C4-6F0F-47B1-969A-26E3B38EC5F0}" destId="{8EB7FC63-F5FC-45B7-8336-A5669B027F65}" srcOrd="2" destOrd="0" presId="urn:microsoft.com/office/officeart/2005/8/layout/orgChart1"/>
    <dgm:cxn modelId="{F9587A91-E0FC-4773-A13F-E6C741AB4838}" type="presParOf" srcId="{D2967003-51C7-4D34-A2B4-382AF2CF69DE}" destId="{940A4547-9134-4145-A908-85486BDD195E}" srcOrd="2" destOrd="0" presId="urn:microsoft.com/office/officeart/2005/8/layout/orgChart1"/>
    <dgm:cxn modelId="{D58066AB-ADB0-43C2-A026-72DA1998AF7A}" type="presParOf" srcId="{7A77FF66-F823-4F21-85B7-E2F47CF1D806}" destId="{4E9C01DC-A431-4DDA-9FFF-F46B9AF8B7BD}" srcOrd="2" destOrd="0" presId="urn:microsoft.com/office/officeart/2005/8/layout/orgChart1"/>
    <dgm:cxn modelId="{B9A3896C-8052-4599-80E2-738AEF433C20}" type="presParOf" srcId="{7A77FF66-F823-4F21-85B7-E2F47CF1D806}" destId="{52927485-F0E8-4C4A-B130-13BF369448F9}" srcOrd="3" destOrd="0" presId="urn:microsoft.com/office/officeart/2005/8/layout/orgChart1"/>
    <dgm:cxn modelId="{F818E7B0-1774-4644-95F6-C3CB6B6C4C39}" type="presParOf" srcId="{52927485-F0E8-4C4A-B130-13BF369448F9}" destId="{9EBD8BCB-1B07-4BE2-BEF6-66CA90C1578C}" srcOrd="0" destOrd="0" presId="urn:microsoft.com/office/officeart/2005/8/layout/orgChart1"/>
    <dgm:cxn modelId="{6FD49C29-9807-4BAA-9DEE-2FA1E5EFA921}" type="presParOf" srcId="{9EBD8BCB-1B07-4BE2-BEF6-66CA90C1578C}" destId="{39314A59-61D9-4680-AE0E-00703CADDAC9}" srcOrd="0" destOrd="0" presId="urn:microsoft.com/office/officeart/2005/8/layout/orgChart1"/>
    <dgm:cxn modelId="{55CA23E6-BBA1-4C76-87A1-36A345000606}" type="presParOf" srcId="{9EBD8BCB-1B07-4BE2-BEF6-66CA90C1578C}" destId="{E1FE6F0D-11F0-4CF1-B9F5-0687D7D04618}" srcOrd="1" destOrd="0" presId="urn:microsoft.com/office/officeart/2005/8/layout/orgChart1"/>
    <dgm:cxn modelId="{C53A2945-E976-4F67-82B8-DB4495B737B4}" type="presParOf" srcId="{52927485-F0E8-4C4A-B130-13BF369448F9}" destId="{AD4838CA-1B94-4715-BF3B-79634D895624}" srcOrd="1" destOrd="0" presId="urn:microsoft.com/office/officeart/2005/8/layout/orgChart1"/>
    <dgm:cxn modelId="{DDBAD493-35A8-4F9E-A8B5-E3415AC30644}" type="presParOf" srcId="{AD4838CA-1B94-4715-BF3B-79634D895624}" destId="{40219932-0D70-4B1B-87A1-0F0A96BD258D}" srcOrd="0" destOrd="0" presId="urn:microsoft.com/office/officeart/2005/8/layout/orgChart1"/>
    <dgm:cxn modelId="{F621055E-57E1-47F4-8728-DCA9D9160F73}" type="presParOf" srcId="{AD4838CA-1B94-4715-BF3B-79634D895624}" destId="{F288DED9-BF30-4325-B802-0947DDA2B458}" srcOrd="1" destOrd="0" presId="urn:microsoft.com/office/officeart/2005/8/layout/orgChart1"/>
    <dgm:cxn modelId="{DE9C76B8-5257-4449-A7C4-359F9414D8F9}" type="presParOf" srcId="{F288DED9-BF30-4325-B802-0947DDA2B458}" destId="{5ECB84BF-EAB2-4B84-B09B-8E84D8D04A92}" srcOrd="0" destOrd="0" presId="urn:microsoft.com/office/officeart/2005/8/layout/orgChart1"/>
    <dgm:cxn modelId="{B6519C84-73C3-448D-81F3-6A267913CB88}" type="presParOf" srcId="{5ECB84BF-EAB2-4B84-B09B-8E84D8D04A92}" destId="{26D5F51B-A602-4C49-89DD-2784EDB7C9EA}" srcOrd="0" destOrd="0" presId="urn:microsoft.com/office/officeart/2005/8/layout/orgChart1"/>
    <dgm:cxn modelId="{FE34E484-9D2B-406E-99CB-7BCA9E262F7E}" type="presParOf" srcId="{5ECB84BF-EAB2-4B84-B09B-8E84D8D04A92}" destId="{8649A0DC-0C99-42DA-A183-8B785F4ABA7A}" srcOrd="1" destOrd="0" presId="urn:microsoft.com/office/officeart/2005/8/layout/orgChart1"/>
    <dgm:cxn modelId="{D7122C8F-0337-422E-9E55-F4A4634705F5}" type="presParOf" srcId="{F288DED9-BF30-4325-B802-0947DDA2B458}" destId="{0C3B3C24-E4FB-4495-A0E5-29E72B1FD9DF}" srcOrd="1" destOrd="0" presId="urn:microsoft.com/office/officeart/2005/8/layout/orgChart1"/>
    <dgm:cxn modelId="{F38CF2E6-E92A-4201-86DF-7F69E068DF30}" type="presParOf" srcId="{0C3B3C24-E4FB-4495-A0E5-29E72B1FD9DF}" destId="{5BA447A1-4341-4B1A-AD94-BC5B33E9DD89}" srcOrd="0" destOrd="0" presId="urn:microsoft.com/office/officeart/2005/8/layout/orgChart1"/>
    <dgm:cxn modelId="{7AA2297E-7DD8-4BAD-821C-D3A989AE51FF}" type="presParOf" srcId="{0C3B3C24-E4FB-4495-A0E5-29E72B1FD9DF}" destId="{50AEA7B6-A014-4F0D-AAE3-707145BEAE87}" srcOrd="1" destOrd="0" presId="urn:microsoft.com/office/officeart/2005/8/layout/orgChart1"/>
    <dgm:cxn modelId="{5E92C763-BD19-460C-B66B-B2EA990A1A8D}" type="presParOf" srcId="{50AEA7B6-A014-4F0D-AAE3-707145BEAE87}" destId="{1BAC4127-2F3F-469B-8A00-CCA49879A444}" srcOrd="0" destOrd="0" presId="urn:microsoft.com/office/officeart/2005/8/layout/orgChart1"/>
    <dgm:cxn modelId="{D46E8638-6517-4D00-A1EF-5BC0AF72CD91}" type="presParOf" srcId="{1BAC4127-2F3F-469B-8A00-CCA49879A444}" destId="{9107CC39-F8F8-45C7-8DF6-0CF7A454D20B}" srcOrd="0" destOrd="0" presId="urn:microsoft.com/office/officeart/2005/8/layout/orgChart1"/>
    <dgm:cxn modelId="{7DF186D5-9032-4EB1-949C-341639EC9BC7}" type="presParOf" srcId="{1BAC4127-2F3F-469B-8A00-CCA49879A444}" destId="{4A22C318-F6BE-427A-97BC-B5D00853D4AB}" srcOrd="1" destOrd="0" presId="urn:microsoft.com/office/officeart/2005/8/layout/orgChart1"/>
    <dgm:cxn modelId="{685A9038-B28F-470A-B6E4-9B830DE1BEC2}" type="presParOf" srcId="{50AEA7B6-A014-4F0D-AAE3-707145BEAE87}" destId="{E8F02BC4-2A60-453F-BBA6-4025D0E303CD}" srcOrd="1" destOrd="0" presId="urn:microsoft.com/office/officeart/2005/8/layout/orgChart1"/>
    <dgm:cxn modelId="{6DF73086-2E3B-4B37-8AE8-2DBC7D170B16}" type="presParOf" srcId="{50AEA7B6-A014-4F0D-AAE3-707145BEAE87}" destId="{62CCDBB3-6D64-4F38-AC30-7DE86ECC5A8A}" srcOrd="2" destOrd="0" presId="urn:microsoft.com/office/officeart/2005/8/layout/orgChart1"/>
    <dgm:cxn modelId="{C6109F7D-2139-40FB-AC6C-D200E2552AAD}" type="presParOf" srcId="{F288DED9-BF30-4325-B802-0947DDA2B458}" destId="{DEC7A7D5-9F1D-43F3-B258-F7482E95291D}" srcOrd="2" destOrd="0" presId="urn:microsoft.com/office/officeart/2005/8/layout/orgChart1"/>
    <dgm:cxn modelId="{B55CC550-4EE5-423D-A5BB-6CA32E864168}" type="presParOf" srcId="{AD4838CA-1B94-4715-BF3B-79634D895624}" destId="{9CD400B5-3C42-4C21-BFFF-E9D62C7EE1BC}" srcOrd="2" destOrd="0" presId="urn:microsoft.com/office/officeart/2005/8/layout/orgChart1"/>
    <dgm:cxn modelId="{8B35FD32-B1DD-4438-BD14-E9B67F254307}" type="presParOf" srcId="{AD4838CA-1B94-4715-BF3B-79634D895624}" destId="{7256593B-9D30-456A-AF91-ED9B2C052F53}" srcOrd="3" destOrd="0" presId="urn:microsoft.com/office/officeart/2005/8/layout/orgChart1"/>
    <dgm:cxn modelId="{F3CAC49A-370E-4A52-BD6A-19CD4C2225B0}" type="presParOf" srcId="{7256593B-9D30-456A-AF91-ED9B2C052F53}" destId="{23307BFF-B73F-48A8-B657-92FD5B207F4C}" srcOrd="0" destOrd="0" presId="urn:microsoft.com/office/officeart/2005/8/layout/orgChart1"/>
    <dgm:cxn modelId="{23DE6DBD-057B-4C6F-9515-E86DC1A43635}" type="presParOf" srcId="{23307BFF-B73F-48A8-B657-92FD5B207F4C}" destId="{C332F598-B68D-4CBC-904B-04FDA64174FF}" srcOrd="0" destOrd="0" presId="urn:microsoft.com/office/officeart/2005/8/layout/orgChart1"/>
    <dgm:cxn modelId="{4AC5E9C8-3723-4E7B-8F2C-19B42EA124A3}" type="presParOf" srcId="{23307BFF-B73F-48A8-B657-92FD5B207F4C}" destId="{FDB7243C-5DC8-46A0-8CE4-D01AA1C5D4FC}" srcOrd="1" destOrd="0" presId="urn:microsoft.com/office/officeart/2005/8/layout/orgChart1"/>
    <dgm:cxn modelId="{17BE0BC2-23E7-4C2E-AE67-92D66DFE8F49}" type="presParOf" srcId="{7256593B-9D30-456A-AF91-ED9B2C052F53}" destId="{BB828FB1-6FB5-4B95-A737-AE3D59157119}" srcOrd="1" destOrd="0" presId="urn:microsoft.com/office/officeart/2005/8/layout/orgChart1"/>
    <dgm:cxn modelId="{E8A365F1-F045-4FDD-9C1C-D23E5E581535}" type="presParOf" srcId="{7256593B-9D30-456A-AF91-ED9B2C052F53}" destId="{94F0ACB2-AFE0-4C39-8DEB-0AD55A223A00}" srcOrd="2" destOrd="0" presId="urn:microsoft.com/office/officeart/2005/8/layout/orgChart1"/>
    <dgm:cxn modelId="{1FC592D2-BAC3-42C9-A191-26FC2B7694B6}" type="presParOf" srcId="{AD4838CA-1B94-4715-BF3B-79634D895624}" destId="{F6BDC03B-C7F8-4C93-9C9A-D22E9A7B1AEA}" srcOrd="4" destOrd="0" presId="urn:microsoft.com/office/officeart/2005/8/layout/orgChart1"/>
    <dgm:cxn modelId="{C3CCD828-9B0A-43B5-B51D-67574EFC06F0}" type="presParOf" srcId="{AD4838CA-1B94-4715-BF3B-79634D895624}" destId="{76A3F6BB-0443-4A8E-A244-3727ECB0F8A1}" srcOrd="5" destOrd="0" presId="urn:microsoft.com/office/officeart/2005/8/layout/orgChart1"/>
    <dgm:cxn modelId="{B2DDFBB3-B16E-483F-885F-A2B030DAA273}" type="presParOf" srcId="{76A3F6BB-0443-4A8E-A244-3727ECB0F8A1}" destId="{D4D23A4F-24B2-46A7-A8F0-458065DE5C15}" srcOrd="0" destOrd="0" presId="urn:microsoft.com/office/officeart/2005/8/layout/orgChart1"/>
    <dgm:cxn modelId="{20D8A1EB-0E2F-4F9B-AC30-D4AA3AD7E651}" type="presParOf" srcId="{D4D23A4F-24B2-46A7-A8F0-458065DE5C15}" destId="{C4B39E1A-A691-4361-A726-F24E808867F3}" srcOrd="0" destOrd="0" presId="urn:microsoft.com/office/officeart/2005/8/layout/orgChart1"/>
    <dgm:cxn modelId="{BB81B2D0-48AC-486F-AA76-B28BC5BA28A0}" type="presParOf" srcId="{D4D23A4F-24B2-46A7-A8F0-458065DE5C15}" destId="{1E5AABB8-DF4B-444A-8CD1-85DDC8F3DFA2}" srcOrd="1" destOrd="0" presId="urn:microsoft.com/office/officeart/2005/8/layout/orgChart1"/>
    <dgm:cxn modelId="{9B5D28C3-14A7-4BC2-9492-3DBB52F8B477}" type="presParOf" srcId="{76A3F6BB-0443-4A8E-A244-3727ECB0F8A1}" destId="{A2F46498-9DD6-44DA-B277-5FCA90FBE63B}" srcOrd="1" destOrd="0" presId="urn:microsoft.com/office/officeart/2005/8/layout/orgChart1"/>
    <dgm:cxn modelId="{3770FEC0-4A28-42E1-8FE7-95BD34527929}" type="presParOf" srcId="{76A3F6BB-0443-4A8E-A244-3727ECB0F8A1}" destId="{47E7565A-1116-4ABB-AB7D-59E754628FA3}" srcOrd="2" destOrd="0" presId="urn:microsoft.com/office/officeart/2005/8/layout/orgChart1"/>
    <dgm:cxn modelId="{5B2B947C-6853-4AE9-A3F6-54577BA8F30C}" type="presParOf" srcId="{52927485-F0E8-4C4A-B130-13BF369448F9}" destId="{E604643C-F197-4924-AC1B-9F8DE7FAD5D7}" srcOrd="2" destOrd="0" presId="urn:microsoft.com/office/officeart/2005/8/layout/orgChart1"/>
    <dgm:cxn modelId="{EA8D004A-1908-42D0-9DE1-0B290761AC6E}" type="presParOf" srcId="{7A77FF66-F823-4F21-85B7-E2F47CF1D806}" destId="{216FAADC-18FB-4E31-89AE-A1DB79D8C4EE}" srcOrd="4" destOrd="0" presId="urn:microsoft.com/office/officeart/2005/8/layout/orgChart1"/>
    <dgm:cxn modelId="{2824D4CD-0104-401B-837A-E6FD9B2A7EC7}" type="presParOf" srcId="{7A77FF66-F823-4F21-85B7-E2F47CF1D806}" destId="{4567E069-4CD7-454C-83EB-35954A1CB693}" srcOrd="5" destOrd="0" presId="urn:microsoft.com/office/officeart/2005/8/layout/orgChart1"/>
    <dgm:cxn modelId="{EE70B77D-F6AC-40DA-9953-F0C6DE17BDE4}" type="presParOf" srcId="{4567E069-4CD7-454C-83EB-35954A1CB693}" destId="{3A218A54-5C4B-49F0-9E7A-C94C7F8F68D7}" srcOrd="0" destOrd="0" presId="urn:microsoft.com/office/officeart/2005/8/layout/orgChart1"/>
    <dgm:cxn modelId="{30FC3BEA-D690-47A3-BB3D-0E29656232B5}" type="presParOf" srcId="{3A218A54-5C4B-49F0-9E7A-C94C7F8F68D7}" destId="{18B6DADB-2F1E-4449-A098-E8F268C923F3}" srcOrd="0" destOrd="0" presId="urn:microsoft.com/office/officeart/2005/8/layout/orgChart1"/>
    <dgm:cxn modelId="{A2B1A896-AA73-4812-9828-AD434D428C75}" type="presParOf" srcId="{3A218A54-5C4B-49F0-9E7A-C94C7F8F68D7}" destId="{41E7C106-328A-4574-9D26-DC0FFC439DB7}" srcOrd="1" destOrd="0" presId="urn:microsoft.com/office/officeart/2005/8/layout/orgChart1"/>
    <dgm:cxn modelId="{856E5A39-14D8-4CA6-943B-A0C4E87B3A25}" type="presParOf" srcId="{4567E069-4CD7-454C-83EB-35954A1CB693}" destId="{BEAB5C39-FB09-4F91-94AF-9213F9609AE6}" srcOrd="1" destOrd="0" presId="urn:microsoft.com/office/officeart/2005/8/layout/orgChart1"/>
    <dgm:cxn modelId="{B1C59523-667D-468F-8CCC-5D8DC3E4E168}" type="presParOf" srcId="{BEAB5C39-FB09-4F91-94AF-9213F9609AE6}" destId="{CFBE0F7F-CE8E-46A1-93FC-778D9AC52082}" srcOrd="0" destOrd="0" presId="urn:microsoft.com/office/officeart/2005/8/layout/orgChart1"/>
    <dgm:cxn modelId="{E43A53C2-CDF2-40BE-BE26-C74D7E17DC6F}" type="presParOf" srcId="{BEAB5C39-FB09-4F91-94AF-9213F9609AE6}" destId="{A1AA03B1-0428-4C54-8D68-52EB69415FE6}" srcOrd="1" destOrd="0" presId="urn:microsoft.com/office/officeart/2005/8/layout/orgChart1"/>
    <dgm:cxn modelId="{479A554D-CAFC-4F68-B6AD-8FFB66EF5BF6}" type="presParOf" srcId="{A1AA03B1-0428-4C54-8D68-52EB69415FE6}" destId="{1854AE86-8172-460A-93F0-D630EED498F5}" srcOrd="0" destOrd="0" presId="urn:microsoft.com/office/officeart/2005/8/layout/orgChart1"/>
    <dgm:cxn modelId="{BC9ACC19-64CB-4CAD-BD32-E8637D555A72}" type="presParOf" srcId="{1854AE86-8172-460A-93F0-D630EED498F5}" destId="{0FF4DB00-AA2A-497A-A1EA-3FA9599A0F60}" srcOrd="0" destOrd="0" presId="urn:microsoft.com/office/officeart/2005/8/layout/orgChart1"/>
    <dgm:cxn modelId="{8F33AEEA-8D27-4F2E-A7AD-4A8B4C7B08B6}" type="presParOf" srcId="{1854AE86-8172-460A-93F0-D630EED498F5}" destId="{44ACF640-6196-4BDD-8844-6892AB8BE9C2}" srcOrd="1" destOrd="0" presId="urn:microsoft.com/office/officeart/2005/8/layout/orgChart1"/>
    <dgm:cxn modelId="{847477AA-7DD6-4FA3-9E18-2E30073A4558}" type="presParOf" srcId="{A1AA03B1-0428-4C54-8D68-52EB69415FE6}" destId="{865B8954-7066-49B8-B4C9-76DEDAC34739}" srcOrd="1" destOrd="0" presId="urn:microsoft.com/office/officeart/2005/8/layout/orgChart1"/>
    <dgm:cxn modelId="{382A5ECE-6936-486B-A543-57C5AFEB13D6}" type="presParOf" srcId="{865B8954-7066-49B8-B4C9-76DEDAC34739}" destId="{A5F4EB99-44BF-4CC4-961F-0DA36CAB035A}" srcOrd="0" destOrd="0" presId="urn:microsoft.com/office/officeart/2005/8/layout/orgChart1"/>
    <dgm:cxn modelId="{3D1F562D-ED0A-400A-9637-CFF3D40B7DE1}" type="presParOf" srcId="{865B8954-7066-49B8-B4C9-76DEDAC34739}" destId="{78DBF396-B6A5-453D-8B24-A55CD60E7BF3}" srcOrd="1" destOrd="0" presId="urn:microsoft.com/office/officeart/2005/8/layout/orgChart1"/>
    <dgm:cxn modelId="{D6836892-02F4-4C43-92CC-551B33217EC6}" type="presParOf" srcId="{78DBF396-B6A5-453D-8B24-A55CD60E7BF3}" destId="{C6305D12-5C1F-4A98-A25F-DDAA87B57CB3}" srcOrd="0" destOrd="0" presId="urn:microsoft.com/office/officeart/2005/8/layout/orgChart1"/>
    <dgm:cxn modelId="{FBB0EBE4-45C2-432B-9D43-710C38093070}" type="presParOf" srcId="{C6305D12-5C1F-4A98-A25F-DDAA87B57CB3}" destId="{341DFD1F-1FCA-4CD7-9ACC-510AFD84EE0E}" srcOrd="0" destOrd="0" presId="urn:microsoft.com/office/officeart/2005/8/layout/orgChart1"/>
    <dgm:cxn modelId="{D985E22A-8EA1-4256-9331-FCEB3C2BBD4C}" type="presParOf" srcId="{C6305D12-5C1F-4A98-A25F-DDAA87B57CB3}" destId="{E718DD38-E1AF-4975-B909-6B2DC743B7EE}" srcOrd="1" destOrd="0" presId="urn:microsoft.com/office/officeart/2005/8/layout/orgChart1"/>
    <dgm:cxn modelId="{58FC3817-2B9A-4CAA-ADEC-49E478176E0C}" type="presParOf" srcId="{78DBF396-B6A5-453D-8B24-A55CD60E7BF3}" destId="{F3EA647F-992F-4051-B16B-E4302FFC608C}" srcOrd="1" destOrd="0" presId="urn:microsoft.com/office/officeart/2005/8/layout/orgChart1"/>
    <dgm:cxn modelId="{AEDBF8DA-33B7-43E1-AFC7-DECCCC6B0D01}" type="presParOf" srcId="{78DBF396-B6A5-453D-8B24-A55CD60E7BF3}" destId="{97532E8F-9AFB-4AD8-9382-7AF9859E4049}" srcOrd="2" destOrd="0" presId="urn:microsoft.com/office/officeart/2005/8/layout/orgChart1"/>
    <dgm:cxn modelId="{004D7056-788D-4443-A0B5-08EE2B79DB7A}" type="presParOf" srcId="{A1AA03B1-0428-4C54-8D68-52EB69415FE6}" destId="{2FA52582-E574-4ABD-9DAC-EEECDB52488B}" srcOrd="2" destOrd="0" presId="urn:microsoft.com/office/officeart/2005/8/layout/orgChart1"/>
    <dgm:cxn modelId="{CD7F68CE-A3C2-4737-9319-FEE0B218B28E}" type="presParOf" srcId="{BEAB5C39-FB09-4F91-94AF-9213F9609AE6}" destId="{435203FF-7494-4524-A147-1B31B95076EE}" srcOrd="2" destOrd="0" presId="urn:microsoft.com/office/officeart/2005/8/layout/orgChart1"/>
    <dgm:cxn modelId="{7552A24F-423E-4F56-9D17-420EC04661AD}" type="presParOf" srcId="{BEAB5C39-FB09-4F91-94AF-9213F9609AE6}" destId="{C7080BF7-3BCB-4038-B1C0-7691E085F2E1}" srcOrd="3" destOrd="0" presId="urn:microsoft.com/office/officeart/2005/8/layout/orgChart1"/>
    <dgm:cxn modelId="{87C27FE8-30FC-4950-A6E1-EFE55BCC47C8}" type="presParOf" srcId="{C7080BF7-3BCB-4038-B1C0-7691E085F2E1}" destId="{A36C782E-0BB2-45A8-A9FE-38D3F9516508}" srcOrd="0" destOrd="0" presId="urn:microsoft.com/office/officeart/2005/8/layout/orgChart1"/>
    <dgm:cxn modelId="{87F4435A-863D-4DE2-81FC-869B36EC10C1}" type="presParOf" srcId="{A36C782E-0BB2-45A8-A9FE-38D3F9516508}" destId="{69325C6C-92D3-4D0D-9322-67B25494373C}" srcOrd="0" destOrd="0" presId="urn:microsoft.com/office/officeart/2005/8/layout/orgChart1"/>
    <dgm:cxn modelId="{73524A8D-F7CB-44BC-888D-DAAB083270B3}" type="presParOf" srcId="{A36C782E-0BB2-45A8-A9FE-38D3F9516508}" destId="{C2517071-076A-4F9B-9649-C7F441A61D63}" srcOrd="1" destOrd="0" presId="urn:microsoft.com/office/officeart/2005/8/layout/orgChart1"/>
    <dgm:cxn modelId="{F1D39EAB-E420-4A8C-855F-1432AC18CEF4}" type="presParOf" srcId="{C7080BF7-3BCB-4038-B1C0-7691E085F2E1}" destId="{6AB85336-10ED-4BB5-A432-5EE02C775A7A}" srcOrd="1" destOrd="0" presId="urn:microsoft.com/office/officeart/2005/8/layout/orgChart1"/>
    <dgm:cxn modelId="{AB0E4DE2-66A4-4AD9-AC11-F8A3F14C0B18}" type="presParOf" srcId="{C7080BF7-3BCB-4038-B1C0-7691E085F2E1}" destId="{F70CAD7D-F82D-40D4-9362-484D5077C392}" srcOrd="2" destOrd="0" presId="urn:microsoft.com/office/officeart/2005/8/layout/orgChart1"/>
    <dgm:cxn modelId="{862852A7-FCFF-4676-89FB-0ECEDDD530CF}" type="presParOf" srcId="{4567E069-4CD7-454C-83EB-35954A1CB693}" destId="{2086CAFD-7A8B-4E5D-A46D-A9CACE776065}" srcOrd="2" destOrd="0" presId="urn:microsoft.com/office/officeart/2005/8/layout/orgChart1"/>
    <dgm:cxn modelId="{E79BE7EA-3381-40A8-A1D4-E75A508E39CD}" type="presParOf" srcId="{75AECA0C-DF26-4190-8C4D-38BEDA051519}" destId="{7C473BB7-A35B-4415-8683-785018DF1327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203FF-7494-4524-A147-1B31B95076EE}">
      <dsp:nvSpPr>
        <dsp:cNvPr id="0" name=""/>
        <dsp:cNvSpPr/>
      </dsp:nvSpPr>
      <dsp:spPr>
        <a:xfrm>
          <a:off x="5304141" y="1702531"/>
          <a:ext cx="433322" cy="15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204"/>
              </a:lnTo>
              <a:lnTo>
                <a:pt x="433322" y="75204"/>
              </a:lnTo>
              <a:lnTo>
                <a:pt x="433322" y="1504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4EB99-44BF-4CC4-961F-0DA36CAB035A}">
      <dsp:nvSpPr>
        <dsp:cNvPr id="0" name=""/>
        <dsp:cNvSpPr/>
      </dsp:nvSpPr>
      <dsp:spPr>
        <a:xfrm>
          <a:off x="4584324" y="2211058"/>
          <a:ext cx="107435" cy="329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468"/>
              </a:lnTo>
              <a:lnTo>
                <a:pt x="107435" y="3294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E0F7F-CE8E-46A1-93FC-778D9AC52082}">
      <dsp:nvSpPr>
        <dsp:cNvPr id="0" name=""/>
        <dsp:cNvSpPr/>
      </dsp:nvSpPr>
      <dsp:spPr>
        <a:xfrm>
          <a:off x="4870818" y="1702531"/>
          <a:ext cx="433322" cy="150409"/>
        </a:xfrm>
        <a:custGeom>
          <a:avLst/>
          <a:gdLst/>
          <a:ahLst/>
          <a:cxnLst/>
          <a:rect l="0" t="0" r="0" b="0"/>
          <a:pathLst>
            <a:path>
              <a:moveTo>
                <a:pt x="433322" y="0"/>
              </a:moveTo>
              <a:lnTo>
                <a:pt x="433322" y="75204"/>
              </a:lnTo>
              <a:lnTo>
                <a:pt x="0" y="75204"/>
              </a:lnTo>
              <a:lnTo>
                <a:pt x="0" y="1504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FAADC-18FB-4E31-89AE-A1DB79D8C4EE}">
      <dsp:nvSpPr>
        <dsp:cNvPr id="0" name=""/>
        <dsp:cNvSpPr/>
      </dsp:nvSpPr>
      <dsp:spPr>
        <a:xfrm>
          <a:off x="3137529" y="1194004"/>
          <a:ext cx="2166611" cy="15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204"/>
              </a:lnTo>
              <a:lnTo>
                <a:pt x="2166611" y="75204"/>
              </a:lnTo>
              <a:lnTo>
                <a:pt x="2166611" y="1504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DC03B-C7F8-4C93-9C9A-D22E9A7B1AEA}">
      <dsp:nvSpPr>
        <dsp:cNvPr id="0" name=""/>
        <dsp:cNvSpPr/>
      </dsp:nvSpPr>
      <dsp:spPr>
        <a:xfrm>
          <a:off x="3137529" y="1702531"/>
          <a:ext cx="866644" cy="15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204"/>
              </a:lnTo>
              <a:lnTo>
                <a:pt x="866644" y="75204"/>
              </a:lnTo>
              <a:lnTo>
                <a:pt x="866644" y="1504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400B5-3C42-4C21-BFFF-E9D62C7EE1BC}">
      <dsp:nvSpPr>
        <dsp:cNvPr id="0" name=""/>
        <dsp:cNvSpPr/>
      </dsp:nvSpPr>
      <dsp:spPr>
        <a:xfrm>
          <a:off x="3091809" y="1702531"/>
          <a:ext cx="91440" cy="1504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4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447A1-4341-4B1A-AD94-BC5B33E9DD89}">
      <dsp:nvSpPr>
        <dsp:cNvPr id="0" name=""/>
        <dsp:cNvSpPr/>
      </dsp:nvSpPr>
      <dsp:spPr>
        <a:xfrm>
          <a:off x="1984390" y="2211058"/>
          <a:ext cx="107435" cy="329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468"/>
              </a:lnTo>
              <a:lnTo>
                <a:pt x="107435" y="3294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19932-0D70-4B1B-87A1-0F0A96BD258D}">
      <dsp:nvSpPr>
        <dsp:cNvPr id="0" name=""/>
        <dsp:cNvSpPr/>
      </dsp:nvSpPr>
      <dsp:spPr>
        <a:xfrm>
          <a:off x="2270884" y="1702531"/>
          <a:ext cx="866644" cy="150409"/>
        </a:xfrm>
        <a:custGeom>
          <a:avLst/>
          <a:gdLst/>
          <a:ahLst/>
          <a:cxnLst/>
          <a:rect l="0" t="0" r="0" b="0"/>
          <a:pathLst>
            <a:path>
              <a:moveTo>
                <a:pt x="866644" y="0"/>
              </a:moveTo>
              <a:lnTo>
                <a:pt x="866644" y="75204"/>
              </a:lnTo>
              <a:lnTo>
                <a:pt x="0" y="75204"/>
              </a:lnTo>
              <a:lnTo>
                <a:pt x="0" y="1504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C01DC-A431-4DDA-9FFF-F46B9AF8B7BD}">
      <dsp:nvSpPr>
        <dsp:cNvPr id="0" name=""/>
        <dsp:cNvSpPr/>
      </dsp:nvSpPr>
      <dsp:spPr>
        <a:xfrm>
          <a:off x="3091809" y="1194004"/>
          <a:ext cx="91440" cy="1504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4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A9970-A3E8-4E78-BDD5-04F772D66DC3}">
      <dsp:nvSpPr>
        <dsp:cNvPr id="0" name=""/>
        <dsp:cNvSpPr/>
      </dsp:nvSpPr>
      <dsp:spPr>
        <a:xfrm>
          <a:off x="1117745" y="2211058"/>
          <a:ext cx="107435" cy="329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468"/>
              </a:lnTo>
              <a:lnTo>
                <a:pt x="107435" y="3294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84617-1331-4F72-B4E6-416A4C1A4748}">
      <dsp:nvSpPr>
        <dsp:cNvPr id="0" name=""/>
        <dsp:cNvSpPr/>
      </dsp:nvSpPr>
      <dsp:spPr>
        <a:xfrm>
          <a:off x="925197" y="1702531"/>
          <a:ext cx="91440" cy="3294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468"/>
              </a:lnTo>
              <a:lnTo>
                <a:pt x="120924" y="3294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B050C-31E8-42C6-B1CC-4C7505DDF4AA}">
      <dsp:nvSpPr>
        <dsp:cNvPr id="0" name=""/>
        <dsp:cNvSpPr/>
      </dsp:nvSpPr>
      <dsp:spPr>
        <a:xfrm>
          <a:off x="72042" y="2719585"/>
          <a:ext cx="107435" cy="329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468"/>
              </a:lnTo>
              <a:lnTo>
                <a:pt x="107435" y="3294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3EADF-CEB9-4BF1-8FC5-96C1E7FA6086}">
      <dsp:nvSpPr>
        <dsp:cNvPr id="0" name=""/>
        <dsp:cNvSpPr/>
      </dsp:nvSpPr>
      <dsp:spPr>
        <a:xfrm>
          <a:off x="312816" y="2211058"/>
          <a:ext cx="91440" cy="1504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4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86ED2-CC03-4F19-B665-34ACBD6BCAE9}">
      <dsp:nvSpPr>
        <dsp:cNvPr id="0" name=""/>
        <dsp:cNvSpPr/>
      </dsp:nvSpPr>
      <dsp:spPr>
        <a:xfrm>
          <a:off x="716653" y="1702531"/>
          <a:ext cx="254263" cy="329468"/>
        </a:xfrm>
        <a:custGeom>
          <a:avLst/>
          <a:gdLst/>
          <a:ahLst/>
          <a:cxnLst/>
          <a:rect l="0" t="0" r="0" b="0"/>
          <a:pathLst>
            <a:path>
              <a:moveTo>
                <a:pt x="254263" y="0"/>
              </a:moveTo>
              <a:lnTo>
                <a:pt x="254263" y="329468"/>
              </a:lnTo>
              <a:lnTo>
                <a:pt x="0" y="3294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ECDFE-BD2D-43E0-8916-721991342EAD}">
      <dsp:nvSpPr>
        <dsp:cNvPr id="0" name=""/>
        <dsp:cNvSpPr/>
      </dsp:nvSpPr>
      <dsp:spPr>
        <a:xfrm>
          <a:off x="970917" y="1194004"/>
          <a:ext cx="2166611" cy="150409"/>
        </a:xfrm>
        <a:custGeom>
          <a:avLst/>
          <a:gdLst/>
          <a:ahLst/>
          <a:cxnLst/>
          <a:rect l="0" t="0" r="0" b="0"/>
          <a:pathLst>
            <a:path>
              <a:moveTo>
                <a:pt x="2166611" y="0"/>
              </a:moveTo>
              <a:lnTo>
                <a:pt x="2166611" y="75204"/>
              </a:lnTo>
              <a:lnTo>
                <a:pt x="0" y="75204"/>
              </a:lnTo>
              <a:lnTo>
                <a:pt x="0" y="1504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B0F91-E3E6-439D-81BB-31B7C84EC848}">
      <dsp:nvSpPr>
        <dsp:cNvPr id="0" name=""/>
        <dsp:cNvSpPr/>
      </dsp:nvSpPr>
      <dsp:spPr>
        <a:xfrm>
          <a:off x="2779411" y="835886"/>
          <a:ext cx="716235" cy="358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/>
            <a:t>&lt;interface&gt;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/>
            <a:t>Collection</a:t>
          </a:r>
          <a:endParaRPr lang="zh-TW" altLang="en-US" sz="900" kern="1200" dirty="0"/>
        </a:p>
      </dsp:txBody>
      <dsp:txXfrm>
        <a:off x="2779411" y="835886"/>
        <a:ext cx="716235" cy="358117"/>
      </dsp:txXfrm>
    </dsp:sp>
    <dsp:sp modelId="{5E2FBA2C-D774-4982-9F65-0262F7AED18E}">
      <dsp:nvSpPr>
        <dsp:cNvPr id="0" name=""/>
        <dsp:cNvSpPr/>
      </dsp:nvSpPr>
      <dsp:spPr>
        <a:xfrm>
          <a:off x="612799" y="1344414"/>
          <a:ext cx="716235" cy="358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/>
            <a:t>&lt;interface&gt;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/>
            <a:t>Set</a:t>
          </a:r>
        </a:p>
      </dsp:txBody>
      <dsp:txXfrm>
        <a:off x="612799" y="1344414"/>
        <a:ext cx="716235" cy="358117"/>
      </dsp:txXfrm>
    </dsp:sp>
    <dsp:sp modelId="{E07AEFC2-F77B-411F-BDBF-A9A22BEDE64B}">
      <dsp:nvSpPr>
        <dsp:cNvPr id="0" name=""/>
        <dsp:cNvSpPr/>
      </dsp:nvSpPr>
      <dsp:spPr>
        <a:xfrm>
          <a:off x="418" y="1852941"/>
          <a:ext cx="716235" cy="358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/>
            <a:t>&lt;interface&gt;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err="1" smtClean="0"/>
            <a:t>SortSet</a:t>
          </a:r>
          <a:endParaRPr lang="zh-TW" altLang="en-US" sz="900" kern="1200" dirty="0"/>
        </a:p>
      </dsp:txBody>
      <dsp:txXfrm>
        <a:off x="418" y="1852941"/>
        <a:ext cx="716235" cy="358117"/>
      </dsp:txXfrm>
    </dsp:sp>
    <dsp:sp modelId="{1781DD94-F9DB-4ECE-B8FE-ED455C8812FA}">
      <dsp:nvSpPr>
        <dsp:cNvPr id="0" name=""/>
        <dsp:cNvSpPr/>
      </dsp:nvSpPr>
      <dsp:spPr>
        <a:xfrm>
          <a:off x="418" y="2361468"/>
          <a:ext cx="716235" cy="358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/>
            <a:t>&lt;interface&gt;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err="1" smtClean="0"/>
            <a:t>NavigableSet</a:t>
          </a:r>
          <a:endParaRPr lang="en-US" altLang="zh-TW" sz="900" kern="1200" dirty="0" smtClean="0"/>
        </a:p>
      </dsp:txBody>
      <dsp:txXfrm>
        <a:off x="418" y="2361468"/>
        <a:ext cx="716235" cy="358117"/>
      </dsp:txXfrm>
    </dsp:sp>
    <dsp:sp modelId="{367C2091-8FB7-430E-885A-901B18CC1DE1}">
      <dsp:nvSpPr>
        <dsp:cNvPr id="0" name=""/>
        <dsp:cNvSpPr/>
      </dsp:nvSpPr>
      <dsp:spPr>
        <a:xfrm>
          <a:off x="179477" y="2869995"/>
          <a:ext cx="716235" cy="358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/>
            <a:t>&lt;class&gt;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err="1" smtClean="0"/>
            <a:t>TreeSet</a:t>
          </a:r>
          <a:endParaRPr lang="zh-TW" altLang="en-US" sz="900" kern="1200" dirty="0"/>
        </a:p>
      </dsp:txBody>
      <dsp:txXfrm>
        <a:off x="179477" y="2869995"/>
        <a:ext cx="716235" cy="358117"/>
      </dsp:txXfrm>
    </dsp:sp>
    <dsp:sp modelId="{928A0952-2E76-45D7-B1D2-EEAB2DEFE920}">
      <dsp:nvSpPr>
        <dsp:cNvPr id="0" name=""/>
        <dsp:cNvSpPr/>
      </dsp:nvSpPr>
      <dsp:spPr>
        <a:xfrm>
          <a:off x="1046122" y="1852941"/>
          <a:ext cx="716235" cy="358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/>
            <a:t>&lt;class&gt;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err="1" smtClean="0"/>
            <a:t>HashSet</a:t>
          </a:r>
          <a:endParaRPr lang="zh-TW" altLang="en-US" sz="900" kern="1200" dirty="0"/>
        </a:p>
      </dsp:txBody>
      <dsp:txXfrm>
        <a:off x="1046122" y="1852941"/>
        <a:ext cx="716235" cy="358117"/>
      </dsp:txXfrm>
    </dsp:sp>
    <dsp:sp modelId="{2AE37DDC-E78B-4FA6-A30A-D4430CA6936E}">
      <dsp:nvSpPr>
        <dsp:cNvPr id="0" name=""/>
        <dsp:cNvSpPr/>
      </dsp:nvSpPr>
      <dsp:spPr>
        <a:xfrm>
          <a:off x="1225181" y="2361468"/>
          <a:ext cx="716235" cy="358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/>
            <a:t>&lt;class&gt;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err="1" smtClean="0"/>
            <a:t>LinkHashSet</a:t>
          </a:r>
          <a:endParaRPr lang="zh-TW" altLang="en-US" sz="900" kern="1200" dirty="0"/>
        </a:p>
      </dsp:txBody>
      <dsp:txXfrm>
        <a:off x="1225181" y="2361468"/>
        <a:ext cx="716235" cy="358117"/>
      </dsp:txXfrm>
    </dsp:sp>
    <dsp:sp modelId="{39314A59-61D9-4680-AE0E-00703CADDAC9}">
      <dsp:nvSpPr>
        <dsp:cNvPr id="0" name=""/>
        <dsp:cNvSpPr/>
      </dsp:nvSpPr>
      <dsp:spPr>
        <a:xfrm>
          <a:off x="2779411" y="1344414"/>
          <a:ext cx="716235" cy="358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/>
            <a:t>&lt;interface&gt;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/>
            <a:t>List</a:t>
          </a:r>
          <a:endParaRPr lang="zh-TW" altLang="en-US" sz="900" kern="1200" dirty="0"/>
        </a:p>
      </dsp:txBody>
      <dsp:txXfrm>
        <a:off x="2779411" y="1344414"/>
        <a:ext cx="716235" cy="358117"/>
      </dsp:txXfrm>
    </dsp:sp>
    <dsp:sp modelId="{26D5F51B-A602-4C49-89DD-2784EDB7C9EA}">
      <dsp:nvSpPr>
        <dsp:cNvPr id="0" name=""/>
        <dsp:cNvSpPr/>
      </dsp:nvSpPr>
      <dsp:spPr>
        <a:xfrm>
          <a:off x="1912766" y="1852941"/>
          <a:ext cx="716235" cy="358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/>
            <a:t>&lt;class&gt;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/>
            <a:t>Vector</a:t>
          </a:r>
          <a:endParaRPr lang="zh-TW" altLang="en-US" sz="900" kern="1200" dirty="0"/>
        </a:p>
      </dsp:txBody>
      <dsp:txXfrm>
        <a:off x="1912766" y="1852941"/>
        <a:ext cx="716235" cy="358117"/>
      </dsp:txXfrm>
    </dsp:sp>
    <dsp:sp modelId="{9107CC39-F8F8-45C7-8DF6-0CF7A454D20B}">
      <dsp:nvSpPr>
        <dsp:cNvPr id="0" name=""/>
        <dsp:cNvSpPr/>
      </dsp:nvSpPr>
      <dsp:spPr>
        <a:xfrm>
          <a:off x="2091825" y="2361468"/>
          <a:ext cx="716235" cy="358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/>
            <a:t>&lt;class&gt;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/>
            <a:t>Stack</a:t>
          </a:r>
          <a:endParaRPr lang="zh-TW" altLang="en-US" sz="900" kern="1200" dirty="0"/>
        </a:p>
      </dsp:txBody>
      <dsp:txXfrm>
        <a:off x="2091825" y="2361468"/>
        <a:ext cx="716235" cy="358117"/>
      </dsp:txXfrm>
    </dsp:sp>
    <dsp:sp modelId="{C332F598-B68D-4CBC-904B-04FDA64174FF}">
      <dsp:nvSpPr>
        <dsp:cNvPr id="0" name=""/>
        <dsp:cNvSpPr/>
      </dsp:nvSpPr>
      <dsp:spPr>
        <a:xfrm>
          <a:off x="2779411" y="1852941"/>
          <a:ext cx="716235" cy="358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/>
            <a:t>&lt;class&gt;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err="1" smtClean="0"/>
            <a:t>ArrayList</a:t>
          </a:r>
          <a:endParaRPr lang="zh-TW" altLang="en-US" sz="900" kern="1200" dirty="0"/>
        </a:p>
      </dsp:txBody>
      <dsp:txXfrm>
        <a:off x="2779411" y="1852941"/>
        <a:ext cx="716235" cy="358117"/>
      </dsp:txXfrm>
    </dsp:sp>
    <dsp:sp modelId="{C4B39E1A-A691-4361-A726-F24E808867F3}">
      <dsp:nvSpPr>
        <dsp:cNvPr id="0" name=""/>
        <dsp:cNvSpPr/>
      </dsp:nvSpPr>
      <dsp:spPr>
        <a:xfrm>
          <a:off x="3646056" y="1852941"/>
          <a:ext cx="716235" cy="358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/>
            <a:t>&lt;class&gt;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err="1" smtClean="0"/>
            <a:t>LinkedList</a:t>
          </a:r>
          <a:endParaRPr lang="zh-TW" altLang="en-US" sz="900" kern="1200" dirty="0"/>
        </a:p>
      </dsp:txBody>
      <dsp:txXfrm>
        <a:off x="3646056" y="1852941"/>
        <a:ext cx="716235" cy="358117"/>
      </dsp:txXfrm>
    </dsp:sp>
    <dsp:sp modelId="{18B6DADB-2F1E-4449-A098-E8F268C923F3}">
      <dsp:nvSpPr>
        <dsp:cNvPr id="0" name=""/>
        <dsp:cNvSpPr/>
      </dsp:nvSpPr>
      <dsp:spPr>
        <a:xfrm>
          <a:off x="4946023" y="1344414"/>
          <a:ext cx="716235" cy="358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/>
            <a:t>&lt;interface&gt;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/>
            <a:t>Queue</a:t>
          </a:r>
          <a:endParaRPr lang="zh-TW" altLang="en-US" sz="900" kern="1200" dirty="0"/>
        </a:p>
      </dsp:txBody>
      <dsp:txXfrm>
        <a:off x="4946023" y="1344414"/>
        <a:ext cx="716235" cy="358117"/>
      </dsp:txXfrm>
    </dsp:sp>
    <dsp:sp modelId="{0FF4DB00-AA2A-497A-A1EA-3FA9599A0F60}">
      <dsp:nvSpPr>
        <dsp:cNvPr id="0" name=""/>
        <dsp:cNvSpPr/>
      </dsp:nvSpPr>
      <dsp:spPr>
        <a:xfrm>
          <a:off x="4512701" y="1852941"/>
          <a:ext cx="716235" cy="358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/>
            <a:t>&lt;interface&gt;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err="1" smtClean="0"/>
            <a:t>Deque</a:t>
          </a:r>
          <a:endParaRPr lang="zh-TW" altLang="en-US" sz="900" kern="1200" dirty="0"/>
        </a:p>
      </dsp:txBody>
      <dsp:txXfrm>
        <a:off x="4512701" y="1852941"/>
        <a:ext cx="716235" cy="358117"/>
      </dsp:txXfrm>
    </dsp:sp>
    <dsp:sp modelId="{341DFD1F-1FCA-4CD7-9ACC-510AFD84EE0E}">
      <dsp:nvSpPr>
        <dsp:cNvPr id="0" name=""/>
        <dsp:cNvSpPr/>
      </dsp:nvSpPr>
      <dsp:spPr>
        <a:xfrm>
          <a:off x="4691760" y="2361468"/>
          <a:ext cx="716235" cy="358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/>
            <a:t>&lt;class&gt;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err="1" smtClean="0"/>
            <a:t>ArrayDeque</a:t>
          </a:r>
          <a:endParaRPr lang="zh-TW" altLang="en-US" sz="900" kern="1200" dirty="0"/>
        </a:p>
      </dsp:txBody>
      <dsp:txXfrm>
        <a:off x="4691760" y="2361468"/>
        <a:ext cx="716235" cy="358117"/>
      </dsp:txXfrm>
    </dsp:sp>
    <dsp:sp modelId="{69325C6C-92D3-4D0D-9322-67B25494373C}">
      <dsp:nvSpPr>
        <dsp:cNvPr id="0" name=""/>
        <dsp:cNvSpPr/>
      </dsp:nvSpPr>
      <dsp:spPr>
        <a:xfrm>
          <a:off x="5379346" y="1852941"/>
          <a:ext cx="716235" cy="358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/>
            <a:t>&lt;class&gt;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smtClean="0"/>
            <a:t>PriorityQueue</a:t>
          </a:r>
          <a:endParaRPr lang="zh-TW" altLang="en-US" sz="900" kern="1200"/>
        </a:p>
      </dsp:txBody>
      <dsp:txXfrm>
        <a:off x="5379346" y="1852941"/>
        <a:ext cx="716235" cy="358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C87C-021A-4793-88D7-7CCD029B9356}" type="datetimeFigureOut">
              <a:rPr lang="zh-TW" altLang="en-US" smtClean="0"/>
              <a:pPr/>
              <a:t>2013/4/22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8CEA-26CF-4F60-A465-EB67CDF691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C87C-021A-4793-88D7-7CCD029B9356}" type="datetimeFigureOut">
              <a:rPr lang="zh-TW" altLang="en-US" smtClean="0"/>
              <a:pPr/>
              <a:t>2013/4/22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8CEA-26CF-4F60-A465-EB67CDF691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C87C-021A-4793-88D7-7CCD029B9356}" type="datetimeFigureOut">
              <a:rPr lang="zh-TW" altLang="en-US" smtClean="0"/>
              <a:pPr/>
              <a:t>2013/4/22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8CEA-26CF-4F60-A465-EB67CDF691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itchFamily="65" charset="-120"/>
                <a:ea typeface="標楷體" pitchFamily="65" charset="-120"/>
              </a:defRPr>
            </a:lvl1pPr>
            <a:lvl2pPr>
              <a:defRPr>
                <a:latin typeface="標楷體" pitchFamily="65" charset="-120"/>
                <a:ea typeface="標楷體" pitchFamily="65" charset="-120"/>
              </a:defRPr>
            </a:lvl2pPr>
            <a:lvl3pPr>
              <a:defRPr>
                <a:latin typeface="標楷體" pitchFamily="65" charset="-120"/>
                <a:ea typeface="標楷體" pitchFamily="65" charset="-120"/>
              </a:defRPr>
            </a:lvl3pPr>
            <a:lvl4pPr>
              <a:defRPr>
                <a:latin typeface="標楷體" pitchFamily="65" charset="-120"/>
                <a:ea typeface="標楷體" pitchFamily="65" charset="-120"/>
              </a:defRPr>
            </a:lvl4pPr>
            <a:lvl5pPr>
              <a:defRPr>
                <a:latin typeface="標楷體" pitchFamily="65" charset="-12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C87C-021A-4793-88D7-7CCD029B9356}" type="datetimeFigureOut">
              <a:rPr lang="zh-TW" altLang="en-US" smtClean="0"/>
              <a:pPr/>
              <a:t>2013/4/22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8CEA-26CF-4F60-A465-EB67CDF691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C87C-021A-4793-88D7-7CCD029B9356}" type="datetimeFigureOut">
              <a:rPr lang="zh-TW" altLang="en-US" smtClean="0"/>
              <a:pPr/>
              <a:t>2013/4/22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8CEA-26CF-4F60-A465-EB67CDF691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C87C-021A-4793-88D7-7CCD029B9356}" type="datetimeFigureOut">
              <a:rPr lang="zh-TW" altLang="en-US" smtClean="0"/>
              <a:pPr/>
              <a:t>2013/4/22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8CEA-26CF-4F60-A465-EB67CDF691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C87C-021A-4793-88D7-7CCD029B9356}" type="datetimeFigureOut">
              <a:rPr lang="zh-TW" altLang="en-US" smtClean="0"/>
              <a:pPr/>
              <a:t>2013/4/22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8CEA-26CF-4F60-A465-EB67CDF691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C87C-021A-4793-88D7-7CCD029B9356}" type="datetimeFigureOut">
              <a:rPr lang="zh-TW" altLang="en-US" smtClean="0"/>
              <a:pPr/>
              <a:t>2013/4/22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8CEA-26CF-4F60-A465-EB67CDF691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C87C-021A-4793-88D7-7CCD029B9356}" type="datetimeFigureOut">
              <a:rPr lang="zh-TW" altLang="en-US" smtClean="0"/>
              <a:pPr/>
              <a:t>2013/4/22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8CEA-26CF-4F60-A465-EB67CDF691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C87C-021A-4793-88D7-7CCD029B9356}" type="datetimeFigureOut">
              <a:rPr lang="zh-TW" altLang="en-US" smtClean="0"/>
              <a:pPr/>
              <a:t>2013/4/22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8CEA-26CF-4F60-A465-EB67CDF691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C87C-021A-4793-88D7-7CCD029B9356}" type="datetimeFigureOut">
              <a:rPr lang="zh-TW" altLang="en-US" smtClean="0"/>
              <a:pPr/>
              <a:t>2013/4/22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8CEA-26CF-4F60-A465-EB67CDF691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C87C-021A-4793-88D7-7CCD029B9356}" type="datetimeFigureOut">
              <a:rPr lang="zh-TW" altLang="en-US" smtClean="0"/>
              <a:pPr/>
              <a:t>2013/4/22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58CEA-26CF-4F60-A465-EB67CDF691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Collection</a:t>
            </a:r>
            <a:r>
              <a:rPr lang="zh-TW" altLang="en-US" dirty="0" smtClean="0"/>
              <a:t>集合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湯超雄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</a:t>
            </a:r>
            <a:r>
              <a:rPr lang="zh-TW" altLang="en-US" dirty="0" smtClean="0"/>
              <a:t>介面簡介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Set</a:t>
            </a:r>
            <a:r>
              <a:rPr lang="zh-TW" altLang="en-US" dirty="0" smtClean="0"/>
              <a:t>是不允許重複元素值的集合</a:t>
            </a:r>
            <a:endParaRPr lang="en-US" altLang="zh-TW" dirty="0" smtClean="0"/>
          </a:p>
          <a:p>
            <a:r>
              <a:rPr lang="zh-TW" altLang="en-US" dirty="0" smtClean="0"/>
              <a:t>每個加入</a:t>
            </a:r>
            <a:r>
              <a:rPr lang="en-US" altLang="zh-TW" dirty="0" smtClean="0"/>
              <a:t>Set</a:t>
            </a:r>
            <a:r>
              <a:rPr lang="zh-TW" altLang="en-US" dirty="0" smtClean="0"/>
              <a:t>集合的物件必需做值重覆性的檢查</a:t>
            </a:r>
            <a:r>
              <a:rPr lang="en-US" altLang="zh-TW" dirty="0" smtClean="0"/>
              <a:t>(</a:t>
            </a:r>
            <a:r>
              <a:rPr lang="zh-TW" altLang="en-US" dirty="0" smtClean="0"/>
              <a:t>檢查方式可透過該元素類別中的</a:t>
            </a:r>
            <a:r>
              <a:rPr lang="en-US" altLang="zh-TW" dirty="0" smtClean="0"/>
              <a:t>equals()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hashCode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而</a:t>
            </a:r>
            <a:r>
              <a:rPr lang="en-US" altLang="zh-TW" dirty="0" smtClean="0"/>
              <a:t>Set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add()</a:t>
            </a:r>
            <a:r>
              <a:rPr lang="zh-TW" altLang="en-US" dirty="0" smtClean="0"/>
              <a:t>方法會用加入物件的</a:t>
            </a:r>
            <a:r>
              <a:rPr lang="en-US" altLang="zh-TW" dirty="0" smtClean="0"/>
              <a:t>equals()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hashCode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方式處理元素值重覆的問題</a:t>
            </a:r>
            <a:endParaRPr lang="en-US" altLang="zh-TW" dirty="0" smtClean="0"/>
          </a:p>
          <a:p>
            <a:r>
              <a:rPr lang="zh-TW" altLang="en-US" dirty="0" smtClean="0"/>
              <a:t>若當兩個物件的</a:t>
            </a:r>
            <a:r>
              <a:rPr lang="en-US" altLang="zh-TW" dirty="0" smtClean="0"/>
              <a:t>equals</a:t>
            </a:r>
            <a:r>
              <a:rPr lang="zh-TW" altLang="en-US" dirty="0" smtClean="0"/>
              <a:t>等於</a:t>
            </a:r>
            <a:r>
              <a:rPr lang="en-US" altLang="zh-TW" dirty="0" smtClean="0"/>
              <a:t>true,</a:t>
            </a:r>
            <a:r>
              <a:rPr lang="zh-TW" altLang="en-US" dirty="0" smtClean="0"/>
              <a:t>而</a:t>
            </a:r>
            <a:r>
              <a:rPr lang="en-US" altLang="zh-TW" dirty="0" err="1" smtClean="0"/>
              <a:t>hashCode</a:t>
            </a:r>
            <a:r>
              <a:rPr lang="zh-TW" altLang="en-US" dirty="0" smtClean="0"/>
              <a:t>的值又相等時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表示這個物件已重覆出現</a:t>
            </a:r>
            <a:endParaRPr lang="en-US" altLang="zh-TW" dirty="0" smtClean="0"/>
          </a:p>
          <a:p>
            <a:r>
              <a:rPr lang="en-US" altLang="zh-TW" dirty="0" smtClean="0"/>
              <a:t>Set</a:t>
            </a:r>
            <a:r>
              <a:rPr lang="zh-TW" altLang="en-US" dirty="0" smtClean="0"/>
              <a:t>最大的特色是不允許重覆</a:t>
            </a:r>
            <a:r>
              <a:rPr lang="en-US" altLang="zh-TW" dirty="0" smtClean="0"/>
              <a:t>,</a:t>
            </a:r>
            <a:r>
              <a:rPr lang="zh-TW" altLang="en-US" dirty="0" smtClean="0"/>
              <a:t>也無法指定順序</a:t>
            </a:r>
            <a:endParaRPr lang="en-US" altLang="zh-TW" dirty="0" smtClean="0"/>
          </a:p>
          <a:p>
            <a:r>
              <a:rPr lang="en-US" altLang="zh-TW" dirty="0" smtClean="0"/>
              <a:t>Set</a:t>
            </a:r>
            <a:r>
              <a:rPr lang="zh-TW" altLang="en-US" dirty="0" smtClean="0"/>
              <a:t>的實作子類別有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HashSet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LinkedHashSet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TreeSet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HashSet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HashSet</a:t>
            </a:r>
            <a:r>
              <a:rPr lang="zh-TW" altLang="en-US" dirty="0" smtClean="0"/>
              <a:t>是典型的</a:t>
            </a:r>
            <a:r>
              <a:rPr lang="en-US" altLang="zh-TW" dirty="0" smtClean="0"/>
              <a:t>Set</a:t>
            </a:r>
            <a:r>
              <a:rPr lang="zh-TW" altLang="en-US" dirty="0" smtClean="0"/>
              <a:t>實作類別</a:t>
            </a:r>
            <a:r>
              <a:rPr lang="en-US" altLang="zh-TW" dirty="0" smtClean="0"/>
              <a:t>,</a:t>
            </a:r>
            <a:r>
              <a:rPr lang="zh-TW" altLang="en-US" dirty="0" smtClean="0"/>
              <a:t>其特性是沒有次序性</a:t>
            </a:r>
            <a:r>
              <a:rPr lang="en-US" altLang="zh-TW" dirty="0" smtClean="0"/>
              <a:t>,</a:t>
            </a:r>
            <a:r>
              <a:rPr lang="zh-TW" altLang="en-US" dirty="0" smtClean="0"/>
              <a:t>不允許值重覆</a:t>
            </a:r>
            <a:endParaRPr lang="en-US" altLang="zh-TW" dirty="0" smtClean="0"/>
          </a:p>
          <a:p>
            <a:r>
              <a:rPr lang="zh-TW" altLang="en-US" dirty="0" smtClean="0"/>
              <a:t>加入的順序與輸出的順序不一定會相同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579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LinkedHashSet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LinkedHashSet</a:t>
            </a:r>
            <a:r>
              <a:rPr lang="zh-TW" altLang="en-US" dirty="0" smtClean="0"/>
              <a:t>仍有</a:t>
            </a:r>
            <a:r>
              <a:rPr lang="en-US" altLang="zh-TW" dirty="0" smtClean="0"/>
              <a:t>Set</a:t>
            </a:r>
            <a:r>
              <a:rPr lang="zh-TW" altLang="en-US" dirty="0" smtClean="0"/>
              <a:t>不允值重覆的特性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但元素加集合中的排列順序跟安插順序一樣</a:t>
            </a:r>
            <a:endParaRPr lang="en-US" altLang="zh-TW" dirty="0" smtClean="0"/>
          </a:p>
          <a:p>
            <a:r>
              <a:rPr lang="zh-TW" altLang="en-US" dirty="0" smtClean="0"/>
              <a:t>就算重覆加入相同物件值</a:t>
            </a:r>
            <a:r>
              <a:rPr lang="en-US" altLang="zh-TW" dirty="0" smtClean="0"/>
              <a:t>,</a:t>
            </a:r>
            <a:r>
              <a:rPr lang="zh-TW" altLang="en-US" dirty="0" smtClean="0"/>
              <a:t>亦無法加入集合</a:t>
            </a:r>
            <a:r>
              <a:rPr lang="en-US" altLang="zh-TW" dirty="0" smtClean="0"/>
              <a:t>,</a:t>
            </a:r>
            <a:r>
              <a:rPr lang="zh-TW" altLang="en-US" dirty="0" smtClean="0"/>
              <a:t>也不影響原有順序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550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SortSet</a:t>
            </a:r>
            <a:r>
              <a:rPr lang="zh-TW" altLang="en-US" dirty="0" smtClean="0"/>
              <a:t>介面簡介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具排序性</a:t>
            </a:r>
            <a:r>
              <a:rPr lang="en-US" altLang="zh-TW" dirty="0" smtClean="0"/>
              <a:t>,</a:t>
            </a:r>
            <a:r>
              <a:rPr lang="zh-TW" altLang="en-US" dirty="0" smtClean="0"/>
              <a:t>當物件加入集合時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不但會做重複性的檢查</a:t>
            </a:r>
            <a:r>
              <a:rPr lang="en-US" altLang="zh-TW" dirty="0" smtClean="0"/>
              <a:t>,</a:t>
            </a:r>
            <a:r>
              <a:rPr lang="zh-TW" altLang="en-US" dirty="0" smtClean="0"/>
              <a:t>加入後還會排序</a:t>
            </a:r>
            <a:endParaRPr lang="en-US" altLang="zh-TW" dirty="0" smtClean="0"/>
          </a:p>
          <a:p>
            <a:r>
              <a:rPr lang="zh-TW" altLang="en-US" dirty="0" smtClean="0"/>
              <a:t>其排序方式是以物件</a:t>
            </a:r>
            <a:r>
              <a:rPr lang="en-US" altLang="zh-TW" dirty="0" err="1" smtClean="0"/>
              <a:t>compareTo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,</a:t>
            </a:r>
            <a:r>
              <a:rPr lang="zh-TW" altLang="en-US" dirty="0" smtClean="0"/>
              <a:t>和已經存的元素相比較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並執行</a:t>
            </a:r>
            <a:r>
              <a:rPr lang="en-US" altLang="zh-TW" dirty="0" err="1" smtClean="0"/>
              <a:t>QuickSort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,</a:t>
            </a:r>
            <a:r>
              <a:rPr lang="zh-TW" altLang="en-US" dirty="0" smtClean="0"/>
              <a:t>將元素由小排到大</a:t>
            </a:r>
            <a:endParaRPr lang="en-US" altLang="zh-TW" dirty="0" smtClean="0"/>
          </a:p>
          <a:p>
            <a:r>
              <a:rPr lang="zh-TW" altLang="en-US" dirty="0" smtClean="0"/>
              <a:t>因此加入</a:t>
            </a:r>
            <a:r>
              <a:rPr lang="en-US" altLang="zh-TW" dirty="0" err="1" smtClean="0"/>
              <a:t>SortSet</a:t>
            </a:r>
            <a:r>
              <a:rPr lang="zh-TW" altLang="en-US" dirty="0" smtClean="0"/>
              <a:t>的物件類別要實作</a:t>
            </a:r>
            <a:r>
              <a:rPr lang="en-US" altLang="zh-TW" dirty="0" err="1" smtClean="0"/>
              <a:t>compareTo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,</a:t>
            </a:r>
            <a:r>
              <a:rPr lang="zh-TW" altLang="en-US" dirty="0" smtClean="0"/>
              <a:t>否則會產生執行時期錯誤</a:t>
            </a:r>
            <a:endParaRPr lang="en-US" altLang="zh-TW" dirty="0" smtClean="0"/>
          </a:p>
          <a:p>
            <a:r>
              <a:rPr lang="zh-TW" altLang="en-US" dirty="0" smtClean="0"/>
              <a:t>而實作</a:t>
            </a:r>
            <a:r>
              <a:rPr lang="en-US" altLang="zh-TW" dirty="0" err="1" smtClean="0"/>
              <a:t>SortSet</a:t>
            </a:r>
            <a:r>
              <a:rPr lang="zh-TW" altLang="en-US" dirty="0" smtClean="0"/>
              <a:t>的類別是</a:t>
            </a:r>
            <a:r>
              <a:rPr lang="en-US" altLang="zh-TW" dirty="0" err="1" smtClean="0"/>
              <a:t>TreeSet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059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NavigableSet</a:t>
            </a:r>
            <a:r>
              <a:rPr lang="zh-TW" altLang="en-US" dirty="0" smtClean="0"/>
              <a:t>介面簡介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NavigableSet</a:t>
            </a:r>
            <a:r>
              <a:rPr lang="zh-TW" altLang="en-US" dirty="0" smtClean="0"/>
              <a:t>是</a:t>
            </a:r>
            <a:r>
              <a:rPr lang="en-US" altLang="zh-TW" dirty="0" smtClean="0"/>
              <a:t>JDK6.0</a:t>
            </a:r>
            <a:r>
              <a:rPr lang="zh-TW" altLang="en-US" dirty="0" smtClean="0"/>
              <a:t>增加的新介面</a:t>
            </a:r>
            <a:r>
              <a:rPr lang="en-US" altLang="zh-TW" dirty="0" smtClean="0"/>
              <a:t>,</a:t>
            </a:r>
            <a:r>
              <a:rPr lang="zh-TW" altLang="en-US" dirty="0" smtClean="0"/>
              <a:t>它是繼承自</a:t>
            </a:r>
            <a:r>
              <a:rPr lang="en-US" altLang="zh-TW" dirty="0" err="1" smtClean="0"/>
              <a:t>SortSet</a:t>
            </a:r>
            <a:r>
              <a:rPr lang="zh-TW" altLang="en-US" dirty="0" smtClean="0"/>
              <a:t>的子類別</a:t>
            </a:r>
            <a:endParaRPr lang="en-US" altLang="zh-TW" dirty="0" smtClean="0"/>
          </a:p>
          <a:p>
            <a:r>
              <a:rPr lang="en-US" altLang="zh-TW" dirty="0" err="1" smtClean="0"/>
              <a:t>NavigableSet</a:t>
            </a:r>
            <a:r>
              <a:rPr lang="zh-TW" altLang="en-US" dirty="0" smtClean="0"/>
              <a:t>除了會做重複性的檢查</a:t>
            </a:r>
            <a:r>
              <a:rPr lang="en-US" altLang="zh-TW" dirty="0" smtClean="0"/>
              <a:t>,</a:t>
            </a:r>
            <a:r>
              <a:rPr lang="zh-TW" altLang="en-US" dirty="0" smtClean="0"/>
              <a:t>能自動排序</a:t>
            </a:r>
            <a:r>
              <a:rPr lang="en-US" altLang="zh-TW" dirty="0" smtClean="0"/>
              <a:t>,</a:t>
            </a:r>
            <a:r>
              <a:rPr lang="zh-TW" altLang="en-US" dirty="0" smtClean="0"/>
              <a:t>還提供可以在已排序集合中前後操控的方法</a:t>
            </a:r>
            <a:r>
              <a:rPr lang="en-US" altLang="zh-TW" dirty="0" smtClean="0"/>
              <a:t>,</a:t>
            </a:r>
            <a:r>
              <a:rPr lang="zh-TW" altLang="en-US" dirty="0" smtClean="0"/>
              <a:t>方便在已排序的集合中往前往後瀏覽物件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89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TreeSet</a:t>
            </a:r>
            <a:r>
              <a:rPr lang="zh-TW" altLang="en-US" dirty="0" smtClean="0"/>
              <a:t>類別簡介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err="1" smtClean="0"/>
              <a:t>TreeSet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NagiableSet</a:t>
            </a:r>
            <a:r>
              <a:rPr lang="zh-TW" altLang="en-US" dirty="0" smtClean="0"/>
              <a:t>的實作類別</a:t>
            </a:r>
            <a:r>
              <a:rPr lang="en-US" altLang="zh-TW" dirty="0" smtClean="0"/>
              <a:t>,</a:t>
            </a:r>
            <a:r>
              <a:rPr lang="zh-TW" altLang="en-US" dirty="0" smtClean="0"/>
              <a:t>所以也是</a:t>
            </a:r>
            <a:r>
              <a:rPr lang="en-US" altLang="zh-TW" dirty="0" err="1" smtClean="0"/>
              <a:t>SortSet</a:t>
            </a:r>
            <a:r>
              <a:rPr lang="zh-TW" altLang="en-US" dirty="0" smtClean="0"/>
              <a:t>實作類別</a:t>
            </a:r>
            <a:endParaRPr lang="en-US" altLang="zh-TW" dirty="0" smtClean="0"/>
          </a:p>
          <a:p>
            <a:r>
              <a:rPr lang="zh-TW" altLang="en-US" dirty="0" smtClean="0"/>
              <a:t>所以物件加入</a:t>
            </a:r>
            <a:r>
              <a:rPr lang="en-US" altLang="zh-TW" dirty="0" err="1" smtClean="0"/>
              <a:t>TreeSet</a:t>
            </a:r>
            <a:r>
              <a:rPr lang="zh-TW" altLang="en-US" dirty="0" smtClean="0"/>
              <a:t>的集合</a:t>
            </a:r>
            <a:r>
              <a:rPr lang="en-US" altLang="zh-TW" dirty="0" smtClean="0"/>
              <a:t>,</a:t>
            </a:r>
            <a:r>
              <a:rPr lang="zh-TW" altLang="en-US" dirty="0" smtClean="0"/>
              <a:t>除了做重複性檢查外</a:t>
            </a:r>
            <a:r>
              <a:rPr lang="en-US" altLang="zh-TW" dirty="0" smtClean="0"/>
              <a:t>,</a:t>
            </a:r>
            <a:r>
              <a:rPr lang="zh-TW" altLang="en-US" dirty="0" smtClean="0"/>
              <a:t>一旦物件加入</a:t>
            </a:r>
            <a:r>
              <a:rPr lang="en-US" altLang="zh-TW" dirty="0" err="1" smtClean="0"/>
              <a:t>TreeSet</a:t>
            </a:r>
            <a:r>
              <a:rPr lang="zh-TW" altLang="en-US" dirty="0" smtClean="0"/>
              <a:t>集合</a:t>
            </a:r>
            <a:r>
              <a:rPr lang="en-US" altLang="zh-TW" dirty="0" smtClean="0"/>
              <a:t>,</a:t>
            </a:r>
            <a:r>
              <a:rPr lang="zh-TW" altLang="en-US" dirty="0" smtClean="0"/>
              <a:t>就會執行讓物件的</a:t>
            </a:r>
            <a:r>
              <a:rPr lang="en-US" altLang="zh-TW" dirty="0" err="1" smtClean="0"/>
              <a:t>compareTo</a:t>
            </a:r>
            <a:r>
              <a:rPr lang="zh-TW" altLang="en-US" dirty="0" smtClean="0"/>
              <a:t>方法來排序</a:t>
            </a:r>
            <a:endParaRPr lang="en-US" altLang="zh-TW" dirty="0" smtClean="0"/>
          </a:p>
          <a:p>
            <a:r>
              <a:rPr lang="zh-TW" altLang="en-US" dirty="0" smtClean="0"/>
              <a:t>因此要加入</a:t>
            </a:r>
            <a:r>
              <a:rPr lang="en-US" altLang="zh-TW" dirty="0" err="1" smtClean="0"/>
              <a:t>TreeSet</a:t>
            </a:r>
            <a:r>
              <a:rPr lang="zh-TW" altLang="en-US" dirty="0" smtClean="0"/>
              <a:t>集合的物件必須是同一類別或其子孫類別的物件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而且該類別要實作</a:t>
            </a:r>
            <a:r>
              <a:rPr lang="en-US" altLang="zh-TW" dirty="0" smtClean="0"/>
              <a:t>Comparable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</a:t>
            </a:r>
            <a:r>
              <a:rPr lang="zh-TW" altLang="en-US" dirty="0" smtClean="0"/>
              <a:t>實</a:t>
            </a:r>
            <a:r>
              <a:rPr lang="zh-TW" altLang="en-US" dirty="0" smtClean="0"/>
              <a:t>作</a:t>
            </a:r>
            <a:r>
              <a:rPr lang="zh-TW" altLang="en-US" dirty="0" smtClean="0"/>
              <a:t>其</a:t>
            </a:r>
            <a:r>
              <a:rPr lang="zh-TW" altLang="en-US" dirty="0" smtClean="0"/>
              <a:t>指定的</a:t>
            </a:r>
            <a:r>
              <a:rPr lang="en-US" altLang="zh-TW" dirty="0" err="1" smtClean="0"/>
              <a:t>compareTo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zh-TW" altLang="en-US" dirty="0" smtClean="0"/>
              <a:t>若將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加入</a:t>
            </a:r>
            <a:r>
              <a:rPr lang="en-US" altLang="zh-TW" dirty="0" err="1" smtClean="0"/>
              <a:t>TreeSet</a:t>
            </a:r>
            <a:r>
              <a:rPr lang="zh-TW" altLang="en-US" dirty="0" smtClean="0"/>
              <a:t>集合中</a:t>
            </a:r>
            <a:r>
              <a:rPr lang="en-US" altLang="zh-TW" dirty="0" smtClean="0"/>
              <a:t>,</a:t>
            </a:r>
            <a:r>
              <a:rPr lang="zh-TW" altLang="en-US" dirty="0" smtClean="0"/>
              <a:t>在執行</a:t>
            </a:r>
            <a:r>
              <a:rPr lang="zh-TW" altLang="en-US" dirty="0"/>
              <a:t>時</a:t>
            </a:r>
            <a:r>
              <a:rPr lang="zh-TW" altLang="en-US" dirty="0" smtClean="0"/>
              <a:t>期呼叫物件的</a:t>
            </a:r>
            <a:r>
              <a:rPr lang="en-US" altLang="zh-TW" dirty="0" err="1" smtClean="0"/>
              <a:t>compareTo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方法發生</a:t>
            </a:r>
            <a:r>
              <a:rPr lang="en-US" altLang="zh-TW" dirty="0" err="1" smtClean="0"/>
              <a:t>NullPointException</a:t>
            </a:r>
            <a:endParaRPr lang="en-US" altLang="zh-TW" dirty="0" smtClean="0"/>
          </a:p>
          <a:p>
            <a:r>
              <a:rPr lang="zh-TW" altLang="en-US" dirty="0" smtClean="0"/>
              <a:t>若將不同類別物件加入</a:t>
            </a:r>
            <a:r>
              <a:rPr lang="en-US" altLang="zh-TW" dirty="0" err="1" smtClean="0"/>
              <a:t>TreeSet</a:t>
            </a:r>
            <a:r>
              <a:rPr lang="zh-TW" altLang="en-US" dirty="0" smtClean="0"/>
              <a:t>集合中</a:t>
            </a:r>
            <a:r>
              <a:rPr lang="en-US" altLang="zh-TW" dirty="0" smtClean="0"/>
              <a:t>,</a:t>
            </a:r>
            <a:r>
              <a:rPr lang="zh-TW" altLang="en-US" dirty="0" smtClean="0"/>
              <a:t>也會在執行物件的</a:t>
            </a:r>
            <a:r>
              <a:rPr lang="en-US" altLang="zh-TW" dirty="0" err="1" smtClean="0"/>
              <a:t>compareTo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方法時產生</a:t>
            </a:r>
            <a:r>
              <a:rPr lang="en-US" altLang="zh-TW" dirty="0" err="1" smtClean="0"/>
              <a:t>ClassCastException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5491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</a:t>
            </a:r>
            <a:r>
              <a:rPr lang="zh-TW" altLang="en-US" dirty="0" smtClean="0"/>
              <a:t>介面簡介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從</a:t>
            </a:r>
            <a:r>
              <a:rPr lang="en-US" altLang="zh-TW" dirty="0" smtClean="0"/>
              <a:t>JDK5.0</a:t>
            </a:r>
            <a:r>
              <a:rPr lang="zh-TW" altLang="en-US" dirty="0" smtClean="0"/>
              <a:t>之後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介面又擴充出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介面</a:t>
            </a:r>
            <a:endParaRPr lang="en-US" altLang="zh-TW" dirty="0" smtClean="0"/>
          </a:p>
          <a:p>
            <a:r>
              <a:rPr lang="en-US" altLang="zh-TW" dirty="0" smtClean="0"/>
              <a:t>Queue</a:t>
            </a:r>
            <a:r>
              <a:rPr lang="zh-TW" altLang="en-US" dirty="0" smtClean="0"/>
              <a:t>是有順序的集合</a:t>
            </a:r>
            <a:r>
              <a:rPr lang="en-US" altLang="zh-TW" dirty="0" smtClean="0"/>
              <a:t>,</a:t>
            </a:r>
            <a:r>
              <a:rPr lang="zh-TW" altLang="en-US" dirty="0" smtClean="0"/>
              <a:t>其提供先進先出</a:t>
            </a:r>
            <a:r>
              <a:rPr lang="en-US" altLang="zh-TW" dirty="0" smtClean="0"/>
              <a:t>(first in first out)</a:t>
            </a:r>
            <a:r>
              <a:rPr lang="zh-TW" altLang="en-US" dirty="0" smtClean="0"/>
              <a:t>的原則控制元素的存取</a:t>
            </a:r>
            <a:endParaRPr lang="en-US" altLang="zh-TW" dirty="0" smtClean="0"/>
          </a:p>
          <a:p>
            <a:r>
              <a:rPr lang="zh-TW" altLang="en-US" dirty="0" smtClean="0"/>
              <a:t>最常用來處理排程</a:t>
            </a:r>
            <a:r>
              <a:rPr lang="zh-TW" altLang="en-US" dirty="0" smtClean="0">
                <a:latin typeface="新細明體"/>
                <a:ea typeface="新細明體"/>
              </a:rPr>
              <a:t>、</a:t>
            </a:r>
            <a:r>
              <a:rPr lang="zh-TW" altLang="en-US" dirty="0" smtClean="0"/>
              <a:t>排隊系統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523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PriorityQueue</a:t>
            </a:r>
            <a:r>
              <a:rPr lang="zh-TW" altLang="en-US" dirty="0" smtClean="0"/>
              <a:t>類別簡介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它實作了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介面</a:t>
            </a:r>
            <a:endParaRPr lang="en-US" altLang="zh-TW" dirty="0" smtClean="0"/>
          </a:p>
          <a:p>
            <a:r>
              <a:rPr lang="zh-TW" altLang="en-US" dirty="0" smtClean="0"/>
              <a:t>元素會依先進先出原則排列其位置</a:t>
            </a:r>
            <a:endParaRPr lang="en-US" altLang="zh-TW" dirty="0" smtClean="0"/>
          </a:p>
          <a:p>
            <a:r>
              <a:rPr lang="zh-TW" altLang="en-US" dirty="0" smtClean="0"/>
              <a:t>利用自然排序法調整排列順序</a:t>
            </a:r>
            <a:r>
              <a:rPr lang="en-US" altLang="zh-TW" dirty="0" smtClean="0"/>
              <a:t>,</a:t>
            </a:r>
            <a:r>
              <a:rPr lang="zh-TW" altLang="en-US" dirty="0" smtClean="0"/>
              <a:t>也就是用元素本身實作的</a:t>
            </a:r>
            <a:r>
              <a:rPr lang="en-US" altLang="zh-TW" dirty="0" err="1" smtClean="0"/>
              <a:t>compareTo</a:t>
            </a:r>
            <a:r>
              <a:rPr lang="en-US" altLang="zh-TW" dirty="0" smtClean="0"/>
              <a:t>()</a:t>
            </a:r>
            <a:r>
              <a:rPr lang="zh-TW" altLang="en-US" dirty="0" smtClean="0"/>
              <a:t>來執行排序</a:t>
            </a:r>
            <a:endParaRPr lang="en-US" altLang="zh-TW" dirty="0" smtClean="0"/>
          </a:p>
          <a:p>
            <a:r>
              <a:rPr lang="en-US" altLang="zh-TW" dirty="0" err="1" smtClean="0"/>
              <a:t>PriorityQueue</a:t>
            </a:r>
            <a:r>
              <a:rPr lang="zh-TW" altLang="en-US" dirty="0" smtClean="0"/>
              <a:t>集合中的物件不允許</a:t>
            </a:r>
            <a:r>
              <a:rPr lang="en-US" altLang="zh-TW" dirty="0" smtClean="0"/>
              <a:t>null</a:t>
            </a:r>
            <a:r>
              <a:rPr lang="zh-TW" altLang="en-US" smtClean="0"/>
              <a:t>元素值</a:t>
            </a:r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9460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Map</a:t>
            </a:r>
            <a:r>
              <a:rPr lang="zh-TW" altLang="en-US" dirty="0" smtClean="0"/>
              <a:t>中的一組元素有兩個部分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鍵值</a:t>
            </a:r>
            <a:r>
              <a:rPr lang="en-US" altLang="zh-TW" dirty="0" smtClean="0"/>
              <a:t>(key)</a:t>
            </a:r>
          </a:p>
          <a:p>
            <a:pPr lvl="1"/>
            <a:r>
              <a:rPr lang="zh-TW" altLang="en-US" dirty="0" smtClean="0"/>
              <a:t>對應的資料物件值</a:t>
            </a:r>
            <a:r>
              <a:rPr lang="en-US" altLang="zh-TW" dirty="0" smtClean="0"/>
              <a:t>(value)</a:t>
            </a:r>
          </a:p>
          <a:p>
            <a:r>
              <a:rPr lang="en-US" altLang="zh-TW" dirty="0" smtClean="0"/>
              <a:t>Map</a:t>
            </a:r>
            <a:r>
              <a:rPr lang="zh-TW" altLang="en-US" dirty="0" smtClean="0"/>
              <a:t>中的每個元素的鍵值都不相同</a:t>
            </a:r>
            <a:r>
              <a:rPr lang="en-US" altLang="zh-TW" dirty="0" smtClean="0"/>
              <a:t>,</a:t>
            </a:r>
            <a:r>
              <a:rPr lang="zh-TW" altLang="en-US" dirty="0" smtClean="0"/>
              <a:t>每個鍵值對應到一個而且只有一個資料物件值</a:t>
            </a:r>
            <a:endParaRPr lang="en-US" altLang="zh-TW" dirty="0" smtClean="0"/>
          </a:p>
          <a:p>
            <a:r>
              <a:rPr lang="en-US" altLang="zh-TW" dirty="0" smtClean="0"/>
              <a:t>Key</a:t>
            </a:r>
            <a:r>
              <a:rPr lang="zh-TW" altLang="en-US" dirty="0" smtClean="0"/>
              <a:t>值不可重覆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但是要成為有意的鍵值物件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該類別應該要覆蓋</a:t>
            </a:r>
            <a:r>
              <a:rPr lang="en-US" altLang="zh-TW" dirty="0" smtClean="0"/>
              <a:t>equals()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hashCode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,</a:t>
            </a:r>
            <a:r>
              <a:rPr lang="zh-TW" altLang="en-US" dirty="0" smtClean="0"/>
              <a:t>否則鍵值的重覆檢查會有問題</a:t>
            </a:r>
            <a:endParaRPr lang="en-US" altLang="zh-TW" dirty="0" smtClean="0"/>
          </a:p>
          <a:p>
            <a:r>
              <a:rPr lang="en-US" altLang="zh-TW" dirty="0" smtClean="0"/>
              <a:t>Value</a:t>
            </a:r>
            <a:r>
              <a:rPr lang="zh-TW" altLang="en-US" dirty="0" smtClean="0"/>
              <a:t>值可重覆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常見的</a:t>
            </a:r>
            <a:r>
              <a:rPr lang="en-US" altLang="zh-TW" dirty="0" smtClean="0"/>
              <a:t>Map</a:t>
            </a:r>
            <a:r>
              <a:rPr lang="zh-TW" altLang="en-US" dirty="0" smtClean="0"/>
              <a:t>實作類別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HashMap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元素加入的順序與鍵值排列順序可能不同</a:t>
            </a:r>
            <a:endParaRPr lang="en-US" altLang="zh-TW" dirty="0" smtClean="0"/>
          </a:p>
          <a:p>
            <a:r>
              <a:rPr lang="en-US" altLang="zh-TW" dirty="0" err="1" smtClean="0"/>
              <a:t>LinkedHashMap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元素加入的順序與鍵值排列順序相同</a:t>
            </a:r>
            <a:endParaRPr lang="en-US" altLang="zh-TW" dirty="0" smtClean="0"/>
          </a:p>
          <a:p>
            <a:r>
              <a:rPr lang="en-US" altLang="zh-TW" dirty="0" err="1" smtClean="0"/>
              <a:t>TreeMap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鍵值會依自然順序排序</a:t>
            </a:r>
            <a:endParaRPr lang="en-US" altLang="zh-TW" dirty="0" smtClean="0"/>
          </a:p>
          <a:p>
            <a:r>
              <a:rPr lang="en-US" altLang="zh-TW" dirty="0" err="1" smtClean="0"/>
              <a:t>HashTable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功能與</a:t>
            </a:r>
            <a:r>
              <a:rPr lang="en-US" altLang="zh-TW" dirty="0" err="1" smtClean="0"/>
              <a:t>HashMap</a:t>
            </a:r>
            <a:r>
              <a:rPr lang="zh-TW" altLang="en-US" dirty="0" smtClean="0"/>
              <a:t>一樣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但其具</a:t>
            </a:r>
            <a:r>
              <a:rPr lang="en-US" altLang="zh-TW" dirty="0" err="1" smtClean="0"/>
              <a:t>Thead</a:t>
            </a:r>
            <a:r>
              <a:rPr lang="en-US" altLang="zh-TW" dirty="0" smtClean="0"/>
              <a:t>-safe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java.util.Collection</a:t>
            </a:r>
            <a:r>
              <a:rPr lang="zh-TW" altLang="en-US" dirty="0" smtClean="0"/>
              <a:t>介面簡述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Collection</a:t>
            </a:r>
            <a:r>
              <a:rPr lang="zh-TW" altLang="en-US" dirty="0" smtClean="0"/>
              <a:t>介面中定義了所有集合最基本的存取方式  </a:t>
            </a:r>
            <a:r>
              <a:rPr lang="en-US" altLang="zh-TW" dirty="0" smtClean="0"/>
              <a:t>(</a:t>
            </a:r>
            <a:r>
              <a:rPr lang="zh-TW" altLang="en-US" dirty="0" smtClean="0"/>
              <a:t>看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Collection</a:t>
            </a:r>
            <a:r>
              <a:rPr lang="zh-TW" altLang="en-US" dirty="0" smtClean="0"/>
              <a:t>介面並未定義集合中資料之間的順序性、或重複性</a:t>
            </a:r>
            <a:endParaRPr lang="en-US" altLang="zh-TW" dirty="0" smtClean="0"/>
          </a:p>
          <a:p>
            <a:r>
              <a:rPr lang="zh-TW" altLang="en-US" dirty="0" smtClean="0"/>
              <a:t>何謂順序性及重複性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順序性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表示將物件加入集合時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可以設定其先後順序關係；因此可以依據順序的索引值來取出物件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重複性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表示集合是否允許加入重複的物件值</a:t>
            </a:r>
            <a:r>
              <a:rPr lang="en-US" altLang="zh-TW" dirty="0" smtClean="0"/>
              <a:t>,</a:t>
            </a:r>
            <a:r>
              <a:rPr lang="zh-TW" altLang="en-US" dirty="0" smtClean="0"/>
              <a:t>而所謂的</a:t>
            </a:r>
            <a:r>
              <a:rPr lang="zh-TW" altLang="en-US" dirty="0" smtClean="0">
                <a:solidFill>
                  <a:srgbClr val="FF0000"/>
                </a:solidFill>
              </a:rPr>
              <a:t>重覆</a:t>
            </a:r>
            <a:r>
              <a:rPr lang="zh-TW" altLang="en-US" dirty="0" smtClean="0"/>
              <a:t>是指呼叫該物件的</a:t>
            </a:r>
            <a:r>
              <a:rPr lang="en-US" altLang="zh-TW" dirty="0" smtClean="0"/>
              <a:t>equals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hashCode</a:t>
            </a:r>
            <a:r>
              <a:rPr lang="zh-TW" altLang="en-US" dirty="0" smtClean="0"/>
              <a:t>比較時其值為</a:t>
            </a:r>
            <a:r>
              <a:rPr lang="en-US" altLang="zh-TW" dirty="0" smtClean="0"/>
              <a:t>true,</a:t>
            </a:r>
            <a:r>
              <a:rPr lang="zh-TW" altLang="en-US" dirty="0" smtClean="0"/>
              <a:t>即表示加入集合中的物件值重覆</a:t>
            </a:r>
            <a:endParaRPr lang="en-US" altLang="zh-TW" dirty="0" smtClean="0"/>
          </a:p>
          <a:p>
            <a:r>
              <a:rPr lang="zh-TW" altLang="en-US" dirty="0" smtClean="0"/>
              <a:t>致於各類集合的順序性、重覆性要由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介面的子類別或孫類別中實作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Collection</a:t>
            </a:r>
            <a:r>
              <a:rPr lang="zh-TW" altLang="en-US" dirty="0" smtClean="0"/>
              <a:t>的階層關係</a:t>
            </a:r>
            <a:endParaRPr lang="zh-TW" altLang="en-US" dirty="0"/>
          </a:p>
        </p:txBody>
      </p:sp>
      <p:graphicFrame>
        <p:nvGraphicFramePr>
          <p:cNvPr id="6" name="資料庫圖表 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r>
              <a:rPr lang="zh-TW" altLang="en-US" dirty="0" smtClean="0"/>
              <a:t>介面簡述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r>
              <a:rPr lang="zh-TW" altLang="en-US" dirty="0" smtClean="0"/>
              <a:t>介面最有的特點是有順序性</a:t>
            </a:r>
            <a:r>
              <a:rPr lang="en-US" altLang="zh-TW" dirty="0" smtClean="0"/>
              <a:t>,</a:t>
            </a:r>
            <a:r>
              <a:rPr lang="zh-TW" altLang="en-US" dirty="0" smtClean="0"/>
              <a:t>亦表示</a:t>
            </a:r>
            <a:r>
              <a:rPr lang="en-US" altLang="zh-TW" dirty="0" smtClean="0"/>
              <a:t>,</a:t>
            </a:r>
            <a:r>
              <a:rPr lang="zh-TW" altLang="en-US" dirty="0" smtClean="0"/>
              <a:t>加入物件至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集合時是可指定位置</a:t>
            </a:r>
            <a:endParaRPr lang="en-US" altLang="zh-TW" dirty="0" smtClean="0"/>
          </a:p>
          <a:p>
            <a:r>
              <a:rPr lang="en-US" altLang="zh-TW" dirty="0" smtClean="0"/>
              <a:t>List</a:t>
            </a:r>
            <a:r>
              <a:rPr lang="zh-TW" altLang="en-US" dirty="0" smtClean="0"/>
              <a:t>的實作類別有以下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ArrayList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LinkedList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簡述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有順序性</a:t>
            </a:r>
            <a:r>
              <a:rPr lang="en-US" altLang="zh-TW" dirty="0" smtClean="0"/>
              <a:t>,</a:t>
            </a:r>
            <a:r>
              <a:rPr lang="zh-TW" altLang="en-US" dirty="0" smtClean="0"/>
              <a:t>其順序是以加入的先後順序為其元素的順序</a:t>
            </a:r>
            <a:r>
              <a:rPr lang="en-US" altLang="zh-TW" dirty="0" smtClean="0"/>
              <a:t>,</a:t>
            </a:r>
            <a:r>
              <a:rPr lang="zh-TW" altLang="en-US" dirty="0" smtClean="0"/>
              <a:t>而加入的元素物件允許重覆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可以透過索引值隨機存集合中的元素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可以指定加入的物件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插入在集合中的那一個位置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其操作方式有點類示陣列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但若要對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索引值在中間的元素進行安插和移除</a:t>
            </a:r>
            <a:r>
              <a:rPr lang="en-US" altLang="zh-TW" dirty="0" smtClean="0"/>
              <a:t>,</a:t>
            </a:r>
            <a:r>
              <a:rPr lang="zh-TW" altLang="en-US" dirty="0" smtClean="0"/>
              <a:t>其效能略差</a:t>
            </a:r>
            <a:r>
              <a:rPr lang="en-US" altLang="zh-TW" dirty="0" smtClean="0"/>
              <a:t>(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LinkedList</a:t>
            </a:r>
            <a:r>
              <a:rPr lang="zh-TW" altLang="en-US" dirty="0" smtClean="0"/>
              <a:t>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LinkedList</a:t>
            </a:r>
            <a:r>
              <a:rPr lang="zh-TW" altLang="en-US" dirty="0" smtClean="0"/>
              <a:t>簡述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LinkedList</a:t>
            </a:r>
            <a:r>
              <a:rPr lang="zh-TW" altLang="en-US" dirty="0" smtClean="0"/>
              <a:t>卻是以鏈結依序串連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中的元素</a:t>
            </a:r>
            <a:endParaRPr lang="en-US" altLang="zh-TW" dirty="0" smtClean="0"/>
          </a:p>
          <a:p>
            <a:r>
              <a:rPr lang="zh-TW" altLang="en-US" dirty="0" smtClean="0"/>
              <a:t>若要找出集合中的某一物件值</a:t>
            </a:r>
            <a:r>
              <a:rPr lang="en-US" altLang="zh-TW" dirty="0" smtClean="0"/>
              <a:t>,</a:t>
            </a:r>
            <a:r>
              <a:rPr lang="zh-TW" altLang="en-US" dirty="0" smtClean="0"/>
              <a:t>則必需從集合的第一個元素開始搜尋到最後一個元素</a:t>
            </a:r>
            <a:r>
              <a:rPr lang="en-US" altLang="zh-TW" dirty="0" smtClean="0"/>
              <a:t>,</a:t>
            </a:r>
            <a:r>
              <a:rPr lang="zh-TW" altLang="en-US" dirty="0" smtClean="0"/>
              <a:t>所以不適合以索引值直接隨機存取其中的元素</a:t>
            </a:r>
            <a:endParaRPr lang="en-US" altLang="zh-TW" dirty="0" smtClean="0"/>
          </a:p>
          <a:p>
            <a:r>
              <a:rPr lang="zh-TW" altLang="en-US" dirty="0" smtClean="0"/>
              <a:t>但若時常需要在集合中插入物件或刪除物件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其效能比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好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</a:t>
            </a:r>
            <a:r>
              <a:rPr lang="zh-TW" altLang="en-US" dirty="0" smtClean="0"/>
              <a:t>類別簡介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Vector</a:t>
            </a:r>
            <a:r>
              <a:rPr lang="zh-TW" altLang="en-US" dirty="0" smtClean="0"/>
              <a:t>是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的原始集合</a:t>
            </a:r>
            <a:r>
              <a:rPr lang="en-US" altLang="zh-TW" dirty="0" smtClean="0"/>
              <a:t>,</a:t>
            </a:r>
            <a:r>
              <a:rPr lang="zh-TW" altLang="en-US" dirty="0" smtClean="0"/>
              <a:t>其特性基本上與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相同</a:t>
            </a:r>
            <a:r>
              <a:rPr lang="en-US" altLang="zh-TW" dirty="0" smtClean="0"/>
              <a:t>,</a:t>
            </a:r>
            <a:r>
              <a:rPr lang="zh-TW" altLang="en-US" dirty="0" smtClean="0"/>
              <a:t>唯一不同處</a:t>
            </a:r>
            <a:r>
              <a:rPr lang="en-US" altLang="zh-TW" dirty="0" smtClean="0"/>
              <a:t>,</a:t>
            </a:r>
            <a:r>
              <a:rPr lang="zh-TW" altLang="en-US" dirty="0" smtClean="0"/>
              <a:t>在多執行緒的機制下</a:t>
            </a:r>
            <a:r>
              <a:rPr lang="en-US" altLang="zh-TW" dirty="0" smtClean="0"/>
              <a:t>,Vector</a:t>
            </a:r>
            <a:r>
              <a:rPr lang="zh-TW" altLang="en-US" dirty="0" smtClean="0"/>
              <a:t>在同步維護上是</a:t>
            </a:r>
            <a:r>
              <a:rPr lang="en-US" altLang="zh-TW" dirty="0" smtClean="0"/>
              <a:t>thread-safe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,</a:t>
            </a:r>
            <a:r>
              <a:rPr lang="zh-TW" altLang="en-US" dirty="0" smtClean="0"/>
              <a:t>而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不是</a:t>
            </a:r>
            <a:endParaRPr lang="en-US" altLang="zh-TW" dirty="0" smtClean="0"/>
          </a:p>
          <a:p>
            <a:r>
              <a:rPr lang="en-US" altLang="zh-TW" dirty="0" smtClean="0"/>
              <a:t>Vector</a:t>
            </a:r>
            <a:r>
              <a:rPr lang="zh-TW" altLang="en-US" dirty="0" smtClean="0"/>
              <a:t>的原始碼中所有對外的</a:t>
            </a:r>
            <a:r>
              <a:rPr lang="en-US" altLang="zh-TW" dirty="0" smtClean="0"/>
              <a:t>public</a:t>
            </a:r>
            <a:r>
              <a:rPr lang="zh-TW" altLang="en-US" dirty="0" smtClean="0"/>
              <a:t>方法都加上了</a:t>
            </a:r>
            <a:r>
              <a:rPr lang="en-US" altLang="zh-TW" dirty="0" smtClean="0"/>
              <a:t>synchronized</a:t>
            </a:r>
            <a:r>
              <a:rPr lang="zh-TW" altLang="en-US" dirty="0" smtClean="0"/>
              <a:t>修飾子</a:t>
            </a:r>
            <a:endParaRPr lang="en-US" altLang="zh-TW" dirty="0" smtClean="0"/>
          </a:p>
          <a:p>
            <a:r>
              <a:rPr lang="en-US" altLang="zh-TW" dirty="0" smtClean="0"/>
              <a:t>Vector</a:t>
            </a:r>
            <a:r>
              <a:rPr lang="zh-TW" altLang="en-US" dirty="0" smtClean="0"/>
              <a:t>在效率上就比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差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792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</a:t>
            </a:r>
            <a:r>
              <a:rPr lang="zh-TW" altLang="en-US" dirty="0"/>
              <a:t>類別簡介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Stack</a:t>
            </a:r>
            <a:r>
              <a:rPr lang="zh-TW" altLang="en-US" dirty="0" smtClean="0"/>
              <a:t>類別是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的子類別</a:t>
            </a:r>
            <a:r>
              <a:rPr lang="en-US" altLang="zh-TW" dirty="0" smtClean="0"/>
              <a:t>,</a:t>
            </a:r>
            <a:r>
              <a:rPr lang="zh-TW" altLang="en-US" dirty="0" smtClean="0"/>
              <a:t>它支援後進先出的原則</a:t>
            </a:r>
            <a:r>
              <a:rPr lang="en-US" altLang="zh-TW" dirty="0" smtClean="0"/>
              <a:t>(Last in first out)(first in last out</a:t>
            </a:r>
            <a:r>
              <a:rPr lang="zh-TW" altLang="en-US" dirty="0" smtClean="0"/>
              <a:t>先進後出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可利用</a:t>
            </a:r>
            <a:r>
              <a:rPr lang="en-US" altLang="zh-TW" dirty="0" smtClean="0"/>
              <a:t>push()</a:t>
            </a:r>
            <a:r>
              <a:rPr lang="zh-TW" altLang="en-US" dirty="0" smtClean="0"/>
              <a:t>方法加入原素內容</a:t>
            </a:r>
            <a:endParaRPr lang="en-US" altLang="zh-TW" dirty="0" smtClean="0"/>
          </a:p>
          <a:p>
            <a:r>
              <a:rPr lang="zh-TW" altLang="en-US" dirty="0" smtClean="0"/>
              <a:t>利用</a:t>
            </a:r>
            <a:r>
              <a:rPr lang="en-US" altLang="zh-TW" dirty="0" smtClean="0"/>
              <a:t>peek()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pop()</a:t>
            </a:r>
            <a:r>
              <a:rPr lang="zh-TW" altLang="en-US" dirty="0" smtClean="0"/>
              <a:t>取得集合內元素的資料</a:t>
            </a:r>
            <a:endParaRPr lang="en-US" altLang="zh-TW" dirty="0"/>
          </a:p>
          <a:p>
            <a:r>
              <a:rPr lang="en-US" altLang="zh-TW" dirty="0" smtClean="0"/>
              <a:t>pop()</a:t>
            </a:r>
            <a:r>
              <a:rPr lang="zh-TW" altLang="en-US" dirty="0" smtClean="0"/>
              <a:t>在取得元素內容後會將該元素刪除</a:t>
            </a:r>
            <a:r>
              <a:rPr lang="en-US" altLang="zh-TW" dirty="0" smtClean="0"/>
              <a:t>,</a:t>
            </a:r>
            <a:r>
              <a:rPr lang="zh-TW" altLang="en-US" dirty="0" smtClean="0"/>
              <a:t>而</a:t>
            </a:r>
            <a:r>
              <a:rPr lang="en-US" altLang="zh-TW" dirty="0" smtClean="0"/>
              <a:t>peek()</a:t>
            </a:r>
            <a:r>
              <a:rPr lang="zh-TW" altLang="en-US" dirty="0" smtClean="0"/>
              <a:t>不會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637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r>
              <a:rPr lang="zh-TW" altLang="en-US" dirty="0" smtClean="0"/>
              <a:t>集合中元素的排序問題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陣列中的元素值排序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可以用</a:t>
            </a:r>
            <a:r>
              <a:rPr lang="en-US" altLang="zh-TW" dirty="0" err="1" smtClean="0"/>
              <a:t>Arrays.sort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而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集合中元素排序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可以使用</a:t>
            </a:r>
            <a:r>
              <a:rPr lang="en-US" altLang="zh-TW" dirty="0" err="1" smtClean="0"/>
              <a:t>Collection</a:t>
            </a:r>
            <a:r>
              <a:rPr lang="en-US" altLang="zh-TW" dirty="0" err="1" smtClean="0">
                <a:solidFill>
                  <a:srgbClr val="FF0000"/>
                </a:solidFill>
              </a:rPr>
              <a:t>s</a:t>
            </a:r>
            <a:r>
              <a:rPr lang="en-US" altLang="zh-TW" dirty="0" err="1" smtClean="0"/>
              <a:t>.sort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如果是</a:t>
            </a:r>
            <a:r>
              <a:rPr lang="en-US" altLang="zh-TW" dirty="0" smtClean="0"/>
              <a:t>Set</a:t>
            </a:r>
            <a:r>
              <a:rPr lang="zh-TW" altLang="en-US" dirty="0" smtClean="0"/>
              <a:t>集合中元素要做排序</a:t>
            </a:r>
            <a:r>
              <a:rPr lang="en-US" altLang="zh-TW" dirty="0" smtClean="0"/>
              <a:t>,</a:t>
            </a:r>
            <a:r>
              <a:rPr lang="zh-TW" altLang="en-US" dirty="0" smtClean="0"/>
              <a:t>有兩處理方式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可以先使用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LinkedList</a:t>
            </a:r>
            <a:r>
              <a:rPr lang="zh-TW" altLang="en-US" dirty="0" smtClean="0"/>
              <a:t>將</a:t>
            </a:r>
            <a:r>
              <a:rPr lang="en-US" altLang="zh-TW" dirty="0" smtClean="0"/>
              <a:t>Set</a:t>
            </a:r>
            <a:r>
              <a:rPr lang="zh-TW" altLang="en-US" dirty="0" smtClean="0"/>
              <a:t>物件轉換為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再使用</a:t>
            </a:r>
            <a:r>
              <a:rPr lang="en-US" altLang="zh-TW" dirty="0" err="1" smtClean="0"/>
              <a:t>Collections.sort</a:t>
            </a:r>
            <a:r>
              <a:rPr lang="en-US" altLang="zh-TW" dirty="0" smtClean="0"/>
              <a:t>()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err="1" smtClean="0"/>
              <a:t>TreeSet</a:t>
            </a:r>
            <a:endParaRPr lang="en-US" altLang="zh-TW" dirty="0" smtClean="0"/>
          </a:p>
          <a:p>
            <a:r>
              <a:rPr lang="zh-TW" altLang="en-US" dirty="0" smtClean="0"/>
              <a:t>不論陣列或</a:t>
            </a:r>
            <a:r>
              <a:rPr lang="en-US" altLang="zh-TW" dirty="0" smtClean="0"/>
              <a:t>List,</a:t>
            </a:r>
            <a:r>
              <a:rPr lang="zh-TW" altLang="en-US" dirty="0" smtClean="0"/>
              <a:t>若需要排序元素值</a:t>
            </a:r>
            <a:r>
              <a:rPr lang="en-US" altLang="zh-TW" dirty="0" smtClean="0"/>
              <a:t>,</a:t>
            </a:r>
            <a:r>
              <a:rPr lang="zh-TW" altLang="en-US" dirty="0" smtClean="0"/>
              <a:t>前提這些元素物件所宣告的類別必需實作</a:t>
            </a:r>
            <a:r>
              <a:rPr lang="en-US" altLang="zh-TW" dirty="0" smtClean="0"/>
              <a:t>Comparable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,</a:t>
            </a:r>
            <a:r>
              <a:rPr lang="zh-TW" altLang="en-US" dirty="0" smtClean="0"/>
              <a:t>且要實作其指定的</a:t>
            </a:r>
            <a:r>
              <a:rPr lang="en-US" altLang="zh-TW" dirty="0" err="1" smtClean="0"/>
              <a:t>compareTo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並把自己的排序邏輯寫在</a:t>
            </a:r>
            <a:r>
              <a:rPr lang="en-US" altLang="zh-TW" dirty="0" err="1" smtClean="0"/>
              <a:t>compareTo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方法中</a:t>
            </a:r>
            <a:endParaRPr lang="en-US" altLang="zh-TW" dirty="0" smtClean="0"/>
          </a:p>
          <a:p>
            <a:r>
              <a:rPr lang="zh-TW" altLang="en-US" dirty="0" smtClean="0"/>
              <a:t>若是原先定義的排序邏輯不敷使用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可以實作另一個</a:t>
            </a:r>
            <a:r>
              <a:rPr lang="en-US" altLang="zh-TW" dirty="0" smtClean="0"/>
              <a:t>Comparator</a:t>
            </a:r>
            <a:r>
              <a:rPr lang="zh-TW" altLang="en-US" dirty="0" smtClean="0"/>
              <a:t>介面的</a:t>
            </a:r>
            <a:r>
              <a:rPr lang="en-US" altLang="zh-TW" dirty="0" smtClean="0"/>
              <a:t>compare()</a:t>
            </a:r>
            <a:r>
              <a:rPr lang="zh-TW" altLang="en-US" dirty="0" smtClean="0"/>
              <a:t>方法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1874</Words>
  <Application>Microsoft Office PowerPoint</Application>
  <PresentationFormat>如螢幕大小 (4:3)</PresentationFormat>
  <Paragraphs>134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Collection集合</vt:lpstr>
      <vt:lpstr>java.util.Collection介面簡述</vt:lpstr>
      <vt:lpstr>Collection的階層關係</vt:lpstr>
      <vt:lpstr>List介面簡述</vt:lpstr>
      <vt:lpstr>ArrayList簡述</vt:lpstr>
      <vt:lpstr>LinkedList簡述</vt:lpstr>
      <vt:lpstr>Vector類別簡介</vt:lpstr>
      <vt:lpstr>Stack類別簡介</vt:lpstr>
      <vt:lpstr>List集合中元素的排序問題</vt:lpstr>
      <vt:lpstr>Set介面簡介</vt:lpstr>
      <vt:lpstr>HashSet簡介</vt:lpstr>
      <vt:lpstr>LinkedHashSet簡介</vt:lpstr>
      <vt:lpstr>SortSet介面簡介</vt:lpstr>
      <vt:lpstr>NavigableSet介面簡介</vt:lpstr>
      <vt:lpstr>TreeSet類別簡介</vt:lpstr>
      <vt:lpstr>Queue介面簡介</vt:lpstr>
      <vt:lpstr>PriorityQueue類別簡介</vt:lpstr>
      <vt:lpstr>Map簡介</vt:lpstr>
      <vt:lpstr>常見的Map實作類別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Collection集合</dc:title>
  <dc:creator>Tom</dc:creator>
  <cp:lastModifiedBy>All User</cp:lastModifiedBy>
  <cp:revision>68</cp:revision>
  <dcterms:created xsi:type="dcterms:W3CDTF">2011-09-14T15:49:50Z</dcterms:created>
  <dcterms:modified xsi:type="dcterms:W3CDTF">2013-04-22T12:46:27Z</dcterms:modified>
</cp:coreProperties>
</file>