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8E858-6AE1-4630-B955-1158AC8A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948B29-5AAB-4D5B-8B6D-CF5830A51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DB534-32FF-4D79-B606-5D36772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9D9F5-F41B-4FDB-A55A-21687FC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F08595-3A5E-43CE-8380-361A17E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1F089-1769-45F0-A11F-FB5EDB37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11694D-2F87-4335-A6E2-155CF57B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2876F-29FC-4DF6-868E-A0902919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CA907B-A921-4BF5-8D36-539084D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8EB67-60F9-4045-AACE-B22ECAA9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6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13E61B-D649-4C43-BD50-643A5335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5AAF2-C674-415D-A9AD-3A7EDAAC6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9ACD7-7753-4685-BFB8-454A0F4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497A2-CCD4-4DA8-9CB7-97A995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5EF01-200E-49FA-9693-1EC61219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7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55FD0-59F7-4C30-964F-F7535D5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3BCF1-84B7-4085-AE19-358CF5DB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9D8F2-B2EC-45AE-9C15-5921613B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16067-FC27-4F07-90C4-4ED07E67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6DA7F-C6F2-425F-916D-650BBABA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28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F48F-9598-4BF5-AA71-8343005E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FA0805-627F-4454-BB01-C419AF46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EED1F-A752-46C8-9577-A21CF76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4C385E-CB41-4E31-B8C3-108B5E8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71C61-80A0-485B-A6DF-5F3291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76418-6722-496E-8390-B14D60C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3A3AE-09FA-4475-8BBD-01FA685E5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8EFACD-5B01-4B8B-BC4E-CD954160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8D1457-5FF2-4FF4-B64A-E0D83C64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40440A-E757-4B7A-AF63-7108468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CE6491-CEF9-4664-A73E-AB9FE8B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52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D442-D4CF-420A-84C2-F1B882A9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9F3E9B-62D9-46CC-9036-8F265204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ADAB4C-FEA9-4DD2-AEE2-3D66791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87A20A-786A-40AF-A306-C4C727A2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B34120-22A9-45FB-8586-BD7365BF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F03808-6C1D-4013-A8D2-5CC5FF15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598D74-11A0-4B6A-B49D-361C7948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C0A825-6A42-4B34-A18E-1C98DFA5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049DD-600A-4A94-ACBF-5719211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DAAD6E-C14F-4047-A0D5-70359F0C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B2A280-97FC-4A36-B41B-2AB00DA7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E8501A-50EC-47C8-A4CE-A046D2F8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873FD8-1B7D-4523-A53A-F3CBFB2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1984FA-1828-40A1-B4FD-05877945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524C-E73D-4A11-962A-E35107E4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11C3E-4B1C-40D8-BBEA-8D58BBA4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B1F8A-F537-4764-89F5-71D13174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2E82FE-7B98-4C17-B813-A520AEF0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EEDD0D-5DC2-4658-A21C-A6D66CD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C49930-9283-4164-8446-A06D6AC6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08010C-082C-42AC-B0D9-C1E5D30B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2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EE92-2F64-4E57-B88E-103CB30B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FC918D-EC50-4785-BCB6-E1D2B99C9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ACA8D2-BFB4-4F40-9A69-1B4C87B2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03DFC2-F13C-4BFF-82B5-7FED23F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0CB291-B7E0-413E-8C08-2239DCA0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E4CA75-553A-496D-8CB5-459AF6B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5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41510F-08D9-44E7-BCFE-6D081FE0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5F5031-405F-441C-B36B-07377401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52D7D-9365-4968-AD54-3E92487B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ED1C-9777-421A-8670-90CEAFA8B566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1C2E3-EF66-4781-AE74-CAD6F792A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17AC2D-CEB9-4845-9407-98D4810E8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DD00-9FC0-4786-9A8A-4058F8643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BDF3B-D9C0-4102-AD3D-BB484B51E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AD5DA8-512E-440A-9C5E-527EAB98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504"/>
            <a:ext cx="9144000" cy="1655762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游志信、黃致瑋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4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9B95A-F345-4B05-BF88-07616E74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Database.js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3FE71-3C76-4C72-8477-F64AFE58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3" y="2003955"/>
            <a:ext cx="5124572" cy="4351338"/>
          </a:xfrm>
        </p:spPr>
      </p:pic>
    </p:spTree>
    <p:extLst>
      <p:ext uri="{BB962C8B-B14F-4D97-AF65-F5344CB8AC3E}">
        <p14:creationId xmlns:p14="http://schemas.microsoft.com/office/powerpoint/2010/main" val="8001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84FEA-A966-48A1-A871-0E7AD6AE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serviceController.js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ACFD07-A164-42DD-B385-D66DE86D5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90" y="1825625"/>
            <a:ext cx="5813820" cy="4351338"/>
          </a:xfrm>
        </p:spPr>
      </p:pic>
    </p:spTree>
    <p:extLst>
      <p:ext uri="{BB962C8B-B14F-4D97-AF65-F5344CB8AC3E}">
        <p14:creationId xmlns:p14="http://schemas.microsoft.com/office/powerpoint/2010/main" val="13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BC206-F914-4175-A09A-AD2C3F49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Category.js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800F4E-3A6D-4087-B8CA-BDE347E6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80" y="1825625"/>
            <a:ext cx="5491839" cy="4351338"/>
          </a:xfrm>
        </p:spPr>
      </p:pic>
    </p:spTree>
    <p:extLst>
      <p:ext uri="{BB962C8B-B14F-4D97-AF65-F5344CB8AC3E}">
        <p14:creationId xmlns:p14="http://schemas.microsoft.com/office/powerpoint/2010/main" val="15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2DD8F-AF86-4951-BAD7-B3EE44F1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apiController.js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D3D9B0-FDB1-401A-A2A0-3EC7F167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2015054"/>
            <a:ext cx="7554379" cy="3972479"/>
          </a:xfrm>
        </p:spPr>
      </p:pic>
    </p:spTree>
    <p:extLst>
      <p:ext uri="{BB962C8B-B14F-4D97-AF65-F5344CB8AC3E}">
        <p14:creationId xmlns:p14="http://schemas.microsoft.com/office/powerpoint/2010/main" val="317012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6B356-AE0E-455A-A0ED-A4A45C05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89E40D-5FFF-4C1A-BF77-A0DE5E7C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10" y="1825625"/>
            <a:ext cx="3649380" cy="4351338"/>
          </a:xfrm>
        </p:spPr>
      </p:pic>
    </p:spTree>
    <p:extLst>
      <p:ext uri="{BB962C8B-B14F-4D97-AF65-F5344CB8AC3E}">
        <p14:creationId xmlns:p14="http://schemas.microsoft.com/office/powerpoint/2010/main" val="29412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A4144-426F-4251-A198-95DE6E3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39AE51-35DE-44A9-994E-FCB2886F5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5" y="2604559"/>
            <a:ext cx="3931489" cy="307681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53140C-40DA-46BA-8BFC-4358B32E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68" y="2604559"/>
            <a:ext cx="4680504" cy="3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資料庫期中報告</vt:lpstr>
      <vt:lpstr>Database.js </vt:lpstr>
      <vt:lpstr>serviceController.js </vt:lpstr>
      <vt:lpstr>Category.js </vt:lpstr>
      <vt:lpstr>apiController.js </vt:lpstr>
      <vt:lpstr>資料庫 </vt:lpstr>
      <vt:lpstr>網頁畫面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資料庫期中報告</dc:title>
  <dc:creator>Zous Devil</dc:creator>
  <cp:lastModifiedBy>Zous Devil</cp:lastModifiedBy>
  <cp:revision>1</cp:revision>
  <dcterms:created xsi:type="dcterms:W3CDTF">2021-11-07T16:47:20Z</dcterms:created>
  <dcterms:modified xsi:type="dcterms:W3CDTF">2021-11-07T16:47:21Z</dcterms:modified>
</cp:coreProperties>
</file>