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7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87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30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19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08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66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71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650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7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5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81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75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6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30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3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40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0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6EE2F-3012-4A96-8D67-173840980869}" type="datetimeFigureOut">
              <a:rPr kumimoji="1" lang="ja-JP" altLang="en-US" smtClean="0"/>
              <a:t>2018/7/30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DE91-CB17-4CE1-BF03-9906F3D9EF0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545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urey.com/js/craft/janken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49EF9-0729-44BB-B508-5324B122F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じゃんけんプログラム</a:t>
            </a:r>
            <a:br>
              <a:rPr kumimoji="1" lang="en-US" altLang="ja-JP" sz="5400" dirty="0"/>
            </a:b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9BD206-2CA9-4C4E-9F0F-C7C2917D4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15816002	</a:t>
            </a:r>
            <a:r>
              <a:rPr kumimoji="1" lang="ja-JP" altLang="en-US" dirty="0"/>
              <a:t>東朋弘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15816014	</a:t>
            </a:r>
            <a:r>
              <a:rPr lang="ja-JP" altLang="en-US" dirty="0"/>
              <a:t>大島貴之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/>
              <a:t>15816028	</a:t>
            </a:r>
            <a:r>
              <a:rPr kumimoji="1" lang="ja-JP" altLang="en-US" dirty="0"/>
              <a:t>葛山僚太</a:t>
            </a:r>
          </a:p>
        </p:txBody>
      </p:sp>
    </p:spTree>
    <p:extLst>
      <p:ext uri="{BB962C8B-B14F-4D97-AF65-F5344CB8AC3E}">
        <p14:creationId xmlns:p14="http://schemas.microsoft.com/office/powerpoint/2010/main" val="93074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FD6052BB-06A3-4DD6-827A-DAFE6598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概要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C1E3173-EFCF-478B-864B-76133ADC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514322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ランダムに手を出してくる相手とじゃんけんをし、負け続けるまで繰り返す、という</a:t>
            </a:r>
            <a:r>
              <a:rPr kumimoji="1" lang="en-US" altLang="ja-JP" sz="3200" dirty="0"/>
              <a:t>web</a:t>
            </a:r>
            <a:r>
              <a:rPr kumimoji="1" lang="ja-JP" altLang="en-US" sz="3200" dirty="0"/>
              <a:t>アプリケーション</a:t>
            </a:r>
            <a:endParaRPr kumimoji="1" lang="en-US" altLang="ja-JP" sz="3200" dirty="0"/>
          </a:p>
          <a:p>
            <a:r>
              <a:rPr kumimoji="1" lang="ja-JP" altLang="en-US" sz="3200" dirty="0"/>
              <a:t>相手に勝つと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ポイントは入り、あいこはそのまま次のじゃんけんへ、負けるとゲームは終了し、得点を表示する</a:t>
            </a:r>
            <a:endParaRPr kumimoji="1" lang="en-US" altLang="ja-JP" sz="3200" dirty="0"/>
          </a:p>
          <a:p>
            <a:r>
              <a:rPr kumimoji="1" lang="ja-JP" altLang="en-US" sz="3200" dirty="0"/>
              <a:t>リセットボタンを押すと最初からやり直す</a:t>
            </a:r>
          </a:p>
        </p:txBody>
      </p:sp>
    </p:spTree>
    <p:extLst>
      <p:ext uri="{BB962C8B-B14F-4D97-AF65-F5344CB8AC3E}">
        <p14:creationId xmlns:p14="http://schemas.microsoft.com/office/powerpoint/2010/main" val="26934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DE1D9-3CF2-478E-9514-BBCE3FCD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0E28A-CDF5-4867-86CF-CB91CBCF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じゃんけんをする</a:t>
            </a:r>
            <a:endParaRPr kumimoji="1" lang="en-US" altLang="ja-JP" sz="3600" dirty="0"/>
          </a:p>
          <a:p>
            <a:r>
              <a:rPr kumimoji="1" lang="ja-JP" altLang="en-US" sz="3600" dirty="0"/>
              <a:t>ゲーム感覚で楽しむ</a:t>
            </a:r>
            <a:endParaRPr kumimoji="1" lang="en-US" altLang="ja-JP" sz="3600" dirty="0"/>
          </a:p>
          <a:p>
            <a:r>
              <a:rPr kumimoji="1" lang="ja-JP" altLang="en-US" sz="3600" dirty="0"/>
              <a:t>暇つぶしをする</a:t>
            </a:r>
          </a:p>
        </p:txBody>
      </p:sp>
    </p:spTree>
    <p:extLst>
      <p:ext uri="{BB962C8B-B14F-4D97-AF65-F5344CB8AC3E}">
        <p14:creationId xmlns:p14="http://schemas.microsoft.com/office/powerpoint/2010/main" val="241196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DC5D9-08AE-45AA-840F-8FC78F2B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参考にした資料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5DFF3-72A3-4BCA-BAA0-3BFA9A86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HTML5&amp;CSS3/2.1 </a:t>
            </a:r>
            <a:r>
              <a:rPr kumimoji="1" lang="ja-JP" altLang="en-US" sz="2800" dirty="0"/>
              <a:t>全辞典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株式会社インプレス</a:t>
            </a:r>
            <a:endParaRPr kumimoji="1" lang="en-US" altLang="ja-JP" sz="2800" dirty="0"/>
          </a:p>
          <a:p>
            <a:r>
              <a:rPr lang="en-US" altLang="ja-JP" sz="2800" dirty="0">
                <a:hlinkClick r:id="rId2"/>
              </a:rPr>
              <a:t>http://www.shurey.com/js/craft/janken/index.html</a:t>
            </a:r>
            <a:endParaRPr lang="en-US" altLang="ja-JP" sz="2800" dirty="0"/>
          </a:p>
          <a:p>
            <a:r>
              <a:rPr lang="en-US" altLang="ja-JP" sz="2800" dirty="0"/>
              <a:t>http://j-press.info/16torgba/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59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45B6D-1E56-4E1E-8DC2-628E68F7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独自に工夫した点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F832CC-CF0B-40D9-ADB3-72F93A78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じゃんけんをしたときのポイント制</a:t>
            </a:r>
            <a:endParaRPr kumimoji="1" lang="en-US" altLang="ja-JP" sz="3600" dirty="0"/>
          </a:p>
          <a:p>
            <a:r>
              <a:rPr kumimoji="1" lang="ja-JP" altLang="en-US" sz="3600" dirty="0"/>
              <a:t>背景やレイアウトなどのデザイン</a:t>
            </a:r>
            <a:endParaRPr kumimoji="1" lang="en-US" altLang="ja-JP" sz="3600" dirty="0"/>
          </a:p>
          <a:p>
            <a:r>
              <a:rPr kumimoji="1" lang="ja-JP" altLang="en-US" sz="3600" dirty="0"/>
              <a:t>ゲームを終了したときのメッセージ表示</a:t>
            </a:r>
          </a:p>
        </p:txBody>
      </p:sp>
    </p:spTree>
    <p:extLst>
      <p:ext uri="{BB962C8B-B14F-4D97-AF65-F5344CB8AC3E}">
        <p14:creationId xmlns:p14="http://schemas.microsoft.com/office/powerpoint/2010/main" val="230924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05A6A-E707-42B5-BCA0-D530C657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画面キャプチャ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FB8B3-6380-4C86-B4E7-558B584C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開始時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49B050-C812-49EC-AFF2-026480A8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85" y="2378742"/>
            <a:ext cx="5650579" cy="38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05A6A-E707-42B5-BCA0-D530C657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画面キャプチャ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FB8B3-6380-4C86-B4E7-558B584C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終了時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1FBB1B-3426-47D5-AEAD-EC03E3702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05" y="2290713"/>
            <a:ext cx="6175339" cy="41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2A49E-2EF6-40F7-9379-11CEE52E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99555C-6A60-4599-AE31-D736781A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授業は自分で</a:t>
            </a:r>
            <a:r>
              <a:rPr kumimoji="1" lang="en-US" altLang="ja-JP" sz="3200" dirty="0"/>
              <a:t>djangogirls</a:t>
            </a:r>
            <a:r>
              <a:rPr kumimoji="1" lang="ja-JP" altLang="en-US" sz="3200" dirty="0"/>
              <a:t>を見ながら進めていく形で自分のペースで進めることができましたが、英語のサイトであったので読み解くのは少し苦労しました。</a:t>
            </a:r>
            <a:endParaRPr lang="en-US" altLang="ja-JP" sz="3200" dirty="0"/>
          </a:p>
          <a:p>
            <a:r>
              <a:rPr lang="ja-JP" altLang="en-US" sz="3200" dirty="0"/>
              <a:t>最終課題は、ランキング機能をつけたり、ポイント制を工夫　することでもう少し面白い</a:t>
            </a:r>
            <a:r>
              <a:rPr lang="en-US" altLang="ja-JP" sz="3200" dirty="0"/>
              <a:t>web</a:t>
            </a:r>
            <a:r>
              <a:rPr lang="ja-JP" altLang="en-US" sz="3200" dirty="0"/>
              <a:t>アプリケーションになると思いました。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98927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188</Words>
  <Application>Microsoft Office PowerPoint</Application>
  <PresentationFormat>ワイド画面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Bookman Old Style</vt:lpstr>
      <vt:lpstr>Rockwell</vt:lpstr>
      <vt:lpstr>Damask</vt:lpstr>
      <vt:lpstr>じゃんけんプログラム </vt:lpstr>
      <vt:lpstr>概要</vt:lpstr>
      <vt:lpstr>目的</vt:lpstr>
      <vt:lpstr>参考にした資料</vt:lpstr>
      <vt:lpstr>独自に工夫した点</vt:lpstr>
      <vt:lpstr>画面キャプチャ</vt:lpstr>
      <vt:lpstr>画面キャプチャ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じゃんけんプログラム</dc:title>
  <dc:creator>葛山僚太</dc:creator>
  <cp:lastModifiedBy>OshimaTakayuki</cp:lastModifiedBy>
  <cp:revision>31</cp:revision>
  <dcterms:created xsi:type="dcterms:W3CDTF">2018-07-27T08:51:42Z</dcterms:created>
  <dcterms:modified xsi:type="dcterms:W3CDTF">2018-07-30T01:37:34Z</dcterms:modified>
</cp:coreProperties>
</file>