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A68F8E-85A4-45A4-A3C7-799616A40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B34FF35-4F2A-4212-B1CD-3E0FB4A1D3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3B5D58-9E03-44DE-89E5-C4FBCF146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DA6A-EAFC-4B20-88D2-43786E555B47}" type="datetimeFigureOut">
              <a:rPr kumimoji="1" lang="ja-JP" altLang="en-US" smtClean="0"/>
              <a:t>2018/7/30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642A10-C0DD-400F-AD4C-F006FA1BF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726913-89C8-41AE-B6D2-C3DA4F1BE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ADD6-CD1C-4EB8-BB61-6BFDA4FCF6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510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04B58B-1BE2-4F1A-BBB3-92A54E0F1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02ECEB6-8704-428F-ADC0-1C1A00948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12F8D3-E843-4A22-B163-3DDC9EB55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DA6A-EAFC-4B20-88D2-43786E555B47}" type="datetimeFigureOut">
              <a:rPr kumimoji="1" lang="ja-JP" altLang="en-US" smtClean="0"/>
              <a:t>2018/7/30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AF4321-C847-43D1-8B27-F173FAD4B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A3EFE0-5A6A-42E7-B737-2A93CB704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ADD6-CD1C-4EB8-BB61-6BFDA4FCF6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8680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E3355EC-AB92-479D-8089-9F7C0974C5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1956B7D-6B68-4F23-B27B-6F93B0BC0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EE7267-21FC-4601-A578-38367487D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DA6A-EAFC-4B20-88D2-43786E555B47}" type="datetimeFigureOut">
              <a:rPr kumimoji="1" lang="ja-JP" altLang="en-US" smtClean="0"/>
              <a:t>2018/7/30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C05667-C20D-4CDE-AA39-F130489E9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193057-A465-4F53-BF0D-8C9DAC3E6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ADD6-CD1C-4EB8-BB61-6BFDA4FCF6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6260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AB6C28-23F6-4A6E-BB43-423ED3F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B68217-F73E-4F8D-A1DD-A539DF921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545501-091F-48DF-AC5D-2B5039876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DA6A-EAFC-4B20-88D2-43786E555B47}" type="datetimeFigureOut">
              <a:rPr kumimoji="1" lang="ja-JP" altLang="en-US" smtClean="0"/>
              <a:t>2018/7/30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016C33-48AC-40A7-BCFE-3E0B5C87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402266-5BA4-4173-8E92-2DE810761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ADD6-CD1C-4EB8-BB61-6BFDA4FCF6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5840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EDB3CC-3C4A-49AC-BF6C-1C01381BF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89DD5A2-4703-4E0A-99D7-985546068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1461C2-9D23-49FB-B513-0D9519F4A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DA6A-EAFC-4B20-88D2-43786E555B47}" type="datetimeFigureOut">
              <a:rPr kumimoji="1" lang="ja-JP" altLang="en-US" smtClean="0"/>
              <a:t>2018/7/30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1623A3-1AD6-42E3-8688-077C23E0F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9C4119-6978-4284-95DB-3D43C907E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ADD6-CD1C-4EB8-BB61-6BFDA4FCF6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8279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5F2910-5595-4C1B-A898-C1D942878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E5F4DA-F5B5-4303-A91B-9A98CD4AC0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7710F93-1B20-48FF-96B4-009699893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D4CB50-A249-424A-99E9-FD4189C0D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DA6A-EAFC-4B20-88D2-43786E555B47}" type="datetimeFigureOut">
              <a:rPr kumimoji="1" lang="ja-JP" altLang="en-US" smtClean="0"/>
              <a:t>2018/7/30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A505B01-C010-4687-AB50-C63B9E3E5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4E4812-D6E5-4D69-A795-297186523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ADD6-CD1C-4EB8-BB61-6BFDA4FCF6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4239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7B43EA-CEA4-4A2E-AF68-AF908A798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2F3388D-73FC-4F89-8BCE-AD6686540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ED61506-E6D6-451A-89B9-7C9EDCB4F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77939A9-F40B-44C9-AAA5-191E9C675B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3E3773C-74A0-4264-8B4D-9B71FC4671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605DF4C-5EA4-42AF-B575-4CA3CBA9C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DA6A-EAFC-4B20-88D2-43786E555B47}" type="datetimeFigureOut">
              <a:rPr kumimoji="1" lang="ja-JP" altLang="en-US" smtClean="0"/>
              <a:t>2018/7/30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4E538AD-206A-4255-9F51-F26CD9AB1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C0133D8-493A-4604-B977-6619DE27F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ADD6-CD1C-4EB8-BB61-6BFDA4FCF6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9089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57F917-1A89-44B6-8A5C-60C8145FA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B8F8656-1169-4663-A8D2-6A219F3A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DA6A-EAFC-4B20-88D2-43786E555B47}" type="datetimeFigureOut">
              <a:rPr kumimoji="1" lang="ja-JP" altLang="en-US" smtClean="0"/>
              <a:t>2018/7/30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F94757B-9D91-48A2-8E74-424BEF27B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3416ABE-929E-4672-B4EA-FB50013E4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ADD6-CD1C-4EB8-BB61-6BFDA4FCF6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1784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342E4A9-ED7D-472F-9A8E-6386B14F1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DA6A-EAFC-4B20-88D2-43786E555B47}" type="datetimeFigureOut">
              <a:rPr kumimoji="1" lang="ja-JP" altLang="en-US" smtClean="0"/>
              <a:t>2018/7/30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1640477-262D-4C7C-A0AE-F1C090D4A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8965CEF-E896-40B7-B3A5-BF97FEABE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ADD6-CD1C-4EB8-BB61-6BFDA4FCF6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1905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BA0238-E1CE-44DC-BF39-28E25F89A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B4AEDF-55CC-4DE1-8A1F-01A5D638D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21E9593-B974-44E8-9BF0-B99A3D2AD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4B3C943-3216-4A5D-92B4-CEDB93378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DA6A-EAFC-4B20-88D2-43786E555B47}" type="datetimeFigureOut">
              <a:rPr kumimoji="1" lang="ja-JP" altLang="en-US" smtClean="0"/>
              <a:t>2018/7/30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708FC5D-94B8-4E13-82A2-6A3FB3571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7A933E3-B920-4BF2-AF6E-FFD35025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ADD6-CD1C-4EB8-BB61-6BFDA4FCF6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5783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DB9DD7-5704-4360-B06A-C65E9E389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59637D5-2AB9-4499-8694-4A9BEF40DC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8F2D055-71A1-4545-AEFA-C53A8F29F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ABAF0BB-8D32-48F6-B152-786EAFBAB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7DA6A-EAFC-4B20-88D2-43786E555B47}" type="datetimeFigureOut">
              <a:rPr kumimoji="1" lang="ja-JP" altLang="en-US" smtClean="0"/>
              <a:t>2018/7/30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4ADD194-3D9C-4C6F-8563-37EFF4543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65FCCBB-BBCC-463C-9FF5-302AEAA6C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ADD6-CD1C-4EB8-BB61-6BFDA4FCF6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0223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05C9946-6925-423C-A1ED-E7D8A0C86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265724C-8B7F-42B0-A90A-FFE71DE36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6C86CF-9584-4D30-A37F-6F64B90210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7DA6A-EAFC-4B20-88D2-43786E555B47}" type="datetimeFigureOut">
              <a:rPr kumimoji="1" lang="ja-JP" altLang="en-US" smtClean="0"/>
              <a:t>2018/7/30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438876-6DB6-4EF3-8D70-C93D04377A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301072-C3F2-4329-93A0-D66B6C9A43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8ADD6-CD1C-4EB8-BB61-6BFDA4FCF6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0696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81033A-143C-4D19-BEBA-2AE48130A8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EEAC9A0-38CA-4430-B6CA-DFB7596924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/>
            <a:r>
              <a:rPr lang="en-US" altLang="ja-JP" dirty="0"/>
              <a:t>			</a:t>
            </a:r>
            <a:r>
              <a:rPr lang="ja-JP" altLang="en-US" dirty="0"/>
              <a:t>　</a:t>
            </a:r>
            <a:r>
              <a:rPr lang="en-US" altLang="ja-JP" dirty="0"/>
              <a:t>15816026</a:t>
            </a:r>
            <a:r>
              <a:rPr lang="ja-JP" altLang="en-US" dirty="0"/>
              <a:t>　河中仁</a:t>
            </a:r>
            <a:endParaRPr lang="en-US" altLang="ja-JP" dirty="0"/>
          </a:p>
          <a:p>
            <a:pPr algn="just"/>
            <a:r>
              <a:rPr lang="en-US" altLang="ja-JP" dirty="0"/>
              <a:t>			</a:t>
            </a:r>
            <a:r>
              <a:rPr lang="ja-JP" altLang="en-US" dirty="0"/>
              <a:t>　</a:t>
            </a:r>
            <a:r>
              <a:rPr lang="en-US" altLang="ja-JP" dirty="0"/>
              <a:t>15816029</a:t>
            </a:r>
            <a:r>
              <a:rPr lang="ja-JP" altLang="en-US" dirty="0"/>
              <a:t>　工藤聖人</a:t>
            </a:r>
            <a:endParaRPr lang="en-US" altLang="ja-JP" dirty="0"/>
          </a:p>
          <a:p>
            <a:pPr algn="just"/>
            <a:r>
              <a:rPr lang="en-US" altLang="ja-JP" dirty="0"/>
              <a:t>			</a:t>
            </a:r>
            <a:r>
              <a:rPr lang="ja-JP" altLang="en-US" dirty="0"/>
              <a:t>　</a:t>
            </a:r>
            <a:r>
              <a:rPr lang="en-US" altLang="ja-JP" dirty="0"/>
              <a:t>15816034</a:t>
            </a:r>
            <a:r>
              <a:rPr lang="ja-JP" altLang="en-US" dirty="0"/>
              <a:t>　小林陸生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0580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03FF7F-65EC-49E3-AA80-A76F39AB7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4DF002-9046-40DD-930A-70257A1AE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基本的な四則演算、三角</a:t>
            </a:r>
            <a:r>
              <a:rPr kumimoji="1" lang="ja-JP" altLang="en-US"/>
              <a:t>関数、√</a:t>
            </a:r>
            <a:r>
              <a:rPr lang="ja-JP" altLang="en-US" dirty="0"/>
              <a:t>、</a:t>
            </a:r>
            <a:r>
              <a:rPr kumimoji="1" lang="en-US" altLang="ja-JP" dirty="0"/>
              <a:t>log</a:t>
            </a:r>
            <a:r>
              <a:rPr kumimoji="1" lang="ja-JP" altLang="en-US" dirty="0"/>
              <a:t>の計算が行える電卓を作った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3238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96D003-018B-4B58-9739-CEBEF7CAA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74EFFE-4C4C-4E32-A2EA-8E98EA968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9727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8CE313-739B-417D-9A83-CE6F671D3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参考資料・工夫点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2651C2-D955-4807-AC7D-233F65F49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4154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4AE079-78DC-44EE-8951-577A65446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実行画面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FBFA0F-7EAA-4BFC-8BF4-F8DD9551E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0070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94610A-1FFA-4C80-9F85-F36EB53C3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感想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E6ED24-9FA9-4647-8A18-F9C438BBD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0256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27</Words>
  <Application>Microsoft Office PowerPoint</Application>
  <PresentationFormat>ワイド画面</PresentationFormat>
  <Paragraphs>9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PowerPoint プレゼンテーション</vt:lpstr>
      <vt:lpstr>概要</vt:lpstr>
      <vt:lpstr>目的</vt:lpstr>
      <vt:lpstr>参考資料・工夫点</vt:lpstr>
      <vt:lpstr>実行画面</vt:lpstr>
      <vt:lpstr>感想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小林陸生</dc:creator>
  <cp:lastModifiedBy>小林陸生</cp:lastModifiedBy>
  <cp:revision>7</cp:revision>
  <dcterms:created xsi:type="dcterms:W3CDTF">2018-07-29T15:16:22Z</dcterms:created>
  <dcterms:modified xsi:type="dcterms:W3CDTF">2018-07-29T16:06:17Z</dcterms:modified>
</cp:coreProperties>
</file>