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6079535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8440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1347300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181070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1211265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105742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2682979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487569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193527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2718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55366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414322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394007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263580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301158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155766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FEC1E5A-5552-49EC-950D-80B898366788}"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113876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EC1E5A-5552-49EC-950D-80B898366788}" type="datetimeFigureOut">
              <a:rPr kumimoji="1" lang="ja-JP" altLang="en-US" smtClean="0"/>
              <a:t>2018/7/23</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19363D-34F2-43BD-81C3-C45A4B3D7BAA}" type="slidenum">
              <a:rPr kumimoji="1" lang="ja-JP" altLang="en-US" smtClean="0"/>
              <a:t>‹#›</a:t>
            </a:fld>
            <a:endParaRPr kumimoji="1" lang="ja-JP" altLang="en-US"/>
          </a:p>
        </p:txBody>
      </p:sp>
    </p:spTree>
    <p:extLst>
      <p:ext uri="{BB962C8B-B14F-4D97-AF65-F5344CB8AC3E}">
        <p14:creationId xmlns:p14="http://schemas.microsoft.com/office/powerpoint/2010/main" val="7617227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B6CD04-314C-4D54-9BF4-076E212B5C05}"/>
              </a:ext>
            </a:extLst>
          </p:cNvPr>
          <p:cNvSpPr>
            <a:spLocks noGrp="1"/>
          </p:cNvSpPr>
          <p:nvPr>
            <p:ph type="ctrTitle"/>
          </p:nvPr>
        </p:nvSpPr>
        <p:spPr/>
        <p:txBody>
          <a:bodyPr/>
          <a:lstStyle/>
          <a:p>
            <a:r>
              <a:rPr kumimoji="1" lang="en-US" altLang="ja-JP" dirty="0"/>
              <a:t>Yahoo!</a:t>
            </a:r>
            <a:r>
              <a:rPr kumimoji="1" lang="ja-JP" altLang="en-US" dirty="0"/>
              <a:t>ニュースの</a:t>
            </a:r>
            <a:br>
              <a:rPr kumimoji="1" lang="en-US" altLang="ja-JP" dirty="0"/>
            </a:br>
            <a:r>
              <a:rPr kumimoji="1" lang="ja-JP" altLang="en-US" dirty="0"/>
              <a:t>ランダム表示</a:t>
            </a:r>
          </a:p>
        </p:txBody>
      </p:sp>
      <p:sp>
        <p:nvSpPr>
          <p:cNvPr id="3" name="字幕 2">
            <a:extLst>
              <a:ext uri="{FF2B5EF4-FFF2-40B4-BE49-F238E27FC236}">
                <a16:creationId xmlns:a16="http://schemas.microsoft.com/office/drawing/2014/main" id="{37D9F803-DE45-48E8-B2F2-4F1830C455D4}"/>
              </a:ext>
            </a:extLst>
          </p:cNvPr>
          <p:cNvSpPr>
            <a:spLocks noGrp="1"/>
          </p:cNvSpPr>
          <p:nvPr>
            <p:ph type="subTitle" idx="1"/>
          </p:nvPr>
        </p:nvSpPr>
        <p:spPr>
          <a:xfrm>
            <a:off x="1524000" y="4629559"/>
            <a:ext cx="9144000" cy="1655762"/>
          </a:xfrm>
        </p:spPr>
        <p:txBody>
          <a:bodyPr/>
          <a:lstStyle/>
          <a:p>
            <a:pPr algn="r"/>
            <a:r>
              <a:rPr kumimoji="1" lang="en-US" altLang="ja-JP" dirty="0"/>
              <a:t>15816022 </a:t>
            </a:r>
            <a:r>
              <a:rPr kumimoji="1" lang="ja-JP" altLang="en-US" dirty="0"/>
              <a:t>加藤明日香</a:t>
            </a:r>
            <a:endParaRPr kumimoji="1" lang="en-US" altLang="ja-JP" dirty="0"/>
          </a:p>
          <a:p>
            <a:pPr algn="r"/>
            <a:r>
              <a:rPr lang="en-US" altLang="ja-JP" dirty="0"/>
              <a:t>15816040 </a:t>
            </a:r>
            <a:r>
              <a:rPr lang="ja-JP" altLang="en-US" dirty="0"/>
              <a:t>東海林綾</a:t>
            </a:r>
            <a:endParaRPr lang="en-US" altLang="ja-JP" dirty="0"/>
          </a:p>
          <a:p>
            <a:pPr algn="r"/>
            <a:r>
              <a:rPr kumimoji="1" lang="en-US" altLang="ja-JP" dirty="0"/>
              <a:t>15816100 </a:t>
            </a:r>
            <a:r>
              <a:rPr kumimoji="1" lang="ja-JP" altLang="en-US" dirty="0"/>
              <a:t>綿引唯</a:t>
            </a:r>
          </a:p>
        </p:txBody>
      </p:sp>
    </p:spTree>
    <p:extLst>
      <p:ext uri="{BB962C8B-B14F-4D97-AF65-F5344CB8AC3E}">
        <p14:creationId xmlns:p14="http://schemas.microsoft.com/office/powerpoint/2010/main" val="310420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2FFD1D-9577-4B7A-91F1-AF53A03ABFEB}"/>
              </a:ext>
            </a:extLst>
          </p:cNvPr>
          <p:cNvSpPr>
            <a:spLocks noGrp="1"/>
          </p:cNvSpPr>
          <p:nvPr>
            <p:ph type="title"/>
          </p:nvPr>
        </p:nvSpPr>
        <p:spPr/>
        <p:txBody>
          <a:bodyPr/>
          <a:lstStyle/>
          <a:p>
            <a:pPr algn="ctr"/>
            <a:r>
              <a:rPr kumimoji="1" lang="ja-JP" altLang="en-US" dirty="0"/>
              <a:t>概要</a:t>
            </a:r>
          </a:p>
        </p:txBody>
      </p:sp>
      <p:sp>
        <p:nvSpPr>
          <p:cNvPr id="3" name="コンテンツ プレースホルダー 2">
            <a:extLst>
              <a:ext uri="{FF2B5EF4-FFF2-40B4-BE49-F238E27FC236}">
                <a16:creationId xmlns:a16="http://schemas.microsoft.com/office/drawing/2014/main" id="{1F50081C-0074-4A0F-AA88-DC02C26E9764}"/>
              </a:ext>
            </a:extLst>
          </p:cNvPr>
          <p:cNvSpPr>
            <a:spLocks noGrp="1"/>
          </p:cNvSpPr>
          <p:nvPr>
            <p:ph idx="1"/>
          </p:nvPr>
        </p:nvSpPr>
        <p:spPr>
          <a:xfrm>
            <a:off x="1030287" y="2065867"/>
            <a:ext cx="10131425" cy="1841369"/>
          </a:xfrm>
        </p:spPr>
        <p:txBody>
          <a:bodyPr>
            <a:normAutofit/>
          </a:bodyPr>
          <a:lstStyle/>
          <a:p>
            <a:pPr marL="0" indent="0">
              <a:buNone/>
            </a:pPr>
            <a:r>
              <a:rPr lang="ja-JP" altLang="en-US" sz="2800" dirty="0"/>
              <a:t>・　</a:t>
            </a:r>
            <a:r>
              <a:rPr kumimoji="1" lang="ja-JP" altLang="en-US" sz="2800" dirty="0"/>
              <a:t>ランダムに最新の</a:t>
            </a:r>
            <a:r>
              <a:rPr kumimoji="1" lang="en-US" altLang="ja-JP" sz="2800" dirty="0"/>
              <a:t>Yahoo!</a:t>
            </a:r>
            <a:r>
              <a:rPr kumimoji="1" lang="ja-JP" altLang="en-US" sz="2800" dirty="0"/>
              <a:t>ニュースをとってきて表示させる機能。</a:t>
            </a:r>
            <a:endParaRPr kumimoji="1" lang="en-US" altLang="ja-JP" sz="2800" dirty="0"/>
          </a:p>
          <a:p>
            <a:pPr marL="0" indent="0">
              <a:buNone/>
            </a:pPr>
            <a:r>
              <a:rPr lang="ja-JP" altLang="en-US" sz="2800" dirty="0"/>
              <a:t>・　ターゲットは新聞をあまり読まない若者世代。</a:t>
            </a:r>
            <a:endParaRPr kumimoji="1" lang="ja-JP" altLang="en-US" sz="2800" dirty="0"/>
          </a:p>
        </p:txBody>
      </p:sp>
    </p:spTree>
    <p:extLst>
      <p:ext uri="{BB962C8B-B14F-4D97-AF65-F5344CB8AC3E}">
        <p14:creationId xmlns:p14="http://schemas.microsoft.com/office/powerpoint/2010/main" val="22133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58709-531B-484E-9C7B-2F95AF380204}"/>
              </a:ext>
            </a:extLst>
          </p:cNvPr>
          <p:cNvSpPr>
            <a:spLocks noGrp="1"/>
          </p:cNvSpPr>
          <p:nvPr>
            <p:ph type="title"/>
          </p:nvPr>
        </p:nvSpPr>
        <p:spPr/>
        <p:txBody>
          <a:bodyPr/>
          <a:lstStyle/>
          <a:p>
            <a:pPr algn="ctr"/>
            <a:r>
              <a:rPr kumimoji="1" lang="ja-JP" altLang="en-US" dirty="0"/>
              <a:t>目的</a:t>
            </a:r>
          </a:p>
        </p:txBody>
      </p:sp>
      <p:sp>
        <p:nvSpPr>
          <p:cNvPr id="3" name="コンテンツ プレースホルダー 2">
            <a:extLst>
              <a:ext uri="{FF2B5EF4-FFF2-40B4-BE49-F238E27FC236}">
                <a16:creationId xmlns:a16="http://schemas.microsoft.com/office/drawing/2014/main" id="{C930E7B9-FA9D-4F90-9F8E-8FA07BF00A21}"/>
              </a:ext>
            </a:extLst>
          </p:cNvPr>
          <p:cNvSpPr>
            <a:spLocks noGrp="1"/>
          </p:cNvSpPr>
          <p:nvPr>
            <p:ph idx="1"/>
          </p:nvPr>
        </p:nvSpPr>
        <p:spPr>
          <a:xfrm>
            <a:off x="685801" y="1746141"/>
            <a:ext cx="10131425" cy="3649133"/>
          </a:xfrm>
        </p:spPr>
        <p:txBody>
          <a:bodyPr>
            <a:normAutofit/>
          </a:bodyPr>
          <a:lstStyle/>
          <a:p>
            <a:pPr marL="0" indent="0">
              <a:buNone/>
            </a:pPr>
            <a:r>
              <a:rPr kumimoji="1" lang="ja-JP" altLang="en-US" sz="2400" dirty="0"/>
              <a:t>・　忙しく、尚且つ新聞をあまり読まない人が１日１つでもニュースを知ることができるためのツールを目的としている。</a:t>
            </a:r>
            <a:endParaRPr kumimoji="1" lang="en-US" altLang="ja-JP" sz="2400" dirty="0"/>
          </a:p>
          <a:p>
            <a:pPr marL="0" indent="0">
              <a:buNone/>
            </a:pPr>
            <a:r>
              <a:rPr kumimoji="1" lang="ja-JP" altLang="en-US" sz="2400" dirty="0"/>
              <a:t>・　サイトを開くたびにその日の</a:t>
            </a:r>
            <a:r>
              <a:rPr lang="ja-JP" altLang="en-US" sz="2400" dirty="0"/>
              <a:t>最新</a:t>
            </a:r>
            <a:r>
              <a:rPr kumimoji="1" lang="ja-JP" altLang="en-US" sz="2400" dirty="0"/>
              <a:t>ニュースが簡潔に表示されるので手軽に見ることができる。</a:t>
            </a:r>
            <a:endParaRPr kumimoji="1" lang="en-US" altLang="ja-JP" sz="2400" dirty="0"/>
          </a:p>
          <a:p>
            <a:pPr marL="0" indent="0">
              <a:buNone/>
            </a:pPr>
            <a:r>
              <a:rPr kumimoji="1" lang="ja-JP" altLang="en-US" sz="2400" dirty="0"/>
              <a:t>・　ランダムに表示されるので自分が見ないようなニュースも</a:t>
            </a:r>
            <a:r>
              <a:rPr lang="ja-JP" altLang="en-US" sz="2400" dirty="0"/>
              <a:t>知ることができる。</a:t>
            </a:r>
            <a:endParaRPr kumimoji="1" lang="ja-JP" altLang="en-US" sz="2400" dirty="0"/>
          </a:p>
        </p:txBody>
      </p:sp>
    </p:spTree>
    <p:extLst>
      <p:ext uri="{BB962C8B-B14F-4D97-AF65-F5344CB8AC3E}">
        <p14:creationId xmlns:p14="http://schemas.microsoft.com/office/powerpoint/2010/main" val="283974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CE09B-F650-4B0A-B066-48B9551B643D}"/>
              </a:ext>
            </a:extLst>
          </p:cNvPr>
          <p:cNvSpPr>
            <a:spLocks noGrp="1"/>
          </p:cNvSpPr>
          <p:nvPr>
            <p:ph type="title"/>
          </p:nvPr>
        </p:nvSpPr>
        <p:spPr/>
        <p:txBody>
          <a:bodyPr/>
          <a:lstStyle/>
          <a:p>
            <a:pPr algn="ctr"/>
            <a:r>
              <a:rPr kumimoji="1" lang="ja-JP" altLang="en-US" dirty="0"/>
              <a:t>参考にした資料・独自に工夫した点</a:t>
            </a:r>
          </a:p>
        </p:txBody>
      </p:sp>
      <p:sp>
        <p:nvSpPr>
          <p:cNvPr id="3" name="コンテンツ プレースホルダー 2">
            <a:extLst>
              <a:ext uri="{FF2B5EF4-FFF2-40B4-BE49-F238E27FC236}">
                <a16:creationId xmlns:a16="http://schemas.microsoft.com/office/drawing/2014/main" id="{2CB99C7E-74A7-4F8A-B5C7-079CC0BEA385}"/>
              </a:ext>
            </a:extLst>
          </p:cNvPr>
          <p:cNvSpPr>
            <a:spLocks noGrp="1"/>
          </p:cNvSpPr>
          <p:nvPr>
            <p:ph idx="1"/>
          </p:nvPr>
        </p:nvSpPr>
        <p:spPr/>
        <p:txBody>
          <a:bodyPr>
            <a:normAutofit/>
          </a:bodyPr>
          <a:lstStyle/>
          <a:p>
            <a:pPr marL="0" indent="0">
              <a:buNone/>
            </a:pPr>
            <a:r>
              <a:rPr lang="ja-JP" altLang="en-US" sz="2400" dirty="0"/>
              <a:t>・　授業の資料やネットを参考にした。</a:t>
            </a:r>
            <a:endParaRPr lang="en-US" altLang="ja-JP" sz="2400" dirty="0"/>
          </a:p>
          <a:p>
            <a:pPr marL="0" indent="0">
              <a:buNone/>
            </a:pPr>
            <a:r>
              <a:rPr lang="ja-JP" altLang="en-US" sz="2400" dirty="0"/>
              <a:t>・　表示を</a:t>
            </a:r>
            <a:r>
              <a:rPr lang="en-US" altLang="ja-JP" sz="2400" dirty="0"/>
              <a:t>YAHOO!</a:t>
            </a:r>
            <a:r>
              <a:rPr lang="ja-JP" altLang="en-US" sz="2400" dirty="0"/>
              <a:t>ニュースに似せるようにした。</a:t>
            </a:r>
            <a:endParaRPr lang="en-US" altLang="ja-JP" sz="2400" dirty="0"/>
          </a:p>
          <a:p>
            <a:pPr marL="0" indent="0">
              <a:buNone/>
            </a:pPr>
            <a:r>
              <a:rPr lang="ja-JP" altLang="en-US" sz="2400" dirty="0"/>
              <a:t>・　タイトルと本文の色を変えてわかりやすくした。</a:t>
            </a:r>
            <a:endParaRPr lang="en-US" altLang="ja-JP" sz="2400" dirty="0"/>
          </a:p>
          <a:p>
            <a:pPr marL="0" indent="0">
              <a:buNone/>
            </a:pPr>
            <a:r>
              <a:rPr lang="ja-JP" altLang="en-US" sz="2400" dirty="0"/>
              <a:t>・　本文の表示を少なくすることで簡潔で見やすくなるようにした。</a:t>
            </a:r>
            <a:endParaRPr lang="en-US" altLang="ja-JP" sz="2400" dirty="0"/>
          </a:p>
          <a:p>
            <a:pPr marL="0" indent="0">
              <a:buNone/>
            </a:pPr>
            <a:r>
              <a:rPr lang="ja-JP" altLang="en-US" sz="2400" dirty="0"/>
              <a:t>・　タイトルと本文の幅を調節することで一目でわかるようにした。</a:t>
            </a:r>
            <a:endParaRPr lang="en-US" altLang="ja-JP" sz="2400" dirty="0"/>
          </a:p>
          <a:p>
            <a:pPr marL="0" indent="0">
              <a:buNone/>
            </a:pPr>
            <a:endParaRPr kumimoji="1" lang="ja-JP" altLang="en-US" sz="2400" dirty="0"/>
          </a:p>
        </p:txBody>
      </p:sp>
    </p:spTree>
    <p:extLst>
      <p:ext uri="{BB962C8B-B14F-4D97-AF65-F5344CB8AC3E}">
        <p14:creationId xmlns:p14="http://schemas.microsoft.com/office/powerpoint/2010/main" val="335838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8A029-5202-4E50-8200-CD6BCFAC2F65}"/>
              </a:ext>
            </a:extLst>
          </p:cNvPr>
          <p:cNvSpPr>
            <a:spLocks noGrp="1"/>
          </p:cNvSpPr>
          <p:nvPr>
            <p:ph type="title"/>
          </p:nvPr>
        </p:nvSpPr>
        <p:spPr>
          <a:xfrm>
            <a:off x="1030287" y="147902"/>
            <a:ext cx="10131425" cy="1456267"/>
          </a:xfrm>
        </p:spPr>
        <p:txBody>
          <a:bodyPr/>
          <a:lstStyle/>
          <a:p>
            <a:pPr algn="ctr"/>
            <a:r>
              <a:rPr kumimoji="1" lang="ja-JP" altLang="en-US" dirty="0"/>
              <a:t>画面キャプチャ</a:t>
            </a:r>
          </a:p>
        </p:txBody>
      </p:sp>
      <p:pic>
        <p:nvPicPr>
          <p:cNvPr id="5" name="コンテンツ プレースホルダー 4">
            <a:extLst>
              <a:ext uri="{FF2B5EF4-FFF2-40B4-BE49-F238E27FC236}">
                <a16:creationId xmlns:a16="http://schemas.microsoft.com/office/drawing/2014/main" id="{977D85C3-DB21-4D98-8A76-26928CE83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19" y="1440142"/>
            <a:ext cx="5166359" cy="4960280"/>
          </a:xfrm>
        </p:spPr>
      </p:pic>
      <p:pic>
        <p:nvPicPr>
          <p:cNvPr id="8" name="図 7">
            <a:extLst>
              <a:ext uri="{FF2B5EF4-FFF2-40B4-BE49-F238E27FC236}">
                <a16:creationId xmlns:a16="http://schemas.microsoft.com/office/drawing/2014/main" id="{2732F3EF-A9BA-4B36-A3C2-DA3BAD17F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733" y="1266322"/>
            <a:ext cx="5447347" cy="5250456"/>
          </a:xfrm>
          <a:prstGeom prst="rect">
            <a:avLst/>
          </a:prstGeom>
        </p:spPr>
      </p:pic>
      <p:sp>
        <p:nvSpPr>
          <p:cNvPr id="6" name="矢印: 右 5">
            <a:extLst>
              <a:ext uri="{FF2B5EF4-FFF2-40B4-BE49-F238E27FC236}">
                <a16:creationId xmlns:a16="http://schemas.microsoft.com/office/drawing/2014/main" id="{AC1483C7-3E75-4963-A9CD-65D8BEB12704}"/>
              </a:ext>
            </a:extLst>
          </p:cNvPr>
          <p:cNvSpPr/>
          <p:nvPr/>
        </p:nvSpPr>
        <p:spPr>
          <a:xfrm>
            <a:off x="4890782" y="3257342"/>
            <a:ext cx="1920240" cy="1325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ランダム表示</a:t>
            </a:r>
          </a:p>
        </p:txBody>
      </p:sp>
    </p:spTree>
    <p:extLst>
      <p:ext uri="{BB962C8B-B14F-4D97-AF65-F5344CB8AC3E}">
        <p14:creationId xmlns:p14="http://schemas.microsoft.com/office/powerpoint/2010/main" val="321678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26DCF4-41D7-4FA7-BF29-8C4BDEC923F2}"/>
              </a:ext>
            </a:extLst>
          </p:cNvPr>
          <p:cNvSpPr>
            <a:spLocks noGrp="1"/>
          </p:cNvSpPr>
          <p:nvPr>
            <p:ph type="title"/>
          </p:nvPr>
        </p:nvSpPr>
        <p:spPr/>
        <p:txBody>
          <a:bodyPr/>
          <a:lstStyle/>
          <a:p>
            <a:pPr algn="ctr"/>
            <a:r>
              <a:rPr kumimoji="1" lang="ja-JP" altLang="en-US" dirty="0"/>
              <a:t>感想</a:t>
            </a:r>
          </a:p>
        </p:txBody>
      </p:sp>
      <p:sp>
        <p:nvSpPr>
          <p:cNvPr id="3" name="コンテンツ プレースホルダー 2">
            <a:extLst>
              <a:ext uri="{FF2B5EF4-FFF2-40B4-BE49-F238E27FC236}">
                <a16:creationId xmlns:a16="http://schemas.microsoft.com/office/drawing/2014/main" id="{6E9FD5B5-51E7-40C8-A038-0F7C9BE6AD57}"/>
              </a:ext>
            </a:extLst>
          </p:cNvPr>
          <p:cNvSpPr>
            <a:spLocks noGrp="1"/>
          </p:cNvSpPr>
          <p:nvPr>
            <p:ph idx="1"/>
          </p:nvPr>
        </p:nvSpPr>
        <p:spPr>
          <a:xfrm>
            <a:off x="1030287" y="1708434"/>
            <a:ext cx="10131425" cy="3649133"/>
          </a:xfrm>
        </p:spPr>
        <p:txBody>
          <a:bodyPr>
            <a:normAutofit/>
          </a:bodyPr>
          <a:lstStyle/>
          <a:p>
            <a:pPr marL="0" indent="0">
              <a:buNone/>
            </a:pPr>
            <a:r>
              <a:rPr kumimoji="1" lang="ja-JP" altLang="en-US" sz="2400" dirty="0"/>
              <a:t>最初は世界の国旗をクイズ形式で表示させようとしていたが、うまくできませんでした。</a:t>
            </a:r>
            <a:r>
              <a:rPr kumimoji="1" lang="en-US" altLang="ja-JP" sz="2400" dirty="0"/>
              <a:t>YAHOO!</a:t>
            </a:r>
            <a:r>
              <a:rPr kumimoji="1" lang="ja-JP" altLang="en-US" sz="2400" dirty="0"/>
              <a:t>ニュースのようなしっかりしたサイトを使うことで、引用する部分が分かりやすかったため、実装することができました。</a:t>
            </a:r>
            <a:r>
              <a:rPr kumimoji="1" lang="en-US" altLang="ja-JP" sz="2400" dirty="0"/>
              <a:t>Margin</a:t>
            </a:r>
            <a:r>
              <a:rPr lang="ja-JP" altLang="en-US" sz="2400" dirty="0"/>
              <a:t>の調節が難しかったです。</a:t>
            </a:r>
            <a:endParaRPr lang="en-US" altLang="ja-JP" sz="2400" dirty="0"/>
          </a:p>
          <a:p>
            <a:pPr marL="0" indent="0">
              <a:buNone/>
            </a:pPr>
            <a:r>
              <a:rPr kumimoji="1" lang="ja-JP" altLang="en-US" sz="2400" dirty="0"/>
              <a:t>このアプリは２０件の最新ニュースを表示させるものですが、時間があったら１万件表示できるものを作成したかったです。また、画像なども表示できればさらにわかりやすくて良かったと思いました。</a:t>
            </a:r>
          </a:p>
        </p:txBody>
      </p:sp>
    </p:spTree>
    <p:extLst>
      <p:ext uri="{BB962C8B-B14F-4D97-AF65-F5344CB8AC3E}">
        <p14:creationId xmlns:p14="http://schemas.microsoft.com/office/powerpoint/2010/main" val="1583960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TM03457452[[fn=天空]]</Template>
  <TotalTime>40</TotalTime>
  <Words>126</Words>
  <Application>Microsoft Office PowerPoint</Application>
  <PresentationFormat>ワイド画面</PresentationFormat>
  <Paragraphs>22</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Calibri</vt:lpstr>
      <vt:lpstr>Calibri Light</vt:lpstr>
      <vt:lpstr>天空</vt:lpstr>
      <vt:lpstr>Yahoo!ニュースの ランダム表示</vt:lpstr>
      <vt:lpstr>概要</vt:lpstr>
      <vt:lpstr>目的</vt:lpstr>
      <vt:lpstr>参考にした資料・独自に工夫した点</vt:lpstr>
      <vt:lpstr>画面キャプチャ</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Yahoo!ニュースの ランダム表示</dc:title>
  <dc:creator>scilab</dc:creator>
  <cp:lastModifiedBy>scilab</cp:lastModifiedBy>
  <cp:revision>14</cp:revision>
  <dcterms:created xsi:type="dcterms:W3CDTF">2018-07-23T07:57:51Z</dcterms:created>
  <dcterms:modified xsi:type="dcterms:W3CDTF">2018-07-23T08:38:28Z</dcterms:modified>
</cp:coreProperties>
</file>