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4" d="100"/>
          <a:sy n="114" d="100"/>
        </p:scale>
        <p:origin x="1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11656E1-991D-4C78-98E8-308A2792368E}"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25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11656E1-991D-4C78-98E8-308A2792368E}"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297868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11656E1-991D-4C78-98E8-308A2792368E}"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205690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11656E1-991D-4C78-98E8-308A2792368E}"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402451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11656E1-991D-4C78-98E8-308A2792368E}"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6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11656E1-991D-4C78-98E8-308A2792368E}" type="datetimeFigureOut">
              <a:rPr kumimoji="1" lang="ja-JP" altLang="en-US" smtClean="0"/>
              <a:t>2018/7/30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30655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11656E1-991D-4C78-98E8-308A2792368E}" type="datetimeFigureOut">
              <a:rPr kumimoji="1" lang="ja-JP" altLang="en-US" smtClean="0"/>
              <a:t>2018/7/30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1490890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11656E1-991D-4C78-98E8-308A2792368E}" type="datetimeFigureOut">
              <a:rPr kumimoji="1" lang="ja-JP" altLang="en-US" smtClean="0"/>
              <a:t>2018/7/30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233639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1656E1-991D-4C78-98E8-308A2792368E}" type="datetimeFigureOut">
              <a:rPr kumimoji="1" lang="ja-JP" altLang="en-US" smtClean="0"/>
              <a:t>2018/7/30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2414109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1656E1-991D-4C78-98E8-308A2792368E}" type="datetimeFigureOut">
              <a:rPr kumimoji="1" lang="ja-JP" altLang="en-US" smtClean="0"/>
              <a:t>2018/7/30</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406779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11656E1-991D-4C78-98E8-308A2792368E}" type="datetimeFigureOut">
              <a:rPr kumimoji="1" lang="ja-JP" altLang="en-US" smtClean="0"/>
              <a:t>2018/7/30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370456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1656E1-991D-4C78-98E8-308A2792368E}" type="datetimeFigureOut">
              <a:rPr kumimoji="1" lang="ja-JP" altLang="en-US" smtClean="0"/>
              <a:t>2018/7/30</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799042-A5CD-48FC-8566-3CB80F105C7A}"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3572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h2ham.seesaa.net/article/183191643.html" TargetMode="External"/><Relationship Id="rId2" Type="http://schemas.openxmlformats.org/officeDocument/2006/relationships/hyperlink" Target="https://www.irasutoya.com/" TargetMode="External"/><Relationship Id="rId1" Type="http://schemas.openxmlformats.org/officeDocument/2006/relationships/slideLayout" Target="../slideLayouts/slideLayout2.xml"/><Relationship Id="rId4" Type="http://schemas.openxmlformats.org/officeDocument/2006/relationships/hyperlink" Target="https://qiita.com/Azunyan1111/items/9b3d16428d2bcc7c940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9600" dirty="0"/>
              <a:t>Final Project</a:t>
            </a:r>
            <a:endParaRPr kumimoji="1" lang="ja-JP" altLang="en-US" sz="9600" dirty="0"/>
          </a:p>
        </p:txBody>
      </p:sp>
      <p:sp>
        <p:nvSpPr>
          <p:cNvPr id="3" name="サブタイトル 2"/>
          <p:cNvSpPr>
            <a:spLocks noGrp="1"/>
          </p:cNvSpPr>
          <p:nvPr>
            <p:ph type="subTitle" idx="1"/>
          </p:nvPr>
        </p:nvSpPr>
        <p:spPr>
          <a:xfrm>
            <a:off x="1100051" y="4455620"/>
            <a:ext cx="10058400" cy="1819674"/>
          </a:xfrm>
        </p:spPr>
        <p:txBody>
          <a:bodyPr>
            <a:normAutofit/>
          </a:bodyPr>
          <a:lstStyle/>
          <a:p>
            <a:r>
              <a:rPr kumimoji="1" lang="ja-JP" altLang="en-US" sz="2800" dirty="0"/>
              <a:t>学生番号　</a:t>
            </a:r>
            <a:r>
              <a:rPr kumimoji="1" lang="en-US" altLang="ja-JP" sz="2800" dirty="0"/>
              <a:t>15816089	</a:t>
            </a:r>
            <a:r>
              <a:rPr kumimoji="1" lang="ja-JP" altLang="en-US" sz="2800" dirty="0"/>
              <a:t>氏名　丸山　楽斗</a:t>
            </a:r>
            <a:endParaRPr kumimoji="1" lang="en-US" altLang="ja-JP" sz="2800" dirty="0"/>
          </a:p>
          <a:p>
            <a:r>
              <a:rPr lang="ja-JP" altLang="en-US" sz="2800" dirty="0"/>
              <a:t>学生番号　</a:t>
            </a:r>
            <a:r>
              <a:rPr lang="en-US" altLang="ja-JP" sz="2800" dirty="0"/>
              <a:t>15816090	</a:t>
            </a:r>
            <a:r>
              <a:rPr lang="ja-JP" altLang="en-US" sz="2800" dirty="0"/>
              <a:t>氏名　三浦　敦</a:t>
            </a:r>
            <a:endParaRPr kumimoji="1" lang="en-US" altLang="ja-JP" sz="2800" dirty="0"/>
          </a:p>
          <a:p>
            <a:pPr algn="r"/>
            <a:r>
              <a:rPr lang="en-US" altLang="ja-JP" sz="2800" dirty="0"/>
              <a:t>2018</a:t>
            </a:r>
            <a:r>
              <a:rPr lang="ja-JP" altLang="en-US" sz="2800" dirty="0"/>
              <a:t>年 </a:t>
            </a:r>
            <a:r>
              <a:rPr lang="en-US" altLang="ja-JP" sz="2800" dirty="0"/>
              <a:t>7</a:t>
            </a:r>
            <a:r>
              <a:rPr lang="ja-JP" altLang="en-US" sz="2800" dirty="0"/>
              <a:t>月 </a:t>
            </a:r>
            <a:r>
              <a:rPr lang="en-US" altLang="ja-JP" sz="2800" dirty="0"/>
              <a:t>23</a:t>
            </a:r>
            <a:r>
              <a:rPr lang="ja-JP" altLang="en-US" sz="2800" dirty="0"/>
              <a:t>日</a:t>
            </a:r>
            <a:endParaRPr kumimoji="1" lang="en-US" altLang="ja-JP" sz="2800" dirty="0"/>
          </a:p>
          <a:p>
            <a:endParaRPr kumimoji="1" lang="ja-JP" altLang="en-US" dirty="0"/>
          </a:p>
        </p:txBody>
      </p:sp>
    </p:spTree>
    <p:extLst>
      <p:ext uri="{BB962C8B-B14F-4D97-AF65-F5344CB8AC3E}">
        <p14:creationId xmlns:p14="http://schemas.microsoft.com/office/powerpoint/2010/main" val="21804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概要</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3200" dirty="0"/>
              <a:t>　このサイトは、とあるイラストに対してこのイラストはどういった題名かを当てるクイズ形式のサイトである</a:t>
            </a:r>
            <a:endParaRPr lang="en-US" altLang="ja-JP" sz="3200" dirty="0"/>
          </a:p>
          <a:p>
            <a:pPr>
              <a:buFont typeface="Wingdings" panose="05000000000000000000" pitchFamily="2" charset="2"/>
              <a:buChar char="l"/>
            </a:pPr>
            <a:r>
              <a:rPr lang="ja-JP" altLang="en-US" sz="3200" dirty="0"/>
              <a:t>答えは隠す仕様にする</a:t>
            </a:r>
            <a:endParaRPr lang="en-US" altLang="ja-JP" sz="3200" dirty="0"/>
          </a:p>
          <a:p>
            <a:pPr>
              <a:buFont typeface="Wingdings" panose="05000000000000000000" pitchFamily="2" charset="2"/>
              <a:buChar char="l"/>
            </a:pPr>
            <a:r>
              <a:rPr lang="ja-JP" altLang="en-US" sz="2800" dirty="0"/>
              <a:t>　</a:t>
            </a:r>
            <a:r>
              <a:rPr lang="ja-JP" altLang="en-US" sz="3200" dirty="0"/>
              <a:t>ある一定の時間を超えるかクリックしている間、答えを表示させるようにする</a:t>
            </a:r>
            <a:endParaRPr lang="en-US" altLang="ja-JP" sz="2800" dirty="0"/>
          </a:p>
          <a:p>
            <a:endParaRPr kumimoji="1" lang="ja-JP" altLang="en-US" sz="2800" dirty="0"/>
          </a:p>
        </p:txBody>
      </p:sp>
    </p:spTree>
    <p:extLst>
      <p:ext uri="{BB962C8B-B14F-4D97-AF65-F5344CB8AC3E}">
        <p14:creationId xmlns:p14="http://schemas.microsoft.com/office/powerpoint/2010/main" val="130180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目的</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200" dirty="0"/>
              <a:t>　このサイトは小さい子供が知識を蓄える良い機会を設けることができる</a:t>
            </a:r>
            <a:endParaRPr kumimoji="1" lang="en-US" altLang="ja-JP" sz="3200" dirty="0"/>
          </a:p>
          <a:p>
            <a:pPr>
              <a:buFont typeface="Wingdings" panose="05000000000000000000" pitchFamily="2" charset="2"/>
              <a:buChar char="l"/>
            </a:pPr>
            <a:r>
              <a:rPr lang="ja-JP" altLang="en-US" sz="3200" dirty="0"/>
              <a:t>　基本的に勉強というのは苦痛だと感じる子供が多い</a:t>
            </a:r>
            <a:endParaRPr kumimoji="1" lang="ja-JP" altLang="en-US" sz="3200" dirty="0"/>
          </a:p>
        </p:txBody>
      </p:sp>
      <p:sp>
        <p:nvSpPr>
          <p:cNvPr id="4" name="下矢印 3"/>
          <p:cNvSpPr/>
          <p:nvPr/>
        </p:nvSpPr>
        <p:spPr>
          <a:xfrm>
            <a:off x="5418268" y="3639671"/>
            <a:ext cx="1416423" cy="986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7189693" y="3854824"/>
            <a:ext cx="3030071" cy="48409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しかしクイズだと・・・</a:t>
            </a:r>
          </a:p>
        </p:txBody>
      </p:sp>
      <p:sp>
        <p:nvSpPr>
          <p:cNvPr id="6" name="角丸四角形 5"/>
          <p:cNvSpPr/>
          <p:nvPr/>
        </p:nvSpPr>
        <p:spPr>
          <a:xfrm>
            <a:off x="1097280" y="4625788"/>
            <a:ext cx="10269967" cy="135168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楽しみながら学べるので子供が飽きない！！</a:t>
            </a:r>
          </a:p>
        </p:txBody>
      </p:sp>
    </p:spTree>
    <p:extLst>
      <p:ext uri="{BB962C8B-B14F-4D97-AF65-F5344CB8AC3E}">
        <p14:creationId xmlns:p14="http://schemas.microsoft.com/office/powerpoint/2010/main" val="113618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参考にした資料</a:t>
            </a:r>
          </a:p>
        </p:txBody>
      </p:sp>
      <p:sp>
        <p:nvSpPr>
          <p:cNvPr id="3" name="コンテンツ プレースホルダー 2"/>
          <p:cNvSpPr>
            <a:spLocks noGrp="1"/>
          </p:cNvSpPr>
          <p:nvPr>
            <p:ph idx="1"/>
          </p:nvPr>
        </p:nvSpPr>
        <p:spPr/>
        <p:txBody>
          <a:bodyPr>
            <a:normAutofit lnSpcReduction="10000"/>
          </a:bodyPr>
          <a:lstStyle/>
          <a:p>
            <a:r>
              <a:rPr lang="ja-JP" altLang="en-US" sz="3200" dirty="0"/>
              <a:t>いらすと</a:t>
            </a:r>
            <a:r>
              <a:rPr lang="ja-JP" altLang="en-US" sz="3200" dirty="0" err="1"/>
              <a:t>や</a:t>
            </a:r>
            <a:r>
              <a:rPr lang="ja-JP" altLang="en-US" sz="3200" dirty="0"/>
              <a:t>公式サイト</a:t>
            </a:r>
            <a:endParaRPr lang="en-US" altLang="ja-JP" sz="3200" dirty="0"/>
          </a:p>
          <a:p>
            <a:pPr marL="0" indent="0">
              <a:buNone/>
            </a:pPr>
            <a:r>
              <a:rPr kumimoji="1" lang="en-US" altLang="ja-JP" sz="3200" dirty="0">
                <a:hlinkClick r:id="rId2"/>
              </a:rPr>
              <a:t>https://www.irasutoya.com/</a:t>
            </a:r>
            <a:endParaRPr kumimoji="1" lang="en-US" altLang="ja-JP" sz="3200" dirty="0"/>
          </a:p>
          <a:p>
            <a:pPr marL="0" indent="0">
              <a:buNone/>
            </a:pPr>
            <a:r>
              <a:rPr lang="en-US" altLang="ja-JP" sz="3200" dirty="0"/>
              <a:t>CSS</a:t>
            </a:r>
            <a:r>
              <a:rPr lang="ja-JP" altLang="en-US" sz="3200" dirty="0"/>
              <a:t>アニメーションを実行するトリガーのまとめ</a:t>
            </a:r>
            <a:endParaRPr lang="en-US" altLang="ja-JP" sz="3200" dirty="0">
              <a:hlinkClick r:id="rId3"/>
            </a:endParaRPr>
          </a:p>
          <a:p>
            <a:r>
              <a:rPr lang="en-US" altLang="ja-JP" sz="3200" dirty="0">
                <a:hlinkClick r:id="rId3"/>
              </a:rPr>
              <a:t>http://h2ham.seesaa.net/article/183191643.html</a:t>
            </a:r>
            <a:endParaRPr lang="en-US" altLang="ja-JP" sz="3200" dirty="0"/>
          </a:p>
          <a:p>
            <a:r>
              <a:rPr lang="en-US" altLang="ja-JP" sz="3200" dirty="0"/>
              <a:t>Python Web</a:t>
            </a:r>
            <a:r>
              <a:rPr lang="ja-JP" altLang="en-US" sz="3200" dirty="0"/>
              <a:t>スクレイピング　実践入門</a:t>
            </a:r>
            <a:endParaRPr lang="en-US" altLang="ja-JP" sz="3200" dirty="0"/>
          </a:p>
          <a:p>
            <a:r>
              <a:rPr lang="en-US" altLang="ja-JP" sz="3200" dirty="0">
                <a:hlinkClick r:id="rId4"/>
              </a:rPr>
              <a:t>https://qiita.com/Azunyan1111/items/9b3d16428d2bcc7c9406</a:t>
            </a:r>
            <a:endParaRPr lang="en-US" altLang="ja-JP" sz="3200" dirty="0"/>
          </a:p>
          <a:p>
            <a:endParaRPr lang="en-US" altLang="ja-JP" sz="3200" dirty="0"/>
          </a:p>
          <a:p>
            <a:pPr marL="0" indent="0">
              <a:buNone/>
            </a:pPr>
            <a:endParaRPr kumimoji="1" lang="ja-JP" altLang="en-US" sz="3200" dirty="0"/>
          </a:p>
        </p:txBody>
      </p:sp>
    </p:spTree>
    <p:extLst>
      <p:ext uri="{BB962C8B-B14F-4D97-AF65-F5344CB8AC3E}">
        <p14:creationId xmlns:p14="http://schemas.microsoft.com/office/powerpoint/2010/main" val="65045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工夫した点</a:t>
            </a:r>
          </a:p>
        </p:txBody>
      </p:sp>
      <p:sp>
        <p:nvSpPr>
          <p:cNvPr id="3" name="コンテンツ プレースホルダー 2"/>
          <p:cNvSpPr>
            <a:spLocks noGrp="1"/>
          </p:cNvSpPr>
          <p:nvPr>
            <p:ph idx="1"/>
          </p:nvPr>
        </p:nvSpPr>
        <p:spPr/>
        <p:txBody>
          <a:bodyPr>
            <a:normAutofit/>
          </a:bodyPr>
          <a:lstStyle/>
          <a:p>
            <a:r>
              <a:rPr kumimoji="1" lang="en-US" altLang="ja-JP" sz="3200" dirty="0"/>
              <a:t>“</a:t>
            </a:r>
            <a:r>
              <a:rPr kumimoji="1" lang="ja-JP" altLang="en-US" sz="3200" dirty="0"/>
              <a:t>イラストや</a:t>
            </a:r>
            <a:r>
              <a:rPr kumimoji="1" lang="en-US" altLang="ja-JP" sz="3200" dirty="0"/>
              <a:t>”</a:t>
            </a:r>
            <a:r>
              <a:rPr kumimoji="1" lang="ja-JP" altLang="en-US" sz="3200" dirty="0"/>
              <a:t>というサイト自身が実際にランダムで画像を表示させていたので、自らのコードでランダムで表示しても上手く機能しなかった</a:t>
            </a:r>
            <a:r>
              <a:rPr kumimoji="1" lang="en-US" altLang="ja-JP" sz="3200" dirty="0"/>
              <a:t>…</a:t>
            </a:r>
            <a:endParaRPr kumimoji="1" lang="ja-JP" altLang="en-US" sz="3200" dirty="0"/>
          </a:p>
        </p:txBody>
      </p:sp>
      <p:sp>
        <p:nvSpPr>
          <p:cNvPr id="4" name="下矢印 3"/>
          <p:cNvSpPr/>
          <p:nvPr/>
        </p:nvSpPr>
        <p:spPr>
          <a:xfrm>
            <a:off x="5185186" y="3364355"/>
            <a:ext cx="1416423" cy="986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1097280" y="4625788"/>
            <a:ext cx="10269967" cy="135168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サイトを複数用意し、</a:t>
            </a:r>
            <a:endParaRPr lang="en-US" altLang="ja-JP" sz="3200" dirty="0"/>
          </a:p>
          <a:p>
            <a:pPr algn="ctr"/>
            <a:r>
              <a:rPr lang="ja-JP" altLang="en-US" sz="3200" dirty="0"/>
              <a:t>そのサイトの中の画像をランダムで表示させるようにした</a:t>
            </a:r>
            <a:endParaRPr kumimoji="1" lang="ja-JP" altLang="en-US" sz="3200" dirty="0"/>
          </a:p>
        </p:txBody>
      </p:sp>
      <p:sp>
        <p:nvSpPr>
          <p:cNvPr id="6" name="角丸四角形 5"/>
          <p:cNvSpPr/>
          <p:nvPr/>
        </p:nvSpPr>
        <p:spPr>
          <a:xfrm>
            <a:off x="6920752" y="3615366"/>
            <a:ext cx="3030071" cy="48409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解決するために</a:t>
            </a:r>
            <a:r>
              <a:rPr kumimoji="1" lang="ja-JP" altLang="en-US" dirty="0"/>
              <a:t>・・・</a:t>
            </a:r>
          </a:p>
        </p:txBody>
      </p:sp>
    </p:spTree>
    <p:extLst>
      <p:ext uri="{BB962C8B-B14F-4D97-AF65-F5344CB8AC3E}">
        <p14:creationId xmlns:p14="http://schemas.microsoft.com/office/powerpoint/2010/main" val="406624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画面キャプチャ</a:t>
            </a:r>
          </a:p>
        </p:txBody>
      </p:sp>
      <p:pic>
        <p:nvPicPr>
          <p:cNvPr id="5" name="コンテンツ プレースホルダー 4">
            <a:extLst>
              <a:ext uri="{FF2B5EF4-FFF2-40B4-BE49-F238E27FC236}">
                <a16:creationId xmlns:a16="http://schemas.microsoft.com/office/drawing/2014/main" id="{FB7902EB-A842-47F5-A942-5222819AF2F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62868" y="2169268"/>
            <a:ext cx="5523378" cy="2997583"/>
          </a:xfrm>
        </p:spPr>
      </p:pic>
      <p:pic>
        <p:nvPicPr>
          <p:cNvPr id="7" name="図 6">
            <a:extLst>
              <a:ext uri="{FF2B5EF4-FFF2-40B4-BE49-F238E27FC236}">
                <a16:creationId xmlns:a16="http://schemas.microsoft.com/office/drawing/2014/main" id="{13EDF72A-D386-4A38-B27A-5BA18FAC70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76" y="2169268"/>
            <a:ext cx="5528683" cy="2997583"/>
          </a:xfrm>
          <a:prstGeom prst="rect">
            <a:avLst/>
          </a:prstGeom>
        </p:spPr>
      </p:pic>
      <p:cxnSp>
        <p:nvCxnSpPr>
          <p:cNvPr id="9" name="直線矢印コネクタ 8">
            <a:extLst>
              <a:ext uri="{FF2B5EF4-FFF2-40B4-BE49-F238E27FC236}">
                <a16:creationId xmlns:a16="http://schemas.microsoft.com/office/drawing/2014/main" id="{66B37E21-52C5-41BF-8158-1EDC70146249}"/>
              </a:ext>
            </a:extLst>
          </p:cNvPr>
          <p:cNvCxnSpPr>
            <a:stCxn id="7" idx="3"/>
            <a:endCxn id="5" idx="1"/>
          </p:cNvCxnSpPr>
          <p:nvPr/>
        </p:nvCxnSpPr>
        <p:spPr>
          <a:xfrm>
            <a:off x="5578659" y="3668060"/>
            <a:ext cx="98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D6368FCB-E072-4C82-B682-F4EC557019DD}"/>
              </a:ext>
            </a:extLst>
          </p:cNvPr>
          <p:cNvSpPr txBox="1"/>
          <p:nvPr/>
        </p:nvSpPr>
        <p:spPr>
          <a:xfrm>
            <a:off x="5505347" y="3265442"/>
            <a:ext cx="1107996" cy="369332"/>
          </a:xfrm>
          <a:prstGeom prst="rect">
            <a:avLst/>
          </a:prstGeom>
          <a:noFill/>
        </p:spPr>
        <p:txBody>
          <a:bodyPr wrap="none" rtlCol="0">
            <a:spAutoFit/>
          </a:bodyPr>
          <a:lstStyle/>
          <a:p>
            <a:r>
              <a:rPr kumimoji="1" lang="ja-JP" altLang="en-US" dirty="0"/>
              <a:t>時間経過</a:t>
            </a:r>
          </a:p>
        </p:txBody>
      </p:sp>
    </p:spTree>
    <p:extLst>
      <p:ext uri="{BB962C8B-B14F-4D97-AF65-F5344CB8AC3E}">
        <p14:creationId xmlns:p14="http://schemas.microsoft.com/office/powerpoint/2010/main" val="373270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200" dirty="0"/>
              <a:t>　普段いつも</a:t>
            </a:r>
            <a:r>
              <a:rPr lang="en-US" altLang="ja-JP" sz="3200" dirty="0"/>
              <a:t>web</a:t>
            </a:r>
            <a:r>
              <a:rPr lang="ja-JP" altLang="en-US" sz="3200" dirty="0"/>
              <a:t>を</a:t>
            </a:r>
            <a:r>
              <a:rPr kumimoji="1" lang="ja-JP" altLang="en-US" sz="3200" dirty="0"/>
              <a:t>観覧している側だったが、この課題を含めこの講義を通して製作する側を体験できたのは今後将来に向け非常に良い体験ができた</a:t>
            </a:r>
            <a:endParaRPr kumimoji="1" lang="en-US" altLang="ja-JP" sz="3200" dirty="0"/>
          </a:p>
          <a:p>
            <a:pPr>
              <a:buFont typeface="Wingdings" panose="05000000000000000000" pitchFamily="2" charset="2"/>
              <a:buChar char="l"/>
            </a:pPr>
            <a:r>
              <a:rPr lang="ja-JP" altLang="en-US" sz="3200" dirty="0"/>
              <a:t>　小さいミスでも自分の思った通りに動かないので、そのミスを探したりそのミスを解決する方法を見つけるのに苦労した</a:t>
            </a:r>
            <a:endParaRPr kumimoji="1" lang="en-US" altLang="ja-JP" sz="3200" dirty="0"/>
          </a:p>
          <a:p>
            <a:pPr>
              <a:buFont typeface="Wingdings" panose="05000000000000000000" pitchFamily="2" charset="2"/>
              <a:buChar char="l"/>
            </a:pPr>
            <a:endParaRPr kumimoji="1" lang="ja-JP" altLang="en-US" sz="3200" dirty="0"/>
          </a:p>
        </p:txBody>
      </p:sp>
    </p:spTree>
    <p:extLst>
      <p:ext uri="{BB962C8B-B14F-4D97-AF65-F5344CB8AC3E}">
        <p14:creationId xmlns:p14="http://schemas.microsoft.com/office/powerpoint/2010/main" val="3805041320"/>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6200</TotalTime>
  <Words>130</Words>
  <Application>Microsoft Office PowerPoint</Application>
  <PresentationFormat>ワイド画面</PresentationFormat>
  <Paragraphs>30</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Calibri</vt:lpstr>
      <vt:lpstr>Calibri Light</vt:lpstr>
      <vt:lpstr>Wingdings</vt:lpstr>
      <vt:lpstr>レトロスペクト</vt:lpstr>
      <vt:lpstr>Final Project</vt:lpstr>
      <vt:lpstr>概要</vt:lpstr>
      <vt:lpstr>目的</vt:lpstr>
      <vt:lpstr>参考にした資料</vt:lpstr>
      <vt:lpstr>工夫した点</vt:lpstr>
      <vt:lpstr>画面キャプチャ</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三浦 敦</dc:creator>
  <cp:lastModifiedBy>丸山　楽斗</cp:lastModifiedBy>
  <cp:revision>14</cp:revision>
  <dcterms:created xsi:type="dcterms:W3CDTF">2018-07-16T08:53:47Z</dcterms:created>
  <dcterms:modified xsi:type="dcterms:W3CDTF">2018-07-29T21:12:29Z</dcterms:modified>
</cp:coreProperties>
</file>