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36" d="100"/>
          <a:sy n="36" d="100"/>
        </p:scale>
        <p:origin x="6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2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97868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05690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402451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30655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149089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33639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241410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1656E1-991D-4C78-98E8-308A2792368E}"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406779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1656E1-991D-4C78-98E8-308A2792368E}"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799042-A5CD-48FC-8566-3CB80F105C7A}" type="slidenum">
              <a:rPr kumimoji="1" lang="ja-JP" altLang="en-US" smtClean="0"/>
              <a:t>‹#›</a:t>
            </a:fld>
            <a:endParaRPr kumimoji="1" lang="ja-JP" altLang="en-US"/>
          </a:p>
        </p:txBody>
      </p:sp>
    </p:spTree>
    <p:extLst>
      <p:ext uri="{BB962C8B-B14F-4D97-AF65-F5344CB8AC3E}">
        <p14:creationId xmlns:p14="http://schemas.microsoft.com/office/powerpoint/2010/main" val="370456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1656E1-991D-4C78-98E8-308A2792368E}" type="datetimeFigureOut">
              <a:rPr kumimoji="1" lang="ja-JP" altLang="en-US" smtClean="0"/>
              <a:t>2018/7/23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799042-A5CD-48FC-8566-3CB80F105C7A}"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572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rasutoya.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9600" dirty="0" smtClean="0"/>
              <a:t>Final Project</a:t>
            </a:r>
            <a:endParaRPr kumimoji="1" lang="ja-JP" altLang="en-US" sz="9600" dirty="0"/>
          </a:p>
        </p:txBody>
      </p:sp>
      <p:sp>
        <p:nvSpPr>
          <p:cNvPr id="3" name="サブタイトル 2"/>
          <p:cNvSpPr>
            <a:spLocks noGrp="1"/>
          </p:cNvSpPr>
          <p:nvPr>
            <p:ph type="subTitle" idx="1"/>
          </p:nvPr>
        </p:nvSpPr>
        <p:spPr>
          <a:xfrm>
            <a:off x="1100051" y="4455620"/>
            <a:ext cx="10058400" cy="1819674"/>
          </a:xfrm>
        </p:spPr>
        <p:txBody>
          <a:bodyPr>
            <a:normAutofit/>
          </a:bodyPr>
          <a:lstStyle/>
          <a:p>
            <a:r>
              <a:rPr kumimoji="1" lang="ja-JP" altLang="en-US" sz="2800" dirty="0" smtClean="0"/>
              <a:t>学生番号　</a:t>
            </a:r>
            <a:r>
              <a:rPr kumimoji="1" lang="en-US" altLang="ja-JP" sz="2800" dirty="0" smtClean="0"/>
              <a:t>15816089	</a:t>
            </a:r>
            <a:r>
              <a:rPr kumimoji="1" lang="ja-JP" altLang="en-US" sz="2800" dirty="0" smtClean="0"/>
              <a:t>氏名　丸山　楽斗</a:t>
            </a:r>
            <a:endParaRPr kumimoji="1" lang="en-US" altLang="ja-JP" sz="2800" dirty="0" smtClean="0"/>
          </a:p>
          <a:p>
            <a:r>
              <a:rPr lang="ja-JP" altLang="en-US" sz="2800" dirty="0" smtClean="0"/>
              <a:t>学生番号　</a:t>
            </a:r>
            <a:r>
              <a:rPr lang="en-US" altLang="ja-JP" sz="2800" dirty="0" smtClean="0"/>
              <a:t>15816090	</a:t>
            </a:r>
            <a:r>
              <a:rPr lang="ja-JP" altLang="en-US" sz="2800" dirty="0" smtClean="0"/>
              <a:t>氏名　三浦　敦</a:t>
            </a:r>
            <a:endParaRPr kumimoji="1" lang="en-US" altLang="ja-JP" sz="2800" dirty="0" smtClean="0"/>
          </a:p>
          <a:p>
            <a:pPr algn="r"/>
            <a:r>
              <a:rPr lang="en-US" altLang="ja-JP" sz="2800" dirty="0" smtClean="0"/>
              <a:t>2018</a:t>
            </a:r>
            <a:r>
              <a:rPr lang="ja-JP" altLang="en-US" sz="2800" dirty="0" smtClean="0"/>
              <a:t>年 </a:t>
            </a:r>
            <a:r>
              <a:rPr lang="en-US" altLang="ja-JP" sz="2800" dirty="0" smtClean="0"/>
              <a:t>7</a:t>
            </a:r>
            <a:r>
              <a:rPr lang="ja-JP" altLang="en-US" sz="2800" dirty="0" smtClean="0"/>
              <a:t>月 </a:t>
            </a:r>
            <a:r>
              <a:rPr lang="en-US" altLang="ja-JP" sz="2800" dirty="0" smtClean="0"/>
              <a:t>23</a:t>
            </a:r>
            <a:r>
              <a:rPr lang="ja-JP" altLang="en-US" sz="2800" dirty="0" smtClean="0"/>
              <a:t>日</a:t>
            </a:r>
            <a:endParaRPr kumimoji="1" lang="en-US" altLang="ja-JP" sz="2800" dirty="0"/>
          </a:p>
          <a:p>
            <a:endParaRPr kumimoji="1" lang="ja-JP" altLang="en-US" dirty="0"/>
          </a:p>
        </p:txBody>
      </p:sp>
    </p:spTree>
    <p:extLst>
      <p:ext uri="{BB962C8B-B14F-4D97-AF65-F5344CB8AC3E}">
        <p14:creationId xmlns:p14="http://schemas.microsoft.com/office/powerpoint/2010/main" val="21804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3200" dirty="0" smtClean="0"/>
              <a:t>　このサイトは、とあるイラストに対してこのイラストはどういった題名かを当てるクイズ形式のサイトである</a:t>
            </a:r>
            <a:endParaRPr lang="en-US" altLang="ja-JP" sz="3200" dirty="0" smtClean="0"/>
          </a:p>
          <a:p>
            <a:pPr>
              <a:buFont typeface="Wingdings" panose="05000000000000000000" pitchFamily="2" charset="2"/>
              <a:buChar char="l"/>
            </a:pPr>
            <a:r>
              <a:rPr lang="ja-JP" altLang="en-US" sz="3200" dirty="0" smtClean="0"/>
              <a:t>答えは隠す仕様にする</a:t>
            </a:r>
            <a:endParaRPr lang="en-US" altLang="ja-JP" sz="3200" dirty="0" smtClean="0"/>
          </a:p>
          <a:p>
            <a:pPr>
              <a:buFont typeface="Wingdings" panose="05000000000000000000" pitchFamily="2" charset="2"/>
              <a:buChar char="l"/>
            </a:pPr>
            <a:r>
              <a:rPr lang="ja-JP" altLang="en-US" sz="2800" dirty="0" smtClean="0"/>
              <a:t>　</a:t>
            </a:r>
            <a:r>
              <a:rPr lang="ja-JP" altLang="en-US" sz="3200" dirty="0" smtClean="0"/>
              <a:t>ある一定の時間を超えるかクリックで答えを表示させるようにする</a:t>
            </a:r>
            <a:endParaRPr lang="en-US" altLang="ja-JP" sz="2800" dirty="0" smtClean="0"/>
          </a:p>
          <a:p>
            <a:endParaRPr kumimoji="1" lang="ja-JP" altLang="en-US" sz="2800" dirty="0"/>
          </a:p>
        </p:txBody>
      </p:sp>
    </p:spTree>
    <p:extLst>
      <p:ext uri="{BB962C8B-B14F-4D97-AF65-F5344CB8AC3E}">
        <p14:creationId xmlns:p14="http://schemas.microsoft.com/office/powerpoint/2010/main" val="130180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200" dirty="0" smtClean="0"/>
              <a:t>　このサイトは小さい子供が知識を蓄える良い機会を設けることができる</a:t>
            </a:r>
            <a:endParaRPr kumimoji="1" lang="en-US" altLang="ja-JP" sz="3200" dirty="0" smtClean="0"/>
          </a:p>
          <a:p>
            <a:pPr>
              <a:buFont typeface="Wingdings" panose="05000000000000000000" pitchFamily="2" charset="2"/>
              <a:buChar char="l"/>
            </a:pPr>
            <a:r>
              <a:rPr lang="ja-JP" altLang="en-US" sz="3200" dirty="0"/>
              <a:t>　</a:t>
            </a:r>
            <a:r>
              <a:rPr lang="ja-JP" altLang="en-US" sz="3200" dirty="0" smtClean="0"/>
              <a:t>基本的に勉強というのは苦痛だと感じる子供が多い</a:t>
            </a:r>
            <a:endParaRPr kumimoji="1" lang="ja-JP" altLang="en-US" sz="3200" dirty="0"/>
          </a:p>
        </p:txBody>
      </p:sp>
      <p:sp>
        <p:nvSpPr>
          <p:cNvPr id="4" name="下矢印 3"/>
          <p:cNvSpPr/>
          <p:nvPr/>
        </p:nvSpPr>
        <p:spPr>
          <a:xfrm>
            <a:off x="5418268" y="3639671"/>
            <a:ext cx="1416423" cy="9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7189693" y="3854824"/>
            <a:ext cx="3030071" cy="48409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しかしクイズだと・・・</a:t>
            </a:r>
            <a:endParaRPr kumimoji="1" lang="ja-JP" altLang="en-US" dirty="0"/>
          </a:p>
        </p:txBody>
      </p:sp>
      <p:sp>
        <p:nvSpPr>
          <p:cNvPr id="6" name="角丸四角形 5"/>
          <p:cNvSpPr/>
          <p:nvPr/>
        </p:nvSpPr>
        <p:spPr>
          <a:xfrm>
            <a:off x="1097280" y="4625788"/>
            <a:ext cx="10269967" cy="135168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楽しみながら学べるので子供が飽きない！！</a:t>
            </a:r>
            <a:endParaRPr kumimoji="1" lang="ja-JP" altLang="en-US" sz="3200" dirty="0"/>
          </a:p>
        </p:txBody>
      </p:sp>
    </p:spTree>
    <p:extLst>
      <p:ext uri="{BB962C8B-B14F-4D97-AF65-F5344CB8AC3E}">
        <p14:creationId xmlns:p14="http://schemas.microsoft.com/office/powerpoint/2010/main" val="113618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参考にした資料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3200" dirty="0" smtClean="0">
                <a:hlinkClick r:id="rId2"/>
              </a:rPr>
              <a:t>https://www.irasutoya.com/</a:t>
            </a:r>
            <a:endParaRPr kumimoji="1" lang="en-US" altLang="ja-JP" sz="3200" dirty="0" smtClean="0"/>
          </a:p>
          <a:p>
            <a:endParaRPr kumimoji="1" lang="ja-JP" altLang="en-US" sz="3200" dirty="0"/>
          </a:p>
        </p:txBody>
      </p:sp>
    </p:spTree>
    <p:extLst>
      <p:ext uri="{BB962C8B-B14F-4D97-AF65-F5344CB8AC3E}">
        <p14:creationId xmlns:p14="http://schemas.microsoft.com/office/powerpoint/2010/main" val="650455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工夫した点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3200" dirty="0" smtClean="0"/>
              <a:t>“</a:t>
            </a:r>
            <a:r>
              <a:rPr kumimoji="1" lang="ja-JP" altLang="en-US" sz="3200" dirty="0" smtClean="0"/>
              <a:t>イラストや</a:t>
            </a:r>
            <a:r>
              <a:rPr kumimoji="1" lang="en-US" altLang="ja-JP" sz="3200" dirty="0" smtClean="0"/>
              <a:t>”</a:t>
            </a:r>
            <a:r>
              <a:rPr kumimoji="1" lang="ja-JP" altLang="en-US" sz="3200" dirty="0" smtClean="0"/>
              <a:t>というサイト自身が実際にランダムで画像を表示させていたので、自らのコードでランダムで表示しても上手く機能しなかった</a:t>
            </a:r>
            <a:r>
              <a:rPr kumimoji="1" lang="en-US" altLang="ja-JP" sz="3200" dirty="0" smtClean="0"/>
              <a:t>…</a:t>
            </a:r>
            <a:endParaRPr kumimoji="1" lang="ja-JP" altLang="en-US" sz="3200" dirty="0"/>
          </a:p>
        </p:txBody>
      </p:sp>
      <p:sp>
        <p:nvSpPr>
          <p:cNvPr id="4" name="下矢印 3"/>
          <p:cNvSpPr/>
          <p:nvPr/>
        </p:nvSpPr>
        <p:spPr>
          <a:xfrm>
            <a:off x="5185186" y="3364355"/>
            <a:ext cx="1416423" cy="9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097280" y="4625788"/>
            <a:ext cx="10269967" cy="135168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サイト</a:t>
            </a:r>
            <a:r>
              <a:rPr lang="ja-JP" altLang="en-US" sz="3200" dirty="0" smtClean="0"/>
              <a:t>を複数用意し、</a:t>
            </a:r>
            <a:endParaRPr lang="en-US" altLang="ja-JP" sz="3200" dirty="0" smtClean="0"/>
          </a:p>
          <a:p>
            <a:pPr algn="ctr"/>
            <a:r>
              <a:rPr lang="ja-JP" altLang="en-US" sz="3200" dirty="0" smtClean="0"/>
              <a:t>そのサイトの中の画像をランダムで表示させるようにした</a:t>
            </a:r>
            <a:endParaRPr kumimoji="1" lang="ja-JP" altLang="en-US" sz="3200" dirty="0"/>
          </a:p>
        </p:txBody>
      </p:sp>
      <p:sp>
        <p:nvSpPr>
          <p:cNvPr id="6" name="角丸四角形 5"/>
          <p:cNvSpPr/>
          <p:nvPr/>
        </p:nvSpPr>
        <p:spPr>
          <a:xfrm>
            <a:off x="6920752" y="3615366"/>
            <a:ext cx="3030071" cy="48409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解決</a:t>
            </a:r>
            <a:r>
              <a:rPr lang="ja-JP" altLang="en-US" dirty="0" smtClean="0"/>
              <a:t>するため</a:t>
            </a:r>
            <a:r>
              <a:rPr lang="ja-JP" altLang="en-US" dirty="0"/>
              <a:t>に</a:t>
            </a:r>
            <a:r>
              <a:rPr kumimoji="1" lang="ja-JP" altLang="en-US" dirty="0" smtClean="0"/>
              <a:t>・</a:t>
            </a:r>
            <a:r>
              <a:rPr kumimoji="1" lang="ja-JP" altLang="en-US" dirty="0" smtClean="0"/>
              <a:t>・・</a:t>
            </a:r>
            <a:endParaRPr kumimoji="1" lang="ja-JP" altLang="en-US" dirty="0"/>
          </a:p>
        </p:txBody>
      </p:sp>
    </p:spTree>
    <p:extLst>
      <p:ext uri="{BB962C8B-B14F-4D97-AF65-F5344CB8AC3E}">
        <p14:creationId xmlns:p14="http://schemas.microsoft.com/office/powerpoint/2010/main" val="4066244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画面キャプチャ</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32700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200" dirty="0" smtClean="0"/>
              <a:t>　普段いつも</a:t>
            </a:r>
            <a:r>
              <a:rPr lang="en-US" altLang="ja-JP" sz="3200" dirty="0" smtClean="0"/>
              <a:t>web</a:t>
            </a:r>
            <a:r>
              <a:rPr lang="ja-JP" altLang="en-US" sz="3200" dirty="0" smtClean="0"/>
              <a:t>を</a:t>
            </a:r>
            <a:r>
              <a:rPr kumimoji="1" lang="ja-JP" altLang="en-US" sz="3200" dirty="0" smtClean="0"/>
              <a:t>観覧している側だったが、この課題を含めこの講義を通して製作する側を体験できたのは今後将来に向け非常に良い体験が</a:t>
            </a:r>
            <a:r>
              <a:rPr kumimoji="1" lang="ja-JP" altLang="en-US" sz="3200" dirty="0" smtClean="0"/>
              <a:t>できた</a:t>
            </a:r>
            <a:endParaRPr kumimoji="1" lang="en-US" altLang="ja-JP" sz="3200" dirty="0" smtClean="0"/>
          </a:p>
          <a:p>
            <a:pPr>
              <a:buFont typeface="Wingdings" panose="05000000000000000000" pitchFamily="2" charset="2"/>
              <a:buChar char="l"/>
            </a:pPr>
            <a:r>
              <a:rPr lang="ja-JP" altLang="en-US" sz="3200" dirty="0"/>
              <a:t>　</a:t>
            </a:r>
            <a:r>
              <a:rPr lang="ja-JP" altLang="en-US" sz="3200" dirty="0" smtClean="0"/>
              <a:t>小さい</a:t>
            </a:r>
            <a:r>
              <a:rPr lang="ja-JP" altLang="en-US" sz="3200" dirty="0"/>
              <a:t>ミス</a:t>
            </a:r>
            <a:r>
              <a:rPr lang="ja-JP" altLang="en-US" sz="3200" dirty="0" smtClean="0"/>
              <a:t>でも自分の思った通りに動かないので、そのミスを探したりそのミスを解決する方法を見つけるのに苦労した</a:t>
            </a:r>
            <a:endParaRPr kumimoji="1" lang="en-US" altLang="ja-JP" sz="3200" dirty="0" smtClean="0"/>
          </a:p>
          <a:p>
            <a:pPr>
              <a:buFont typeface="Wingdings" panose="05000000000000000000" pitchFamily="2" charset="2"/>
              <a:buChar char="l"/>
            </a:pPr>
            <a:endParaRPr kumimoji="1" lang="ja-JP" altLang="en-US" sz="3200" dirty="0"/>
          </a:p>
        </p:txBody>
      </p:sp>
    </p:spTree>
    <p:extLst>
      <p:ext uri="{BB962C8B-B14F-4D97-AF65-F5344CB8AC3E}">
        <p14:creationId xmlns:p14="http://schemas.microsoft.com/office/powerpoint/2010/main" val="3805041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182</TotalTime>
  <Words>95</Words>
  <Application>Microsoft Office PowerPoint</Application>
  <PresentationFormat>ワイド画面</PresentationFormat>
  <Paragraphs>24</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Calibri</vt:lpstr>
      <vt:lpstr>Calibri Light</vt:lpstr>
      <vt:lpstr>Wingdings</vt:lpstr>
      <vt:lpstr>レトロスペクト</vt:lpstr>
      <vt:lpstr>Final Project</vt:lpstr>
      <vt:lpstr>概要</vt:lpstr>
      <vt:lpstr>目的</vt:lpstr>
      <vt:lpstr>参考にした資料</vt:lpstr>
      <vt:lpstr>工夫した点</vt:lpstr>
      <vt:lpstr>画面キャプチャ</vt:lpstr>
      <vt:lpstr>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三浦 敦</dc:creator>
  <cp:lastModifiedBy>三浦 敦</cp:lastModifiedBy>
  <cp:revision>10</cp:revision>
  <dcterms:created xsi:type="dcterms:W3CDTF">2018-07-16T08:53:47Z</dcterms:created>
  <dcterms:modified xsi:type="dcterms:W3CDTF">2018-07-23T07:00:35Z</dcterms:modified>
</cp:coreProperties>
</file>