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315" r:id="rId2"/>
    <p:sldId id="317" r:id="rId3"/>
    <p:sldId id="316" r:id="rId4"/>
    <p:sldId id="323" r:id="rId5"/>
    <p:sldId id="324" r:id="rId6"/>
  </p:sldIdLst>
  <p:sldSz cx="12192000" cy="6858000"/>
  <p:notesSz cx="6858000" cy="9144000"/>
  <p:custDataLst>
    <p:tags r:id="rId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B383"/>
    <a:srgbClr val="C51F2D"/>
    <a:srgbClr val="87082E"/>
    <a:srgbClr val="D9D9D9"/>
    <a:srgbClr val="DAACAB"/>
    <a:srgbClr val="ADDDEB"/>
    <a:srgbClr val="F6E2E3"/>
    <a:srgbClr val="526372"/>
    <a:srgbClr val="4D5D6B"/>
    <a:srgbClr val="5A6C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81" autoAdjust="0"/>
    <p:restoredTop sz="96318" autoAdjust="0"/>
  </p:normalViewPr>
  <p:slideViewPr>
    <p:cSldViewPr snapToGrid="0">
      <p:cViewPr varScale="1">
        <p:scale>
          <a:sx n="110" d="100"/>
          <a:sy n="110" d="100"/>
        </p:scale>
        <p:origin x="852" y="108"/>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t>2020/4/23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t>‹#›</a:t>
            </a:fld>
            <a:endParaRPr lang="zh-CN" altLang="en-US"/>
          </a:p>
        </p:txBody>
      </p:sp>
    </p:spTree>
    <p:extLst>
      <p:ext uri="{BB962C8B-B14F-4D97-AF65-F5344CB8AC3E}">
        <p14:creationId xmlns:p14="http://schemas.microsoft.com/office/powerpoint/2010/main" val="2003606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a:t>
            </a:fld>
            <a:endParaRPr lang="zh-CN" altLang="en-US"/>
          </a:p>
        </p:txBody>
      </p:sp>
    </p:spTree>
    <p:extLst>
      <p:ext uri="{BB962C8B-B14F-4D97-AF65-F5344CB8AC3E}">
        <p14:creationId xmlns:p14="http://schemas.microsoft.com/office/powerpoint/2010/main" val="2625042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2</a:t>
            </a:fld>
            <a:endParaRPr lang="zh-CN" altLang="en-US"/>
          </a:p>
        </p:txBody>
      </p:sp>
    </p:spTree>
    <p:extLst>
      <p:ext uri="{BB962C8B-B14F-4D97-AF65-F5344CB8AC3E}">
        <p14:creationId xmlns:p14="http://schemas.microsoft.com/office/powerpoint/2010/main" val="476540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3</a:t>
            </a:fld>
            <a:endParaRPr lang="zh-CN" altLang="en-US"/>
          </a:p>
        </p:txBody>
      </p:sp>
    </p:spTree>
    <p:extLst>
      <p:ext uri="{BB962C8B-B14F-4D97-AF65-F5344CB8AC3E}">
        <p14:creationId xmlns:p14="http://schemas.microsoft.com/office/powerpoint/2010/main" val="3152405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4</a:t>
            </a:fld>
            <a:endParaRPr lang="zh-CN" altLang="en-US"/>
          </a:p>
        </p:txBody>
      </p:sp>
    </p:spTree>
    <p:extLst>
      <p:ext uri="{BB962C8B-B14F-4D97-AF65-F5344CB8AC3E}">
        <p14:creationId xmlns:p14="http://schemas.microsoft.com/office/powerpoint/2010/main" val="2196719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5</a:t>
            </a:fld>
            <a:endParaRPr lang="zh-CN" altLang="en-US"/>
          </a:p>
        </p:txBody>
      </p:sp>
    </p:spTree>
    <p:extLst>
      <p:ext uri="{BB962C8B-B14F-4D97-AF65-F5344CB8AC3E}">
        <p14:creationId xmlns:p14="http://schemas.microsoft.com/office/powerpoint/2010/main" val="3545179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70607A-EB09-4464-B9F9-BBAE9FEA899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F884A62-FE00-4E3D-ADA0-E22F86BE88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D06559F-931E-4C1C-BAA3-CE3BB96CAAE2}"/>
              </a:ext>
            </a:extLst>
          </p:cNvPr>
          <p:cNvSpPr>
            <a:spLocks noGrp="1"/>
          </p:cNvSpPr>
          <p:nvPr>
            <p:ph type="dt" sz="half" idx="10"/>
          </p:nvPr>
        </p:nvSpPr>
        <p:spPr/>
        <p:txBody>
          <a:bodyPr/>
          <a:lstStyle/>
          <a:p>
            <a:fld id="{EE4C556E-D11A-48D7-81C0-B1B5323EC136}" type="datetimeFigureOut">
              <a:rPr lang="zh-CN" altLang="en-US" smtClean="0"/>
              <a:t>2020/4/23</a:t>
            </a:fld>
            <a:endParaRPr lang="zh-CN" altLang="en-US"/>
          </a:p>
        </p:txBody>
      </p:sp>
      <p:sp>
        <p:nvSpPr>
          <p:cNvPr id="5" name="页脚占位符 4">
            <a:extLst>
              <a:ext uri="{FF2B5EF4-FFF2-40B4-BE49-F238E27FC236}">
                <a16:creationId xmlns:a16="http://schemas.microsoft.com/office/drawing/2014/main" id="{010C8357-4EE7-434F-8F1D-EB72F50A22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63E9BA-C35D-4623-8AEC-12CBA17658E0}"/>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3283912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81F35A-5862-461C-A776-246D30F82EF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FAA2EDF-8154-4C55-8E92-834173DDF78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1806EFA-9976-4A7A-810D-76C7047B74B1}"/>
              </a:ext>
            </a:extLst>
          </p:cNvPr>
          <p:cNvSpPr>
            <a:spLocks noGrp="1"/>
          </p:cNvSpPr>
          <p:nvPr>
            <p:ph type="dt" sz="half" idx="10"/>
          </p:nvPr>
        </p:nvSpPr>
        <p:spPr/>
        <p:txBody>
          <a:bodyPr/>
          <a:lstStyle/>
          <a:p>
            <a:fld id="{EE4C556E-D11A-48D7-81C0-B1B5323EC136}" type="datetimeFigureOut">
              <a:rPr lang="zh-CN" altLang="en-US" smtClean="0"/>
              <a:t>2020/4/23</a:t>
            </a:fld>
            <a:endParaRPr lang="zh-CN" altLang="en-US"/>
          </a:p>
        </p:txBody>
      </p:sp>
      <p:sp>
        <p:nvSpPr>
          <p:cNvPr id="5" name="页脚占位符 4">
            <a:extLst>
              <a:ext uri="{FF2B5EF4-FFF2-40B4-BE49-F238E27FC236}">
                <a16:creationId xmlns:a16="http://schemas.microsoft.com/office/drawing/2014/main" id="{428A798A-BE9A-4072-A93C-D1D1E20307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DD673F-0533-4515-9B56-B753621D6232}"/>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962509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9D47182-1EDE-4FA1-B130-E58222460D2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FE14DC1-ED6B-47BE-A195-B8D73B1D8BD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C965E7-1B02-43B7-BFDC-37294AFC8E7E}"/>
              </a:ext>
            </a:extLst>
          </p:cNvPr>
          <p:cNvSpPr>
            <a:spLocks noGrp="1"/>
          </p:cNvSpPr>
          <p:nvPr>
            <p:ph type="dt" sz="half" idx="10"/>
          </p:nvPr>
        </p:nvSpPr>
        <p:spPr/>
        <p:txBody>
          <a:bodyPr/>
          <a:lstStyle/>
          <a:p>
            <a:fld id="{EE4C556E-D11A-48D7-81C0-B1B5323EC136}" type="datetimeFigureOut">
              <a:rPr lang="zh-CN" altLang="en-US" smtClean="0"/>
              <a:t>2020/4/23</a:t>
            </a:fld>
            <a:endParaRPr lang="zh-CN" altLang="en-US"/>
          </a:p>
        </p:txBody>
      </p:sp>
      <p:sp>
        <p:nvSpPr>
          <p:cNvPr id="5" name="页脚占位符 4">
            <a:extLst>
              <a:ext uri="{FF2B5EF4-FFF2-40B4-BE49-F238E27FC236}">
                <a16:creationId xmlns:a16="http://schemas.microsoft.com/office/drawing/2014/main" id="{1C516B03-A310-4DD8-90FD-D6C9AA68EC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74A88E-0943-4A05-8AAD-3E4E90A9726C}"/>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4143062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461D68-9D60-45C1-84CF-8694F122A09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3A4BDC1-FF73-432D-AC47-8EEEC5E0921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CF9B87-024B-4A06-BA78-956CBBDA0354}"/>
              </a:ext>
            </a:extLst>
          </p:cNvPr>
          <p:cNvSpPr>
            <a:spLocks noGrp="1"/>
          </p:cNvSpPr>
          <p:nvPr>
            <p:ph type="dt" sz="half" idx="10"/>
          </p:nvPr>
        </p:nvSpPr>
        <p:spPr/>
        <p:txBody>
          <a:bodyPr/>
          <a:lstStyle/>
          <a:p>
            <a:fld id="{EE4C556E-D11A-48D7-81C0-B1B5323EC136}" type="datetimeFigureOut">
              <a:rPr lang="zh-CN" altLang="en-US" smtClean="0"/>
              <a:t>2020/4/23</a:t>
            </a:fld>
            <a:endParaRPr lang="zh-CN" altLang="en-US"/>
          </a:p>
        </p:txBody>
      </p:sp>
      <p:sp>
        <p:nvSpPr>
          <p:cNvPr id="5" name="页脚占位符 4">
            <a:extLst>
              <a:ext uri="{FF2B5EF4-FFF2-40B4-BE49-F238E27FC236}">
                <a16:creationId xmlns:a16="http://schemas.microsoft.com/office/drawing/2014/main" id="{6157915F-D67C-484A-9A5C-333C71D199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8CB9FE-E585-479C-9939-C1DF8EC97B1F}"/>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2846144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1C1372-734A-4296-9FB4-2B237227A9D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E2504FB-3962-4ABB-8F21-3B1297384B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873F61E-C842-45A9-9C07-EC60B6A6DBA4}"/>
              </a:ext>
            </a:extLst>
          </p:cNvPr>
          <p:cNvSpPr>
            <a:spLocks noGrp="1"/>
          </p:cNvSpPr>
          <p:nvPr>
            <p:ph type="dt" sz="half" idx="10"/>
          </p:nvPr>
        </p:nvSpPr>
        <p:spPr/>
        <p:txBody>
          <a:bodyPr/>
          <a:lstStyle/>
          <a:p>
            <a:fld id="{EE4C556E-D11A-48D7-81C0-B1B5323EC136}" type="datetimeFigureOut">
              <a:rPr lang="zh-CN" altLang="en-US" smtClean="0"/>
              <a:t>2020/4/23</a:t>
            </a:fld>
            <a:endParaRPr lang="zh-CN" altLang="en-US"/>
          </a:p>
        </p:txBody>
      </p:sp>
      <p:sp>
        <p:nvSpPr>
          <p:cNvPr id="5" name="页脚占位符 4">
            <a:extLst>
              <a:ext uri="{FF2B5EF4-FFF2-40B4-BE49-F238E27FC236}">
                <a16:creationId xmlns:a16="http://schemas.microsoft.com/office/drawing/2014/main" id="{C4C42772-006F-42F3-A53C-D6F9334C56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E654AF-4882-4FA1-A3C1-F88A71FB25A7}"/>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1753270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3E3B72-32AE-40DB-856E-1F79DC1CCF8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86AB566-0A02-47B8-B36A-57903E92C82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F0B06DF-2A5D-49B6-940D-1C73553E32B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1D9A042-4577-4206-93A8-735631107E03}"/>
              </a:ext>
            </a:extLst>
          </p:cNvPr>
          <p:cNvSpPr>
            <a:spLocks noGrp="1"/>
          </p:cNvSpPr>
          <p:nvPr>
            <p:ph type="dt" sz="half" idx="10"/>
          </p:nvPr>
        </p:nvSpPr>
        <p:spPr/>
        <p:txBody>
          <a:bodyPr/>
          <a:lstStyle/>
          <a:p>
            <a:fld id="{EE4C556E-D11A-48D7-81C0-B1B5323EC136}" type="datetimeFigureOut">
              <a:rPr lang="zh-CN" altLang="en-US" smtClean="0"/>
              <a:t>2020/4/23</a:t>
            </a:fld>
            <a:endParaRPr lang="zh-CN" altLang="en-US"/>
          </a:p>
        </p:txBody>
      </p:sp>
      <p:sp>
        <p:nvSpPr>
          <p:cNvPr id="6" name="页脚占位符 5">
            <a:extLst>
              <a:ext uri="{FF2B5EF4-FFF2-40B4-BE49-F238E27FC236}">
                <a16:creationId xmlns:a16="http://schemas.microsoft.com/office/drawing/2014/main" id="{51D834B9-AC17-4E4F-9973-2C6080B73C9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1C0070B-569D-4FDB-83D2-2831B39FBD88}"/>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3869458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矩形 10"/>
          <p:cNvSpPr/>
          <p:nvPr userDrawn="1"/>
        </p:nvSpPr>
        <p:spPr>
          <a:xfrm>
            <a:off x="8433716" y="4019201"/>
            <a:ext cx="775136"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
        <p:nvSpPr>
          <p:cNvPr id="2" name="标题 1">
            <a:extLst>
              <a:ext uri="{FF2B5EF4-FFF2-40B4-BE49-F238E27FC236}">
                <a16:creationId xmlns:a16="http://schemas.microsoft.com/office/drawing/2014/main" id="{47FA247E-FC99-4DEE-9659-A61E58CA1AC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7EFF825-A106-4C43-96EC-00D9D7D29F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2506D75-1984-4130-BBE1-66A0B2075AD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05EF971-1A5F-4FCD-A849-5068EEBFA0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74A3C7F-A504-486F-AC52-BAFC7D2EE70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CF8FD0D-2A45-42AA-9F3A-D4BBA2C3F372}"/>
              </a:ext>
            </a:extLst>
          </p:cNvPr>
          <p:cNvSpPr>
            <a:spLocks noGrp="1"/>
          </p:cNvSpPr>
          <p:nvPr>
            <p:ph type="dt" sz="half" idx="10"/>
          </p:nvPr>
        </p:nvSpPr>
        <p:spPr/>
        <p:txBody>
          <a:bodyPr/>
          <a:lstStyle/>
          <a:p>
            <a:fld id="{EE4C556E-D11A-48D7-81C0-B1B5323EC136}" type="datetimeFigureOut">
              <a:rPr lang="zh-CN" altLang="en-US" smtClean="0"/>
              <a:t>2020/4/23</a:t>
            </a:fld>
            <a:endParaRPr lang="zh-CN" altLang="en-US"/>
          </a:p>
        </p:txBody>
      </p:sp>
      <p:sp>
        <p:nvSpPr>
          <p:cNvPr id="8" name="页脚占位符 7">
            <a:extLst>
              <a:ext uri="{FF2B5EF4-FFF2-40B4-BE49-F238E27FC236}">
                <a16:creationId xmlns:a16="http://schemas.microsoft.com/office/drawing/2014/main" id="{CE9B8A7F-BFA8-4329-AFC8-89D05783C63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2C94869-7BF3-4FFD-812C-03E8CEB5C852}"/>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1329261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7CC1BC-64C9-4962-A764-37E770FBC64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638FC6B-45DE-432B-B145-F8D8AB2AC5BB}"/>
              </a:ext>
            </a:extLst>
          </p:cNvPr>
          <p:cNvSpPr>
            <a:spLocks noGrp="1"/>
          </p:cNvSpPr>
          <p:nvPr>
            <p:ph type="dt" sz="half" idx="10"/>
          </p:nvPr>
        </p:nvSpPr>
        <p:spPr/>
        <p:txBody>
          <a:bodyPr/>
          <a:lstStyle/>
          <a:p>
            <a:fld id="{EE4C556E-D11A-48D7-81C0-B1B5323EC136}" type="datetimeFigureOut">
              <a:rPr lang="zh-CN" altLang="en-US" smtClean="0"/>
              <a:t>2020/4/23</a:t>
            </a:fld>
            <a:endParaRPr lang="zh-CN" altLang="en-US"/>
          </a:p>
        </p:txBody>
      </p:sp>
      <p:sp>
        <p:nvSpPr>
          <p:cNvPr id="4" name="页脚占位符 3">
            <a:extLst>
              <a:ext uri="{FF2B5EF4-FFF2-40B4-BE49-F238E27FC236}">
                <a16:creationId xmlns:a16="http://schemas.microsoft.com/office/drawing/2014/main" id="{E413F784-0D7C-43D2-A802-629BA7317F6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8781AAF-B2A9-4052-BD38-326FE4C13E14}"/>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3178845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5BCC6E6-411E-4830-BEE1-1A626801803D}"/>
              </a:ext>
            </a:extLst>
          </p:cNvPr>
          <p:cNvSpPr>
            <a:spLocks noGrp="1"/>
          </p:cNvSpPr>
          <p:nvPr>
            <p:ph type="dt" sz="half" idx="10"/>
          </p:nvPr>
        </p:nvSpPr>
        <p:spPr/>
        <p:txBody>
          <a:bodyPr/>
          <a:lstStyle/>
          <a:p>
            <a:fld id="{EE4C556E-D11A-48D7-81C0-B1B5323EC136}" type="datetimeFigureOut">
              <a:rPr lang="zh-CN" altLang="en-US" smtClean="0"/>
              <a:t>2020/4/23</a:t>
            </a:fld>
            <a:endParaRPr lang="zh-CN" altLang="en-US"/>
          </a:p>
        </p:txBody>
      </p:sp>
      <p:sp>
        <p:nvSpPr>
          <p:cNvPr id="3" name="页脚占位符 2">
            <a:extLst>
              <a:ext uri="{FF2B5EF4-FFF2-40B4-BE49-F238E27FC236}">
                <a16:creationId xmlns:a16="http://schemas.microsoft.com/office/drawing/2014/main" id="{FF4BA76C-B531-4C6F-850E-214EA4DF328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5662A71-4ED7-4C0E-AF3B-EACBFA4681E4}"/>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227726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2B54FA-E333-4D04-A18F-7D50B83F6BD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72AD769-544A-47A1-A306-AEDAED2938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8514AB2-F4D7-4383-B3E7-D0F716378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5D2DB71-2A42-4C00-9449-CA0DA297B2F2}"/>
              </a:ext>
            </a:extLst>
          </p:cNvPr>
          <p:cNvSpPr>
            <a:spLocks noGrp="1"/>
          </p:cNvSpPr>
          <p:nvPr>
            <p:ph type="dt" sz="half" idx="10"/>
          </p:nvPr>
        </p:nvSpPr>
        <p:spPr/>
        <p:txBody>
          <a:bodyPr/>
          <a:lstStyle/>
          <a:p>
            <a:fld id="{EE4C556E-D11A-48D7-81C0-B1B5323EC136}" type="datetimeFigureOut">
              <a:rPr lang="zh-CN" altLang="en-US" smtClean="0"/>
              <a:t>2020/4/23</a:t>
            </a:fld>
            <a:endParaRPr lang="zh-CN" altLang="en-US"/>
          </a:p>
        </p:txBody>
      </p:sp>
      <p:sp>
        <p:nvSpPr>
          <p:cNvPr id="6" name="页脚占位符 5">
            <a:extLst>
              <a:ext uri="{FF2B5EF4-FFF2-40B4-BE49-F238E27FC236}">
                <a16:creationId xmlns:a16="http://schemas.microsoft.com/office/drawing/2014/main" id="{ADC5D84D-5127-4599-9769-61D2E69557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55A3411-124D-4AEE-9E12-7E3048799D7A}"/>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2583435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C113AC-DF3C-45F8-8376-712B7F9BF21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9E7EF9C-8988-4176-8DA2-5346BDB810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872ECB9-BC6A-47B2-9484-8779389266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C7DA26D-1083-4E20-8433-3EACB78127E1}"/>
              </a:ext>
            </a:extLst>
          </p:cNvPr>
          <p:cNvSpPr>
            <a:spLocks noGrp="1"/>
          </p:cNvSpPr>
          <p:nvPr>
            <p:ph type="dt" sz="half" idx="10"/>
          </p:nvPr>
        </p:nvSpPr>
        <p:spPr/>
        <p:txBody>
          <a:bodyPr/>
          <a:lstStyle/>
          <a:p>
            <a:fld id="{EE4C556E-D11A-48D7-81C0-B1B5323EC136}" type="datetimeFigureOut">
              <a:rPr lang="zh-CN" altLang="en-US" smtClean="0"/>
              <a:t>2020/4/23</a:t>
            </a:fld>
            <a:endParaRPr lang="zh-CN" altLang="en-US"/>
          </a:p>
        </p:txBody>
      </p:sp>
      <p:sp>
        <p:nvSpPr>
          <p:cNvPr id="6" name="页脚占位符 5">
            <a:extLst>
              <a:ext uri="{FF2B5EF4-FFF2-40B4-BE49-F238E27FC236}">
                <a16:creationId xmlns:a16="http://schemas.microsoft.com/office/drawing/2014/main" id="{D8488704-F74A-430C-9177-1F6D5133846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EEC994E-AAE0-4342-820B-14F521FAD6DD}"/>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172821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5000"/>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A2F3B47-B08B-4181-88A1-0D61C596FF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9D1A009-55AC-40B1-BECE-C8E17CE742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94A7723-30C6-41D1-B39D-85DF3D3995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t>2020/4/23</a:t>
            </a:fld>
            <a:endParaRPr lang="zh-CN" altLang="en-US"/>
          </a:p>
        </p:txBody>
      </p:sp>
      <p:sp>
        <p:nvSpPr>
          <p:cNvPr id="5" name="页脚占位符 4">
            <a:extLst>
              <a:ext uri="{FF2B5EF4-FFF2-40B4-BE49-F238E27FC236}">
                <a16:creationId xmlns:a16="http://schemas.microsoft.com/office/drawing/2014/main" id="{A16D8014-D4F0-4B30-B629-8D6D50AFBF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F5A88B7-1EF5-48FA-988D-161EF7D697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2815638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0A5706B-0774-481A-B404-F28EC8D5444F}"/>
              </a:ext>
            </a:extLst>
          </p:cNvPr>
          <p:cNvSpPr txBox="1"/>
          <p:nvPr/>
        </p:nvSpPr>
        <p:spPr>
          <a:xfrm>
            <a:off x="2672442" y="2381618"/>
            <a:ext cx="6847114" cy="1200329"/>
          </a:xfrm>
          <a:prstGeom prst="rect">
            <a:avLst/>
          </a:prstGeom>
          <a:noFill/>
        </p:spPr>
        <p:txBody>
          <a:bodyPr wrap="square" rtlCol="0">
            <a:spAutoFit/>
          </a:bodyPr>
          <a:lstStyle/>
          <a:p>
            <a:pPr algn="dist"/>
            <a:r>
              <a:rPr lang="zh-TW" altLang="en-US" sz="7200" b="1" dirty="0">
                <a:gradFill>
                  <a:gsLst>
                    <a:gs pos="2655">
                      <a:srgbClr val="83062E"/>
                    </a:gs>
                    <a:gs pos="53000">
                      <a:srgbClr val="C51F2D"/>
                    </a:gs>
                    <a:gs pos="100000">
                      <a:srgbClr val="83062E"/>
                    </a:gs>
                  </a:gsLst>
                  <a:lin ang="5400000" scaled="1"/>
                </a:gradFill>
                <a:cs typeface="+mn-ea"/>
                <a:sym typeface="+mn-lt"/>
              </a:rPr>
              <a:t>和圖書</a:t>
            </a:r>
            <a:endParaRPr lang="zh-CN" altLang="en-US" sz="7200" b="1" dirty="0">
              <a:gradFill>
                <a:gsLst>
                  <a:gs pos="2655">
                    <a:srgbClr val="83062E"/>
                  </a:gs>
                  <a:gs pos="53000">
                    <a:srgbClr val="C51F2D"/>
                  </a:gs>
                  <a:gs pos="100000">
                    <a:srgbClr val="83062E"/>
                  </a:gs>
                </a:gsLst>
                <a:lin ang="5400000" scaled="1"/>
              </a:gradFill>
              <a:cs typeface="+mn-ea"/>
              <a:sym typeface="+mn-lt"/>
            </a:endParaRPr>
          </a:p>
        </p:txBody>
      </p:sp>
      <p:sp>
        <p:nvSpPr>
          <p:cNvPr id="7" name="文本框 6">
            <a:extLst>
              <a:ext uri="{FF2B5EF4-FFF2-40B4-BE49-F238E27FC236}">
                <a16:creationId xmlns:a16="http://schemas.microsoft.com/office/drawing/2014/main" id="{B2C89D21-FE07-4DC3-853C-6E65B930EBEC}"/>
              </a:ext>
            </a:extLst>
          </p:cNvPr>
          <p:cNvSpPr txBox="1"/>
          <p:nvPr/>
        </p:nvSpPr>
        <p:spPr>
          <a:xfrm>
            <a:off x="4508297" y="4001039"/>
            <a:ext cx="3141850" cy="369332"/>
          </a:xfrm>
          <a:prstGeom prst="rect">
            <a:avLst/>
          </a:prstGeom>
          <a:noFill/>
          <a:ln>
            <a:noFill/>
          </a:ln>
        </p:spPr>
        <p:txBody>
          <a:bodyPr wrap="square" rtlCol="0">
            <a:spAutoFit/>
          </a:bodyPr>
          <a:lstStyle/>
          <a:p>
            <a:r>
              <a:rPr lang="zh-TW" altLang="en-US" dirty="0">
                <a:cs typeface="+mn-ea"/>
                <a:sym typeface="+mn-lt"/>
              </a:rPr>
              <a:t>資工二 </a:t>
            </a:r>
            <a:r>
              <a:rPr lang="en-US" altLang="zh-TW" dirty="0">
                <a:cs typeface="+mn-ea"/>
                <a:sym typeface="+mn-lt"/>
              </a:rPr>
              <a:t>107590039</a:t>
            </a:r>
            <a:r>
              <a:rPr lang="zh-TW" altLang="en-US" dirty="0">
                <a:cs typeface="+mn-ea"/>
                <a:sym typeface="+mn-lt"/>
              </a:rPr>
              <a:t> 歐陽文立</a:t>
            </a:r>
            <a:endParaRPr lang="zh-CN" altLang="en-US" dirty="0">
              <a:cs typeface="+mn-ea"/>
              <a:sym typeface="+mn-lt"/>
            </a:endParaRPr>
          </a:p>
        </p:txBody>
      </p:sp>
      <p:sp>
        <p:nvSpPr>
          <p:cNvPr id="9" name="矩形: 圆角 8">
            <a:extLst>
              <a:ext uri="{FF2B5EF4-FFF2-40B4-BE49-F238E27FC236}">
                <a16:creationId xmlns:a16="http://schemas.microsoft.com/office/drawing/2014/main" id="{6CF048DA-E3C3-484F-8BE1-9CDF22688626}"/>
              </a:ext>
            </a:extLst>
          </p:cNvPr>
          <p:cNvSpPr/>
          <p:nvPr/>
        </p:nvSpPr>
        <p:spPr>
          <a:xfrm>
            <a:off x="5644243" y="4988576"/>
            <a:ext cx="903514" cy="423234"/>
          </a:xfrm>
          <a:prstGeom prst="roundRect">
            <a:avLst>
              <a:gd name="adj" fmla="val 32099"/>
            </a:avLst>
          </a:prstGeom>
          <a:gradFill>
            <a:gsLst>
              <a:gs pos="0">
                <a:srgbClr val="C51F2D"/>
              </a:gs>
              <a:gs pos="100000">
                <a:srgbClr val="83062E"/>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箭头: V 形 10">
            <a:extLst>
              <a:ext uri="{FF2B5EF4-FFF2-40B4-BE49-F238E27FC236}">
                <a16:creationId xmlns:a16="http://schemas.microsoft.com/office/drawing/2014/main" id="{C25E4DD1-7538-47D3-BD80-9D40D2FE561E}"/>
              </a:ext>
            </a:extLst>
          </p:cNvPr>
          <p:cNvSpPr/>
          <p:nvPr/>
        </p:nvSpPr>
        <p:spPr>
          <a:xfrm rot="5400000">
            <a:off x="6007132" y="5057183"/>
            <a:ext cx="177734" cy="288471"/>
          </a:xfrm>
          <a:prstGeom prst="chevron">
            <a:avLst>
              <a:gd name="adj" fmla="val 8571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2" name="圆: 空心 11">
            <a:extLst>
              <a:ext uri="{FF2B5EF4-FFF2-40B4-BE49-F238E27FC236}">
                <a16:creationId xmlns:a16="http://schemas.microsoft.com/office/drawing/2014/main" id="{D87C2170-E571-4879-8B2D-2399652B3DF5}"/>
              </a:ext>
            </a:extLst>
          </p:cNvPr>
          <p:cNvSpPr/>
          <p:nvPr/>
        </p:nvSpPr>
        <p:spPr>
          <a:xfrm>
            <a:off x="-363454" y="4002900"/>
            <a:ext cx="726908" cy="726908"/>
          </a:xfrm>
          <a:prstGeom prst="donut">
            <a:avLst>
              <a:gd name="adj" fmla="val 917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3" name="圆: 空心 12">
            <a:extLst>
              <a:ext uri="{FF2B5EF4-FFF2-40B4-BE49-F238E27FC236}">
                <a16:creationId xmlns:a16="http://schemas.microsoft.com/office/drawing/2014/main" id="{F77F38D0-FF9F-4D11-97D0-472DEC991216}"/>
              </a:ext>
            </a:extLst>
          </p:cNvPr>
          <p:cNvSpPr/>
          <p:nvPr/>
        </p:nvSpPr>
        <p:spPr>
          <a:xfrm>
            <a:off x="3834319" y="1065603"/>
            <a:ext cx="264153" cy="264153"/>
          </a:xfrm>
          <a:prstGeom prst="donut">
            <a:avLst>
              <a:gd name="adj" fmla="val 1703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4" name="圆: 空心 13">
            <a:extLst>
              <a:ext uri="{FF2B5EF4-FFF2-40B4-BE49-F238E27FC236}">
                <a16:creationId xmlns:a16="http://schemas.microsoft.com/office/drawing/2014/main" id="{906F90CC-B64C-4991-87D2-21AAA23CD7DD}"/>
              </a:ext>
            </a:extLst>
          </p:cNvPr>
          <p:cNvSpPr/>
          <p:nvPr/>
        </p:nvSpPr>
        <p:spPr>
          <a:xfrm>
            <a:off x="11838438" y="1855482"/>
            <a:ext cx="726908" cy="726908"/>
          </a:xfrm>
          <a:prstGeom prst="donut">
            <a:avLst>
              <a:gd name="adj" fmla="val 917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5" name="圆: 空心 14">
            <a:extLst>
              <a:ext uri="{FF2B5EF4-FFF2-40B4-BE49-F238E27FC236}">
                <a16:creationId xmlns:a16="http://schemas.microsoft.com/office/drawing/2014/main" id="{87D77913-A1CB-42AA-BBC0-5791A1C07F7F}"/>
              </a:ext>
            </a:extLst>
          </p:cNvPr>
          <p:cNvSpPr/>
          <p:nvPr/>
        </p:nvSpPr>
        <p:spPr>
          <a:xfrm>
            <a:off x="9301163" y="5115471"/>
            <a:ext cx="256074" cy="256074"/>
          </a:xfrm>
          <a:prstGeom prst="donut">
            <a:avLst>
              <a:gd name="adj" fmla="val 917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6" name="圆: 空心 15">
            <a:extLst>
              <a:ext uri="{FF2B5EF4-FFF2-40B4-BE49-F238E27FC236}">
                <a16:creationId xmlns:a16="http://schemas.microsoft.com/office/drawing/2014/main" id="{B5FFECC5-5D1D-407E-A730-C8CF15227AAA}"/>
              </a:ext>
            </a:extLst>
          </p:cNvPr>
          <p:cNvSpPr/>
          <p:nvPr/>
        </p:nvSpPr>
        <p:spPr>
          <a:xfrm>
            <a:off x="9429200" y="5159928"/>
            <a:ext cx="324445" cy="324445"/>
          </a:xfrm>
          <a:prstGeom prst="donut">
            <a:avLst>
              <a:gd name="adj" fmla="val 11164"/>
            </a:avLst>
          </a:prstGeom>
          <a:solidFill>
            <a:srgbClr val="C51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7" name="圆: 空心 16">
            <a:extLst>
              <a:ext uri="{FF2B5EF4-FFF2-40B4-BE49-F238E27FC236}">
                <a16:creationId xmlns:a16="http://schemas.microsoft.com/office/drawing/2014/main" id="{CD66F83A-6692-4CA7-866A-623B0D6A64C0}"/>
              </a:ext>
            </a:extLst>
          </p:cNvPr>
          <p:cNvSpPr/>
          <p:nvPr/>
        </p:nvSpPr>
        <p:spPr>
          <a:xfrm>
            <a:off x="8369139" y="5440740"/>
            <a:ext cx="857535" cy="857535"/>
          </a:xfrm>
          <a:prstGeom prst="donut">
            <a:avLst>
              <a:gd name="adj" fmla="val 913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8" name="圆: 空心 17">
            <a:extLst>
              <a:ext uri="{FF2B5EF4-FFF2-40B4-BE49-F238E27FC236}">
                <a16:creationId xmlns:a16="http://schemas.microsoft.com/office/drawing/2014/main" id="{1914B0F7-F6ED-420B-ABD0-81BEAB63AED4}"/>
              </a:ext>
            </a:extLst>
          </p:cNvPr>
          <p:cNvSpPr/>
          <p:nvPr/>
        </p:nvSpPr>
        <p:spPr>
          <a:xfrm>
            <a:off x="3268510" y="6528102"/>
            <a:ext cx="659796" cy="659796"/>
          </a:xfrm>
          <a:prstGeom prst="donut">
            <a:avLst>
              <a:gd name="adj" fmla="val 18424"/>
            </a:avLst>
          </a:prstGeom>
          <a:solidFill>
            <a:srgbClr val="DAAC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9" name="圆: 空心 18">
            <a:extLst>
              <a:ext uri="{FF2B5EF4-FFF2-40B4-BE49-F238E27FC236}">
                <a16:creationId xmlns:a16="http://schemas.microsoft.com/office/drawing/2014/main" id="{415F9E26-7FA8-41D0-868B-5F4B9CE6D47D}"/>
              </a:ext>
            </a:extLst>
          </p:cNvPr>
          <p:cNvSpPr/>
          <p:nvPr/>
        </p:nvSpPr>
        <p:spPr>
          <a:xfrm>
            <a:off x="-189899" y="226192"/>
            <a:ext cx="459607" cy="459607"/>
          </a:xfrm>
          <a:prstGeom prst="donut">
            <a:avLst>
              <a:gd name="adj" fmla="val 42133"/>
            </a:avLst>
          </a:prstGeom>
          <a:solidFill>
            <a:srgbClr val="DAAC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0" name="圆: 空心 19">
            <a:extLst>
              <a:ext uri="{FF2B5EF4-FFF2-40B4-BE49-F238E27FC236}">
                <a16:creationId xmlns:a16="http://schemas.microsoft.com/office/drawing/2014/main" id="{A8D5A486-CB76-4BD7-A80D-3AA875C7114C}"/>
              </a:ext>
            </a:extLst>
          </p:cNvPr>
          <p:cNvSpPr/>
          <p:nvPr/>
        </p:nvSpPr>
        <p:spPr>
          <a:xfrm>
            <a:off x="4523132" y="-324303"/>
            <a:ext cx="648606" cy="648606"/>
          </a:xfrm>
          <a:prstGeom prst="donut">
            <a:avLst>
              <a:gd name="adj" fmla="val 10620"/>
            </a:avLst>
          </a:prstGeom>
          <a:solidFill>
            <a:srgbClr val="C51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1" name="圆: 空心 20">
            <a:extLst>
              <a:ext uri="{FF2B5EF4-FFF2-40B4-BE49-F238E27FC236}">
                <a16:creationId xmlns:a16="http://schemas.microsoft.com/office/drawing/2014/main" id="{C161309C-CA56-4389-B628-975880E87513}"/>
              </a:ext>
            </a:extLst>
          </p:cNvPr>
          <p:cNvSpPr/>
          <p:nvPr/>
        </p:nvSpPr>
        <p:spPr>
          <a:xfrm>
            <a:off x="5981020" y="723544"/>
            <a:ext cx="128934" cy="128932"/>
          </a:xfrm>
          <a:prstGeom prst="donut">
            <a:avLst>
              <a:gd name="adj" fmla="val 11164"/>
            </a:avLst>
          </a:prstGeom>
          <a:solidFill>
            <a:srgbClr val="C51F2D"/>
          </a:solidFill>
          <a:ln>
            <a:solidFill>
              <a:srgbClr val="C51F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3" name="圆: 空心 22">
            <a:extLst>
              <a:ext uri="{FF2B5EF4-FFF2-40B4-BE49-F238E27FC236}">
                <a16:creationId xmlns:a16="http://schemas.microsoft.com/office/drawing/2014/main" id="{72C69012-C94C-48F8-9307-87AEE4E76D6E}"/>
              </a:ext>
            </a:extLst>
          </p:cNvPr>
          <p:cNvSpPr/>
          <p:nvPr/>
        </p:nvSpPr>
        <p:spPr>
          <a:xfrm>
            <a:off x="11794990" y="4366354"/>
            <a:ext cx="659796" cy="659796"/>
          </a:xfrm>
          <a:prstGeom prst="donut">
            <a:avLst>
              <a:gd name="adj" fmla="val 18424"/>
            </a:avLst>
          </a:prstGeom>
          <a:solidFill>
            <a:srgbClr val="DAAC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5" name="圆: 空心 24">
            <a:extLst>
              <a:ext uri="{FF2B5EF4-FFF2-40B4-BE49-F238E27FC236}">
                <a16:creationId xmlns:a16="http://schemas.microsoft.com/office/drawing/2014/main" id="{B6FD74FC-24F5-4ED7-A493-F65706C69B3D}"/>
              </a:ext>
            </a:extLst>
          </p:cNvPr>
          <p:cNvSpPr/>
          <p:nvPr/>
        </p:nvSpPr>
        <p:spPr>
          <a:xfrm>
            <a:off x="10101265" y="1659719"/>
            <a:ext cx="128934" cy="128932"/>
          </a:xfrm>
          <a:prstGeom prst="donut">
            <a:avLst>
              <a:gd name="adj" fmla="val 11164"/>
            </a:avLst>
          </a:prstGeom>
          <a:solidFill>
            <a:srgbClr val="C51F2D"/>
          </a:solidFill>
          <a:ln>
            <a:solidFill>
              <a:srgbClr val="C51F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6" name="圆: 空心 25">
            <a:extLst>
              <a:ext uri="{FF2B5EF4-FFF2-40B4-BE49-F238E27FC236}">
                <a16:creationId xmlns:a16="http://schemas.microsoft.com/office/drawing/2014/main" id="{6C3A2E4C-2DBE-44CA-B27E-79A872CD5D6C}"/>
              </a:ext>
            </a:extLst>
          </p:cNvPr>
          <p:cNvSpPr/>
          <p:nvPr/>
        </p:nvSpPr>
        <p:spPr>
          <a:xfrm>
            <a:off x="11794990" y="-324303"/>
            <a:ext cx="726908" cy="726908"/>
          </a:xfrm>
          <a:prstGeom prst="donut">
            <a:avLst>
              <a:gd name="adj" fmla="val 45954"/>
            </a:avLst>
          </a:prstGeom>
          <a:solidFill>
            <a:srgbClr val="DAAC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7" name="圆: 空心 26">
            <a:extLst>
              <a:ext uri="{FF2B5EF4-FFF2-40B4-BE49-F238E27FC236}">
                <a16:creationId xmlns:a16="http://schemas.microsoft.com/office/drawing/2014/main" id="{FCAC3934-D3FB-42AA-BB23-2ED34E6C9473}"/>
              </a:ext>
            </a:extLst>
          </p:cNvPr>
          <p:cNvSpPr/>
          <p:nvPr/>
        </p:nvSpPr>
        <p:spPr>
          <a:xfrm>
            <a:off x="3004357" y="5500923"/>
            <a:ext cx="264153" cy="264153"/>
          </a:xfrm>
          <a:prstGeom prst="donut">
            <a:avLst>
              <a:gd name="adj" fmla="val 17036"/>
            </a:avLst>
          </a:prstGeom>
          <a:solidFill>
            <a:srgbClr val="C51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8" name="椭圆 27">
            <a:extLst>
              <a:ext uri="{FF2B5EF4-FFF2-40B4-BE49-F238E27FC236}">
                <a16:creationId xmlns:a16="http://schemas.microsoft.com/office/drawing/2014/main" id="{C3AE9104-8A73-4CB1-96FD-708383084898}"/>
              </a:ext>
            </a:extLst>
          </p:cNvPr>
          <p:cNvSpPr/>
          <p:nvPr/>
        </p:nvSpPr>
        <p:spPr>
          <a:xfrm>
            <a:off x="10564586" y="4140159"/>
            <a:ext cx="114300" cy="114300"/>
          </a:xfrm>
          <a:prstGeom prst="ellipse">
            <a:avLst/>
          </a:prstGeom>
          <a:solidFill>
            <a:srgbClr val="C51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椭圆 28">
            <a:extLst>
              <a:ext uri="{FF2B5EF4-FFF2-40B4-BE49-F238E27FC236}">
                <a16:creationId xmlns:a16="http://schemas.microsoft.com/office/drawing/2014/main" id="{52B211CD-0F85-4CF7-BE1E-55935653FBF5}"/>
              </a:ext>
            </a:extLst>
          </p:cNvPr>
          <p:cNvSpPr/>
          <p:nvPr/>
        </p:nvSpPr>
        <p:spPr>
          <a:xfrm>
            <a:off x="1779816" y="2180538"/>
            <a:ext cx="201080" cy="2010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634673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anim calcmode="lin" valueType="num">
                                      <p:cBhvr>
                                        <p:cTn id="16" dur="1000" fill="hold"/>
                                        <p:tgtEl>
                                          <p:spTgt spid="9"/>
                                        </p:tgtEl>
                                        <p:attrNameLst>
                                          <p:attrName>ppt_x</p:attrName>
                                        </p:attrNameLst>
                                      </p:cBhvr>
                                      <p:tavLst>
                                        <p:tav tm="0">
                                          <p:val>
                                            <p:strVal val="#ppt_x"/>
                                          </p:val>
                                        </p:tav>
                                        <p:tav tm="100000">
                                          <p:val>
                                            <p:strVal val="#ppt_x"/>
                                          </p:val>
                                        </p:tav>
                                      </p:tavLst>
                                    </p:anim>
                                    <p:anim calcmode="lin" valueType="num">
                                      <p:cBhvr>
                                        <p:cTn id="17" dur="1000" fill="hold"/>
                                        <p:tgtEl>
                                          <p:spTgt spid="9"/>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anim calcmode="lin" valueType="num">
                                      <p:cBhvr>
                                        <p:cTn id="21" dur="1000" fill="hold"/>
                                        <p:tgtEl>
                                          <p:spTgt spid="11"/>
                                        </p:tgtEl>
                                        <p:attrNameLst>
                                          <p:attrName>ppt_x</p:attrName>
                                        </p:attrNameLst>
                                      </p:cBhvr>
                                      <p:tavLst>
                                        <p:tav tm="0">
                                          <p:val>
                                            <p:strVal val="#ppt_x"/>
                                          </p:val>
                                        </p:tav>
                                        <p:tav tm="100000">
                                          <p:val>
                                            <p:strVal val="#ppt_x"/>
                                          </p:val>
                                        </p:tav>
                                      </p:tavLst>
                                    </p:anim>
                                    <p:anim calcmode="lin" valueType="num">
                                      <p:cBhvr>
                                        <p:cTn id="2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500"/>
                                        <p:tgtEl>
                                          <p:spTgt spid="2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500"/>
                                        <p:tgtEl>
                                          <p:spTgt spid="2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500"/>
                                        <p:tgtEl>
                                          <p:spTgt spid="1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fade">
                                      <p:cBhvr>
                                        <p:cTn id="6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9" grpId="0" animBg="1"/>
      <p:bldP spid="11" grpId="0" animBg="1"/>
      <p:bldP spid="12" grpId="0" animBg="1"/>
      <p:bldP spid="13" grpId="0" animBg="1"/>
      <p:bldP spid="15" grpId="0" animBg="1"/>
      <p:bldP spid="16" grpId="0" animBg="1"/>
      <p:bldP spid="17" grpId="0" animBg="1"/>
      <p:bldP spid="18" grpId="0" animBg="1"/>
      <p:bldP spid="19" grpId="0" animBg="1"/>
      <p:bldP spid="20" grpId="0" animBg="1"/>
      <p:bldP spid="21" grpId="0" animBg="1"/>
      <p:bldP spid="23" grpId="0" animBg="1"/>
      <p:bldP spid="25" grpId="0" animBg="1"/>
      <p:bldP spid="26" grpId="0" animBg="1"/>
      <p:bldP spid="2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圆: 空心 24">
            <a:extLst>
              <a:ext uri="{FF2B5EF4-FFF2-40B4-BE49-F238E27FC236}">
                <a16:creationId xmlns:a16="http://schemas.microsoft.com/office/drawing/2014/main" id="{67C7BAEB-F697-4893-8D11-2739A5D0C2A2}"/>
              </a:ext>
            </a:extLst>
          </p:cNvPr>
          <p:cNvSpPr/>
          <p:nvPr/>
        </p:nvSpPr>
        <p:spPr>
          <a:xfrm>
            <a:off x="-363454" y="4002900"/>
            <a:ext cx="726908" cy="726908"/>
          </a:xfrm>
          <a:prstGeom prst="donut">
            <a:avLst>
              <a:gd name="adj" fmla="val 917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9" name="圆: 空心 28">
            <a:extLst>
              <a:ext uri="{FF2B5EF4-FFF2-40B4-BE49-F238E27FC236}">
                <a16:creationId xmlns:a16="http://schemas.microsoft.com/office/drawing/2014/main" id="{2EB728B9-147E-4E0E-A1A6-FA219C8F9744}"/>
              </a:ext>
            </a:extLst>
          </p:cNvPr>
          <p:cNvSpPr/>
          <p:nvPr/>
        </p:nvSpPr>
        <p:spPr>
          <a:xfrm>
            <a:off x="3268510" y="6528102"/>
            <a:ext cx="659796" cy="659796"/>
          </a:xfrm>
          <a:prstGeom prst="donut">
            <a:avLst>
              <a:gd name="adj" fmla="val 18424"/>
            </a:avLst>
          </a:prstGeom>
          <a:solidFill>
            <a:srgbClr val="DAAC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30" name="圆: 空心 29">
            <a:extLst>
              <a:ext uri="{FF2B5EF4-FFF2-40B4-BE49-F238E27FC236}">
                <a16:creationId xmlns:a16="http://schemas.microsoft.com/office/drawing/2014/main" id="{A718F209-0185-4736-8F2D-67C143FA749D}"/>
              </a:ext>
            </a:extLst>
          </p:cNvPr>
          <p:cNvSpPr/>
          <p:nvPr/>
        </p:nvSpPr>
        <p:spPr>
          <a:xfrm>
            <a:off x="-189899" y="226192"/>
            <a:ext cx="459607" cy="459607"/>
          </a:xfrm>
          <a:prstGeom prst="donut">
            <a:avLst>
              <a:gd name="adj" fmla="val 42133"/>
            </a:avLst>
          </a:prstGeom>
          <a:solidFill>
            <a:srgbClr val="DAAC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31" name="圆: 空心 30">
            <a:extLst>
              <a:ext uri="{FF2B5EF4-FFF2-40B4-BE49-F238E27FC236}">
                <a16:creationId xmlns:a16="http://schemas.microsoft.com/office/drawing/2014/main" id="{0F7202A2-98D3-479D-A020-A1C3009FE008}"/>
              </a:ext>
            </a:extLst>
          </p:cNvPr>
          <p:cNvSpPr/>
          <p:nvPr/>
        </p:nvSpPr>
        <p:spPr>
          <a:xfrm>
            <a:off x="4523132" y="-324303"/>
            <a:ext cx="648606" cy="648606"/>
          </a:xfrm>
          <a:prstGeom prst="donut">
            <a:avLst>
              <a:gd name="adj" fmla="val 10620"/>
            </a:avLst>
          </a:prstGeom>
          <a:solidFill>
            <a:srgbClr val="C51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33" name="圆: 空心 32">
            <a:extLst>
              <a:ext uri="{FF2B5EF4-FFF2-40B4-BE49-F238E27FC236}">
                <a16:creationId xmlns:a16="http://schemas.microsoft.com/office/drawing/2014/main" id="{21BAA96A-CDAF-4CDE-AE80-1367DBD22A23}"/>
              </a:ext>
            </a:extLst>
          </p:cNvPr>
          <p:cNvSpPr/>
          <p:nvPr/>
        </p:nvSpPr>
        <p:spPr>
          <a:xfrm>
            <a:off x="11886697" y="2511993"/>
            <a:ext cx="659796" cy="659796"/>
          </a:xfrm>
          <a:prstGeom prst="donut">
            <a:avLst>
              <a:gd name="adj" fmla="val 18424"/>
            </a:avLst>
          </a:prstGeom>
          <a:solidFill>
            <a:srgbClr val="DAAC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34" name="圆: 空心 33">
            <a:extLst>
              <a:ext uri="{FF2B5EF4-FFF2-40B4-BE49-F238E27FC236}">
                <a16:creationId xmlns:a16="http://schemas.microsoft.com/office/drawing/2014/main" id="{74DA26ED-C518-4202-B3E7-B4E700458B28}"/>
              </a:ext>
            </a:extLst>
          </p:cNvPr>
          <p:cNvSpPr/>
          <p:nvPr/>
        </p:nvSpPr>
        <p:spPr>
          <a:xfrm>
            <a:off x="11794990" y="-324303"/>
            <a:ext cx="726908" cy="726908"/>
          </a:xfrm>
          <a:prstGeom prst="donut">
            <a:avLst>
              <a:gd name="adj" fmla="val 45954"/>
            </a:avLst>
          </a:prstGeom>
          <a:solidFill>
            <a:srgbClr val="DAAC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 name="椭圆 1">
            <a:extLst>
              <a:ext uri="{FF2B5EF4-FFF2-40B4-BE49-F238E27FC236}">
                <a16:creationId xmlns:a16="http://schemas.microsoft.com/office/drawing/2014/main" id="{1FEF405A-A9DF-4951-BFF2-A73E313028A5}"/>
              </a:ext>
            </a:extLst>
          </p:cNvPr>
          <p:cNvSpPr/>
          <p:nvPr/>
        </p:nvSpPr>
        <p:spPr>
          <a:xfrm>
            <a:off x="2557458" y="2102778"/>
            <a:ext cx="2221834" cy="222183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3" name="圖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4581" y="628192"/>
            <a:ext cx="4559329" cy="6134823"/>
          </a:xfrm>
          <a:prstGeom prst="rect">
            <a:avLst/>
          </a:prstGeom>
        </p:spPr>
      </p:pic>
      <p:pic>
        <p:nvPicPr>
          <p:cNvPr id="5" name="圖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0059" y="91674"/>
            <a:ext cx="4616878" cy="6217108"/>
          </a:xfrm>
          <a:prstGeom prst="rect">
            <a:avLst/>
          </a:prstGeom>
        </p:spPr>
      </p:pic>
      <p:sp>
        <p:nvSpPr>
          <p:cNvPr id="28" name="文字方塊 27"/>
          <p:cNvSpPr txBox="1"/>
          <p:nvPr/>
        </p:nvSpPr>
        <p:spPr>
          <a:xfrm>
            <a:off x="2368251" y="6334780"/>
            <a:ext cx="1800493" cy="523220"/>
          </a:xfrm>
          <a:prstGeom prst="rect">
            <a:avLst/>
          </a:prstGeom>
          <a:noFill/>
        </p:spPr>
        <p:txBody>
          <a:bodyPr wrap="none" rtlCol="0">
            <a:spAutoFit/>
          </a:bodyPr>
          <a:lstStyle/>
          <a:p>
            <a:r>
              <a:rPr lang="en-US" altLang="zh-TW" sz="2800" dirty="0">
                <a:latin typeface="標楷體" panose="03000509000000000000" pitchFamily="65" charset="-120"/>
                <a:ea typeface="標楷體" panose="03000509000000000000" pitchFamily="65" charset="-120"/>
              </a:rPr>
              <a:t>Wireframe</a:t>
            </a:r>
            <a:endParaRPr lang="zh-TW" altLang="en-US" sz="2800" dirty="0">
              <a:latin typeface="標楷體" panose="03000509000000000000" pitchFamily="65" charset="-120"/>
              <a:ea typeface="標楷體" panose="03000509000000000000" pitchFamily="65" charset="-120"/>
            </a:endParaRPr>
          </a:p>
        </p:txBody>
      </p:sp>
      <p:sp>
        <p:nvSpPr>
          <p:cNvPr id="37" name="文字方塊 36"/>
          <p:cNvSpPr txBox="1"/>
          <p:nvPr/>
        </p:nvSpPr>
        <p:spPr>
          <a:xfrm>
            <a:off x="7394926" y="5086"/>
            <a:ext cx="2518638" cy="523220"/>
          </a:xfrm>
          <a:prstGeom prst="rect">
            <a:avLst/>
          </a:prstGeom>
          <a:noFill/>
        </p:spPr>
        <p:txBody>
          <a:bodyPr wrap="none" rtlCol="0">
            <a:spAutoFit/>
          </a:bodyPr>
          <a:lstStyle/>
          <a:p>
            <a:r>
              <a:rPr lang="en-US" altLang="zh-TW" sz="2800" dirty="0">
                <a:latin typeface="標楷體" panose="03000509000000000000" pitchFamily="65" charset="-120"/>
                <a:ea typeface="標楷體" panose="03000509000000000000" pitchFamily="65" charset="-120"/>
              </a:rPr>
              <a:t>Wireframe</a:t>
            </a:r>
            <a:r>
              <a:rPr lang="zh-TW" altLang="en-US" sz="2800" dirty="0">
                <a:latin typeface="標楷體" panose="03000509000000000000" pitchFamily="65" charset="-120"/>
                <a:ea typeface="標楷體" panose="03000509000000000000" pitchFamily="65" charset="-120"/>
              </a:rPr>
              <a:t>灰階</a:t>
            </a:r>
          </a:p>
        </p:txBody>
      </p:sp>
    </p:spTree>
    <p:extLst>
      <p:ext uri="{BB962C8B-B14F-4D97-AF65-F5344CB8AC3E}">
        <p14:creationId xmlns:p14="http://schemas.microsoft.com/office/powerpoint/2010/main" val="271179502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fade">
                                      <p:cBhvr>
                                        <p:cTn id="24" dur="500"/>
                                        <p:tgtEl>
                                          <p:spTgt spid="3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9" grpId="0" animBg="1"/>
      <p:bldP spid="30" grpId="0" animBg="1"/>
      <p:bldP spid="31" grpId="0" animBg="1"/>
      <p:bldP spid="33" grpId="0" animBg="1"/>
      <p:bldP spid="34" grpId="0" animBg="1"/>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3F4917FF-91B5-4FC6-A18A-EA6676F6221A}"/>
              </a:ext>
            </a:extLst>
          </p:cNvPr>
          <p:cNvGrpSpPr/>
          <p:nvPr/>
        </p:nvGrpSpPr>
        <p:grpSpPr>
          <a:xfrm flipH="1">
            <a:off x="376104" y="357516"/>
            <a:ext cx="452482" cy="368902"/>
            <a:chOff x="9301163" y="5115471"/>
            <a:chExt cx="452482" cy="368902"/>
          </a:xfrm>
        </p:grpSpPr>
        <p:sp>
          <p:nvSpPr>
            <p:cNvPr id="4" name="圆: 空心 3">
              <a:extLst>
                <a:ext uri="{FF2B5EF4-FFF2-40B4-BE49-F238E27FC236}">
                  <a16:creationId xmlns:a16="http://schemas.microsoft.com/office/drawing/2014/main" id="{BB8F65CE-68AA-4926-94BF-2031A859287E}"/>
                </a:ext>
              </a:extLst>
            </p:cNvPr>
            <p:cNvSpPr/>
            <p:nvPr/>
          </p:nvSpPr>
          <p:spPr>
            <a:xfrm>
              <a:off x="9301163" y="5115471"/>
              <a:ext cx="256074" cy="256074"/>
            </a:xfrm>
            <a:prstGeom prst="donut">
              <a:avLst>
                <a:gd name="adj" fmla="val 917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5" name="圆: 空心 4">
              <a:extLst>
                <a:ext uri="{FF2B5EF4-FFF2-40B4-BE49-F238E27FC236}">
                  <a16:creationId xmlns:a16="http://schemas.microsoft.com/office/drawing/2014/main" id="{2E9EF663-8A66-47B8-9A72-45CC2297A18A}"/>
                </a:ext>
              </a:extLst>
            </p:cNvPr>
            <p:cNvSpPr/>
            <p:nvPr/>
          </p:nvSpPr>
          <p:spPr>
            <a:xfrm>
              <a:off x="9429200" y="5159928"/>
              <a:ext cx="324445" cy="324445"/>
            </a:xfrm>
            <a:prstGeom prst="donut">
              <a:avLst>
                <a:gd name="adj" fmla="val 11164"/>
              </a:avLst>
            </a:prstGeom>
            <a:solidFill>
              <a:srgbClr val="C51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7" name="文本框 6">
            <a:extLst>
              <a:ext uri="{FF2B5EF4-FFF2-40B4-BE49-F238E27FC236}">
                <a16:creationId xmlns:a16="http://schemas.microsoft.com/office/drawing/2014/main" id="{995310FA-DEE8-4D16-BA60-3C36FCA6027E}"/>
              </a:ext>
            </a:extLst>
          </p:cNvPr>
          <p:cNvSpPr txBox="1"/>
          <p:nvPr/>
        </p:nvSpPr>
        <p:spPr>
          <a:xfrm>
            <a:off x="1024994" y="249580"/>
            <a:ext cx="1826141" cy="584775"/>
          </a:xfrm>
          <a:prstGeom prst="rect">
            <a:avLst/>
          </a:prstGeom>
          <a:noFill/>
        </p:spPr>
        <p:txBody>
          <a:bodyPr wrap="none" rtlCol="0">
            <a:spAutoFit/>
          </a:bodyPr>
          <a:lstStyle/>
          <a:p>
            <a:r>
              <a:rPr lang="zh-TW" altLang="en-US" sz="3200" dirty="0">
                <a:solidFill>
                  <a:schemeClr val="tx1">
                    <a:lumMod val="75000"/>
                    <a:lumOff val="25000"/>
                  </a:schemeClr>
                </a:solidFill>
                <a:cs typeface="+mn-ea"/>
                <a:sym typeface="+mn-lt"/>
              </a:rPr>
              <a:t>設計說明</a:t>
            </a:r>
            <a:endParaRPr lang="zh-CN" altLang="en-US" sz="3200" dirty="0">
              <a:solidFill>
                <a:schemeClr val="tx1">
                  <a:lumMod val="75000"/>
                  <a:lumOff val="25000"/>
                </a:schemeClr>
              </a:solidFill>
              <a:cs typeface="+mn-ea"/>
              <a:sym typeface="+mn-lt"/>
            </a:endParaRPr>
          </a:p>
        </p:txBody>
      </p:sp>
      <p:sp>
        <p:nvSpPr>
          <p:cNvPr id="12" name="圆: 空心 11">
            <a:extLst>
              <a:ext uri="{FF2B5EF4-FFF2-40B4-BE49-F238E27FC236}">
                <a16:creationId xmlns:a16="http://schemas.microsoft.com/office/drawing/2014/main" id="{55AA8791-0132-4327-A0D9-46D3637CD68F}"/>
              </a:ext>
            </a:extLst>
          </p:cNvPr>
          <p:cNvSpPr/>
          <p:nvPr/>
        </p:nvSpPr>
        <p:spPr>
          <a:xfrm>
            <a:off x="11862102" y="834355"/>
            <a:ext cx="659796" cy="659796"/>
          </a:xfrm>
          <a:prstGeom prst="donut">
            <a:avLst>
              <a:gd name="adj" fmla="val 18424"/>
            </a:avLst>
          </a:prstGeom>
          <a:solidFill>
            <a:srgbClr val="DAAC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3" name="圆: 空心 12">
            <a:extLst>
              <a:ext uri="{FF2B5EF4-FFF2-40B4-BE49-F238E27FC236}">
                <a16:creationId xmlns:a16="http://schemas.microsoft.com/office/drawing/2014/main" id="{204A4ACB-61E3-4464-9673-AFE7C8434213}"/>
              </a:ext>
            </a:extLst>
          </p:cNvPr>
          <p:cNvSpPr/>
          <p:nvPr/>
        </p:nvSpPr>
        <p:spPr>
          <a:xfrm>
            <a:off x="4736706" y="5378869"/>
            <a:ext cx="324445" cy="324445"/>
          </a:xfrm>
          <a:prstGeom prst="donut">
            <a:avLst>
              <a:gd name="adj" fmla="val 11164"/>
            </a:avLst>
          </a:prstGeom>
          <a:solidFill>
            <a:srgbClr val="C51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5" name="圆: 空心 14">
            <a:extLst>
              <a:ext uri="{FF2B5EF4-FFF2-40B4-BE49-F238E27FC236}">
                <a16:creationId xmlns:a16="http://schemas.microsoft.com/office/drawing/2014/main" id="{F435AF1B-DC46-4270-A5F7-F29511BA4819}"/>
              </a:ext>
            </a:extLst>
          </p:cNvPr>
          <p:cNvSpPr/>
          <p:nvPr/>
        </p:nvSpPr>
        <p:spPr>
          <a:xfrm>
            <a:off x="-350804" y="4651961"/>
            <a:ext cx="726908" cy="726908"/>
          </a:xfrm>
          <a:prstGeom prst="donut">
            <a:avLst>
              <a:gd name="adj" fmla="val 917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pic>
        <p:nvPicPr>
          <p:cNvPr id="2" name="圖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7262" y="834355"/>
            <a:ext cx="4238891" cy="5700350"/>
          </a:xfrm>
          <a:prstGeom prst="rect">
            <a:avLst/>
          </a:prstGeom>
        </p:spPr>
      </p:pic>
      <p:cxnSp>
        <p:nvCxnSpPr>
          <p:cNvPr id="24" name="直線單箭頭接點 23"/>
          <p:cNvCxnSpPr/>
          <p:nvPr/>
        </p:nvCxnSpPr>
        <p:spPr>
          <a:xfrm flipH="1" flipV="1">
            <a:off x="8213519" y="1250021"/>
            <a:ext cx="964042" cy="862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flipV="1">
            <a:off x="2893896" y="2769080"/>
            <a:ext cx="1257675" cy="844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p:nvPr/>
        </p:nvCxnSpPr>
        <p:spPr>
          <a:xfrm flipH="1" flipV="1">
            <a:off x="8213191" y="4024851"/>
            <a:ext cx="964042" cy="862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flipV="1">
            <a:off x="2893896" y="5006969"/>
            <a:ext cx="1257675" cy="844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flipH="1" flipV="1">
            <a:off x="8213191" y="6362610"/>
            <a:ext cx="964042" cy="862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文字方塊 36"/>
          <p:cNvSpPr txBox="1"/>
          <p:nvPr/>
        </p:nvSpPr>
        <p:spPr>
          <a:xfrm>
            <a:off x="9381327" y="1065355"/>
            <a:ext cx="1107996" cy="369332"/>
          </a:xfrm>
          <a:prstGeom prst="rect">
            <a:avLst/>
          </a:prstGeom>
          <a:noFill/>
        </p:spPr>
        <p:txBody>
          <a:bodyPr wrap="none" rtlCol="0">
            <a:spAutoFit/>
          </a:bodyPr>
          <a:lstStyle/>
          <a:p>
            <a:r>
              <a:rPr lang="zh-TW" altLang="en-US" dirty="0"/>
              <a:t>主導覽列</a:t>
            </a:r>
          </a:p>
        </p:txBody>
      </p:sp>
      <p:sp>
        <p:nvSpPr>
          <p:cNvPr id="38" name="文字方塊 37"/>
          <p:cNvSpPr txBox="1"/>
          <p:nvPr/>
        </p:nvSpPr>
        <p:spPr>
          <a:xfrm>
            <a:off x="9381327" y="6186570"/>
            <a:ext cx="1107996" cy="369332"/>
          </a:xfrm>
          <a:prstGeom prst="rect">
            <a:avLst/>
          </a:prstGeom>
          <a:noFill/>
        </p:spPr>
        <p:txBody>
          <a:bodyPr wrap="none" rtlCol="0">
            <a:spAutoFit/>
          </a:bodyPr>
          <a:lstStyle/>
          <a:p>
            <a:r>
              <a:rPr lang="zh-TW" altLang="en-US" dirty="0"/>
              <a:t>功能導覽</a:t>
            </a:r>
          </a:p>
        </p:txBody>
      </p:sp>
      <p:sp>
        <p:nvSpPr>
          <p:cNvPr id="39" name="文字方塊 38"/>
          <p:cNvSpPr txBox="1"/>
          <p:nvPr/>
        </p:nvSpPr>
        <p:spPr>
          <a:xfrm>
            <a:off x="9381327" y="3840185"/>
            <a:ext cx="1107996" cy="369332"/>
          </a:xfrm>
          <a:prstGeom prst="rect">
            <a:avLst/>
          </a:prstGeom>
          <a:noFill/>
        </p:spPr>
        <p:txBody>
          <a:bodyPr wrap="none" rtlCol="0">
            <a:spAutoFit/>
          </a:bodyPr>
          <a:lstStyle/>
          <a:p>
            <a:r>
              <a:rPr lang="zh-TW" altLang="en-US" dirty="0"/>
              <a:t>推薦商品</a:t>
            </a:r>
          </a:p>
        </p:txBody>
      </p:sp>
      <p:sp>
        <p:nvSpPr>
          <p:cNvPr id="40" name="文字方塊 39"/>
          <p:cNvSpPr txBox="1"/>
          <p:nvPr/>
        </p:nvSpPr>
        <p:spPr>
          <a:xfrm>
            <a:off x="1734041" y="4830749"/>
            <a:ext cx="1107996" cy="369332"/>
          </a:xfrm>
          <a:prstGeom prst="rect">
            <a:avLst/>
          </a:prstGeom>
          <a:noFill/>
        </p:spPr>
        <p:txBody>
          <a:bodyPr wrap="none" rtlCol="0">
            <a:spAutoFit/>
          </a:bodyPr>
          <a:lstStyle/>
          <a:p>
            <a:r>
              <a:rPr lang="zh-TW" altLang="en-US" dirty="0"/>
              <a:t>商品介紹</a:t>
            </a:r>
          </a:p>
        </p:txBody>
      </p:sp>
      <p:sp>
        <p:nvSpPr>
          <p:cNvPr id="41" name="文字方塊 40"/>
          <p:cNvSpPr txBox="1"/>
          <p:nvPr/>
        </p:nvSpPr>
        <p:spPr>
          <a:xfrm>
            <a:off x="1589251" y="2592860"/>
            <a:ext cx="1107996" cy="369332"/>
          </a:xfrm>
          <a:prstGeom prst="rect">
            <a:avLst/>
          </a:prstGeom>
          <a:noFill/>
        </p:spPr>
        <p:txBody>
          <a:bodyPr wrap="none" rtlCol="0">
            <a:spAutoFit/>
          </a:bodyPr>
          <a:lstStyle/>
          <a:p>
            <a:r>
              <a:rPr lang="zh-TW" altLang="en-US" dirty="0"/>
              <a:t>主要商品</a:t>
            </a:r>
          </a:p>
        </p:txBody>
      </p:sp>
      <p:sp>
        <p:nvSpPr>
          <p:cNvPr id="21" name="橢圓 20">
            <a:extLst>
              <a:ext uri="{FF2B5EF4-FFF2-40B4-BE49-F238E27FC236}">
                <a16:creationId xmlns:a16="http://schemas.microsoft.com/office/drawing/2014/main" id="{BA22FF8F-0D2B-4BC8-910B-8ED99AEE40B5}"/>
              </a:ext>
            </a:extLst>
          </p:cNvPr>
          <p:cNvSpPr/>
          <p:nvPr/>
        </p:nvSpPr>
        <p:spPr>
          <a:xfrm>
            <a:off x="3978482" y="1113593"/>
            <a:ext cx="218309" cy="22384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1</a:t>
            </a:r>
          </a:p>
        </p:txBody>
      </p:sp>
      <p:sp>
        <p:nvSpPr>
          <p:cNvPr id="22" name="橢圓 21">
            <a:extLst>
              <a:ext uri="{FF2B5EF4-FFF2-40B4-BE49-F238E27FC236}">
                <a16:creationId xmlns:a16="http://schemas.microsoft.com/office/drawing/2014/main" id="{D434FA74-7C46-494A-997E-6CF3C2573726}"/>
              </a:ext>
            </a:extLst>
          </p:cNvPr>
          <p:cNvSpPr/>
          <p:nvPr/>
        </p:nvSpPr>
        <p:spPr>
          <a:xfrm>
            <a:off x="3978482" y="3871821"/>
            <a:ext cx="218309" cy="22384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2</a:t>
            </a:r>
          </a:p>
        </p:txBody>
      </p:sp>
      <p:sp>
        <p:nvSpPr>
          <p:cNvPr id="23" name="橢圓 22">
            <a:extLst>
              <a:ext uri="{FF2B5EF4-FFF2-40B4-BE49-F238E27FC236}">
                <a16:creationId xmlns:a16="http://schemas.microsoft.com/office/drawing/2014/main" id="{2C737915-B8CD-4A21-B9B9-78C9A1372F01}"/>
              </a:ext>
            </a:extLst>
          </p:cNvPr>
          <p:cNvSpPr/>
          <p:nvPr/>
        </p:nvSpPr>
        <p:spPr>
          <a:xfrm>
            <a:off x="376104" y="5272825"/>
            <a:ext cx="218309" cy="22384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1</a:t>
            </a:r>
          </a:p>
        </p:txBody>
      </p:sp>
      <p:sp>
        <p:nvSpPr>
          <p:cNvPr id="25" name="橢圓 24">
            <a:extLst>
              <a:ext uri="{FF2B5EF4-FFF2-40B4-BE49-F238E27FC236}">
                <a16:creationId xmlns:a16="http://schemas.microsoft.com/office/drawing/2014/main" id="{E39FE662-A640-4188-8F7A-20715A116B55}"/>
              </a:ext>
            </a:extLst>
          </p:cNvPr>
          <p:cNvSpPr/>
          <p:nvPr/>
        </p:nvSpPr>
        <p:spPr>
          <a:xfrm>
            <a:off x="376104" y="5756081"/>
            <a:ext cx="218309" cy="22384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2</a:t>
            </a:r>
          </a:p>
        </p:txBody>
      </p:sp>
      <p:sp>
        <p:nvSpPr>
          <p:cNvPr id="27" name="文字方塊 26">
            <a:extLst>
              <a:ext uri="{FF2B5EF4-FFF2-40B4-BE49-F238E27FC236}">
                <a16:creationId xmlns:a16="http://schemas.microsoft.com/office/drawing/2014/main" id="{93C54EDC-72F0-4574-9604-56D3948E3B69}"/>
              </a:ext>
            </a:extLst>
          </p:cNvPr>
          <p:cNvSpPr txBox="1"/>
          <p:nvPr/>
        </p:nvSpPr>
        <p:spPr>
          <a:xfrm>
            <a:off x="669783" y="5683337"/>
            <a:ext cx="1569660" cy="369332"/>
          </a:xfrm>
          <a:prstGeom prst="rect">
            <a:avLst/>
          </a:prstGeom>
          <a:noFill/>
        </p:spPr>
        <p:txBody>
          <a:bodyPr wrap="none" rtlCol="0">
            <a:spAutoFit/>
          </a:bodyPr>
          <a:lstStyle/>
          <a:p>
            <a:r>
              <a:rPr lang="zh-TW" altLang="en-US" dirty="0"/>
              <a:t>主要商品介紹</a:t>
            </a:r>
          </a:p>
        </p:txBody>
      </p:sp>
      <p:sp>
        <p:nvSpPr>
          <p:cNvPr id="28" name="文字方塊 27">
            <a:extLst>
              <a:ext uri="{FF2B5EF4-FFF2-40B4-BE49-F238E27FC236}">
                <a16:creationId xmlns:a16="http://schemas.microsoft.com/office/drawing/2014/main" id="{4183822D-89F6-486B-A263-6B494B4D4763}"/>
              </a:ext>
            </a:extLst>
          </p:cNvPr>
          <p:cNvSpPr txBox="1"/>
          <p:nvPr/>
        </p:nvSpPr>
        <p:spPr>
          <a:xfrm>
            <a:off x="669783" y="5200081"/>
            <a:ext cx="851515" cy="369332"/>
          </a:xfrm>
          <a:prstGeom prst="rect">
            <a:avLst/>
          </a:prstGeom>
          <a:noFill/>
        </p:spPr>
        <p:txBody>
          <a:bodyPr wrap="none" rtlCol="0">
            <a:spAutoFit/>
          </a:bodyPr>
          <a:lstStyle/>
          <a:p>
            <a:r>
              <a:rPr lang="en-US" altLang="zh-TW" dirty="0"/>
              <a:t>LOGO</a:t>
            </a:r>
            <a:endParaRPr lang="zh-TW" altLang="en-US" dirty="0"/>
          </a:p>
        </p:txBody>
      </p:sp>
      <p:sp>
        <p:nvSpPr>
          <p:cNvPr id="29" name="橢圓 28">
            <a:extLst>
              <a:ext uri="{FF2B5EF4-FFF2-40B4-BE49-F238E27FC236}">
                <a16:creationId xmlns:a16="http://schemas.microsoft.com/office/drawing/2014/main" id="{135D54ED-5D4D-4349-BA23-E700C0607A39}"/>
              </a:ext>
            </a:extLst>
          </p:cNvPr>
          <p:cNvSpPr/>
          <p:nvPr/>
        </p:nvSpPr>
        <p:spPr>
          <a:xfrm>
            <a:off x="7390043" y="1113593"/>
            <a:ext cx="218309" cy="22384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3</a:t>
            </a:r>
          </a:p>
        </p:txBody>
      </p:sp>
      <p:sp>
        <p:nvSpPr>
          <p:cNvPr id="30" name="橢圓 29">
            <a:extLst>
              <a:ext uri="{FF2B5EF4-FFF2-40B4-BE49-F238E27FC236}">
                <a16:creationId xmlns:a16="http://schemas.microsoft.com/office/drawing/2014/main" id="{FC677887-DBCB-431B-97BE-68FAE741F9CF}"/>
              </a:ext>
            </a:extLst>
          </p:cNvPr>
          <p:cNvSpPr/>
          <p:nvPr/>
        </p:nvSpPr>
        <p:spPr>
          <a:xfrm>
            <a:off x="376103" y="6276640"/>
            <a:ext cx="218309" cy="22384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3</a:t>
            </a:r>
          </a:p>
        </p:txBody>
      </p:sp>
      <p:sp>
        <p:nvSpPr>
          <p:cNvPr id="32" name="文字方塊 31">
            <a:extLst>
              <a:ext uri="{FF2B5EF4-FFF2-40B4-BE49-F238E27FC236}">
                <a16:creationId xmlns:a16="http://schemas.microsoft.com/office/drawing/2014/main" id="{67257937-ABC4-409C-A836-F688EA5FA9C7}"/>
              </a:ext>
            </a:extLst>
          </p:cNvPr>
          <p:cNvSpPr txBox="1"/>
          <p:nvPr/>
        </p:nvSpPr>
        <p:spPr>
          <a:xfrm>
            <a:off x="700549" y="6199853"/>
            <a:ext cx="1569660" cy="369332"/>
          </a:xfrm>
          <a:prstGeom prst="rect">
            <a:avLst/>
          </a:prstGeom>
          <a:noFill/>
        </p:spPr>
        <p:txBody>
          <a:bodyPr wrap="none" rtlCol="0">
            <a:spAutoFit/>
          </a:bodyPr>
          <a:lstStyle/>
          <a:p>
            <a:r>
              <a:rPr lang="zh-TW" altLang="en-US" dirty="0"/>
              <a:t>社群網站連結</a:t>
            </a:r>
          </a:p>
        </p:txBody>
      </p:sp>
    </p:spTree>
    <p:extLst>
      <p:ext uri="{BB962C8B-B14F-4D97-AF65-F5344CB8AC3E}">
        <p14:creationId xmlns:p14="http://schemas.microsoft.com/office/powerpoint/2010/main" val="273375356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3F4917FF-91B5-4FC6-A18A-EA6676F6221A}"/>
              </a:ext>
            </a:extLst>
          </p:cNvPr>
          <p:cNvGrpSpPr/>
          <p:nvPr/>
        </p:nvGrpSpPr>
        <p:grpSpPr>
          <a:xfrm flipH="1">
            <a:off x="376104" y="357516"/>
            <a:ext cx="452482" cy="368902"/>
            <a:chOff x="9301163" y="5115471"/>
            <a:chExt cx="452482" cy="368902"/>
          </a:xfrm>
        </p:grpSpPr>
        <p:sp>
          <p:nvSpPr>
            <p:cNvPr id="4" name="圆: 空心 3">
              <a:extLst>
                <a:ext uri="{FF2B5EF4-FFF2-40B4-BE49-F238E27FC236}">
                  <a16:creationId xmlns:a16="http://schemas.microsoft.com/office/drawing/2014/main" id="{BB8F65CE-68AA-4926-94BF-2031A859287E}"/>
                </a:ext>
              </a:extLst>
            </p:cNvPr>
            <p:cNvSpPr/>
            <p:nvPr/>
          </p:nvSpPr>
          <p:spPr>
            <a:xfrm>
              <a:off x="9301163" y="5115471"/>
              <a:ext cx="256074" cy="256074"/>
            </a:xfrm>
            <a:prstGeom prst="donut">
              <a:avLst>
                <a:gd name="adj" fmla="val 917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5" name="圆: 空心 4">
              <a:extLst>
                <a:ext uri="{FF2B5EF4-FFF2-40B4-BE49-F238E27FC236}">
                  <a16:creationId xmlns:a16="http://schemas.microsoft.com/office/drawing/2014/main" id="{2E9EF663-8A66-47B8-9A72-45CC2297A18A}"/>
                </a:ext>
              </a:extLst>
            </p:cNvPr>
            <p:cNvSpPr/>
            <p:nvPr/>
          </p:nvSpPr>
          <p:spPr>
            <a:xfrm>
              <a:off x="9429200" y="5159928"/>
              <a:ext cx="324445" cy="324445"/>
            </a:xfrm>
            <a:prstGeom prst="donut">
              <a:avLst>
                <a:gd name="adj" fmla="val 11164"/>
              </a:avLst>
            </a:prstGeom>
            <a:solidFill>
              <a:srgbClr val="C51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7" name="文本框 6">
            <a:extLst>
              <a:ext uri="{FF2B5EF4-FFF2-40B4-BE49-F238E27FC236}">
                <a16:creationId xmlns:a16="http://schemas.microsoft.com/office/drawing/2014/main" id="{995310FA-DEE8-4D16-BA60-3C36FCA6027E}"/>
              </a:ext>
            </a:extLst>
          </p:cNvPr>
          <p:cNvSpPr txBox="1"/>
          <p:nvPr/>
        </p:nvSpPr>
        <p:spPr>
          <a:xfrm>
            <a:off x="1024994" y="249580"/>
            <a:ext cx="1826141" cy="584775"/>
          </a:xfrm>
          <a:prstGeom prst="rect">
            <a:avLst/>
          </a:prstGeom>
          <a:noFill/>
        </p:spPr>
        <p:txBody>
          <a:bodyPr wrap="none" rtlCol="0">
            <a:spAutoFit/>
          </a:bodyPr>
          <a:lstStyle/>
          <a:p>
            <a:r>
              <a:rPr lang="zh-TW" altLang="en-US" sz="3200" dirty="0">
                <a:solidFill>
                  <a:schemeClr val="tx1">
                    <a:lumMod val="75000"/>
                    <a:lumOff val="25000"/>
                  </a:schemeClr>
                </a:solidFill>
                <a:cs typeface="+mn-ea"/>
                <a:sym typeface="+mn-lt"/>
              </a:rPr>
              <a:t>色彩設計</a:t>
            </a:r>
            <a:endParaRPr lang="zh-CN" altLang="en-US" sz="3200" dirty="0">
              <a:solidFill>
                <a:schemeClr val="tx1">
                  <a:lumMod val="75000"/>
                  <a:lumOff val="25000"/>
                </a:schemeClr>
              </a:solidFill>
              <a:cs typeface="+mn-ea"/>
              <a:sym typeface="+mn-lt"/>
            </a:endParaRPr>
          </a:p>
        </p:txBody>
      </p:sp>
      <p:sp>
        <p:nvSpPr>
          <p:cNvPr id="8" name="矩形: 圆角 7">
            <a:extLst>
              <a:ext uri="{FF2B5EF4-FFF2-40B4-BE49-F238E27FC236}">
                <a16:creationId xmlns:a16="http://schemas.microsoft.com/office/drawing/2014/main" id="{A4377A3E-5E9B-4EA5-9171-44BB02099783}"/>
              </a:ext>
            </a:extLst>
          </p:cNvPr>
          <p:cNvSpPr/>
          <p:nvPr/>
        </p:nvSpPr>
        <p:spPr>
          <a:xfrm>
            <a:off x="4580556" y="1731048"/>
            <a:ext cx="2894451" cy="4250028"/>
          </a:xfrm>
          <a:prstGeom prst="roundRect">
            <a:avLst>
              <a:gd name="adj" fmla="val 7658"/>
            </a:avLst>
          </a:prstGeom>
          <a:gradFill>
            <a:gsLst>
              <a:gs pos="0">
                <a:srgbClr val="C51F2D"/>
              </a:gs>
              <a:gs pos="100000">
                <a:srgbClr val="83062E"/>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9" name="矩形: 圆角 8">
            <a:extLst>
              <a:ext uri="{FF2B5EF4-FFF2-40B4-BE49-F238E27FC236}">
                <a16:creationId xmlns:a16="http://schemas.microsoft.com/office/drawing/2014/main" id="{F9D4F8BF-3174-48DF-92DE-285943A2D64E}"/>
              </a:ext>
            </a:extLst>
          </p:cNvPr>
          <p:cNvSpPr/>
          <p:nvPr/>
        </p:nvSpPr>
        <p:spPr>
          <a:xfrm>
            <a:off x="1056890" y="1723434"/>
            <a:ext cx="2894451" cy="4250028"/>
          </a:xfrm>
          <a:prstGeom prst="roundRect">
            <a:avLst>
              <a:gd name="adj" fmla="val 7658"/>
            </a:avLst>
          </a:prstGeom>
          <a:noFill/>
          <a:ln w="38100">
            <a:solidFill>
              <a:srgbClr val="C51F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圆角 9">
            <a:extLst>
              <a:ext uri="{FF2B5EF4-FFF2-40B4-BE49-F238E27FC236}">
                <a16:creationId xmlns:a16="http://schemas.microsoft.com/office/drawing/2014/main" id="{849C5C9D-D13B-4A85-92CB-2DC18F3EEA86}"/>
              </a:ext>
            </a:extLst>
          </p:cNvPr>
          <p:cNvSpPr/>
          <p:nvPr/>
        </p:nvSpPr>
        <p:spPr>
          <a:xfrm>
            <a:off x="8104223" y="1700009"/>
            <a:ext cx="2894451" cy="2072493"/>
          </a:xfrm>
          <a:prstGeom prst="roundRect">
            <a:avLst>
              <a:gd name="adj" fmla="val 7658"/>
            </a:avLst>
          </a:prstGeom>
          <a:noFill/>
          <a:ln w="38100">
            <a:solidFill>
              <a:srgbClr val="C51F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矩形 1"/>
          <p:cNvSpPr/>
          <p:nvPr/>
        </p:nvSpPr>
        <p:spPr>
          <a:xfrm>
            <a:off x="1281266" y="2036211"/>
            <a:ext cx="508958" cy="5089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bg1"/>
              </a:solidFill>
            </a:endParaRPr>
          </a:p>
        </p:txBody>
      </p:sp>
      <p:sp>
        <p:nvSpPr>
          <p:cNvPr id="3" name="文字方塊 2"/>
          <p:cNvSpPr txBox="1"/>
          <p:nvPr/>
        </p:nvSpPr>
        <p:spPr>
          <a:xfrm>
            <a:off x="1791774" y="2106024"/>
            <a:ext cx="2159566" cy="369332"/>
          </a:xfrm>
          <a:prstGeom prst="rect">
            <a:avLst/>
          </a:prstGeom>
          <a:noFill/>
        </p:spPr>
        <p:txBody>
          <a:bodyPr wrap="none" rtlCol="0">
            <a:spAutoFit/>
          </a:bodyPr>
          <a:lstStyle/>
          <a:p>
            <a:r>
              <a:rPr lang="en-US" altLang="zh-TW" dirty="0"/>
              <a:t>R:255,G:255,B:255</a:t>
            </a:r>
            <a:endParaRPr lang="zh-TW" altLang="en-US" dirty="0"/>
          </a:p>
        </p:txBody>
      </p:sp>
      <p:sp>
        <p:nvSpPr>
          <p:cNvPr id="28" name="文字方塊 27"/>
          <p:cNvSpPr txBox="1"/>
          <p:nvPr/>
        </p:nvSpPr>
        <p:spPr>
          <a:xfrm>
            <a:off x="1242622" y="2695284"/>
            <a:ext cx="2522983" cy="1077218"/>
          </a:xfrm>
          <a:prstGeom prst="rect">
            <a:avLst/>
          </a:prstGeom>
          <a:noFill/>
        </p:spPr>
        <p:txBody>
          <a:bodyPr wrap="square" rtlCol="0">
            <a:spAutoFit/>
          </a:bodyPr>
          <a:lstStyle/>
          <a:p>
            <a:r>
              <a:rPr lang="zh-TW" altLang="en-US" sz="1600" dirty="0"/>
              <a:t>利用最不會使眼睛疲勞的白色，讓觀看的人能更加留意在文字上面而不讓眼睛疲勞</a:t>
            </a:r>
          </a:p>
        </p:txBody>
      </p:sp>
      <p:sp>
        <p:nvSpPr>
          <p:cNvPr id="29" name="矩形 28"/>
          <p:cNvSpPr/>
          <p:nvPr/>
        </p:nvSpPr>
        <p:spPr>
          <a:xfrm>
            <a:off x="1281266" y="4039743"/>
            <a:ext cx="508958" cy="508959"/>
          </a:xfrm>
          <a:prstGeom prst="rect">
            <a:avLst/>
          </a:prstGeom>
          <a:solidFill>
            <a:srgbClr val="1FB3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bg1"/>
              </a:solidFill>
            </a:endParaRPr>
          </a:p>
        </p:txBody>
      </p:sp>
      <p:sp>
        <p:nvSpPr>
          <p:cNvPr id="30" name="文字方塊 29"/>
          <p:cNvSpPr txBox="1"/>
          <p:nvPr/>
        </p:nvSpPr>
        <p:spPr>
          <a:xfrm>
            <a:off x="1855120" y="4109556"/>
            <a:ext cx="2031325" cy="369332"/>
          </a:xfrm>
          <a:prstGeom prst="rect">
            <a:avLst/>
          </a:prstGeom>
          <a:noFill/>
        </p:spPr>
        <p:txBody>
          <a:bodyPr wrap="none" rtlCol="0">
            <a:spAutoFit/>
          </a:bodyPr>
          <a:lstStyle/>
          <a:p>
            <a:r>
              <a:rPr lang="en-US" altLang="zh-TW" dirty="0"/>
              <a:t>R:31,G:179,B:131</a:t>
            </a:r>
            <a:endParaRPr lang="zh-TW" altLang="en-US" dirty="0"/>
          </a:p>
        </p:txBody>
      </p:sp>
      <p:sp>
        <p:nvSpPr>
          <p:cNvPr id="31" name="文字方塊 30"/>
          <p:cNvSpPr txBox="1"/>
          <p:nvPr/>
        </p:nvSpPr>
        <p:spPr>
          <a:xfrm>
            <a:off x="1242622" y="4629002"/>
            <a:ext cx="2522983" cy="1077218"/>
          </a:xfrm>
          <a:prstGeom prst="rect">
            <a:avLst/>
          </a:prstGeom>
          <a:noFill/>
        </p:spPr>
        <p:txBody>
          <a:bodyPr wrap="square" rtlCol="0">
            <a:spAutoFit/>
          </a:bodyPr>
          <a:lstStyle/>
          <a:p>
            <a:r>
              <a:rPr lang="zh-TW" altLang="en-US" sz="1600" dirty="0"/>
              <a:t>綠色是一種顧眼睛的色彩，在讀者在觀看小說的途中，也能降低對讀者眼睛的傷害，進而讓讀者逗留在此</a:t>
            </a:r>
          </a:p>
        </p:txBody>
      </p:sp>
      <p:sp>
        <p:nvSpPr>
          <p:cNvPr id="36" name="文字方塊 35"/>
          <p:cNvSpPr txBox="1"/>
          <p:nvPr/>
        </p:nvSpPr>
        <p:spPr>
          <a:xfrm>
            <a:off x="8189626" y="1791928"/>
            <a:ext cx="1415772" cy="584775"/>
          </a:xfrm>
          <a:prstGeom prst="rect">
            <a:avLst/>
          </a:prstGeom>
          <a:noFill/>
        </p:spPr>
        <p:txBody>
          <a:bodyPr wrap="none" rtlCol="0">
            <a:spAutoFit/>
          </a:bodyPr>
          <a:lstStyle/>
          <a:p>
            <a:r>
              <a:rPr lang="zh-TW" altLang="en-US" sz="3200" dirty="0">
                <a:latin typeface="標楷體" panose="03000509000000000000" pitchFamily="65" charset="-120"/>
                <a:ea typeface="標楷體" panose="03000509000000000000" pitchFamily="65" charset="-120"/>
              </a:rPr>
              <a:t>標楷體</a:t>
            </a:r>
          </a:p>
        </p:txBody>
      </p:sp>
      <p:sp>
        <p:nvSpPr>
          <p:cNvPr id="37" name="文字方塊 36"/>
          <p:cNvSpPr txBox="1"/>
          <p:nvPr/>
        </p:nvSpPr>
        <p:spPr>
          <a:xfrm>
            <a:off x="8252205" y="2505422"/>
            <a:ext cx="1107996" cy="461665"/>
          </a:xfrm>
          <a:prstGeom prst="rect">
            <a:avLst/>
          </a:prstGeom>
          <a:noFill/>
        </p:spPr>
        <p:txBody>
          <a:bodyPr wrap="none" rtlCol="0">
            <a:spAutoFit/>
          </a:bodyPr>
          <a:lstStyle/>
          <a:p>
            <a:r>
              <a:rPr lang="zh-TW" altLang="en-US" sz="2400" dirty="0">
                <a:latin typeface="標楷體" panose="03000509000000000000" pitchFamily="65" charset="-120"/>
                <a:ea typeface="標楷體" panose="03000509000000000000" pitchFamily="65" charset="-120"/>
              </a:rPr>
              <a:t>標楷體</a:t>
            </a:r>
          </a:p>
        </p:txBody>
      </p:sp>
      <p:sp>
        <p:nvSpPr>
          <p:cNvPr id="38" name="文字方塊 37"/>
          <p:cNvSpPr txBox="1"/>
          <p:nvPr/>
        </p:nvSpPr>
        <p:spPr>
          <a:xfrm>
            <a:off x="8305336" y="3186395"/>
            <a:ext cx="877163"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標楷體</a:t>
            </a:r>
          </a:p>
        </p:txBody>
      </p:sp>
      <p:sp>
        <p:nvSpPr>
          <p:cNvPr id="41" name="橢圓 40"/>
          <p:cNvSpPr/>
          <p:nvPr/>
        </p:nvSpPr>
        <p:spPr>
          <a:xfrm>
            <a:off x="1167011" y="1302710"/>
            <a:ext cx="288000" cy="288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1</a:t>
            </a:r>
          </a:p>
        </p:txBody>
      </p:sp>
      <p:sp>
        <p:nvSpPr>
          <p:cNvPr id="42" name="橢圓 41"/>
          <p:cNvSpPr/>
          <p:nvPr/>
        </p:nvSpPr>
        <p:spPr>
          <a:xfrm>
            <a:off x="8104223" y="1307747"/>
            <a:ext cx="288000" cy="288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3</a:t>
            </a:r>
          </a:p>
        </p:txBody>
      </p:sp>
      <p:sp>
        <p:nvSpPr>
          <p:cNvPr id="43" name="文字方塊 42"/>
          <p:cNvSpPr txBox="1"/>
          <p:nvPr/>
        </p:nvSpPr>
        <p:spPr>
          <a:xfrm>
            <a:off x="1531954" y="1263416"/>
            <a:ext cx="646331" cy="369332"/>
          </a:xfrm>
          <a:prstGeom prst="rect">
            <a:avLst/>
          </a:prstGeom>
          <a:noFill/>
        </p:spPr>
        <p:txBody>
          <a:bodyPr wrap="none" rtlCol="0">
            <a:spAutoFit/>
          </a:bodyPr>
          <a:lstStyle/>
          <a:p>
            <a:r>
              <a:rPr lang="zh-TW" altLang="en-US" dirty="0"/>
              <a:t>色彩</a:t>
            </a:r>
          </a:p>
        </p:txBody>
      </p:sp>
      <p:sp>
        <p:nvSpPr>
          <p:cNvPr id="44" name="文字方塊 43"/>
          <p:cNvSpPr txBox="1"/>
          <p:nvPr/>
        </p:nvSpPr>
        <p:spPr>
          <a:xfrm>
            <a:off x="8483038" y="1267081"/>
            <a:ext cx="646331" cy="369332"/>
          </a:xfrm>
          <a:prstGeom prst="rect">
            <a:avLst/>
          </a:prstGeom>
          <a:noFill/>
        </p:spPr>
        <p:txBody>
          <a:bodyPr wrap="none" rtlCol="0">
            <a:spAutoFit/>
          </a:bodyPr>
          <a:lstStyle/>
          <a:p>
            <a:r>
              <a:rPr lang="zh-TW" altLang="en-US" dirty="0"/>
              <a:t>字型</a:t>
            </a:r>
          </a:p>
        </p:txBody>
      </p:sp>
      <p:sp>
        <p:nvSpPr>
          <p:cNvPr id="46" name="文字方塊 45"/>
          <p:cNvSpPr txBox="1"/>
          <p:nvPr/>
        </p:nvSpPr>
        <p:spPr>
          <a:xfrm>
            <a:off x="9554618" y="1927442"/>
            <a:ext cx="1377300" cy="369332"/>
          </a:xfrm>
          <a:prstGeom prst="rect">
            <a:avLst/>
          </a:prstGeom>
          <a:noFill/>
        </p:spPr>
        <p:txBody>
          <a:bodyPr wrap="none" rtlCol="0">
            <a:spAutoFit/>
          </a:bodyPr>
          <a:lstStyle/>
          <a:p>
            <a:r>
              <a:rPr lang="zh-TW" altLang="en-US" dirty="0"/>
              <a:t>標題：</a:t>
            </a:r>
            <a:r>
              <a:rPr lang="en-US" altLang="zh-TW" dirty="0"/>
              <a:t>60px</a:t>
            </a:r>
            <a:endParaRPr lang="zh-TW" altLang="en-US" dirty="0"/>
          </a:p>
        </p:txBody>
      </p:sp>
      <p:sp>
        <p:nvSpPr>
          <p:cNvPr id="47" name="文字方塊 46"/>
          <p:cNvSpPr txBox="1"/>
          <p:nvPr/>
        </p:nvSpPr>
        <p:spPr>
          <a:xfrm>
            <a:off x="9572078" y="2581848"/>
            <a:ext cx="1377300" cy="369332"/>
          </a:xfrm>
          <a:prstGeom prst="rect">
            <a:avLst/>
          </a:prstGeom>
          <a:noFill/>
        </p:spPr>
        <p:txBody>
          <a:bodyPr wrap="none" rtlCol="0">
            <a:spAutoFit/>
          </a:bodyPr>
          <a:lstStyle/>
          <a:p>
            <a:r>
              <a:rPr lang="zh-TW" altLang="en-US" dirty="0"/>
              <a:t>內文：</a:t>
            </a:r>
            <a:r>
              <a:rPr lang="en-US" altLang="zh-TW" dirty="0"/>
              <a:t>28px</a:t>
            </a:r>
            <a:endParaRPr lang="zh-TW" altLang="en-US" dirty="0"/>
          </a:p>
        </p:txBody>
      </p:sp>
      <p:sp>
        <p:nvSpPr>
          <p:cNvPr id="48" name="文字方塊 47"/>
          <p:cNvSpPr txBox="1"/>
          <p:nvPr/>
        </p:nvSpPr>
        <p:spPr>
          <a:xfrm>
            <a:off x="9110413" y="3172486"/>
            <a:ext cx="1838965" cy="369332"/>
          </a:xfrm>
          <a:prstGeom prst="rect">
            <a:avLst/>
          </a:prstGeom>
          <a:noFill/>
        </p:spPr>
        <p:txBody>
          <a:bodyPr wrap="none" rtlCol="0">
            <a:spAutoFit/>
          </a:bodyPr>
          <a:lstStyle/>
          <a:p>
            <a:r>
              <a:rPr lang="zh-TW" altLang="en-US" dirty="0"/>
              <a:t>小型內文：</a:t>
            </a:r>
            <a:r>
              <a:rPr lang="en-US" altLang="zh-TW" dirty="0"/>
              <a:t>20px</a:t>
            </a:r>
            <a:endParaRPr lang="zh-TW" altLang="en-US" dirty="0"/>
          </a:p>
        </p:txBody>
      </p:sp>
      <p:sp>
        <p:nvSpPr>
          <p:cNvPr id="49" name="矩形 48"/>
          <p:cNvSpPr/>
          <p:nvPr/>
        </p:nvSpPr>
        <p:spPr>
          <a:xfrm>
            <a:off x="5028889" y="2106024"/>
            <a:ext cx="508958" cy="508959"/>
          </a:xfrm>
          <a:prstGeom prst="rect">
            <a:avLst/>
          </a:prstGeom>
          <a:solidFill>
            <a:srgbClr val="1FB3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bg1"/>
              </a:solidFill>
            </a:endParaRPr>
          </a:p>
        </p:txBody>
      </p:sp>
      <p:sp>
        <p:nvSpPr>
          <p:cNvPr id="50" name="矩形 49"/>
          <p:cNvSpPr/>
          <p:nvPr/>
        </p:nvSpPr>
        <p:spPr>
          <a:xfrm>
            <a:off x="5042707" y="3561536"/>
            <a:ext cx="508958" cy="508959"/>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bg1"/>
              </a:solidFill>
            </a:endParaRPr>
          </a:p>
        </p:txBody>
      </p:sp>
      <p:sp>
        <p:nvSpPr>
          <p:cNvPr id="51" name="矩形 50"/>
          <p:cNvSpPr/>
          <p:nvPr/>
        </p:nvSpPr>
        <p:spPr>
          <a:xfrm>
            <a:off x="5042707" y="5017048"/>
            <a:ext cx="508958" cy="508959"/>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文字方塊 52"/>
          <p:cNvSpPr txBox="1"/>
          <p:nvPr/>
        </p:nvSpPr>
        <p:spPr>
          <a:xfrm>
            <a:off x="5859014" y="2175837"/>
            <a:ext cx="928459" cy="369332"/>
          </a:xfrm>
          <a:prstGeom prst="rect">
            <a:avLst/>
          </a:prstGeom>
          <a:noFill/>
        </p:spPr>
        <p:txBody>
          <a:bodyPr wrap="none" rtlCol="0">
            <a:spAutoFit/>
          </a:bodyPr>
          <a:lstStyle/>
          <a:p>
            <a:r>
              <a:rPr lang="en-US" altLang="zh-TW" dirty="0"/>
              <a:t>Normal</a:t>
            </a:r>
            <a:endParaRPr lang="zh-TW" altLang="en-US" dirty="0"/>
          </a:p>
        </p:txBody>
      </p:sp>
      <p:sp>
        <p:nvSpPr>
          <p:cNvPr id="54" name="文字方塊 53"/>
          <p:cNvSpPr txBox="1"/>
          <p:nvPr/>
        </p:nvSpPr>
        <p:spPr>
          <a:xfrm>
            <a:off x="5923133" y="3621390"/>
            <a:ext cx="800219" cy="369332"/>
          </a:xfrm>
          <a:prstGeom prst="rect">
            <a:avLst/>
          </a:prstGeom>
          <a:noFill/>
        </p:spPr>
        <p:txBody>
          <a:bodyPr wrap="none" rtlCol="0">
            <a:spAutoFit/>
          </a:bodyPr>
          <a:lstStyle/>
          <a:p>
            <a:r>
              <a:rPr lang="en-US" altLang="zh-TW" dirty="0"/>
              <a:t>Hover</a:t>
            </a:r>
            <a:endParaRPr lang="zh-TW" altLang="en-US" dirty="0"/>
          </a:p>
        </p:txBody>
      </p:sp>
      <p:sp>
        <p:nvSpPr>
          <p:cNvPr id="55" name="文字方塊 54"/>
          <p:cNvSpPr txBox="1"/>
          <p:nvPr/>
        </p:nvSpPr>
        <p:spPr>
          <a:xfrm>
            <a:off x="5807716" y="5045425"/>
            <a:ext cx="1031051" cy="369332"/>
          </a:xfrm>
          <a:prstGeom prst="rect">
            <a:avLst/>
          </a:prstGeom>
          <a:noFill/>
        </p:spPr>
        <p:txBody>
          <a:bodyPr wrap="none" rtlCol="0">
            <a:spAutoFit/>
          </a:bodyPr>
          <a:lstStyle/>
          <a:p>
            <a:r>
              <a:rPr lang="en-US" altLang="zh-TW" dirty="0"/>
              <a:t>Pressed</a:t>
            </a:r>
            <a:endParaRPr lang="zh-TW" altLang="en-US" dirty="0"/>
          </a:p>
        </p:txBody>
      </p:sp>
      <p:sp>
        <p:nvSpPr>
          <p:cNvPr id="57" name="橢圓 56"/>
          <p:cNvSpPr/>
          <p:nvPr/>
        </p:nvSpPr>
        <p:spPr>
          <a:xfrm>
            <a:off x="4613808" y="1304082"/>
            <a:ext cx="288000" cy="288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2</a:t>
            </a:r>
          </a:p>
        </p:txBody>
      </p:sp>
      <p:sp>
        <p:nvSpPr>
          <p:cNvPr id="58" name="文字方塊 57"/>
          <p:cNvSpPr txBox="1"/>
          <p:nvPr/>
        </p:nvSpPr>
        <p:spPr>
          <a:xfrm>
            <a:off x="4992623" y="1263416"/>
            <a:ext cx="1107996" cy="369332"/>
          </a:xfrm>
          <a:prstGeom prst="rect">
            <a:avLst/>
          </a:prstGeom>
          <a:noFill/>
        </p:spPr>
        <p:txBody>
          <a:bodyPr wrap="none" rtlCol="0">
            <a:spAutoFit/>
          </a:bodyPr>
          <a:lstStyle/>
          <a:p>
            <a:r>
              <a:rPr lang="zh-TW" altLang="en-US" dirty="0"/>
              <a:t>視覺回饋</a:t>
            </a:r>
          </a:p>
        </p:txBody>
      </p:sp>
      <p:sp>
        <p:nvSpPr>
          <p:cNvPr id="34" name="矩形: 圆角 9">
            <a:extLst>
              <a:ext uri="{FF2B5EF4-FFF2-40B4-BE49-F238E27FC236}">
                <a16:creationId xmlns:a16="http://schemas.microsoft.com/office/drawing/2014/main" id="{ECC21D0D-D777-4C4A-AC6E-FE23F531735E}"/>
              </a:ext>
            </a:extLst>
          </p:cNvPr>
          <p:cNvSpPr/>
          <p:nvPr/>
        </p:nvSpPr>
        <p:spPr>
          <a:xfrm>
            <a:off x="8124852" y="3868240"/>
            <a:ext cx="2894451" cy="2072493"/>
          </a:xfrm>
          <a:prstGeom prst="roundRect">
            <a:avLst>
              <a:gd name="adj" fmla="val 7658"/>
            </a:avLst>
          </a:prstGeom>
          <a:noFill/>
          <a:ln w="38100">
            <a:solidFill>
              <a:srgbClr val="C51F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橢圓 34">
            <a:extLst>
              <a:ext uri="{FF2B5EF4-FFF2-40B4-BE49-F238E27FC236}">
                <a16:creationId xmlns:a16="http://schemas.microsoft.com/office/drawing/2014/main" id="{84274B99-375F-4053-A57B-2486DBA84AC5}"/>
              </a:ext>
            </a:extLst>
          </p:cNvPr>
          <p:cNvSpPr/>
          <p:nvPr/>
        </p:nvSpPr>
        <p:spPr>
          <a:xfrm>
            <a:off x="8262800" y="4148644"/>
            <a:ext cx="288000" cy="288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4</a:t>
            </a:r>
          </a:p>
        </p:txBody>
      </p:sp>
      <p:sp>
        <p:nvSpPr>
          <p:cNvPr id="39" name="文字方塊 38">
            <a:extLst>
              <a:ext uri="{FF2B5EF4-FFF2-40B4-BE49-F238E27FC236}">
                <a16:creationId xmlns:a16="http://schemas.microsoft.com/office/drawing/2014/main" id="{3C89AB82-97FF-47DD-AE47-BB3F0946EFC1}"/>
              </a:ext>
            </a:extLst>
          </p:cNvPr>
          <p:cNvSpPr txBox="1"/>
          <p:nvPr/>
        </p:nvSpPr>
        <p:spPr>
          <a:xfrm>
            <a:off x="8550800" y="4107978"/>
            <a:ext cx="851515" cy="369332"/>
          </a:xfrm>
          <a:prstGeom prst="rect">
            <a:avLst/>
          </a:prstGeom>
          <a:noFill/>
        </p:spPr>
        <p:txBody>
          <a:bodyPr wrap="none" rtlCol="0">
            <a:spAutoFit/>
          </a:bodyPr>
          <a:lstStyle/>
          <a:p>
            <a:r>
              <a:rPr lang="en-US" altLang="zh-TW" dirty="0"/>
              <a:t>LOGO</a:t>
            </a:r>
            <a:endParaRPr lang="zh-TW" altLang="en-US" dirty="0"/>
          </a:p>
        </p:txBody>
      </p:sp>
      <p:sp>
        <p:nvSpPr>
          <p:cNvPr id="40" name="文字方塊 39">
            <a:extLst>
              <a:ext uri="{FF2B5EF4-FFF2-40B4-BE49-F238E27FC236}">
                <a16:creationId xmlns:a16="http://schemas.microsoft.com/office/drawing/2014/main" id="{C067C742-AC4A-4C61-B897-A985CB52935B}"/>
              </a:ext>
            </a:extLst>
          </p:cNvPr>
          <p:cNvSpPr txBox="1"/>
          <p:nvPr/>
        </p:nvSpPr>
        <p:spPr>
          <a:xfrm>
            <a:off x="9360202" y="4099958"/>
            <a:ext cx="1659102" cy="954107"/>
          </a:xfrm>
          <a:prstGeom prst="rect">
            <a:avLst/>
          </a:prstGeom>
          <a:noFill/>
        </p:spPr>
        <p:txBody>
          <a:bodyPr wrap="square" rtlCol="0">
            <a:spAutoFit/>
          </a:bodyPr>
          <a:lstStyle/>
          <a:p>
            <a:r>
              <a:rPr lang="zh-TW" altLang="en-US" sz="1400" dirty="0"/>
              <a:t>利用簡單的白色線條配上保護眼睛的綠色營造出書本簡潔有力的感覺</a:t>
            </a:r>
          </a:p>
        </p:txBody>
      </p:sp>
    </p:spTree>
    <p:extLst>
      <p:ext uri="{BB962C8B-B14F-4D97-AF65-F5344CB8AC3E}">
        <p14:creationId xmlns:p14="http://schemas.microsoft.com/office/powerpoint/2010/main" val="6896150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nodePh="1">
                                  <p:stCondLst>
                                    <p:cond delay="0"/>
                                  </p:stCondLst>
                                  <p:endCondLst>
                                    <p:cond evt="begin" delay="0">
                                      <p:tn val="12"/>
                                    </p:cond>
                                  </p:end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nodePh="1">
                                  <p:stCondLst>
                                    <p:cond delay="0"/>
                                  </p:stCondLst>
                                  <p:endCondLst>
                                    <p:cond evt="begin" delay="0">
                                      <p:tn val="19"/>
                                    </p:cond>
                                  </p:end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nodePh="1">
                                  <p:stCondLst>
                                    <p:cond delay="0"/>
                                  </p:stCondLst>
                                  <p:endCondLst>
                                    <p:cond evt="begin" delay="0">
                                      <p:tn val="26"/>
                                    </p:cond>
                                  </p:endCondLst>
                                  <p:childTnLst>
                                    <p:set>
                                      <p:cBhvr>
                                        <p:cTn id="27" dur="1" fill="hold">
                                          <p:stCondLst>
                                            <p:cond delay="0"/>
                                          </p:stCondLst>
                                        </p:cTn>
                                        <p:tgtEl>
                                          <p:spTgt spid="34"/>
                                        </p:tgtEl>
                                        <p:attrNameLst>
                                          <p:attrName>style.visibility</p:attrName>
                                        </p:attrNameLst>
                                      </p:cBhvr>
                                      <p:to>
                                        <p:strVal val="visible"/>
                                      </p:to>
                                    </p:set>
                                    <p:animEffect transition="in" filter="fade">
                                      <p:cBhvr>
                                        <p:cTn id="28" dur="1000"/>
                                        <p:tgtEl>
                                          <p:spTgt spid="34"/>
                                        </p:tgtEl>
                                      </p:cBhvr>
                                    </p:animEffect>
                                    <p:anim calcmode="lin" valueType="num">
                                      <p:cBhvr>
                                        <p:cTn id="29" dur="1000" fill="hold"/>
                                        <p:tgtEl>
                                          <p:spTgt spid="34"/>
                                        </p:tgtEl>
                                        <p:attrNameLst>
                                          <p:attrName>ppt_x</p:attrName>
                                        </p:attrNameLst>
                                      </p:cBhvr>
                                      <p:tavLst>
                                        <p:tav tm="0">
                                          <p:val>
                                            <p:strVal val="#ppt_x"/>
                                          </p:val>
                                        </p:tav>
                                        <p:tav tm="100000">
                                          <p:val>
                                            <p:strVal val="#ppt_x"/>
                                          </p:val>
                                        </p:tav>
                                      </p:tavLst>
                                    </p:anim>
                                    <p:anim calcmode="lin" valueType="num">
                                      <p:cBhvr>
                                        <p:cTn id="30"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3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3F4917FF-91B5-4FC6-A18A-EA6676F6221A}"/>
              </a:ext>
            </a:extLst>
          </p:cNvPr>
          <p:cNvGrpSpPr/>
          <p:nvPr/>
        </p:nvGrpSpPr>
        <p:grpSpPr>
          <a:xfrm flipH="1">
            <a:off x="376104" y="357516"/>
            <a:ext cx="452482" cy="368902"/>
            <a:chOff x="9301163" y="5115471"/>
            <a:chExt cx="452482" cy="368902"/>
          </a:xfrm>
        </p:grpSpPr>
        <p:sp>
          <p:nvSpPr>
            <p:cNvPr id="4" name="圆: 空心 3">
              <a:extLst>
                <a:ext uri="{FF2B5EF4-FFF2-40B4-BE49-F238E27FC236}">
                  <a16:creationId xmlns:a16="http://schemas.microsoft.com/office/drawing/2014/main" id="{BB8F65CE-68AA-4926-94BF-2031A859287E}"/>
                </a:ext>
              </a:extLst>
            </p:cNvPr>
            <p:cNvSpPr/>
            <p:nvPr/>
          </p:nvSpPr>
          <p:spPr>
            <a:xfrm>
              <a:off x="9301163" y="5115471"/>
              <a:ext cx="256074" cy="256074"/>
            </a:xfrm>
            <a:prstGeom prst="donut">
              <a:avLst>
                <a:gd name="adj" fmla="val 917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5" name="圆: 空心 4">
              <a:extLst>
                <a:ext uri="{FF2B5EF4-FFF2-40B4-BE49-F238E27FC236}">
                  <a16:creationId xmlns:a16="http://schemas.microsoft.com/office/drawing/2014/main" id="{2E9EF663-8A66-47B8-9A72-45CC2297A18A}"/>
                </a:ext>
              </a:extLst>
            </p:cNvPr>
            <p:cNvSpPr/>
            <p:nvPr/>
          </p:nvSpPr>
          <p:spPr>
            <a:xfrm>
              <a:off x="9429200" y="5159928"/>
              <a:ext cx="324445" cy="324445"/>
            </a:xfrm>
            <a:prstGeom prst="donut">
              <a:avLst>
                <a:gd name="adj" fmla="val 11164"/>
              </a:avLst>
            </a:prstGeom>
            <a:solidFill>
              <a:srgbClr val="C51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7" name="文本框 6">
            <a:extLst>
              <a:ext uri="{FF2B5EF4-FFF2-40B4-BE49-F238E27FC236}">
                <a16:creationId xmlns:a16="http://schemas.microsoft.com/office/drawing/2014/main" id="{995310FA-DEE8-4D16-BA60-3C36FCA6027E}"/>
              </a:ext>
            </a:extLst>
          </p:cNvPr>
          <p:cNvSpPr txBox="1"/>
          <p:nvPr/>
        </p:nvSpPr>
        <p:spPr>
          <a:xfrm>
            <a:off x="1024994" y="249580"/>
            <a:ext cx="1415772" cy="584775"/>
          </a:xfrm>
          <a:prstGeom prst="rect">
            <a:avLst/>
          </a:prstGeom>
          <a:noFill/>
        </p:spPr>
        <p:txBody>
          <a:bodyPr wrap="none" rtlCol="0">
            <a:spAutoFit/>
          </a:bodyPr>
          <a:lstStyle/>
          <a:p>
            <a:r>
              <a:rPr lang="zh-TW" altLang="en-US" sz="3200" dirty="0">
                <a:solidFill>
                  <a:schemeClr val="tx1">
                    <a:lumMod val="75000"/>
                    <a:lumOff val="25000"/>
                  </a:schemeClr>
                </a:solidFill>
                <a:cs typeface="+mn-ea"/>
                <a:sym typeface="+mn-lt"/>
              </a:rPr>
              <a:t>視覺圖</a:t>
            </a:r>
            <a:endParaRPr lang="zh-CN" altLang="en-US" sz="3200" dirty="0">
              <a:solidFill>
                <a:schemeClr val="tx1">
                  <a:lumMod val="75000"/>
                  <a:lumOff val="25000"/>
                </a:schemeClr>
              </a:solidFill>
              <a:cs typeface="+mn-ea"/>
              <a:sym typeface="+mn-lt"/>
            </a:endParaRPr>
          </a:p>
        </p:txBody>
      </p:sp>
      <p:pic>
        <p:nvPicPr>
          <p:cNvPr id="33" name="圖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3432" y="834355"/>
            <a:ext cx="4238891" cy="5700350"/>
          </a:xfrm>
          <a:prstGeom prst="rect">
            <a:avLst/>
          </a:prstGeom>
        </p:spPr>
      </p:pic>
    </p:spTree>
    <p:extLst>
      <p:ext uri="{BB962C8B-B14F-4D97-AF65-F5344CB8AC3E}">
        <p14:creationId xmlns:p14="http://schemas.microsoft.com/office/powerpoint/2010/main" val="156594580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红色年终"/>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lxftgxb1">
      <a:majorFont>
        <a:latin typeface="Arial" panose="020F0302020204030204"/>
        <a:ea typeface="微软雅黑"/>
        <a:cs typeface=""/>
      </a:majorFont>
      <a:minorFont>
        <a:latin typeface="Arial"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1581</TotalTime>
  <Words>165</Words>
  <Application>Microsoft Office PowerPoint</Application>
  <PresentationFormat>寬螢幕</PresentationFormat>
  <Paragraphs>48</Paragraphs>
  <Slides>5</Slides>
  <Notes>5</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5</vt:i4>
      </vt:variant>
    </vt:vector>
  </HeadingPairs>
  <TitlesOfParts>
    <vt:vector size="10" baseType="lpstr">
      <vt:lpstr>等线</vt:lpstr>
      <vt:lpstr>標楷體</vt:lpstr>
      <vt:lpstr>Arial</vt:lpstr>
      <vt:lpstr>Calibri</vt:lpstr>
      <vt:lpstr>第一PPT，www.1ppt.com</vt:lpstr>
      <vt:lpstr>PowerPoint 簡報</vt:lpstr>
      <vt:lpstr>PowerPoint 簡報</vt:lpstr>
      <vt:lpstr>PowerPoint 簡報</vt:lpstr>
      <vt:lpstr>PowerPoint 簡報</vt:lpstr>
      <vt:lpstr>PowerPoint 簡報</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简洁圆圈</dc:title>
  <dc:creator>第一PPT</dc:creator>
  <cp:keywords>www.1ppt.com</cp:keywords>
  <dc:description>www.1ppt.com</dc:description>
  <cp:lastModifiedBy>user</cp:lastModifiedBy>
  <cp:revision>120</cp:revision>
  <dcterms:created xsi:type="dcterms:W3CDTF">2019-07-04T08:14:45Z</dcterms:created>
  <dcterms:modified xsi:type="dcterms:W3CDTF">2020-04-23T11:54:48Z</dcterms:modified>
</cp:coreProperties>
</file>