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5" r:id="rId2"/>
    <p:sldId id="317" r:id="rId3"/>
    <p:sldId id="316" r:id="rId4"/>
    <p:sldId id="323" r:id="rId5"/>
    <p:sldId id="324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B383"/>
    <a:srgbClr val="C51F2D"/>
    <a:srgbClr val="87082E"/>
    <a:srgbClr val="D9D9D9"/>
    <a:srgbClr val="DAACAB"/>
    <a:srgbClr val="ADDDEB"/>
    <a:srgbClr val="F6E2E3"/>
    <a:srgbClr val="526372"/>
    <a:srgbClr val="4D5D6B"/>
    <a:srgbClr val="5A6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6318" autoAdjust="0"/>
  </p:normalViewPr>
  <p:slideViewPr>
    <p:cSldViewPr snapToGrid="0">
      <p:cViewPr varScale="1">
        <p:scale>
          <a:sx n="109" d="100"/>
          <a:sy n="109" d="100"/>
        </p:scale>
        <p:origin x="13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4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40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0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1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7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33716" y="4019201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2020/4/22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A5706B-0774-481A-B404-F28EC8D5444F}"/>
              </a:ext>
            </a:extLst>
          </p:cNvPr>
          <p:cNvSpPr txBox="1"/>
          <p:nvPr/>
        </p:nvSpPr>
        <p:spPr>
          <a:xfrm>
            <a:off x="2672442" y="2381618"/>
            <a:ext cx="6847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7200" b="1" dirty="0" smtClean="0">
                <a:gradFill>
                  <a:gsLst>
                    <a:gs pos="2655">
                      <a:srgbClr val="83062E"/>
                    </a:gs>
                    <a:gs pos="53000">
                      <a:srgbClr val="C51F2D"/>
                    </a:gs>
                    <a:gs pos="100000">
                      <a:srgbClr val="83062E"/>
                    </a:gs>
                  </a:gsLst>
                  <a:lin ang="5400000" scaled="1"/>
                </a:gradFill>
                <a:cs typeface="+mn-ea"/>
                <a:sym typeface="+mn-lt"/>
              </a:rPr>
              <a:t>和圖書</a:t>
            </a:r>
            <a:endParaRPr lang="zh-CN" altLang="en-US" sz="7200" b="1" dirty="0">
              <a:gradFill>
                <a:gsLst>
                  <a:gs pos="2655">
                    <a:srgbClr val="83062E"/>
                  </a:gs>
                  <a:gs pos="53000">
                    <a:srgbClr val="C51F2D"/>
                  </a:gs>
                  <a:gs pos="100000">
                    <a:srgbClr val="83062E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C89D21-FE07-4DC3-853C-6E65B930EBEC}"/>
              </a:ext>
            </a:extLst>
          </p:cNvPr>
          <p:cNvSpPr txBox="1"/>
          <p:nvPr/>
        </p:nvSpPr>
        <p:spPr>
          <a:xfrm>
            <a:off x="4508297" y="4001039"/>
            <a:ext cx="31418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cs typeface="+mn-ea"/>
                <a:sym typeface="+mn-lt"/>
              </a:rPr>
              <a:t>資工二 </a:t>
            </a:r>
            <a:r>
              <a:rPr lang="en-US" altLang="zh-TW" dirty="0" smtClean="0">
                <a:cs typeface="+mn-ea"/>
                <a:sym typeface="+mn-lt"/>
              </a:rPr>
              <a:t>107590039</a:t>
            </a:r>
            <a:r>
              <a:rPr lang="zh-TW" altLang="en-US" dirty="0" smtClean="0">
                <a:cs typeface="+mn-ea"/>
                <a:sym typeface="+mn-lt"/>
              </a:rPr>
              <a:t> 歐陽文立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CF048DA-E3C3-484F-8BE1-9CDF22688626}"/>
              </a:ext>
            </a:extLst>
          </p:cNvPr>
          <p:cNvSpPr/>
          <p:nvPr/>
        </p:nvSpPr>
        <p:spPr>
          <a:xfrm>
            <a:off x="5644243" y="4988576"/>
            <a:ext cx="903514" cy="423234"/>
          </a:xfrm>
          <a:prstGeom prst="roundRect">
            <a:avLst>
              <a:gd name="adj" fmla="val 32099"/>
            </a:avLst>
          </a:pr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箭头: V 形 10">
            <a:extLst>
              <a:ext uri="{FF2B5EF4-FFF2-40B4-BE49-F238E27FC236}">
                <a16:creationId xmlns:a16="http://schemas.microsoft.com/office/drawing/2014/main" id="{C25E4DD1-7538-47D3-BD80-9D40D2FE561E}"/>
              </a:ext>
            </a:extLst>
          </p:cNvPr>
          <p:cNvSpPr/>
          <p:nvPr/>
        </p:nvSpPr>
        <p:spPr>
          <a:xfrm rot="5400000">
            <a:off x="6007132" y="5057183"/>
            <a:ext cx="177734" cy="288471"/>
          </a:xfrm>
          <a:prstGeom prst="chevron">
            <a:avLst>
              <a:gd name="adj" fmla="val 857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D87C2170-E571-4879-8B2D-2399652B3DF5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F77F38D0-FF9F-4D11-97D0-472DEC991216}"/>
              </a:ext>
            </a:extLst>
          </p:cNvPr>
          <p:cNvSpPr/>
          <p:nvPr/>
        </p:nvSpPr>
        <p:spPr>
          <a:xfrm>
            <a:off x="3834319" y="1065603"/>
            <a:ext cx="264153" cy="264153"/>
          </a:xfrm>
          <a:prstGeom prst="donut">
            <a:avLst>
              <a:gd name="adj" fmla="val 170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圆: 空心 13">
            <a:extLst>
              <a:ext uri="{FF2B5EF4-FFF2-40B4-BE49-F238E27FC236}">
                <a16:creationId xmlns:a16="http://schemas.microsoft.com/office/drawing/2014/main" id="{906F90CC-B64C-4991-87D2-21AAA23CD7DD}"/>
              </a:ext>
            </a:extLst>
          </p:cNvPr>
          <p:cNvSpPr/>
          <p:nvPr/>
        </p:nvSpPr>
        <p:spPr>
          <a:xfrm>
            <a:off x="11838438" y="1855482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87D77913-A1CB-42AA-BBC0-5791A1C07F7F}"/>
              </a:ext>
            </a:extLst>
          </p:cNvPr>
          <p:cNvSpPr/>
          <p:nvPr/>
        </p:nvSpPr>
        <p:spPr>
          <a:xfrm>
            <a:off x="9301163" y="5115471"/>
            <a:ext cx="256074" cy="256074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6" name="圆: 空心 15">
            <a:extLst>
              <a:ext uri="{FF2B5EF4-FFF2-40B4-BE49-F238E27FC236}">
                <a16:creationId xmlns:a16="http://schemas.microsoft.com/office/drawing/2014/main" id="{B5FFECC5-5D1D-407E-A730-C8CF15227AAA}"/>
              </a:ext>
            </a:extLst>
          </p:cNvPr>
          <p:cNvSpPr/>
          <p:nvPr/>
        </p:nvSpPr>
        <p:spPr>
          <a:xfrm>
            <a:off x="9429200" y="5159928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7" name="圆: 空心 16">
            <a:extLst>
              <a:ext uri="{FF2B5EF4-FFF2-40B4-BE49-F238E27FC236}">
                <a16:creationId xmlns:a16="http://schemas.microsoft.com/office/drawing/2014/main" id="{CD66F83A-6692-4CA7-866A-623B0D6A64C0}"/>
              </a:ext>
            </a:extLst>
          </p:cNvPr>
          <p:cNvSpPr/>
          <p:nvPr/>
        </p:nvSpPr>
        <p:spPr>
          <a:xfrm>
            <a:off x="8369139" y="5440740"/>
            <a:ext cx="857535" cy="857535"/>
          </a:xfrm>
          <a:prstGeom prst="donut">
            <a:avLst>
              <a:gd name="adj" fmla="val 913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圆: 空心 17">
            <a:extLst>
              <a:ext uri="{FF2B5EF4-FFF2-40B4-BE49-F238E27FC236}">
                <a16:creationId xmlns:a16="http://schemas.microsoft.com/office/drawing/2014/main" id="{1914B0F7-F6ED-420B-ABD0-81BEAB63AED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圆: 空心 18">
            <a:extLst>
              <a:ext uri="{FF2B5EF4-FFF2-40B4-BE49-F238E27FC236}">
                <a16:creationId xmlns:a16="http://schemas.microsoft.com/office/drawing/2014/main" id="{415F9E26-7FA8-41D0-868B-5F4B9CE6D47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0" name="圆: 空心 19">
            <a:extLst>
              <a:ext uri="{FF2B5EF4-FFF2-40B4-BE49-F238E27FC236}">
                <a16:creationId xmlns:a16="http://schemas.microsoft.com/office/drawing/2014/main" id="{A8D5A486-CB76-4BD7-A80D-3AA875C7114C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圆: 空心 20">
            <a:extLst>
              <a:ext uri="{FF2B5EF4-FFF2-40B4-BE49-F238E27FC236}">
                <a16:creationId xmlns:a16="http://schemas.microsoft.com/office/drawing/2014/main" id="{C161309C-CA56-4389-B628-975880E87513}"/>
              </a:ext>
            </a:extLst>
          </p:cNvPr>
          <p:cNvSpPr/>
          <p:nvPr/>
        </p:nvSpPr>
        <p:spPr>
          <a:xfrm>
            <a:off x="5981020" y="723544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圆: 空心 22">
            <a:extLst>
              <a:ext uri="{FF2B5EF4-FFF2-40B4-BE49-F238E27FC236}">
                <a16:creationId xmlns:a16="http://schemas.microsoft.com/office/drawing/2014/main" id="{72C69012-C94C-48F8-9307-87AEE4E76D6E}"/>
              </a:ext>
            </a:extLst>
          </p:cNvPr>
          <p:cNvSpPr/>
          <p:nvPr/>
        </p:nvSpPr>
        <p:spPr>
          <a:xfrm>
            <a:off x="11794990" y="4366354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圆: 空心 24">
            <a:extLst>
              <a:ext uri="{FF2B5EF4-FFF2-40B4-BE49-F238E27FC236}">
                <a16:creationId xmlns:a16="http://schemas.microsoft.com/office/drawing/2014/main" id="{B6FD74FC-24F5-4ED7-A493-F65706C69B3D}"/>
              </a:ext>
            </a:extLst>
          </p:cNvPr>
          <p:cNvSpPr/>
          <p:nvPr/>
        </p:nvSpPr>
        <p:spPr>
          <a:xfrm>
            <a:off x="10101265" y="1659719"/>
            <a:ext cx="128934" cy="128932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圆: 空心 25">
            <a:extLst>
              <a:ext uri="{FF2B5EF4-FFF2-40B4-BE49-F238E27FC236}">
                <a16:creationId xmlns:a16="http://schemas.microsoft.com/office/drawing/2014/main" id="{6C3A2E4C-2DBE-44CA-B27E-79A872CD5D6C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圆: 空心 26">
            <a:extLst>
              <a:ext uri="{FF2B5EF4-FFF2-40B4-BE49-F238E27FC236}">
                <a16:creationId xmlns:a16="http://schemas.microsoft.com/office/drawing/2014/main" id="{FCAC3934-D3FB-42AA-BB23-2ED34E6C9473}"/>
              </a:ext>
            </a:extLst>
          </p:cNvPr>
          <p:cNvSpPr/>
          <p:nvPr/>
        </p:nvSpPr>
        <p:spPr>
          <a:xfrm>
            <a:off x="3004357" y="5500923"/>
            <a:ext cx="264153" cy="264153"/>
          </a:xfrm>
          <a:prstGeom prst="donut">
            <a:avLst>
              <a:gd name="adj" fmla="val 17036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3AE9104-8A73-4CB1-96FD-708383084898}"/>
              </a:ext>
            </a:extLst>
          </p:cNvPr>
          <p:cNvSpPr/>
          <p:nvPr/>
        </p:nvSpPr>
        <p:spPr>
          <a:xfrm>
            <a:off x="10564586" y="4140159"/>
            <a:ext cx="114300" cy="114300"/>
          </a:xfrm>
          <a:prstGeom prst="ellipse">
            <a:avLst/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2B211CD-0F85-4CF7-BE1E-55935653FBF5}"/>
              </a:ext>
            </a:extLst>
          </p:cNvPr>
          <p:cNvSpPr/>
          <p:nvPr/>
        </p:nvSpPr>
        <p:spPr>
          <a:xfrm>
            <a:off x="1779816" y="2180538"/>
            <a:ext cx="201080" cy="2010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46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: 空心 24">
            <a:extLst>
              <a:ext uri="{FF2B5EF4-FFF2-40B4-BE49-F238E27FC236}">
                <a16:creationId xmlns:a16="http://schemas.microsoft.com/office/drawing/2014/main" id="{67C7BAEB-F697-4893-8D11-2739A5D0C2A2}"/>
              </a:ext>
            </a:extLst>
          </p:cNvPr>
          <p:cNvSpPr/>
          <p:nvPr/>
        </p:nvSpPr>
        <p:spPr>
          <a:xfrm>
            <a:off x="-363454" y="4002900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圆: 空心 28">
            <a:extLst>
              <a:ext uri="{FF2B5EF4-FFF2-40B4-BE49-F238E27FC236}">
                <a16:creationId xmlns:a16="http://schemas.microsoft.com/office/drawing/2014/main" id="{2EB728B9-147E-4E0E-A1A6-FA219C8F9744}"/>
              </a:ext>
            </a:extLst>
          </p:cNvPr>
          <p:cNvSpPr/>
          <p:nvPr/>
        </p:nvSpPr>
        <p:spPr>
          <a:xfrm>
            <a:off x="3268510" y="6528102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0" name="圆: 空心 29">
            <a:extLst>
              <a:ext uri="{FF2B5EF4-FFF2-40B4-BE49-F238E27FC236}">
                <a16:creationId xmlns:a16="http://schemas.microsoft.com/office/drawing/2014/main" id="{A718F209-0185-4736-8F2D-67C143FA749D}"/>
              </a:ext>
            </a:extLst>
          </p:cNvPr>
          <p:cNvSpPr/>
          <p:nvPr/>
        </p:nvSpPr>
        <p:spPr>
          <a:xfrm>
            <a:off x="-189899" y="226192"/>
            <a:ext cx="459607" cy="459607"/>
          </a:xfrm>
          <a:prstGeom prst="donut">
            <a:avLst>
              <a:gd name="adj" fmla="val 42133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圆: 空心 30">
            <a:extLst>
              <a:ext uri="{FF2B5EF4-FFF2-40B4-BE49-F238E27FC236}">
                <a16:creationId xmlns:a16="http://schemas.microsoft.com/office/drawing/2014/main" id="{0F7202A2-98D3-479D-A020-A1C3009FE008}"/>
              </a:ext>
            </a:extLst>
          </p:cNvPr>
          <p:cNvSpPr/>
          <p:nvPr/>
        </p:nvSpPr>
        <p:spPr>
          <a:xfrm>
            <a:off x="4523132" y="-324303"/>
            <a:ext cx="648606" cy="648606"/>
          </a:xfrm>
          <a:prstGeom prst="donut">
            <a:avLst>
              <a:gd name="adj" fmla="val 10620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圆: 空心 32">
            <a:extLst>
              <a:ext uri="{FF2B5EF4-FFF2-40B4-BE49-F238E27FC236}">
                <a16:creationId xmlns:a16="http://schemas.microsoft.com/office/drawing/2014/main" id="{21BAA96A-CDAF-4CDE-AE80-1367DBD22A23}"/>
              </a:ext>
            </a:extLst>
          </p:cNvPr>
          <p:cNvSpPr/>
          <p:nvPr/>
        </p:nvSpPr>
        <p:spPr>
          <a:xfrm>
            <a:off x="11886697" y="2511993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4" name="圆: 空心 33">
            <a:extLst>
              <a:ext uri="{FF2B5EF4-FFF2-40B4-BE49-F238E27FC236}">
                <a16:creationId xmlns:a16="http://schemas.microsoft.com/office/drawing/2014/main" id="{74DA26ED-C518-4202-B3E7-B4E700458B28}"/>
              </a:ext>
            </a:extLst>
          </p:cNvPr>
          <p:cNvSpPr/>
          <p:nvPr/>
        </p:nvSpPr>
        <p:spPr>
          <a:xfrm>
            <a:off x="11794990" y="-324303"/>
            <a:ext cx="726908" cy="726908"/>
          </a:xfrm>
          <a:prstGeom prst="donut">
            <a:avLst>
              <a:gd name="adj" fmla="val 4595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FEF405A-A9DF-4951-BFF2-A73E313028A5}"/>
              </a:ext>
            </a:extLst>
          </p:cNvPr>
          <p:cNvSpPr/>
          <p:nvPr/>
        </p:nvSpPr>
        <p:spPr>
          <a:xfrm>
            <a:off x="2557458" y="2102778"/>
            <a:ext cx="2221834" cy="22218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81" y="628192"/>
            <a:ext cx="4559329" cy="61348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59" y="91674"/>
            <a:ext cx="4616878" cy="6217108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2368251" y="633478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Wireframe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394926" y="5086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Wireframe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灰階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795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設計說明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圆: 空心 11">
            <a:extLst>
              <a:ext uri="{FF2B5EF4-FFF2-40B4-BE49-F238E27FC236}">
                <a16:creationId xmlns:a16="http://schemas.microsoft.com/office/drawing/2014/main" id="{55AA8791-0132-4327-A0D9-46D3637CD68F}"/>
              </a:ext>
            </a:extLst>
          </p:cNvPr>
          <p:cNvSpPr/>
          <p:nvPr/>
        </p:nvSpPr>
        <p:spPr>
          <a:xfrm>
            <a:off x="11862102" y="834355"/>
            <a:ext cx="659796" cy="659796"/>
          </a:xfrm>
          <a:prstGeom prst="donut">
            <a:avLst>
              <a:gd name="adj" fmla="val 18424"/>
            </a:avLst>
          </a:prstGeom>
          <a:solidFill>
            <a:srgbClr val="DAAC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圆: 空心 12">
            <a:extLst>
              <a:ext uri="{FF2B5EF4-FFF2-40B4-BE49-F238E27FC236}">
                <a16:creationId xmlns:a16="http://schemas.microsoft.com/office/drawing/2014/main" id="{204A4ACB-61E3-4464-9673-AFE7C8434213}"/>
              </a:ext>
            </a:extLst>
          </p:cNvPr>
          <p:cNvSpPr/>
          <p:nvPr/>
        </p:nvSpPr>
        <p:spPr>
          <a:xfrm>
            <a:off x="4736706" y="5378869"/>
            <a:ext cx="324445" cy="324445"/>
          </a:xfrm>
          <a:prstGeom prst="donut">
            <a:avLst>
              <a:gd name="adj" fmla="val 11164"/>
            </a:avLst>
          </a:prstGeom>
          <a:solidFill>
            <a:srgbClr val="C51F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圆: 空心 14">
            <a:extLst>
              <a:ext uri="{FF2B5EF4-FFF2-40B4-BE49-F238E27FC236}">
                <a16:creationId xmlns:a16="http://schemas.microsoft.com/office/drawing/2014/main" id="{F435AF1B-DC46-4270-A5F7-F29511BA4819}"/>
              </a:ext>
            </a:extLst>
          </p:cNvPr>
          <p:cNvSpPr/>
          <p:nvPr/>
        </p:nvSpPr>
        <p:spPr>
          <a:xfrm>
            <a:off x="-350804" y="4651961"/>
            <a:ext cx="726908" cy="726908"/>
          </a:xfrm>
          <a:prstGeom prst="donut">
            <a:avLst>
              <a:gd name="adj" fmla="val 91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62" y="834355"/>
            <a:ext cx="4238891" cy="5700350"/>
          </a:xfrm>
          <a:prstGeom prst="rect">
            <a:avLst/>
          </a:prstGeom>
        </p:spPr>
      </p:pic>
      <p:cxnSp>
        <p:nvCxnSpPr>
          <p:cNvPr id="24" name="直線單箭頭接點 23"/>
          <p:cNvCxnSpPr/>
          <p:nvPr/>
        </p:nvCxnSpPr>
        <p:spPr>
          <a:xfrm flipH="1" flipV="1">
            <a:off x="8213519" y="1250021"/>
            <a:ext cx="964042" cy="86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2893896" y="2769080"/>
            <a:ext cx="1257675" cy="84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 flipV="1">
            <a:off x="8213191" y="4024851"/>
            <a:ext cx="964042" cy="86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V="1">
            <a:off x="2893896" y="5006969"/>
            <a:ext cx="1257675" cy="84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H="1" flipV="1">
            <a:off x="8213191" y="6362610"/>
            <a:ext cx="964042" cy="86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9381327" y="1065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主導覽</a:t>
            </a:r>
            <a:r>
              <a:rPr lang="zh-TW" altLang="en-US" dirty="0"/>
              <a:t>列</a:t>
            </a:r>
          </a:p>
        </p:txBody>
      </p:sp>
      <p:sp>
        <p:nvSpPr>
          <p:cNvPr id="38" name="文字方塊 37"/>
          <p:cNvSpPr txBox="1"/>
          <p:nvPr/>
        </p:nvSpPr>
        <p:spPr>
          <a:xfrm>
            <a:off x="9381327" y="6186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功能導覽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381327" y="38401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推薦商品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734041" y="48307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商品介紹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1589251" y="2592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主要商品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75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色彩設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計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4377A3E-5E9B-4EA5-9171-44BB02099783}"/>
              </a:ext>
            </a:extLst>
          </p:cNvPr>
          <p:cNvSpPr/>
          <p:nvPr/>
        </p:nvSpPr>
        <p:spPr>
          <a:xfrm>
            <a:off x="4580556" y="1731048"/>
            <a:ext cx="2894451" cy="4250028"/>
          </a:xfrm>
          <a:prstGeom prst="roundRect">
            <a:avLst>
              <a:gd name="adj" fmla="val 7658"/>
            </a:avLst>
          </a:prstGeom>
          <a:gradFill>
            <a:gsLst>
              <a:gs pos="0">
                <a:srgbClr val="C51F2D"/>
              </a:gs>
              <a:gs pos="100000">
                <a:srgbClr val="83062E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9D4F8BF-3174-48DF-92DE-285943A2D64E}"/>
              </a:ext>
            </a:extLst>
          </p:cNvPr>
          <p:cNvSpPr/>
          <p:nvPr/>
        </p:nvSpPr>
        <p:spPr>
          <a:xfrm>
            <a:off x="1056890" y="1723434"/>
            <a:ext cx="2894451" cy="4250028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49C5C9D-D13B-4A85-92CB-2DC18F3EEA86}"/>
              </a:ext>
            </a:extLst>
          </p:cNvPr>
          <p:cNvSpPr/>
          <p:nvPr/>
        </p:nvSpPr>
        <p:spPr>
          <a:xfrm>
            <a:off x="8104223" y="1700009"/>
            <a:ext cx="2894451" cy="4250028"/>
          </a:xfrm>
          <a:prstGeom prst="roundRect">
            <a:avLst>
              <a:gd name="adj" fmla="val 7658"/>
            </a:avLst>
          </a:prstGeom>
          <a:noFill/>
          <a:ln w="38100">
            <a:solidFill>
              <a:srgbClr val="C51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81266" y="2036211"/>
            <a:ext cx="508958" cy="508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91774" y="2106024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R:255,G:255,B:255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242622" y="2695284"/>
            <a:ext cx="2522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利用最不會使眼睛疲勞的白色，讓觀看的人能更加留意在文字上面而不讓眼睛疲勞</a:t>
            </a:r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1281266" y="4039743"/>
            <a:ext cx="508958" cy="508959"/>
          </a:xfrm>
          <a:prstGeom prst="rect">
            <a:avLst/>
          </a:prstGeom>
          <a:solidFill>
            <a:srgbClr val="1FB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855120" y="41095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R:31,G:179,B:131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242622" y="4629002"/>
            <a:ext cx="25229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綠色是一種顧眼睛的色彩，在讀者在觀看小說的途中，也能降低對讀者眼睛的傷害，進而讓讀者逗留在此</a:t>
            </a:r>
            <a:endParaRPr lang="zh-TW" altLang="en-US" sz="16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205602" y="211050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標楷體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8227899" y="28749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標楷體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227899" y="35668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標楷體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1167011" y="1302710"/>
            <a:ext cx="288000" cy="28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</a:p>
        </p:txBody>
      </p:sp>
      <p:sp>
        <p:nvSpPr>
          <p:cNvPr id="42" name="橢圓 41"/>
          <p:cNvSpPr/>
          <p:nvPr/>
        </p:nvSpPr>
        <p:spPr>
          <a:xfrm>
            <a:off x="8104223" y="1307747"/>
            <a:ext cx="288000" cy="28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en-US" altLang="zh-TW" dirty="0" smtClean="0"/>
          </a:p>
        </p:txBody>
      </p:sp>
      <p:sp>
        <p:nvSpPr>
          <p:cNvPr id="43" name="文字方塊 42"/>
          <p:cNvSpPr txBox="1"/>
          <p:nvPr/>
        </p:nvSpPr>
        <p:spPr>
          <a:xfrm>
            <a:off x="1531954" y="12634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色彩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483038" y="12670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字型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9551448" y="223702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標題：</a:t>
            </a:r>
            <a:r>
              <a:rPr lang="en-US" altLang="zh-TW" dirty="0" smtClean="0"/>
              <a:t>60px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9551448" y="292111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內</a:t>
            </a:r>
            <a:r>
              <a:rPr lang="zh-TW" altLang="en-US" dirty="0"/>
              <a:t>文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28px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9089783" y="356681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小型內</a:t>
            </a:r>
            <a:r>
              <a:rPr lang="zh-TW" altLang="en-US" dirty="0"/>
              <a:t>文</a:t>
            </a:r>
            <a:r>
              <a:rPr lang="zh-TW" altLang="en-US" dirty="0" smtClean="0"/>
              <a:t>：</a:t>
            </a:r>
            <a:r>
              <a:rPr lang="en-US" altLang="zh-TW" dirty="0" smtClean="0"/>
              <a:t>20px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028889" y="2106024"/>
            <a:ext cx="508958" cy="508959"/>
          </a:xfrm>
          <a:prstGeom prst="rect">
            <a:avLst/>
          </a:prstGeom>
          <a:solidFill>
            <a:srgbClr val="1FB3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042707" y="3561536"/>
            <a:ext cx="508958" cy="5089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42707" y="5017048"/>
            <a:ext cx="508958" cy="5089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5859014" y="217583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</a:t>
            </a:r>
            <a:r>
              <a:rPr lang="en-US" altLang="zh-TW" dirty="0" smtClean="0"/>
              <a:t>ormal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5923133" y="36213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Hover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807716" y="504542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Pressed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4613808" y="1304082"/>
            <a:ext cx="288000" cy="288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4992623" y="12634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視覺回</a:t>
            </a:r>
            <a:r>
              <a:rPr lang="zh-TW" altLang="en-US" dirty="0"/>
              <a:t>饋</a:t>
            </a:r>
          </a:p>
        </p:txBody>
      </p:sp>
    </p:spTree>
    <p:extLst>
      <p:ext uri="{BB962C8B-B14F-4D97-AF65-F5344CB8AC3E}">
        <p14:creationId xmlns:p14="http://schemas.microsoft.com/office/powerpoint/2010/main" val="6896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F4917FF-91B5-4FC6-A18A-EA6676F6221A}"/>
              </a:ext>
            </a:extLst>
          </p:cNvPr>
          <p:cNvGrpSpPr/>
          <p:nvPr/>
        </p:nvGrpSpPr>
        <p:grpSpPr>
          <a:xfrm flipH="1">
            <a:off x="376104" y="357516"/>
            <a:ext cx="452482" cy="368902"/>
            <a:chOff x="9301163" y="5115471"/>
            <a:chExt cx="452482" cy="368902"/>
          </a:xfrm>
        </p:grpSpPr>
        <p:sp>
          <p:nvSpPr>
            <p:cNvPr id="4" name="圆: 空心 3">
              <a:extLst>
                <a:ext uri="{FF2B5EF4-FFF2-40B4-BE49-F238E27FC236}">
                  <a16:creationId xmlns:a16="http://schemas.microsoft.com/office/drawing/2014/main" id="{BB8F65CE-68AA-4926-94BF-2031A859287E}"/>
                </a:ext>
              </a:extLst>
            </p:cNvPr>
            <p:cNvSpPr/>
            <p:nvPr/>
          </p:nvSpPr>
          <p:spPr>
            <a:xfrm>
              <a:off x="9301163" y="5115471"/>
              <a:ext cx="256074" cy="256074"/>
            </a:xfrm>
            <a:prstGeom prst="donut">
              <a:avLst>
                <a:gd name="adj" fmla="val 91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" name="圆: 空心 4">
              <a:extLst>
                <a:ext uri="{FF2B5EF4-FFF2-40B4-BE49-F238E27FC236}">
                  <a16:creationId xmlns:a16="http://schemas.microsoft.com/office/drawing/2014/main" id="{2E9EF663-8A66-47B8-9A72-45CC2297A18A}"/>
                </a:ext>
              </a:extLst>
            </p:cNvPr>
            <p:cNvSpPr/>
            <p:nvPr/>
          </p:nvSpPr>
          <p:spPr>
            <a:xfrm>
              <a:off x="9429200" y="5159928"/>
              <a:ext cx="324445" cy="324445"/>
            </a:xfrm>
            <a:prstGeom prst="donut">
              <a:avLst>
                <a:gd name="adj" fmla="val 11164"/>
              </a:avLst>
            </a:prstGeom>
            <a:solidFill>
              <a:srgbClr val="C51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995310FA-DEE8-4D16-BA60-3C36FCA6027E}"/>
              </a:ext>
            </a:extLst>
          </p:cNvPr>
          <p:cNvSpPr txBox="1"/>
          <p:nvPr/>
        </p:nvSpPr>
        <p:spPr>
          <a:xfrm>
            <a:off x="1024994" y="24958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視覺圖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432" y="834355"/>
            <a:ext cx="4238891" cy="57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年终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xftgxb1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112</Words>
  <Application>Microsoft Office PowerPoint</Application>
  <PresentationFormat>寬螢幕</PresentationFormat>
  <Paragraphs>36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宋体</vt:lpstr>
      <vt:lpstr>標楷體</vt:lpstr>
      <vt:lpstr>Arial</vt:lpstr>
      <vt:lpstr>Calibri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简洁圆圈</dc:title>
  <dc:creator>第一PPT</dc:creator>
  <cp:keywords>www.1ppt.com</cp:keywords>
  <dc:description>www.1ppt.com</dc:description>
  <cp:lastModifiedBy>KANG</cp:lastModifiedBy>
  <cp:revision>118</cp:revision>
  <dcterms:created xsi:type="dcterms:W3CDTF">2019-07-04T08:14:45Z</dcterms:created>
  <dcterms:modified xsi:type="dcterms:W3CDTF">2020-04-21T21:06:43Z</dcterms:modified>
</cp:coreProperties>
</file>