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47E-6624-4B0E-8246-338940E6CD3F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35FA-F7F3-42E5-A00A-BD9A20AE7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4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47E-6624-4B0E-8246-338940E6CD3F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35FA-F7F3-42E5-A00A-BD9A20AE7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34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47E-6624-4B0E-8246-338940E6CD3F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35FA-F7F3-42E5-A00A-BD9A20AE7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47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47E-6624-4B0E-8246-338940E6CD3F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35FA-F7F3-42E5-A00A-BD9A20AE7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43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47E-6624-4B0E-8246-338940E6CD3F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35FA-F7F3-42E5-A00A-BD9A20AE7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11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47E-6624-4B0E-8246-338940E6CD3F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35FA-F7F3-42E5-A00A-BD9A20AE7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88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47E-6624-4B0E-8246-338940E6CD3F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35FA-F7F3-42E5-A00A-BD9A20AE7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16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47E-6624-4B0E-8246-338940E6CD3F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35FA-F7F3-42E5-A00A-BD9A20AE7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51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47E-6624-4B0E-8246-338940E6CD3F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35FA-F7F3-42E5-A00A-BD9A20AE7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88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47E-6624-4B0E-8246-338940E6CD3F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35FA-F7F3-42E5-A00A-BD9A20AE7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48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47E-6624-4B0E-8246-338940E6CD3F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35FA-F7F3-42E5-A00A-BD9A20AE7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76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AA47E-6624-4B0E-8246-338940E6CD3F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435FA-F7F3-42E5-A00A-BD9A20AE7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28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定義</a:t>
            </a:r>
            <a:endParaRPr kumimoji="1" lang="ja-JP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使用中路徑</a:t>
            </a:r>
          </a:p>
          <a:p>
            <a:pPr lvl="1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同個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src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dst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的路徑放在一起</a:t>
            </a:r>
          </a:p>
          <a:p>
            <a:pPr lvl="1"/>
            <a:r>
              <a:rPr lang="en-US" altLang="ja-JP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ex: 1-2-5-6-9, 1-8-6-3-11-9, 1-4-9</a:t>
            </a:r>
            <a:r>
              <a:rPr lang="ja-JP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為同一組</a:t>
            </a:r>
          </a:p>
          <a:p>
            <a:pPr marL="457200" lvl="1" indent="0">
              <a:buNone/>
            </a:pPr>
            <a:r>
              <a:rPr lang="ja-JP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  </a:t>
            </a:r>
            <a:r>
              <a:rPr lang="en-US" altLang="ja-JP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3-9-7-8</a:t>
            </a:r>
            <a:r>
              <a:rPr lang="en-US" altLang="ja-JP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3-11-5-8, 3-12-8 </a:t>
            </a:r>
            <a:r>
              <a:rPr lang="ja-JP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為同一</a:t>
            </a:r>
            <a:r>
              <a:rPr lang="ja-JP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組</a:t>
            </a:r>
            <a:endParaRPr lang="en-US" altLang="ja-JP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ja-JP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路徑優先權</a:t>
            </a:r>
          </a:p>
          <a:p>
            <a:pPr lvl="1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多路徑分配中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決定哪條路徑先被使用</a:t>
            </a:r>
          </a:p>
          <a:p>
            <a:pPr lvl="1"/>
            <a:r>
              <a:rPr lang="en-US" altLang="ja-JP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expand</a:t>
            </a:r>
            <a:r>
              <a:rPr lang="ja-JP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lang="en-US" altLang="ja-JP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en-US" altLang="ja-JP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d_prime</a:t>
            </a:r>
            <a:r>
              <a:rPr lang="en-US" altLang="ja-JP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ja-JP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</a:t>
            </a:r>
            <a:r>
              <a:rPr lang="en-US" altLang="ja-JP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ja-JP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max_block</a:t>
            </a:r>
            <a:endParaRPr lang="en-US" altLang="ja-JP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en-US" altLang="ja-JP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reduce</a:t>
            </a:r>
            <a:r>
              <a:rPr lang="ja-JP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lang="en-US" altLang="ja-JP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en-US" altLang="ja-JP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</a:t>
            </a:r>
            <a:r>
              <a:rPr lang="en-US" altLang="ja-JP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ja-JP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pathweight_slot</a:t>
            </a:r>
            <a:r>
              <a:rPr lang="en-US" altLang="ja-JP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endParaRPr lang="ja-JP" altLang="en-US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881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新增</a:t>
            </a:r>
            <a:endParaRPr kumimoji="1" lang="ja-JP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5564"/>
          </a:xfrm>
        </p:spPr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需求的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src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dst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並沒有在使用中路徑</a:t>
            </a:r>
          </a:p>
          <a:p>
            <a:r>
              <a:rPr lang="ja-JP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將需求分到</a:t>
            </a:r>
            <a:r>
              <a:rPr lang="en-US" altLang="ja-JP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k-shortest path</a:t>
            </a:r>
            <a:r>
              <a:rPr lang="ja-JP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</a:t>
            </a: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每條路徑至少要分配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slot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kumimoji="1" lang="ja-JP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50711"/>
              </p:ext>
            </p:extLst>
          </p:nvPr>
        </p:nvGraphicFramePr>
        <p:xfrm>
          <a:off x="1129631" y="3636126"/>
          <a:ext cx="7460920" cy="538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15"/>
                <a:gridCol w="932615"/>
                <a:gridCol w="932615"/>
                <a:gridCol w="932615"/>
                <a:gridCol w="932615"/>
                <a:gridCol w="932615"/>
                <a:gridCol w="932615"/>
                <a:gridCol w="932615"/>
              </a:tblGrid>
              <a:tr h="53883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60488"/>
              </p:ext>
            </p:extLst>
          </p:nvPr>
        </p:nvGraphicFramePr>
        <p:xfrm>
          <a:off x="1127286" y="4477844"/>
          <a:ext cx="7460920" cy="538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15"/>
                <a:gridCol w="932615"/>
                <a:gridCol w="932615"/>
                <a:gridCol w="932615"/>
                <a:gridCol w="932615"/>
                <a:gridCol w="932615"/>
                <a:gridCol w="932615"/>
                <a:gridCol w="932615"/>
              </a:tblGrid>
              <a:tr h="53883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606776"/>
              </p:ext>
            </p:extLst>
          </p:nvPr>
        </p:nvGraphicFramePr>
        <p:xfrm>
          <a:off x="1110875" y="5333627"/>
          <a:ext cx="7460920" cy="538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15"/>
                <a:gridCol w="932615"/>
                <a:gridCol w="932615"/>
                <a:gridCol w="932615"/>
                <a:gridCol w="932615"/>
                <a:gridCol w="932615"/>
                <a:gridCol w="932615"/>
                <a:gridCol w="932615"/>
              </a:tblGrid>
              <a:tr h="53883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2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擴充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8418"/>
          </a:xfrm>
        </p:spPr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需求的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src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dst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有在使用中路徑</a:t>
            </a:r>
          </a:p>
          <a:p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將擴充需求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分配到同一組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src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dst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的路徑上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路徑會先根據優先權排序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以及擴充方向先左在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右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253279"/>
              </p:ext>
            </p:extLst>
          </p:nvPr>
        </p:nvGraphicFramePr>
        <p:xfrm>
          <a:off x="1129631" y="3636126"/>
          <a:ext cx="7460920" cy="538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15"/>
                <a:gridCol w="932615"/>
                <a:gridCol w="932615"/>
                <a:gridCol w="932615"/>
                <a:gridCol w="932615"/>
                <a:gridCol w="932615"/>
                <a:gridCol w="932615"/>
                <a:gridCol w="932615"/>
              </a:tblGrid>
              <a:tr h="53883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smGrid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mGrid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326361"/>
              </p:ext>
            </p:extLst>
          </p:nvPr>
        </p:nvGraphicFramePr>
        <p:xfrm>
          <a:off x="1127286" y="4477844"/>
          <a:ext cx="7460920" cy="538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15"/>
                <a:gridCol w="932615"/>
                <a:gridCol w="932615"/>
                <a:gridCol w="932615"/>
                <a:gridCol w="932615"/>
                <a:gridCol w="932615"/>
                <a:gridCol w="932615"/>
                <a:gridCol w="932615"/>
              </a:tblGrid>
              <a:tr h="53883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mGrid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mGrid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21865"/>
              </p:ext>
            </p:extLst>
          </p:nvPr>
        </p:nvGraphicFramePr>
        <p:xfrm>
          <a:off x="1110875" y="5333627"/>
          <a:ext cx="7460920" cy="538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15"/>
                <a:gridCol w="932615"/>
                <a:gridCol w="932615"/>
                <a:gridCol w="932615"/>
                <a:gridCol w="932615"/>
                <a:gridCol w="932615"/>
                <a:gridCol w="932615"/>
                <a:gridCol w="932615"/>
              </a:tblGrid>
              <a:tr h="53883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mGrid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smGrid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刪除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4517"/>
          </a:xfrm>
        </p:spPr>
        <p:txBody>
          <a:bodyPr/>
          <a:lstStyle/>
          <a:p>
            <a:r>
              <a:rPr kumimoji="1"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在使用中路徑與刪除需求的</a:t>
            </a:r>
            <a:r>
              <a:rPr lang="en-US" altLang="zh-TW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src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</a:t>
            </a:r>
            <a:r>
              <a:rPr lang="en-US" altLang="zh-TW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dst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有同樣</a:t>
            </a:r>
            <a:r>
              <a:rPr lang="en-US" altLang="zh-TW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src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</a:t>
            </a:r>
            <a:r>
              <a:rPr lang="en-US" altLang="zh-TW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dst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的路徑刪掉</a:t>
            </a:r>
            <a:r>
              <a:rPr lang="en-US" altLang="zh-TW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歸還</a:t>
            </a:r>
            <a:r>
              <a:rPr lang="en-US" altLang="zh-TW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slot</a:t>
            </a:r>
          </a:p>
          <a:p>
            <a:r>
              <a:rPr lang="en-US" altLang="zh-TW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Ex: 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使用中路徑</a:t>
            </a:r>
            <a:r>
              <a:rPr lang="en-US" altLang="zh-TW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(1,9)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的路徑有</a:t>
            </a:r>
            <a:r>
              <a:rPr lang="en-US" altLang="ja-JP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1-2-5-6-9, 1-8-6-3-11-9, 1-4-9, 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刪除的需求是</a:t>
            </a:r>
            <a:r>
              <a:rPr lang="en-US" altLang="zh-TW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(1,9), 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則將上面的路徑刪掉</a:t>
            </a:r>
            <a:r>
              <a:rPr lang="en-US" altLang="zh-TW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歸還使用的</a:t>
            </a:r>
            <a:r>
              <a:rPr lang="en-US" altLang="zh-TW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slot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13072"/>
              </p:ext>
            </p:extLst>
          </p:nvPr>
        </p:nvGraphicFramePr>
        <p:xfrm>
          <a:off x="1129631" y="3636126"/>
          <a:ext cx="7460920" cy="538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15"/>
                <a:gridCol w="932615"/>
                <a:gridCol w="932615"/>
                <a:gridCol w="932615"/>
                <a:gridCol w="932615"/>
                <a:gridCol w="932615"/>
                <a:gridCol w="932615"/>
                <a:gridCol w="932615"/>
              </a:tblGrid>
              <a:tr h="53883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47106"/>
              </p:ext>
            </p:extLst>
          </p:nvPr>
        </p:nvGraphicFramePr>
        <p:xfrm>
          <a:off x="1127286" y="4477844"/>
          <a:ext cx="7460920" cy="538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15"/>
                <a:gridCol w="932615"/>
                <a:gridCol w="932615"/>
                <a:gridCol w="932615"/>
                <a:gridCol w="932615"/>
                <a:gridCol w="932615"/>
                <a:gridCol w="932615"/>
                <a:gridCol w="932615"/>
              </a:tblGrid>
              <a:tr h="53883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69345"/>
              </p:ext>
            </p:extLst>
          </p:nvPr>
        </p:nvGraphicFramePr>
        <p:xfrm>
          <a:off x="1110875" y="5333627"/>
          <a:ext cx="7460920" cy="538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15"/>
                <a:gridCol w="932615"/>
                <a:gridCol w="932615"/>
                <a:gridCol w="932615"/>
                <a:gridCol w="932615"/>
                <a:gridCol w="932615"/>
                <a:gridCol w="932615"/>
                <a:gridCol w="932615"/>
              </a:tblGrid>
              <a:tr h="53883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75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縮減</a:t>
            </a:r>
            <a:endParaRPr kumimoji="1" lang="ja-JP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0621"/>
          </a:xfrm>
        </p:spPr>
        <p:txBody>
          <a:bodyPr/>
          <a:lstStyle/>
          <a:p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需求的</a:t>
            </a:r>
            <a:r>
              <a:rPr lang="en-US" altLang="zh-TW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src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</a:t>
            </a:r>
            <a:r>
              <a:rPr lang="en-US" altLang="zh-TW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dst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有在使用中路徑</a:t>
            </a:r>
            <a:endParaRPr lang="en-US" altLang="zh-TW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將縮減需求分配到同一組</a:t>
            </a:r>
            <a:r>
              <a:rPr lang="en-US" altLang="zh-TW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src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</a:t>
            </a:r>
            <a:r>
              <a:rPr lang="en-US" altLang="zh-TW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dst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的路徑上</a:t>
            </a:r>
            <a:r>
              <a:rPr lang="en-US" altLang="zh-TW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路徑會先根據優先權排序</a:t>
            </a:r>
            <a:r>
              <a:rPr lang="en-US" altLang="zh-TW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程式可設定先從左邊或右邊縮減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843800"/>
              </p:ext>
            </p:extLst>
          </p:nvPr>
        </p:nvGraphicFramePr>
        <p:xfrm>
          <a:off x="1129631" y="3636126"/>
          <a:ext cx="7460920" cy="538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15"/>
                <a:gridCol w="932615"/>
                <a:gridCol w="932615"/>
                <a:gridCol w="932615"/>
                <a:gridCol w="932615"/>
                <a:gridCol w="932615"/>
                <a:gridCol w="932615"/>
                <a:gridCol w="932615"/>
              </a:tblGrid>
              <a:tr h="53883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060067"/>
              </p:ext>
            </p:extLst>
          </p:nvPr>
        </p:nvGraphicFramePr>
        <p:xfrm>
          <a:off x="1127286" y="4477844"/>
          <a:ext cx="7460920" cy="538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15"/>
                <a:gridCol w="932615"/>
                <a:gridCol w="932615"/>
                <a:gridCol w="932615"/>
                <a:gridCol w="932615"/>
                <a:gridCol w="932615"/>
                <a:gridCol w="932615"/>
                <a:gridCol w="932615"/>
              </a:tblGrid>
              <a:tr h="53883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973916"/>
              </p:ext>
            </p:extLst>
          </p:nvPr>
        </p:nvGraphicFramePr>
        <p:xfrm>
          <a:off x="1110875" y="5333627"/>
          <a:ext cx="7460920" cy="538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15"/>
                <a:gridCol w="932615"/>
                <a:gridCol w="932615"/>
                <a:gridCol w="932615"/>
                <a:gridCol w="932615"/>
                <a:gridCol w="932615"/>
                <a:gridCol w="932615"/>
                <a:gridCol w="932615"/>
              </a:tblGrid>
              <a:tr h="53883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FFFF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1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228</Words>
  <Application>Microsoft Office PowerPoint</Application>
  <PresentationFormat>寬螢幕</PresentationFormat>
  <Paragraphs>22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Microsoft JhengHei</vt:lpstr>
      <vt:lpstr>ＭＳ Ｐゴシック</vt:lpstr>
      <vt:lpstr>新細明體</vt:lpstr>
      <vt:lpstr>Arial</vt:lpstr>
      <vt:lpstr>Calibri</vt:lpstr>
      <vt:lpstr>Calibri Light</vt:lpstr>
      <vt:lpstr>Office 佈景主題</vt:lpstr>
      <vt:lpstr>定義</vt:lpstr>
      <vt:lpstr>新增</vt:lpstr>
      <vt:lpstr>擴充</vt:lpstr>
      <vt:lpstr>刪除</vt:lpstr>
      <vt:lpstr>縮減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定義</dc:title>
  <dc:creator>郭泊均</dc:creator>
  <cp:lastModifiedBy>郭泊均</cp:lastModifiedBy>
  <cp:revision>12</cp:revision>
  <dcterms:created xsi:type="dcterms:W3CDTF">2016-06-06T12:56:35Z</dcterms:created>
  <dcterms:modified xsi:type="dcterms:W3CDTF">2016-06-06T13:49:36Z</dcterms:modified>
</cp:coreProperties>
</file>