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6" r:id="rId4"/>
    <p:sldId id="287" r:id="rId5"/>
    <p:sldId id="288" r:id="rId6"/>
    <p:sldId id="289" r:id="rId7"/>
    <p:sldId id="296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26294A-21DD-4A3E-8189-D55505DD4F14}">
          <p14:sldIdLst>
            <p14:sldId id="256"/>
            <p14:sldId id="286"/>
            <p14:sldId id="287"/>
            <p14:sldId id="288"/>
            <p14:sldId id="289"/>
            <p14:sldId id="296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9" autoAdjust="0"/>
  </p:normalViewPr>
  <p:slideViewPr>
    <p:cSldViewPr>
      <p:cViewPr varScale="1">
        <p:scale>
          <a:sx n="80" d="100"/>
          <a:sy n="80" d="100"/>
        </p:scale>
        <p:origin x="95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D1CE-C412-4F71-8092-62D84AD586FD}" type="datetimeFigureOut">
              <a:rPr lang="zh-TW" altLang="en-US" smtClean="0"/>
              <a:pPr/>
              <a:t>2018/4/22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38-1C05-462B-BD1A-E22125529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334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F6478-9FF4-47F3-938C-23CBCE79A9AD}" type="datetimeFigureOut">
              <a:rPr lang="zh-TW" altLang="en-US" smtClean="0"/>
              <a:pPr/>
              <a:t>2018/4/22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3DDA-2A69-4033-91BF-F8CAD6C27E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2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13DDA-2A69-4033-91BF-F8CAD6C27E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4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8676455" y="4823833"/>
            <a:ext cx="44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939CE3A-D8B7-4C9D-937D-7364715BF5C7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algn="r"/>
              <a:t>‹#›</a:t>
            </a:fld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748464" y="4835723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939CE3A-D8B7-4C9D-937D-7364715BF5C7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algn="r"/>
              <a:t>‹#›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39502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748464" y="4835723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939CE3A-D8B7-4C9D-937D-7364715BF5C7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algn="r"/>
              <a:t>‹#›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wikipedia.org/wiki/R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zh.wikipedia.org/wiki/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2924170"/>
            <a:ext cx="3672409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latin typeface="Source Sans Pro"/>
                <a:ea typeface="標楷體" panose="03000509000000000000" pitchFamily="65" charset="-120"/>
                <a:cs typeface="Source Sans Pro"/>
                <a:sym typeface="Source Sans Pro"/>
              </a:defRPr>
            </a:lvl1pPr>
            <a:lvl2pPr marR="0" lvl="1" indent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indent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b="0" i="0" u="none" strike="noStrike" cap="none">
                <a:solidFill>
                  <a:schemeClr val="tx1">
                    <a:tint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指導老師：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陳宇佐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日期：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en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5800" y="1491630"/>
            <a:ext cx="7772400" cy="122502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物聯網的先進管理基礎架構</a:t>
            </a:r>
            <a:r>
              <a:rPr lang="en-US" sz="3200" dirty="0" smtClean="0">
                <a:latin typeface="標楷體" pitchFamily="65" charset="-120"/>
                <a:ea typeface="標楷體" pitchFamily="65" charset="-120"/>
              </a:rPr>
              <a:t>_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智慧電表專題研究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200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7" y="2849536"/>
            <a:ext cx="1482131" cy="16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pPr algn="ctr"/>
            <a:r>
              <a:rPr lang="zh-TW" altLang="en-US" sz="3100" dirty="0" smtClean="0">
                <a:latin typeface="標楷體" pitchFamily="65" charset="-120"/>
                <a:ea typeface="標楷體" pitchFamily="65" charset="-120"/>
              </a:rPr>
              <a:t>註冊管理中心（</a:t>
            </a:r>
            <a:r>
              <a:rPr lang="en-US" sz="3100" dirty="0" smtClean="0">
                <a:latin typeface="標楷體" pitchFamily="65" charset="-120"/>
                <a:ea typeface="標楷體" pitchFamily="65" charset="-120"/>
              </a:rPr>
              <a:t>Registration </a:t>
            </a:r>
            <a:r>
              <a:rPr lang="en-US" sz="3100" dirty="0" err="1" smtClean="0">
                <a:latin typeface="標楷體" pitchFamily="65" charset="-120"/>
                <a:ea typeface="標楷體" pitchFamily="65" charset="-120"/>
              </a:rPr>
              <a:t>Authority，</a:t>
            </a:r>
            <a:r>
              <a:rPr lang="en-US" sz="3100" dirty="0" err="1" smtClean="0">
                <a:latin typeface="標楷體" pitchFamily="65" charset="-120"/>
                <a:ea typeface="標楷體" pitchFamily="65" charset="-120"/>
                <a:hlinkClick r:id="rId2" tooltip="RA"/>
              </a:rPr>
              <a:t>RA</a:t>
            </a:r>
            <a:r>
              <a:rPr lang="en-US" sz="3100" dirty="0" smtClean="0">
                <a:latin typeface="標楷體" pitchFamily="65" charset="-120"/>
                <a:ea typeface="標楷體" pitchFamily="65" charset="-120"/>
              </a:rPr>
              <a:t>）</a:t>
            </a:r>
            <a:endParaRPr lang="en-US" sz="31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" name="內容版面配置區 8" descr="未命名.png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42910" y="1071552"/>
            <a:ext cx="8177270" cy="36433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透過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RA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申請憑證</a:t>
            </a:r>
            <a:endParaRPr lang="en-US" sz="31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" name="內容版面配置區 8" descr="未命名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14480" y="1000114"/>
            <a:ext cx="5896357" cy="41433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pPr algn="ctr"/>
            <a:r>
              <a:rPr lang="zh-TW" altLang="en-US" sz="3100" dirty="0" smtClean="0">
                <a:latin typeface="標楷體" pitchFamily="65" charset="-120"/>
                <a:ea typeface="標楷體" pitchFamily="65" charset="-120"/>
              </a:rPr>
              <a:t>註冊管理中心（</a:t>
            </a:r>
            <a:r>
              <a:rPr lang="en-US" sz="3100" dirty="0" smtClean="0">
                <a:latin typeface="標楷體" pitchFamily="65" charset="-120"/>
                <a:ea typeface="標楷體" pitchFamily="65" charset="-120"/>
              </a:rPr>
              <a:t>Registration </a:t>
            </a:r>
            <a:r>
              <a:rPr lang="en-US" sz="3100" dirty="0" err="1" smtClean="0">
                <a:latin typeface="標楷體" pitchFamily="65" charset="-120"/>
                <a:ea typeface="標楷體" pitchFamily="65" charset="-120"/>
              </a:rPr>
              <a:t>Authority，</a:t>
            </a:r>
            <a:r>
              <a:rPr lang="en-US" sz="3100" dirty="0" err="1" smtClean="0">
                <a:latin typeface="標楷體" pitchFamily="65" charset="-120"/>
                <a:ea typeface="標楷體" pitchFamily="65" charset="-120"/>
                <a:hlinkClick r:id="rId2" tooltip="RA"/>
              </a:rPr>
              <a:t>RA</a:t>
            </a:r>
            <a:r>
              <a:rPr lang="en-US" sz="3100" dirty="0" smtClean="0">
                <a:latin typeface="標楷體" pitchFamily="65" charset="-120"/>
                <a:ea typeface="標楷體" pitchFamily="65" charset="-120"/>
              </a:rPr>
              <a:t>）</a:t>
            </a:r>
            <a:endParaRPr lang="en-US" sz="31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內容版面配置區 3" descr="未命名6.png"/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214414" y="928676"/>
            <a:ext cx="6707784" cy="421482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275607"/>
            <a:ext cx="8496944" cy="35283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ea typeface="標楷體" panose="03000509000000000000" pitchFamily="65" charset="-120"/>
              </a:rPr>
              <a:t>上次議題回顧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ea typeface="標楷體" panose="03000509000000000000" pitchFamily="65" charset="-120"/>
              </a:rPr>
              <a:t>本次議題討論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ea typeface="標楷體" panose="03000509000000000000" pitchFamily="65" charset="-120"/>
              </a:rPr>
              <a:t>臨時動議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議程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51520" y="1275607"/>
            <a:ext cx="8651304" cy="3528392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議題ㄧ：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查電量計算須用何種單位？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20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說明─須先知道電量計算的單位，才可進行換算。</a:t>
            </a:r>
            <a:endParaRPr lang="en-US" altLang="zh-TW" sz="2000" dirty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pPr marL="342900" lvl="0" indent="-342900">
              <a:spcAft>
                <a:spcPts val="0"/>
              </a:spcAft>
            </a:pPr>
            <a:r>
              <a:rPr lang="en-US" altLang="zh-TW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(2)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議題</a:t>
            </a:r>
            <a:r>
              <a:rPr lang="zh-TW" altLang="en-US" sz="2400" dirty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二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：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寫一支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Server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20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說明─目前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尚無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Server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Client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端之連線程式，導致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無法測出相關數據。</a:t>
            </a:r>
            <a:endParaRPr lang="en-US" altLang="zh-TW" sz="20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pPr marL="342900" indent="-342900"/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(3)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議題三：購買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NAS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一台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lvl="0" indent="-3429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說明─方便存取電量相關之數據資料。</a:t>
            </a:r>
          </a:p>
          <a:p>
            <a:pPr marL="342900" indent="-342900"/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(4)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議題四：查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CA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RA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之功能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說明：須先了解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CA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RA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之功能，才可向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JrSys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提出憑證相關問題。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上次議題</a:t>
            </a:r>
            <a:r>
              <a:rPr lang="zh-TW" altLang="en-US" dirty="0" smtClean="0">
                <a:ea typeface="標楷體" panose="03000509000000000000" pitchFamily="65" charset="-120"/>
              </a:rPr>
              <a:t>回顧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275607"/>
            <a:ext cx="8496944" cy="3528392"/>
          </a:xfrm>
        </p:spPr>
        <p:txBody>
          <a:bodyPr/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  <a:buAutoNum type="arabicPeriod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電量計算單位已經完成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</a:pPr>
            <a:endParaRPr lang="en-US" altLang="zh-TW" sz="2400" dirty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寫一支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Server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購買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NAS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一台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查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CA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RA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之功能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  <a:buFont typeface="+mj-lt"/>
              <a:buAutoNum type="arabicPeriod"/>
            </a:pPr>
            <a:endParaRPr lang="en-US" altLang="zh-TW" sz="18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Clr>
                <a:srgbClr val="607D8B"/>
              </a:buClr>
              <a:buSzPct val="100000"/>
              <a:buFont typeface="+mj-lt"/>
              <a:buAutoNum type="arabicPeriod"/>
            </a:pPr>
            <a:endParaRPr lang="en-US" altLang="zh-TW" sz="1800" dirty="0">
              <a:solidFill>
                <a:srgbClr val="263238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本次議題討論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議題一、二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251520" y="1275607"/>
            <a:ext cx="8651304" cy="3528392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議題ㄧ：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查電量計算須用何種單位？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20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說明─須先知道電量計算的單位，才可進行換算。</a:t>
            </a:r>
          </a:p>
          <a:p>
            <a:pPr marL="342900" lvl="0" indent="-342900">
              <a:spcAft>
                <a:spcPts val="0"/>
              </a:spcAft>
            </a:pPr>
            <a:r>
              <a:rPr lang="en-US" altLang="zh-TW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(2)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議題二：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寫一支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Server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說明：以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撰寫可以使用，但以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的方式去撰寫無法連接。</a:t>
            </a: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決議：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的資料型態與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Server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的資料形態要一樣。</a:t>
            </a:r>
            <a:endParaRPr lang="en-US" altLang="zh-TW" sz="20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感測電量之設備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內容版面配置區 6" descr="30710190_1254932524610411_4271201468129738752_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571618"/>
            <a:ext cx="5000660" cy="2817227"/>
          </a:xfrm>
        </p:spPr>
      </p:pic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5105400" y="1749425"/>
            <a:ext cx="4038600" cy="3394075"/>
          </a:xfrm>
        </p:spPr>
        <p:txBody>
          <a:bodyPr/>
          <a:lstStyle/>
          <a:p>
            <a:pPr lvl="0"/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先將迷你</a:t>
            </a:r>
            <a:r>
              <a:rPr lang="en-US" altLang="zh-TW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PC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之相關設備接上後，開啟電源</a:t>
            </a:r>
            <a:endParaRPr lang="en-US" altLang="zh-TW" sz="24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pPr lvl="0"/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利用</a:t>
            </a:r>
            <a:r>
              <a:rPr lang="en-US" altLang="zh-TW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ACS712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感測器測出通過電流之電量</a:t>
            </a:r>
            <a:endParaRPr lang="en-US" altLang="zh-TW" sz="24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pPr lvl="0"/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將此用電資料透過</a:t>
            </a:r>
            <a:r>
              <a:rPr lang="en-US" altLang="zh-TW" sz="2400" dirty="0" err="1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Arduino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傳至迷你</a:t>
            </a:r>
            <a:r>
              <a:rPr lang="en-US" altLang="zh-TW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PC(Server)</a:t>
            </a:r>
            <a:r>
              <a:rPr lang="zh-TW" altLang="en-US" sz="2400" dirty="0" smtClean="0">
                <a:solidFill>
                  <a:srgbClr val="263238"/>
                </a:solidFill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  <a:sym typeface="Source Sans Pro"/>
              </a:rPr>
              <a:t>上</a:t>
            </a:r>
            <a:endParaRPr lang="en-US" altLang="zh-TW" sz="24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4810" y="442913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迷你</a:t>
            </a:r>
            <a:r>
              <a:rPr lang="en-US" altLang="zh-TW" b="1" dirty="0" smtClean="0">
                <a:solidFill>
                  <a:srgbClr val="7030A0"/>
                </a:solidFill>
              </a:rPr>
              <a:t>PC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1286646" y="435690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71538" y="457201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7030A0"/>
                </a:solidFill>
              </a:rPr>
              <a:t>Arduino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4282" y="928676"/>
            <a:ext cx="17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感測器</a:t>
            </a:r>
            <a:r>
              <a:rPr lang="en-US" altLang="zh-TW" b="1" dirty="0" smtClean="0">
                <a:solidFill>
                  <a:srgbClr val="7030A0"/>
                </a:solidFill>
              </a:rPr>
              <a:t>(ACS712)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endCxn id="11" idx="0"/>
          </p:cNvCxnSpPr>
          <p:nvPr/>
        </p:nvCxnSpPr>
        <p:spPr>
          <a:xfrm rot="16200000" flipH="1">
            <a:off x="4199690" y="3945780"/>
            <a:ext cx="928694" cy="3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35687" y="1821651"/>
            <a:ext cx="92948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議題三─購買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NAS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一台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142844" y="1275607"/>
            <a:ext cx="8858312" cy="3528392"/>
          </a:xfrm>
        </p:spPr>
        <p:txBody>
          <a:bodyPr/>
          <a:lstStyle/>
          <a:p>
            <a:pPr lvl="0"/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說明：預計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IP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120.105.161.85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、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名稱為</a:t>
            </a:r>
            <a:r>
              <a:rPr lang="en-US" sz="2000" u="sng" dirty="0" smtClean="0">
                <a:latin typeface="標楷體" pitchFamily="65" charset="-120"/>
                <a:ea typeface="標楷體" pitchFamily="65" charset="-120"/>
              </a:rPr>
              <a:t>turtle.im.nuu.edu</a:t>
            </a:r>
            <a:r>
              <a:rPr lang="zh-TW" altLang="en-US" sz="2000" u="sng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sz="2000" u="sng" dirty="0" smtClean="0">
                <a:latin typeface="標楷體" pitchFamily="65" charset="-120"/>
                <a:ea typeface="標楷體" pitchFamily="65" charset="-120"/>
              </a:rPr>
              <a:t>.tw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，要再跟老師約時間學磁碟分割跟備份。</a:t>
            </a: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決議：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3/29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下午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點找老師學磁碟分割與備份。</a:t>
            </a:r>
            <a:endParaRPr lang="en-US" altLang="zh-TW" sz="20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議題四─查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CA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RA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之功能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251520" y="1275607"/>
            <a:ext cx="8651304" cy="3528392"/>
          </a:xfrm>
        </p:spPr>
        <p:txBody>
          <a:bodyPr/>
          <a:lstStyle/>
          <a:p>
            <a:pPr lvl="0"/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說明：已了解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CA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與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RA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之功能，並做成簡報放置於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0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sz="2400" dirty="0" smtClean="0">
                <a:latin typeface="標楷體" pitchFamily="65" charset="-120"/>
                <a:ea typeface="標楷體" pitchFamily="65" charset="-120"/>
              </a:rPr>
              <a:t>lots\homes\</a:t>
            </a:r>
            <a:r>
              <a:rPr lang="en-US" sz="2400" dirty="0" err="1" smtClean="0">
                <a:latin typeface="標楷體" pitchFamily="65" charset="-120"/>
                <a:ea typeface="標楷體" pitchFamily="65" charset="-120"/>
              </a:rPr>
              <a:t>hychen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以下簡報為部分內容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決議：預計向</a:t>
            </a:r>
            <a:r>
              <a:rPr lang="en-US" sz="2000" dirty="0" err="1" smtClean="0">
                <a:latin typeface="標楷體" pitchFamily="65" charset="-120"/>
                <a:ea typeface="標楷體" pitchFamily="65" charset="-120"/>
              </a:rPr>
              <a:t>JrSys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提出以下問題。</a:t>
            </a:r>
          </a:p>
          <a:p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如何申請憑證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(2)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能否提供產生憑證的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API?</a:t>
            </a:r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(3)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能否提供驗憑證的</a:t>
            </a:r>
            <a:r>
              <a:rPr lang="en-US" sz="2000" dirty="0" smtClean="0">
                <a:latin typeface="標楷體" pitchFamily="65" charset="-120"/>
                <a:ea typeface="標楷體" pitchFamily="65" charset="-120"/>
              </a:rPr>
              <a:t>API?</a:t>
            </a:r>
            <a:endParaRPr lang="en-US" altLang="zh-TW" sz="2000" dirty="0" smtClean="0">
              <a:solidFill>
                <a:srgbClr val="263238"/>
              </a:solidFill>
              <a:latin typeface="標楷體" pitchFamily="65" charset="-120"/>
              <a:ea typeface="標楷體" pitchFamily="65" charset="-120"/>
              <a:cs typeface="Times New Roman" panose="02020603050405020304" pitchFamily="18" charset="0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46212" y="247124"/>
            <a:ext cx="8676456" cy="884466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憑證的製作與驗證</a:t>
            </a:r>
            <a:endParaRPr 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" name="內容版面配置區 8" descr="未命名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28794" y="955560"/>
            <a:ext cx="5572164" cy="41879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293</Words>
  <Application>Microsoft Office PowerPoint</Application>
  <PresentationFormat>如螢幕大小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맑은 고딕</vt:lpstr>
      <vt:lpstr>Source Sans Pro</vt:lpstr>
      <vt:lpstr>新細明體</vt:lpstr>
      <vt:lpstr>標楷體</vt:lpstr>
      <vt:lpstr>Arial</vt:lpstr>
      <vt:lpstr>Calibri</vt:lpstr>
      <vt:lpstr>Times New Roman</vt:lpstr>
      <vt:lpstr>Office Theme</vt:lpstr>
      <vt:lpstr>Custom Design</vt:lpstr>
      <vt:lpstr>PowerPoint 簡報</vt:lpstr>
      <vt:lpstr>議程</vt:lpstr>
      <vt:lpstr>上次議題回顧</vt:lpstr>
      <vt:lpstr>本次議題討論</vt:lpstr>
      <vt:lpstr>議題一、二</vt:lpstr>
      <vt:lpstr>感測電量之設備</vt:lpstr>
      <vt:lpstr>議題三─購買NAS一台</vt:lpstr>
      <vt:lpstr>議題四─查CA與RA之功能</vt:lpstr>
      <vt:lpstr>憑證的製作與驗證</vt:lpstr>
      <vt:lpstr>註冊管理中心（Registration Authority，RA）</vt:lpstr>
      <vt:lpstr>透過RA申請憑證</vt:lpstr>
      <vt:lpstr>註冊管理中心（Registration Authority，RA）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Asus</cp:lastModifiedBy>
  <cp:revision>245</cp:revision>
  <dcterms:created xsi:type="dcterms:W3CDTF">2014-04-01T16:27:38Z</dcterms:created>
  <dcterms:modified xsi:type="dcterms:W3CDTF">2018-04-22T07:42:16Z</dcterms:modified>
</cp:coreProperties>
</file>