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5AFBA-797B-C3B0-374F-243EF9FD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8E180-AB8C-A6AF-BEBF-10D3AAF8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7CD81-DF79-6C06-3431-C0461C9C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2429E-7326-52FF-28E7-8EA270C1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18640-A579-7FD4-268F-793FD678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14570-518F-9162-2930-60F6A21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453EC5-A9EA-E777-B906-95C0DDF3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BFBA6-C702-129A-C61A-28E789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3AC2F-E227-A282-4D97-52E9518F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39F49-53FD-60CE-26D9-37B074E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5EF606-FA81-ED95-9854-EFCF22836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B5C936-2306-9421-D29E-05EA6B05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A493D-8159-CF76-0569-24BE5BFD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F7A62-5F6B-3ADD-C499-71428357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D1DB8-EFD5-375C-6A47-E9928083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33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2A048-7820-60B2-91A7-86604D2B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59D69-896E-536D-AA52-7D06769D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2D079-636C-F55D-E3CA-4A54AD85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FA3AC-A0BF-6DA5-4C18-CD8D8490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B110A-3E22-E089-7474-EBA89C6A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CF5A-97BF-E575-7DEB-A6BDE47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DFB3B-25DD-F02B-3905-586CFD23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513F4-BBBD-F33D-96FB-0F17EDA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A83F8-24AA-9181-D2F6-73ACDC79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3C158-4A90-DD44-D7EA-0D10D1C1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9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4C26C-43F1-58D3-36A0-30B307A1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262E3-87D5-8D3D-32E7-6CB8B2030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644D6A-2B73-1027-B1E4-EABD6D66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02CFE-6CCA-3122-E0F5-D3B8BEEE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07A10F-7670-D39A-77E2-37ABC584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47B670-3FCB-D902-5DB6-5E2B24B0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8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F63E-A5FF-E39C-2112-02301F76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DEEA-D462-780D-5089-E5973378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077EEE-C4EC-D1F9-E213-DC1BAB64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00DC01-3CFE-462D-6175-4507E0CD7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D2344B-986F-E271-B425-A56435A0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624B2F-2CA3-A274-DAD7-76984E03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C5DCB3-5650-DC07-804F-E3AF7296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D09B6D-2914-78D9-3CFA-FE5B7A89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19A2D-4E3F-1126-297C-ED32A3A6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2486F1-3985-767C-254A-DD5BB0D7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A64D77-25EA-5541-502A-92210C2B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60C27B-4A84-2C95-538D-20F1484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101570-AA8E-D36A-A558-538C6DC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6D3E33-8BE4-6763-20BF-F4247590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77CA30-5DDD-CE32-40BC-1E2B88C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8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CDC7F-2DE8-2379-8E4D-91E53E5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B6A5D-4A07-5A81-F23D-D6BC5A1B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5CB88-06A8-5AB8-13DA-42CFC8D7C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CCA183-5575-5D77-90C2-2C44A177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84E96-A14E-A301-2F0C-E6377DC3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2A6F9E-649F-4A55-3B49-D63AD6C0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AF012-527B-2246-2F8B-490FD9CC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9D38F2-F2B5-4375-7D10-23317D4EF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AC4C31-6D9E-E099-572A-A4B1FEBFB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27A651-4C88-410F-F5D1-2D380513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D99D3-F1C1-3D3B-A891-FF8F33A2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D865C4-59BA-048F-93F2-BB5464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6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887366-EF38-E2FF-327E-88440787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526033-BFFD-BCDA-47A4-747FAA3D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63908-23DA-7FA0-2859-5B77EE766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0E01C-0736-4944-BFFF-CAFE82F7716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943962-C5A2-E0EC-E4D4-87283313C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50618-40E6-DA9E-46F3-68F71F90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C8D00-187F-433D-959B-E6478309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6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46BDD97D-F797-BAE1-9E85-332AC866947B}"/>
              </a:ext>
            </a:extLst>
          </p:cNvPr>
          <p:cNvSpPr/>
          <p:nvPr/>
        </p:nvSpPr>
        <p:spPr>
          <a:xfrm>
            <a:off x="543207" y="1683945"/>
            <a:ext cx="1430451" cy="13127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使用者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User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BBFE15BA-E807-E311-2F06-DE0CF95AF2AC}"/>
              </a:ext>
            </a:extLst>
          </p:cNvPr>
          <p:cNvSpPr/>
          <p:nvPr/>
        </p:nvSpPr>
        <p:spPr>
          <a:xfrm>
            <a:off x="2172833" y="1892175"/>
            <a:ext cx="1828800" cy="28971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03F8D8-E6EB-9C5F-0D38-129A12E730BD}"/>
              </a:ext>
            </a:extLst>
          </p:cNvPr>
          <p:cNvSpPr/>
          <p:nvPr/>
        </p:nvSpPr>
        <p:spPr>
          <a:xfrm>
            <a:off x="4544841" y="1683945"/>
            <a:ext cx="1729211" cy="138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  <a:endParaRPr lang="en-US" altLang="zh-TW" dirty="0"/>
          </a:p>
          <a:p>
            <a:pPr algn="ctr"/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E699EE-34C8-D7BC-74B7-4543E928BC78}"/>
              </a:ext>
            </a:extLst>
          </p:cNvPr>
          <p:cNvSpPr/>
          <p:nvPr/>
        </p:nvSpPr>
        <p:spPr>
          <a:xfrm>
            <a:off x="8845235" y="1720159"/>
            <a:ext cx="1647731" cy="1385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  <a:endParaRPr lang="en-US" altLang="zh-TW" dirty="0"/>
          </a:p>
          <a:p>
            <a:pPr algn="ctr"/>
            <a:r>
              <a:rPr lang="en-US" altLang="zh-TW" dirty="0"/>
              <a:t>Backend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0E6BE5-4008-0852-296C-65C35CB13909}"/>
              </a:ext>
            </a:extLst>
          </p:cNvPr>
          <p:cNvSpPr/>
          <p:nvPr/>
        </p:nvSpPr>
        <p:spPr>
          <a:xfrm>
            <a:off x="4119327" y="1158844"/>
            <a:ext cx="7529466" cy="4852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25AFD6-8348-D011-203A-D8B1DEAA3485}"/>
              </a:ext>
            </a:extLst>
          </p:cNvPr>
          <p:cNvSpPr txBox="1"/>
          <p:nvPr/>
        </p:nvSpPr>
        <p:spPr>
          <a:xfrm>
            <a:off x="5506782" y="661833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網站 </a:t>
            </a:r>
            <a:r>
              <a:rPr lang="en-US" altLang="zh-TW" dirty="0"/>
              <a:t>Web Site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68FB81-0097-73A9-9D39-BDA8E1A04C5D}"/>
              </a:ext>
            </a:extLst>
          </p:cNvPr>
          <p:cNvSpPr txBox="1"/>
          <p:nvPr/>
        </p:nvSpPr>
        <p:spPr>
          <a:xfrm>
            <a:off x="6719945" y="1707509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請求 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A34EE03-D9FB-55E0-D83E-CC308467CDEF}"/>
              </a:ext>
            </a:extLst>
          </p:cNvPr>
          <p:cNvSpPr txBox="1"/>
          <p:nvPr/>
        </p:nvSpPr>
        <p:spPr>
          <a:xfrm>
            <a:off x="6719945" y="283652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回應 </a:t>
            </a:r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7C6AA7ED-B0DC-E133-183A-262F5CF8393E}"/>
              </a:ext>
            </a:extLst>
          </p:cNvPr>
          <p:cNvSpPr/>
          <p:nvPr/>
        </p:nvSpPr>
        <p:spPr>
          <a:xfrm rot="5400000">
            <a:off x="9540933" y="3583756"/>
            <a:ext cx="886310" cy="184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2DE594CB-EECF-69E3-0FFE-3719399313F5}"/>
              </a:ext>
            </a:extLst>
          </p:cNvPr>
          <p:cNvSpPr/>
          <p:nvPr/>
        </p:nvSpPr>
        <p:spPr>
          <a:xfrm flipH="1">
            <a:off x="6545655" y="2625506"/>
            <a:ext cx="1928389" cy="21102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柱形 41">
            <a:extLst>
              <a:ext uri="{FF2B5EF4-FFF2-40B4-BE49-F238E27FC236}">
                <a16:creationId xmlns:a16="http://schemas.microsoft.com/office/drawing/2014/main" id="{6100C434-0297-DA27-DCE2-301D5D15D5FC}"/>
              </a:ext>
            </a:extLst>
          </p:cNvPr>
          <p:cNvSpPr/>
          <p:nvPr/>
        </p:nvSpPr>
        <p:spPr>
          <a:xfrm>
            <a:off x="8981037" y="4247009"/>
            <a:ext cx="1511929" cy="157436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資料庫</a:t>
            </a:r>
            <a:endParaRPr lang="en-US" altLang="zh-TW" dirty="0"/>
          </a:p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A115D72A-308D-CB53-B746-D76C95A394EC}"/>
              </a:ext>
            </a:extLst>
          </p:cNvPr>
          <p:cNvSpPr/>
          <p:nvPr/>
        </p:nvSpPr>
        <p:spPr>
          <a:xfrm rot="5400000" flipH="1">
            <a:off x="8979128" y="3583755"/>
            <a:ext cx="886309" cy="18483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92AA9037-519D-D741-5FAF-DD339C98E731}"/>
              </a:ext>
            </a:extLst>
          </p:cNvPr>
          <p:cNvSpPr/>
          <p:nvPr/>
        </p:nvSpPr>
        <p:spPr>
          <a:xfrm>
            <a:off x="6544235" y="2199909"/>
            <a:ext cx="1928389" cy="211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55A8FE85-B83A-B0E3-7250-26C341590A3F}"/>
              </a:ext>
            </a:extLst>
          </p:cNvPr>
          <p:cNvSpPr/>
          <p:nvPr/>
        </p:nvSpPr>
        <p:spPr>
          <a:xfrm flipH="1">
            <a:off x="2172833" y="2463010"/>
            <a:ext cx="1819744" cy="28971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54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1D16E-A5E5-960E-91FF-16A45F20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EF21DF36-3834-7B51-75E4-1F3E820F03CB}"/>
              </a:ext>
            </a:extLst>
          </p:cNvPr>
          <p:cNvSpPr/>
          <p:nvPr/>
        </p:nvSpPr>
        <p:spPr>
          <a:xfrm>
            <a:off x="208229" y="1674892"/>
            <a:ext cx="1430451" cy="13127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使用者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User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C0B3C261-1E4B-6AB9-49EA-9859F44B926D}"/>
              </a:ext>
            </a:extLst>
          </p:cNvPr>
          <p:cNvSpPr/>
          <p:nvPr/>
        </p:nvSpPr>
        <p:spPr>
          <a:xfrm>
            <a:off x="1837855" y="1883122"/>
            <a:ext cx="1828800" cy="28971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93B003-B164-B065-0198-69BE74D33738}"/>
              </a:ext>
            </a:extLst>
          </p:cNvPr>
          <p:cNvSpPr/>
          <p:nvPr/>
        </p:nvSpPr>
        <p:spPr>
          <a:xfrm>
            <a:off x="4209863" y="1674892"/>
            <a:ext cx="1729211" cy="138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  <a:endParaRPr lang="en-US" altLang="zh-TW" dirty="0"/>
          </a:p>
          <a:p>
            <a:pPr algn="ctr"/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A704B-3598-0030-0A77-98F494D398BF}"/>
              </a:ext>
            </a:extLst>
          </p:cNvPr>
          <p:cNvSpPr/>
          <p:nvPr/>
        </p:nvSpPr>
        <p:spPr>
          <a:xfrm>
            <a:off x="8510257" y="1711106"/>
            <a:ext cx="1647731" cy="1385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  <a:endParaRPr lang="en-US" altLang="zh-TW" dirty="0"/>
          </a:p>
          <a:p>
            <a:pPr algn="ctr"/>
            <a:r>
              <a:rPr lang="en-US" altLang="zh-TW" dirty="0"/>
              <a:t>Backend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81872-5847-F72E-2D4F-281C0CBAE58B}"/>
              </a:ext>
            </a:extLst>
          </p:cNvPr>
          <p:cNvSpPr/>
          <p:nvPr/>
        </p:nvSpPr>
        <p:spPr>
          <a:xfrm>
            <a:off x="3784348" y="1149791"/>
            <a:ext cx="8254443" cy="4852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0C413C-70C0-14C7-5A97-0C8693D7BE6F}"/>
              </a:ext>
            </a:extLst>
          </p:cNvPr>
          <p:cNvSpPr txBox="1"/>
          <p:nvPr/>
        </p:nvSpPr>
        <p:spPr>
          <a:xfrm>
            <a:off x="5171804" y="65278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網站 </a:t>
            </a:r>
            <a:r>
              <a:rPr lang="en-US" altLang="zh-TW" dirty="0"/>
              <a:t>Web Site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6A79564-2958-BFEE-89D3-A8AD7C96DB79}"/>
              </a:ext>
            </a:extLst>
          </p:cNvPr>
          <p:cNvSpPr txBox="1"/>
          <p:nvPr/>
        </p:nvSpPr>
        <p:spPr>
          <a:xfrm>
            <a:off x="9741111" y="3482455"/>
            <a:ext cx="229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發出讀取請求</a:t>
            </a:r>
            <a:endParaRPr lang="en-US" altLang="zh-TW" dirty="0"/>
          </a:p>
          <a:p>
            <a:r>
              <a:rPr lang="en-US" altLang="zh-TW" dirty="0"/>
              <a:t>Send a Read Request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71A80EE-9428-F213-E5A3-7796C2D578A5}"/>
              </a:ext>
            </a:extLst>
          </p:cNvPr>
          <p:cNvSpPr txBox="1"/>
          <p:nvPr/>
        </p:nvSpPr>
        <p:spPr>
          <a:xfrm>
            <a:off x="6384967" y="282747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回應 </a:t>
            </a:r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4F55E9FE-E1F0-72FC-5236-9E21818FA53D}"/>
              </a:ext>
            </a:extLst>
          </p:cNvPr>
          <p:cNvSpPr/>
          <p:nvPr/>
        </p:nvSpPr>
        <p:spPr>
          <a:xfrm rot="5400000">
            <a:off x="9205955" y="3574703"/>
            <a:ext cx="886310" cy="184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3B4F837F-83E0-7481-1859-332C6D4FD160}"/>
              </a:ext>
            </a:extLst>
          </p:cNvPr>
          <p:cNvSpPr/>
          <p:nvPr/>
        </p:nvSpPr>
        <p:spPr>
          <a:xfrm flipH="1">
            <a:off x="6210677" y="2616453"/>
            <a:ext cx="1928389" cy="21102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柱形 41">
            <a:extLst>
              <a:ext uri="{FF2B5EF4-FFF2-40B4-BE49-F238E27FC236}">
                <a16:creationId xmlns:a16="http://schemas.microsoft.com/office/drawing/2014/main" id="{DCD1FBDA-445A-97D9-07C3-F7C67E6732A4}"/>
              </a:ext>
            </a:extLst>
          </p:cNvPr>
          <p:cNvSpPr/>
          <p:nvPr/>
        </p:nvSpPr>
        <p:spPr>
          <a:xfrm>
            <a:off x="8646059" y="4237956"/>
            <a:ext cx="1511929" cy="157436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資料庫</a:t>
            </a:r>
            <a:endParaRPr lang="en-US" altLang="zh-TW" dirty="0"/>
          </a:p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6DC6BAF8-4CBC-FEEE-918F-C4FB5A99A989}"/>
              </a:ext>
            </a:extLst>
          </p:cNvPr>
          <p:cNvSpPr/>
          <p:nvPr/>
        </p:nvSpPr>
        <p:spPr>
          <a:xfrm rot="5400000" flipH="1">
            <a:off x="8644150" y="3574702"/>
            <a:ext cx="886309" cy="18483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2613AFF6-AC75-1AB7-FCCF-E4C91730DE31}"/>
              </a:ext>
            </a:extLst>
          </p:cNvPr>
          <p:cNvSpPr/>
          <p:nvPr/>
        </p:nvSpPr>
        <p:spPr>
          <a:xfrm>
            <a:off x="6209257" y="2190856"/>
            <a:ext cx="1928389" cy="211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00F46049-693D-9747-3A19-6784F105DA72}"/>
              </a:ext>
            </a:extLst>
          </p:cNvPr>
          <p:cNvSpPr/>
          <p:nvPr/>
        </p:nvSpPr>
        <p:spPr>
          <a:xfrm flipH="1">
            <a:off x="1837855" y="2453957"/>
            <a:ext cx="1819744" cy="28971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6C88F1-0931-EDC2-8349-E6A323554873}"/>
              </a:ext>
            </a:extLst>
          </p:cNvPr>
          <p:cNvSpPr txBox="1"/>
          <p:nvPr/>
        </p:nvSpPr>
        <p:spPr>
          <a:xfrm>
            <a:off x="4621084" y="1362547"/>
            <a:ext cx="9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(React)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ED1437-27F2-2F5D-B003-5C5E5883AFAD}"/>
              </a:ext>
            </a:extLst>
          </p:cNvPr>
          <p:cNvSpPr txBox="1"/>
          <p:nvPr/>
        </p:nvSpPr>
        <p:spPr>
          <a:xfrm>
            <a:off x="7590581" y="4772106"/>
            <a:ext cx="9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(MSSQL)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171B8-7B79-25B7-6328-927F24ABE330}"/>
              </a:ext>
            </a:extLst>
          </p:cNvPr>
          <p:cNvSpPr txBox="1"/>
          <p:nvPr/>
        </p:nvSpPr>
        <p:spPr>
          <a:xfrm>
            <a:off x="8849761" y="1329124"/>
            <a:ext cx="9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(Python)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366F11-C0A2-7E73-0F62-98307938F5A4}"/>
              </a:ext>
            </a:extLst>
          </p:cNvPr>
          <p:cNvSpPr txBox="1"/>
          <p:nvPr/>
        </p:nvSpPr>
        <p:spPr>
          <a:xfrm>
            <a:off x="7661057" y="3437748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回傳資料</a:t>
            </a:r>
            <a:br>
              <a:rPr lang="en-US" altLang="zh-TW" dirty="0"/>
            </a:br>
            <a:r>
              <a:rPr lang="en-US" altLang="zh-TW" dirty="0"/>
              <a:t>Return Data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A54407-0DE5-FE9D-DBB6-55274C8C7D82}"/>
              </a:ext>
            </a:extLst>
          </p:cNvPr>
          <p:cNvSpPr txBox="1"/>
          <p:nvPr/>
        </p:nvSpPr>
        <p:spPr>
          <a:xfrm>
            <a:off x="6380890" y="1770117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請求  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74F9C-575F-7B9E-13AD-3E7AF54A222D}"/>
              </a:ext>
            </a:extLst>
          </p:cNvPr>
          <p:cNvSpPr txBox="1"/>
          <p:nvPr/>
        </p:nvSpPr>
        <p:spPr>
          <a:xfrm>
            <a:off x="6730762" y="3059668"/>
            <a:ext cx="9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(Json)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5BDF02-E801-607D-DA0E-05007827021A}"/>
              </a:ext>
            </a:extLst>
          </p:cNvPr>
          <p:cNvSpPr txBox="1"/>
          <p:nvPr/>
        </p:nvSpPr>
        <p:spPr>
          <a:xfrm>
            <a:off x="6740305" y="1537925"/>
            <a:ext cx="9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(Json)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62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典穎 吳</dc:creator>
  <cp:lastModifiedBy>典穎 吳</cp:lastModifiedBy>
  <cp:revision>4</cp:revision>
  <dcterms:created xsi:type="dcterms:W3CDTF">2025-03-01T10:19:27Z</dcterms:created>
  <dcterms:modified xsi:type="dcterms:W3CDTF">2025-03-02T10:35:32Z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2025-03-01T10:47:17Z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264d6afc-df5c-402a-b37c-412e96880a2b</vt:lpwstr>
  </property>
  <property fmtid="{D5CDD505-2E9C-101B-9397-08002B2CF9AE}" pid="7" name="MSIP_Label_defa4170-0d19-0005-0004-bc88714345d2_ActionId">
    <vt:lpwstr>c828085f-81d3-4553-8fba-d555afb78e67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