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4" r:id="rId9"/>
    <p:sldId id="265" r:id="rId10"/>
    <p:sldId id="267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7447"/>
  </p:normalViewPr>
  <p:slideViewPr>
    <p:cSldViewPr snapToGrid="0">
      <p:cViewPr varScale="1">
        <p:scale>
          <a:sx n="93" d="100"/>
          <a:sy n="93" d="100"/>
        </p:scale>
        <p:origin x="1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really what I want you to get </a:t>
            </a:r>
            <a:r>
              <a:rPr lang="en-US" dirty="0" err="1"/>
              <a:t>outta</a:t>
            </a:r>
            <a:r>
              <a:rPr lang="en-US" dirty="0"/>
              <a:t> this: define and solution strategy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workshop is focused on coding with programming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We’ve all used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few of us will use machine and assembly languages (I don’t)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program and code successfully you need to know how to think like a computer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Varies wildly, but on average, people who code make 20-30% more which is something like 10-20k more per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2024</a:t>
            </a:r>
          </a:p>
          <a:p>
            <a:r>
              <a:rPr lang="en-US" dirty="0"/>
              <a:t>TF: </a:t>
            </a:r>
            <a:r>
              <a:rPr lang="en-US"/>
              <a:t>Eliana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What your computer runs</a:t>
            </a:r>
          </a:p>
          <a:p>
            <a:pPr lvl="1"/>
            <a:r>
              <a:rPr lang="en-US" dirty="0"/>
              <a:t>Many languages – R, Python, Java, HTML and CSS, command line 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Notes you write yourself that the computer doesn’t read</a:t>
            </a:r>
          </a:p>
          <a:p>
            <a:pPr lvl="1"/>
            <a:r>
              <a:rPr lang="en-US" dirty="0"/>
              <a:t>SO IMPORTANT! 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more than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is defining and solving problems</a:t>
            </a:r>
          </a:p>
          <a:p>
            <a:r>
              <a:rPr lang="en-US" dirty="0"/>
              <a:t>Require creativity </a:t>
            </a:r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big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r>
              <a:rPr lang="en-US" dirty="0"/>
              <a:t>Employment – more jobs, better jobs, more money </a:t>
            </a:r>
          </a:p>
          <a:p>
            <a:r>
              <a:rPr lang="en-US" dirty="0"/>
              <a:t>Collaboration – GitHub on last day </a:t>
            </a:r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1</a:t>
            </a:r>
            <a:r>
              <a:rPr lang="en-US" baseline="30000" dirty="0"/>
              <a:t>st</a:t>
            </a:r>
            <a:r>
              <a:rPr lang="en-US" dirty="0"/>
              <a:t> step of thinking like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writing process </a:t>
            </a:r>
          </a:p>
          <a:p>
            <a:pPr lvl="1"/>
            <a:r>
              <a:rPr lang="en-US" dirty="0"/>
              <a:t>Not actually a coding language</a:t>
            </a:r>
          </a:p>
          <a:p>
            <a:pPr lvl="1"/>
            <a:r>
              <a:rPr lang="en-US" dirty="0"/>
              <a:t>I do it on scrap paper or in comments at the stop of script 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Clarifies your logic – are you actually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instructions with a partner</a:t>
            </a:r>
          </a:p>
          <a:p>
            <a:r>
              <a:rPr lang="en-US" dirty="0"/>
              <a:t>Have them “run” your code</a:t>
            </a:r>
          </a:p>
          <a:p>
            <a:r>
              <a:rPr lang="en-US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122864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play Rock, Paper, Scissors?</a:t>
            </a:r>
          </a:p>
          <a:p>
            <a:r>
              <a:rPr lang="en-US" dirty="0"/>
              <a:t>You will need multiple cases (5 min) </a:t>
            </a:r>
          </a:p>
        </p:txBody>
      </p:sp>
    </p:spTree>
    <p:extLst>
      <p:ext uri="{BB962C8B-B14F-4D97-AF65-F5344CB8AC3E}">
        <p14:creationId xmlns:p14="http://schemas.microsoft.com/office/powerpoint/2010/main" val="202294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partner. </a:t>
            </a:r>
          </a:p>
          <a:p>
            <a:r>
              <a:rPr lang="en-US" dirty="0"/>
              <a:t>Play by the rules they just gave you. </a:t>
            </a:r>
          </a:p>
          <a:p>
            <a:r>
              <a:rPr lang="en-US" dirty="0"/>
              <a:t>Can you cheat??</a:t>
            </a:r>
          </a:p>
        </p:txBody>
      </p:sp>
    </p:spTree>
    <p:extLst>
      <p:ext uri="{BB962C8B-B14F-4D97-AF65-F5344CB8AC3E}">
        <p14:creationId xmlns:p14="http://schemas.microsoft.com/office/powerpoint/2010/main" val="2576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my realistic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Player: choose rock paper scissor</a:t>
            </a:r>
          </a:p>
          <a:p>
            <a:r>
              <a:rPr lang="en-US" dirty="0"/>
              <a:t>Computer: random generate rock paper scissor </a:t>
            </a:r>
          </a:p>
          <a:p>
            <a:r>
              <a:rPr lang="en-US" dirty="0"/>
              <a:t>Compare P &amp; C </a:t>
            </a:r>
          </a:p>
          <a:p>
            <a:pPr lvl="1"/>
            <a:r>
              <a:rPr lang="en-US" dirty="0"/>
              <a:t>If P = Rock </a:t>
            </a:r>
          </a:p>
          <a:p>
            <a:pPr lvl="2"/>
            <a:r>
              <a:rPr lang="en-US" dirty="0"/>
              <a:t>And C = Rock: tie </a:t>
            </a:r>
          </a:p>
          <a:p>
            <a:pPr lvl="2"/>
            <a:r>
              <a:rPr lang="en-US" dirty="0"/>
              <a:t>And C = paper: player loses </a:t>
            </a:r>
          </a:p>
          <a:p>
            <a:pPr lvl="2"/>
            <a:r>
              <a:rPr lang="en-US" dirty="0"/>
              <a:t>And C = scissors: player wins</a:t>
            </a:r>
          </a:p>
          <a:p>
            <a:pPr lvl="1"/>
            <a:r>
              <a:rPr lang="en-US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not lazy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</a:p>
        </p:txBody>
      </p:sp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</a:t>
            </a:r>
          </a:p>
          <a:p>
            <a:r>
              <a:rPr lang="en-US" dirty="0"/>
              <a:t>Documentation, Google, Stack Overflow and ChatGPT can help you from there</a:t>
            </a:r>
          </a:p>
          <a:p>
            <a:pPr lvl="1"/>
            <a:r>
              <a:rPr lang="en-US" dirty="0"/>
              <a:t>But if you don’t know how to define and solve problems, you won’t be bale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</a:t>
            </a:r>
          </a:p>
          <a:p>
            <a:r>
              <a:rPr lang="en-US" dirty="0"/>
              <a:t>Documentation, Google, Stack Overflow and ChatGPT can help you from there</a:t>
            </a:r>
          </a:p>
          <a:p>
            <a:pPr lvl="1"/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bale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4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solve 100% of what we do this week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 break </a:t>
            </a:r>
          </a:p>
          <a:p>
            <a:r>
              <a:rPr lang="en-US" dirty="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development: </a:t>
            </a:r>
            <a:r>
              <a:rPr lang="en-US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</a:t>
            </a:r>
            <a:r>
              <a:rPr lang="en-US" dirty="0">
                <a:latin typeface="Söhne"/>
              </a:rPr>
              <a:t>he environment and natural resources affect all these needs </a:t>
            </a:r>
          </a:p>
          <a:p>
            <a:pPr lvl="1"/>
            <a:r>
              <a:rPr lang="en-US" dirty="0">
                <a:latin typeface="Söhne"/>
              </a:rPr>
              <a:t>That affect can be hard to observe/measure </a:t>
            </a:r>
          </a:p>
          <a:p>
            <a:r>
              <a:rPr lang="en-US" b="0" i="0" dirty="0">
                <a:effectLst/>
                <a:latin typeface="Söhne"/>
              </a:rPr>
              <a:t>Explosion of data and computing power can help us observe and understand how nature affect sustainable development </a:t>
            </a:r>
          </a:p>
          <a:p>
            <a:r>
              <a:rPr lang="en-US" b="0" i="0" dirty="0">
                <a:effectLst/>
                <a:latin typeface="Söhne"/>
              </a:rPr>
              <a:t>“What gets measured gets managed” – Peter Drucker</a:t>
            </a:r>
            <a:r>
              <a:rPr lang="en-US" dirty="0">
                <a:latin typeface="Söhne"/>
              </a:rPr>
              <a:t> (</a:t>
            </a:r>
            <a:r>
              <a:rPr lang="en-US" b="0" i="0" dirty="0">
                <a:effectLst/>
                <a:latin typeface="Söhne"/>
              </a:rPr>
              <a:t>maybe?)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4C87-5BB4-1CDA-2243-02076EFFF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INSERT: Eliana’s intro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31F6-0D5A-6C26-66E6-6140E6FA8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next 3 days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9:30am to ~noon</a:t>
            </a:r>
          </a:p>
          <a:p>
            <a:pPr lvl="1"/>
            <a:r>
              <a:rPr lang="en-US" dirty="0"/>
              <a:t>Two 60 to 80-minute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r>
              <a:rPr lang="en-US" dirty="0"/>
              <a:t>A mini problem set every day </a:t>
            </a:r>
          </a:p>
          <a:p>
            <a:pPr lvl="1"/>
            <a:r>
              <a:rPr lang="en-US" dirty="0"/>
              <a:t>Not graded</a:t>
            </a:r>
          </a:p>
          <a:p>
            <a:pPr lvl="1"/>
            <a:r>
              <a:rPr lang="en-US" dirty="0"/>
              <a:t>I will release my code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301 prospect St, room 101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4E8A1-2C81-0555-FFA9-2E5F6AC25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pPr lvl="1"/>
            <a:r>
              <a:rPr lang="en-US" dirty="0"/>
              <a:t>Introduction to packages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Wrap up </a:t>
            </a:r>
            <a:r>
              <a:rPr lang="en-US" dirty="0" err="1"/>
              <a:t>tidyverse</a:t>
            </a:r>
            <a:r>
              <a:rPr lang="en-US" dirty="0"/>
              <a:t>, if needed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pretty sure it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think it translates code we write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Coding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1551</Words>
  <Application>Microsoft Macintosh PowerPoint</Application>
  <PresentationFormat>Widescreen</PresentationFormat>
  <Paragraphs>203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Introduction / Thinking Like a Computer </vt:lpstr>
      <vt:lpstr>My background</vt:lpstr>
      <vt:lpstr>My motivation for knowing how to program</vt:lpstr>
      <vt:lpstr>INSERT: Eliana’s intro slide</vt:lpstr>
      <vt:lpstr>Introductions</vt:lpstr>
      <vt:lpstr>Outline for next 3 days </vt:lpstr>
      <vt:lpstr>Thinking Like A Computer</vt:lpstr>
      <vt:lpstr>What is programming </vt:lpstr>
      <vt:lpstr>What is programming </vt:lpstr>
      <vt:lpstr>Some language</vt:lpstr>
      <vt:lpstr>Think like a computer: more than coding</vt:lpstr>
      <vt:lpstr>Think like a computer: coding</vt:lpstr>
      <vt:lpstr>Pseudo Code – 1st step of thinking like computer</vt:lpstr>
      <vt:lpstr>Exercise One: Coffee </vt:lpstr>
      <vt:lpstr>Exercise One: Coffee </vt:lpstr>
      <vt:lpstr>Exercise two: Rock paper scissors </vt:lpstr>
      <vt:lpstr>Exercise two: Rock paper scissors </vt:lpstr>
      <vt:lpstr>Exercise two: my realistic pseudo code (lazy)</vt:lpstr>
      <vt:lpstr>Exercise two: not lazy 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92</cp:revision>
  <dcterms:created xsi:type="dcterms:W3CDTF">2023-12-21T16:09:07Z</dcterms:created>
  <dcterms:modified xsi:type="dcterms:W3CDTF">2023-12-27T19:24:02Z</dcterms:modified>
</cp:coreProperties>
</file>