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59" r:id="rId6"/>
    <p:sldId id="260" r:id="rId7"/>
    <p:sldId id="283" r:id="rId8"/>
    <p:sldId id="261" r:id="rId9"/>
    <p:sldId id="264" r:id="rId10"/>
    <p:sldId id="284" r:id="rId11"/>
    <p:sldId id="267" r:id="rId12"/>
    <p:sldId id="262" r:id="rId13"/>
    <p:sldId id="263" r:id="rId14"/>
    <p:sldId id="266" r:id="rId15"/>
    <p:sldId id="268" r:id="rId16"/>
    <p:sldId id="285" r:id="rId17"/>
    <p:sldId id="286" r:id="rId18"/>
    <p:sldId id="287" r:id="rId19"/>
    <p:sldId id="272" r:id="rId20"/>
    <p:sldId id="273" r:id="rId21"/>
    <p:sldId id="274" r:id="rId22"/>
    <p:sldId id="275" r:id="rId23"/>
    <p:sldId id="282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8892"/>
  </p:normalViewPr>
  <p:slideViewPr>
    <p:cSldViewPr snapToGrid="0">
      <p:cViewPr varScale="1">
        <p:scale>
          <a:sx n="88" d="100"/>
          <a:sy n="88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2D481-C494-409E-928F-EB9A23389CCE}" type="doc">
      <dgm:prSet loTypeId="urn:microsoft.com/office/officeart/2018/2/layout/IconCircle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2AA0A1-D807-4EEA-ABFE-F6E5FEC11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is defining and solving problems</a:t>
          </a:r>
        </a:p>
      </dgm:t>
    </dgm:pt>
    <dgm:pt modelId="{A25B5D0F-7A40-47FA-85DB-E855C364DF5A}" type="parTrans" cxnId="{4864B130-7E1F-49A6-91C5-3F7AB9C93629}">
      <dgm:prSet/>
      <dgm:spPr/>
      <dgm:t>
        <a:bodyPr/>
        <a:lstStyle/>
        <a:p>
          <a:endParaRPr lang="en-US"/>
        </a:p>
      </dgm:t>
    </dgm:pt>
    <dgm:pt modelId="{1836E15C-3726-48F3-B326-D32C2A9A9132}" type="sibTrans" cxnId="{4864B130-7E1F-49A6-91C5-3F7AB9C936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F07B77-F5FC-4E44-AD1D-26234BAC7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creativity </a:t>
          </a:r>
        </a:p>
      </dgm:t>
    </dgm:pt>
    <dgm:pt modelId="{94A1E1A3-929E-4A9E-953B-E1C1BC048F6A}" type="parTrans" cxnId="{D99A3BCD-4BA3-4AE2-B27F-6C4C1E3DDAF5}">
      <dgm:prSet/>
      <dgm:spPr/>
      <dgm:t>
        <a:bodyPr/>
        <a:lstStyle/>
        <a:p>
          <a:endParaRPr lang="en-US"/>
        </a:p>
      </dgm:t>
    </dgm:pt>
    <dgm:pt modelId="{5139FA52-7B35-48BF-9B1E-ED966C02B4EA}" type="sibTrans" cxnId="{D99A3BCD-4BA3-4AE2-B27F-6C4C1E3DDA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A1B1FF-7C62-4316-AB40-FC8F55F5ED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definition of “problems” </a:t>
          </a:r>
        </a:p>
      </dgm:t>
    </dgm:pt>
    <dgm:pt modelId="{C6CDC846-DBED-4141-B39B-022E6C6E8C4F}" type="parTrans" cxnId="{823204F2-61E2-4AC2-ACA5-2F55D49D85C6}">
      <dgm:prSet/>
      <dgm:spPr/>
      <dgm:t>
        <a:bodyPr/>
        <a:lstStyle/>
        <a:p>
          <a:endParaRPr lang="en-US"/>
        </a:p>
      </dgm:t>
    </dgm:pt>
    <dgm:pt modelId="{D867908D-6EB1-4918-967F-D457D0CB3635}" type="sibTrans" cxnId="{823204F2-61E2-4AC2-ACA5-2F55D49D85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C520C1-6953-4839-8ED5-6ABDF1674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Solutions to “problems”</a:t>
          </a:r>
        </a:p>
      </dgm:t>
    </dgm:pt>
    <dgm:pt modelId="{750D4A10-9769-4FC0-8AA4-66870FAE12A2}" type="parTrans" cxnId="{B92EB384-2DD2-44B3-85FD-4C632E1DDBD2}">
      <dgm:prSet/>
      <dgm:spPr/>
      <dgm:t>
        <a:bodyPr/>
        <a:lstStyle/>
        <a:p>
          <a:endParaRPr lang="en-US"/>
        </a:p>
      </dgm:t>
    </dgm:pt>
    <dgm:pt modelId="{2664A46F-A52E-449B-B56B-3DF21EC59351}" type="sibTrans" cxnId="{B92EB384-2DD2-44B3-85FD-4C632E1DDBD2}">
      <dgm:prSet/>
      <dgm:spPr/>
      <dgm:t>
        <a:bodyPr/>
        <a:lstStyle/>
        <a:p>
          <a:endParaRPr lang="en-US"/>
        </a:p>
      </dgm:t>
    </dgm:pt>
    <dgm:pt modelId="{EECBD560-4F99-4375-A7B2-3688C4EFDF95}" type="pres">
      <dgm:prSet presAssocID="{EB82D481-C494-409E-928F-EB9A23389CCE}" presName="root" presStyleCnt="0">
        <dgm:presLayoutVars>
          <dgm:dir/>
          <dgm:resizeHandles val="exact"/>
        </dgm:presLayoutVars>
      </dgm:prSet>
      <dgm:spPr/>
    </dgm:pt>
    <dgm:pt modelId="{22DBE602-171F-43ED-AB8A-C5191806E299}" type="pres">
      <dgm:prSet presAssocID="{EB82D481-C494-409E-928F-EB9A23389CCE}" presName="container" presStyleCnt="0">
        <dgm:presLayoutVars>
          <dgm:dir/>
          <dgm:resizeHandles val="exact"/>
        </dgm:presLayoutVars>
      </dgm:prSet>
      <dgm:spPr/>
    </dgm:pt>
    <dgm:pt modelId="{6CCE088D-A745-4D75-88CD-21AEF13BCD4F}" type="pres">
      <dgm:prSet presAssocID="{0D2AA0A1-D807-4EEA-ABFE-F6E5FEC112D4}" presName="compNode" presStyleCnt="0"/>
      <dgm:spPr/>
    </dgm:pt>
    <dgm:pt modelId="{941B9B93-F1EE-43DE-9C0B-2D14A4D5401F}" type="pres">
      <dgm:prSet presAssocID="{0D2AA0A1-D807-4EEA-ABFE-F6E5FEC112D4}" presName="iconBgRect" presStyleLbl="bgShp" presStyleIdx="0" presStyleCnt="4"/>
      <dgm:spPr/>
    </dgm:pt>
    <dgm:pt modelId="{6498106A-06E2-4744-BE3D-717C2E915437}" type="pres">
      <dgm:prSet presAssocID="{0D2AA0A1-D807-4EEA-ABFE-F6E5FEC112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8881431-63C2-4D71-9110-E727C9650375}" type="pres">
      <dgm:prSet presAssocID="{0D2AA0A1-D807-4EEA-ABFE-F6E5FEC112D4}" presName="spaceRect" presStyleCnt="0"/>
      <dgm:spPr/>
    </dgm:pt>
    <dgm:pt modelId="{0DE0C44F-54CD-4E5A-BE40-941626EB09C2}" type="pres">
      <dgm:prSet presAssocID="{0D2AA0A1-D807-4EEA-ABFE-F6E5FEC112D4}" presName="textRect" presStyleLbl="revTx" presStyleIdx="0" presStyleCnt="4">
        <dgm:presLayoutVars>
          <dgm:chMax val="1"/>
          <dgm:chPref val="1"/>
        </dgm:presLayoutVars>
      </dgm:prSet>
      <dgm:spPr/>
    </dgm:pt>
    <dgm:pt modelId="{1486C723-FCEE-4B9B-B83C-C68B0BF5CB4B}" type="pres">
      <dgm:prSet presAssocID="{1836E15C-3726-48F3-B326-D32C2A9A9132}" presName="sibTrans" presStyleLbl="sibTrans2D1" presStyleIdx="0" presStyleCnt="0"/>
      <dgm:spPr/>
    </dgm:pt>
    <dgm:pt modelId="{C402E4B3-55C5-479D-9C01-39C300CB2E9F}" type="pres">
      <dgm:prSet presAssocID="{ECF07B77-F5FC-4E44-AD1D-26234BAC7F18}" presName="compNode" presStyleCnt="0"/>
      <dgm:spPr/>
    </dgm:pt>
    <dgm:pt modelId="{DD00FF4E-C036-457E-92CB-0CDE09C6014D}" type="pres">
      <dgm:prSet presAssocID="{ECF07B77-F5FC-4E44-AD1D-26234BAC7F18}" presName="iconBgRect" presStyleLbl="bgShp" presStyleIdx="1" presStyleCnt="4"/>
      <dgm:spPr/>
    </dgm:pt>
    <dgm:pt modelId="{2B4337A5-A04B-4A31-8390-1319F9A31976}" type="pres">
      <dgm:prSet presAssocID="{ECF07B77-F5FC-4E44-AD1D-26234BAC7F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35DD837-A977-400A-9FFE-420AAF4CC9C6}" type="pres">
      <dgm:prSet presAssocID="{ECF07B77-F5FC-4E44-AD1D-26234BAC7F18}" presName="spaceRect" presStyleCnt="0"/>
      <dgm:spPr/>
    </dgm:pt>
    <dgm:pt modelId="{94B226AE-5F1B-436C-BC68-B9452CFB21E6}" type="pres">
      <dgm:prSet presAssocID="{ECF07B77-F5FC-4E44-AD1D-26234BAC7F18}" presName="textRect" presStyleLbl="revTx" presStyleIdx="1" presStyleCnt="4">
        <dgm:presLayoutVars>
          <dgm:chMax val="1"/>
          <dgm:chPref val="1"/>
        </dgm:presLayoutVars>
      </dgm:prSet>
      <dgm:spPr/>
    </dgm:pt>
    <dgm:pt modelId="{37E5DBF5-1CDA-4468-8D26-FC308AD0D204}" type="pres">
      <dgm:prSet presAssocID="{5139FA52-7B35-48BF-9B1E-ED966C02B4EA}" presName="sibTrans" presStyleLbl="sibTrans2D1" presStyleIdx="0" presStyleCnt="0"/>
      <dgm:spPr/>
    </dgm:pt>
    <dgm:pt modelId="{CE2C03B7-2B5E-41E0-AD2F-5E8FB012DE11}" type="pres">
      <dgm:prSet presAssocID="{17A1B1FF-7C62-4316-AB40-FC8F55F5ED8C}" presName="compNode" presStyleCnt="0"/>
      <dgm:spPr/>
    </dgm:pt>
    <dgm:pt modelId="{F1FF6991-B360-4D31-9C93-CE2D771DECA7}" type="pres">
      <dgm:prSet presAssocID="{17A1B1FF-7C62-4316-AB40-FC8F55F5ED8C}" presName="iconBgRect" presStyleLbl="bgShp" presStyleIdx="2" presStyleCnt="4"/>
      <dgm:spPr/>
    </dgm:pt>
    <dgm:pt modelId="{DD08F6C2-F0D0-40F7-8381-6AF032731261}" type="pres">
      <dgm:prSet presAssocID="{17A1B1FF-7C62-4316-AB40-FC8F55F5ED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AED152-77B0-4D77-BC47-7CC0D1D43522}" type="pres">
      <dgm:prSet presAssocID="{17A1B1FF-7C62-4316-AB40-FC8F55F5ED8C}" presName="spaceRect" presStyleCnt="0"/>
      <dgm:spPr/>
    </dgm:pt>
    <dgm:pt modelId="{B21BD5CA-3398-47E1-A829-7532C60277FD}" type="pres">
      <dgm:prSet presAssocID="{17A1B1FF-7C62-4316-AB40-FC8F55F5ED8C}" presName="textRect" presStyleLbl="revTx" presStyleIdx="2" presStyleCnt="4">
        <dgm:presLayoutVars>
          <dgm:chMax val="1"/>
          <dgm:chPref val="1"/>
        </dgm:presLayoutVars>
      </dgm:prSet>
      <dgm:spPr/>
    </dgm:pt>
    <dgm:pt modelId="{7A2187B6-9E5B-47E6-B9FD-75E7DD899D38}" type="pres">
      <dgm:prSet presAssocID="{D867908D-6EB1-4918-967F-D457D0CB3635}" presName="sibTrans" presStyleLbl="sibTrans2D1" presStyleIdx="0" presStyleCnt="0"/>
      <dgm:spPr/>
    </dgm:pt>
    <dgm:pt modelId="{37922195-2469-4566-9000-336F95387B35}" type="pres">
      <dgm:prSet presAssocID="{AAC520C1-6953-4839-8ED5-6ABDF16743BE}" presName="compNode" presStyleCnt="0"/>
      <dgm:spPr/>
    </dgm:pt>
    <dgm:pt modelId="{A08EFAC1-78F9-4214-9F4F-31FCDC37F827}" type="pres">
      <dgm:prSet presAssocID="{AAC520C1-6953-4839-8ED5-6ABDF16743BE}" presName="iconBgRect" presStyleLbl="bgShp" presStyleIdx="3" presStyleCnt="4"/>
      <dgm:spPr/>
    </dgm:pt>
    <dgm:pt modelId="{3C91AF20-C8C7-4EE4-8212-D5222048D10B}" type="pres">
      <dgm:prSet presAssocID="{AAC520C1-6953-4839-8ED5-6ABDF16743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C970F97F-DF31-4614-B104-01C88CF765FB}" type="pres">
      <dgm:prSet presAssocID="{AAC520C1-6953-4839-8ED5-6ABDF16743BE}" presName="spaceRect" presStyleCnt="0"/>
      <dgm:spPr/>
    </dgm:pt>
    <dgm:pt modelId="{DBBE086D-82A6-443D-87EF-18C8AB593BFA}" type="pres">
      <dgm:prSet presAssocID="{AAC520C1-6953-4839-8ED5-6ABDF16743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5EA222-610E-465F-BFEB-B84716740BFC}" type="presOf" srcId="{17A1B1FF-7C62-4316-AB40-FC8F55F5ED8C}" destId="{B21BD5CA-3398-47E1-A829-7532C60277FD}" srcOrd="0" destOrd="0" presId="urn:microsoft.com/office/officeart/2018/2/layout/IconCircleList"/>
    <dgm:cxn modelId="{4864B130-7E1F-49A6-91C5-3F7AB9C93629}" srcId="{EB82D481-C494-409E-928F-EB9A23389CCE}" destId="{0D2AA0A1-D807-4EEA-ABFE-F6E5FEC112D4}" srcOrd="0" destOrd="0" parTransId="{A25B5D0F-7A40-47FA-85DB-E855C364DF5A}" sibTransId="{1836E15C-3726-48F3-B326-D32C2A9A9132}"/>
    <dgm:cxn modelId="{28152731-EDE3-4314-A47E-12DDB9134543}" type="presOf" srcId="{ECF07B77-F5FC-4E44-AD1D-26234BAC7F18}" destId="{94B226AE-5F1B-436C-BC68-B9452CFB21E6}" srcOrd="0" destOrd="0" presId="urn:microsoft.com/office/officeart/2018/2/layout/IconCircleList"/>
    <dgm:cxn modelId="{A6A4CD42-DA0E-4963-AE94-686A58287541}" type="presOf" srcId="{0D2AA0A1-D807-4EEA-ABFE-F6E5FEC112D4}" destId="{0DE0C44F-54CD-4E5A-BE40-941626EB09C2}" srcOrd="0" destOrd="0" presId="urn:microsoft.com/office/officeart/2018/2/layout/IconCircleList"/>
    <dgm:cxn modelId="{3300865F-3C1E-4266-A18C-83CBA111E850}" type="presOf" srcId="{1836E15C-3726-48F3-B326-D32C2A9A9132}" destId="{1486C723-FCEE-4B9B-B83C-C68B0BF5CB4B}" srcOrd="0" destOrd="0" presId="urn:microsoft.com/office/officeart/2018/2/layout/IconCircleList"/>
    <dgm:cxn modelId="{B92EB384-2DD2-44B3-85FD-4C632E1DDBD2}" srcId="{EB82D481-C494-409E-928F-EB9A23389CCE}" destId="{AAC520C1-6953-4839-8ED5-6ABDF16743BE}" srcOrd="3" destOrd="0" parTransId="{750D4A10-9769-4FC0-8AA4-66870FAE12A2}" sibTransId="{2664A46F-A52E-449B-B56B-3DF21EC59351}"/>
    <dgm:cxn modelId="{6661C49D-2ADF-40B0-A7CE-F65A9268BBB6}" type="presOf" srcId="{EB82D481-C494-409E-928F-EB9A23389CCE}" destId="{EECBD560-4F99-4375-A7B2-3688C4EFDF95}" srcOrd="0" destOrd="0" presId="urn:microsoft.com/office/officeart/2018/2/layout/IconCircleList"/>
    <dgm:cxn modelId="{D99A3BCD-4BA3-4AE2-B27F-6C4C1E3DDAF5}" srcId="{EB82D481-C494-409E-928F-EB9A23389CCE}" destId="{ECF07B77-F5FC-4E44-AD1D-26234BAC7F18}" srcOrd="1" destOrd="0" parTransId="{94A1E1A3-929E-4A9E-953B-E1C1BC048F6A}" sibTransId="{5139FA52-7B35-48BF-9B1E-ED966C02B4EA}"/>
    <dgm:cxn modelId="{3C2CEBD0-993F-4884-B9D0-FA7E2E3D6D4C}" type="presOf" srcId="{AAC520C1-6953-4839-8ED5-6ABDF16743BE}" destId="{DBBE086D-82A6-443D-87EF-18C8AB593BFA}" srcOrd="0" destOrd="0" presId="urn:microsoft.com/office/officeart/2018/2/layout/IconCircleList"/>
    <dgm:cxn modelId="{4453F3E6-2883-4B0C-AFB9-3A7BF8578E83}" type="presOf" srcId="{5139FA52-7B35-48BF-9B1E-ED966C02B4EA}" destId="{37E5DBF5-1CDA-4468-8D26-FC308AD0D204}" srcOrd="0" destOrd="0" presId="urn:microsoft.com/office/officeart/2018/2/layout/IconCircleList"/>
    <dgm:cxn modelId="{1CDDD4EC-C4BC-458E-8E52-B956812DF8C3}" type="presOf" srcId="{D867908D-6EB1-4918-967F-D457D0CB3635}" destId="{7A2187B6-9E5B-47E6-B9FD-75E7DD899D38}" srcOrd="0" destOrd="0" presId="urn:microsoft.com/office/officeart/2018/2/layout/IconCircleList"/>
    <dgm:cxn modelId="{823204F2-61E2-4AC2-ACA5-2F55D49D85C6}" srcId="{EB82D481-C494-409E-928F-EB9A23389CCE}" destId="{17A1B1FF-7C62-4316-AB40-FC8F55F5ED8C}" srcOrd="2" destOrd="0" parTransId="{C6CDC846-DBED-4141-B39B-022E6C6E8C4F}" sibTransId="{D867908D-6EB1-4918-967F-D457D0CB3635}"/>
    <dgm:cxn modelId="{7052D049-F77C-409A-8498-B238E135619C}" type="presParOf" srcId="{EECBD560-4F99-4375-A7B2-3688C4EFDF95}" destId="{22DBE602-171F-43ED-AB8A-C5191806E299}" srcOrd="0" destOrd="0" presId="urn:microsoft.com/office/officeart/2018/2/layout/IconCircleList"/>
    <dgm:cxn modelId="{4837FF19-9C76-4233-AA9B-0CF4C56B5167}" type="presParOf" srcId="{22DBE602-171F-43ED-AB8A-C5191806E299}" destId="{6CCE088D-A745-4D75-88CD-21AEF13BCD4F}" srcOrd="0" destOrd="0" presId="urn:microsoft.com/office/officeart/2018/2/layout/IconCircleList"/>
    <dgm:cxn modelId="{82E09C48-B07C-469E-BCA9-3470848448E9}" type="presParOf" srcId="{6CCE088D-A745-4D75-88CD-21AEF13BCD4F}" destId="{941B9B93-F1EE-43DE-9C0B-2D14A4D5401F}" srcOrd="0" destOrd="0" presId="urn:microsoft.com/office/officeart/2018/2/layout/IconCircleList"/>
    <dgm:cxn modelId="{60721B4D-6BFA-4B9A-9927-0DB1C16F1040}" type="presParOf" srcId="{6CCE088D-A745-4D75-88CD-21AEF13BCD4F}" destId="{6498106A-06E2-4744-BE3D-717C2E915437}" srcOrd="1" destOrd="0" presId="urn:microsoft.com/office/officeart/2018/2/layout/IconCircleList"/>
    <dgm:cxn modelId="{70B5C7FC-28F8-47C5-B8FE-28A7DE832996}" type="presParOf" srcId="{6CCE088D-A745-4D75-88CD-21AEF13BCD4F}" destId="{48881431-63C2-4D71-9110-E727C9650375}" srcOrd="2" destOrd="0" presId="urn:microsoft.com/office/officeart/2018/2/layout/IconCircleList"/>
    <dgm:cxn modelId="{726AB4D5-754A-4E16-AD04-B68E869644C9}" type="presParOf" srcId="{6CCE088D-A745-4D75-88CD-21AEF13BCD4F}" destId="{0DE0C44F-54CD-4E5A-BE40-941626EB09C2}" srcOrd="3" destOrd="0" presId="urn:microsoft.com/office/officeart/2018/2/layout/IconCircleList"/>
    <dgm:cxn modelId="{5A6F88F9-CE14-4103-B55E-DD32F3BDFD8A}" type="presParOf" srcId="{22DBE602-171F-43ED-AB8A-C5191806E299}" destId="{1486C723-FCEE-4B9B-B83C-C68B0BF5CB4B}" srcOrd="1" destOrd="0" presId="urn:microsoft.com/office/officeart/2018/2/layout/IconCircleList"/>
    <dgm:cxn modelId="{DA161D89-7C2B-4145-B428-F7C92A7224BD}" type="presParOf" srcId="{22DBE602-171F-43ED-AB8A-C5191806E299}" destId="{C402E4B3-55C5-479D-9C01-39C300CB2E9F}" srcOrd="2" destOrd="0" presId="urn:microsoft.com/office/officeart/2018/2/layout/IconCircleList"/>
    <dgm:cxn modelId="{A16940FB-2EBA-462D-953F-5BE0B74D45AC}" type="presParOf" srcId="{C402E4B3-55C5-479D-9C01-39C300CB2E9F}" destId="{DD00FF4E-C036-457E-92CB-0CDE09C6014D}" srcOrd="0" destOrd="0" presId="urn:microsoft.com/office/officeart/2018/2/layout/IconCircleList"/>
    <dgm:cxn modelId="{15E2E60E-F79E-4A28-BCDF-51591E5EE29C}" type="presParOf" srcId="{C402E4B3-55C5-479D-9C01-39C300CB2E9F}" destId="{2B4337A5-A04B-4A31-8390-1319F9A31976}" srcOrd="1" destOrd="0" presId="urn:microsoft.com/office/officeart/2018/2/layout/IconCircleList"/>
    <dgm:cxn modelId="{8A40BA05-61DA-45FC-A9BF-873188147B60}" type="presParOf" srcId="{C402E4B3-55C5-479D-9C01-39C300CB2E9F}" destId="{135DD837-A977-400A-9FFE-420AAF4CC9C6}" srcOrd="2" destOrd="0" presId="urn:microsoft.com/office/officeart/2018/2/layout/IconCircleList"/>
    <dgm:cxn modelId="{3B126314-6947-47B0-9FE5-2F69C81330F4}" type="presParOf" srcId="{C402E4B3-55C5-479D-9C01-39C300CB2E9F}" destId="{94B226AE-5F1B-436C-BC68-B9452CFB21E6}" srcOrd="3" destOrd="0" presId="urn:microsoft.com/office/officeart/2018/2/layout/IconCircleList"/>
    <dgm:cxn modelId="{125C2060-6AB4-4780-9497-7A54FDC41E63}" type="presParOf" srcId="{22DBE602-171F-43ED-AB8A-C5191806E299}" destId="{37E5DBF5-1CDA-4468-8D26-FC308AD0D204}" srcOrd="3" destOrd="0" presId="urn:microsoft.com/office/officeart/2018/2/layout/IconCircleList"/>
    <dgm:cxn modelId="{B9E7046D-92CB-4A88-99EA-E7D75FD6B33A}" type="presParOf" srcId="{22DBE602-171F-43ED-AB8A-C5191806E299}" destId="{CE2C03B7-2B5E-41E0-AD2F-5E8FB012DE11}" srcOrd="4" destOrd="0" presId="urn:microsoft.com/office/officeart/2018/2/layout/IconCircleList"/>
    <dgm:cxn modelId="{C21DDBD4-A7E9-4D6F-954C-F67631CB3A7B}" type="presParOf" srcId="{CE2C03B7-2B5E-41E0-AD2F-5E8FB012DE11}" destId="{F1FF6991-B360-4D31-9C93-CE2D771DECA7}" srcOrd="0" destOrd="0" presId="urn:microsoft.com/office/officeart/2018/2/layout/IconCircleList"/>
    <dgm:cxn modelId="{65663E36-3BB6-4B0E-AAB3-101074F7D5CB}" type="presParOf" srcId="{CE2C03B7-2B5E-41E0-AD2F-5E8FB012DE11}" destId="{DD08F6C2-F0D0-40F7-8381-6AF032731261}" srcOrd="1" destOrd="0" presId="urn:microsoft.com/office/officeart/2018/2/layout/IconCircleList"/>
    <dgm:cxn modelId="{80145973-D59F-4668-AACD-AF6F76D352C7}" type="presParOf" srcId="{CE2C03B7-2B5E-41E0-AD2F-5E8FB012DE11}" destId="{C6AED152-77B0-4D77-BC47-7CC0D1D43522}" srcOrd="2" destOrd="0" presId="urn:microsoft.com/office/officeart/2018/2/layout/IconCircleList"/>
    <dgm:cxn modelId="{10639D86-1E55-442D-8DD6-4195C41C7625}" type="presParOf" srcId="{CE2C03B7-2B5E-41E0-AD2F-5E8FB012DE11}" destId="{B21BD5CA-3398-47E1-A829-7532C60277FD}" srcOrd="3" destOrd="0" presId="urn:microsoft.com/office/officeart/2018/2/layout/IconCircleList"/>
    <dgm:cxn modelId="{17C13538-37C3-4A39-A2E8-F0967233CF60}" type="presParOf" srcId="{22DBE602-171F-43ED-AB8A-C5191806E299}" destId="{7A2187B6-9E5B-47E6-B9FD-75E7DD899D38}" srcOrd="5" destOrd="0" presId="urn:microsoft.com/office/officeart/2018/2/layout/IconCircleList"/>
    <dgm:cxn modelId="{F595B26E-0A56-4D0D-93F2-26C6544EE884}" type="presParOf" srcId="{22DBE602-171F-43ED-AB8A-C5191806E299}" destId="{37922195-2469-4566-9000-336F95387B35}" srcOrd="6" destOrd="0" presId="urn:microsoft.com/office/officeart/2018/2/layout/IconCircleList"/>
    <dgm:cxn modelId="{861B26F4-DAA0-4A3C-86D4-44596124B58F}" type="presParOf" srcId="{37922195-2469-4566-9000-336F95387B35}" destId="{A08EFAC1-78F9-4214-9F4F-31FCDC37F827}" srcOrd="0" destOrd="0" presId="urn:microsoft.com/office/officeart/2018/2/layout/IconCircleList"/>
    <dgm:cxn modelId="{C109F44C-0966-4053-B310-F0E346069F85}" type="presParOf" srcId="{37922195-2469-4566-9000-336F95387B35}" destId="{3C91AF20-C8C7-4EE4-8212-D5222048D10B}" srcOrd="1" destOrd="0" presId="urn:microsoft.com/office/officeart/2018/2/layout/IconCircleList"/>
    <dgm:cxn modelId="{AF62C180-0637-40EC-B964-899B3347C8CC}" type="presParOf" srcId="{37922195-2469-4566-9000-336F95387B35}" destId="{C970F97F-DF31-4614-B104-01C88CF765FB}" srcOrd="2" destOrd="0" presId="urn:microsoft.com/office/officeart/2018/2/layout/IconCircleList"/>
    <dgm:cxn modelId="{655B8118-C1FB-4FFD-8C87-92F50020A729}" type="presParOf" srcId="{37922195-2469-4566-9000-336F95387B35}" destId="{DBBE086D-82A6-443D-87EF-18C8AB593B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64F62-D871-4909-9916-D9481EC81C80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7018B6-736D-4DC5-A862-7E08EB719CA4}">
      <dgm:prSet/>
      <dgm:spPr/>
      <dgm:t>
        <a:bodyPr/>
        <a:lstStyle/>
        <a:p>
          <a:r>
            <a:rPr lang="en-US"/>
            <a:t>Efficiency and Speed </a:t>
          </a:r>
        </a:p>
      </dgm:t>
    </dgm:pt>
    <dgm:pt modelId="{8F3BC892-837C-445D-9169-277E0A0D65CD}" type="parTrans" cxnId="{6DDB6BB7-FCAF-4627-9361-6D43B837A876}">
      <dgm:prSet/>
      <dgm:spPr/>
      <dgm:t>
        <a:bodyPr/>
        <a:lstStyle/>
        <a:p>
          <a:endParaRPr lang="en-US"/>
        </a:p>
      </dgm:t>
    </dgm:pt>
    <dgm:pt modelId="{09A37AC6-F37C-4B6D-B105-0E4FD4D2F74B}" type="sibTrans" cxnId="{6DDB6BB7-FCAF-4627-9361-6D43B837A876}">
      <dgm:prSet/>
      <dgm:spPr/>
      <dgm:t>
        <a:bodyPr/>
        <a:lstStyle/>
        <a:p>
          <a:endParaRPr lang="en-US"/>
        </a:p>
      </dgm:t>
    </dgm:pt>
    <dgm:pt modelId="{73A6896A-51EA-4A06-8B17-73DCBE6D74A7}">
      <dgm:prSet/>
      <dgm:spPr/>
      <dgm:t>
        <a:bodyPr/>
        <a:lstStyle/>
        <a:p>
          <a:r>
            <a:rPr lang="en-US" dirty="0"/>
            <a:t>Accurate</a:t>
          </a:r>
        </a:p>
      </dgm:t>
    </dgm:pt>
    <dgm:pt modelId="{517D2C2A-C071-4298-AE00-0EDF23970864}" type="parTrans" cxnId="{E814546F-A6D3-4695-A6DF-45F855017F13}">
      <dgm:prSet/>
      <dgm:spPr/>
      <dgm:t>
        <a:bodyPr/>
        <a:lstStyle/>
        <a:p>
          <a:endParaRPr lang="en-US"/>
        </a:p>
      </dgm:t>
    </dgm:pt>
    <dgm:pt modelId="{06C81138-521D-470F-AF02-CA269A4FCDEA}" type="sibTrans" cxnId="{E814546F-A6D3-4695-A6DF-45F855017F13}">
      <dgm:prSet/>
      <dgm:spPr/>
      <dgm:t>
        <a:bodyPr/>
        <a:lstStyle/>
        <a:p>
          <a:endParaRPr lang="en-US"/>
        </a:p>
      </dgm:t>
    </dgm:pt>
    <dgm:pt modelId="{E6CF60B2-DAA5-4979-B6FC-1BA02E61B601}">
      <dgm:prSet/>
      <dgm:spPr/>
      <dgm:t>
        <a:bodyPr/>
        <a:lstStyle/>
        <a:p>
          <a:r>
            <a:rPr lang="en-US"/>
            <a:t>Replicability </a:t>
          </a:r>
        </a:p>
      </dgm:t>
    </dgm:pt>
    <dgm:pt modelId="{4F28957D-9930-40A4-AD54-3FD8A4C8314F}" type="parTrans" cxnId="{40195A04-AF13-4BC3-8CF4-34C0E050E20E}">
      <dgm:prSet/>
      <dgm:spPr/>
      <dgm:t>
        <a:bodyPr/>
        <a:lstStyle/>
        <a:p>
          <a:endParaRPr lang="en-US"/>
        </a:p>
      </dgm:t>
    </dgm:pt>
    <dgm:pt modelId="{5EA7175E-2C12-48E3-9CF9-E3CCE8FD7188}" type="sibTrans" cxnId="{40195A04-AF13-4BC3-8CF4-34C0E050E20E}">
      <dgm:prSet/>
      <dgm:spPr/>
      <dgm:t>
        <a:bodyPr/>
        <a:lstStyle/>
        <a:p>
          <a:endParaRPr lang="en-US"/>
        </a:p>
      </dgm:t>
    </dgm:pt>
    <dgm:pt modelId="{6ABB1ED9-F4E8-4D67-A83C-A79930284822}">
      <dgm:prSet/>
      <dgm:spPr/>
      <dgm:t>
        <a:bodyPr/>
        <a:lstStyle/>
        <a:p>
          <a:r>
            <a:rPr lang="en-US"/>
            <a:t>Customize</a:t>
          </a:r>
        </a:p>
      </dgm:t>
    </dgm:pt>
    <dgm:pt modelId="{DE328325-5CB8-4E47-BCC2-EC9C8E82E228}" type="parTrans" cxnId="{5D776D3D-A9F7-4C65-A407-99E8B30601B3}">
      <dgm:prSet/>
      <dgm:spPr/>
      <dgm:t>
        <a:bodyPr/>
        <a:lstStyle/>
        <a:p>
          <a:endParaRPr lang="en-US"/>
        </a:p>
      </dgm:t>
    </dgm:pt>
    <dgm:pt modelId="{4EAF484C-489F-4FA7-816C-E3B624CA9710}" type="sibTrans" cxnId="{5D776D3D-A9F7-4C65-A407-99E8B30601B3}">
      <dgm:prSet/>
      <dgm:spPr/>
      <dgm:t>
        <a:bodyPr/>
        <a:lstStyle/>
        <a:p>
          <a:endParaRPr lang="en-US"/>
        </a:p>
      </dgm:t>
    </dgm:pt>
    <dgm:pt modelId="{11BCE1F2-F13B-4D5D-AE9E-9F4AB718A96B}">
      <dgm:prSet/>
      <dgm:spPr/>
      <dgm:t>
        <a:bodyPr/>
        <a:lstStyle/>
        <a:p>
          <a:r>
            <a:rPr lang="en-US"/>
            <a:t>Collaboration</a:t>
          </a:r>
        </a:p>
      </dgm:t>
    </dgm:pt>
    <dgm:pt modelId="{CCB9C465-F938-4382-82EA-776FC954E811}" type="parTrans" cxnId="{2F9EE86A-F776-4815-8284-84DECDF87B63}">
      <dgm:prSet/>
      <dgm:spPr/>
      <dgm:t>
        <a:bodyPr/>
        <a:lstStyle/>
        <a:p>
          <a:endParaRPr lang="en-US"/>
        </a:p>
      </dgm:t>
    </dgm:pt>
    <dgm:pt modelId="{691BBE22-EE8D-4286-8C2F-5B5AE7B2F6AB}" type="sibTrans" cxnId="{2F9EE86A-F776-4815-8284-84DECDF87B63}">
      <dgm:prSet/>
      <dgm:spPr/>
      <dgm:t>
        <a:bodyPr/>
        <a:lstStyle/>
        <a:p>
          <a:endParaRPr lang="en-US"/>
        </a:p>
      </dgm:t>
    </dgm:pt>
    <dgm:pt modelId="{5F9A2C82-69C3-44DC-8B87-C8C9592B1999}">
      <dgm:prSet/>
      <dgm:spPr/>
      <dgm:t>
        <a:bodyPr/>
        <a:lstStyle/>
        <a:p>
          <a:r>
            <a:rPr lang="en-US"/>
            <a:t>Employment </a:t>
          </a:r>
        </a:p>
      </dgm:t>
    </dgm:pt>
    <dgm:pt modelId="{55FECFED-1C29-4922-85D1-88328FE85814}" type="parTrans" cxnId="{F10F4A6E-75BC-4DDD-AAAF-024A1C650ADE}">
      <dgm:prSet/>
      <dgm:spPr/>
      <dgm:t>
        <a:bodyPr/>
        <a:lstStyle/>
        <a:p>
          <a:endParaRPr lang="en-US"/>
        </a:p>
      </dgm:t>
    </dgm:pt>
    <dgm:pt modelId="{3A9197E9-2771-43A2-A5AD-84F159B27A5C}" type="sibTrans" cxnId="{F10F4A6E-75BC-4DDD-AAAF-024A1C650ADE}">
      <dgm:prSet/>
      <dgm:spPr/>
      <dgm:t>
        <a:bodyPr/>
        <a:lstStyle/>
        <a:p>
          <a:endParaRPr lang="en-US"/>
        </a:p>
      </dgm:t>
    </dgm:pt>
    <dgm:pt modelId="{EEC10C33-0871-3B43-A032-7F337D14E02D}" type="pres">
      <dgm:prSet presAssocID="{81364F62-D871-4909-9916-D9481EC81C80}" presName="diagram" presStyleCnt="0">
        <dgm:presLayoutVars>
          <dgm:dir/>
          <dgm:resizeHandles val="exact"/>
        </dgm:presLayoutVars>
      </dgm:prSet>
      <dgm:spPr/>
    </dgm:pt>
    <dgm:pt modelId="{FC4359A8-4381-774D-A9F1-A7DD50B03F34}" type="pres">
      <dgm:prSet presAssocID="{277018B6-736D-4DC5-A862-7E08EB719CA4}" presName="node" presStyleLbl="node1" presStyleIdx="0" presStyleCnt="6">
        <dgm:presLayoutVars>
          <dgm:bulletEnabled val="1"/>
        </dgm:presLayoutVars>
      </dgm:prSet>
      <dgm:spPr/>
    </dgm:pt>
    <dgm:pt modelId="{775660FA-0C71-4041-87EF-ACCCD2C39F89}" type="pres">
      <dgm:prSet presAssocID="{09A37AC6-F37C-4B6D-B105-0E4FD4D2F74B}" presName="sibTrans" presStyleCnt="0"/>
      <dgm:spPr/>
    </dgm:pt>
    <dgm:pt modelId="{ECC2197E-AC43-C140-A03C-40C44F59D6A7}" type="pres">
      <dgm:prSet presAssocID="{73A6896A-51EA-4A06-8B17-73DCBE6D74A7}" presName="node" presStyleLbl="node1" presStyleIdx="1" presStyleCnt="6">
        <dgm:presLayoutVars>
          <dgm:bulletEnabled val="1"/>
        </dgm:presLayoutVars>
      </dgm:prSet>
      <dgm:spPr/>
    </dgm:pt>
    <dgm:pt modelId="{EA118F64-0701-1F4E-8051-B138771AE7B3}" type="pres">
      <dgm:prSet presAssocID="{06C81138-521D-470F-AF02-CA269A4FCDEA}" presName="sibTrans" presStyleCnt="0"/>
      <dgm:spPr/>
    </dgm:pt>
    <dgm:pt modelId="{9FE96847-7DA9-7545-AB39-285FE72F1C3A}" type="pres">
      <dgm:prSet presAssocID="{E6CF60B2-DAA5-4979-B6FC-1BA02E61B601}" presName="node" presStyleLbl="node1" presStyleIdx="2" presStyleCnt="6">
        <dgm:presLayoutVars>
          <dgm:bulletEnabled val="1"/>
        </dgm:presLayoutVars>
      </dgm:prSet>
      <dgm:spPr/>
    </dgm:pt>
    <dgm:pt modelId="{B4437E08-608D-3F49-9CC7-93EF2C485060}" type="pres">
      <dgm:prSet presAssocID="{5EA7175E-2C12-48E3-9CF9-E3CCE8FD7188}" presName="sibTrans" presStyleCnt="0"/>
      <dgm:spPr/>
    </dgm:pt>
    <dgm:pt modelId="{339B5983-BAFE-A347-917F-B73F438B367B}" type="pres">
      <dgm:prSet presAssocID="{6ABB1ED9-F4E8-4D67-A83C-A79930284822}" presName="node" presStyleLbl="node1" presStyleIdx="3" presStyleCnt="6">
        <dgm:presLayoutVars>
          <dgm:bulletEnabled val="1"/>
        </dgm:presLayoutVars>
      </dgm:prSet>
      <dgm:spPr/>
    </dgm:pt>
    <dgm:pt modelId="{8DF18EAE-7605-F947-AAD0-CBF547F6648C}" type="pres">
      <dgm:prSet presAssocID="{4EAF484C-489F-4FA7-816C-E3B624CA9710}" presName="sibTrans" presStyleCnt="0"/>
      <dgm:spPr/>
    </dgm:pt>
    <dgm:pt modelId="{E304AA7D-48DB-5B48-AD3E-05E09A95ABBE}" type="pres">
      <dgm:prSet presAssocID="{11BCE1F2-F13B-4D5D-AE9E-9F4AB718A96B}" presName="node" presStyleLbl="node1" presStyleIdx="4" presStyleCnt="6">
        <dgm:presLayoutVars>
          <dgm:bulletEnabled val="1"/>
        </dgm:presLayoutVars>
      </dgm:prSet>
      <dgm:spPr/>
    </dgm:pt>
    <dgm:pt modelId="{A700302A-9C36-7C48-AC31-0F4A4521B1E1}" type="pres">
      <dgm:prSet presAssocID="{691BBE22-EE8D-4286-8C2F-5B5AE7B2F6AB}" presName="sibTrans" presStyleCnt="0"/>
      <dgm:spPr/>
    </dgm:pt>
    <dgm:pt modelId="{387E4E25-7874-7D4F-8E01-7650D962AC61}" type="pres">
      <dgm:prSet presAssocID="{5F9A2C82-69C3-44DC-8B87-C8C9592B1999}" presName="node" presStyleLbl="node1" presStyleIdx="5" presStyleCnt="6">
        <dgm:presLayoutVars>
          <dgm:bulletEnabled val="1"/>
        </dgm:presLayoutVars>
      </dgm:prSet>
      <dgm:spPr/>
    </dgm:pt>
  </dgm:ptLst>
  <dgm:cxnLst>
    <dgm:cxn modelId="{40195A04-AF13-4BC3-8CF4-34C0E050E20E}" srcId="{81364F62-D871-4909-9916-D9481EC81C80}" destId="{E6CF60B2-DAA5-4979-B6FC-1BA02E61B601}" srcOrd="2" destOrd="0" parTransId="{4F28957D-9930-40A4-AD54-3FD8A4C8314F}" sibTransId="{5EA7175E-2C12-48E3-9CF9-E3CCE8FD7188}"/>
    <dgm:cxn modelId="{F29D2D0D-0B21-C942-A60A-9D622C89FA4D}" type="presOf" srcId="{73A6896A-51EA-4A06-8B17-73DCBE6D74A7}" destId="{ECC2197E-AC43-C140-A03C-40C44F59D6A7}" srcOrd="0" destOrd="0" presId="urn:microsoft.com/office/officeart/2005/8/layout/default"/>
    <dgm:cxn modelId="{55430510-DE48-894F-B583-0249C8365A60}" type="presOf" srcId="{E6CF60B2-DAA5-4979-B6FC-1BA02E61B601}" destId="{9FE96847-7DA9-7545-AB39-285FE72F1C3A}" srcOrd="0" destOrd="0" presId="urn:microsoft.com/office/officeart/2005/8/layout/default"/>
    <dgm:cxn modelId="{B5450E1C-DA86-B443-B1BF-5FBF341412F1}" type="presOf" srcId="{5F9A2C82-69C3-44DC-8B87-C8C9592B1999}" destId="{387E4E25-7874-7D4F-8E01-7650D962AC61}" srcOrd="0" destOrd="0" presId="urn:microsoft.com/office/officeart/2005/8/layout/default"/>
    <dgm:cxn modelId="{D7849420-B678-3C48-95D6-0A6C79690F6B}" type="presOf" srcId="{81364F62-D871-4909-9916-D9481EC81C80}" destId="{EEC10C33-0871-3B43-A032-7F337D14E02D}" srcOrd="0" destOrd="0" presId="urn:microsoft.com/office/officeart/2005/8/layout/default"/>
    <dgm:cxn modelId="{5D776D3D-A9F7-4C65-A407-99E8B30601B3}" srcId="{81364F62-D871-4909-9916-D9481EC81C80}" destId="{6ABB1ED9-F4E8-4D67-A83C-A79930284822}" srcOrd="3" destOrd="0" parTransId="{DE328325-5CB8-4E47-BCC2-EC9C8E82E228}" sibTransId="{4EAF484C-489F-4FA7-816C-E3B624CA9710}"/>
    <dgm:cxn modelId="{96E58153-9A86-C24D-9884-B0ADAC1B6AB5}" type="presOf" srcId="{277018B6-736D-4DC5-A862-7E08EB719CA4}" destId="{FC4359A8-4381-774D-A9F1-A7DD50B03F34}" srcOrd="0" destOrd="0" presId="urn:microsoft.com/office/officeart/2005/8/layout/default"/>
    <dgm:cxn modelId="{2F9EE86A-F776-4815-8284-84DECDF87B63}" srcId="{81364F62-D871-4909-9916-D9481EC81C80}" destId="{11BCE1F2-F13B-4D5D-AE9E-9F4AB718A96B}" srcOrd="4" destOrd="0" parTransId="{CCB9C465-F938-4382-82EA-776FC954E811}" sibTransId="{691BBE22-EE8D-4286-8C2F-5B5AE7B2F6AB}"/>
    <dgm:cxn modelId="{F10F4A6E-75BC-4DDD-AAAF-024A1C650ADE}" srcId="{81364F62-D871-4909-9916-D9481EC81C80}" destId="{5F9A2C82-69C3-44DC-8B87-C8C9592B1999}" srcOrd="5" destOrd="0" parTransId="{55FECFED-1C29-4922-85D1-88328FE85814}" sibTransId="{3A9197E9-2771-43A2-A5AD-84F159B27A5C}"/>
    <dgm:cxn modelId="{E814546F-A6D3-4695-A6DF-45F855017F13}" srcId="{81364F62-D871-4909-9916-D9481EC81C80}" destId="{73A6896A-51EA-4A06-8B17-73DCBE6D74A7}" srcOrd="1" destOrd="0" parTransId="{517D2C2A-C071-4298-AE00-0EDF23970864}" sibTransId="{06C81138-521D-470F-AF02-CA269A4FCDEA}"/>
    <dgm:cxn modelId="{6DDB6BB7-FCAF-4627-9361-6D43B837A876}" srcId="{81364F62-D871-4909-9916-D9481EC81C80}" destId="{277018B6-736D-4DC5-A862-7E08EB719CA4}" srcOrd="0" destOrd="0" parTransId="{8F3BC892-837C-445D-9169-277E0A0D65CD}" sibTransId="{09A37AC6-F37C-4B6D-B105-0E4FD4D2F74B}"/>
    <dgm:cxn modelId="{7FA80EE2-A63B-254E-9C4B-44704016B600}" type="presOf" srcId="{11BCE1F2-F13B-4D5D-AE9E-9F4AB718A96B}" destId="{E304AA7D-48DB-5B48-AD3E-05E09A95ABBE}" srcOrd="0" destOrd="0" presId="urn:microsoft.com/office/officeart/2005/8/layout/default"/>
    <dgm:cxn modelId="{2FB6C2EB-D826-A149-AF02-21100D244F99}" type="presOf" srcId="{6ABB1ED9-F4E8-4D67-A83C-A79930284822}" destId="{339B5983-BAFE-A347-917F-B73F438B367B}" srcOrd="0" destOrd="0" presId="urn:microsoft.com/office/officeart/2005/8/layout/default"/>
    <dgm:cxn modelId="{332718C6-A17F-AB4C-9C5F-BCD18C8A8B8C}" type="presParOf" srcId="{EEC10C33-0871-3B43-A032-7F337D14E02D}" destId="{FC4359A8-4381-774D-A9F1-A7DD50B03F34}" srcOrd="0" destOrd="0" presId="urn:microsoft.com/office/officeart/2005/8/layout/default"/>
    <dgm:cxn modelId="{D11A8F43-0540-F34C-B45B-5F46FA913E53}" type="presParOf" srcId="{EEC10C33-0871-3B43-A032-7F337D14E02D}" destId="{775660FA-0C71-4041-87EF-ACCCD2C39F89}" srcOrd="1" destOrd="0" presId="urn:microsoft.com/office/officeart/2005/8/layout/default"/>
    <dgm:cxn modelId="{F977AB38-C00D-4646-A9FE-F48461C6BDE1}" type="presParOf" srcId="{EEC10C33-0871-3B43-A032-7F337D14E02D}" destId="{ECC2197E-AC43-C140-A03C-40C44F59D6A7}" srcOrd="2" destOrd="0" presId="urn:microsoft.com/office/officeart/2005/8/layout/default"/>
    <dgm:cxn modelId="{21461DD6-3115-0544-8077-83B9594D6274}" type="presParOf" srcId="{EEC10C33-0871-3B43-A032-7F337D14E02D}" destId="{EA118F64-0701-1F4E-8051-B138771AE7B3}" srcOrd="3" destOrd="0" presId="urn:microsoft.com/office/officeart/2005/8/layout/default"/>
    <dgm:cxn modelId="{3E893193-3FCA-6544-81BE-252292A41011}" type="presParOf" srcId="{EEC10C33-0871-3B43-A032-7F337D14E02D}" destId="{9FE96847-7DA9-7545-AB39-285FE72F1C3A}" srcOrd="4" destOrd="0" presId="urn:microsoft.com/office/officeart/2005/8/layout/default"/>
    <dgm:cxn modelId="{A2C64C92-767B-1B43-8A87-E28B4855F8BF}" type="presParOf" srcId="{EEC10C33-0871-3B43-A032-7F337D14E02D}" destId="{B4437E08-608D-3F49-9CC7-93EF2C485060}" srcOrd="5" destOrd="0" presId="urn:microsoft.com/office/officeart/2005/8/layout/default"/>
    <dgm:cxn modelId="{8178F2FE-1905-A348-80CC-EBDF3F17EFE1}" type="presParOf" srcId="{EEC10C33-0871-3B43-A032-7F337D14E02D}" destId="{339B5983-BAFE-A347-917F-B73F438B367B}" srcOrd="6" destOrd="0" presId="urn:microsoft.com/office/officeart/2005/8/layout/default"/>
    <dgm:cxn modelId="{4DCDA2C7-CA97-B54D-9AB2-ABEB72BD1426}" type="presParOf" srcId="{EEC10C33-0871-3B43-A032-7F337D14E02D}" destId="{8DF18EAE-7605-F947-AAD0-CBF547F6648C}" srcOrd="7" destOrd="0" presId="urn:microsoft.com/office/officeart/2005/8/layout/default"/>
    <dgm:cxn modelId="{5045A9A2-7A63-F04E-9CCB-2EA3AB8B0789}" type="presParOf" srcId="{EEC10C33-0871-3B43-A032-7F337D14E02D}" destId="{E304AA7D-48DB-5B48-AD3E-05E09A95ABBE}" srcOrd="8" destOrd="0" presId="urn:microsoft.com/office/officeart/2005/8/layout/default"/>
    <dgm:cxn modelId="{36501ECC-EB32-6547-9219-BDF81CED0B1F}" type="presParOf" srcId="{EEC10C33-0871-3B43-A032-7F337D14E02D}" destId="{A700302A-9C36-7C48-AC31-0F4A4521B1E1}" srcOrd="9" destOrd="0" presId="urn:microsoft.com/office/officeart/2005/8/layout/default"/>
    <dgm:cxn modelId="{4ADBE361-A4C9-8543-95FD-5B0439F2F8CC}" type="presParOf" srcId="{EEC10C33-0871-3B43-A032-7F337D14E02D}" destId="{387E4E25-7874-7D4F-8E01-7650D962AC6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B9B93-F1EE-43DE-9C0B-2D14A4D5401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98106A-06E2-4744-BE3D-717C2E91543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0C44F-54CD-4E5A-BE40-941626EB09C2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Programming is defining and solving problems</a:t>
          </a:r>
        </a:p>
      </dsp:txBody>
      <dsp:txXfrm>
        <a:off x="1834517" y="469890"/>
        <a:ext cx="3148942" cy="1335915"/>
      </dsp:txXfrm>
    </dsp:sp>
    <dsp:sp modelId="{DD00FF4E-C036-457E-92CB-0CDE09C6014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337A5-A04B-4A31-8390-1319F9A3197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B226AE-5F1B-436C-BC68-B9452CFB21E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Requires creativity </a:t>
          </a:r>
        </a:p>
      </dsp:txBody>
      <dsp:txXfrm>
        <a:off x="7154322" y="469890"/>
        <a:ext cx="3148942" cy="1335915"/>
      </dsp:txXfrm>
    </dsp:sp>
    <dsp:sp modelId="{F1FF6991-B360-4D31-9C93-CE2D771DECA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08F6C2-F0D0-40F7-8381-6AF03273126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BD5CA-3398-47E1-A829-7532C60277F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Clear definition of “problems” </a:t>
          </a:r>
        </a:p>
      </dsp:txBody>
      <dsp:txXfrm>
        <a:off x="1834517" y="2545532"/>
        <a:ext cx="3148942" cy="1335915"/>
      </dsp:txXfrm>
    </dsp:sp>
    <dsp:sp modelId="{A08EFAC1-78F9-4214-9F4F-31FCDC37F82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91AF20-C8C7-4EE4-8212-D5222048D10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BE086D-82A6-443D-87EF-18C8AB593BF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Solutions to “problems”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59A8-4381-774D-A9F1-A7DD50B03F3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Efficiency and Speed </a:t>
          </a:r>
        </a:p>
      </dsp:txBody>
      <dsp:txXfrm>
        <a:off x="0" y="39687"/>
        <a:ext cx="3286125" cy="1971675"/>
      </dsp:txXfrm>
    </dsp:sp>
    <dsp:sp modelId="{ECC2197E-AC43-C140-A03C-40C44F59D6A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Accurate</a:t>
          </a:r>
        </a:p>
      </dsp:txBody>
      <dsp:txXfrm>
        <a:off x="3614737" y="39687"/>
        <a:ext cx="3286125" cy="1971675"/>
      </dsp:txXfrm>
    </dsp:sp>
    <dsp:sp modelId="{9FE96847-7DA9-7545-AB39-285FE72F1C3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Replicability </a:t>
          </a:r>
        </a:p>
      </dsp:txBody>
      <dsp:txXfrm>
        <a:off x="7229475" y="39687"/>
        <a:ext cx="3286125" cy="1971675"/>
      </dsp:txXfrm>
    </dsp:sp>
    <dsp:sp modelId="{339B5983-BAFE-A347-917F-B73F438B367B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Customize</a:t>
          </a:r>
        </a:p>
      </dsp:txBody>
      <dsp:txXfrm>
        <a:off x="0" y="2339975"/>
        <a:ext cx="3286125" cy="1971675"/>
      </dsp:txXfrm>
    </dsp:sp>
    <dsp:sp modelId="{E304AA7D-48DB-5B48-AD3E-05E09A95ABBE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Collaboration</a:t>
          </a:r>
        </a:p>
      </dsp:txBody>
      <dsp:txXfrm>
        <a:off x="3614737" y="2339975"/>
        <a:ext cx="3286125" cy="1971675"/>
      </dsp:txXfrm>
    </dsp:sp>
    <dsp:sp modelId="{387E4E25-7874-7D4F-8E01-7650D962AC61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Employment 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drucker</a:t>
            </a:r>
            <a:r>
              <a:rPr lang="en-US" dirty="0"/>
              <a:t> is a management consultant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Coding 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Employment – more jobs, better jobs, more money -- Varies wildly, but on average, people who code make 20-30% more which is something like 10-20k more per year </a:t>
            </a:r>
          </a:p>
          <a:p>
            <a:r>
              <a:rPr lang="en-US" dirty="0"/>
              <a:t>Collaboration – compared to excel, GitHub on last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– are you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 because it considers how the player can win, then puts everything else in another case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2024</a:t>
            </a:r>
          </a:p>
          <a:p>
            <a:r>
              <a:rPr lang="en-US" dirty="0"/>
              <a:t>TF: </a:t>
            </a:r>
            <a:r>
              <a:rPr lang="en-US"/>
              <a:t>Eliana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(in many different programming languages)</a:t>
            </a:r>
          </a:p>
          <a:p>
            <a:pPr lvl="1"/>
            <a:r>
              <a:rPr lang="en-US" dirty="0"/>
              <a:t>What your computer runs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Notes you write yourself that the computer doesn’t read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</a:t>
            </a:r>
            <a:r>
              <a:rPr lang="en-US" dirty="0" err="1"/>
              <a:t>Jupyter</a:t>
            </a:r>
            <a:r>
              <a:rPr lang="en-US" dirty="0"/>
              <a:t> Notebooks,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more than 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5E3742-560E-3E00-4ABE-9AC0A404D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08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2B9B6-6F9D-5373-AD0C-C2AF26D4A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928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first step of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the writing process </a:t>
            </a:r>
          </a:p>
          <a:p>
            <a:pPr lvl="1"/>
            <a:r>
              <a:rPr lang="en-US" dirty="0"/>
              <a:t>Not a coding language</a:t>
            </a:r>
          </a:p>
          <a:p>
            <a:pPr lvl="1"/>
            <a:r>
              <a:rPr lang="en-US" dirty="0"/>
              <a:t>I do it on scrap paper or in comments at the top of my scripts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</a:t>
            </a:r>
          </a:p>
          <a:p>
            <a:pPr lvl="1"/>
            <a:r>
              <a:rPr lang="en-US" dirty="0"/>
              <a:t>Serves as road map and plan </a:t>
            </a:r>
          </a:p>
          <a:p>
            <a:pPr lvl="1"/>
            <a:r>
              <a:rPr lang="en-US" dirty="0"/>
              <a:t>Collaboration/Documentation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instructions with a partner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Have them “run” your code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398710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Write instructions for how to play Rock, Paper, Scissors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will need multiple cases </a:t>
            </a:r>
          </a:p>
          <a:p>
            <a:pPr marL="0" indent="0">
              <a:buNone/>
            </a:pPr>
            <a:r>
              <a:rPr lang="en-US" sz="3200" dirty="0"/>
              <a:t>(5 min) </a:t>
            </a:r>
          </a:p>
        </p:txBody>
      </p:sp>
    </p:spTree>
    <p:extLst>
      <p:ext uri="{BB962C8B-B14F-4D97-AF65-F5344CB8AC3E}">
        <p14:creationId xmlns:p14="http://schemas.microsoft.com/office/powerpoint/2010/main" val="413678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with a partner.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Play by the rules they just gave you.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Can you cheat??</a:t>
            </a:r>
          </a:p>
          <a:p>
            <a:pPr marL="0" indent="0">
              <a:buNone/>
            </a:pPr>
            <a:r>
              <a:rPr lang="en-US" sz="3200" dirty="0"/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68158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Player: choose rock paper scissor</a:t>
            </a:r>
          </a:p>
          <a:p>
            <a:pPr marL="0" indent="0">
              <a:buNone/>
            </a:pPr>
            <a:r>
              <a:rPr lang="en-US" sz="3600" dirty="0"/>
              <a:t>Computer: random generate rock paper scissor </a:t>
            </a:r>
          </a:p>
          <a:p>
            <a:pPr marL="0" indent="0">
              <a:buNone/>
            </a:pPr>
            <a:r>
              <a:rPr lang="en-US" sz="3600" dirty="0"/>
              <a:t>Compare P &amp; C </a:t>
            </a:r>
          </a:p>
          <a:p>
            <a:pPr marL="457200" lvl="1" indent="0">
              <a:buNone/>
            </a:pPr>
            <a:r>
              <a:rPr lang="en-US" sz="3200" dirty="0"/>
              <a:t>If P = Rock </a:t>
            </a:r>
          </a:p>
          <a:p>
            <a:pPr marL="914400" lvl="2" indent="0">
              <a:buNone/>
            </a:pPr>
            <a:r>
              <a:rPr lang="en-US" sz="2800" dirty="0"/>
              <a:t>And C = Rock: tie </a:t>
            </a:r>
          </a:p>
          <a:p>
            <a:pPr marL="914400" lvl="2" indent="0">
              <a:buNone/>
            </a:pPr>
            <a:r>
              <a:rPr lang="en-US" sz="2800" dirty="0"/>
              <a:t>And C = paper: player loses </a:t>
            </a:r>
          </a:p>
          <a:p>
            <a:pPr marL="914400" lvl="2" indent="0">
              <a:buNone/>
            </a:pPr>
            <a:r>
              <a:rPr lang="en-US" sz="2800" dirty="0"/>
              <a:t>And C = scissors: player wins</a:t>
            </a:r>
          </a:p>
          <a:p>
            <a:pPr marL="457200" lvl="1" indent="0">
              <a:buNone/>
            </a:pPr>
            <a:r>
              <a:rPr lang="en-US" sz="3200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  <a:endParaRPr lang="en-US" sz="2000" dirty="0"/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6D852D4-B074-D171-DD46-F511410D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8" r="2214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Lazy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C2FE-C2E7-2785-9263-07ABA8296779}"/>
              </a:ext>
            </a:extLst>
          </p:cNvPr>
          <p:cNvSpPr txBox="1"/>
          <p:nvPr/>
        </p:nvSpPr>
        <p:spPr>
          <a:xfrm>
            <a:off x="2569029" y="1378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pPr lvl="1"/>
            <a:r>
              <a:rPr lang="en-US" dirty="0"/>
              <a:t>But if you don’t know how to define and solve problems,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pPr lvl="1"/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solve 100% of what we do this week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/>
              <a:t>What’s next  </a:t>
            </a:r>
          </a:p>
        </p:txBody>
      </p:sp>
      <p:pic>
        <p:nvPicPr>
          <p:cNvPr id="5" name="Picture 4" descr="Coffee on white background">
            <a:extLst>
              <a:ext uri="{FF2B5EF4-FFF2-40B4-BE49-F238E27FC236}">
                <a16:creationId xmlns:a16="http://schemas.microsoft.com/office/drawing/2014/main" id="{58B60D00-5192-8538-62BF-20F8C2CA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9" b="1"/>
          <a:stretch/>
        </p:blipFill>
        <p:spPr>
          <a:xfrm>
            <a:off x="1155547" y="637762"/>
            <a:ext cx="4284408" cy="55767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34939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2555978"/>
            <a:ext cx="4310698" cy="3658554"/>
          </a:xfrm>
        </p:spPr>
        <p:txBody>
          <a:bodyPr>
            <a:normAutofit/>
          </a:bodyPr>
          <a:lstStyle/>
          <a:p>
            <a:r>
              <a:rPr lang="en-US" sz="2000"/>
              <a:t>30 min break </a:t>
            </a:r>
          </a:p>
          <a:p>
            <a:r>
              <a:rPr lang="en-US" sz="200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Sustainable development: </a:t>
            </a:r>
            <a:r>
              <a:rPr lang="en-US" sz="1600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sz="1600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T</a:t>
            </a:r>
            <a:r>
              <a:rPr lang="en-US" sz="1600" dirty="0">
                <a:latin typeface="Söhne"/>
              </a:rPr>
              <a:t>he environment affects this </a:t>
            </a:r>
          </a:p>
          <a:p>
            <a:pPr lvl="1"/>
            <a:r>
              <a:rPr lang="en-US" sz="1600" dirty="0">
                <a:latin typeface="Söhne"/>
              </a:rPr>
              <a:t>That effect can be hard to observe/measure </a:t>
            </a:r>
          </a:p>
          <a:p>
            <a:r>
              <a:rPr lang="en-US" sz="1600" b="0" i="0" dirty="0">
                <a:effectLst/>
                <a:latin typeface="Söhne"/>
              </a:rPr>
              <a:t>Explosion of data and computing power can help us observe and understand how nature affects sustainable development </a:t>
            </a:r>
          </a:p>
          <a:p>
            <a:r>
              <a:rPr lang="en-US" sz="1600" b="0" i="0" dirty="0">
                <a:effectLst/>
                <a:latin typeface="Söhne"/>
              </a:rPr>
              <a:t>“What gets measured gets managed” – Peter Drucker</a:t>
            </a:r>
            <a:r>
              <a:rPr lang="en-US" sz="1600" dirty="0">
                <a:latin typeface="Söhne"/>
              </a:rPr>
              <a:t> (</a:t>
            </a:r>
            <a:r>
              <a:rPr lang="en-US" sz="1600" b="0" i="0" dirty="0">
                <a:effectLst/>
                <a:latin typeface="Söhne"/>
              </a:rPr>
              <a:t>maybe?)</a:t>
            </a:r>
          </a:p>
          <a:p>
            <a:endParaRPr lang="en-US" sz="1600" b="0" i="0" dirty="0">
              <a:effectLst/>
              <a:latin typeface="Söhne"/>
            </a:endParaRP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7EDB4-72CD-1B62-19C1-A3D670D7B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4" r="250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Eliana’s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10268643" cy="3729034"/>
          </a:xfrm>
        </p:spPr>
        <p:txBody>
          <a:bodyPr>
            <a:normAutofit/>
          </a:bodyPr>
          <a:lstStyle/>
          <a:p>
            <a:r>
              <a:rPr lang="en-US" sz="2000" dirty="0"/>
              <a:t>Majored in Environmental Studies and Economics</a:t>
            </a:r>
          </a:p>
          <a:p>
            <a:r>
              <a:rPr lang="en-US" sz="2000" dirty="0"/>
              <a:t>Didn’t start coding till junior year of college</a:t>
            </a:r>
          </a:p>
          <a:p>
            <a:pPr lvl="1"/>
            <a:r>
              <a:rPr lang="en-US" sz="2000" dirty="0"/>
              <a:t>Felt a huge barrier to entry compared to peers with programming backgrounds</a:t>
            </a:r>
          </a:p>
          <a:p>
            <a:r>
              <a:rPr lang="en-US" sz="2000" dirty="0"/>
              <a:t>Started with classes in R</a:t>
            </a:r>
          </a:p>
          <a:p>
            <a:r>
              <a:rPr lang="en-US" sz="2000" dirty="0"/>
              <a:t>Now other languages like Python and Google Earth Engine JavaScript are easy to self-learn with online resources</a:t>
            </a:r>
          </a:p>
          <a:p>
            <a:r>
              <a:rPr lang="en-US" sz="2000" dirty="0"/>
              <a:t>Master’s thesis: Agribusiness lobbying on Brazilian economy and public health (remotely-sensed crop data, decades of municipal election data)</a:t>
            </a:r>
          </a:p>
        </p:txBody>
      </p:sp>
    </p:spTree>
    <p:extLst>
      <p:ext uri="{BB962C8B-B14F-4D97-AF65-F5344CB8AC3E}">
        <p14:creationId xmlns:p14="http://schemas.microsoft.com/office/powerpoint/2010/main" val="28924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/>
              <a:t>Introductions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3937"/>
            <a:ext cx="10515600" cy="4351338"/>
          </a:xfrm>
        </p:spPr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45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9:30am to ~noon</a:t>
            </a:r>
          </a:p>
          <a:p>
            <a:pPr lvl="1"/>
            <a:r>
              <a:rPr lang="en-US" dirty="0"/>
              <a:t>Two 60 to 80-minute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pPr lvl="1"/>
            <a:r>
              <a:rPr lang="en-US" dirty="0"/>
              <a:t>Lunch!</a:t>
            </a:r>
          </a:p>
          <a:p>
            <a:r>
              <a:rPr lang="en-US" dirty="0"/>
              <a:t>A mini problem set every day</a:t>
            </a:r>
          </a:p>
          <a:p>
            <a:pPr lvl="1"/>
            <a:r>
              <a:rPr lang="en-US" dirty="0"/>
              <a:t>Not graded, but Eliana providing some feedback</a:t>
            </a:r>
          </a:p>
          <a:p>
            <a:pPr lvl="1"/>
            <a:r>
              <a:rPr lang="en-US" dirty="0"/>
              <a:t>I will release my code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301 Prospect St, room 101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DC56-D288-1047-7CDF-D4E14E6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Material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173B2D6-A727-3679-6A2D-2BFDFA6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Management and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297</TotalTime>
  <Words>1641</Words>
  <Application>Microsoft Macintosh PowerPoint</Application>
  <PresentationFormat>Widescreen</PresentationFormat>
  <Paragraphs>227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Söhne</vt:lpstr>
      <vt:lpstr>Times New Roman</vt:lpstr>
      <vt:lpstr>Office Theme</vt:lpstr>
      <vt:lpstr>Introduction / Thinking Like a Computer </vt:lpstr>
      <vt:lpstr>My background</vt:lpstr>
      <vt:lpstr>My motivation for knowing how to program</vt:lpstr>
      <vt:lpstr>Eliana’s background</vt:lpstr>
      <vt:lpstr>Introductions</vt:lpstr>
      <vt:lpstr>Logistics</vt:lpstr>
      <vt:lpstr>Outline of Material</vt:lpstr>
      <vt:lpstr>Thinking Like A Computer</vt:lpstr>
      <vt:lpstr>What is programming </vt:lpstr>
      <vt:lpstr>What is programming </vt:lpstr>
      <vt:lpstr>Some definitions</vt:lpstr>
      <vt:lpstr>Think like a computer: more than coding</vt:lpstr>
      <vt:lpstr>Think like a computer: coding</vt:lpstr>
      <vt:lpstr>Pseudo Code – first step of coding</vt:lpstr>
      <vt:lpstr>Exercise One: Coffee </vt:lpstr>
      <vt:lpstr>Exercise One: Coffee </vt:lpstr>
      <vt:lpstr>Exercise Two: Rock Paper Scissors </vt:lpstr>
      <vt:lpstr>Exercise Two: Rock Paper Scissors </vt:lpstr>
      <vt:lpstr>My pseudo code (lazy)</vt:lpstr>
      <vt:lpstr>Not Lazy Pseudo Code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112</cp:revision>
  <dcterms:created xsi:type="dcterms:W3CDTF">2023-12-21T16:09:07Z</dcterms:created>
  <dcterms:modified xsi:type="dcterms:W3CDTF">2024-01-09T23:09:38Z</dcterms:modified>
</cp:coreProperties>
</file>