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61" r:id="rId2"/>
    <p:sldId id="258" r:id="rId3"/>
    <p:sldId id="288" r:id="rId4"/>
    <p:sldId id="264" r:id="rId5"/>
    <p:sldId id="326" r:id="rId6"/>
    <p:sldId id="267" r:id="rId7"/>
    <p:sldId id="262" r:id="rId8"/>
    <p:sldId id="263" r:id="rId9"/>
    <p:sldId id="266" r:id="rId10"/>
    <p:sldId id="268" r:id="rId11"/>
    <p:sldId id="320" r:id="rId12"/>
    <p:sldId id="321" r:id="rId13"/>
    <p:sldId id="286" r:id="rId14"/>
    <p:sldId id="322" r:id="rId15"/>
    <p:sldId id="323" r:id="rId16"/>
    <p:sldId id="274" r:id="rId17"/>
    <p:sldId id="275" r:id="rId18"/>
    <p:sldId id="327"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9A25DD56-9A90-5242-A803-CE739677DF6A}">
          <p14:sldIdLst>
            <p14:sldId id="261"/>
            <p14:sldId id="258"/>
            <p14:sldId id="288"/>
            <p14:sldId id="264"/>
            <p14:sldId id="326"/>
            <p14:sldId id="267"/>
            <p14:sldId id="262"/>
            <p14:sldId id="263"/>
            <p14:sldId id="266"/>
            <p14:sldId id="268"/>
            <p14:sldId id="320"/>
            <p14:sldId id="321"/>
            <p14:sldId id="286"/>
            <p14:sldId id="322"/>
            <p14:sldId id="323"/>
            <p14:sldId id="274"/>
            <p14:sldId id="275"/>
            <p14:sldId id="327"/>
            <p14:sldId id="27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4DF3342-84BB-27D2-9AB5-1E121D9AB892}" name="Chen-Wolf, Angela" initials="CWA" userId="S::angela.chen-wolf@yale.edu::135c044c-ef94-43db-a7f8-bddb6e9adc25" providerId="AD"/>
  <p188:author id="{9FC38EBB-1D20-1A85-035D-5294A70E652E}" name="Farview Collective" initials="" userId="S::info@farviewcollective.com::42f34dfc-01ae-45ce-8c56-15fd67dd794c"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63AA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5"/>
    <p:restoredTop sz="97013"/>
  </p:normalViewPr>
  <p:slideViewPr>
    <p:cSldViewPr snapToGrid="0">
      <p:cViewPr varScale="1">
        <p:scale>
          <a:sx n="160" d="100"/>
          <a:sy n="160" d="100"/>
        </p:scale>
        <p:origin x="8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71FF9B-3D3B-43A0-AE8B-2FA3BD50201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9F05E33-E228-424B-A647-AB9C3B245C5B}">
      <dgm:prSet/>
      <dgm:spPr/>
      <dgm:t>
        <a:bodyPr/>
        <a:lstStyle/>
        <a:p>
          <a:r>
            <a:rPr lang="en-US" dirty="0"/>
            <a:t>Write “instructions” for how to brew a cup of coffee/tea</a:t>
          </a:r>
        </a:p>
      </dgm:t>
    </dgm:pt>
    <dgm:pt modelId="{C7427548-D895-4DB1-8D80-2706984E6126}" type="parTrans" cxnId="{E2162C74-F667-41FC-BED7-94F55E3FE7A5}">
      <dgm:prSet/>
      <dgm:spPr/>
      <dgm:t>
        <a:bodyPr/>
        <a:lstStyle/>
        <a:p>
          <a:endParaRPr lang="en-US"/>
        </a:p>
      </dgm:t>
    </dgm:pt>
    <dgm:pt modelId="{6FE51A86-B01F-483B-AD38-631D4AC8133C}" type="sibTrans" cxnId="{E2162C74-F667-41FC-BED7-94F55E3FE7A5}">
      <dgm:prSet/>
      <dgm:spPr/>
      <dgm:t>
        <a:bodyPr/>
        <a:lstStyle/>
        <a:p>
          <a:endParaRPr lang="en-US"/>
        </a:p>
      </dgm:t>
    </dgm:pt>
    <dgm:pt modelId="{4D63CFA3-0FF7-4CDD-8000-1E2C165D663A}">
      <dgm:prSet/>
      <dgm:spPr/>
      <dgm:t>
        <a:bodyPr/>
        <a:lstStyle/>
        <a:p>
          <a:r>
            <a:rPr lang="en-US"/>
            <a:t>[pause video for 3 min to do so]</a:t>
          </a:r>
        </a:p>
      </dgm:t>
    </dgm:pt>
    <dgm:pt modelId="{801318C0-5DBC-4286-9AB0-5B4F8538ADD3}" type="parTrans" cxnId="{C4872299-888B-49B2-8DCD-302DF1AB4B50}">
      <dgm:prSet/>
      <dgm:spPr/>
      <dgm:t>
        <a:bodyPr/>
        <a:lstStyle/>
        <a:p>
          <a:endParaRPr lang="en-US"/>
        </a:p>
      </dgm:t>
    </dgm:pt>
    <dgm:pt modelId="{2FF6ED4E-36B1-4E63-A401-F33C6F6A92F3}" type="sibTrans" cxnId="{C4872299-888B-49B2-8DCD-302DF1AB4B50}">
      <dgm:prSet/>
      <dgm:spPr/>
      <dgm:t>
        <a:bodyPr/>
        <a:lstStyle/>
        <a:p>
          <a:endParaRPr lang="en-US"/>
        </a:p>
      </dgm:t>
    </dgm:pt>
    <dgm:pt modelId="{8D46AC13-71FD-4DF5-BFE0-0F2F2CD5D0C9}" type="pres">
      <dgm:prSet presAssocID="{A071FF9B-3D3B-43A0-AE8B-2FA3BD502012}" presName="root" presStyleCnt="0">
        <dgm:presLayoutVars>
          <dgm:dir/>
          <dgm:resizeHandles val="exact"/>
        </dgm:presLayoutVars>
      </dgm:prSet>
      <dgm:spPr/>
    </dgm:pt>
    <dgm:pt modelId="{0EA8C4C8-19E2-4950-9925-8460190E9252}" type="pres">
      <dgm:prSet presAssocID="{59F05E33-E228-424B-A647-AB9C3B245C5B}" presName="compNode" presStyleCnt="0"/>
      <dgm:spPr/>
    </dgm:pt>
    <dgm:pt modelId="{2E8084AD-914E-42F8-8DEE-DB1E40C4C1FB}" type="pres">
      <dgm:prSet presAssocID="{59F05E33-E228-424B-A647-AB9C3B245C5B}" presName="bgRect" presStyleLbl="bgShp" presStyleIdx="0" presStyleCnt="2"/>
      <dgm:spPr/>
    </dgm:pt>
    <dgm:pt modelId="{252A10FF-FF3D-4829-856B-C1A961D3042E}" type="pres">
      <dgm:prSet presAssocID="{59F05E33-E228-424B-A647-AB9C3B245C5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
        </a:ext>
      </dgm:extLst>
    </dgm:pt>
    <dgm:pt modelId="{32B40BD9-874A-49E7-BB35-F6ADC48802B5}" type="pres">
      <dgm:prSet presAssocID="{59F05E33-E228-424B-A647-AB9C3B245C5B}" presName="spaceRect" presStyleCnt="0"/>
      <dgm:spPr/>
    </dgm:pt>
    <dgm:pt modelId="{BB42F532-1472-4B82-8504-7EA6CDECA90F}" type="pres">
      <dgm:prSet presAssocID="{59F05E33-E228-424B-A647-AB9C3B245C5B}" presName="parTx" presStyleLbl="revTx" presStyleIdx="0" presStyleCnt="2">
        <dgm:presLayoutVars>
          <dgm:chMax val="0"/>
          <dgm:chPref val="0"/>
        </dgm:presLayoutVars>
      </dgm:prSet>
      <dgm:spPr/>
    </dgm:pt>
    <dgm:pt modelId="{43BE7687-85B9-4890-A512-C38C359329A1}" type="pres">
      <dgm:prSet presAssocID="{6FE51A86-B01F-483B-AD38-631D4AC8133C}" presName="sibTrans" presStyleCnt="0"/>
      <dgm:spPr/>
    </dgm:pt>
    <dgm:pt modelId="{60FF9062-C1ED-424F-B819-D02CC2C991D6}" type="pres">
      <dgm:prSet presAssocID="{4D63CFA3-0FF7-4CDD-8000-1E2C165D663A}" presName="compNode" presStyleCnt="0"/>
      <dgm:spPr/>
    </dgm:pt>
    <dgm:pt modelId="{DCE44802-AD78-4E23-88B7-A466E3093377}" type="pres">
      <dgm:prSet presAssocID="{4D63CFA3-0FF7-4CDD-8000-1E2C165D663A}" presName="bgRect" presStyleLbl="bgShp" presStyleIdx="1" presStyleCnt="2"/>
      <dgm:spPr/>
    </dgm:pt>
    <dgm:pt modelId="{34FBD9FE-2727-41CF-A11B-E7B9FB27C1D1}" type="pres">
      <dgm:prSet presAssocID="{4D63CFA3-0FF7-4CDD-8000-1E2C165D663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use"/>
        </a:ext>
      </dgm:extLst>
    </dgm:pt>
    <dgm:pt modelId="{824EE103-8C52-4737-AC13-5D53245E2583}" type="pres">
      <dgm:prSet presAssocID="{4D63CFA3-0FF7-4CDD-8000-1E2C165D663A}" presName="spaceRect" presStyleCnt="0"/>
      <dgm:spPr/>
    </dgm:pt>
    <dgm:pt modelId="{E1FF9B21-AC77-4ABB-B5B9-86A18E131E17}" type="pres">
      <dgm:prSet presAssocID="{4D63CFA3-0FF7-4CDD-8000-1E2C165D663A}" presName="parTx" presStyleLbl="revTx" presStyleIdx="1" presStyleCnt="2">
        <dgm:presLayoutVars>
          <dgm:chMax val="0"/>
          <dgm:chPref val="0"/>
        </dgm:presLayoutVars>
      </dgm:prSet>
      <dgm:spPr/>
    </dgm:pt>
  </dgm:ptLst>
  <dgm:cxnLst>
    <dgm:cxn modelId="{E2162C74-F667-41FC-BED7-94F55E3FE7A5}" srcId="{A071FF9B-3D3B-43A0-AE8B-2FA3BD502012}" destId="{59F05E33-E228-424B-A647-AB9C3B245C5B}" srcOrd="0" destOrd="0" parTransId="{C7427548-D895-4DB1-8D80-2706984E6126}" sibTransId="{6FE51A86-B01F-483B-AD38-631D4AC8133C}"/>
    <dgm:cxn modelId="{52278B81-AB1A-47B1-81CA-99FA687E7F87}" type="presOf" srcId="{4D63CFA3-0FF7-4CDD-8000-1E2C165D663A}" destId="{E1FF9B21-AC77-4ABB-B5B9-86A18E131E17}" srcOrd="0" destOrd="0" presId="urn:microsoft.com/office/officeart/2018/2/layout/IconVerticalSolidList"/>
    <dgm:cxn modelId="{26E2958B-4E17-4140-B1E3-8E608F5985FB}" type="presOf" srcId="{A071FF9B-3D3B-43A0-AE8B-2FA3BD502012}" destId="{8D46AC13-71FD-4DF5-BFE0-0F2F2CD5D0C9}" srcOrd="0" destOrd="0" presId="urn:microsoft.com/office/officeart/2018/2/layout/IconVerticalSolidList"/>
    <dgm:cxn modelId="{C4872299-888B-49B2-8DCD-302DF1AB4B50}" srcId="{A071FF9B-3D3B-43A0-AE8B-2FA3BD502012}" destId="{4D63CFA3-0FF7-4CDD-8000-1E2C165D663A}" srcOrd="1" destOrd="0" parTransId="{801318C0-5DBC-4286-9AB0-5B4F8538ADD3}" sibTransId="{2FF6ED4E-36B1-4E63-A401-F33C6F6A92F3}"/>
    <dgm:cxn modelId="{3A496F9E-76D1-40FF-90C9-0BD7554A34E1}" type="presOf" srcId="{59F05E33-E228-424B-A647-AB9C3B245C5B}" destId="{BB42F532-1472-4B82-8504-7EA6CDECA90F}" srcOrd="0" destOrd="0" presId="urn:microsoft.com/office/officeart/2018/2/layout/IconVerticalSolidList"/>
    <dgm:cxn modelId="{24F5062E-C502-48A7-95F7-9D10441AEC2A}" type="presParOf" srcId="{8D46AC13-71FD-4DF5-BFE0-0F2F2CD5D0C9}" destId="{0EA8C4C8-19E2-4950-9925-8460190E9252}" srcOrd="0" destOrd="0" presId="urn:microsoft.com/office/officeart/2018/2/layout/IconVerticalSolidList"/>
    <dgm:cxn modelId="{0F9CCBB2-B5ED-4236-8835-6D16BFF80BE9}" type="presParOf" srcId="{0EA8C4C8-19E2-4950-9925-8460190E9252}" destId="{2E8084AD-914E-42F8-8DEE-DB1E40C4C1FB}" srcOrd="0" destOrd="0" presId="urn:microsoft.com/office/officeart/2018/2/layout/IconVerticalSolidList"/>
    <dgm:cxn modelId="{E94845A5-BA83-4534-AF68-3AE2C81ADE20}" type="presParOf" srcId="{0EA8C4C8-19E2-4950-9925-8460190E9252}" destId="{252A10FF-FF3D-4829-856B-C1A961D3042E}" srcOrd="1" destOrd="0" presId="urn:microsoft.com/office/officeart/2018/2/layout/IconVerticalSolidList"/>
    <dgm:cxn modelId="{30CBB979-8249-449D-835F-2E7461B5EE07}" type="presParOf" srcId="{0EA8C4C8-19E2-4950-9925-8460190E9252}" destId="{32B40BD9-874A-49E7-BB35-F6ADC48802B5}" srcOrd="2" destOrd="0" presId="urn:microsoft.com/office/officeart/2018/2/layout/IconVerticalSolidList"/>
    <dgm:cxn modelId="{D51AA75D-0B45-4842-A3D2-BAE254C5A266}" type="presParOf" srcId="{0EA8C4C8-19E2-4950-9925-8460190E9252}" destId="{BB42F532-1472-4B82-8504-7EA6CDECA90F}" srcOrd="3" destOrd="0" presId="urn:microsoft.com/office/officeart/2018/2/layout/IconVerticalSolidList"/>
    <dgm:cxn modelId="{4A328398-85B8-4309-AA5B-A5350D46BFBA}" type="presParOf" srcId="{8D46AC13-71FD-4DF5-BFE0-0F2F2CD5D0C9}" destId="{43BE7687-85B9-4890-A512-C38C359329A1}" srcOrd="1" destOrd="0" presId="urn:microsoft.com/office/officeart/2018/2/layout/IconVerticalSolidList"/>
    <dgm:cxn modelId="{4F4484E0-48CC-41CF-A566-D1EB27AB106A}" type="presParOf" srcId="{8D46AC13-71FD-4DF5-BFE0-0F2F2CD5D0C9}" destId="{60FF9062-C1ED-424F-B819-D02CC2C991D6}" srcOrd="2" destOrd="0" presId="urn:microsoft.com/office/officeart/2018/2/layout/IconVerticalSolidList"/>
    <dgm:cxn modelId="{AE35286E-E018-4FEC-B3AB-34A3D8EC86B3}" type="presParOf" srcId="{60FF9062-C1ED-424F-B819-D02CC2C991D6}" destId="{DCE44802-AD78-4E23-88B7-A466E3093377}" srcOrd="0" destOrd="0" presId="urn:microsoft.com/office/officeart/2018/2/layout/IconVerticalSolidList"/>
    <dgm:cxn modelId="{ABB76599-A4AA-4759-995A-BCA4A67F8A0F}" type="presParOf" srcId="{60FF9062-C1ED-424F-B819-D02CC2C991D6}" destId="{34FBD9FE-2727-41CF-A11B-E7B9FB27C1D1}" srcOrd="1" destOrd="0" presId="urn:microsoft.com/office/officeart/2018/2/layout/IconVerticalSolidList"/>
    <dgm:cxn modelId="{7F489F7A-495A-460B-9AF1-5571ECFF637D}" type="presParOf" srcId="{60FF9062-C1ED-424F-B819-D02CC2C991D6}" destId="{824EE103-8C52-4737-AC13-5D53245E2583}" srcOrd="2" destOrd="0" presId="urn:microsoft.com/office/officeart/2018/2/layout/IconVerticalSolidList"/>
    <dgm:cxn modelId="{3AF1A665-C9B2-4B47-8138-72036720AA0D}" type="presParOf" srcId="{60FF9062-C1ED-424F-B819-D02CC2C991D6}" destId="{E1FF9B21-AC77-4ABB-B5B9-86A18E131E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2F0D2C-6299-40F9-8E02-AB3A697B4B56}"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1DF2E099-74E6-43CF-96F9-73906495D27E}">
      <dgm:prSet/>
      <dgm:spPr/>
      <dgm:t>
        <a:bodyPr/>
        <a:lstStyle/>
        <a:p>
          <a:pPr>
            <a:defRPr cap="all"/>
          </a:pPr>
          <a:r>
            <a:rPr lang="en-US" dirty="0"/>
            <a:t>Write instructions for how to play Rock, Paper, Scissors</a:t>
          </a:r>
        </a:p>
      </dgm:t>
    </dgm:pt>
    <dgm:pt modelId="{5BE744E5-B4A0-4194-9170-0BC72CB5D7D4}" type="parTrans" cxnId="{55D522DC-1576-495D-AA9B-B53749181A08}">
      <dgm:prSet/>
      <dgm:spPr/>
      <dgm:t>
        <a:bodyPr/>
        <a:lstStyle/>
        <a:p>
          <a:endParaRPr lang="en-US"/>
        </a:p>
      </dgm:t>
    </dgm:pt>
    <dgm:pt modelId="{10823458-4B31-4054-9AC9-C14BDFC72CD0}" type="sibTrans" cxnId="{55D522DC-1576-495D-AA9B-B53749181A08}">
      <dgm:prSet/>
      <dgm:spPr/>
      <dgm:t>
        <a:bodyPr/>
        <a:lstStyle/>
        <a:p>
          <a:endParaRPr lang="en-US"/>
        </a:p>
      </dgm:t>
    </dgm:pt>
    <dgm:pt modelId="{BACEFCFD-4133-444E-A096-4D2C8C678DCC}">
      <dgm:prSet/>
      <dgm:spPr/>
      <dgm:t>
        <a:bodyPr/>
        <a:lstStyle/>
        <a:p>
          <a:pPr>
            <a:defRPr cap="all"/>
          </a:pPr>
          <a:r>
            <a:rPr lang="en-US" dirty="0"/>
            <a:t>[pause video for 5 min to do so]</a:t>
          </a:r>
        </a:p>
      </dgm:t>
    </dgm:pt>
    <dgm:pt modelId="{3DE6B9C7-E06B-4D39-9774-A4B69A0A29A7}" type="parTrans" cxnId="{FC3E400E-5FB7-451F-AD56-702510C07E39}">
      <dgm:prSet/>
      <dgm:spPr/>
      <dgm:t>
        <a:bodyPr/>
        <a:lstStyle/>
        <a:p>
          <a:endParaRPr lang="en-US"/>
        </a:p>
      </dgm:t>
    </dgm:pt>
    <dgm:pt modelId="{2478DA62-2F21-4955-AB58-68755527F633}" type="sibTrans" cxnId="{FC3E400E-5FB7-451F-AD56-702510C07E39}">
      <dgm:prSet/>
      <dgm:spPr/>
      <dgm:t>
        <a:bodyPr/>
        <a:lstStyle/>
        <a:p>
          <a:endParaRPr lang="en-US"/>
        </a:p>
      </dgm:t>
    </dgm:pt>
    <dgm:pt modelId="{24F418E3-4CCA-45D6-919C-99F5D2A54B23}" type="pres">
      <dgm:prSet presAssocID="{F22F0D2C-6299-40F9-8E02-AB3A697B4B56}" presName="root" presStyleCnt="0">
        <dgm:presLayoutVars>
          <dgm:dir/>
          <dgm:resizeHandles val="exact"/>
        </dgm:presLayoutVars>
      </dgm:prSet>
      <dgm:spPr/>
    </dgm:pt>
    <dgm:pt modelId="{2BB0892A-6685-4F0A-907B-DDFF0E86A3D9}" type="pres">
      <dgm:prSet presAssocID="{1DF2E099-74E6-43CF-96F9-73906495D27E}" presName="compNode" presStyleCnt="0"/>
      <dgm:spPr/>
    </dgm:pt>
    <dgm:pt modelId="{1DE2F305-B44A-4255-89B3-052D0AD564CE}" type="pres">
      <dgm:prSet presAssocID="{1DF2E099-74E6-43CF-96F9-73906495D27E}" presName="iconBgRect" presStyleLbl="bgShp" presStyleIdx="0" presStyleCnt="2"/>
      <dgm:spPr/>
    </dgm:pt>
    <dgm:pt modelId="{D72A47EE-09BD-4297-9D6B-E696A68126D9}" type="pres">
      <dgm:prSet presAssocID="{1DF2E099-74E6-43CF-96F9-73906495D27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issors"/>
        </a:ext>
      </dgm:extLst>
    </dgm:pt>
    <dgm:pt modelId="{8284BC07-0971-4C84-846C-4F6BAA82437E}" type="pres">
      <dgm:prSet presAssocID="{1DF2E099-74E6-43CF-96F9-73906495D27E}" presName="spaceRect" presStyleCnt="0"/>
      <dgm:spPr/>
    </dgm:pt>
    <dgm:pt modelId="{3D9A8F8D-F25E-46BD-BCF4-3B468C89503A}" type="pres">
      <dgm:prSet presAssocID="{1DF2E099-74E6-43CF-96F9-73906495D27E}" presName="textRect" presStyleLbl="revTx" presStyleIdx="0" presStyleCnt="2">
        <dgm:presLayoutVars>
          <dgm:chMax val="1"/>
          <dgm:chPref val="1"/>
        </dgm:presLayoutVars>
      </dgm:prSet>
      <dgm:spPr/>
    </dgm:pt>
    <dgm:pt modelId="{824D17CA-A861-4A13-9FA4-8CD78F760992}" type="pres">
      <dgm:prSet presAssocID="{10823458-4B31-4054-9AC9-C14BDFC72CD0}" presName="sibTrans" presStyleCnt="0"/>
      <dgm:spPr/>
    </dgm:pt>
    <dgm:pt modelId="{FC9D20BB-5009-4A52-899C-6F3A764D1632}" type="pres">
      <dgm:prSet presAssocID="{BACEFCFD-4133-444E-A096-4D2C8C678DCC}" presName="compNode" presStyleCnt="0"/>
      <dgm:spPr/>
    </dgm:pt>
    <dgm:pt modelId="{98FB2943-7E0B-4DE4-BDB4-D469A0B2B1D8}" type="pres">
      <dgm:prSet presAssocID="{BACEFCFD-4133-444E-A096-4D2C8C678DCC}" presName="iconBgRect" presStyleLbl="bgShp" presStyleIdx="1" presStyleCnt="2"/>
      <dgm:spPr/>
    </dgm:pt>
    <dgm:pt modelId="{A5DAFF94-3BAC-4EAC-BA3C-706E99255A7B}" type="pres">
      <dgm:prSet presAssocID="{BACEFCFD-4133-444E-A096-4D2C8C678DC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use"/>
        </a:ext>
      </dgm:extLst>
    </dgm:pt>
    <dgm:pt modelId="{B920E96C-7D75-403F-9720-E8942FFFBA7B}" type="pres">
      <dgm:prSet presAssocID="{BACEFCFD-4133-444E-A096-4D2C8C678DCC}" presName="spaceRect" presStyleCnt="0"/>
      <dgm:spPr/>
    </dgm:pt>
    <dgm:pt modelId="{280F3921-BB9D-4C72-AF3C-4AF494E76572}" type="pres">
      <dgm:prSet presAssocID="{BACEFCFD-4133-444E-A096-4D2C8C678DCC}" presName="textRect" presStyleLbl="revTx" presStyleIdx="1" presStyleCnt="2" custScaleX="125767">
        <dgm:presLayoutVars>
          <dgm:chMax val="1"/>
          <dgm:chPref val="1"/>
        </dgm:presLayoutVars>
      </dgm:prSet>
      <dgm:spPr/>
    </dgm:pt>
  </dgm:ptLst>
  <dgm:cxnLst>
    <dgm:cxn modelId="{FC3E400E-5FB7-451F-AD56-702510C07E39}" srcId="{F22F0D2C-6299-40F9-8E02-AB3A697B4B56}" destId="{BACEFCFD-4133-444E-A096-4D2C8C678DCC}" srcOrd="1" destOrd="0" parTransId="{3DE6B9C7-E06B-4D39-9774-A4B69A0A29A7}" sibTransId="{2478DA62-2F21-4955-AB58-68755527F633}"/>
    <dgm:cxn modelId="{0DF7A81F-B7B5-41EB-AC2C-5C41C45EF30C}" type="presOf" srcId="{F22F0D2C-6299-40F9-8E02-AB3A697B4B56}" destId="{24F418E3-4CCA-45D6-919C-99F5D2A54B23}" srcOrd="0" destOrd="0" presId="urn:microsoft.com/office/officeart/2018/5/layout/IconCircleLabelList"/>
    <dgm:cxn modelId="{F9875774-16D8-42DD-9456-6EFB80671FAE}" type="presOf" srcId="{BACEFCFD-4133-444E-A096-4D2C8C678DCC}" destId="{280F3921-BB9D-4C72-AF3C-4AF494E76572}" srcOrd="0" destOrd="0" presId="urn:microsoft.com/office/officeart/2018/5/layout/IconCircleLabelList"/>
    <dgm:cxn modelId="{55D522DC-1576-495D-AA9B-B53749181A08}" srcId="{F22F0D2C-6299-40F9-8E02-AB3A697B4B56}" destId="{1DF2E099-74E6-43CF-96F9-73906495D27E}" srcOrd="0" destOrd="0" parTransId="{5BE744E5-B4A0-4194-9170-0BC72CB5D7D4}" sibTransId="{10823458-4B31-4054-9AC9-C14BDFC72CD0}"/>
    <dgm:cxn modelId="{84AC9DE9-2355-43E2-A50F-84A610FDF018}" type="presOf" srcId="{1DF2E099-74E6-43CF-96F9-73906495D27E}" destId="{3D9A8F8D-F25E-46BD-BCF4-3B468C89503A}" srcOrd="0" destOrd="0" presId="urn:microsoft.com/office/officeart/2018/5/layout/IconCircleLabelList"/>
    <dgm:cxn modelId="{A160E7D4-17AA-44C9-AF80-ADCE3F3AE4B4}" type="presParOf" srcId="{24F418E3-4CCA-45D6-919C-99F5D2A54B23}" destId="{2BB0892A-6685-4F0A-907B-DDFF0E86A3D9}" srcOrd="0" destOrd="0" presId="urn:microsoft.com/office/officeart/2018/5/layout/IconCircleLabelList"/>
    <dgm:cxn modelId="{15A3CD37-8C28-4D7D-9F56-651EF775E3B4}" type="presParOf" srcId="{2BB0892A-6685-4F0A-907B-DDFF0E86A3D9}" destId="{1DE2F305-B44A-4255-89B3-052D0AD564CE}" srcOrd="0" destOrd="0" presId="urn:microsoft.com/office/officeart/2018/5/layout/IconCircleLabelList"/>
    <dgm:cxn modelId="{BA3619D8-DFFA-4698-A183-10837EC072E7}" type="presParOf" srcId="{2BB0892A-6685-4F0A-907B-DDFF0E86A3D9}" destId="{D72A47EE-09BD-4297-9D6B-E696A68126D9}" srcOrd="1" destOrd="0" presId="urn:microsoft.com/office/officeart/2018/5/layout/IconCircleLabelList"/>
    <dgm:cxn modelId="{806F504C-7560-4E7C-AA8C-A5B02D625775}" type="presParOf" srcId="{2BB0892A-6685-4F0A-907B-DDFF0E86A3D9}" destId="{8284BC07-0971-4C84-846C-4F6BAA82437E}" srcOrd="2" destOrd="0" presId="urn:microsoft.com/office/officeart/2018/5/layout/IconCircleLabelList"/>
    <dgm:cxn modelId="{71A5E5EE-D591-47EE-8DC4-B22EF6D747F9}" type="presParOf" srcId="{2BB0892A-6685-4F0A-907B-DDFF0E86A3D9}" destId="{3D9A8F8D-F25E-46BD-BCF4-3B468C89503A}" srcOrd="3" destOrd="0" presId="urn:microsoft.com/office/officeart/2018/5/layout/IconCircleLabelList"/>
    <dgm:cxn modelId="{C0341FBC-1890-477A-8FD3-E159FEDADA54}" type="presParOf" srcId="{24F418E3-4CCA-45D6-919C-99F5D2A54B23}" destId="{824D17CA-A861-4A13-9FA4-8CD78F760992}" srcOrd="1" destOrd="0" presId="urn:microsoft.com/office/officeart/2018/5/layout/IconCircleLabelList"/>
    <dgm:cxn modelId="{940B800C-19D9-422D-BBAD-F348E07DD763}" type="presParOf" srcId="{24F418E3-4CCA-45D6-919C-99F5D2A54B23}" destId="{FC9D20BB-5009-4A52-899C-6F3A764D1632}" srcOrd="2" destOrd="0" presId="urn:microsoft.com/office/officeart/2018/5/layout/IconCircleLabelList"/>
    <dgm:cxn modelId="{FE08294D-F31A-473A-ABDC-06FD2D0E397A}" type="presParOf" srcId="{FC9D20BB-5009-4A52-899C-6F3A764D1632}" destId="{98FB2943-7E0B-4DE4-BDB4-D469A0B2B1D8}" srcOrd="0" destOrd="0" presId="urn:microsoft.com/office/officeart/2018/5/layout/IconCircleLabelList"/>
    <dgm:cxn modelId="{FA9A258A-7871-4149-B7CF-51659D47043B}" type="presParOf" srcId="{FC9D20BB-5009-4A52-899C-6F3A764D1632}" destId="{A5DAFF94-3BAC-4EAC-BA3C-706E99255A7B}" srcOrd="1" destOrd="0" presId="urn:microsoft.com/office/officeart/2018/5/layout/IconCircleLabelList"/>
    <dgm:cxn modelId="{4454687C-2B2D-4509-90FD-14DDF014B403}" type="presParOf" srcId="{FC9D20BB-5009-4A52-899C-6F3A764D1632}" destId="{B920E96C-7D75-403F-9720-E8942FFFBA7B}" srcOrd="2" destOrd="0" presId="urn:microsoft.com/office/officeart/2018/5/layout/IconCircleLabelList"/>
    <dgm:cxn modelId="{83139B2D-3364-431B-8FC2-1829A70D6F52}" type="presParOf" srcId="{FC9D20BB-5009-4A52-899C-6F3A764D1632}" destId="{280F3921-BB9D-4C72-AF3C-4AF494E7657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8084AD-914E-42F8-8DEE-DB1E40C4C1FB}">
      <dsp:nvSpPr>
        <dsp:cNvPr id="0" name=""/>
        <dsp:cNvSpPr/>
      </dsp:nvSpPr>
      <dsp:spPr>
        <a:xfrm>
          <a:off x="0" y="643890"/>
          <a:ext cx="7694815" cy="11887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2A10FF-FF3D-4829-856B-C1A961D3042E}">
      <dsp:nvSpPr>
        <dsp:cNvPr id="0" name=""/>
        <dsp:cNvSpPr/>
      </dsp:nvSpPr>
      <dsp:spPr>
        <a:xfrm>
          <a:off x="359587" y="911352"/>
          <a:ext cx="653796" cy="6537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42F532-1472-4B82-8504-7EA6CDECA90F}">
      <dsp:nvSpPr>
        <dsp:cNvPr id="0" name=""/>
        <dsp:cNvSpPr/>
      </dsp:nvSpPr>
      <dsp:spPr>
        <a:xfrm>
          <a:off x="1372971" y="643890"/>
          <a:ext cx="6321843" cy="118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06" tIns="125806" rIns="125806" bIns="125806" numCol="1" spcCol="1270" anchor="ctr" anchorCtr="0">
          <a:noAutofit/>
        </a:bodyPr>
        <a:lstStyle/>
        <a:p>
          <a:pPr marL="0" lvl="0" indent="0" algn="l" defTabSz="1111250">
            <a:lnSpc>
              <a:spcPct val="90000"/>
            </a:lnSpc>
            <a:spcBef>
              <a:spcPct val="0"/>
            </a:spcBef>
            <a:spcAft>
              <a:spcPct val="35000"/>
            </a:spcAft>
            <a:buNone/>
          </a:pPr>
          <a:r>
            <a:rPr lang="en-US" sz="2500" kern="1200" dirty="0"/>
            <a:t>Write “instructions” for how to brew a cup of coffee/tea</a:t>
          </a:r>
        </a:p>
      </dsp:txBody>
      <dsp:txXfrm>
        <a:off x="1372971" y="643890"/>
        <a:ext cx="6321843" cy="1188720"/>
      </dsp:txXfrm>
    </dsp:sp>
    <dsp:sp modelId="{DCE44802-AD78-4E23-88B7-A466E3093377}">
      <dsp:nvSpPr>
        <dsp:cNvPr id="0" name=""/>
        <dsp:cNvSpPr/>
      </dsp:nvSpPr>
      <dsp:spPr>
        <a:xfrm>
          <a:off x="0" y="2129790"/>
          <a:ext cx="7694815" cy="11887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FBD9FE-2727-41CF-A11B-E7B9FB27C1D1}">
      <dsp:nvSpPr>
        <dsp:cNvPr id="0" name=""/>
        <dsp:cNvSpPr/>
      </dsp:nvSpPr>
      <dsp:spPr>
        <a:xfrm>
          <a:off x="359587" y="2397252"/>
          <a:ext cx="653796" cy="6537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FF9B21-AC77-4ABB-B5B9-86A18E131E17}">
      <dsp:nvSpPr>
        <dsp:cNvPr id="0" name=""/>
        <dsp:cNvSpPr/>
      </dsp:nvSpPr>
      <dsp:spPr>
        <a:xfrm>
          <a:off x="1372971" y="2129790"/>
          <a:ext cx="6321843" cy="118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06" tIns="125806" rIns="125806" bIns="125806" numCol="1" spcCol="1270" anchor="ctr" anchorCtr="0">
          <a:noAutofit/>
        </a:bodyPr>
        <a:lstStyle/>
        <a:p>
          <a:pPr marL="0" lvl="0" indent="0" algn="l" defTabSz="1111250">
            <a:lnSpc>
              <a:spcPct val="90000"/>
            </a:lnSpc>
            <a:spcBef>
              <a:spcPct val="0"/>
            </a:spcBef>
            <a:spcAft>
              <a:spcPct val="35000"/>
            </a:spcAft>
            <a:buNone/>
          </a:pPr>
          <a:r>
            <a:rPr lang="en-US" sz="2500" kern="1200"/>
            <a:t>[pause video for 3 min to do so]</a:t>
          </a:r>
        </a:p>
      </dsp:txBody>
      <dsp:txXfrm>
        <a:off x="1372971" y="2129790"/>
        <a:ext cx="6321843" cy="1188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2F305-B44A-4255-89B3-052D0AD564CE}">
      <dsp:nvSpPr>
        <dsp:cNvPr id="0" name=""/>
        <dsp:cNvSpPr/>
      </dsp:nvSpPr>
      <dsp:spPr>
        <a:xfrm>
          <a:off x="636471" y="316200"/>
          <a:ext cx="1990125" cy="1990125"/>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2A47EE-09BD-4297-9D6B-E696A68126D9}">
      <dsp:nvSpPr>
        <dsp:cNvPr id="0" name=""/>
        <dsp:cNvSpPr/>
      </dsp:nvSpPr>
      <dsp:spPr>
        <a:xfrm>
          <a:off x="1060596" y="740325"/>
          <a:ext cx="1141874" cy="11418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9A8F8D-F25E-46BD-BCF4-3B468C89503A}">
      <dsp:nvSpPr>
        <dsp:cNvPr id="0" name=""/>
        <dsp:cNvSpPr/>
      </dsp:nvSpPr>
      <dsp:spPr>
        <a:xfrm>
          <a:off x="284" y="292620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Write instructions for how to play Rock, Paper, Scissors</a:t>
          </a:r>
        </a:p>
      </dsp:txBody>
      <dsp:txXfrm>
        <a:off x="284" y="2926200"/>
        <a:ext cx="3262500" cy="720000"/>
      </dsp:txXfrm>
    </dsp:sp>
    <dsp:sp modelId="{98FB2943-7E0B-4DE4-BDB4-D469A0B2B1D8}">
      <dsp:nvSpPr>
        <dsp:cNvPr id="0" name=""/>
        <dsp:cNvSpPr/>
      </dsp:nvSpPr>
      <dsp:spPr>
        <a:xfrm>
          <a:off x="4890233" y="316200"/>
          <a:ext cx="1990125" cy="1990125"/>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DAFF94-3BAC-4EAC-BA3C-706E99255A7B}">
      <dsp:nvSpPr>
        <dsp:cNvPr id="0" name=""/>
        <dsp:cNvSpPr/>
      </dsp:nvSpPr>
      <dsp:spPr>
        <a:xfrm>
          <a:off x="5314358" y="740325"/>
          <a:ext cx="1141874" cy="11418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0F3921-BB9D-4C72-AF3C-4AF494E76572}">
      <dsp:nvSpPr>
        <dsp:cNvPr id="0" name=""/>
        <dsp:cNvSpPr/>
      </dsp:nvSpPr>
      <dsp:spPr>
        <a:xfrm>
          <a:off x="3833721" y="2926200"/>
          <a:ext cx="410314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[pause video for 5 min to do so]</a:t>
          </a:r>
        </a:p>
      </dsp:txBody>
      <dsp:txXfrm>
        <a:off x="3833721" y="2926200"/>
        <a:ext cx="4103148"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D1DAF-B399-FC4E-B5CF-FCD32881E730}" type="datetimeFigureOut">
              <a:rPr lang="en-US" smtClean="0"/>
              <a:t>1/27/25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5A33B-3428-4441-B347-746349B366A7}" type="slidenum">
              <a:rPr lang="en-US" smtClean="0"/>
              <a:t>‹#›</a:t>
            </a:fld>
            <a:endParaRPr lang="en-US"/>
          </a:p>
        </p:txBody>
      </p:sp>
    </p:spTree>
    <p:extLst>
      <p:ext uri="{BB962C8B-B14F-4D97-AF65-F5344CB8AC3E}">
        <p14:creationId xmlns:p14="http://schemas.microsoft.com/office/powerpoint/2010/main" val="23802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Brundtland report is when the world realized GDP wasn’t a good indicator of progresses and welfare when used on its own </a:t>
            </a:r>
          </a:p>
          <a:p>
            <a:endParaRPr lang="en-US" dirty="0"/>
          </a:p>
          <a:p>
            <a:r>
              <a:rPr lang="en-US" dirty="0"/>
              <a:t>Peter </a:t>
            </a:r>
            <a:r>
              <a:rPr lang="en-US" dirty="0" err="1"/>
              <a:t>drucker</a:t>
            </a:r>
            <a:r>
              <a:rPr lang="en-US" dirty="0"/>
              <a:t> is a management consultant </a:t>
            </a:r>
          </a:p>
        </p:txBody>
      </p:sp>
      <p:sp>
        <p:nvSpPr>
          <p:cNvPr id="4" name="Slide Number Placeholder 3"/>
          <p:cNvSpPr>
            <a:spLocks noGrp="1"/>
          </p:cNvSpPr>
          <p:nvPr>
            <p:ph type="sldNum" sz="quarter" idx="5"/>
          </p:nvPr>
        </p:nvSpPr>
        <p:spPr/>
        <p:txBody>
          <a:bodyPr/>
          <a:lstStyle/>
          <a:p>
            <a:fld id="{50E95E54-B1D1-F244-872C-1B859491FC55}" type="slidenum">
              <a:rPr lang="en-US" smtClean="0"/>
              <a:t>2</a:t>
            </a:fld>
            <a:endParaRPr lang="en-US"/>
          </a:p>
        </p:txBody>
      </p:sp>
    </p:spTree>
    <p:extLst>
      <p:ext uri="{BB962C8B-B14F-4D97-AF65-F5344CB8AC3E}">
        <p14:creationId xmlns:p14="http://schemas.microsoft.com/office/powerpoint/2010/main" val="2934448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95E54-B1D1-F244-872C-1B859491FC55}" type="slidenum">
              <a:rPr lang="en-US" smtClean="0"/>
              <a:t>3</a:t>
            </a:fld>
            <a:endParaRPr lang="en-US"/>
          </a:p>
        </p:txBody>
      </p:sp>
    </p:spTree>
    <p:extLst>
      <p:ext uri="{BB962C8B-B14F-4D97-AF65-F5344CB8AC3E}">
        <p14:creationId xmlns:p14="http://schemas.microsoft.com/office/powerpoint/2010/main" val="1194661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IDE: </a:t>
            </a:r>
            <a:r>
              <a:rPr lang="en-US" b="0" i="0" dirty="0">
                <a:solidFill>
                  <a:srgbClr val="374151"/>
                </a:solidFill>
                <a:effectLst/>
                <a:latin typeface="Söhne"/>
              </a:rPr>
              <a:t>integrated development environment </a:t>
            </a:r>
            <a:endParaRPr lang="en-US" dirty="0"/>
          </a:p>
        </p:txBody>
      </p:sp>
      <p:sp>
        <p:nvSpPr>
          <p:cNvPr id="4" name="Slide Number Placeholder 3"/>
          <p:cNvSpPr>
            <a:spLocks noGrp="1"/>
          </p:cNvSpPr>
          <p:nvPr>
            <p:ph type="sldNum" sz="quarter" idx="5"/>
          </p:nvPr>
        </p:nvSpPr>
        <p:spPr/>
        <p:txBody>
          <a:bodyPr/>
          <a:lstStyle/>
          <a:p>
            <a:fld id="{50E95E54-B1D1-F244-872C-1B859491FC55}" type="slidenum">
              <a:rPr lang="en-US" smtClean="0"/>
              <a:t>6</a:t>
            </a:fld>
            <a:endParaRPr lang="en-US"/>
          </a:p>
        </p:txBody>
      </p:sp>
    </p:spTree>
    <p:extLst>
      <p:ext uri="{BB962C8B-B14F-4D97-AF65-F5344CB8AC3E}">
        <p14:creationId xmlns:p14="http://schemas.microsoft.com/office/powerpoint/2010/main" val="343630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Lets back out</a:t>
            </a:r>
          </a:p>
          <a:p>
            <a:pPr marL="171450" indent="-171450">
              <a:buFont typeface="Arial" panose="020B0604020202020204" pitchFamily="34" charset="0"/>
              <a:buChar char="•"/>
            </a:pPr>
            <a:r>
              <a:rPr lang="en-US" dirty="0"/>
              <a:t>Why is it important to think like a computer (more than coding) </a:t>
            </a:r>
          </a:p>
          <a:p>
            <a:pPr marL="171450" indent="-171450">
              <a:buFont typeface="Arial" panose="020B0604020202020204" pitchFamily="34" charset="0"/>
              <a:buChar char="•"/>
            </a:pPr>
            <a:endParaRPr lang="en-US" dirty="0"/>
          </a:p>
          <a:p>
            <a:r>
              <a:rPr lang="en-US" dirty="0"/>
              <a:t>Clear definition of “problems” </a:t>
            </a:r>
          </a:p>
          <a:p>
            <a:pPr lvl="1"/>
            <a:r>
              <a:rPr lang="en-US" dirty="0"/>
              <a:t>Cannot solve a problem that isn’t defined (how do you know its solved?)</a:t>
            </a:r>
          </a:p>
          <a:p>
            <a:pPr lvl="1"/>
            <a:r>
              <a:rPr lang="en-US" dirty="0"/>
              <a:t>Coding forces precision and accuracy in problem definition </a:t>
            </a:r>
          </a:p>
          <a:p>
            <a:pPr lvl="1"/>
            <a:r>
              <a:rPr lang="en-US" dirty="0"/>
              <a:t>Collaboration: Once clear to you, can also be clear to team members </a:t>
            </a:r>
          </a:p>
          <a:p>
            <a:r>
              <a:rPr lang="en-US" dirty="0"/>
              <a:t>Solutions to “problems”</a:t>
            </a:r>
          </a:p>
          <a:p>
            <a:pPr lvl="1"/>
            <a:r>
              <a:rPr lang="en-US" dirty="0"/>
              <a:t>Our field is filled with giant problems </a:t>
            </a:r>
          </a:p>
          <a:p>
            <a:pPr lvl="1"/>
            <a:r>
              <a:rPr lang="en-US" dirty="0"/>
              <a:t>To make progress, need to break them into solvable pieces </a:t>
            </a:r>
          </a:p>
          <a:p>
            <a:pPr lvl="1"/>
            <a:r>
              <a:rPr lang="en-US" dirty="0"/>
              <a:t>Learning to program is learning how to break big problems down </a:t>
            </a:r>
          </a:p>
          <a:p>
            <a:pPr lvl="1"/>
            <a:r>
              <a:rPr lang="en-US" dirty="0"/>
              <a:t>Steps are clear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0E95E54-B1D1-F244-872C-1B859491FC55}" type="slidenum">
              <a:rPr lang="en-US" smtClean="0"/>
              <a:t>7</a:t>
            </a:fld>
            <a:endParaRPr lang="en-US"/>
          </a:p>
        </p:txBody>
      </p:sp>
    </p:spTree>
    <p:extLst>
      <p:ext uri="{BB962C8B-B14F-4D97-AF65-F5344CB8AC3E}">
        <p14:creationId xmlns:p14="http://schemas.microsoft.com/office/powerpoint/2010/main" val="1842033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lets zoom in, why is it worth learning how to code?</a:t>
            </a:r>
          </a:p>
          <a:p>
            <a:pPr marL="171450" indent="-171450">
              <a:buFont typeface="Arial" panose="020B0604020202020204" pitchFamily="34" charset="0"/>
              <a:buChar char="•"/>
            </a:pPr>
            <a:endParaRPr lang="en-US" dirty="0"/>
          </a:p>
          <a:p>
            <a:r>
              <a:rPr lang="en-US" dirty="0"/>
              <a:t>Efficiency and Speed – its so much faster </a:t>
            </a:r>
          </a:p>
          <a:p>
            <a:r>
              <a:rPr lang="en-US" dirty="0"/>
              <a:t>Accurate – not reliant on copy-paste/find-replace </a:t>
            </a:r>
          </a:p>
          <a:p>
            <a:r>
              <a:rPr lang="en-US" dirty="0"/>
              <a:t>Replicability – for your teams, others, new datasets </a:t>
            </a:r>
          </a:p>
          <a:p>
            <a:r>
              <a:rPr lang="en-US" dirty="0"/>
              <a:t>Customize – write models for your data, clean and manipulate data for your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Employment – more jobs, better jobs, more money -- Varies wildly, but on average, people who code make 20-30% more which is something like 10-20k more per year </a:t>
            </a:r>
          </a:p>
          <a:p>
            <a:r>
              <a:rPr lang="en-US" dirty="0"/>
              <a:t>Collaboration – compared to excel, GitHub on last day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0E95E54-B1D1-F244-872C-1B859491FC55}" type="slidenum">
              <a:rPr lang="en-US" smtClean="0"/>
              <a:t>8</a:t>
            </a:fld>
            <a:endParaRPr lang="en-US"/>
          </a:p>
        </p:txBody>
      </p:sp>
    </p:spTree>
    <p:extLst>
      <p:ext uri="{BB962C8B-B14F-4D97-AF65-F5344CB8AC3E}">
        <p14:creationId xmlns:p14="http://schemas.microsoft.com/office/powerpoint/2010/main" val="2076897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t>
            </a:r>
          </a:p>
          <a:p>
            <a:pPr lvl="1"/>
            <a:r>
              <a:rPr lang="en-US" dirty="0"/>
              <a:t>Clarify your logic – are you solving the problem?</a:t>
            </a:r>
          </a:p>
          <a:p>
            <a:pPr lvl="1"/>
            <a:r>
              <a:rPr lang="en-US" dirty="0"/>
              <a:t>Serves as road map and plan – important for multiple work sessions</a:t>
            </a:r>
          </a:p>
          <a:p>
            <a:pPr lvl="1"/>
            <a:r>
              <a:rPr lang="en-US" dirty="0"/>
              <a:t>Collaboration/Documentation – can communicate what you did to others </a:t>
            </a:r>
          </a:p>
          <a:p>
            <a:endParaRPr lang="en-US" dirty="0"/>
          </a:p>
        </p:txBody>
      </p:sp>
      <p:sp>
        <p:nvSpPr>
          <p:cNvPr id="4" name="Slide Number Placeholder 3"/>
          <p:cNvSpPr>
            <a:spLocks noGrp="1"/>
          </p:cNvSpPr>
          <p:nvPr>
            <p:ph type="sldNum" sz="quarter" idx="5"/>
          </p:nvPr>
        </p:nvSpPr>
        <p:spPr/>
        <p:txBody>
          <a:bodyPr/>
          <a:lstStyle/>
          <a:p>
            <a:fld id="{50E95E54-B1D1-F244-872C-1B859491FC55}" type="slidenum">
              <a:rPr lang="en-US" smtClean="0"/>
              <a:t>9</a:t>
            </a:fld>
            <a:endParaRPr lang="en-US"/>
          </a:p>
        </p:txBody>
      </p:sp>
    </p:spTree>
    <p:extLst>
      <p:ext uri="{BB962C8B-B14F-4D97-AF65-F5344CB8AC3E}">
        <p14:creationId xmlns:p14="http://schemas.microsoft.com/office/powerpoint/2010/main" val="983152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a:t>
            </a:r>
            <a:r>
              <a:rPr lang="en-US" dirty="0" err="1"/>
              <a:t>i</a:t>
            </a:r>
            <a:r>
              <a:rPr lang="en-US" dirty="0"/>
              <a:t> told you the C choice and person choice, you should be tell what happens here </a:t>
            </a:r>
          </a:p>
          <a:p>
            <a:pPr marL="171450" indent="-171450">
              <a:buFont typeface="Arial" panose="020B0604020202020204" pitchFamily="34" charset="0"/>
              <a:buChar char="•"/>
            </a:pPr>
            <a:r>
              <a:rPr lang="en-US" dirty="0"/>
              <a:t>Things to highlight in this </a:t>
            </a:r>
          </a:p>
          <a:p>
            <a:pPr marL="628650" lvl="1" indent="-171450">
              <a:buFont typeface="Arial" panose="020B0604020202020204" pitchFamily="34" charset="0"/>
              <a:buChar char="•"/>
            </a:pPr>
            <a:r>
              <a:rPr lang="en-US" dirty="0"/>
              <a:t>Function </a:t>
            </a:r>
          </a:p>
          <a:p>
            <a:pPr marL="628650" lvl="1" indent="-171450">
              <a:buFont typeface="Arial" panose="020B0604020202020204" pitchFamily="34" charset="0"/>
              <a:buChar char="•"/>
            </a:pPr>
            <a:r>
              <a:rPr lang="en-US" dirty="0" err="1"/>
              <a:t>If_case</a:t>
            </a:r>
            <a:r>
              <a:rPr lang="en-US" dirty="0"/>
              <a:t> cases </a:t>
            </a:r>
          </a:p>
          <a:p>
            <a:pPr marL="628650" lvl="1" indent="-171450">
              <a:buFont typeface="Arial" panose="020B0604020202020204" pitchFamily="34" charset="0"/>
              <a:buChar char="•"/>
            </a:pPr>
            <a:r>
              <a:rPr lang="en-US" dirty="0"/>
              <a:t>Boolean comparison </a:t>
            </a:r>
          </a:p>
          <a:p>
            <a:pPr marL="628650" lvl="1" indent="-171450">
              <a:buFont typeface="Arial" panose="020B0604020202020204" pitchFamily="34" charset="0"/>
              <a:buChar char="•"/>
            </a:pPr>
            <a:r>
              <a:rPr lang="en-US" dirty="0"/>
              <a:t>Loop </a:t>
            </a:r>
          </a:p>
          <a:p>
            <a:pPr marL="628650" lvl="1" indent="-171450">
              <a:buFont typeface="Arial" panose="020B0604020202020204" pitchFamily="34" charset="0"/>
              <a:buChar char="•"/>
            </a:pPr>
            <a:r>
              <a:rPr lang="en-US" dirty="0"/>
              <a:t>Storing a result </a:t>
            </a:r>
          </a:p>
        </p:txBody>
      </p:sp>
      <p:sp>
        <p:nvSpPr>
          <p:cNvPr id="4" name="Slide Number Placeholder 3"/>
          <p:cNvSpPr>
            <a:spLocks noGrp="1"/>
          </p:cNvSpPr>
          <p:nvPr>
            <p:ph type="sldNum" sz="quarter" idx="5"/>
          </p:nvPr>
        </p:nvSpPr>
        <p:spPr/>
        <p:txBody>
          <a:bodyPr/>
          <a:lstStyle/>
          <a:p>
            <a:fld id="{50E95E54-B1D1-F244-872C-1B859491FC55}" type="slidenum">
              <a:rPr lang="en-US" smtClean="0"/>
              <a:t>16</a:t>
            </a:fld>
            <a:endParaRPr lang="en-US"/>
          </a:p>
        </p:txBody>
      </p:sp>
    </p:spTree>
    <p:extLst>
      <p:ext uri="{BB962C8B-B14F-4D97-AF65-F5344CB8AC3E}">
        <p14:creationId xmlns:p14="http://schemas.microsoft.com/office/powerpoint/2010/main" val="1792020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Youll</a:t>
            </a:r>
            <a:r>
              <a:rPr lang="en-US" dirty="0"/>
              <a:t> see me constantly googling, looking up documentation and asking chat </a:t>
            </a:r>
            <a:r>
              <a:rPr lang="en-US" dirty="0" err="1"/>
              <a:t>gpt</a:t>
            </a:r>
            <a:r>
              <a:rPr lang="en-US" dirty="0"/>
              <a:t> questions </a:t>
            </a:r>
          </a:p>
          <a:p>
            <a:pPr marL="171450" indent="-171450">
              <a:buFont typeface="Arial" panose="020B0604020202020204" pitchFamily="34" charset="0"/>
              <a:buChar char="•"/>
            </a:pPr>
            <a:r>
              <a:rPr lang="en-US" dirty="0"/>
              <a:t>But to actually get anywhere, I need to be able to define the problem and a solution strategy</a:t>
            </a:r>
          </a:p>
          <a:p>
            <a:pPr marL="171450" indent="-171450">
              <a:buFont typeface="Arial" panose="020B0604020202020204" pitchFamily="34" charset="0"/>
              <a:buChar char="•"/>
            </a:pPr>
            <a:r>
              <a:rPr lang="en-US" dirty="0"/>
              <a:t>Like I said at beginning, knowing the basics of programming will help you know how to create solution strategy </a:t>
            </a:r>
            <a:r>
              <a:rPr lang="en-US" dirty="0" err="1"/>
              <a:t>bc</a:t>
            </a:r>
            <a:r>
              <a:rPr lang="en-US" dirty="0"/>
              <a:t> </a:t>
            </a:r>
            <a:r>
              <a:rPr lang="en-US" dirty="0" err="1"/>
              <a:t>youll</a:t>
            </a:r>
            <a:r>
              <a:rPr lang="en-US" dirty="0"/>
              <a:t> have practiced </a:t>
            </a:r>
          </a:p>
          <a:p>
            <a:endParaRPr lang="en-US" dirty="0"/>
          </a:p>
        </p:txBody>
      </p:sp>
      <p:sp>
        <p:nvSpPr>
          <p:cNvPr id="4" name="Slide Number Placeholder 3"/>
          <p:cNvSpPr>
            <a:spLocks noGrp="1"/>
          </p:cNvSpPr>
          <p:nvPr>
            <p:ph type="sldNum" sz="quarter" idx="5"/>
          </p:nvPr>
        </p:nvSpPr>
        <p:spPr/>
        <p:txBody>
          <a:bodyPr/>
          <a:lstStyle/>
          <a:p>
            <a:fld id="{50E95E54-B1D1-F244-872C-1B859491FC55}" type="slidenum">
              <a:rPr lang="en-US" smtClean="0"/>
              <a:t>17</a:t>
            </a:fld>
            <a:endParaRPr lang="en-US"/>
          </a:p>
        </p:txBody>
      </p:sp>
    </p:spTree>
    <p:extLst>
      <p:ext uri="{BB962C8B-B14F-4D97-AF65-F5344CB8AC3E}">
        <p14:creationId xmlns:p14="http://schemas.microsoft.com/office/powerpoint/2010/main" val="588423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263AC-9507-9C4F-3680-AA30CBB05F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C08AB4-9EB2-B5B4-AA9B-BB9F22F4EE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10FF80-031E-5A74-C3FB-9CDA719F0A69}"/>
              </a:ext>
            </a:extLst>
          </p:cNvPr>
          <p:cNvSpPr>
            <a:spLocks noGrp="1"/>
          </p:cNvSpPr>
          <p:nvPr>
            <p:ph type="body" idx="1"/>
          </p:nvPr>
        </p:nvSpPr>
        <p:spPr/>
        <p:txBody>
          <a:bodyPr/>
          <a:lstStyle/>
          <a:p>
            <a:pPr marL="171450" indent="-171450">
              <a:buFont typeface="Arial" panose="020B0604020202020204" pitchFamily="34" charset="0"/>
              <a:buChar char="•"/>
            </a:pPr>
            <a:r>
              <a:rPr lang="en-US" dirty="0" err="1"/>
              <a:t>Youll</a:t>
            </a:r>
            <a:r>
              <a:rPr lang="en-US" dirty="0"/>
              <a:t> see me constantly googling, looking up documentation and asking chat </a:t>
            </a:r>
            <a:r>
              <a:rPr lang="en-US" dirty="0" err="1"/>
              <a:t>gpt</a:t>
            </a:r>
            <a:r>
              <a:rPr lang="en-US" dirty="0"/>
              <a:t> questions </a:t>
            </a:r>
          </a:p>
          <a:p>
            <a:pPr marL="171450" indent="-171450">
              <a:buFont typeface="Arial" panose="020B0604020202020204" pitchFamily="34" charset="0"/>
              <a:buChar char="•"/>
            </a:pPr>
            <a:r>
              <a:rPr lang="en-US" dirty="0"/>
              <a:t>But to actually get anywhere, I need to be able to define the problem and a solution strategy</a:t>
            </a:r>
          </a:p>
          <a:p>
            <a:pPr marL="171450" indent="-171450">
              <a:buFont typeface="Arial" panose="020B0604020202020204" pitchFamily="34" charset="0"/>
              <a:buChar char="•"/>
            </a:pPr>
            <a:r>
              <a:rPr lang="en-US" dirty="0"/>
              <a:t>Like I said at beginning, knowing the basics of programming will help you know how to create solution strategy </a:t>
            </a:r>
            <a:r>
              <a:rPr lang="en-US" dirty="0" err="1"/>
              <a:t>bc</a:t>
            </a:r>
            <a:r>
              <a:rPr lang="en-US" dirty="0"/>
              <a:t> </a:t>
            </a:r>
            <a:r>
              <a:rPr lang="en-US" dirty="0" err="1"/>
              <a:t>youll</a:t>
            </a:r>
            <a:r>
              <a:rPr lang="en-US" dirty="0"/>
              <a:t> have practiced </a:t>
            </a:r>
          </a:p>
          <a:p>
            <a:endParaRPr lang="en-US" dirty="0"/>
          </a:p>
        </p:txBody>
      </p:sp>
      <p:sp>
        <p:nvSpPr>
          <p:cNvPr id="4" name="Slide Number Placeholder 3">
            <a:extLst>
              <a:ext uri="{FF2B5EF4-FFF2-40B4-BE49-F238E27FC236}">
                <a16:creationId xmlns:a16="http://schemas.microsoft.com/office/drawing/2014/main" id="{EF3F83E2-E13D-D34C-7F93-E6E761942878}"/>
              </a:ext>
            </a:extLst>
          </p:cNvPr>
          <p:cNvSpPr>
            <a:spLocks noGrp="1"/>
          </p:cNvSpPr>
          <p:nvPr>
            <p:ph type="sldNum" sz="quarter" idx="5"/>
          </p:nvPr>
        </p:nvSpPr>
        <p:spPr/>
        <p:txBody>
          <a:bodyPr/>
          <a:lstStyle/>
          <a:p>
            <a:fld id="{50E95E54-B1D1-F244-872C-1B859491FC55}" type="slidenum">
              <a:rPr lang="en-US" smtClean="0"/>
              <a:t>18</a:t>
            </a:fld>
            <a:endParaRPr lang="en-US"/>
          </a:p>
        </p:txBody>
      </p:sp>
    </p:spTree>
    <p:extLst>
      <p:ext uri="{BB962C8B-B14F-4D97-AF65-F5344CB8AC3E}">
        <p14:creationId xmlns:p14="http://schemas.microsoft.com/office/powerpoint/2010/main" val="24025488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205ACD-123B-1FD1-A5AD-97F3AC06A030}"/>
              </a:ext>
            </a:extLst>
          </p:cNvPr>
          <p:cNvSpPr/>
          <p:nvPr userDrawn="1"/>
        </p:nvSpPr>
        <p:spPr>
          <a:xfrm>
            <a:off x="0" y="0"/>
            <a:ext cx="121920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CEF1B8-7642-01B8-58CD-7F0B14528A0A}"/>
              </a:ext>
            </a:extLst>
          </p:cNvPr>
          <p:cNvSpPr>
            <a:spLocks noGrp="1"/>
          </p:cNvSpPr>
          <p:nvPr>
            <p:ph type="title" hasCustomPrompt="1"/>
          </p:nvPr>
        </p:nvSpPr>
        <p:spPr>
          <a:xfrm>
            <a:off x="609600" y="1752600"/>
            <a:ext cx="5372100" cy="2624137"/>
          </a:xfrm>
          <a:prstGeom prst="rect">
            <a:avLst/>
          </a:prstGeom>
        </p:spPr>
        <p:txBody>
          <a:bodyPr anchor="b"/>
          <a:lstStyle>
            <a:lvl1pPr algn="l">
              <a:defRPr sz="6000">
                <a:solidFill>
                  <a:schemeClr val="bg1"/>
                </a:solidFill>
                <a:latin typeface="YaleNew" panose="02000602050000020003" pitchFamily="2" charset="77"/>
              </a:defRPr>
            </a:lvl1pPr>
          </a:lstStyle>
          <a:p>
            <a:r>
              <a:rPr lang="en-US" dirty="0"/>
              <a:t>Click to Edit Cover Title</a:t>
            </a:r>
          </a:p>
        </p:txBody>
      </p:sp>
      <p:sp>
        <p:nvSpPr>
          <p:cNvPr id="3" name="Text Placeholder 2">
            <a:extLst>
              <a:ext uri="{FF2B5EF4-FFF2-40B4-BE49-F238E27FC236}">
                <a16:creationId xmlns:a16="http://schemas.microsoft.com/office/drawing/2014/main" id="{0B8A5600-5C80-E072-E763-AF813925091B}"/>
              </a:ext>
            </a:extLst>
          </p:cNvPr>
          <p:cNvSpPr>
            <a:spLocks noGrp="1"/>
          </p:cNvSpPr>
          <p:nvPr>
            <p:ph type="body" idx="1" hasCustomPrompt="1"/>
          </p:nvPr>
        </p:nvSpPr>
        <p:spPr>
          <a:xfrm>
            <a:off x="609600" y="4589463"/>
            <a:ext cx="5372100" cy="1125537"/>
          </a:xfrm>
          <a:prstGeom prst="rect">
            <a:avLst/>
          </a:prstGeom>
        </p:spPr>
        <p:txBody>
          <a:bodyPr lIns="0" tIns="0" rIns="0" bIns="0"/>
          <a:lstStyle>
            <a:lvl1pPr marL="0" indent="0" algn="l">
              <a:buNone/>
              <a:defRPr sz="2800">
                <a:solidFill>
                  <a:schemeClr val="bg1"/>
                </a:solidFill>
                <a:latin typeface="YaleNew" panose="02000602050000020003"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subtitle</a:t>
            </a:r>
          </a:p>
        </p:txBody>
      </p:sp>
      <p:sp>
        <p:nvSpPr>
          <p:cNvPr id="9" name="Slide Number Placeholder 6">
            <a:extLst>
              <a:ext uri="{FF2B5EF4-FFF2-40B4-BE49-F238E27FC236}">
                <a16:creationId xmlns:a16="http://schemas.microsoft.com/office/drawing/2014/main" id="{44CEA79F-24CB-008D-F278-00D9CCE91DFD}"/>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solidFill>
                  <a:schemeClr val="tx2"/>
                </a:solidFill>
              </a:rPr>
              <a:pPr/>
              <a:t>‹#›</a:t>
            </a:fld>
            <a:endParaRPr lang="en-US" dirty="0">
              <a:solidFill>
                <a:schemeClr val="tx2"/>
              </a:solidFill>
            </a:endParaRPr>
          </a:p>
        </p:txBody>
      </p:sp>
      <p:pic>
        <p:nvPicPr>
          <p:cNvPr id="4" name="Picture 3" descr="Text&#10;&#10;Description automatically generated">
            <a:extLst>
              <a:ext uri="{FF2B5EF4-FFF2-40B4-BE49-F238E27FC236}">
                <a16:creationId xmlns:a16="http://schemas.microsoft.com/office/drawing/2014/main" id="{9E336603-D1AC-E1B3-A9AB-8F609DEFE1CE}"/>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404813" y="382350"/>
            <a:ext cx="2765719" cy="568835"/>
          </a:xfrm>
          <a:prstGeom prst="rect">
            <a:avLst/>
          </a:prstGeom>
        </p:spPr>
      </p:pic>
      <p:grpSp>
        <p:nvGrpSpPr>
          <p:cNvPr id="10" name="Group 9">
            <a:extLst>
              <a:ext uri="{FF2B5EF4-FFF2-40B4-BE49-F238E27FC236}">
                <a16:creationId xmlns:a16="http://schemas.microsoft.com/office/drawing/2014/main" id="{5494F42C-7397-B76E-625D-4B0B3FB5D840}"/>
              </a:ext>
            </a:extLst>
          </p:cNvPr>
          <p:cNvGrpSpPr/>
          <p:nvPr userDrawn="1"/>
        </p:nvGrpSpPr>
        <p:grpSpPr>
          <a:xfrm>
            <a:off x="-1855636" y="1"/>
            <a:ext cx="1674979" cy="2643808"/>
            <a:chOff x="-1760220" y="1"/>
            <a:chExt cx="1674979" cy="2643808"/>
          </a:xfrm>
        </p:grpSpPr>
        <p:sp>
          <p:nvSpPr>
            <p:cNvPr id="11" name="Rectangle 10">
              <a:extLst>
                <a:ext uri="{FF2B5EF4-FFF2-40B4-BE49-F238E27FC236}">
                  <a16:creationId xmlns:a16="http://schemas.microsoft.com/office/drawing/2014/main" id="{B1F193D2-3B3C-1658-4FC2-82BA815C6C7C}"/>
                </a:ext>
              </a:extLst>
            </p:cNvPr>
            <p:cNvSpPr/>
            <p:nvPr userDrawn="1"/>
          </p:nvSpPr>
          <p:spPr>
            <a:xfrm>
              <a:off x="-1760220" y="1"/>
              <a:ext cx="1674979" cy="2643808"/>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4D458925-E5B3-6D8C-E58D-6376B82820D1}"/>
                </a:ext>
              </a:extLst>
            </p:cNvPr>
            <p:cNvSpPr txBox="1">
              <a:spLocks/>
            </p:cNvSpPr>
            <p:nvPr userDrawn="1"/>
          </p:nvSpPr>
          <p:spPr>
            <a:xfrm>
              <a:off x="-1499702" y="53340"/>
              <a:ext cx="1358280" cy="2491740"/>
            </a:xfrm>
            <a:prstGeom prst="rect">
              <a:avLst/>
            </a:prstGeom>
          </p:spPr>
          <p:txBody>
            <a:bodyPr vert="horz" lIns="0" tIns="0" rIns="0" bIns="0" rtlCol="0" anchor="b" anchorCtr="0">
              <a:noAutofit/>
            </a:bodyPr>
            <a:lstStyle>
              <a:lvl1pPr marL="0" algn="l" defTabSz="685715" rtl="0" eaLnBrk="1" latinLnBrk="0" hangingPunct="1">
                <a:lnSpc>
                  <a:spcPct val="90000"/>
                </a:lnSpc>
                <a:spcBef>
                  <a:spcPct val="0"/>
                </a:spcBef>
                <a:buNone/>
                <a:defRPr lang="en-US" sz="4000" kern="1200">
                  <a:solidFill>
                    <a:schemeClr val="bg1"/>
                  </a:solidFill>
                  <a:latin typeface="YaleNew" panose="02000602050000020003" pitchFamily="2" charset="77"/>
                  <a:ea typeface="+mj-ea"/>
                  <a:cs typeface="+mj-cs"/>
                </a:defRPr>
              </a:lvl1pPr>
            </a:lstStyle>
            <a:p>
              <a:pPr algn="l"/>
              <a:r>
                <a:rPr lang="en-US" sz="1100" b="1" i="0" dirty="0">
                  <a:solidFill>
                    <a:schemeClr val="tx1"/>
                  </a:solidFill>
                  <a:effectLst/>
                  <a:latin typeface="YaleNew" panose="02000602050000020003" pitchFamily="2" charset="77"/>
                </a:rPr>
                <a:t>If you would like to replace the title image:</a:t>
              </a:r>
            </a:p>
            <a:p>
              <a:pPr algn="l"/>
              <a:endParaRPr lang="en-US" sz="1100" b="0" i="0" dirty="0">
                <a:solidFill>
                  <a:schemeClr val="tx1"/>
                </a:solidFill>
                <a:effectLst/>
                <a:latin typeface="YaleNew" panose="02000602050000020003" pitchFamily="2" charset="77"/>
              </a:endParaRPr>
            </a:p>
            <a:p>
              <a:pPr algn="l"/>
              <a:r>
                <a:rPr lang="en-US" sz="1100" b="0" i="0" dirty="0">
                  <a:solidFill>
                    <a:schemeClr val="tx1"/>
                  </a:solidFill>
                  <a:effectLst/>
                  <a:latin typeface="YaleNew" panose="02000602050000020003" pitchFamily="2" charset="77"/>
                </a:rPr>
                <a:t>Right-click the margin of slide and select Format Background. </a:t>
              </a:r>
            </a:p>
            <a:p>
              <a:pPr algn="l"/>
              <a:endParaRPr lang="en-US" sz="1100" b="0" i="0" dirty="0">
                <a:solidFill>
                  <a:schemeClr val="tx1"/>
                </a:solidFill>
                <a:effectLst/>
                <a:latin typeface="YaleNew" panose="02000602050000020003" pitchFamily="2" charset="77"/>
              </a:endParaRPr>
            </a:p>
            <a:p>
              <a:pPr algn="l"/>
              <a:r>
                <a:rPr lang="en-US" sz="1100" b="0" i="0" dirty="0">
                  <a:solidFill>
                    <a:schemeClr val="tx1"/>
                  </a:solidFill>
                  <a:effectLst/>
                  <a:latin typeface="YaleNew" panose="02000602050000020003" pitchFamily="2" charset="77"/>
                </a:rPr>
                <a:t>In the Format Background pane, select Picture or texture fill. </a:t>
              </a:r>
            </a:p>
            <a:p>
              <a:pPr algn="l"/>
              <a:endParaRPr lang="en-US" sz="1100" b="0" i="0" dirty="0">
                <a:solidFill>
                  <a:schemeClr val="tx1"/>
                </a:solidFill>
                <a:effectLst/>
                <a:latin typeface="YaleNew" panose="02000602050000020003" pitchFamily="2" charset="77"/>
              </a:endParaRPr>
            </a:p>
            <a:p>
              <a:pPr algn="l"/>
              <a:r>
                <a:rPr lang="en-US" sz="1100" b="0" i="0" dirty="0">
                  <a:solidFill>
                    <a:schemeClr val="tx1"/>
                  </a:solidFill>
                  <a:effectLst/>
                  <a:latin typeface="YaleNew" panose="02000602050000020003" pitchFamily="2" charset="77"/>
                </a:rPr>
                <a:t>Under Picture source, select Insert... button, choose the picture you want to use and then select Insert.</a:t>
              </a:r>
              <a:endParaRPr lang="en-US" sz="1100" dirty="0">
                <a:solidFill>
                  <a:schemeClr val="tx1"/>
                </a:solidFill>
                <a:latin typeface="YaleNew" panose="02000602050000020003" pitchFamily="2" charset="77"/>
              </a:endParaRPr>
            </a:p>
          </p:txBody>
        </p:sp>
        <p:pic>
          <p:nvPicPr>
            <p:cNvPr id="13" name="Graphic 12" descr="Information with solid fill">
              <a:extLst>
                <a:ext uri="{FF2B5EF4-FFF2-40B4-BE49-F238E27FC236}">
                  <a16:creationId xmlns:a16="http://schemas.microsoft.com/office/drawing/2014/main" id="{15B54CBF-F32E-3983-22D4-E29ABA6C905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697306" y="110699"/>
              <a:ext cx="154983" cy="154983"/>
            </a:xfrm>
            <a:prstGeom prst="rect">
              <a:avLst/>
            </a:prstGeom>
          </p:spPr>
        </p:pic>
      </p:grpSp>
    </p:spTree>
    <p:extLst>
      <p:ext uri="{BB962C8B-B14F-4D97-AF65-F5344CB8AC3E}">
        <p14:creationId xmlns:p14="http://schemas.microsoft.com/office/powerpoint/2010/main" val="2018404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Image_Picture_LargeTitle_Whi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5" name="Picture Placeholder 4">
            <a:extLst>
              <a:ext uri="{FF2B5EF4-FFF2-40B4-BE49-F238E27FC236}">
                <a16:creationId xmlns:a16="http://schemas.microsoft.com/office/drawing/2014/main" id="{DB88C780-BBAE-1C81-8A2C-4400A852F639}"/>
              </a:ext>
            </a:extLst>
          </p:cNvPr>
          <p:cNvSpPr>
            <a:spLocks noGrp="1"/>
          </p:cNvSpPr>
          <p:nvPr>
            <p:ph type="pic" sz="quarter" idx="15" hasCustomPrompt="1"/>
          </p:nvPr>
        </p:nvSpPr>
        <p:spPr>
          <a:xfrm>
            <a:off x="609600" y="1752599"/>
            <a:ext cx="5372100" cy="3962399"/>
          </a:xfrm>
          <a:prstGeom prst="rect">
            <a:avLst/>
          </a:prstGeom>
          <a:solidFill>
            <a:srgbClr val="FFFFFF"/>
          </a:solidFill>
          <a:effectLst>
            <a:outerShdw blurRad="63500" sx="102000" sy="102000" algn="ctr" rotWithShape="0">
              <a:schemeClr val="tx1">
                <a:alpha val="10000"/>
              </a:schemeClr>
            </a:outerShdw>
          </a:effectLst>
        </p:spPr>
        <p:txBody>
          <a:bodyPr anchor="t"/>
          <a:lstStyle>
            <a:lvl1pPr marL="0" marR="0" indent="0" algn="l" defTabSz="914400" rtl="0" eaLnBrk="1" fontAlgn="auto" latinLnBrk="0" hangingPunct="1">
              <a:lnSpc>
                <a:spcPct val="125000"/>
              </a:lnSpc>
              <a:spcBef>
                <a:spcPts val="1000"/>
              </a:spcBef>
              <a:spcAft>
                <a:spcPts val="0"/>
              </a:spcAft>
              <a:buClr>
                <a:schemeClr val="accent1"/>
              </a:buClr>
              <a:buSzTx/>
              <a:buFont typeface="Arial" panose="020B0604020202020204" pitchFamily="34" charset="0"/>
              <a:buNone/>
              <a:tabLst/>
              <a:defRPr sz="1600">
                <a:solidFill>
                  <a:schemeClr val="tx2"/>
                </a:solidFill>
              </a:defRPr>
            </a:lvl1pPr>
          </a:lstStyle>
          <a:p>
            <a:r>
              <a:rPr lang="en-US" dirty="0"/>
              <a:t>Click to picture icon to insert an image. This image will be cropped to fit the size of the box. Use the content slide template to insert an image that will be not be cropped (will be resized).</a:t>
            </a:r>
          </a:p>
        </p:txBody>
      </p:sp>
      <p:sp>
        <p:nvSpPr>
          <p:cNvPr id="6" name="Title 1">
            <a:extLst>
              <a:ext uri="{FF2B5EF4-FFF2-40B4-BE49-F238E27FC236}">
                <a16:creationId xmlns:a16="http://schemas.microsoft.com/office/drawing/2014/main" id="{ED200708-D251-5CD4-6F4A-DF254292DC4F}"/>
              </a:ext>
            </a:extLst>
          </p:cNvPr>
          <p:cNvSpPr>
            <a:spLocks noGrp="1"/>
          </p:cNvSpPr>
          <p:nvPr>
            <p:ph type="title" hasCustomPrompt="1"/>
          </p:nvPr>
        </p:nvSpPr>
        <p:spPr>
          <a:xfrm>
            <a:off x="609600" y="571500"/>
            <a:ext cx="5372100" cy="758952"/>
          </a:xfrm>
        </p:spPr>
        <p:txBody>
          <a:bodyPr/>
          <a:lstStyle>
            <a:lvl1pPr>
              <a:lnSpc>
                <a:spcPct val="80000"/>
              </a:lnSpc>
              <a:defRPr sz="3600">
                <a:solidFill>
                  <a:schemeClr val="tx2"/>
                </a:solidFill>
              </a:defRPr>
            </a:lvl1pPr>
          </a:lstStyle>
          <a:p>
            <a:r>
              <a:rPr lang="en-US" dirty="0"/>
              <a:t>Click to Edit Master Title Style</a:t>
            </a:r>
          </a:p>
        </p:txBody>
      </p:sp>
      <p:sp>
        <p:nvSpPr>
          <p:cNvPr id="9" name="Text Placeholder 5">
            <a:extLst>
              <a:ext uri="{FF2B5EF4-FFF2-40B4-BE49-F238E27FC236}">
                <a16:creationId xmlns:a16="http://schemas.microsoft.com/office/drawing/2014/main" id="{83A430B7-43F4-5562-3B61-463D8A6E91C0}"/>
              </a:ext>
            </a:extLst>
          </p:cNvPr>
          <p:cNvSpPr>
            <a:spLocks noGrp="1"/>
          </p:cNvSpPr>
          <p:nvPr>
            <p:ph type="body" sz="quarter" idx="11" hasCustomPrompt="1"/>
          </p:nvPr>
        </p:nvSpPr>
        <p:spPr>
          <a:xfrm>
            <a:off x="609600" y="5808663"/>
            <a:ext cx="5372100" cy="390525"/>
          </a:xfrm>
          <a:prstGeom prst="rect">
            <a:avLst/>
          </a:prstGeom>
        </p:spPr>
        <p:txBody>
          <a:bodyPr lIns="0" tIns="0">
            <a:normAutofit/>
          </a:bodyPr>
          <a:lstStyle>
            <a:lvl1pPr marL="0" indent="0">
              <a:lnSpc>
                <a:spcPct val="120000"/>
              </a:lnSpc>
              <a:buNone/>
              <a:defRPr sz="1200">
                <a:solidFill>
                  <a:schemeClr val="accent3"/>
                </a:solidFill>
              </a:defRPr>
            </a:lvl1pPr>
          </a:lstStyle>
          <a:p>
            <a:pPr lvl="0"/>
            <a:r>
              <a:rPr lang="en-US" dirty="0"/>
              <a:t>Enter Caption Text Here</a:t>
            </a:r>
          </a:p>
        </p:txBody>
      </p:sp>
    </p:spTree>
    <p:extLst>
      <p:ext uri="{BB962C8B-B14F-4D97-AF65-F5344CB8AC3E}">
        <p14:creationId xmlns:p14="http://schemas.microsoft.com/office/powerpoint/2010/main" val="436071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Image_Picture_LargeTitle_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F6286E-3AF6-1ACE-FA51-D4B2CC68BB92}"/>
              </a:ext>
            </a:extLst>
          </p:cNvPr>
          <p:cNvSpPr/>
          <p:nvPr userDrawn="1"/>
        </p:nvSpPr>
        <p:spPr>
          <a:xfrm>
            <a:off x="0" y="0"/>
            <a:ext cx="12192000" cy="68580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5" name="Picture Placeholder 4">
            <a:extLst>
              <a:ext uri="{FF2B5EF4-FFF2-40B4-BE49-F238E27FC236}">
                <a16:creationId xmlns:a16="http://schemas.microsoft.com/office/drawing/2014/main" id="{DB88C780-BBAE-1C81-8A2C-4400A852F639}"/>
              </a:ext>
            </a:extLst>
          </p:cNvPr>
          <p:cNvSpPr>
            <a:spLocks noGrp="1"/>
          </p:cNvSpPr>
          <p:nvPr>
            <p:ph type="pic" sz="quarter" idx="15" hasCustomPrompt="1"/>
          </p:nvPr>
        </p:nvSpPr>
        <p:spPr>
          <a:xfrm>
            <a:off x="609600" y="1752599"/>
            <a:ext cx="5372100" cy="3962399"/>
          </a:xfrm>
          <a:prstGeom prst="rect">
            <a:avLst/>
          </a:prstGeom>
          <a:solidFill>
            <a:srgbClr val="FFFFFF"/>
          </a:solidFill>
          <a:effectLst>
            <a:outerShdw blurRad="63500" sx="102000" sy="102000" algn="ctr" rotWithShape="0">
              <a:schemeClr val="tx1">
                <a:alpha val="10000"/>
              </a:schemeClr>
            </a:outerShdw>
          </a:effectLst>
        </p:spPr>
        <p:txBody>
          <a:bodyPr anchor="t"/>
          <a:lstStyle>
            <a:lvl1pPr marL="0" marR="0" indent="0" algn="l" defTabSz="914400" rtl="0" eaLnBrk="1" fontAlgn="auto" latinLnBrk="0" hangingPunct="1">
              <a:lnSpc>
                <a:spcPct val="125000"/>
              </a:lnSpc>
              <a:spcBef>
                <a:spcPts val="1000"/>
              </a:spcBef>
              <a:spcAft>
                <a:spcPts val="0"/>
              </a:spcAft>
              <a:buClr>
                <a:schemeClr val="accent1"/>
              </a:buClr>
              <a:buSzTx/>
              <a:buFont typeface="Arial" panose="020B0604020202020204" pitchFamily="34" charset="0"/>
              <a:buNone/>
              <a:tabLst/>
              <a:defRPr sz="1600">
                <a:solidFill>
                  <a:schemeClr val="tx2"/>
                </a:solidFill>
              </a:defRPr>
            </a:lvl1pPr>
          </a:lstStyle>
          <a:p>
            <a:r>
              <a:rPr lang="en-US" dirty="0"/>
              <a:t>Click to picture icon to insert an image. This image will be cropped to fit the size of the box. Use the content slide template to insert an image that will be not be cropped (will be resized).</a:t>
            </a:r>
          </a:p>
        </p:txBody>
      </p:sp>
      <p:sp>
        <p:nvSpPr>
          <p:cNvPr id="6" name="Title 1">
            <a:extLst>
              <a:ext uri="{FF2B5EF4-FFF2-40B4-BE49-F238E27FC236}">
                <a16:creationId xmlns:a16="http://schemas.microsoft.com/office/drawing/2014/main" id="{ED200708-D251-5CD4-6F4A-DF254292DC4F}"/>
              </a:ext>
            </a:extLst>
          </p:cNvPr>
          <p:cNvSpPr>
            <a:spLocks noGrp="1"/>
          </p:cNvSpPr>
          <p:nvPr>
            <p:ph type="title" hasCustomPrompt="1"/>
          </p:nvPr>
        </p:nvSpPr>
        <p:spPr>
          <a:xfrm>
            <a:off x="609600" y="571500"/>
            <a:ext cx="5372100" cy="758952"/>
          </a:xfrm>
        </p:spPr>
        <p:txBody>
          <a:bodyPr/>
          <a:lstStyle>
            <a:lvl1pPr>
              <a:lnSpc>
                <a:spcPct val="80000"/>
              </a:lnSpc>
              <a:defRPr sz="3600">
                <a:solidFill>
                  <a:schemeClr val="bg1"/>
                </a:solidFill>
              </a:defRPr>
            </a:lvl1pPr>
          </a:lstStyle>
          <a:p>
            <a:r>
              <a:rPr lang="en-US" dirty="0"/>
              <a:t>Click to Edit Master Title Style</a:t>
            </a:r>
          </a:p>
        </p:txBody>
      </p:sp>
      <p:sp>
        <p:nvSpPr>
          <p:cNvPr id="9" name="Text Placeholder 5">
            <a:extLst>
              <a:ext uri="{FF2B5EF4-FFF2-40B4-BE49-F238E27FC236}">
                <a16:creationId xmlns:a16="http://schemas.microsoft.com/office/drawing/2014/main" id="{83A430B7-43F4-5562-3B61-463D8A6E91C0}"/>
              </a:ext>
            </a:extLst>
          </p:cNvPr>
          <p:cNvSpPr>
            <a:spLocks noGrp="1"/>
          </p:cNvSpPr>
          <p:nvPr>
            <p:ph type="body" sz="quarter" idx="11" hasCustomPrompt="1"/>
          </p:nvPr>
        </p:nvSpPr>
        <p:spPr>
          <a:xfrm>
            <a:off x="609600" y="5808663"/>
            <a:ext cx="5372100"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Here</a:t>
            </a:r>
          </a:p>
        </p:txBody>
      </p:sp>
    </p:spTree>
    <p:extLst>
      <p:ext uri="{BB962C8B-B14F-4D97-AF65-F5344CB8AC3E}">
        <p14:creationId xmlns:p14="http://schemas.microsoft.com/office/powerpoint/2010/main" val="3002403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Image_Content_Large_Whi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6" name="Title 1">
            <a:extLst>
              <a:ext uri="{FF2B5EF4-FFF2-40B4-BE49-F238E27FC236}">
                <a16:creationId xmlns:a16="http://schemas.microsoft.com/office/drawing/2014/main" id="{ED200708-D251-5CD4-6F4A-DF254292DC4F}"/>
              </a:ext>
            </a:extLst>
          </p:cNvPr>
          <p:cNvSpPr>
            <a:spLocks noGrp="1"/>
          </p:cNvSpPr>
          <p:nvPr>
            <p:ph type="title" hasCustomPrompt="1"/>
          </p:nvPr>
        </p:nvSpPr>
        <p:spPr>
          <a:xfrm>
            <a:off x="609600" y="571500"/>
            <a:ext cx="5372100" cy="758952"/>
          </a:xfrm>
        </p:spPr>
        <p:txBody>
          <a:bodyPr/>
          <a:lstStyle>
            <a:lvl1pPr>
              <a:lnSpc>
                <a:spcPct val="80000"/>
              </a:lnSpc>
              <a:defRPr sz="3600">
                <a:solidFill>
                  <a:schemeClr val="tx2"/>
                </a:solidFill>
              </a:defRPr>
            </a:lvl1pPr>
          </a:lstStyle>
          <a:p>
            <a:r>
              <a:rPr lang="en-US" dirty="0"/>
              <a:t>Click to Edit Master Title Style</a:t>
            </a:r>
          </a:p>
        </p:txBody>
      </p:sp>
      <p:sp>
        <p:nvSpPr>
          <p:cNvPr id="9" name="Text Placeholder 5">
            <a:extLst>
              <a:ext uri="{FF2B5EF4-FFF2-40B4-BE49-F238E27FC236}">
                <a16:creationId xmlns:a16="http://schemas.microsoft.com/office/drawing/2014/main" id="{83A430B7-43F4-5562-3B61-463D8A6E91C0}"/>
              </a:ext>
            </a:extLst>
          </p:cNvPr>
          <p:cNvSpPr>
            <a:spLocks noGrp="1"/>
          </p:cNvSpPr>
          <p:nvPr>
            <p:ph type="body" sz="quarter" idx="11" hasCustomPrompt="1"/>
          </p:nvPr>
        </p:nvSpPr>
        <p:spPr>
          <a:xfrm>
            <a:off x="609600" y="5808663"/>
            <a:ext cx="5372100" cy="390525"/>
          </a:xfrm>
          <a:prstGeom prst="rect">
            <a:avLst/>
          </a:prstGeom>
        </p:spPr>
        <p:txBody>
          <a:bodyPr lIns="0" tIns="0">
            <a:normAutofit/>
          </a:bodyPr>
          <a:lstStyle>
            <a:lvl1pPr marL="0" indent="0">
              <a:lnSpc>
                <a:spcPct val="120000"/>
              </a:lnSpc>
              <a:buNone/>
              <a:defRPr sz="1200">
                <a:solidFill>
                  <a:schemeClr val="accent3"/>
                </a:solidFill>
              </a:defRPr>
            </a:lvl1pPr>
          </a:lstStyle>
          <a:p>
            <a:pPr lvl="0"/>
            <a:r>
              <a:rPr lang="en-US" dirty="0"/>
              <a:t>Enter Caption Text Here</a:t>
            </a:r>
          </a:p>
        </p:txBody>
      </p:sp>
      <p:sp>
        <p:nvSpPr>
          <p:cNvPr id="7" name="Content Placeholder 2">
            <a:extLst>
              <a:ext uri="{FF2B5EF4-FFF2-40B4-BE49-F238E27FC236}">
                <a16:creationId xmlns:a16="http://schemas.microsoft.com/office/drawing/2014/main" id="{F8E4268D-041E-58C4-0DB8-4442F136A255}"/>
              </a:ext>
            </a:extLst>
          </p:cNvPr>
          <p:cNvSpPr>
            <a:spLocks noGrp="1"/>
          </p:cNvSpPr>
          <p:nvPr>
            <p:ph sz="quarter" idx="16" hasCustomPrompt="1"/>
          </p:nvPr>
        </p:nvSpPr>
        <p:spPr>
          <a:xfrm>
            <a:off x="609600" y="1752599"/>
            <a:ext cx="5372100" cy="3962399"/>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fontAlgn="auto">
              <a:spcAft>
                <a:spcPts val="0"/>
              </a:spcAft>
              <a:buSzTx/>
              <a:buNone/>
              <a:tabLst/>
            </a:pPr>
            <a:r>
              <a:rPr lang="en-US" dirty="0"/>
              <a:t>Click to picture icon to insert an image. This image will be resized to fit. Use the picture slide template to insert an image which will be cropped to fit.</a:t>
            </a:r>
          </a:p>
        </p:txBody>
      </p:sp>
    </p:spTree>
    <p:extLst>
      <p:ext uri="{BB962C8B-B14F-4D97-AF65-F5344CB8AC3E}">
        <p14:creationId xmlns:p14="http://schemas.microsoft.com/office/powerpoint/2010/main" val="306025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Image_Content_Large_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F6286E-3AF6-1ACE-FA51-D4B2CC68BB92}"/>
              </a:ext>
            </a:extLst>
          </p:cNvPr>
          <p:cNvSpPr/>
          <p:nvPr userDrawn="1"/>
        </p:nvSpPr>
        <p:spPr>
          <a:xfrm>
            <a:off x="0" y="0"/>
            <a:ext cx="12192000" cy="68580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6" name="Title 1">
            <a:extLst>
              <a:ext uri="{FF2B5EF4-FFF2-40B4-BE49-F238E27FC236}">
                <a16:creationId xmlns:a16="http://schemas.microsoft.com/office/drawing/2014/main" id="{ED200708-D251-5CD4-6F4A-DF254292DC4F}"/>
              </a:ext>
            </a:extLst>
          </p:cNvPr>
          <p:cNvSpPr>
            <a:spLocks noGrp="1"/>
          </p:cNvSpPr>
          <p:nvPr>
            <p:ph type="title" hasCustomPrompt="1"/>
          </p:nvPr>
        </p:nvSpPr>
        <p:spPr>
          <a:xfrm>
            <a:off x="609600" y="571500"/>
            <a:ext cx="5372100" cy="758952"/>
          </a:xfrm>
        </p:spPr>
        <p:txBody>
          <a:bodyPr/>
          <a:lstStyle>
            <a:lvl1pPr>
              <a:lnSpc>
                <a:spcPct val="80000"/>
              </a:lnSpc>
              <a:defRPr sz="3600">
                <a:solidFill>
                  <a:schemeClr val="bg1"/>
                </a:solidFill>
              </a:defRPr>
            </a:lvl1pPr>
          </a:lstStyle>
          <a:p>
            <a:r>
              <a:rPr lang="en-US" dirty="0"/>
              <a:t>Click to Edit Master Title Style</a:t>
            </a:r>
          </a:p>
        </p:txBody>
      </p:sp>
      <p:sp>
        <p:nvSpPr>
          <p:cNvPr id="9" name="Text Placeholder 5">
            <a:extLst>
              <a:ext uri="{FF2B5EF4-FFF2-40B4-BE49-F238E27FC236}">
                <a16:creationId xmlns:a16="http://schemas.microsoft.com/office/drawing/2014/main" id="{83A430B7-43F4-5562-3B61-463D8A6E91C0}"/>
              </a:ext>
            </a:extLst>
          </p:cNvPr>
          <p:cNvSpPr>
            <a:spLocks noGrp="1"/>
          </p:cNvSpPr>
          <p:nvPr>
            <p:ph type="body" sz="quarter" idx="11" hasCustomPrompt="1"/>
          </p:nvPr>
        </p:nvSpPr>
        <p:spPr>
          <a:xfrm>
            <a:off x="609600" y="5808663"/>
            <a:ext cx="5372100"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Here</a:t>
            </a:r>
          </a:p>
        </p:txBody>
      </p:sp>
      <p:sp>
        <p:nvSpPr>
          <p:cNvPr id="2" name="Content Placeholder 2">
            <a:extLst>
              <a:ext uri="{FF2B5EF4-FFF2-40B4-BE49-F238E27FC236}">
                <a16:creationId xmlns:a16="http://schemas.microsoft.com/office/drawing/2014/main" id="{654B56B1-C590-9C8C-002E-703E131E7DCF}"/>
              </a:ext>
            </a:extLst>
          </p:cNvPr>
          <p:cNvSpPr>
            <a:spLocks noGrp="1"/>
          </p:cNvSpPr>
          <p:nvPr>
            <p:ph sz="quarter" idx="16" hasCustomPrompt="1"/>
          </p:nvPr>
        </p:nvSpPr>
        <p:spPr>
          <a:xfrm>
            <a:off x="609600" y="1752599"/>
            <a:ext cx="5372100" cy="3962399"/>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marL="228600" indent="-228600">
              <a:buFont typeface="Arial" panose="020B0604020202020204" pitchFamily="34" charset="0"/>
              <a:buChar char="•"/>
              <a:defRPr lang="en-US" sz="1600" dirty="0">
                <a:solidFill>
                  <a:schemeClr val="tx2"/>
                </a:solidFill>
              </a:defRPr>
            </a:lvl1pPr>
          </a:lstStyle>
          <a:p>
            <a:pPr marL="0" marR="0" lvl="0" indent="0" fontAlgn="auto">
              <a:spcAft>
                <a:spcPts val="0"/>
              </a:spcAft>
              <a:buSzTx/>
              <a:buNone/>
              <a:tabLst/>
            </a:pPr>
            <a:r>
              <a:rPr lang="en-US" dirty="0"/>
              <a:t>Click to picture icon to insert an image. This image will be resized to fit. Use the picture slide template to insert an image which will be cropped to fit.</a:t>
            </a:r>
          </a:p>
        </p:txBody>
      </p:sp>
    </p:spTree>
    <p:extLst>
      <p:ext uri="{BB962C8B-B14F-4D97-AF65-F5344CB8AC3E}">
        <p14:creationId xmlns:p14="http://schemas.microsoft.com/office/powerpoint/2010/main" val="4009679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Images_Vertical_Picture_LargeTitle_Whi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3" name="Title 1">
            <a:extLst>
              <a:ext uri="{FF2B5EF4-FFF2-40B4-BE49-F238E27FC236}">
                <a16:creationId xmlns:a16="http://schemas.microsoft.com/office/drawing/2014/main" id="{1797344A-52DC-3D0C-1768-B8564A1A071D}"/>
              </a:ext>
            </a:extLst>
          </p:cNvPr>
          <p:cNvSpPr>
            <a:spLocks noGrp="1"/>
          </p:cNvSpPr>
          <p:nvPr>
            <p:ph type="title" hasCustomPrompt="1"/>
          </p:nvPr>
        </p:nvSpPr>
        <p:spPr>
          <a:xfrm>
            <a:off x="609600" y="571500"/>
            <a:ext cx="5372100" cy="758952"/>
          </a:xfrm>
        </p:spPr>
        <p:txBody>
          <a:bodyPr/>
          <a:lstStyle>
            <a:lvl1pPr>
              <a:lnSpc>
                <a:spcPct val="80000"/>
              </a:lnSpc>
              <a:defRPr sz="3600"/>
            </a:lvl1pPr>
          </a:lstStyle>
          <a:p>
            <a:r>
              <a:rPr lang="en-US" dirty="0"/>
              <a:t>Click to Edit Master Title Style</a:t>
            </a:r>
          </a:p>
        </p:txBody>
      </p:sp>
      <p:sp>
        <p:nvSpPr>
          <p:cNvPr id="5" name="Text Placeholder 5">
            <a:extLst>
              <a:ext uri="{FF2B5EF4-FFF2-40B4-BE49-F238E27FC236}">
                <a16:creationId xmlns:a16="http://schemas.microsoft.com/office/drawing/2014/main" id="{F9C11B72-4C44-6A3A-2296-406BCE9A545E}"/>
              </a:ext>
            </a:extLst>
          </p:cNvPr>
          <p:cNvSpPr>
            <a:spLocks noGrp="1"/>
          </p:cNvSpPr>
          <p:nvPr>
            <p:ph type="body" sz="quarter" idx="11" hasCustomPrompt="1"/>
          </p:nvPr>
        </p:nvSpPr>
        <p:spPr>
          <a:xfrm>
            <a:off x="609600" y="5808663"/>
            <a:ext cx="3505200" cy="390525"/>
          </a:xfrm>
          <a:prstGeom prst="rect">
            <a:avLst/>
          </a:prstGeom>
        </p:spPr>
        <p:txBody>
          <a:bodyPr lIns="0" tIns="0">
            <a:normAutofit/>
          </a:bodyPr>
          <a:lstStyle>
            <a:lvl1pPr marL="0" indent="0">
              <a:lnSpc>
                <a:spcPct val="120000"/>
              </a:lnSpc>
              <a:buNone/>
              <a:defRPr sz="1200">
                <a:solidFill>
                  <a:schemeClr val="accent3"/>
                </a:solidFill>
              </a:defRPr>
            </a:lvl1pPr>
          </a:lstStyle>
          <a:p>
            <a:pPr lvl="0"/>
            <a:r>
              <a:rPr lang="en-US" dirty="0"/>
              <a:t>Enter Caption Text 1 Here</a:t>
            </a:r>
          </a:p>
        </p:txBody>
      </p:sp>
      <p:sp>
        <p:nvSpPr>
          <p:cNvPr id="14" name="Picture Placeholder 2">
            <a:extLst>
              <a:ext uri="{FF2B5EF4-FFF2-40B4-BE49-F238E27FC236}">
                <a16:creationId xmlns:a16="http://schemas.microsoft.com/office/drawing/2014/main" id="{CC8876E1-1B63-E8A4-B2D8-384D51B04650}"/>
              </a:ext>
            </a:extLst>
          </p:cNvPr>
          <p:cNvSpPr>
            <a:spLocks noGrp="1"/>
          </p:cNvSpPr>
          <p:nvPr>
            <p:ph type="pic" sz="quarter" idx="10" hasCustomPrompt="1"/>
          </p:nvPr>
        </p:nvSpPr>
        <p:spPr>
          <a:xfrm>
            <a:off x="609600" y="1772153"/>
            <a:ext cx="3505200" cy="3942847"/>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fontAlgn="auto">
              <a:spcAft>
                <a:spcPts val="0"/>
              </a:spcAft>
              <a:buSzTx/>
              <a:buNone/>
              <a:tabLst/>
            </a:pPr>
            <a:r>
              <a:rPr lang="en-US" dirty="0"/>
              <a:t>Click to insert an image (will be cropped). Use template with content box template to show full image</a:t>
            </a:r>
          </a:p>
        </p:txBody>
      </p:sp>
      <p:sp>
        <p:nvSpPr>
          <p:cNvPr id="15" name="Picture Placeholder 2">
            <a:extLst>
              <a:ext uri="{FF2B5EF4-FFF2-40B4-BE49-F238E27FC236}">
                <a16:creationId xmlns:a16="http://schemas.microsoft.com/office/drawing/2014/main" id="{E12116B4-EF6B-A31F-9CBC-091DD6107F65}"/>
              </a:ext>
            </a:extLst>
          </p:cNvPr>
          <p:cNvSpPr>
            <a:spLocks noGrp="1"/>
          </p:cNvSpPr>
          <p:nvPr>
            <p:ph type="pic" sz="quarter" idx="17" hasCustomPrompt="1"/>
          </p:nvPr>
        </p:nvSpPr>
        <p:spPr>
          <a:xfrm>
            <a:off x="4343400" y="1772153"/>
            <a:ext cx="3505200" cy="3942847"/>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fontAlgn="auto">
              <a:spcAft>
                <a:spcPts val="0"/>
              </a:spcAft>
              <a:buSzTx/>
              <a:buNone/>
              <a:tabLst/>
            </a:pPr>
            <a:r>
              <a:rPr lang="en-US" dirty="0"/>
              <a:t>Click to insert an image (will be cropped). Use template with content box template to show full image</a:t>
            </a:r>
          </a:p>
        </p:txBody>
      </p:sp>
      <p:sp>
        <p:nvSpPr>
          <p:cNvPr id="16" name="Text Placeholder 5">
            <a:extLst>
              <a:ext uri="{FF2B5EF4-FFF2-40B4-BE49-F238E27FC236}">
                <a16:creationId xmlns:a16="http://schemas.microsoft.com/office/drawing/2014/main" id="{55702956-88BB-F791-A089-69343902D084}"/>
              </a:ext>
            </a:extLst>
          </p:cNvPr>
          <p:cNvSpPr>
            <a:spLocks noGrp="1"/>
          </p:cNvSpPr>
          <p:nvPr>
            <p:ph type="body" sz="quarter" idx="18" hasCustomPrompt="1"/>
          </p:nvPr>
        </p:nvSpPr>
        <p:spPr>
          <a:xfrm>
            <a:off x="4350327" y="5808663"/>
            <a:ext cx="3505200" cy="390525"/>
          </a:xfrm>
          <a:prstGeom prst="rect">
            <a:avLst/>
          </a:prstGeom>
        </p:spPr>
        <p:txBody>
          <a:bodyPr lIns="0" tIns="0">
            <a:normAutofit/>
          </a:bodyPr>
          <a:lstStyle>
            <a:lvl1pPr marL="0" indent="0">
              <a:lnSpc>
                <a:spcPct val="120000"/>
              </a:lnSpc>
              <a:buNone/>
              <a:defRPr sz="1200">
                <a:solidFill>
                  <a:schemeClr val="accent3"/>
                </a:solidFill>
              </a:defRPr>
            </a:lvl1pPr>
          </a:lstStyle>
          <a:p>
            <a:pPr lvl="0"/>
            <a:r>
              <a:rPr lang="en-US" dirty="0"/>
              <a:t>Enter Caption Text 2 Here</a:t>
            </a:r>
          </a:p>
        </p:txBody>
      </p:sp>
    </p:spTree>
    <p:extLst>
      <p:ext uri="{BB962C8B-B14F-4D97-AF65-F5344CB8AC3E}">
        <p14:creationId xmlns:p14="http://schemas.microsoft.com/office/powerpoint/2010/main" val="2721755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Images_Vertical_Picture_LargeTitle_Blue">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3" name="Title 1">
            <a:extLst>
              <a:ext uri="{FF2B5EF4-FFF2-40B4-BE49-F238E27FC236}">
                <a16:creationId xmlns:a16="http://schemas.microsoft.com/office/drawing/2014/main" id="{1797344A-52DC-3D0C-1768-B8564A1A071D}"/>
              </a:ext>
            </a:extLst>
          </p:cNvPr>
          <p:cNvSpPr>
            <a:spLocks noGrp="1"/>
          </p:cNvSpPr>
          <p:nvPr>
            <p:ph type="title" hasCustomPrompt="1"/>
          </p:nvPr>
        </p:nvSpPr>
        <p:spPr>
          <a:xfrm>
            <a:off x="609600" y="571500"/>
            <a:ext cx="5372100" cy="758952"/>
          </a:xfrm>
        </p:spPr>
        <p:txBody>
          <a:bodyPr/>
          <a:lstStyle>
            <a:lvl1pPr>
              <a:lnSpc>
                <a:spcPct val="80000"/>
              </a:lnSpc>
              <a:defRPr sz="3600">
                <a:solidFill>
                  <a:schemeClr val="bg1"/>
                </a:solidFill>
              </a:defRPr>
            </a:lvl1pPr>
          </a:lstStyle>
          <a:p>
            <a:r>
              <a:rPr lang="en-US" dirty="0"/>
              <a:t>Click to Edit Master Title Style</a:t>
            </a:r>
          </a:p>
        </p:txBody>
      </p:sp>
      <p:sp>
        <p:nvSpPr>
          <p:cNvPr id="5" name="Text Placeholder 5">
            <a:extLst>
              <a:ext uri="{FF2B5EF4-FFF2-40B4-BE49-F238E27FC236}">
                <a16:creationId xmlns:a16="http://schemas.microsoft.com/office/drawing/2014/main" id="{F9C11B72-4C44-6A3A-2296-406BCE9A545E}"/>
              </a:ext>
            </a:extLst>
          </p:cNvPr>
          <p:cNvSpPr>
            <a:spLocks noGrp="1"/>
          </p:cNvSpPr>
          <p:nvPr>
            <p:ph type="body" sz="quarter" idx="11" hasCustomPrompt="1"/>
          </p:nvPr>
        </p:nvSpPr>
        <p:spPr>
          <a:xfrm>
            <a:off x="609600" y="5808663"/>
            <a:ext cx="3505200"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1 Here</a:t>
            </a:r>
          </a:p>
        </p:txBody>
      </p:sp>
      <p:sp>
        <p:nvSpPr>
          <p:cNvPr id="14" name="Picture Placeholder 2">
            <a:extLst>
              <a:ext uri="{FF2B5EF4-FFF2-40B4-BE49-F238E27FC236}">
                <a16:creationId xmlns:a16="http://schemas.microsoft.com/office/drawing/2014/main" id="{CC8876E1-1B63-E8A4-B2D8-384D51B04650}"/>
              </a:ext>
            </a:extLst>
          </p:cNvPr>
          <p:cNvSpPr>
            <a:spLocks noGrp="1"/>
          </p:cNvSpPr>
          <p:nvPr>
            <p:ph type="pic" sz="quarter" idx="10" hasCustomPrompt="1"/>
          </p:nvPr>
        </p:nvSpPr>
        <p:spPr>
          <a:xfrm>
            <a:off x="609600" y="1772153"/>
            <a:ext cx="3505200" cy="3942847"/>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fontAlgn="auto">
              <a:spcAft>
                <a:spcPts val="0"/>
              </a:spcAft>
              <a:buSzTx/>
              <a:buNone/>
              <a:tabLst/>
            </a:pPr>
            <a:r>
              <a:rPr lang="en-US" dirty="0"/>
              <a:t>Click to insert an image (will be cropped). Use template with content box template to show full image</a:t>
            </a:r>
          </a:p>
        </p:txBody>
      </p:sp>
      <p:sp>
        <p:nvSpPr>
          <p:cNvPr id="15" name="Picture Placeholder 2">
            <a:extLst>
              <a:ext uri="{FF2B5EF4-FFF2-40B4-BE49-F238E27FC236}">
                <a16:creationId xmlns:a16="http://schemas.microsoft.com/office/drawing/2014/main" id="{E12116B4-EF6B-A31F-9CBC-091DD6107F65}"/>
              </a:ext>
            </a:extLst>
          </p:cNvPr>
          <p:cNvSpPr>
            <a:spLocks noGrp="1"/>
          </p:cNvSpPr>
          <p:nvPr>
            <p:ph type="pic" sz="quarter" idx="17" hasCustomPrompt="1"/>
          </p:nvPr>
        </p:nvSpPr>
        <p:spPr>
          <a:xfrm>
            <a:off x="4343400" y="1772153"/>
            <a:ext cx="3505200" cy="3942847"/>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fontAlgn="auto">
              <a:spcAft>
                <a:spcPts val="0"/>
              </a:spcAft>
              <a:buSzTx/>
              <a:buNone/>
              <a:tabLst/>
            </a:pPr>
            <a:r>
              <a:rPr lang="en-US" dirty="0"/>
              <a:t>Click to insert an image (will be cropped). Use template with content box template to show full image</a:t>
            </a:r>
          </a:p>
        </p:txBody>
      </p:sp>
      <p:sp>
        <p:nvSpPr>
          <p:cNvPr id="16" name="Text Placeholder 5">
            <a:extLst>
              <a:ext uri="{FF2B5EF4-FFF2-40B4-BE49-F238E27FC236}">
                <a16:creationId xmlns:a16="http://schemas.microsoft.com/office/drawing/2014/main" id="{55702956-88BB-F791-A089-69343902D084}"/>
              </a:ext>
            </a:extLst>
          </p:cNvPr>
          <p:cNvSpPr>
            <a:spLocks noGrp="1"/>
          </p:cNvSpPr>
          <p:nvPr>
            <p:ph type="body" sz="quarter" idx="18" hasCustomPrompt="1"/>
          </p:nvPr>
        </p:nvSpPr>
        <p:spPr>
          <a:xfrm>
            <a:off x="4350327" y="5808663"/>
            <a:ext cx="3498273"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2 Here</a:t>
            </a:r>
          </a:p>
        </p:txBody>
      </p:sp>
    </p:spTree>
    <p:extLst>
      <p:ext uri="{BB962C8B-B14F-4D97-AF65-F5344CB8AC3E}">
        <p14:creationId xmlns:p14="http://schemas.microsoft.com/office/powerpoint/2010/main" val="3236380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Images_Vertical_Content_LargeTitle_Whi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6" name="Title 1">
            <a:extLst>
              <a:ext uri="{FF2B5EF4-FFF2-40B4-BE49-F238E27FC236}">
                <a16:creationId xmlns:a16="http://schemas.microsoft.com/office/drawing/2014/main" id="{ED200708-D251-5CD4-6F4A-DF254292DC4F}"/>
              </a:ext>
            </a:extLst>
          </p:cNvPr>
          <p:cNvSpPr>
            <a:spLocks noGrp="1"/>
          </p:cNvSpPr>
          <p:nvPr>
            <p:ph type="title" hasCustomPrompt="1"/>
          </p:nvPr>
        </p:nvSpPr>
        <p:spPr>
          <a:xfrm>
            <a:off x="609600" y="571500"/>
            <a:ext cx="5372100" cy="758952"/>
          </a:xfrm>
        </p:spPr>
        <p:txBody>
          <a:bodyPr/>
          <a:lstStyle>
            <a:lvl1pPr>
              <a:lnSpc>
                <a:spcPct val="80000"/>
              </a:lnSpc>
              <a:defRPr sz="3600">
                <a:solidFill>
                  <a:schemeClr val="tx2"/>
                </a:solidFill>
              </a:defRPr>
            </a:lvl1pPr>
          </a:lstStyle>
          <a:p>
            <a:r>
              <a:rPr lang="en-US" dirty="0"/>
              <a:t>Click to Edit Master Title Style</a:t>
            </a:r>
          </a:p>
        </p:txBody>
      </p:sp>
      <p:sp>
        <p:nvSpPr>
          <p:cNvPr id="2" name="Content Placeholder 2">
            <a:extLst>
              <a:ext uri="{FF2B5EF4-FFF2-40B4-BE49-F238E27FC236}">
                <a16:creationId xmlns:a16="http://schemas.microsoft.com/office/drawing/2014/main" id="{47B0DFCE-B39D-6B75-6D6D-70AF98687C2B}"/>
              </a:ext>
            </a:extLst>
          </p:cNvPr>
          <p:cNvSpPr>
            <a:spLocks noGrp="1"/>
          </p:cNvSpPr>
          <p:nvPr>
            <p:ph sz="quarter" idx="16" hasCustomPrompt="1"/>
          </p:nvPr>
        </p:nvSpPr>
        <p:spPr>
          <a:xfrm>
            <a:off x="609600" y="1752599"/>
            <a:ext cx="3505200" cy="3962399"/>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algn="l" defTabSz="914400" rtl="0" eaLnBrk="1" fontAlgn="auto" latinLnBrk="0" hangingPunct="1">
              <a:lnSpc>
                <a:spcPct val="90000"/>
              </a:lnSpc>
              <a:spcBef>
                <a:spcPts val="1600"/>
              </a:spcBef>
              <a:spcAft>
                <a:spcPts val="400"/>
              </a:spcAft>
              <a:buClrTx/>
              <a:buSzPct val="110000"/>
              <a:buFont typeface="System Font Regular"/>
              <a:buNone/>
              <a:tabLst/>
              <a:defRPr/>
            </a:pPr>
            <a:r>
              <a:rPr lang="en-US" dirty="0"/>
              <a:t>Click to picture icon to insert an image (will be resized to fit). Use picture template to fill up the box instead.</a:t>
            </a:r>
          </a:p>
        </p:txBody>
      </p:sp>
      <p:sp>
        <p:nvSpPr>
          <p:cNvPr id="3" name="Content Placeholder 2">
            <a:extLst>
              <a:ext uri="{FF2B5EF4-FFF2-40B4-BE49-F238E27FC236}">
                <a16:creationId xmlns:a16="http://schemas.microsoft.com/office/drawing/2014/main" id="{D95DAE25-B7C0-A00C-5AB0-06C25D8CDF71}"/>
              </a:ext>
            </a:extLst>
          </p:cNvPr>
          <p:cNvSpPr>
            <a:spLocks noGrp="1"/>
          </p:cNvSpPr>
          <p:nvPr>
            <p:ph sz="quarter" idx="17" hasCustomPrompt="1"/>
          </p:nvPr>
        </p:nvSpPr>
        <p:spPr>
          <a:xfrm>
            <a:off x="4342130" y="1752599"/>
            <a:ext cx="3505200" cy="3962399"/>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algn="l" defTabSz="914400" rtl="0" eaLnBrk="1" fontAlgn="auto" latinLnBrk="0" hangingPunct="1">
              <a:lnSpc>
                <a:spcPct val="90000"/>
              </a:lnSpc>
              <a:spcBef>
                <a:spcPts val="1600"/>
              </a:spcBef>
              <a:spcAft>
                <a:spcPts val="400"/>
              </a:spcAft>
              <a:buClrTx/>
              <a:buSzPct val="110000"/>
              <a:buFont typeface="System Font Regular"/>
              <a:buNone/>
              <a:tabLst/>
              <a:defRPr/>
            </a:pPr>
            <a:r>
              <a:rPr lang="en-US" dirty="0"/>
              <a:t>Click to picture icon to insert an image (will be resized to fit). Use picture template to fill up the box instead.</a:t>
            </a:r>
          </a:p>
        </p:txBody>
      </p:sp>
      <p:sp>
        <p:nvSpPr>
          <p:cNvPr id="11" name="Text Placeholder 5">
            <a:extLst>
              <a:ext uri="{FF2B5EF4-FFF2-40B4-BE49-F238E27FC236}">
                <a16:creationId xmlns:a16="http://schemas.microsoft.com/office/drawing/2014/main" id="{2EB5AA50-C4C2-4649-2006-FDAAC07EDC43}"/>
              </a:ext>
            </a:extLst>
          </p:cNvPr>
          <p:cNvSpPr>
            <a:spLocks noGrp="1"/>
          </p:cNvSpPr>
          <p:nvPr>
            <p:ph type="body" sz="quarter" idx="11" hasCustomPrompt="1"/>
          </p:nvPr>
        </p:nvSpPr>
        <p:spPr>
          <a:xfrm>
            <a:off x="609600" y="5808663"/>
            <a:ext cx="3505200" cy="390525"/>
          </a:xfrm>
          <a:prstGeom prst="rect">
            <a:avLst/>
          </a:prstGeom>
        </p:spPr>
        <p:txBody>
          <a:bodyPr lIns="0" tIns="0">
            <a:normAutofit/>
          </a:bodyPr>
          <a:lstStyle>
            <a:lvl1pPr marL="0" indent="0">
              <a:lnSpc>
                <a:spcPct val="120000"/>
              </a:lnSpc>
              <a:buNone/>
              <a:defRPr sz="1200">
                <a:solidFill>
                  <a:schemeClr val="accent3"/>
                </a:solidFill>
              </a:defRPr>
            </a:lvl1pPr>
          </a:lstStyle>
          <a:p>
            <a:pPr lvl="0"/>
            <a:r>
              <a:rPr lang="en-US" dirty="0"/>
              <a:t>Enter Caption Text 1 Here</a:t>
            </a:r>
          </a:p>
        </p:txBody>
      </p:sp>
      <p:sp>
        <p:nvSpPr>
          <p:cNvPr id="12" name="Text Placeholder 5">
            <a:extLst>
              <a:ext uri="{FF2B5EF4-FFF2-40B4-BE49-F238E27FC236}">
                <a16:creationId xmlns:a16="http://schemas.microsoft.com/office/drawing/2014/main" id="{F9D5F261-01C8-69EA-03C4-0B8337ADA053}"/>
              </a:ext>
            </a:extLst>
          </p:cNvPr>
          <p:cNvSpPr>
            <a:spLocks noGrp="1"/>
          </p:cNvSpPr>
          <p:nvPr>
            <p:ph type="body" sz="quarter" idx="18" hasCustomPrompt="1"/>
          </p:nvPr>
        </p:nvSpPr>
        <p:spPr>
          <a:xfrm>
            <a:off x="4350327" y="5808663"/>
            <a:ext cx="3505200" cy="390525"/>
          </a:xfrm>
          <a:prstGeom prst="rect">
            <a:avLst/>
          </a:prstGeom>
        </p:spPr>
        <p:txBody>
          <a:bodyPr lIns="0" tIns="0">
            <a:normAutofit/>
          </a:bodyPr>
          <a:lstStyle>
            <a:lvl1pPr marL="0" indent="0">
              <a:lnSpc>
                <a:spcPct val="120000"/>
              </a:lnSpc>
              <a:buNone/>
              <a:defRPr sz="1200">
                <a:solidFill>
                  <a:schemeClr val="accent3"/>
                </a:solidFill>
              </a:defRPr>
            </a:lvl1pPr>
          </a:lstStyle>
          <a:p>
            <a:pPr lvl="0"/>
            <a:r>
              <a:rPr lang="en-US" dirty="0"/>
              <a:t>Enter Caption Text 2 Here</a:t>
            </a:r>
          </a:p>
        </p:txBody>
      </p:sp>
    </p:spTree>
    <p:extLst>
      <p:ext uri="{BB962C8B-B14F-4D97-AF65-F5344CB8AC3E}">
        <p14:creationId xmlns:p14="http://schemas.microsoft.com/office/powerpoint/2010/main" val="2626245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_Vertical_Content_LargeTitle_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F6286E-3AF6-1ACE-FA51-D4B2CC68BB92}"/>
              </a:ext>
            </a:extLst>
          </p:cNvPr>
          <p:cNvSpPr/>
          <p:nvPr userDrawn="1"/>
        </p:nvSpPr>
        <p:spPr>
          <a:xfrm>
            <a:off x="0" y="0"/>
            <a:ext cx="12192000" cy="68580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6" name="Title 1">
            <a:extLst>
              <a:ext uri="{FF2B5EF4-FFF2-40B4-BE49-F238E27FC236}">
                <a16:creationId xmlns:a16="http://schemas.microsoft.com/office/drawing/2014/main" id="{ED200708-D251-5CD4-6F4A-DF254292DC4F}"/>
              </a:ext>
            </a:extLst>
          </p:cNvPr>
          <p:cNvSpPr>
            <a:spLocks noGrp="1"/>
          </p:cNvSpPr>
          <p:nvPr>
            <p:ph type="title" hasCustomPrompt="1"/>
          </p:nvPr>
        </p:nvSpPr>
        <p:spPr>
          <a:xfrm>
            <a:off x="609600" y="571500"/>
            <a:ext cx="5372100" cy="758952"/>
          </a:xfrm>
        </p:spPr>
        <p:txBody>
          <a:bodyPr/>
          <a:lstStyle>
            <a:lvl1pPr>
              <a:lnSpc>
                <a:spcPct val="80000"/>
              </a:lnSpc>
              <a:defRPr sz="36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B9268D4-F602-3FBB-9B87-B86272ECC770}"/>
              </a:ext>
            </a:extLst>
          </p:cNvPr>
          <p:cNvSpPr>
            <a:spLocks noGrp="1"/>
          </p:cNvSpPr>
          <p:nvPr>
            <p:ph sz="quarter" idx="16" hasCustomPrompt="1"/>
          </p:nvPr>
        </p:nvSpPr>
        <p:spPr>
          <a:xfrm>
            <a:off x="609600" y="1752599"/>
            <a:ext cx="3505200" cy="3962399"/>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algn="l" defTabSz="914400" rtl="0" eaLnBrk="1" fontAlgn="auto" latinLnBrk="0" hangingPunct="1">
              <a:lnSpc>
                <a:spcPct val="90000"/>
              </a:lnSpc>
              <a:spcBef>
                <a:spcPts val="1600"/>
              </a:spcBef>
              <a:spcAft>
                <a:spcPts val="400"/>
              </a:spcAft>
              <a:buClrTx/>
              <a:buSzPct val="110000"/>
              <a:buFont typeface="System Font Regular"/>
              <a:buNone/>
              <a:tabLst/>
              <a:defRPr/>
            </a:pPr>
            <a:r>
              <a:rPr lang="en-US" dirty="0"/>
              <a:t>Click to picture icon to insert an image (will be resized to fit). Use picture template to fill up the box instead.</a:t>
            </a:r>
          </a:p>
        </p:txBody>
      </p:sp>
      <p:sp>
        <p:nvSpPr>
          <p:cNvPr id="5" name="Content Placeholder 2">
            <a:extLst>
              <a:ext uri="{FF2B5EF4-FFF2-40B4-BE49-F238E27FC236}">
                <a16:creationId xmlns:a16="http://schemas.microsoft.com/office/drawing/2014/main" id="{6165C3E8-75A6-C7B7-029D-35A4E8D6E8F0}"/>
              </a:ext>
            </a:extLst>
          </p:cNvPr>
          <p:cNvSpPr>
            <a:spLocks noGrp="1"/>
          </p:cNvSpPr>
          <p:nvPr>
            <p:ph sz="quarter" idx="17" hasCustomPrompt="1"/>
          </p:nvPr>
        </p:nvSpPr>
        <p:spPr>
          <a:xfrm>
            <a:off x="4342130" y="1752599"/>
            <a:ext cx="3505200" cy="3962399"/>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algn="l" defTabSz="914400" rtl="0" eaLnBrk="1" fontAlgn="auto" latinLnBrk="0" hangingPunct="1">
              <a:lnSpc>
                <a:spcPct val="90000"/>
              </a:lnSpc>
              <a:spcBef>
                <a:spcPts val="1600"/>
              </a:spcBef>
              <a:spcAft>
                <a:spcPts val="400"/>
              </a:spcAft>
              <a:buClrTx/>
              <a:buSzPct val="110000"/>
              <a:buFont typeface="System Font Regular"/>
              <a:buNone/>
              <a:tabLst/>
              <a:defRPr/>
            </a:pPr>
            <a:r>
              <a:rPr lang="en-US" dirty="0"/>
              <a:t>Click to picture icon to insert an image (will be resized to fit). Use picture template to fill up the box instead.</a:t>
            </a:r>
          </a:p>
        </p:txBody>
      </p:sp>
      <p:sp>
        <p:nvSpPr>
          <p:cNvPr id="11" name="Text Placeholder 5">
            <a:extLst>
              <a:ext uri="{FF2B5EF4-FFF2-40B4-BE49-F238E27FC236}">
                <a16:creationId xmlns:a16="http://schemas.microsoft.com/office/drawing/2014/main" id="{D0C41103-E874-EEDC-B5F7-5480695E5AE4}"/>
              </a:ext>
            </a:extLst>
          </p:cNvPr>
          <p:cNvSpPr>
            <a:spLocks noGrp="1"/>
          </p:cNvSpPr>
          <p:nvPr>
            <p:ph type="body" sz="quarter" idx="18" hasCustomPrompt="1"/>
          </p:nvPr>
        </p:nvSpPr>
        <p:spPr>
          <a:xfrm>
            <a:off x="609600" y="5808663"/>
            <a:ext cx="3505200"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1 Here</a:t>
            </a:r>
          </a:p>
        </p:txBody>
      </p:sp>
      <p:sp>
        <p:nvSpPr>
          <p:cNvPr id="12" name="Text Placeholder 5">
            <a:extLst>
              <a:ext uri="{FF2B5EF4-FFF2-40B4-BE49-F238E27FC236}">
                <a16:creationId xmlns:a16="http://schemas.microsoft.com/office/drawing/2014/main" id="{2D0A2D38-D256-3F6E-1479-BCCB7F9E6BDA}"/>
              </a:ext>
            </a:extLst>
          </p:cNvPr>
          <p:cNvSpPr>
            <a:spLocks noGrp="1"/>
          </p:cNvSpPr>
          <p:nvPr>
            <p:ph type="body" sz="quarter" idx="19" hasCustomPrompt="1"/>
          </p:nvPr>
        </p:nvSpPr>
        <p:spPr>
          <a:xfrm>
            <a:off x="4350327" y="5808663"/>
            <a:ext cx="3498273"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2 Here</a:t>
            </a:r>
          </a:p>
        </p:txBody>
      </p:sp>
    </p:spTree>
    <p:extLst>
      <p:ext uri="{BB962C8B-B14F-4D97-AF65-F5344CB8AC3E}">
        <p14:creationId xmlns:p14="http://schemas.microsoft.com/office/powerpoint/2010/main" val="35179084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_LargeTitle_Whi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2" name="Text Placeholder 5">
            <a:extLst>
              <a:ext uri="{FF2B5EF4-FFF2-40B4-BE49-F238E27FC236}">
                <a16:creationId xmlns:a16="http://schemas.microsoft.com/office/drawing/2014/main" id="{CE96E3DF-70E5-5C06-6E78-E86EB89B9703}"/>
              </a:ext>
            </a:extLst>
          </p:cNvPr>
          <p:cNvSpPr>
            <a:spLocks noGrp="1"/>
          </p:cNvSpPr>
          <p:nvPr>
            <p:ph type="body" sz="quarter" idx="14" hasCustomPrompt="1"/>
          </p:nvPr>
        </p:nvSpPr>
        <p:spPr>
          <a:xfrm>
            <a:off x="-16320" y="-471791"/>
            <a:ext cx="2687373" cy="248055"/>
          </a:xfrm>
          <a:prstGeom prst="rect">
            <a:avLst/>
          </a:prstGeom>
        </p:spPr>
        <p:txBody>
          <a:bodyPr lIns="0" tIns="0">
            <a:normAutofit/>
          </a:bodyPr>
          <a:lstStyle>
            <a:lvl1pPr marL="0" indent="0">
              <a:lnSpc>
                <a:spcPct val="120000"/>
              </a:lnSpc>
              <a:buNone/>
              <a:defRPr sz="1100">
                <a:solidFill>
                  <a:schemeClr val="accent3"/>
                </a:solidFill>
                <a:highlight>
                  <a:srgbClr val="FFFF00"/>
                </a:highlight>
              </a:defRPr>
            </a:lvl1pPr>
          </a:lstStyle>
          <a:p>
            <a:pPr lvl="0"/>
            <a:r>
              <a:rPr lang="en-US" dirty="0"/>
              <a:t>NOTE: this is just of the faculty standing talking</a:t>
            </a:r>
          </a:p>
        </p:txBody>
      </p:sp>
    </p:spTree>
    <p:extLst>
      <p:ext uri="{BB962C8B-B14F-4D97-AF65-F5344CB8AC3E}">
        <p14:creationId xmlns:p14="http://schemas.microsoft.com/office/powerpoint/2010/main" val="2416465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_LargeTitle_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F6286E-3AF6-1ACE-FA51-D4B2CC68BB92}"/>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2" name="Text Placeholder 5">
            <a:extLst>
              <a:ext uri="{FF2B5EF4-FFF2-40B4-BE49-F238E27FC236}">
                <a16:creationId xmlns:a16="http://schemas.microsoft.com/office/drawing/2014/main" id="{CE96E3DF-70E5-5C06-6E78-E86EB89B9703}"/>
              </a:ext>
            </a:extLst>
          </p:cNvPr>
          <p:cNvSpPr>
            <a:spLocks noGrp="1"/>
          </p:cNvSpPr>
          <p:nvPr>
            <p:ph type="body" sz="quarter" idx="14" hasCustomPrompt="1"/>
          </p:nvPr>
        </p:nvSpPr>
        <p:spPr>
          <a:xfrm>
            <a:off x="-16320" y="-471791"/>
            <a:ext cx="2687373" cy="248055"/>
          </a:xfrm>
          <a:prstGeom prst="rect">
            <a:avLst/>
          </a:prstGeom>
        </p:spPr>
        <p:txBody>
          <a:bodyPr lIns="0" tIns="0">
            <a:normAutofit/>
          </a:bodyPr>
          <a:lstStyle>
            <a:lvl1pPr marL="0" indent="0">
              <a:lnSpc>
                <a:spcPct val="120000"/>
              </a:lnSpc>
              <a:buNone/>
              <a:defRPr sz="1100">
                <a:solidFill>
                  <a:schemeClr val="accent3"/>
                </a:solidFill>
                <a:highlight>
                  <a:srgbClr val="FFFF00"/>
                </a:highlight>
              </a:defRPr>
            </a:lvl1pPr>
          </a:lstStyle>
          <a:p>
            <a:pPr lvl="0"/>
            <a:r>
              <a:rPr lang="en-US" dirty="0"/>
              <a:t>NOTE: this is just of the faculty standing talking</a:t>
            </a:r>
          </a:p>
        </p:txBody>
      </p:sp>
    </p:spTree>
    <p:extLst>
      <p:ext uri="{BB962C8B-B14F-4D97-AF65-F5344CB8AC3E}">
        <p14:creationId xmlns:p14="http://schemas.microsoft.com/office/powerpoint/2010/main" val="4264316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Divider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D94B3A-481A-C7A6-7306-2B300F890D5D}"/>
              </a:ext>
            </a:extLst>
          </p:cNvPr>
          <p:cNvSpPr/>
          <p:nvPr userDrawn="1"/>
        </p:nvSpPr>
        <p:spPr>
          <a:xfrm>
            <a:off x="-2539" y="6286501"/>
            <a:ext cx="12194539" cy="5715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CEF1B8-7642-01B8-58CD-7F0B14528A0A}"/>
              </a:ext>
            </a:extLst>
          </p:cNvPr>
          <p:cNvSpPr>
            <a:spLocks noGrp="1"/>
          </p:cNvSpPr>
          <p:nvPr>
            <p:ph type="title" hasCustomPrompt="1"/>
          </p:nvPr>
        </p:nvSpPr>
        <p:spPr>
          <a:xfrm>
            <a:off x="609600" y="1752600"/>
            <a:ext cx="5372100" cy="2624137"/>
          </a:xfrm>
          <a:prstGeom prst="rect">
            <a:avLst/>
          </a:prstGeom>
        </p:spPr>
        <p:txBody>
          <a:bodyPr anchor="b"/>
          <a:lstStyle>
            <a:lvl1pPr algn="l">
              <a:defRPr sz="6000">
                <a:solidFill>
                  <a:schemeClr val="tx2"/>
                </a:solidFill>
              </a:defRPr>
            </a:lvl1pPr>
          </a:lstStyle>
          <a:p>
            <a:r>
              <a:rPr lang="en-US" dirty="0"/>
              <a:t>Click to Edit Divider Title</a:t>
            </a:r>
          </a:p>
        </p:txBody>
      </p:sp>
      <p:sp>
        <p:nvSpPr>
          <p:cNvPr id="3" name="Text Placeholder 2">
            <a:extLst>
              <a:ext uri="{FF2B5EF4-FFF2-40B4-BE49-F238E27FC236}">
                <a16:creationId xmlns:a16="http://schemas.microsoft.com/office/drawing/2014/main" id="{0B8A5600-5C80-E072-E763-AF813925091B}"/>
              </a:ext>
            </a:extLst>
          </p:cNvPr>
          <p:cNvSpPr>
            <a:spLocks noGrp="1"/>
          </p:cNvSpPr>
          <p:nvPr>
            <p:ph type="body" idx="1" hasCustomPrompt="1"/>
          </p:nvPr>
        </p:nvSpPr>
        <p:spPr>
          <a:xfrm>
            <a:off x="609600" y="4589463"/>
            <a:ext cx="5372100" cy="1125537"/>
          </a:xfrm>
          <a:prstGeom prst="rect">
            <a:avLst/>
          </a:prstGeom>
        </p:spPr>
        <p:txBody>
          <a:bodyPr/>
          <a:lstStyle>
            <a:lvl1pPr marL="0" indent="0" algn="l">
              <a:buNone/>
              <a:defRPr sz="2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subtitle</a:t>
            </a:r>
          </a:p>
        </p:txBody>
      </p:sp>
      <p:sp>
        <p:nvSpPr>
          <p:cNvPr id="7" name="Slide Number Placeholder 6">
            <a:extLst>
              <a:ext uri="{FF2B5EF4-FFF2-40B4-BE49-F238E27FC236}">
                <a16:creationId xmlns:a16="http://schemas.microsoft.com/office/drawing/2014/main" id="{F932D54F-D65D-B6D6-8027-AFC188D5CC8A}"/>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9" name="Slide Number Placeholder 6">
            <a:extLst>
              <a:ext uri="{FF2B5EF4-FFF2-40B4-BE49-F238E27FC236}">
                <a16:creationId xmlns:a16="http://schemas.microsoft.com/office/drawing/2014/main" id="{44CEA79F-24CB-008D-F278-00D9CCE91DFD}"/>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solidFill>
                  <a:schemeClr val="bg1"/>
                </a:solidFill>
              </a:rPr>
              <a:pPr/>
              <a:t>‹#›</a:t>
            </a:fld>
            <a:endParaRPr lang="en-US" dirty="0">
              <a:solidFill>
                <a:schemeClr val="bg1"/>
              </a:solidFill>
            </a:endParaRPr>
          </a:p>
        </p:txBody>
      </p:sp>
      <p:pic>
        <p:nvPicPr>
          <p:cNvPr id="10" name="Picture 9" descr="Text&#10;&#10;Description automatically generated">
            <a:extLst>
              <a:ext uri="{FF2B5EF4-FFF2-40B4-BE49-F238E27FC236}">
                <a16:creationId xmlns:a16="http://schemas.microsoft.com/office/drawing/2014/main" id="{CA48192B-F309-C709-7E77-443A57079B7F}"/>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Tree>
    <p:extLst>
      <p:ext uri="{BB962C8B-B14F-4D97-AF65-F5344CB8AC3E}">
        <p14:creationId xmlns:p14="http://schemas.microsoft.com/office/powerpoint/2010/main" val="3305424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Divider-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2E213E-0915-C86B-1030-77D927AAD702}"/>
              </a:ext>
            </a:extLst>
          </p:cNvPr>
          <p:cNvSpPr/>
          <p:nvPr userDrawn="1"/>
        </p:nvSpPr>
        <p:spPr>
          <a:xfrm>
            <a:off x="0" y="0"/>
            <a:ext cx="12194539" cy="6858001"/>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CEF1B8-7642-01B8-58CD-7F0B14528A0A}"/>
              </a:ext>
            </a:extLst>
          </p:cNvPr>
          <p:cNvSpPr>
            <a:spLocks noGrp="1"/>
          </p:cNvSpPr>
          <p:nvPr>
            <p:ph type="title" hasCustomPrompt="1"/>
          </p:nvPr>
        </p:nvSpPr>
        <p:spPr>
          <a:xfrm>
            <a:off x="609600" y="1752600"/>
            <a:ext cx="5372100" cy="2624137"/>
          </a:xfrm>
          <a:prstGeom prst="rect">
            <a:avLst/>
          </a:prstGeom>
        </p:spPr>
        <p:txBody>
          <a:bodyPr anchor="b"/>
          <a:lstStyle>
            <a:lvl1pPr algn="l">
              <a:defRPr sz="6000">
                <a:solidFill>
                  <a:schemeClr val="bg1"/>
                </a:solidFill>
              </a:defRPr>
            </a:lvl1pPr>
          </a:lstStyle>
          <a:p>
            <a:r>
              <a:rPr lang="en-US" dirty="0"/>
              <a:t>Click to Edit Divider Title</a:t>
            </a:r>
          </a:p>
        </p:txBody>
      </p:sp>
      <p:sp>
        <p:nvSpPr>
          <p:cNvPr id="3" name="Text Placeholder 2">
            <a:extLst>
              <a:ext uri="{FF2B5EF4-FFF2-40B4-BE49-F238E27FC236}">
                <a16:creationId xmlns:a16="http://schemas.microsoft.com/office/drawing/2014/main" id="{0B8A5600-5C80-E072-E763-AF813925091B}"/>
              </a:ext>
            </a:extLst>
          </p:cNvPr>
          <p:cNvSpPr>
            <a:spLocks noGrp="1"/>
          </p:cNvSpPr>
          <p:nvPr>
            <p:ph type="body" idx="1" hasCustomPrompt="1"/>
          </p:nvPr>
        </p:nvSpPr>
        <p:spPr>
          <a:xfrm>
            <a:off x="609600" y="4589463"/>
            <a:ext cx="5372100" cy="1125537"/>
          </a:xfrm>
          <a:prstGeom prst="rect">
            <a:avLst/>
          </a:prstGeom>
        </p:spPr>
        <p:txBody>
          <a:bodyPr/>
          <a:lstStyle>
            <a:lvl1pPr marL="0" indent="0" algn="l">
              <a:buNone/>
              <a:defRPr sz="2800">
                <a:solidFill>
                  <a:srgbClr val="63AA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subtitle</a:t>
            </a:r>
          </a:p>
        </p:txBody>
      </p:sp>
      <p:sp>
        <p:nvSpPr>
          <p:cNvPr id="7" name="Slide Number Placeholder 6">
            <a:extLst>
              <a:ext uri="{FF2B5EF4-FFF2-40B4-BE49-F238E27FC236}">
                <a16:creationId xmlns:a16="http://schemas.microsoft.com/office/drawing/2014/main" id="{F932D54F-D65D-B6D6-8027-AFC188D5CC8A}"/>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9" name="Slide Number Placeholder 6">
            <a:extLst>
              <a:ext uri="{FF2B5EF4-FFF2-40B4-BE49-F238E27FC236}">
                <a16:creationId xmlns:a16="http://schemas.microsoft.com/office/drawing/2014/main" id="{44CEA79F-24CB-008D-F278-00D9CCE91DFD}"/>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CA48192B-F309-C709-7E77-443A57079B7F}"/>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Tree>
    <p:extLst>
      <p:ext uri="{BB962C8B-B14F-4D97-AF65-F5344CB8AC3E}">
        <p14:creationId xmlns:p14="http://schemas.microsoft.com/office/powerpoint/2010/main" val="203060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_LargeTitle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283D-3E6A-743D-7914-4E30237914B1}"/>
              </a:ext>
            </a:extLst>
          </p:cNvPr>
          <p:cNvSpPr>
            <a:spLocks noGrp="1"/>
          </p:cNvSpPr>
          <p:nvPr>
            <p:ph type="title" hasCustomPrompt="1"/>
          </p:nvPr>
        </p:nvSpPr>
        <p:spPr>
          <a:xfrm>
            <a:off x="609600" y="571501"/>
            <a:ext cx="5372100" cy="758952"/>
          </a:xfrm>
          <a:prstGeom prst="rect">
            <a:avLst/>
          </a:prstGeom>
        </p:spPr>
        <p:txBody>
          <a:bodyPr>
            <a:noAutofit/>
          </a:bodyPr>
          <a:lstStyle>
            <a:lvl1pPr>
              <a:lnSpc>
                <a:spcPct val="80000"/>
              </a:lnSpc>
              <a:defRPr sz="3600"/>
            </a:lvl1pPr>
          </a:lstStyle>
          <a:p>
            <a:r>
              <a:rPr lang="en-US" dirty="0"/>
              <a:t>Click to Edit Master Title Style This is Two Lines</a:t>
            </a:r>
          </a:p>
        </p:txBody>
      </p:sp>
      <p:sp>
        <p:nvSpPr>
          <p:cNvPr id="3" name="Content Placeholder 2">
            <a:extLst>
              <a:ext uri="{FF2B5EF4-FFF2-40B4-BE49-F238E27FC236}">
                <a16:creationId xmlns:a16="http://schemas.microsoft.com/office/drawing/2014/main" id="{77C45EF6-0742-E546-38F3-EFB39192E997}"/>
              </a:ext>
            </a:extLst>
          </p:cNvPr>
          <p:cNvSpPr>
            <a:spLocks noGrp="1"/>
          </p:cNvSpPr>
          <p:nvPr>
            <p:ph idx="1" hasCustomPrompt="1"/>
          </p:nvPr>
        </p:nvSpPr>
        <p:spPr>
          <a:xfrm>
            <a:off x="609600" y="1752599"/>
            <a:ext cx="5372100" cy="3962401"/>
          </a:xfrm>
          <a:prstGeom prst="rect">
            <a:avLst/>
          </a:prstGeom>
        </p:spPr>
        <p:txBody>
          <a:bodyPr lIns="0" tIns="0" rIns="0" bIns="0"/>
          <a:lstStyle>
            <a:lvl1pPr>
              <a:lnSpc>
                <a:spcPct val="125000"/>
              </a:lnSpc>
              <a:defRPr sz="2000"/>
            </a:lvl1pPr>
            <a:lvl2pPr>
              <a:lnSpc>
                <a:spcPct val="125000"/>
              </a:lnSpc>
              <a:defRPr sz="2000"/>
            </a:lvl2pPr>
            <a:lvl3pPr>
              <a:lnSpc>
                <a:spcPct val="125000"/>
              </a:lnSpc>
              <a:defRPr sz="2000"/>
            </a:lvl3pPr>
            <a:lvl4pPr>
              <a:lnSpc>
                <a:spcPct val="125000"/>
              </a:lnSpc>
              <a:defRPr sz="2000"/>
            </a:lvl4pPr>
            <a:lvl5pPr>
              <a:lnSpc>
                <a:spcPct val="125000"/>
              </a:lnSpc>
              <a:defRPr sz="2000"/>
            </a:lvl5pPr>
          </a:lstStyle>
          <a:p>
            <a:pPr lvl="0"/>
            <a:r>
              <a:rPr lang="en-US" dirty="0"/>
              <a:t>Click to enter a bulleted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3C0830C0-D765-7BFF-F8D1-D15EACBE3E89}"/>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8" name="Rectangle 7">
            <a:extLst>
              <a:ext uri="{FF2B5EF4-FFF2-40B4-BE49-F238E27FC236}">
                <a16:creationId xmlns:a16="http://schemas.microsoft.com/office/drawing/2014/main" id="{08C7CCDA-6D1D-7FD4-2FEF-3FC2193971C6}"/>
              </a:ext>
            </a:extLst>
          </p:cNvPr>
          <p:cNvSpPr/>
          <p:nvPr userDrawn="1"/>
        </p:nvSpPr>
        <p:spPr>
          <a:xfrm>
            <a:off x="-2539" y="6286501"/>
            <a:ext cx="12194539" cy="5715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lide Number Placeholder 6">
            <a:extLst>
              <a:ext uri="{FF2B5EF4-FFF2-40B4-BE49-F238E27FC236}">
                <a16:creationId xmlns:a16="http://schemas.microsoft.com/office/drawing/2014/main" id="{CBF7BA42-4105-E0AD-92B0-C7FD74654D8B}"/>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EC8AFD87-5344-3BAB-6D1C-B53019BA1BE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Tree>
    <p:extLst>
      <p:ext uri="{BB962C8B-B14F-4D97-AF65-F5344CB8AC3E}">
        <p14:creationId xmlns:p14="http://schemas.microsoft.com/office/powerpoint/2010/main" val="215197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ulleted_LargeTitle_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C7CCDA-6D1D-7FD4-2FEF-3FC2193971C6}"/>
              </a:ext>
            </a:extLst>
          </p:cNvPr>
          <p:cNvSpPr/>
          <p:nvPr userDrawn="1"/>
        </p:nvSpPr>
        <p:spPr>
          <a:xfrm>
            <a:off x="-2539" y="0"/>
            <a:ext cx="12194539" cy="6858001"/>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41283D-3E6A-743D-7914-4E30237914B1}"/>
              </a:ext>
            </a:extLst>
          </p:cNvPr>
          <p:cNvSpPr>
            <a:spLocks noGrp="1"/>
          </p:cNvSpPr>
          <p:nvPr>
            <p:ph type="title" hasCustomPrompt="1"/>
          </p:nvPr>
        </p:nvSpPr>
        <p:spPr>
          <a:xfrm>
            <a:off x="609600" y="571501"/>
            <a:ext cx="5372100" cy="758952"/>
          </a:xfrm>
          <a:prstGeom prst="rect">
            <a:avLst/>
          </a:prstGeom>
        </p:spPr>
        <p:txBody>
          <a:bodyPr>
            <a:noAutofit/>
          </a:bodyPr>
          <a:lstStyle>
            <a:lvl1pPr>
              <a:lnSpc>
                <a:spcPct val="80000"/>
              </a:lnSpc>
              <a:defRPr sz="3600">
                <a:solidFill>
                  <a:schemeClr val="bg1"/>
                </a:solidFill>
              </a:defRPr>
            </a:lvl1pPr>
          </a:lstStyle>
          <a:p>
            <a:r>
              <a:rPr lang="en-US" dirty="0"/>
              <a:t>Click to Edit Master Title Style This is Two Lines</a:t>
            </a:r>
          </a:p>
        </p:txBody>
      </p:sp>
      <p:sp>
        <p:nvSpPr>
          <p:cNvPr id="3" name="Content Placeholder 2">
            <a:extLst>
              <a:ext uri="{FF2B5EF4-FFF2-40B4-BE49-F238E27FC236}">
                <a16:creationId xmlns:a16="http://schemas.microsoft.com/office/drawing/2014/main" id="{77C45EF6-0742-E546-38F3-EFB39192E997}"/>
              </a:ext>
            </a:extLst>
          </p:cNvPr>
          <p:cNvSpPr>
            <a:spLocks noGrp="1"/>
          </p:cNvSpPr>
          <p:nvPr>
            <p:ph idx="1" hasCustomPrompt="1"/>
          </p:nvPr>
        </p:nvSpPr>
        <p:spPr>
          <a:xfrm>
            <a:off x="609600" y="1752599"/>
            <a:ext cx="5372100" cy="3962401"/>
          </a:xfrm>
          <a:prstGeom prst="rect">
            <a:avLst/>
          </a:prstGeom>
        </p:spPr>
        <p:txBody>
          <a:bodyPr lIns="0" tIns="0" rIns="0" bIns="0"/>
          <a:lstStyle>
            <a:lvl1pPr>
              <a:lnSpc>
                <a:spcPct val="125000"/>
              </a:lnSpc>
              <a:buClr>
                <a:srgbClr val="63AAFF"/>
              </a:buClr>
              <a:defRPr sz="2000">
                <a:solidFill>
                  <a:schemeClr val="bg1"/>
                </a:solidFill>
              </a:defRPr>
            </a:lvl1pPr>
            <a:lvl2pPr>
              <a:lnSpc>
                <a:spcPct val="125000"/>
              </a:lnSpc>
              <a:buClr>
                <a:srgbClr val="63AAFF"/>
              </a:buClr>
              <a:defRPr sz="2000">
                <a:solidFill>
                  <a:schemeClr val="bg1"/>
                </a:solidFill>
              </a:defRPr>
            </a:lvl2pPr>
            <a:lvl3pPr>
              <a:lnSpc>
                <a:spcPct val="125000"/>
              </a:lnSpc>
              <a:buClr>
                <a:srgbClr val="63AAFF"/>
              </a:buClr>
              <a:defRPr sz="2000">
                <a:solidFill>
                  <a:schemeClr val="bg1"/>
                </a:solidFill>
              </a:defRPr>
            </a:lvl3pPr>
            <a:lvl4pPr>
              <a:lnSpc>
                <a:spcPct val="125000"/>
              </a:lnSpc>
              <a:buClr>
                <a:srgbClr val="63AAFF"/>
              </a:buClr>
              <a:defRPr sz="2000">
                <a:solidFill>
                  <a:schemeClr val="bg1"/>
                </a:solidFill>
              </a:defRPr>
            </a:lvl4pPr>
            <a:lvl5pPr>
              <a:lnSpc>
                <a:spcPct val="125000"/>
              </a:lnSpc>
              <a:buClr>
                <a:srgbClr val="63AAFF"/>
              </a:buClr>
              <a:defRPr sz="2000">
                <a:solidFill>
                  <a:schemeClr val="bg1"/>
                </a:solidFill>
              </a:defRPr>
            </a:lvl5pPr>
          </a:lstStyle>
          <a:p>
            <a:pPr lvl="0"/>
            <a:r>
              <a:rPr lang="en-US" dirty="0"/>
              <a:t>Click to enter a bulleted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3C0830C0-D765-7BFF-F8D1-D15EACBE3E89}"/>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9" name="Slide Number Placeholder 6">
            <a:extLst>
              <a:ext uri="{FF2B5EF4-FFF2-40B4-BE49-F238E27FC236}">
                <a16:creationId xmlns:a16="http://schemas.microsoft.com/office/drawing/2014/main" id="{CBF7BA42-4105-E0AD-92B0-C7FD74654D8B}"/>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EC8AFD87-5344-3BAB-6D1C-B53019BA1BE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Tree>
    <p:extLst>
      <p:ext uri="{BB962C8B-B14F-4D97-AF65-F5344CB8AC3E}">
        <p14:creationId xmlns:p14="http://schemas.microsoft.com/office/powerpoint/2010/main" val="4128284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nbulleted_LargeTitle_Whit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C45EF6-0742-E546-38F3-EFB39192E997}"/>
              </a:ext>
            </a:extLst>
          </p:cNvPr>
          <p:cNvSpPr>
            <a:spLocks noGrp="1"/>
          </p:cNvSpPr>
          <p:nvPr>
            <p:ph idx="1" hasCustomPrompt="1"/>
          </p:nvPr>
        </p:nvSpPr>
        <p:spPr>
          <a:xfrm>
            <a:off x="608330" y="1752599"/>
            <a:ext cx="5373370" cy="3962401"/>
          </a:xfrm>
          <a:prstGeom prst="rect">
            <a:avLst/>
          </a:prstGeom>
        </p:spPr>
        <p:txBody>
          <a:bodyPr lIns="0" tIns="0" rIns="0" bIns="0"/>
          <a:lstStyle>
            <a:lvl1pPr marL="0" indent="0">
              <a:lnSpc>
                <a:spcPct val="125000"/>
              </a:lnSpc>
              <a:buNone/>
              <a:defRPr sz="2000">
                <a:solidFill>
                  <a:schemeClr val="tx2"/>
                </a:solidFill>
              </a:defRPr>
            </a:lvl1pPr>
            <a:lvl2pPr marL="457200" indent="0">
              <a:lnSpc>
                <a:spcPct val="125000"/>
              </a:lnSpc>
              <a:buNone/>
              <a:defRPr sz="2000"/>
            </a:lvl2pPr>
            <a:lvl3pPr marL="914400" indent="0">
              <a:lnSpc>
                <a:spcPct val="125000"/>
              </a:lnSpc>
              <a:buNone/>
              <a:defRPr sz="2000"/>
            </a:lvl3pPr>
            <a:lvl4pPr marL="1371600" indent="0">
              <a:lnSpc>
                <a:spcPct val="125000"/>
              </a:lnSpc>
              <a:buNone/>
              <a:defRPr sz="2000"/>
            </a:lvl4pPr>
            <a:lvl5pPr marL="1828800" indent="0">
              <a:lnSpc>
                <a:spcPct val="125000"/>
              </a:lnSpc>
              <a:buNone/>
              <a:defRPr sz="2000"/>
            </a:lvl5pPr>
          </a:lstStyle>
          <a:p>
            <a:pPr lvl="0"/>
            <a:r>
              <a:rPr lang="en-US" dirty="0"/>
              <a:t>Enter Regular Sized Text. Not bullets here.</a:t>
            </a:r>
          </a:p>
        </p:txBody>
      </p:sp>
      <p:sp>
        <p:nvSpPr>
          <p:cNvPr id="7" name="Slide Number Placeholder 6">
            <a:extLst>
              <a:ext uri="{FF2B5EF4-FFF2-40B4-BE49-F238E27FC236}">
                <a16:creationId xmlns:a16="http://schemas.microsoft.com/office/drawing/2014/main" id="{3C0830C0-D765-7BFF-F8D1-D15EACBE3E89}"/>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8" name="Rectangle 7">
            <a:extLst>
              <a:ext uri="{FF2B5EF4-FFF2-40B4-BE49-F238E27FC236}">
                <a16:creationId xmlns:a16="http://schemas.microsoft.com/office/drawing/2014/main" id="{08C7CCDA-6D1D-7FD4-2FEF-3FC2193971C6}"/>
              </a:ext>
            </a:extLst>
          </p:cNvPr>
          <p:cNvSpPr/>
          <p:nvPr userDrawn="1"/>
        </p:nvSpPr>
        <p:spPr>
          <a:xfrm>
            <a:off x="-2539" y="6286501"/>
            <a:ext cx="12194539" cy="5715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lide Number Placeholder 6">
            <a:extLst>
              <a:ext uri="{FF2B5EF4-FFF2-40B4-BE49-F238E27FC236}">
                <a16:creationId xmlns:a16="http://schemas.microsoft.com/office/drawing/2014/main" id="{CBF7BA42-4105-E0AD-92B0-C7FD74654D8B}"/>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EC8AFD87-5344-3BAB-6D1C-B53019BA1BE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2" name="Title 1">
            <a:extLst>
              <a:ext uri="{FF2B5EF4-FFF2-40B4-BE49-F238E27FC236}">
                <a16:creationId xmlns:a16="http://schemas.microsoft.com/office/drawing/2014/main" id="{A0DF5572-2EBC-1DB0-81A1-DAFD54078B2D}"/>
              </a:ext>
            </a:extLst>
          </p:cNvPr>
          <p:cNvSpPr>
            <a:spLocks noGrp="1"/>
          </p:cNvSpPr>
          <p:nvPr>
            <p:ph type="title" hasCustomPrompt="1"/>
          </p:nvPr>
        </p:nvSpPr>
        <p:spPr>
          <a:xfrm>
            <a:off x="609600" y="571501"/>
            <a:ext cx="5372100" cy="758952"/>
          </a:xfrm>
          <a:prstGeom prst="rect">
            <a:avLst/>
          </a:prstGeom>
        </p:spPr>
        <p:txBody>
          <a:bodyPr>
            <a:noAutofit/>
          </a:bodyPr>
          <a:lstStyle>
            <a:lvl1pPr>
              <a:lnSpc>
                <a:spcPct val="80000"/>
              </a:lnSpc>
              <a:defRPr sz="3600"/>
            </a:lvl1pPr>
          </a:lstStyle>
          <a:p>
            <a:r>
              <a:rPr lang="en-US" dirty="0"/>
              <a:t>Click to Edit Master Title Style</a:t>
            </a:r>
          </a:p>
        </p:txBody>
      </p:sp>
    </p:spTree>
    <p:extLst>
      <p:ext uri="{BB962C8B-B14F-4D97-AF65-F5344CB8AC3E}">
        <p14:creationId xmlns:p14="http://schemas.microsoft.com/office/powerpoint/2010/main" val="300860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nbulleted_LargeTitle_Blu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283D-3E6A-743D-7914-4E30237914B1}"/>
              </a:ext>
            </a:extLst>
          </p:cNvPr>
          <p:cNvSpPr>
            <a:spLocks noGrp="1"/>
          </p:cNvSpPr>
          <p:nvPr>
            <p:ph type="title" hasCustomPrompt="1"/>
          </p:nvPr>
        </p:nvSpPr>
        <p:spPr>
          <a:xfrm>
            <a:off x="609600" y="571501"/>
            <a:ext cx="5372100" cy="758952"/>
          </a:xfrm>
          <a:prstGeom prst="rect">
            <a:avLst/>
          </a:prstGeom>
        </p:spPr>
        <p:txBody>
          <a:bodyPr>
            <a:noAutofit/>
          </a:bodyPr>
          <a:lstStyle>
            <a:lvl1pPr>
              <a:defRPr sz="3600">
                <a:solidFill>
                  <a:schemeClr val="bg1"/>
                </a:solidFill>
              </a:defRPr>
            </a:lvl1pPr>
          </a:lstStyle>
          <a:p>
            <a:r>
              <a:rPr lang="en-US" dirty="0"/>
              <a:t>Click to Edit Master Title Style</a:t>
            </a:r>
          </a:p>
        </p:txBody>
      </p:sp>
      <p:sp>
        <p:nvSpPr>
          <p:cNvPr id="7" name="Slide Number Placeholder 6">
            <a:extLst>
              <a:ext uri="{FF2B5EF4-FFF2-40B4-BE49-F238E27FC236}">
                <a16:creationId xmlns:a16="http://schemas.microsoft.com/office/drawing/2014/main" id="{3C0830C0-D765-7BFF-F8D1-D15EACBE3E89}"/>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8" name="Rectangle 7">
            <a:extLst>
              <a:ext uri="{FF2B5EF4-FFF2-40B4-BE49-F238E27FC236}">
                <a16:creationId xmlns:a16="http://schemas.microsoft.com/office/drawing/2014/main" id="{08C7CCDA-6D1D-7FD4-2FEF-3FC2193971C6}"/>
              </a:ext>
            </a:extLst>
          </p:cNvPr>
          <p:cNvSpPr/>
          <p:nvPr userDrawn="1"/>
        </p:nvSpPr>
        <p:spPr>
          <a:xfrm>
            <a:off x="-2539" y="6286501"/>
            <a:ext cx="12194539" cy="5715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lide Number Placeholder 6">
            <a:extLst>
              <a:ext uri="{FF2B5EF4-FFF2-40B4-BE49-F238E27FC236}">
                <a16:creationId xmlns:a16="http://schemas.microsoft.com/office/drawing/2014/main" id="{CBF7BA42-4105-E0AD-92B0-C7FD74654D8B}"/>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EC8AFD87-5344-3BAB-6D1C-B53019BA1BE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3" name="Text Placeholder 5">
            <a:extLst>
              <a:ext uri="{FF2B5EF4-FFF2-40B4-BE49-F238E27FC236}">
                <a16:creationId xmlns:a16="http://schemas.microsoft.com/office/drawing/2014/main" id="{BBF41A12-5257-8C75-128D-6DF2B6D5E9C0}"/>
              </a:ext>
            </a:extLst>
          </p:cNvPr>
          <p:cNvSpPr>
            <a:spLocks noGrp="1"/>
          </p:cNvSpPr>
          <p:nvPr>
            <p:ph type="body" sz="quarter" idx="11" hasCustomPrompt="1"/>
          </p:nvPr>
        </p:nvSpPr>
        <p:spPr>
          <a:xfrm>
            <a:off x="609600" y="5808663"/>
            <a:ext cx="5372100"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Here</a:t>
            </a:r>
          </a:p>
        </p:txBody>
      </p:sp>
      <p:sp>
        <p:nvSpPr>
          <p:cNvPr id="4" name="Content Placeholder 2">
            <a:extLst>
              <a:ext uri="{FF2B5EF4-FFF2-40B4-BE49-F238E27FC236}">
                <a16:creationId xmlns:a16="http://schemas.microsoft.com/office/drawing/2014/main" id="{6E65F65E-93FE-0199-9FE4-485453D1E930}"/>
              </a:ext>
            </a:extLst>
          </p:cNvPr>
          <p:cNvSpPr>
            <a:spLocks noGrp="1"/>
          </p:cNvSpPr>
          <p:nvPr>
            <p:ph idx="1" hasCustomPrompt="1"/>
          </p:nvPr>
        </p:nvSpPr>
        <p:spPr>
          <a:xfrm>
            <a:off x="608330" y="1752599"/>
            <a:ext cx="5373370" cy="3962401"/>
          </a:xfrm>
          <a:prstGeom prst="rect">
            <a:avLst/>
          </a:prstGeom>
        </p:spPr>
        <p:txBody>
          <a:bodyPr lIns="0" tIns="0" rIns="0" bIns="0"/>
          <a:lstStyle>
            <a:lvl1pPr marL="0" indent="0">
              <a:lnSpc>
                <a:spcPct val="125000"/>
              </a:lnSpc>
              <a:buNone/>
              <a:defRPr sz="2000">
                <a:solidFill>
                  <a:schemeClr val="bg1"/>
                </a:solidFill>
              </a:defRPr>
            </a:lvl1pPr>
            <a:lvl2pPr marL="457200" indent="0">
              <a:lnSpc>
                <a:spcPct val="125000"/>
              </a:lnSpc>
              <a:buNone/>
              <a:defRPr sz="2000"/>
            </a:lvl2pPr>
            <a:lvl3pPr marL="914400" indent="0">
              <a:lnSpc>
                <a:spcPct val="125000"/>
              </a:lnSpc>
              <a:buNone/>
              <a:defRPr sz="2000"/>
            </a:lvl3pPr>
            <a:lvl4pPr marL="1371600" indent="0">
              <a:lnSpc>
                <a:spcPct val="125000"/>
              </a:lnSpc>
              <a:buNone/>
              <a:defRPr sz="2000"/>
            </a:lvl4pPr>
            <a:lvl5pPr marL="1828800" indent="0">
              <a:lnSpc>
                <a:spcPct val="125000"/>
              </a:lnSpc>
              <a:buNone/>
              <a:defRPr sz="2000"/>
            </a:lvl5pPr>
          </a:lstStyle>
          <a:p>
            <a:pPr lvl="0"/>
            <a:r>
              <a:rPr lang="en-US" dirty="0"/>
              <a:t>Enter Regular Sized Text. Not bullets here.</a:t>
            </a:r>
          </a:p>
        </p:txBody>
      </p:sp>
    </p:spTree>
    <p:extLst>
      <p:ext uri="{BB962C8B-B14F-4D97-AF65-F5344CB8AC3E}">
        <p14:creationId xmlns:p14="http://schemas.microsoft.com/office/powerpoint/2010/main" val="274154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Slide_LargeTitle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283D-3E6A-743D-7914-4E30237914B1}"/>
              </a:ext>
            </a:extLst>
          </p:cNvPr>
          <p:cNvSpPr>
            <a:spLocks noGrp="1"/>
          </p:cNvSpPr>
          <p:nvPr>
            <p:ph type="title" hasCustomPrompt="1"/>
          </p:nvPr>
        </p:nvSpPr>
        <p:spPr>
          <a:xfrm>
            <a:off x="609600" y="571501"/>
            <a:ext cx="5372100" cy="758952"/>
          </a:xfrm>
          <a:prstGeom prst="rect">
            <a:avLst/>
          </a:prstGeom>
        </p:spPr>
        <p:txBody>
          <a:bodyPr>
            <a:noAutofit/>
          </a:bodyPr>
          <a:lstStyle>
            <a:lvl1pPr>
              <a:defRPr sz="3600"/>
            </a:lvl1pPr>
          </a:lstStyle>
          <a:p>
            <a:r>
              <a:rPr lang="en-US" dirty="0"/>
              <a:t>Click to Edit Master Title Style</a:t>
            </a:r>
          </a:p>
        </p:txBody>
      </p:sp>
      <p:sp>
        <p:nvSpPr>
          <p:cNvPr id="7" name="Slide Number Placeholder 6">
            <a:extLst>
              <a:ext uri="{FF2B5EF4-FFF2-40B4-BE49-F238E27FC236}">
                <a16:creationId xmlns:a16="http://schemas.microsoft.com/office/drawing/2014/main" id="{3C0830C0-D765-7BFF-F8D1-D15EACBE3E89}"/>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8" name="Rectangle 7">
            <a:extLst>
              <a:ext uri="{FF2B5EF4-FFF2-40B4-BE49-F238E27FC236}">
                <a16:creationId xmlns:a16="http://schemas.microsoft.com/office/drawing/2014/main" id="{08C7CCDA-6D1D-7FD4-2FEF-3FC2193971C6}"/>
              </a:ext>
            </a:extLst>
          </p:cNvPr>
          <p:cNvSpPr/>
          <p:nvPr userDrawn="1"/>
        </p:nvSpPr>
        <p:spPr>
          <a:xfrm>
            <a:off x="-2539" y="6286501"/>
            <a:ext cx="12194539" cy="5715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lide Number Placeholder 6">
            <a:extLst>
              <a:ext uri="{FF2B5EF4-FFF2-40B4-BE49-F238E27FC236}">
                <a16:creationId xmlns:a16="http://schemas.microsoft.com/office/drawing/2014/main" id="{CBF7BA42-4105-E0AD-92B0-C7FD74654D8B}"/>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EC8AFD87-5344-3BAB-6D1C-B53019BA1BE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3" name="Text Placeholder 5">
            <a:extLst>
              <a:ext uri="{FF2B5EF4-FFF2-40B4-BE49-F238E27FC236}">
                <a16:creationId xmlns:a16="http://schemas.microsoft.com/office/drawing/2014/main" id="{BBF41A12-5257-8C75-128D-6DF2B6D5E9C0}"/>
              </a:ext>
            </a:extLst>
          </p:cNvPr>
          <p:cNvSpPr>
            <a:spLocks noGrp="1"/>
          </p:cNvSpPr>
          <p:nvPr>
            <p:ph type="body" sz="quarter" idx="11" hasCustomPrompt="1"/>
          </p:nvPr>
        </p:nvSpPr>
        <p:spPr>
          <a:xfrm>
            <a:off x="609600" y="5808663"/>
            <a:ext cx="5372100" cy="390525"/>
          </a:xfrm>
          <a:prstGeom prst="rect">
            <a:avLst/>
          </a:prstGeom>
        </p:spPr>
        <p:txBody>
          <a:bodyPr lIns="0" tIns="0">
            <a:normAutofit/>
          </a:bodyPr>
          <a:lstStyle>
            <a:lvl1pPr marL="0" indent="0">
              <a:lnSpc>
                <a:spcPct val="120000"/>
              </a:lnSpc>
              <a:buNone/>
              <a:defRPr sz="1200">
                <a:solidFill>
                  <a:schemeClr val="accent3"/>
                </a:solidFill>
              </a:defRPr>
            </a:lvl1pPr>
          </a:lstStyle>
          <a:p>
            <a:pPr lvl="0"/>
            <a:r>
              <a:rPr lang="en-US" dirty="0"/>
              <a:t>Enter Caption Text Here</a:t>
            </a:r>
          </a:p>
        </p:txBody>
      </p:sp>
    </p:spTree>
    <p:extLst>
      <p:ext uri="{BB962C8B-B14F-4D97-AF65-F5344CB8AC3E}">
        <p14:creationId xmlns:p14="http://schemas.microsoft.com/office/powerpoint/2010/main" val="414996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_LargeTitle_Blu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283D-3E6A-743D-7914-4E30237914B1}"/>
              </a:ext>
            </a:extLst>
          </p:cNvPr>
          <p:cNvSpPr>
            <a:spLocks noGrp="1"/>
          </p:cNvSpPr>
          <p:nvPr>
            <p:ph type="title" hasCustomPrompt="1"/>
          </p:nvPr>
        </p:nvSpPr>
        <p:spPr>
          <a:xfrm>
            <a:off x="609600" y="571501"/>
            <a:ext cx="5372100" cy="758952"/>
          </a:xfrm>
          <a:prstGeom prst="rect">
            <a:avLst/>
          </a:prstGeom>
        </p:spPr>
        <p:txBody>
          <a:bodyPr>
            <a:noAutofit/>
          </a:bodyPr>
          <a:lstStyle>
            <a:lvl1pPr>
              <a:defRPr sz="3600">
                <a:solidFill>
                  <a:schemeClr val="bg1"/>
                </a:solidFill>
              </a:defRPr>
            </a:lvl1pPr>
          </a:lstStyle>
          <a:p>
            <a:r>
              <a:rPr lang="en-US" dirty="0"/>
              <a:t>Click to Edit Master Title Style</a:t>
            </a:r>
          </a:p>
        </p:txBody>
      </p:sp>
      <p:sp>
        <p:nvSpPr>
          <p:cNvPr id="7" name="Slide Number Placeholder 6">
            <a:extLst>
              <a:ext uri="{FF2B5EF4-FFF2-40B4-BE49-F238E27FC236}">
                <a16:creationId xmlns:a16="http://schemas.microsoft.com/office/drawing/2014/main" id="{3C0830C0-D765-7BFF-F8D1-D15EACBE3E89}"/>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8" name="Rectangle 7">
            <a:extLst>
              <a:ext uri="{FF2B5EF4-FFF2-40B4-BE49-F238E27FC236}">
                <a16:creationId xmlns:a16="http://schemas.microsoft.com/office/drawing/2014/main" id="{08C7CCDA-6D1D-7FD4-2FEF-3FC2193971C6}"/>
              </a:ext>
            </a:extLst>
          </p:cNvPr>
          <p:cNvSpPr/>
          <p:nvPr userDrawn="1"/>
        </p:nvSpPr>
        <p:spPr>
          <a:xfrm>
            <a:off x="-2539" y="6286501"/>
            <a:ext cx="12194539" cy="5715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lide Number Placeholder 6">
            <a:extLst>
              <a:ext uri="{FF2B5EF4-FFF2-40B4-BE49-F238E27FC236}">
                <a16:creationId xmlns:a16="http://schemas.microsoft.com/office/drawing/2014/main" id="{CBF7BA42-4105-E0AD-92B0-C7FD74654D8B}"/>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EC8AFD87-5344-3BAB-6D1C-B53019BA1BE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3" name="Text Placeholder 5">
            <a:extLst>
              <a:ext uri="{FF2B5EF4-FFF2-40B4-BE49-F238E27FC236}">
                <a16:creationId xmlns:a16="http://schemas.microsoft.com/office/drawing/2014/main" id="{BBF41A12-5257-8C75-128D-6DF2B6D5E9C0}"/>
              </a:ext>
            </a:extLst>
          </p:cNvPr>
          <p:cNvSpPr>
            <a:spLocks noGrp="1"/>
          </p:cNvSpPr>
          <p:nvPr>
            <p:ph type="body" sz="quarter" idx="11" hasCustomPrompt="1"/>
          </p:nvPr>
        </p:nvSpPr>
        <p:spPr>
          <a:xfrm>
            <a:off x="609600" y="5808663"/>
            <a:ext cx="5372100"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Here</a:t>
            </a:r>
          </a:p>
        </p:txBody>
      </p:sp>
    </p:spTree>
    <p:extLst>
      <p:ext uri="{BB962C8B-B14F-4D97-AF65-F5344CB8AC3E}">
        <p14:creationId xmlns:p14="http://schemas.microsoft.com/office/powerpoint/2010/main" val="3952442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6" name="Title Placeholder 35">
            <a:extLst>
              <a:ext uri="{FF2B5EF4-FFF2-40B4-BE49-F238E27FC236}">
                <a16:creationId xmlns:a16="http://schemas.microsoft.com/office/drawing/2014/main" id="{E7964BDA-1FEF-1DCC-465D-6A255573014B}"/>
              </a:ext>
            </a:extLst>
          </p:cNvPr>
          <p:cNvSpPr>
            <a:spLocks noGrp="1"/>
          </p:cNvSpPr>
          <p:nvPr>
            <p:ph type="title"/>
          </p:nvPr>
        </p:nvSpPr>
        <p:spPr>
          <a:xfrm>
            <a:off x="609600" y="571500"/>
            <a:ext cx="10972800" cy="9525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4" name="Text Placeholder 2">
            <a:extLst>
              <a:ext uri="{FF2B5EF4-FFF2-40B4-BE49-F238E27FC236}">
                <a16:creationId xmlns:a16="http://schemas.microsoft.com/office/drawing/2014/main" id="{FC362648-7FB1-B7FC-8B0F-FACF82A276AC}"/>
              </a:ext>
            </a:extLst>
          </p:cNvPr>
          <p:cNvSpPr>
            <a:spLocks noGrp="1"/>
          </p:cNvSpPr>
          <p:nvPr>
            <p:ph type="body" idx="1"/>
          </p:nvPr>
        </p:nvSpPr>
        <p:spPr>
          <a:xfrm>
            <a:off x="609599" y="1752599"/>
            <a:ext cx="10972799" cy="3962401"/>
          </a:xfrm>
          <a:prstGeom prst="rect">
            <a:avLst/>
          </a:prstGeom>
        </p:spPr>
        <p:txBody>
          <a:bodyPr vert="horz" lIns="0" tIns="0" rIns="0" bIns="0" rtlCol="0">
            <a:noAutofit/>
          </a:bodyPr>
          <a:lstStyle/>
          <a:p>
            <a:pPr lvl="0"/>
            <a:r>
              <a:rPr lang="en-US" dirty="0"/>
              <a:t>Click to enter A bulleted list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7582579"/>
      </p:ext>
    </p:extLst>
  </p:cSld>
  <p:clrMap bg1="lt1" tx1="dk1" bg2="lt2" tx2="dk2" accent1="accent1" accent2="accent2" accent3="accent3" accent4="accent4" accent5="accent5" accent6="accent6" hlink="hlink" folHlink="folHlink"/>
  <p:sldLayoutIdLst>
    <p:sldLayoutId id="2147483699" r:id="rId1"/>
    <p:sldLayoutId id="2147483705" r:id="rId2"/>
    <p:sldLayoutId id="2147483651" r:id="rId3"/>
    <p:sldLayoutId id="2147483650" r:id="rId4"/>
    <p:sldLayoutId id="2147483703" r:id="rId5"/>
    <p:sldLayoutId id="2147483704" r:id="rId6"/>
    <p:sldLayoutId id="2147483711" r:id="rId7"/>
    <p:sldLayoutId id="2147483702" r:id="rId8"/>
    <p:sldLayoutId id="2147483709" r:id="rId9"/>
    <p:sldLayoutId id="2147483710" r:id="rId10"/>
    <p:sldLayoutId id="2147483664" r:id="rId11"/>
    <p:sldLayoutId id="2147483712" r:id="rId12"/>
    <p:sldLayoutId id="2147483713" r:id="rId13"/>
    <p:sldLayoutId id="2147483665" r:id="rId14"/>
    <p:sldLayoutId id="2147483714" r:id="rId15"/>
    <p:sldLayoutId id="2147483715" r:id="rId16"/>
    <p:sldLayoutId id="2147483716" r:id="rId17"/>
    <p:sldLayoutId id="2147483717" r:id="rId18"/>
    <p:sldLayoutId id="2147483718" r:id="rId19"/>
  </p:sldLayoutIdLst>
  <p:txStyles>
    <p:titleStyle>
      <a:lvl1pPr marL="0" algn="l" defTabSz="914400" rtl="0" eaLnBrk="1" latinLnBrk="0" hangingPunct="1">
        <a:lnSpc>
          <a:spcPct val="80000"/>
        </a:lnSpc>
        <a:spcBef>
          <a:spcPct val="0"/>
        </a:spcBef>
        <a:buNone/>
        <a:defRPr lang="en-US" sz="3600" kern="1200" dirty="0" smtClean="0">
          <a:solidFill>
            <a:schemeClr val="tx2"/>
          </a:solidFill>
          <a:latin typeface="YaleNew" panose="02000602050000020003" pitchFamily="2" charset="77"/>
          <a:ea typeface="+mj-ea"/>
          <a:cs typeface="+mj-cs"/>
        </a:defRPr>
      </a:lvl1pPr>
    </p:titleStyle>
    <p:bodyStyle>
      <a:lvl1pPr marL="228600" indent="-228600" algn="l" defTabSz="914400" rtl="0" eaLnBrk="1" latinLnBrk="0" hangingPunct="1">
        <a:lnSpc>
          <a:spcPct val="125000"/>
        </a:lnSpc>
        <a:spcBef>
          <a:spcPts val="1000"/>
        </a:spcBef>
        <a:buClr>
          <a:schemeClr val="accent1"/>
        </a:buClr>
        <a:buFont typeface="Arial" panose="020B0604020202020204" pitchFamily="34" charset="0"/>
        <a:buChar char="•"/>
        <a:defRPr sz="2000" kern="1200">
          <a:solidFill>
            <a:schemeClr val="accent3"/>
          </a:solidFill>
          <a:latin typeface="YaleNew" panose="02000602050000020003" pitchFamily="2" charset="77"/>
          <a:ea typeface="+mn-ea"/>
          <a:cs typeface="+mn-cs"/>
        </a:defRPr>
      </a:lvl1pPr>
      <a:lvl2pPr marL="685800" indent="-228600" algn="l" defTabSz="914400" rtl="0" eaLnBrk="1" latinLnBrk="0" hangingPunct="1">
        <a:lnSpc>
          <a:spcPct val="125000"/>
        </a:lnSpc>
        <a:spcBef>
          <a:spcPts val="500"/>
        </a:spcBef>
        <a:buClr>
          <a:schemeClr val="accent1"/>
        </a:buClr>
        <a:buFont typeface="Arial" panose="020B0604020202020204" pitchFamily="34" charset="0"/>
        <a:buChar char="•"/>
        <a:defRPr sz="2000" kern="1200">
          <a:solidFill>
            <a:schemeClr val="accent3"/>
          </a:solidFill>
          <a:latin typeface="YaleNew" panose="02000602050000020003" pitchFamily="2" charset="77"/>
          <a:ea typeface="+mn-ea"/>
          <a:cs typeface="+mn-cs"/>
        </a:defRPr>
      </a:lvl2pPr>
      <a:lvl3pPr marL="1143000" indent="-228600" algn="l" defTabSz="914400" rtl="0" eaLnBrk="1" latinLnBrk="0" hangingPunct="1">
        <a:lnSpc>
          <a:spcPct val="125000"/>
        </a:lnSpc>
        <a:spcBef>
          <a:spcPts val="500"/>
        </a:spcBef>
        <a:buClr>
          <a:schemeClr val="accent1"/>
        </a:buClr>
        <a:buFont typeface="Arial" panose="020B0604020202020204" pitchFamily="34" charset="0"/>
        <a:buChar char="•"/>
        <a:defRPr sz="2000" kern="1200">
          <a:solidFill>
            <a:schemeClr val="accent3"/>
          </a:solidFill>
          <a:latin typeface="YaleNew" panose="02000602050000020003" pitchFamily="2" charset="77"/>
          <a:ea typeface="+mn-ea"/>
          <a:cs typeface="+mn-cs"/>
        </a:defRPr>
      </a:lvl3pPr>
      <a:lvl4pPr marL="1600200" indent="-228600" algn="l" defTabSz="914400" rtl="0" eaLnBrk="1" latinLnBrk="0" hangingPunct="1">
        <a:lnSpc>
          <a:spcPct val="125000"/>
        </a:lnSpc>
        <a:spcBef>
          <a:spcPts val="500"/>
        </a:spcBef>
        <a:buClr>
          <a:schemeClr val="accent1"/>
        </a:buClr>
        <a:buFont typeface="Arial" panose="020B0604020202020204" pitchFamily="34" charset="0"/>
        <a:buChar char="•"/>
        <a:defRPr sz="2000" kern="1200">
          <a:solidFill>
            <a:schemeClr val="accent3"/>
          </a:solidFill>
          <a:latin typeface="YaleNew" panose="02000602050000020003" pitchFamily="2" charset="77"/>
          <a:ea typeface="+mn-ea"/>
          <a:cs typeface="+mn-cs"/>
        </a:defRPr>
      </a:lvl4pPr>
      <a:lvl5pPr marL="2057400" indent="-228600" algn="l" defTabSz="914400" rtl="0" eaLnBrk="1" latinLnBrk="0" hangingPunct="1">
        <a:lnSpc>
          <a:spcPct val="125000"/>
        </a:lnSpc>
        <a:spcBef>
          <a:spcPts val="500"/>
        </a:spcBef>
        <a:buClr>
          <a:schemeClr val="accent1"/>
        </a:buClr>
        <a:buFont typeface="Arial" panose="020B0604020202020204" pitchFamily="34" charset="0"/>
        <a:buChar char="•"/>
        <a:defRPr sz="2000" kern="1200">
          <a:solidFill>
            <a:schemeClr val="accent3"/>
          </a:solidFill>
          <a:latin typeface="YaleNew" panose="0200060205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1416" userDrawn="1">
          <p15:clr>
            <a:srgbClr val="F26B43"/>
          </p15:clr>
        </p15:guide>
        <p15:guide id="3" pos="1560" userDrawn="1">
          <p15:clr>
            <a:srgbClr val="F26B43"/>
          </p15:clr>
        </p15:guide>
        <p15:guide id="4" pos="2736" userDrawn="1">
          <p15:clr>
            <a:srgbClr val="F26B43"/>
          </p15:clr>
        </p15:guide>
        <p15:guide id="5" pos="2592" userDrawn="1">
          <p15:clr>
            <a:srgbClr val="F26B43"/>
          </p15:clr>
        </p15:guide>
        <p15:guide id="6" pos="3768" userDrawn="1">
          <p15:clr>
            <a:srgbClr val="F26B43"/>
          </p15:clr>
        </p15:guide>
        <p15:guide id="7" pos="3912" userDrawn="1">
          <p15:clr>
            <a:srgbClr val="F26B43"/>
          </p15:clr>
        </p15:guide>
        <p15:guide id="8" pos="5088" userDrawn="1">
          <p15:clr>
            <a:srgbClr val="F26B43"/>
          </p15:clr>
        </p15:guide>
        <p15:guide id="9" pos="4944" userDrawn="1">
          <p15:clr>
            <a:srgbClr val="F26B43"/>
          </p15:clr>
        </p15:guide>
        <p15:guide id="10" pos="6120" userDrawn="1">
          <p15:clr>
            <a:srgbClr val="F26B43"/>
          </p15:clr>
        </p15:guide>
        <p15:guide id="11" pos="6264" userDrawn="1">
          <p15:clr>
            <a:srgbClr val="F26B43"/>
          </p15:clr>
        </p15:guide>
        <p15:guide id="12" orient="horz" pos="3960" userDrawn="1">
          <p15:clr>
            <a:srgbClr val="F26B43"/>
          </p15:clr>
        </p15:guide>
        <p15:guide id="13" pos="7296" userDrawn="1">
          <p15:clr>
            <a:srgbClr val="F26B43"/>
          </p15:clr>
        </p15:guide>
        <p15:guide id="14" orient="horz" pos="360" userDrawn="1">
          <p15:clr>
            <a:srgbClr val="F26B43"/>
          </p15:clr>
        </p15:guide>
        <p15:guide id="15" orient="horz" pos="1104" userDrawn="1">
          <p15:clr>
            <a:srgbClr val="F26B43"/>
          </p15:clr>
        </p15:guide>
        <p15:guide id="16" orient="horz" pos="360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0B70-52C8-2462-41D7-D80F94DB81C7}"/>
              </a:ext>
            </a:extLst>
          </p:cNvPr>
          <p:cNvSpPr>
            <a:spLocks noGrp="1"/>
          </p:cNvSpPr>
          <p:nvPr>
            <p:ph type="title"/>
          </p:nvPr>
        </p:nvSpPr>
        <p:spPr>
          <a:xfrm>
            <a:off x="609600" y="1752600"/>
            <a:ext cx="5372100" cy="2624137"/>
          </a:xfrm>
        </p:spPr>
        <p:txBody>
          <a:bodyPr anchor="b">
            <a:normAutofit/>
          </a:bodyPr>
          <a:lstStyle/>
          <a:p>
            <a:r>
              <a:rPr lang="en-US" dirty="0"/>
              <a:t>Thinking Like A Computer</a:t>
            </a:r>
          </a:p>
        </p:txBody>
      </p:sp>
      <p:sp>
        <p:nvSpPr>
          <p:cNvPr id="3" name="Subtitle 2">
            <a:extLst>
              <a:ext uri="{FF2B5EF4-FFF2-40B4-BE49-F238E27FC236}">
                <a16:creationId xmlns:a16="http://schemas.microsoft.com/office/drawing/2014/main" id="{5DC2D215-B013-F668-8B30-AFD326047332}"/>
              </a:ext>
            </a:extLst>
          </p:cNvPr>
          <p:cNvSpPr>
            <a:spLocks noGrp="1"/>
          </p:cNvSpPr>
          <p:nvPr>
            <p:ph type="body" idx="1"/>
          </p:nvPr>
        </p:nvSpPr>
        <p:spPr>
          <a:xfrm>
            <a:off x="609600" y="4589463"/>
            <a:ext cx="5372100" cy="1125537"/>
          </a:xfrm>
        </p:spPr>
        <p:txBody>
          <a:bodyPr>
            <a:normAutofit/>
          </a:bodyPr>
          <a:lstStyle/>
          <a:p>
            <a:pPr>
              <a:lnSpc>
                <a:spcPct val="115000"/>
              </a:lnSpc>
            </a:pPr>
            <a:r>
              <a:rPr lang="en-US" sz="1800"/>
              <a:t>Skills to help you outline and (eventually) debug code</a:t>
            </a:r>
          </a:p>
          <a:p>
            <a:pPr>
              <a:lnSpc>
                <a:spcPct val="115000"/>
              </a:lnSpc>
            </a:pPr>
            <a:r>
              <a:rPr lang="en-US" sz="1800"/>
              <a:t>Andie M. Creel</a:t>
            </a:r>
          </a:p>
        </p:txBody>
      </p:sp>
    </p:spTree>
    <p:extLst>
      <p:ext uri="{BB962C8B-B14F-4D97-AF65-F5344CB8AC3E}">
        <p14:creationId xmlns:p14="http://schemas.microsoft.com/office/powerpoint/2010/main" val="3541566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898D-A98D-648A-2B85-EA38F4A99420}"/>
              </a:ext>
            </a:extLst>
          </p:cNvPr>
          <p:cNvSpPr>
            <a:spLocks noGrp="1"/>
          </p:cNvSpPr>
          <p:nvPr>
            <p:ph type="title"/>
          </p:nvPr>
        </p:nvSpPr>
        <p:spPr>
          <a:xfrm>
            <a:off x="609600" y="571501"/>
            <a:ext cx="4053113" cy="758952"/>
          </a:xfrm>
        </p:spPr>
        <p:txBody>
          <a:bodyPr vert="horz" lIns="91440" tIns="45720" rIns="91440" bIns="45720" rtlCol="0" anchor="t">
            <a:normAutofit/>
          </a:bodyPr>
          <a:lstStyle/>
          <a:p>
            <a:r>
              <a:rPr lang="en-US" kern="1200"/>
              <a:t>Exercise One: Coffee </a:t>
            </a:r>
          </a:p>
        </p:txBody>
      </p:sp>
      <p:graphicFrame>
        <p:nvGraphicFramePr>
          <p:cNvPr id="5" name="Content Placeholder 2">
            <a:extLst>
              <a:ext uri="{FF2B5EF4-FFF2-40B4-BE49-F238E27FC236}">
                <a16:creationId xmlns:a16="http://schemas.microsoft.com/office/drawing/2014/main" id="{F4AAA4C6-325E-91DD-8D14-CB5CDB87FB8D}"/>
              </a:ext>
            </a:extLst>
          </p:cNvPr>
          <p:cNvGraphicFramePr>
            <a:graphicFrameLocks noGrp="1"/>
          </p:cNvGraphicFramePr>
          <p:nvPr>
            <p:ph idx="1"/>
            <p:extLst>
              <p:ext uri="{D42A27DB-BD31-4B8C-83A1-F6EECF244321}">
                <p14:modId xmlns:p14="http://schemas.microsoft.com/office/powerpoint/2010/main" val="2589039588"/>
              </p:ext>
            </p:extLst>
          </p:nvPr>
        </p:nvGraphicFramePr>
        <p:xfrm>
          <a:off x="609600" y="1752599"/>
          <a:ext cx="7694815" cy="3962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218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BAA78-C2AD-9F27-995E-7238CDEE7C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D13E01-254C-1F05-4F56-293EB3E3E8A9}"/>
              </a:ext>
            </a:extLst>
          </p:cNvPr>
          <p:cNvSpPr>
            <a:spLocks noGrp="1"/>
          </p:cNvSpPr>
          <p:nvPr>
            <p:ph type="title"/>
          </p:nvPr>
        </p:nvSpPr>
        <p:spPr>
          <a:xfrm>
            <a:off x="609600" y="571501"/>
            <a:ext cx="10280904" cy="758952"/>
          </a:xfrm>
        </p:spPr>
        <p:txBody>
          <a:bodyPr vert="horz" lIns="91440" tIns="45720" rIns="91440" bIns="45720" rtlCol="0" anchor="t">
            <a:normAutofit/>
          </a:bodyPr>
          <a:lstStyle/>
          <a:p>
            <a:r>
              <a:rPr lang="en-US" kern="1200" dirty="0"/>
              <a:t>Exercise One: My Pseudo Code </a:t>
            </a:r>
          </a:p>
        </p:txBody>
      </p:sp>
      <p:sp>
        <p:nvSpPr>
          <p:cNvPr id="6" name="Content Placeholder 5">
            <a:extLst>
              <a:ext uri="{FF2B5EF4-FFF2-40B4-BE49-F238E27FC236}">
                <a16:creationId xmlns:a16="http://schemas.microsoft.com/office/drawing/2014/main" id="{C9EA9056-7B1D-4135-1348-6F2FDB79D3D7}"/>
              </a:ext>
            </a:extLst>
          </p:cNvPr>
          <p:cNvSpPr txBox="1">
            <a:spLocks noGrp="1"/>
          </p:cNvSpPr>
          <p:nvPr>
            <p:ph idx="1"/>
          </p:nvPr>
        </p:nvSpPr>
        <p:spPr>
          <a:xfrm>
            <a:off x="609600" y="1304543"/>
            <a:ext cx="10683240" cy="4539704"/>
          </a:xfrm>
          <a:prstGeom prst="rect">
            <a:avLst/>
          </a:prstGeom>
          <a:noFill/>
        </p:spPr>
        <p:txBody>
          <a:bodyPr wrap="square" rtlCol="0">
            <a:spAutoFit/>
          </a:bodyPr>
          <a:lstStyle/>
          <a:p>
            <a:pPr marL="0" indent="0">
              <a:lnSpc>
                <a:spcPct val="100000"/>
              </a:lnSpc>
              <a:buNone/>
            </a:pPr>
            <a:r>
              <a:rPr lang="en-US" sz="2200" dirty="0"/>
              <a:t>Step 1: Fill coffee machine with water </a:t>
            </a:r>
          </a:p>
          <a:p>
            <a:pPr marL="0" indent="0">
              <a:lnSpc>
                <a:spcPct val="100000"/>
              </a:lnSpc>
              <a:buNone/>
            </a:pPr>
            <a:r>
              <a:rPr lang="en-US" sz="2200" dirty="0"/>
              <a:t>Step 2: Turn on machine to boil water </a:t>
            </a:r>
          </a:p>
          <a:p>
            <a:pPr marL="0" indent="0">
              <a:lnSpc>
                <a:spcPct val="100000"/>
              </a:lnSpc>
              <a:buNone/>
            </a:pPr>
            <a:r>
              <a:rPr lang="en-US" sz="2200" dirty="0"/>
              <a:t>Step 3: While waiting for water to boil </a:t>
            </a:r>
          </a:p>
          <a:p>
            <a:pPr marL="0" indent="0">
              <a:lnSpc>
                <a:spcPct val="100000"/>
              </a:lnSpc>
              <a:buNone/>
            </a:pPr>
            <a:r>
              <a:rPr lang="en-US" sz="2200" dirty="0"/>
              <a:t>	a. Place coffee filter in coffee maker</a:t>
            </a:r>
          </a:p>
          <a:p>
            <a:pPr marL="0" indent="0">
              <a:lnSpc>
                <a:spcPct val="100000"/>
              </a:lnSpc>
              <a:buNone/>
            </a:pPr>
            <a:r>
              <a:rPr lang="en-US" sz="2200" dirty="0"/>
              <a:t>	 b. Add coffee grounds to filter </a:t>
            </a:r>
          </a:p>
          <a:p>
            <a:pPr marL="0" indent="0">
              <a:lnSpc>
                <a:spcPct val="100000"/>
              </a:lnSpc>
              <a:buNone/>
            </a:pPr>
            <a:r>
              <a:rPr lang="en-US" sz="2200" dirty="0"/>
              <a:t>Step 4: Wait for coffee to drip through the filter </a:t>
            </a:r>
          </a:p>
          <a:p>
            <a:pPr marL="0" indent="0">
              <a:lnSpc>
                <a:spcPct val="100000"/>
              </a:lnSpc>
              <a:buNone/>
            </a:pPr>
            <a:r>
              <a:rPr lang="en-US" sz="2200" dirty="0"/>
              <a:t>Step 5: Remove filter and discard used grounds </a:t>
            </a:r>
          </a:p>
          <a:p>
            <a:pPr marL="0" indent="0">
              <a:lnSpc>
                <a:spcPct val="100000"/>
              </a:lnSpc>
              <a:buNone/>
            </a:pPr>
            <a:r>
              <a:rPr lang="en-US" sz="2200" dirty="0"/>
              <a:t>Step 6: Pour coffee into a mug </a:t>
            </a:r>
          </a:p>
          <a:p>
            <a:pPr marL="0" indent="0">
              <a:lnSpc>
                <a:spcPct val="100000"/>
              </a:lnSpc>
              <a:buNone/>
            </a:pPr>
            <a:r>
              <a:rPr lang="en-US" sz="2200" dirty="0"/>
              <a:t>Step 7: Add any desired milk or sugar </a:t>
            </a:r>
          </a:p>
          <a:p>
            <a:pPr marL="0" indent="0">
              <a:lnSpc>
                <a:spcPct val="100000"/>
              </a:lnSpc>
              <a:buNone/>
            </a:pPr>
            <a:r>
              <a:rPr lang="en-US" sz="2200" dirty="0"/>
              <a:t>Step 8: Stir and enjoy</a:t>
            </a:r>
          </a:p>
        </p:txBody>
      </p:sp>
    </p:spTree>
    <p:extLst>
      <p:ext uri="{BB962C8B-B14F-4D97-AF65-F5344CB8AC3E}">
        <p14:creationId xmlns:p14="http://schemas.microsoft.com/office/powerpoint/2010/main" val="2422017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82EA4-8A08-30F4-9945-1FD0F14E3D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84193C-0C82-2324-0535-D4EA35A14027}"/>
              </a:ext>
            </a:extLst>
          </p:cNvPr>
          <p:cNvSpPr>
            <a:spLocks noGrp="1"/>
          </p:cNvSpPr>
          <p:nvPr>
            <p:ph type="title"/>
          </p:nvPr>
        </p:nvSpPr>
        <p:spPr>
          <a:xfrm>
            <a:off x="609600" y="571501"/>
            <a:ext cx="7397025" cy="758952"/>
          </a:xfrm>
        </p:spPr>
        <p:txBody>
          <a:bodyPr vert="horz" lIns="91440" tIns="45720" rIns="91440" bIns="45720" rtlCol="0" anchor="t">
            <a:normAutofit/>
          </a:bodyPr>
          <a:lstStyle/>
          <a:p>
            <a:r>
              <a:rPr lang="en-US" kern="1200" dirty="0"/>
              <a:t>Exercise One: Take Aways</a:t>
            </a:r>
          </a:p>
        </p:txBody>
      </p:sp>
      <p:sp>
        <p:nvSpPr>
          <p:cNvPr id="6" name="Content Placeholder 5">
            <a:extLst>
              <a:ext uri="{FF2B5EF4-FFF2-40B4-BE49-F238E27FC236}">
                <a16:creationId xmlns:a16="http://schemas.microsoft.com/office/drawing/2014/main" id="{A9A77177-E22F-1497-2358-D75536EC9D83}"/>
              </a:ext>
            </a:extLst>
          </p:cNvPr>
          <p:cNvSpPr txBox="1">
            <a:spLocks noGrp="1"/>
          </p:cNvSpPr>
          <p:nvPr>
            <p:ph idx="1"/>
          </p:nvPr>
        </p:nvSpPr>
        <p:spPr>
          <a:xfrm>
            <a:off x="609600" y="1304543"/>
            <a:ext cx="7686502" cy="4801314"/>
          </a:xfrm>
          <a:prstGeom prst="rect">
            <a:avLst/>
          </a:prstGeom>
          <a:noFill/>
        </p:spPr>
        <p:txBody>
          <a:bodyPr wrap="square" rtlCol="0">
            <a:spAutoFit/>
          </a:bodyPr>
          <a:lstStyle/>
          <a:p>
            <a:pPr marL="342900" indent="-342900">
              <a:lnSpc>
                <a:spcPct val="100000"/>
              </a:lnSpc>
              <a:buFont typeface="Arial" panose="020B0604020202020204" pitchFamily="34" charset="0"/>
              <a:buChar char="•"/>
            </a:pPr>
            <a:r>
              <a:rPr lang="en-US" sz="2400" dirty="0"/>
              <a:t>Is your pseudo code the same as mine? </a:t>
            </a:r>
          </a:p>
          <a:p>
            <a:pPr marL="800100" lvl="1" indent="-342900">
              <a:lnSpc>
                <a:spcPct val="100000"/>
              </a:lnSpc>
              <a:buFont typeface="Arial" panose="020B0604020202020204" pitchFamily="34" charset="0"/>
              <a:buChar char="•"/>
            </a:pPr>
            <a:r>
              <a:rPr lang="en-US" sz="2400" dirty="0"/>
              <a:t>Probably not!</a:t>
            </a:r>
          </a:p>
          <a:p>
            <a:pPr marL="800100" lvl="1" indent="-342900">
              <a:lnSpc>
                <a:spcPct val="100000"/>
              </a:lnSpc>
              <a:buFont typeface="Arial" panose="020B0604020202020204" pitchFamily="34" charset="0"/>
              <a:buChar char="•"/>
            </a:pPr>
            <a:r>
              <a:rPr lang="en-US" sz="2400" dirty="0"/>
              <a:t>And that’s good! </a:t>
            </a:r>
          </a:p>
          <a:p>
            <a:pPr marL="342900" indent="-342900">
              <a:lnSpc>
                <a:spcPct val="100000"/>
              </a:lnSpc>
              <a:buFont typeface="Arial" panose="020B0604020202020204" pitchFamily="34" charset="0"/>
              <a:buChar char="•"/>
            </a:pPr>
            <a:r>
              <a:rPr lang="en-US" sz="2400" dirty="0"/>
              <a:t>A critical part is the </a:t>
            </a:r>
            <a:r>
              <a:rPr lang="en-US" sz="2400" i="1" dirty="0"/>
              <a:t>problem definition </a:t>
            </a:r>
            <a:br>
              <a:rPr lang="en-US" sz="2400" dirty="0"/>
            </a:br>
            <a:r>
              <a:rPr lang="en-US" sz="2400" dirty="0"/>
              <a:t>(</a:t>
            </a:r>
            <a:r>
              <a:rPr lang="en-US" sz="2400" i="1" dirty="0"/>
              <a:t>i.e., </a:t>
            </a:r>
            <a:r>
              <a:rPr lang="en-US" sz="2400" dirty="0"/>
              <a:t>the goal) </a:t>
            </a:r>
          </a:p>
          <a:p>
            <a:pPr marL="342900" indent="-342900">
              <a:lnSpc>
                <a:spcPct val="100000"/>
              </a:lnSpc>
              <a:buFont typeface="Arial" panose="020B0604020202020204" pitchFamily="34" charset="0"/>
              <a:buChar char="•"/>
            </a:pPr>
            <a:r>
              <a:rPr lang="en-US" sz="2400" dirty="0"/>
              <a:t>Many solution strategies could work</a:t>
            </a:r>
          </a:p>
          <a:p>
            <a:pPr marL="342900" indent="-342900">
              <a:lnSpc>
                <a:spcPct val="100000"/>
              </a:lnSpc>
              <a:buFont typeface="Arial" panose="020B0604020202020204" pitchFamily="34" charset="0"/>
              <a:buChar char="•"/>
            </a:pPr>
            <a:r>
              <a:rPr lang="en-US" sz="2400" dirty="0"/>
              <a:t>Both you and I outlined steps to achieve the well-defined goal of brewing a cup of coffee</a:t>
            </a:r>
          </a:p>
          <a:p>
            <a:pPr marL="800100" lvl="1" indent="-342900">
              <a:lnSpc>
                <a:spcPct val="100000"/>
              </a:lnSpc>
              <a:buFont typeface="Arial" panose="020B0604020202020204" pitchFamily="34" charset="0"/>
              <a:buChar char="•"/>
            </a:pPr>
            <a:r>
              <a:rPr lang="en-US" sz="2400" dirty="0"/>
              <a:t>We each solved the problem</a:t>
            </a:r>
          </a:p>
          <a:p>
            <a:pPr marL="800100" lvl="1" indent="-342900">
              <a:lnSpc>
                <a:spcPct val="100000"/>
              </a:lnSpc>
              <a:buFont typeface="Arial" panose="020B0604020202020204" pitchFamily="34" charset="0"/>
              <a:buChar char="•"/>
            </a:pPr>
            <a:r>
              <a:rPr lang="en-US" sz="2400" dirty="0"/>
              <a:t>But the solution strategy was different</a:t>
            </a:r>
          </a:p>
          <a:p>
            <a:pPr marL="0" indent="0">
              <a:lnSpc>
                <a:spcPct val="100000"/>
              </a:lnSpc>
              <a:buNone/>
            </a:pPr>
            <a:endParaRPr lang="en-US" sz="2200" dirty="0"/>
          </a:p>
        </p:txBody>
      </p:sp>
    </p:spTree>
    <p:extLst>
      <p:ext uri="{BB962C8B-B14F-4D97-AF65-F5344CB8AC3E}">
        <p14:creationId xmlns:p14="http://schemas.microsoft.com/office/powerpoint/2010/main" val="281444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898D-A98D-648A-2B85-EA38F4A99420}"/>
              </a:ext>
            </a:extLst>
          </p:cNvPr>
          <p:cNvSpPr>
            <a:spLocks noGrp="1"/>
          </p:cNvSpPr>
          <p:nvPr>
            <p:ph type="title"/>
          </p:nvPr>
        </p:nvSpPr>
        <p:spPr>
          <a:xfrm>
            <a:off x="609600" y="571501"/>
            <a:ext cx="7822289" cy="758952"/>
          </a:xfrm>
        </p:spPr>
        <p:txBody>
          <a:bodyPr vert="horz" lIns="91440" tIns="45720" rIns="91440" bIns="45720" rtlCol="0" anchor="t">
            <a:normAutofit/>
          </a:bodyPr>
          <a:lstStyle/>
          <a:p>
            <a:r>
              <a:rPr lang="en-US" kern="1200" dirty="0"/>
              <a:t>Exercise Two: Rock Paper Scissors </a:t>
            </a:r>
          </a:p>
        </p:txBody>
      </p:sp>
      <p:graphicFrame>
        <p:nvGraphicFramePr>
          <p:cNvPr id="5" name="Content Placeholder 2">
            <a:extLst>
              <a:ext uri="{FF2B5EF4-FFF2-40B4-BE49-F238E27FC236}">
                <a16:creationId xmlns:a16="http://schemas.microsoft.com/office/drawing/2014/main" id="{AAA8558C-F108-18EA-A0E2-38157B8B6914}"/>
              </a:ext>
            </a:extLst>
          </p:cNvPr>
          <p:cNvGraphicFramePr>
            <a:graphicFrameLocks noGrp="1"/>
          </p:cNvGraphicFramePr>
          <p:nvPr>
            <p:ph idx="1"/>
            <p:extLst>
              <p:ext uri="{D42A27DB-BD31-4B8C-83A1-F6EECF244321}">
                <p14:modId xmlns:p14="http://schemas.microsoft.com/office/powerpoint/2010/main" val="4293586336"/>
              </p:ext>
            </p:extLst>
          </p:nvPr>
        </p:nvGraphicFramePr>
        <p:xfrm>
          <a:off x="608330" y="1752599"/>
          <a:ext cx="7937154" cy="3962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6783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6C7CC-A81D-7058-FB12-7666F1A86E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18F488-42A2-266F-EC72-F8A23C9B2EF6}"/>
              </a:ext>
            </a:extLst>
          </p:cNvPr>
          <p:cNvSpPr>
            <a:spLocks noGrp="1"/>
          </p:cNvSpPr>
          <p:nvPr>
            <p:ph type="title"/>
          </p:nvPr>
        </p:nvSpPr>
        <p:spPr>
          <a:xfrm>
            <a:off x="609600" y="571501"/>
            <a:ext cx="10280904" cy="758952"/>
          </a:xfrm>
        </p:spPr>
        <p:txBody>
          <a:bodyPr vert="horz" lIns="91440" tIns="45720" rIns="91440" bIns="45720" rtlCol="0" anchor="t">
            <a:normAutofit/>
          </a:bodyPr>
          <a:lstStyle/>
          <a:p>
            <a:r>
              <a:rPr lang="en-US" kern="1200" dirty="0"/>
              <a:t>Exercise Two: My (Lazy) Pseudo Code </a:t>
            </a:r>
          </a:p>
        </p:txBody>
      </p:sp>
      <p:sp>
        <p:nvSpPr>
          <p:cNvPr id="6" name="Content Placeholder 5">
            <a:extLst>
              <a:ext uri="{FF2B5EF4-FFF2-40B4-BE49-F238E27FC236}">
                <a16:creationId xmlns:a16="http://schemas.microsoft.com/office/drawing/2014/main" id="{1C8D613B-B2C2-2247-2C73-CD43534B0F8B}"/>
              </a:ext>
            </a:extLst>
          </p:cNvPr>
          <p:cNvSpPr txBox="1">
            <a:spLocks noGrp="1"/>
          </p:cNvSpPr>
          <p:nvPr>
            <p:ph idx="1"/>
          </p:nvPr>
        </p:nvSpPr>
        <p:spPr>
          <a:xfrm>
            <a:off x="609600" y="1304543"/>
            <a:ext cx="7653251" cy="5044971"/>
          </a:xfrm>
          <a:prstGeom prst="rect">
            <a:avLst/>
          </a:prstGeom>
          <a:noFill/>
        </p:spPr>
        <p:txBody>
          <a:bodyPr wrap="square" rtlCol="0">
            <a:spAutoFit/>
          </a:bodyPr>
          <a:lstStyle/>
          <a:p>
            <a:pPr marL="0" indent="0">
              <a:lnSpc>
                <a:spcPct val="100000"/>
              </a:lnSpc>
              <a:buNone/>
            </a:pPr>
            <a:r>
              <a:rPr lang="en-US" sz="3200" dirty="0"/>
              <a:t>Player: choose rock paper scissor</a:t>
            </a:r>
          </a:p>
          <a:p>
            <a:pPr marL="0" indent="0">
              <a:lnSpc>
                <a:spcPct val="100000"/>
              </a:lnSpc>
              <a:buNone/>
            </a:pPr>
            <a:r>
              <a:rPr lang="en-US" sz="3200" dirty="0"/>
              <a:t>Computer: random generate rock paper scissor </a:t>
            </a:r>
          </a:p>
          <a:p>
            <a:pPr marL="0" indent="0">
              <a:lnSpc>
                <a:spcPct val="100000"/>
              </a:lnSpc>
              <a:buNone/>
            </a:pPr>
            <a:r>
              <a:rPr lang="en-US" sz="3200" dirty="0"/>
              <a:t>Compare P &amp; C </a:t>
            </a:r>
          </a:p>
          <a:p>
            <a:pPr marL="457200" lvl="1" indent="0">
              <a:lnSpc>
                <a:spcPct val="100000"/>
              </a:lnSpc>
              <a:buNone/>
            </a:pPr>
            <a:r>
              <a:rPr lang="en-US" sz="2800" dirty="0"/>
              <a:t>If P = Rock </a:t>
            </a:r>
          </a:p>
          <a:p>
            <a:pPr marL="914400" lvl="2" indent="0">
              <a:lnSpc>
                <a:spcPct val="100000"/>
              </a:lnSpc>
              <a:buNone/>
            </a:pPr>
            <a:r>
              <a:rPr lang="en-US" sz="2400" dirty="0"/>
              <a:t>And C = Rock: tie </a:t>
            </a:r>
          </a:p>
          <a:p>
            <a:pPr marL="914400" lvl="2" indent="0">
              <a:lnSpc>
                <a:spcPct val="100000"/>
              </a:lnSpc>
              <a:buNone/>
            </a:pPr>
            <a:r>
              <a:rPr lang="en-US" sz="2400" dirty="0"/>
              <a:t>And C = paper: player loses </a:t>
            </a:r>
          </a:p>
          <a:p>
            <a:pPr marL="914400" lvl="2" indent="0">
              <a:lnSpc>
                <a:spcPct val="100000"/>
              </a:lnSpc>
              <a:buNone/>
            </a:pPr>
            <a:r>
              <a:rPr lang="en-US" sz="2400" dirty="0"/>
              <a:t>And C = scissors: player wins</a:t>
            </a:r>
          </a:p>
          <a:p>
            <a:pPr marL="457200" lvl="1" indent="0">
              <a:lnSpc>
                <a:spcPct val="100000"/>
              </a:lnSpc>
              <a:buNone/>
            </a:pPr>
            <a:r>
              <a:rPr lang="en-US" sz="2800" dirty="0"/>
              <a:t>Same for if P = paper and P = Scissors </a:t>
            </a:r>
          </a:p>
          <a:p>
            <a:pPr marL="0" indent="0">
              <a:lnSpc>
                <a:spcPct val="100000"/>
              </a:lnSpc>
              <a:buNone/>
            </a:pPr>
            <a:endParaRPr lang="en-US" dirty="0"/>
          </a:p>
        </p:txBody>
      </p:sp>
    </p:spTree>
    <p:extLst>
      <p:ext uri="{BB962C8B-B14F-4D97-AF65-F5344CB8AC3E}">
        <p14:creationId xmlns:p14="http://schemas.microsoft.com/office/powerpoint/2010/main" val="423753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3CC76-6D23-D048-3C44-B4215B3460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351C36-CC2F-5574-6631-9E40DBE34099}"/>
              </a:ext>
            </a:extLst>
          </p:cNvPr>
          <p:cNvSpPr>
            <a:spLocks noGrp="1"/>
          </p:cNvSpPr>
          <p:nvPr>
            <p:ph type="title"/>
          </p:nvPr>
        </p:nvSpPr>
        <p:spPr>
          <a:xfrm>
            <a:off x="609600" y="571501"/>
            <a:ext cx="10280904" cy="758952"/>
          </a:xfrm>
        </p:spPr>
        <p:txBody>
          <a:bodyPr vert="horz" lIns="91440" tIns="45720" rIns="91440" bIns="45720" rtlCol="0" anchor="t">
            <a:normAutofit/>
          </a:bodyPr>
          <a:lstStyle/>
          <a:p>
            <a:r>
              <a:rPr lang="en-US" kern="1200" dirty="0"/>
              <a:t>Exercise Two: Not-Lazy Pseudo Code </a:t>
            </a:r>
          </a:p>
        </p:txBody>
      </p:sp>
      <p:sp>
        <p:nvSpPr>
          <p:cNvPr id="6" name="Content Placeholder 5">
            <a:extLst>
              <a:ext uri="{FF2B5EF4-FFF2-40B4-BE49-F238E27FC236}">
                <a16:creationId xmlns:a16="http://schemas.microsoft.com/office/drawing/2014/main" id="{D99C98DD-CC0B-B8E2-AFB7-45764726A18D}"/>
              </a:ext>
            </a:extLst>
          </p:cNvPr>
          <p:cNvSpPr txBox="1">
            <a:spLocks noGrp="1"/>
          </p:cNvSpPr>
          <p:nvPr>
            <p:ph idx="1"/>
          </p:nvPr>
        </p:nvSpPr>
        <p:spPr>
          <a:xfrm>
            <a:off x="609600" y="1304543"/>
            <a:ext cx="10683240" cy="5570756"/>
          </a:xfrm>
          <a:prstGeom prst="rect">
            <a:avLst/>
          </a:prstGeom>
          <a:noFill/>
        </p:spPr>
        <p:txBody>
          <a:bodyPr wrap="square" rtlCol="0">
            <a:spAutoFit/>
          </a:bodyPr>
          <a:lstStyle/>
          <a:p>
            <a:pPr marL="0" indent="0">
              <a:lnSpc>
                <a:spcPct val="100000"/>
              </a:lnSpc>
              <a:buNone/>
            </a:pPr>
            <a:r>
              <a:rPr lang="en-US" sz="1600" dirty="0"/>
              <a:t>Prompt the player to select Rock, Paper, or Scissors</a:t>
            </a:r>
          </a:p>
          <a:p>
            <a:pPr marL="0" indent="0">
              <a:lnSpc>
                <a:spcPct val="100000"/>
              </a:lnSpc>
              <a:buNone/>
            </a:pPr>
            <a:r>
              <a:rPr lang="en-US" sz="1600" dirty="0"/>
              <a:t> Generate a random choice for the computer (Rock, Paper, or Scissors)</a:t>
            </a:r>
          </a:p>
          <a:p>
            <a:pPr marL="0" indent="0">
              <a:lnSpc>
                <a:spcPct val="100000"/>
              </a:lnSpc>
              <a:buNone/>
            </a:pPr>
            <a:r>
              <a:rPr lang="en-US" sz="1600" dirty="0"/>
              <a:t> </a:t>
            </a:r>
          </a:p>
          <a:p>
            <a:pPr marL="0" indent="0">
              <a:lnSpc>
                <a:spcPct val="100000"/>
              </a:lnSpc>
              <a:buNone/>
            </a:pPr>
            <a:r>
              <a:rPr lang="en-US" sz="1600" dirty="0"/>
              <a:t>If player's choice is the same as computer's choice</a:t>
            </a:r>
          </a:p>
          <a:p>
            <a:pPr marL="0" indent="0">
              <a:lnSpc>
                <a:spcPct val="100000"/>
              </a:lnSpc>
              <a:buNone/>
            </a:pPr>
            <a:r>
              <a:rPr lang="en-US" sz="1600" dirty="0"/>
              <a:t>	Display "It's a tie!”</a:t>
            </a:r>
          </a:p>
          <a:p>
            <a:pPr marL="0" indent="0">
              <a:lnSpc>
                <a:spcPct val="100000"/>
              </a:lnSpc>
              <a:buNone/>
            </a:pPr>
            <a:r>
              <a:rPr lang="en-US" sz="1600" dirty="0"/>
              <a:t>Else If player chooses Rock and computer chooses Scissors</a:t>
            </a:r>
          </a:p>
          <a:p>
            <a:pPr marL="0" indent="0">
              <a:lnSpc>
                <a:spcPct val="100000"/>
              </a:lnSpc>
              <a:buNone/>
            </a:pPr>
            <a:r>
              <a:rPr lang="en-US" sz="1600" dirty="0"/>
              <a:t>	Display "Player wins! Rock crushes Scissors."</a:t>
            </a:r>
          </a:p>
          <a:p>
            <a:pPr marL="0" indent="0">
              <a:lnSpc>
                <a:spcPct val="100000"/>
              </a:lnSpc>
              <a:buNone/>
            </a:pPr>
            <a:r>
              <a:rPr lang="en-US" sz="1600" dirty="0"/>
              <a:t>Else If player chooses Paper and computer chooses Rock</a:t>
            </a:r>
          </a:p>
          <a:p>
            <a:pPr marL="0" indent="0">
              <a:lnSpc>
                <a:spcPct val="100000"/>
              </a:lnSpc>
              <a:buNone/>
            </a:pPr>
            <a:r>
              <a:rPr lang="en-US" sz="1600" dirty="0"/>
              <a:t>	Display "Player wins! Paper covers Rock.”</a:t>
            </a:r>
          </a:p>
          <a:p>
            <a:pPr marL="0" indent="0">
              <a:lnSpc>
                <a:spcPct val="100000"/>
              </a:lnSpc>
              <a:buNone/>
            </a:pPr>
            <a:r>
              <a:rPr lang="en-US" sz="1600" dirty="0"/>
              <a:t>Else If player chooses Scissors and computer chooses Paper</a:t>
            </a:r>
          </a:p>
          <a:p>
            <a:pPr marL="0" indent="0">
              <a:lnSpc>
                <a:spcPct val="100000"/>
              </a:lnSpc>
              <a:buNone/>
            </a:pPr>
            <a:r>
              <a:rPr lang="en-US" sz="1600" dirty="0"/>
              <a:t>	Display "Player wins! Scissors cut Paper."</a:t>
            </a:r>
          </a:p>
          <a:p>
            <a:pPr marL="0" indent="0">
              <a:lnSpc>
                <a:spcPct val="100000"/>
              </a:lnSpc>
              <a:buNone/>
            </a:pPr>
            <a:r>
              <a:rPr lang="en-US" sz="1600" dirty="0"/>
              <a:t>Else</a:t>
            </a:r>
          </a:p>
          <a:p>
            <a:pPr marL="0" indent="0">
              <a:lnSpc>
                <a:spcPct val="100000"/>
              </a:lnSpc>
              <a:buNone/>
            </a:pPr>
            <a:r>
              <a:rPr lang="en-US" sz="1600" dirty="0"/>
              <a:t>	Display "Computer wins!"</a:t>
            </a:r>
          </a:p>
          <a:p>
            <a:pPr marL="0" indent="0">
              <a:lnSpc>
                <a:spcPct val="100000"/>
              </a:lnSpc>
              <a:buNone/>
            </a:pPr>
            <a:endParaRPr lang="en-US" sz="1050" dirty="0"/>
          </a:p>
          <a:p>
            <a:pPr>
              <a:lnSpc>
                <a:spcPct val="100000"/>
              </a:lnSpc>
            </a:pPr>
            <a:endParaRPr lang="en-US" sz="1050" dirty="0"/>
          </a:p>
          <a:p>
            <a:pPr marL="0" indent="0">
              <a:lnSpc>
                <a:spcPct val="100000"/>
              </a:lnSpc>
              <a:buNone/>
            </a:pPr>
            <a:endParaRPr lang="en-US" sz="800" dirty="0"/>
          </a:p>
        </p:txBody>
      </p:sp>
    </p:spTree>
    <p:extLst>
      <p:ext uri="{BB962C8B-B14F-4D97-AF65-F5344CB8AC3E}">
        <p14:creationId xmlns:p14="http://schemas.microsoft.com/office/powerpoint/2010/main" val="1523887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F889A-564D-7C1E-A1A7-7721B2EDC1CA}"/>
              </a:ext>
            </a:extLst>
          </p:cNvPr>
          <p:cNvSpPr>
            <a:spLocks noGrp="1"/>
          </p:cNvSpPr>
          <p:nvPr>
            <p:ph type="title"/>
          </p:nvPr>
        </p:nvSpPr>
        <p:spPr/>
        <p:txBody>
          <a:bodyPr/>
          <a:lstStyle/>
          <a:p>
            <a:r>
              <a:rPr lang="en-US" dirty="0"/>
              <a:t>R Code </a:t>
            </a:r>
          </a:p>
        </p:txBody>
      </p:sp>
      <p:pic>
        <p:nvPicPr>
          <p:cNvPr id="5" name="Content Placeholder 4" descr="A computer screen shot of text&#10;&#10;Description automatically generated">
            <a:extLst>
              <a:ext uri="{FF2B5EF4-FFF2-40B4-BE49-F238E27FC236}">
                <a16:creationId xmlns:a16="http://schemas.microsoft.com/office/drawing/2014/main" id="{605A72E4-A6C7-9BD1-AA52-2F16FB0A2003}"/>
              </a:ext>
            </a:extLst>
          </p:cNvPr>
          <p:cNvPicPr>
            <a:picLocks noGrp="1" noChangeAspect="1"/>
          </p:cNvPicPr>
          <p:nvPr>
            <p:ph idx="1"/>
          </p:nvPr>
        </p:nvPicPr>
        <p:blipFill>
          <a:blip r:embed="rId3"/>
          <a:stretch>
            <a:fillRect/>
          </a:stretch>
        </p:blipFill>
        <p:spPr>
          <a:xfrm>
            <a:off x="180955" y="1729674"/>
            <a:ext cx="4136012" cy="3475351"/>
          </a:xfrm>
        </p:spPr>
      </p:pic>
      <p:pic>
        <p:nvPicPr>
          <p:cNvPr id="7" name="Picture 6" descr="A screen shot of a computer program&#10;&#10;Description automatically generated">
            <a:extLst>
              <a:ext uri="{FF2B5EF4-FFF2-40B4-BE49-F238E27FC236}">
                <a16:creationId xmlns:a16="http://schemas.microsoft.com/office/drawing/2014/main" id="{B6EA2DA9-49AD-A60B-CCE2-248A48A99878}"/>
              </a:ext>
            </a:extLst>
          </p:cNvPr>
          <p:cNvPicPr>
            <a:picLocks noChangeAspect="1"/>
          </p:cNvPicPr>
          <p:nvPr/>
        </p:nvPicPr>
        <p:blipFill>
          <a:blip r:embed="rId4"/>
          <a:stretch>
            <a:fillRect/>
          </a:stretch>
        </p:blipFill>
        <p:spPr>
          <a:xfrm>
            <a:off x="4391410" y="1729674"/>
            <a:ext cx="3733239" cy="3475351"/>
          </a:xfrm>
          <a:prstGeom prst="rect">
            <a:avLst/>
          </a:prstGeom>
        </p:spPr>
      </p:pic>
    </p:spTree>
    <p:extLst>
      <p:ext uri="{BB962C8B-B14F-4D97-AF65-F5344CB8AC3E}">
        <p14:creationId xmlns:p14="http://schemas.microsoft.com/office/powerpoint/2010/main" val="1970939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C693-F97B-2AC1-683B-D57AE84360B9}"/>
              </a:ext>
            </a:extLst>
          </p:cNvPr>
          <p:cNvSpPr>
            <a:spLocks noGrp="1"/>
          </p:cNvSpPr>
          <p:nvPr>
            <p:ph type="title"/>
          </p:nvPr>
        </p:nvSpPr>
        <p:spPr>
          <a:xfrm>
            <a:off x="609600" y="571501"/>
            <a:ext cx="7606948" cy="758952"/>
          </a:xfrm>
        </p:spPr>
        <p:txBody>
          <a:bodyPr anchor="t">
            <a:normAutofit fontScale="90000"/>
          </a:bodyPr>
          <a:lstStyle/>
          <a:p>
            <a:r>
              <a:rPr lang="en-US" dirty="0"/>
              <a:t>Couple of notes on writing, debugging code </a:t>
            </a:r>
          </a:p>
        </p:txBody>
      </p:sp>
      <p:sp>
        <p:nvSpPr>
          <p:cNvPr id="3" name="Content Placeholder 2">
            <a:extLst>
              <a:ext uri="{FF2B5EF4-FFF2-40B4-BE49-F238E27FC236}">
                <a16:creationId xmlns:a16="http://schemas.microsoft.com/office/drawing/2014/main" id="{E5E1286B-B925-066A-6ABA-79DE5A3B4933}"/>
              </a:ext>
            </a:extLst>
          </p:cNvPr>
          <p:cNvSpPr>
            <a:spLocks noGrp="1"/>
          </p:cNvSpPr>
          <p:nvPr>
            <p:ph idx="1"/>
          </p:nvPr>
        </p:nvSpPr>
        <p:spPr>
          <a:xfrm>
            <a:off x="609600" y="1752599"/>
            <a:ext cx="7470371" cy="3962401"/>
          </a:xfrm>
        </p:spPr>
        <p:txBody>
          <a:bodyPr>
            <a:normAutofit lnSpcReduction="10000"/>
          </a:bodyPr>
          <a:lstStyle/>
          <a:p>
            <a:pPr>
              <a:lnSpc>
                <a:spcPct val="115000"/>
              </a:lnSpc>
            </a:pPr>
            <a:r>
              <a:rPr lang="en-US" dirty="0"/>
              <a:t>“I minored in stack overflow”</a:t>
            </a:r>
          </a:p>
          <a:p>
            <a:pPr>
              <a:lnSpc>
                <a:spcPct val="115000"/>
              </a:lnSpc>
            </a:pPr>
            <a:r>
              <a:rPr lang="en-US" dirty="0"/>
              <a:t>I still have to look things up constantly</a:t>
            </a:r>
          </a:p>
          <a:p>
            <a:pPr>
              <a:lnSpc>
                <a:spcPct val="115000"/>
              </a:lnSpc>
            </a:pPr>
            <a:r>
              <a:rPr lang="en-US" dirty="0"/>
              <a:t>Knowing programming makes me better at: </a:t>
            </a:r>
          </a:p>
          <a:p>
            <a:pPr lvl="1">
              <a:lnSpc>
                <a:spcPct val="115000"/>
              </a:lnSpc>
            </a:pPr>
            <a:r>
              <a:rPr lang="en-US" dirty="0"/>
              <a:t>Defining problems </a:t>
            </a:r>
          </a:p>
          <a:p>
            <a:pPr lvl="1">
              <a:lnSpc>
                <a:spcPct val="115000"/>
              </a:lnSpc>
            </a:pPr>
            <a:r>
              <a:rPr lang="en-US" dirty="0"/>
              <a:t>Developing solution strategies </a:t>
            </a:r>
          </a:p>
          <a:p>
            <a:pPr lvl="1">
              <a:lnSpc>
                <a:spcPct val="115000"/>
              </a:lnSpc>
            </a:pPr>
            <a:r>
              <a:rPr lang="en-US" dirty="0"/>
              <a:t>Solving harder and harder problems</a:t>
            </a:r>
          </a:p>
          <a:p>
            <a:pPr>
              <a:lnSpc>
                <a:spcPct val="115000"/>
              </a:lnSpc>
            </a:pPr>
            <a:r>
              <a:rPr lang="en-US" dirty="0"/>
              <a:t>Documentation, Google, Stack Overflow, and ChatGPT can help you from there</a:t>
            </a:r>
          </a:p>
          <a:p>
            <a:pPr>
              <a:lnSpc>
                <a:spcPct val="115000"/>
              </a:lnSpc>
            </a:pPr>
            <a:r>
              <a:rPr lang="en-US" dirty="0"/>
              <a:t>But if you don’t know how to define and solve problems, you won’t be able to take full advantage of these aids</a:t>
            </a:r>
          </a:p>
          <a:p>
            <a:pPr marL="457200" lvl="1" indent="0">
              <a:lnSpc>
                <a:spcPct val="115000"/>
              </a:lnSpc>
              <a:buNone/>
            </a:pPr>
            <a:endParaRPr lang="en-US" dirty="0"/>
          </a:p>
        </p:txBody>
      </p:sp>
    </p:spTree>
    <p:extLst>
      <p:ext uri="{BB962C8B-B14F-4D97-AF65-F5344CB8AC3E}">
        <p14:creationId xmlns:p14="http://schemas.microsoft.com/office/powerpoint/2010/main" val="65106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B028E-B4A8-51E7-5424-6FCBD9D29D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3D9D2D-D626-58FF-BBEE-2F5435FEE5AE}"/>
              </a:ext>
            </a:extLst>
          </p:cNvPr>
          <p:cNvSpPr>
            <a:spLocks noGrp="1"/>
          </p:cNvSpPr>
          <p:nvPr>
            <p:ph type="title"/>
          </p:nvPr>
        </p:nvSpPr>
        <p:spPr>
          <a:xfrm>
            <a:off x="609600" y="571501"/>
            <a:ext cx="7606948" cy="758952"/>
          </a:xfrm>
        </p:spPr>
        <p:txBody>
          <a:bodyPr anchor="t">
            <a:normAutofit fontScale="90000"/>
          </a:bodyPr>
          <a:lstStyle/>
          <a:p>
            <a:r>
              <a:rPr lang="en-US" dirty="0"/>
              <a:t>Couple of notes on writing, debugging code </a:t>
            </a:r>
          </a:p>
        </p:txBody>
      </p:sp>
      <p:sp>
        <p:nvSpPr>
          <p:cNvPr id="3" name="Content Placeholder 2">
            <a:extLst>
              <a:ext uri="{FF2B5EF4-FFF2-40B4-BE49-F238E27FC236}">
                <a16:creationId xmlns:a16="http://schemas.microsoft.com/office/drawing/2014/main" id="{AA538057-151D-DF62-74CE-5D92DBD946C2}"/>
              </a:ext>
            </a:extLst>
          </p:cNvPr>
          <p:cNvSpPr>
            <a:spLocks noGrp="1"/>
          </p:cNvSpPr>
          <p:nvPr>
            <p:ph idx="1"/>
          </p:nvPr>
        </p:nvSpPr>
        <p:spPr>
          <a:xfrm>
            <a:off x="609600" y="1752599"/>
            <a:ext cx="7470371" cy="3962401"/>
          </a:xfrm>
        </p:spPr>
        <p:txBody>
          <a:bodyPr>
            <a:normAutofit lnSpcReduction="10000"/>
          </a:bodyPr>
          <a:lstStyle/>
          <a:p>
            <a:pPr>
              <a:lnSpc>
                <a:spcPct val="115000"/>
              </a:lnSpc>
            </a:pPr>
            <a:r>
              <a:rPr lang="en-US" dirty="0"/>
              <a:t>“I minored in stack overflow”</a:t>
            </a:r>
          </a:p>
          <a:p>
            <a:pPr>
              <a:lnSpc>
                <a:spcPct val="115000"/>
              </a:lnSpc>
            </a:pPr>
            <a:r>
              <a:rPr lang="en-US" dirty="0"/>
              <a:t>I still have to look things up constantly</a:t>
            </a:r>
          </a:p>
          <a:p>
            <a:pPr>
              <a:lnSpc>
                <a:spcPct val="115000"/>
              </a:lnSpc>
            </a:pPr>
            <a:r>
              <a:rPr lang="en-US" dirty="0"/>
              <a:t>Knowing programming makes me better at: </a:t>
            </a:r>
          </a:p>
          <a:p>
            <a:pPr lvl="1">
              <a:lnSpc>
                <a:spcPct val="115000"/>
              </a:lnSpc>
            </a:pPr>
            <a:r>
              <a:rPr lang="en-US" dirty="0"/>
              <a:t>Defining problems </a:t>
            </a:r>
          </a:p>
          <a:p>
            <a:pPr lvl="1">
              <a:lnSpc>
                <a:spcPct val="115000"/>
              </a:lnSpc>
            </a:pPr>
            <a:r>
              <a:rPr lang="en-US" dirty="0"/>
              <a:t>Developing solution strategies </a:t>
            </a:r>
          </a:p>
          <a:p>
            <a:pPr lvl="1">
              <a:lnSpc>
                <a:spcPct val="115000"/>
              </a:lnSpc>
            </a:pPr>
            <a:r>
              <a:rPr lang="en-US" dirty="0"/>
              <a:t>Solving harder and harder problems</a:t>
            </a:r>
          </a:p>
          <a:p>
            <a:pPr>
              <a:lnSpc>
                <a:spcPct val="115000"/>
              </a:lnSpc>
            </a:pPr>
            <a:r>
              <a:rPr lang="en-US" dirty="0"/>
              <a:t>Documentation, Google, Stack Overflow, and ChatGPT can help you from there</a:t>
            </a:r>
          </a:p>
          <a:p>
            <a:pPr>
              <a:lnSpc>
                <a:spcPct val="115000"/>
              </a:lnSpc>
            </a:pPr>
            <a:r>
              <a:rPr lang="en-US" dirty="0"/>
              <a:t>But if you don’t know how to </a:t>
            </a:r>
            <a:r>
              <a:rPr lang="en-US" dirty="0">
                <a:solidFill>
                  <a:srgbClr val="FF0000"/>
                </a:solidFill>
              </a:rPr>
              <a:t>define and solve problems</a:t>
            </a:r>
            <a:r>
              <a:rPr lang="en-US" dirty="0"/>
              <a:t>, you won’t be able to take full advantage of these aids</a:t>
            </a:r>
          </a:p>
          <a:p>
            <a:pPr marL="457200" lvl="1" indent="0">
              <a:lnSpc>
                <a:spcPct val="115000"/>
              </a:lnSpc>
              <a:buNone/>
            </a:pPr>
            <a:endParaRPr lang="en-US" dirty="0"/>
          </a:p>
        </p:txBody>
      </p:sp>
    </p:spTree>
    <p:extLst>
      <p:ext uri="{BB962C8B-B14F-4D97-AF65-F5344CB8AC3E}">
        <p14:creationId xmlns:p14="http://schemas.microsoft.com/office/powerpoint/2010/main" val="2628917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4616-0918-50D6-FC39-34CE4D4A05FB}"/>
              </a:ext>
            </a:extLst>
          </p:cNvPr>
          <p:cNvSpPr>
            <a:spLocks noGrp="1"/>
          </p:cNvSpPr>
          <p:nvPr>
            <p:ph type="title"/>
          </p:nvPr>
        </p:nvSpPr>
        <p:spPr>
          <a:xfrm>
            <a:off x="609600" y="571501"/>
            <a:ext cx="5372100" cy="758952"/>
          </a:xfrm>
        </p:spPr>
        <p:txBody>
          <a:bodyPr anchor="t">
            <a:normAutofit/>
          </a:bodyPr>
          <a:lstStyle/>
          <a:p>
            <a:r>
              <a:rPr lang="en-US" dirty="0"/>
              <a:t>ChatGPT and other AI tools</a:t>
            </a:r>
          </a:p>
        </p:txBody>
      </p:sp>
      <p:sp>
        <p:nvSpPr>
          <p:cNvPr id="3" name="Content Placeholder 2">
            <a:extLst>
              <a:ext uri="{FF2B5EF4-FFF2-40B4-BE49-F238E27FC236}">
                <a16:creationId xmlns:a16="http://schemas.microsoft.com/office/drawing/2014/main" id="{DFFB9E8D-9647-B3F1-088B-46F0D946F1F3}"/>
              </a:ext>
            </a:extLst>
          </p:cNvPr>
          <p:cNvSpPr>
            <a:spLocks noGrp="1"/>
          </p:cNvSpPr>
          <p:nvPr>
            <p:ph idx="1"/>
          </p:nvPr>
        </p:nvSpPr>
        <p:spPr>
          <a:xfrm>
            <a:off x="609600" y="1752599"/>
            <a:ext cx="7495309" cy="3962401"/>
          </a:xfrm>
        </p:spPr>
        <p:txBody>
          <a:bodyPr>
            <a:normAutofit fontScale="92500" lnSpcReduction="20000"/>
          </a:bodyPr>
          <a:lstStyle/>
          <a:p>
            <a:pPr>
              <a:lnSpc>
                <a:spcPct val="115000"/>
              </a:lnSpc>
            </a:pPr>
            <a:r>
              <a:rPr lang="en-US" sz="2800" dirty="0"/>
              <a:t>Any of them could probably solve all of what we do in this class</a:t>
            </a:r>
          </a:p>
          <a:p>
            <a:pPr>
              <a:lnSpc>
                <a:spcPct val="115000"/>
              </a:lnSpc>
            </a:pPr>
            <a:r>
              <a:rPr lang="en-US" sz="2800" dirty="0"/>
              <a:t>But they can’t solve everything you’ll eventually want to do </a:t>
            </a:r>
          </a:p>
          <a:p>
            <a:pPr>
              <a:lnSpc>
                <a:spcPct val="115000"/>
              </a:lnSpc>
            </a:pPr>
            <a:r>
              <a:rPr lang="en-US" sz="2800" dirty="0"/>
              <a:t>You can’t get to the cutting-edge problems without basics </a:t>
            </a:r>
          </a:p>
          <a:p>
            <a:pPr lvl="1">
              <a:lnSpc>
                <a:spcPct val="115000"/>
              </a:lnSpc>
            </a:pPr>
            <a:r>
              <a:rPr lang="en-US" sz="2800" dirty="0"/>
              <a:t>At the very least, you’ll be limited </a:t>
            </a:r>
          </a:p>
          <a:p>
            <a:pPr>
              <a:lnSpc>
                <a:spcPct val="115000"/>
              </a:lnSpc>
            </a:pPr>
            <a:r>
              <a:rPr lang="en-US" sz="2800" dirty="0"/>
              <a:t>Learn basics so that you can get to hard problems, and use AI as a collaborative aid once there </a:t>
            </a:r>
          </a:p>
        </p:txBody>
      </p:sp>
    </p:spTree>
    <p:extLst>
      <p:ext uri="{BB962C8B-B14F-4D97-AF65-F5344CB8AC3E}">
        <p14:creationId xmlns:p14="http://schemas.microsoft.com/office/powerpoint/2010/main" val="239778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63295-82B9-1037-2078-070FC93F5252}"/>
              </a:ext>
            </a:extLst>
          </p:cNvPr>
          <p:cNvSpPr>
            <a:spLocks noGrp="1"/>
          </p:cNvSpPr>
          <p:nvPr>
            <p:ph type="title"/>
          </p:nvPr>
        </p:nvSpPr>
        <p:spPr>
          <a:xfrm>
            <a:off x="761800" y="381001"/>
            <a:ext cx="5334197" cy="1708242"/>
          </a:xfrm>
        </p:spPr>
        <p:txBody>
          <a:bodyPr anchor="ctr">
            <a:normAutofit/>
          </a:bodyPr>
          <a:lstStyle/>
          <a:p>
            <a:r>
              <a:rPr lang="en-US" sz="3700" dirty="0"/>
              <a:t>My motivation for knowing how to program</a:t>
            </a:r>
          </a:p>
        </p:txBody>
      </p:sp>
      <p:sp>
        <p:nvSpPr>
          <p:cNvPr id="3" name="Content Placeholder 2">
            <a:extLst>
              <a:ext uri="{FF2B5EF4-FFF2-40B4-BE49-F238E27FC236}">
                <a16:creationId xmlns:a16="http://schemas.microsoft.com/office/drawing/2014/main" id="{B1C9938F-767D-8A87-E548-88A916A8B476}"/>
              </a:ext>
            </a:extLst>
          </p:cNvPr>
          <p:cNvSpPr>
            <a:spLocks noGrp="1"/>
          </p:cNvSpPr>
          <p:nvPr>
            <p:ph idx="1"/>
          </p:nvPr>
        </p:nvSpPr>
        <p:spPr>
          <a:xfrm>
            <a:off x="761800" y="1833207"/>
            <a:ext cx="5334197" cy="4572814"/>
          </a:xfrm>
        </p:spPr>
        <p:txBody>
          <a:bodyPr anchor="ctr">
            <a:normAutofit fontScale="92500" lnSpcReduction="20000"/>
          </a:bodyPr>
          <a:lstStyle/>
          <a:p>
            <a:r>
              <a:rPr lang="en-US" sz="2000" dirty="0"/>
              <a:t>Sustainable development: </a:t>
            </a:r>
            <a:r>
              <a:rPr lang="en-US" sz="2000" b="0" i="0" dirty="0">
                <a:effectLst/>
                <a:latin typeface="Söhne"/>
              </a:rPr>
              <a:t>"meets the needs of the present without compromising the ability of future generations to meet their own needs” -- Brundtland Report, 1987 </a:t>
            </a:r>
          </a:p>
          <a:p>
            <a:r>
              <a:rPr lang="en-US" sz="2000" b="0" i="0" dirty="0">
                <a:effectLst/>
                <a:latin typeface="Söhne"/>
              </a:rPr>
              <a:t>Needs: consumption of goods, health, political stability, culture</a:t>
            </a:r>
          </a:p>
          <a:p>
            <a:pPr lvl="1"/>
            <a:r>
              <a:rPr lang="en-US" sz="2000" b="0" i="0" dirty="0">
                <a:effectLst/>
                <a:latin typeface="Söhne"/>
              </a:rPr>
              <a:t>T</a:t>
            </a:r>
            <a:r>
              <a:rPr lang="en-US" sz="2000" dirty="0">
                <a:latin typeface="Söhne"/>
              </a:rPr>
              <a:t>he environment affects this </a:t>
            </a:r>
          </a:p>
          <a:p>
            <a:pPr lvl="1"/>
            <a:r>
              <a:rPr lang="en-US" sz="2000" dirty="0">
                <a:latin typeface="Söhne"/>
              </a:rPr>
              <a:t>That effect can be hard to observe/measure </a:t>
            </a:r>
          </a:p>
          <a:p>
            <a:r>
              <a:rPr lang="en-US" sz="2000" b="0" i="0" dirty="0">
                <a:effectLst/>
                <a:latin typeface="Söhne"/>
              </a:rPr>
              <a:t>The explosion of data and computing power can help us observe and understand how nature affects sustainable development </a:t>
            </a:r>
          </a:p>
          <a:p>
            <a:r>
              <a:rPr lang="en-US" sz="2000" b="0" i="0" dirty="0">
                <a:effectLst/>
                <a:latin typeface="Söhne"/>
              </a:rPr>
              <a:t>“What gets measured gets managed” – Peter Drucker</a:t>
            </a:r>
            <a:r>
              <a:rPr lang="en-US" sz="2000" dirty="0">
                <a:latin typeface="Söhne"/>
              </a:rPr>
              <a:t> (</a:t>
            </a:r>
            <a:r>
              <a:rPr lang="en-US" sz="2000" b="0" i="0" dirty="0">
                <a:effectLst/>
                <a:latin typeface="Söhne"/>
              </a:rPr>
              <a:t>maybe?)</a:t>
            </a:r>
          </a:p>
        </p:txBody>
      </p:sp>
      <p:pic>
        <p:nvPicPr>
          <p:cNvPr id="6" name="Picture 5">
            <a:extLst>
              <a:ext uri="{FF2B5EF4-FFF2-40B4-BE49-F238E27FC236}">
                <a16:creationId xmlns:a16="http://schemas.microsoft.com/office/drawing/2014/main" id="{13A7EDB4-72CD-1B62-19C1-A3D670D7BBD8}"/>
              </a:ext>
            </a:extLst>
          </p:cNvPr>
          <p:cNvPicPr>
            <a:picLocks noChangeAspect="1"/>
          </p:cNvPicPr>
          <p:nvPr/>
        </p:nvPicPr>
        <p:blipFill rotWithShape="1">
          <a:blip r:embed="rId3"/>
          <a:srcRect l="16754" r="25002"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00125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7E78-F896-8C4A-C23E-C10AA29C0743}"/>
              </a:ext>
            </a:extLst>
          </p:cNvPr>
          <p:cNvSpPr>
            <a:spLocks noGrp="1"/>
          </p:cNvSpPr>
          <p:nvPr>
            <p:ph type="title"/>
          </p:nvPr>
        </p:nvSpPr>
        <p:spPr>
          <a:xfrm>
            <a:off x="836679" y="723898"/>
            <a:ext cx="6002110" cy="1495425"/>
          </a:xfrm>
        </p:spPr>
        <p:txBody>
          <a:bodyPr>
            <a:normAutofit/>
          </a:bodyPr>
          <a:lstStyle/>
          <a:p>
            <a:r>
              <a:rPr lang="en-US" sz="4000" dirty="0"/>
              <a:t>Goal of my Foundation Lectures</a:t>
            </a:r>
          </a:p>
        </p:txBody>
      </p:sp>
      <p:sp>
        <p:nvSpPr>
          <p:cNvPr id="3" name="Content Placeholder 2">
            <a:extLst>
              <a:ext uri="{FF2B5EF4-FFF2-40B4-BE49-F238E27FC236}">
                <a16:creationId xmlns:a16="http://schemas.microsoft.com/office/drawing/2014/main" id="{F6380646-7795-1937-9FB4-DAE2F45D3001}"/>
              </a:ext>
            </a:extLst>
          </p:cNvPr>
          <p:cNvSpPr>
            <a:spLocks noGrp="1"/>
          </p:cNvSpPr>
          <p:nvPr>
            <p:ph idx="1"/>
          </p:nvPr>
        </p:nvSpPr>
        <p:spPr>
          <a:xfrm>
            <a:off x="836680" y="2405067"/>
            <a:ext cx="6002110" cy="3729034"/>
          </a:xfrm>
        </p:spPr>
        <p:txBody>
          <a:bodyPr>
            <a:normAutofit/>
          </a:bodyPr>
          <a:lstStyle/>
          <a:p>
            <a:r>
              <a:rPr lang="en-US" sz="2400" dirty="0"/>
              <a:t>Get rid of the intimidation factor </a:t>
            </a:r>
          </a:p>
          <a:p>
            <a:r>
              <a:rPr lang="en-US" sz="2400" dirty="0"/>
              <a:t>Build a foundation to build on</a:t>
            </a:r>
          </a:p>
          <a:p>
            <a:r>
              <a:rPr lang="en-US" sz="2400" dirty="0"/>
              <a:t>Accelerate the initial learning curve </a:t>
            </a:r>
          </a:p>
          <a:p>
            <a:r>
              <a:rPr lang="en-US" sz="2400" dirty="0"/>
              <a:t>(I tried to build what I wish I had)</a:t>
            </a:r>
          </a:p>
          <a:p>
            <a:pPr marL="0" indent="0">
              <a:buNone/>
            </a:pPr>
            <a:endParaRPr lang="en-US" sz="2000" dirty="0"/>
          </a:p>
          <a:p>
            <a:pPr lvl="1"/>
            <a:endParaRPr lang="en-US" sz="2000" dirty="0"/>
          </a:p>
          <a:p>
            <a:endParaRPr lang="en-US" sz="2000" dirty="0"/>
          </a:p>
        </p:txBody>
      </p:sp>
      <p:pic>
        <p:nvPicPr>
          <p:cNvPr id="5" name="Picture 4" descr="A person sitting at a desk with a computer&#10;&#10;AI-generated content may be incorrect.">
            <a:extLst>
              <a:ext uri="{FF2B5EF4-FFF2-40B4-BE49-F238E27FC236}">
                <a16:creationId xmlns:a16="http://schemas.microsoft.com/office/drawing/2014/main" id="{F6AD88B0-D960-6B2D-A00D-539C4FEBBBE0}"/>
              </a:ext>
            </a:extLst>
          </p:cNvPr>
          <p:cNvPicPr>
            <a:picLocks noChangeAspect="1"/>
          </p:cNvPicPr>
          <p:nvPr/>
        </p:nvPicPr>
        <p:blipFill>
          <a:blip r:embed="rId3"/>
          <a:srcRect l="1737" r="4025"/>
          <a:stretch/>
        </p:blipFill>
        <p:spPr>
          <a:xfrm>
            <a:off x="7199440" y="10"/>
            <a:ext cx="4992560" cy="6857990"/>
          </a:xfrm>
          <a:prstGeom prst="rect">
            <a:avLst/>
          </a:prstGeom>
          <a:effectLst/>
        </p:spPr>
      </p:pic>
    </p:spTree>
    <p:extLst>
      <p:ext uri="{BB962C8B-B14F-4D97-AF65-F5344CB8AC3E}">
        <p14:creationId xmlns:p14="http://schemas.microsoft.com/office/powerpoint/2010/main" val="411107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255B-F77E-358C-EC99-ED7DE2B2661D}"/>
              </a:ext>
            </a:extLst>
          </p:cNvPr>
          <p:cNvSpPr>
            <a:spLocks noGrp="1"/>
          </p:cNvSpPr>
          <p:nvPr>
            <p:ph type="title"/>
          </p:nvPr>
        </p:nvSpPr>
        <p:spPr>
          <a:xfrm>
            <a:off x="609601" y="571501"/>
            <a:ext cx="3866576" cy="758952"/>
          </a:xfrm>
        </p:spPr>
        <p:txBody>
          <a:bodyPr anchor="t">
            <a:normAutofit fontScale="90000"/>
          </a:bodyPr>
          <a:lstStyle/>
          <a:p>
            <a:r>
              <a:rPr lang="en-US" dirty="0"/>
              <a:t>What is programming </a:t>
            </a:r>
          </a:p>
        </p:txBody>
      </p:sp>
      <p:sp>
        <p:nvSpPr>
          <p:cNvPr id="3" name="Content Placeholder 2">
            <a:extLst>
              <a:ext uri="{FF2B5EF4-FFF2-40B4-BE49-F238E27FC236}">
                <a16:creationId xmlns:a16="http://schemas.microsoft.com/office/drawing/2014/main" id="{23224007-E4CC-6062-D9A9-552CD71E9C16}"/>
              </a:ext>
            </a:extLst>
          </p:cNvPr>
          <p:cNvSpPr>
            <a:spLocks noGrp="1"/>
          </p:cNvSpPr>
          <p:nvPr>
            <p:ph idx="1"/>
          </p:nvPr>
        </p:nvSpPr>
        <p:spPr>
          <a:xfrm>
            <a:off x="609600" y="1752599"/>
            <a:ext cx="7636625" cy="3962401"/>
          </a:xfrm>
        </p:spPr>
        <p:txBody>
          <a:bodyPr>
            <a:normAutofit lnSpcReduction="10000"/>
          </a:bodyPr>
          <a:lstStyle/>
          <a:p>
            <a:pPr marL="514350" indent="-514350">
              <a:buFont typeface="+mj-lt"/>
              <a:buAutoNum type="arabicPeriod"/>
            </a:pPr>
            <a:r>
              <a:rPr lang="en-US" sz="2800" dirty="0"/>
              <a:t>Bits and bytes – what the computer actually speaks (0s and 1s) </a:t>
            </a:r>
          </a:p>
          <a:p>
            <a:pPr marL="514350" indent="-514350">
              <a:buFont typeface="+mj-lt"/>
              <a:buAutoNum type="arabicPeriod"/>
            </a:pPr>
            <a:r>
              <a:rPr lang="en-US" sz="2800" dirty="0"/>
              <a:t>Machine and Assembly languages -- translates our code to 0s and 1s </a:t>
            </a:r>
          </a:p>
          <a:p>
            <a:pPr marL="514350" indent="-514350">
              <a:buFont typeface="+mj-lt"/>
              <a:buAutoNum type="arabicPeriod"/>
            </a:pPr>
            <a:r>
              <a:rPr lang="en-US" sz="2800" dirty="0"/>
              <a:t>Code – R, Python, etc.</a:t>
            </a:r>
          </a:p>
          <a:p>
            <a:pPr marL="514350" indent="-514350">
              <a:buFont typeface="+mj-lt"/>
              <a:buAutoNum type="arabicPeriod"/>
            </a:pPr>
            <a:r>
              <a:rPr lang="en-US" sz="2800" dirty="0"/>
              <a:t>Software – Windows, iOS, Applications, Excel, R Studio </a:t>
            </a:r>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627857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50FE9-9D5B-DE93-2215-EC7F1E2FAA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194740-0DE0-AB82-3EDA-E724A5F2A690}"/>
              </a:ext>
            </a:extLst>
          </p:cNvPr>
          <p:cNvSpPr>
            <a:spLocks noGrp="1"/>
          </p:cNvSpPr>
          <p:nvPr>
            <p:ph type="title"/>
          </p:nvPr>
        </p:nvSpPr>
        <p:spPr>
          <a:xfrm>
            <a:off x="609601" y="571501"/>
            <a:ext cx="3866576" cy="758952"/>
          </a:xfrm>
        </p:spPr>
        <p:txBody>
          <a:bodyPr anchor="t">
            <a:normAutofit fontScale="90000"/>
          </a:bodyPr>
          <a:lstStyle/>
          <a:p>
            <a:r>
              <a:rPr lang="en-US" dirty="0"/>
              <a:t>What is programming </a:t>
            </a:r>
          </a:p>
        </p:txBody>
      </p:sp>
      <p:sp>
        <p:nvSpPr>
          <p:cNvPr id="3" name="Content Placeholder 2">
            <a:extLst>
              <a:ext uri="{FF2B5EF4-FFF2-40B4-BE49-F238E27FC236}">
                <a16:creationId xmlns:a16="http://schemas.microsoft.com/office/drawing/2014/main" id="{26ACBC95-812F-F547-1E16-A3FB2F039368}"/>
              </a:ext>
            </a:extLst>
          </p:cNvPr>
          <p:cNvSpPr>
            <a:spLocks noGrp="1"/>
          </p:cNvSpPr>
          <p:nvPr>
            <p:ph idx="1"/>
          </p:nvPr>
        </p:nvSpPr>
        <p:spPr>
          <a:xfrm>
            <a:off x="609600" y="1752599"/>
            <a:ext cx="7636625" cy="3962401"/>
          </a:xfrm>
        </p:spPr>
        <p:txBody>
          <a:bodyPr>
            <a:normAutofit lnSpcReduction="10000"/>
          </a:bodyPr>
          <a:lstStyle/>
          <a:p>
            <a:pPr marL="514350" indent="-514350">
              <a:buFont typeface="+mj-lt"/>
              <a:buAutoNum type="arabicPeriod"/>
            </a:pPr>
            <a:r>
              <a:rPr lang="en-US" sz="2800" dirty="0"/>
              <a:t>Bits and bytes – what the computer actually speaks (0s and 1s) </a:t>
            </a:r>
          </a:p>
          <a:p>
            <a:pPr marL="514350" indent="-514350">
              <a:buFont typeface="+mj-lt"/>
              <a:buAutoNum type="arabicPeriod"/>
            </a:pPr>
            <a:r>
              <a:rPr lang="en-US" sz="2800" dirty="0"/>
              <a:t>Machine and Assembly languages -- translates our code to 0s and 1s </a:t>
            </a:r>
          </a:p>
          <a:p>
            <a:pPr marL="514350" indent="-514350">
              <a:buFont typeface="+mj-lt"/>
              <a:buAutoNum type="arabicPeriod"/>
            </a:pPr>
            <a:r>
              <a:rPr lang="en-US" sz="2800" dirty="0">
                <a:solidFill>
                  <a:srgbClr val="FF0000"/>
                </a:solidFill>
              </a:rPr>
              <a:t>Code – R, Python, etc.</a:t>
            </a:r>
          </a:p>
          <a:p>
            <a:pPr marL="514350" indent="-514350">
              <a:buFont typeface="+mj-lt"/>
              <a:buAutoNum type="arabicPeriod"/>
            </a:pPr>
            <a:r>
              <a:rPr lang="en-US" sz="2800" dirty="0"/>
              <a:t>Software – Windows, iOS, Applications, Excel, R Studio </a:t>
            </a:r>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675009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2096-631B-BA7F-889C-C225F127D5EC}"/>
              </a:ext>
            </a:extLst>
          </p:cNvPr>
          <p:cNvSpPr>
            <a:spLocks noGrp="1"/>
          </p:cNvSpPr>
          <p:nvPr>
            <p:ph type="title"/>
          </p:nvPr>
        </p:nvSpPr>
        <p:spPr>
          <a:xfrm>
            <a:off x="609600" y="571501"/>
            <a:ext cx="4067901" cy="758952"/>
          </a:xfrm>
        </p:spPr>
        <p:txBody>
          <a:bodyPr anchor="t">
            <a:normAutofit/>
          </a:bodyPr>
          <a:lstStyle/>
          <a:p>
            <a:r>
              <a:rPr lang="en-US" dirty="0"/>
              <a:t>Some definitions</a:t>
            </a:r>
          </a:p>
        </p:txBody>
      </p:sp>
      <p:sp>
        <p:nvSpPr>
          <p:cNvPr id="3" name="Content Placeholder 2">
            <a:extLst>
              <a:ext uri="{FF2B5EF4-FFF2-40B4-BE49-F238E27FC236}">
                <a16:creationId xmlns:a16="http://schemas.microsoft.com/office/drawing/2014/main" id="{C5C42AFB-1BB5-B1D6-7CE5-29B4CC63386D}"/>
              </a:ext>
            </a:extLst>
          </p:cNvPr>
          <p:cNvSpPr>
            <a:spLocks noGrp="1"/>
          </p:cNvSpPr>
          <p:nvPr>
            <p:ph idx="1"/>
          </p:nvPr>
        </p:nvSpPr>
        <p:spPr>
          <a:xfrm>
            <a:off x="609600" y="1752599"/>
            <a:ext cx="7694815" cy="3962401"/>
          </a:xfrm>
        </p:spPr>
        <p:txBody>
          <a:bodyPr>
            <a:normAutofit fontScale="92500" lnSpcReduction="10000"/>
          </a:bodyPr>
          <a:lstStyle/>
          <a:p>
            <a:pPr>
              <a:lnSpc>
                <a:spcPct val="115000"/>
              </a:lnSpc>
            </a:pPr>
            <a:r>
              <a:rPr lang="en-US" sz="2400" dirty="0"/>
              <a:t>Code: What your computer runs (different languages)</a:t>
            </a:r>
          </a:p>
          <a:p>
            <a:pPr>
              <a:lnSpc>
                <a:spcPct val="115000"/>
              </a:lnSpc>
            </a:pPr>
            <a:r>
              <a:rPr lang="en-US" sz="2400" dirty="0"/>
              <a:t>Script: The text file where you write your code</a:t>
            </a:r>
          </a:p>
          <a:p>
            <a:pPr>
              <a:lnSpc>
                <a:spcPct val="115000"/>
              </a:lnSpc>
            </a:pPr>
            <a:r>
              <a:rPr lang="en-US" sz="2400" dirty="0"/>
              <a:t>Comments: Notes you write yourself that the computer doesn’t read</a:t>
            </a:r>
          </a:p>
          <a:p>
            <a:pPr>
              <a:lnSpc>
                <a:spcPct val="115000"/>
              </a:lnSpc>
            </a:pPr>
            <a:r>
              <a:rPr lang="en-US" sz="2400" dirty="0"/>
              <a:t>Run (aka compile and execute): when the computer executes your code</a:t>
            </a:r>
          </a:p>
          <a:p>
            <a:pPr>
              <a:lnSpc>
                <a:spcPct val="115000"/>
              </a:lnSpc>
            </a:pPr>
            <a:r>
              <a:rPr lang="en-US" sz="2400" dirty="0"/>
              <a:t>IDE/GUI/Software</a:t>
            </a:r>
          </a:p>
          <a:p>
            <a:pPr lvl="1">
              <a:lnSpc>
                <a:spcPct val="115000"/>
              </a:lnSpc>
            </a:pPr>
            <a:r>
              <a:rPr lang="en-US" sz="2400" dirty="0"/>
              <a:t>Where you write and run your scripts and comments</a:t>
            </a:r>
          </a:p>
          <a:p>
            <a:pPr lvl="1">
              <a:lnSpc>
                <a:spcPct val="115000"/>
              </a:lnSpc>
            </a:pPr>
            <a:r>
              <a:rPr lang="en-US" sz="2400" dirty="0"/>
              <a:t>R Studio, </a:t>
            </a:r>
            <a:r>
              <a:rPr lang="en-US" sz="2400" dirty="0" err="1"/>
              <a:t>Jupyter</a:t>
            </a:r>
            <a:r>
              <a:rPr lang="en-US" sz="2400" dirty="0"/>
              <a:t> Notebooks, Google Collab (Collaboratory) </a:t>
            </a:r>
          </a:p>
          <a:p>
            <a:pPr lvl="1">
              <a:lnSpc>
                <a:spcPct val="115000"/>
              </a:lnSpc>
            </a:pPr>
            <a:endParaRPr lang="en-US" sz="1700" dirty="0"/>
          </a:p>
          <a:p>
            <a:pPr lvl="1">
              <a:lnSpc>
                <a:spcPct val="115000"/>
              </a:lnSpc>
            </a:pPr>
            <a:endParaRPr lang="en-US" sz="1700" dirty="0"/>
          </a:p>
          <a:p>
            <a:pPr lvl="1">
              <a:lnSpc>
                <a:spcPct val="115000"/>
              </a:lnSpc>
            </a:pPr>
            <a:endParaRPr lang="en-US" sz="1700" dirty="0"/>
          </a:p>
        </p:txBody>
      </p:sp>
    </p:spTree>
    <p:extLst>
      <p:ext uri="{BB962C8B-B14F-4D97-AF65-F5344CB8AC3E}">
        <p14:creationId xmlns:p14="http://schemas.microsoft.com/office/powerpoint/2010/main" val="2179919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2C25-2A3D-81A4-3989-FE0D8F846B18}"/>
              </a:ext>
            </a:extLst>
          </p:cNvPr>
          <p:cNvSpPr>
            <a:spLocks noGrp="1"/>
          </p:cNvSpPr>
          <p:nvPr>
            <p:ph type="title"/>
          </p:nvPr>
        </p:nvSpPr>
        <p:spPr>
          <a:xfrm>
            <a:off x="609600" y="571501"/>
            <a:ext cx="7598565" cy="758952"/>
          </a:xfrm>
        </p:spPr>
        <p:txBody>
          <a:bodyPr anchor="t">
            <a:normAutofit/>
          </a:bodyPr>
          <a:lstStyle/>
          <a:p>
            <a:r>
              <a:rPr lang="en-US" dirty="0"/>
              <a:t>Why should you think like a computer?</a:t>
            </a:r>
          </a:p>
        </p:txBody>
      </p:sp>
      <p:sp>
        <p:nvSpPr>
          <p:cNvPr id="12" name="Content Placeholder 3">
            <a:extLst>
              <a:ext uri="{FF2B5EF4-FFF2-40B4-BE49-F238E27FC236}">
                <a16:creationId xmlns:a16="http://schemas.microsoft.com/office/drawing/2014/main" id="{C37B5128-C028-5868-5E29-E6CD18690C5B}"/>
              </a:ext>
            </a:extLst>
          </p:cNvPr>
          <p:cNvSpPr>
            <a:spLocks noGrp="1"/>
          </p:cNvSpPr>
          <p:nvPr>
            <p:ph idx="1"/>
          </p:nvPr>
        </p:nvSpPr>
        <p:spPr>
          <a:xfrm>
            <a:off x="609601" y="1752599"/>
            <a:ext cx="7678188" cy="3962401"/>
          </a:xfrm>
        </p:spPr>
        <p:txBody>
          <a:bodyPr>
            <a:normAutofit fontScale="85000" lnSpcReduction="20000"/>
          </a:bodyPr>
          <a:lstStyle/>
          <a:p>
            <a:pPr>
              <a:lnSpc>
                <a:spcPct val="115000"/>
              </a:lnSpc>
            </a:pPr>
            <a:r>
              <a:rPr lang="en-US" sz="2400" dirty="0"/>
              <a:t>Clear definition of “problems” </a:t>
            </a:r>
          </a:p>
          <a:p>
            <a:pPr lvl="1">
              <a:lnSpc>
                <a:spcPct val="115000"/>
              </a:lnSpc>
            </a:pPr>
            <a:r>
              <a:rPr lang="en-US" sz="2400" dirty="0"/>
              <a:t>Cannot solve a problem that isn’t defined (how do you know it's solved?)</a:t>
            </a:r>
          </a:p>
          <a:p>
            <a:pPr lvl="1">
              <a:lnSpc>
                <a:spcPct val="115000"/>
              </a:lnSpc>
            </a:pPr>
            <a:r>
              <a:rPr lang="en-US" sz="2400" dirty="0"/>
              <a:t>Forces precision and accuracy in problem definition </a:t>
            </a:r>
          </a:p>
          <a:p>
            <a:pPr lvl="1">
              <a:lnSpc>
                <a:spcPct val="115000"/>
              </a:lnSpc>
            </a:pPr>
            <a:r>
              <a:rPr lang="en-US" sz="2400" dirty="0"/>
              <a:t>Collaboration: Once clear to you, can also be clear to team members </a:t>
            </a:r>
          </a:p>
          <a:p>
            <a:pPr>
              <a:lnSpc>
                <a:spcPct val="115000"/>
              </a:lnSpc>
            </a:pPr>
            <a:r>
              <a:rPr lang="en-US" sz="2400" dirty="0"/>
              <a:t>Solutions to “problems”</a:t>
            </a:r>
          </a:p>
          <a:p>
            <a:pPr lvl="1">
              <a:lnSpc>
                <a:spcPct val="115000"/>
              </a:lnSpc>
            </a:pPr>
            <a:r>
              <a:rPr lang="en-US" sz="2400" dirty="0"/>
              <a:t>The environmental field is filled with giant problems </a:t>
            </a:r>
          </a:p>
          <a:p>
            <a:pPr lvl="1">
              <a:lnSpc>
                <a:spcPct val="115000"/>
              </a:lnSpc>
            </a:pPr>
            <a:r>
              <a:rPr lang="en-US" sz="2400" dirty="0"/>
              <a:t>To make progress, need to break them into solvable pieces </a:t>
            </a:r>
          </a:p>
          <a:p>
            <a:pPr lvl="1">
              <a:lnSpc>
                <a:spcPct val="115000"/>
              </a:lnSpc>
            </a:pPr>
            <a:r>
              <a:rPr lang="en-US" sz="2400" dirty="0"/>
              <a:t>Learning to program is learning how to break big problems down </a:t>
            </a:r>
          </a:p>
          <a:p>
            <a:pPr lvl="1">
              <a:lnSpc>
                <a:spcPct val="115000"/>
              </a:lnSpc>
            </a:pPr>
            <a:r>
              <a:rPr lang="en-US" sz="2400" dirty="0"/>
              <a:t>Steps are clear </a:t>
            </a:r>
          </a:p>
          <a:p>
            <a:pPr>
              <a:lnSpc>
                <a:spcPct val="115000"/>
              </a:lnSpc>
            </a:pPr>
            <a:endParaRPr lang="en-US" sz="1400" dirty="0"/>
          </a:p>
        </p:txBody>
      </p:sp>
    </p:spTree>
    <p:extLst>
      <p:ext uri="{BB962C8B-B14F-4D97-AF65-F5344CB8AC3E}">
        <p14:creationId xmlns:p14="http://schemas.microsoft.com/office/powerpoint/2010/main" val="3135757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2C25-2A3D-81A4-3989-FE0D8F846B18}"/>
              </a:ext>
            </a:extLst>
          </p:cNvPr>
          <p:cNvSpPr>
            <a:spLocks noGrp="1"/>
          </p:cNvSpPr>
          <p:nvPr>
            <p:ph type="title"/>
          </p:nvPr>
        </p:nvSpPr>
        <p:spPr>
          <a:xfrm>
            <a:off x="609599" y="571501"/>
            <a:ext cx="6514661" cy="758952"/>
          </a:xfrm>
        </p:spPr>
        <p:txBody>
          <a:bodyPr anchor="t">
            <a:normAutofit/>
          </a:bodyPr>
          <a:lstStyle/>
          <a:p>
            <a:r>
              <a:rPr lang="en-US" dirty="0"/>
              <a:t>Why should you learn to code?</a:t>
            </a:r>
          </a:p>
        </p:txBody>
      </p:sp>
      <p:sp>
        <p:nvSpPr>
          <p:cNvPr id="11" name="Content Placeholder 3">
            <a:extLst>
              <a:ext uri="{FF2B5EF4-FFF2-40B4-BE49-F238E27FC236}">
                <a16:creationId xmlns:a16="http://schemas.microsoft.com/office/drawing/2014/main" id="{CF417463-6F12-7A4D-201C-90D0C9D9F7B5}"/>
              </a:ext>
            </a:extLst>
          </p:cNvPr>
          <p:cNvSpPr>
            <a:spLocks noGrp="1"/>
          </p:cNvSpPr>
          <p:nvPr>
            <p:ph idx="1"/>
          </p:nvPr>
        </p:nvSpPr>
        <p:spPr>
          <a:xfrm>
            <a:off x="609600" y="1752599"/>
            <a:ext cx="7902633" cy="3962401"/>
          </a:xfrm>
        </p:spPr>
        <p:txBody>
          <a:bodyPr>
            <a:normAutofit fontScale="92500" lnSpcReduction="10000"/>
          </a:bodyPr>
          <a:lstStyle/>
          <a:p>
            <a:pPr>
              <a:lnSpc>
                <a:spcPct val="115000"/>
              </a:lnSpc>
            </a:pPr>
            <a:r>
              <a:rPr lang="en-US" sz="2800" b="1" dirty="0"/>
              <a:t>Efficiency and Speed: </a:t>
            </a:r>
            <a:r>
              <a:rPr lang="en-US" sz="2800" dirty="0"/>
              <a:t>it’s so much faster </a:t>
            </a:r>
          </a:p>
          <a:p>
            <a:pPr>
              <a:lnSpc>
                <a:spcPct val="115000"/>
              </a:lnSpc>
            </a:pPr>
            <a:r>
              <a:rPr lang="en-US" sz="2800" b="1" dirty="0"/>
              <a:t>Accurate: </a:t>
            </a:r>
            <a:r>
              <a:rPr lang="en-US" sz="2800" dirty="0"/>
              <a:t>not reliant on copy-paste/find-replace </a:t>
            </a:r>
          </a:p>
          <a:p>
            <a:pPr>
              <a:lnSpc>
                <a:spcPct val="115000"/>
              </a:lnSpc>
            </a:pPr>
            <a:r>
              <a:rPr lang="en-US" sz="2800" b="1" dirty="0"/>
              <a:t>Replicability: </a:t>
            </a:r>
            <a:r>
              <a:rPr lang="en-US" sz="2800" dirty="0"/>
              <a:t>teams, peer review, new datasets </a:t>
            </a:r>
          </a:p>
          <a:p>
            <a:pPr>
              <a:lnSpc>
                <a:spcPct val="115000"/>
              </a:lnSpc>
            </a:pPr>
            <a:r>
              <a:rPr lang="en-US" sz="2800" b="1" dirty="0"/>
              <a:t>Customizable: </a:t>
            </a:r>
            <a:r>
              <a:rPr lang="en-US" sz="2800" dirty="0"/>
              <a:t>write models for your data, clean and manipulate data for your models</a:t>
            </a:r>
          </a:p>
          <a:p>
            <a:pPr>
              <a:lnSpc>
                <a:spcPct val="115000"/>
              </a:lnSpc>
            </a:pPr>
            <a:r>
              <a:rPr lang="en-US" sz="2800" b="1" dirty="0"/>
              <a:t>Employment: </a:t>
            </a:r>
            <a:r>
              <a:rPr lang="en-US" sz="2800" dirty="0"/>
              <a:t>more jobs, better jobs, more money </a:t>
            </a:r>
          </a:p>
          <a:p>
            <a:pPr>
              <a:lnSpc>
                <a:spcPct val="115000"/>
              </a:lnSpc>
            </a:pPr>
            <a:r>
              <a:rPr lang="en-US" sz="2800" b="1" dirty="0"/>
              <a:t>Collaboration: </a:t>
            </a:r>
            <a:r>
              <a:rPr lang="en-US" sz="2800" dirty="0"/>
              <a:t>compared to Excel, later in certificate, we’ll discuss </a:t>
            </a:r>
            <a:r>
              <a:rPr lang="en-US" sz="2800" dirty="0" err="1"/>
              <a:t>Github</a:t>
            </a:r>
            <a:endParaRPr lang="en-US" sz="2800" dirty="0"/>
          </a:p>
        </p:txBody>
      </p:sp>
    </p:spTree>
    <p:extLst>
      <p:ext uri="{BB962C8B-B14F-4D97-AF65-F5344CB8AC3E}">
        <p14:creationId xmlns:p14="http://schemas.microsoft.com/office/powerpoint/2010/main" val="226742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E611-5A63-2603-C50A-D5E7347FD861}"/>
              </a:ext>
            </a:extLst>
          </p:cNvPr>
          <p:cNvSpPr>
            <a:spLocks noGrp="1"/>
          </p:cNvSpPr>
          <p:nvPr>
            <p:ph type="title"/>
          </p:nvPr>
        </p:nvSpPr>
        <p:spPr>
          <a:xfrm>
            <a:off x="609599" y="571501"/>
            <a:ext cx="8659091" cy="758952"/>
          </a:xfrm>
        </p:spPr>
        <p:txBody>
          <a:bodyPr anchor="t">
            <a:noAutofit/>
          </a:bodyPr>
          <a:lstStyle/>
          <a:p>
            <a:r>
              <a:rPr lang="en-US" dirty="0"/>
              <a:t>Pseudo Code – first step of coding</a:t>
            </a:r>
          </a:p>
        </p:txBody>
      </p:sp>
      <p:sp>
        <p:nvSpPr>
          <p:cNvPr id="3" name="Content Placeholder 2">
            <a:extLst>
              <a:ext uri="{FF2B5EF4-FFF2-40B4-BE49-F238E27FC236}">
                <a16:creationId xmlns:a16="http://schemas.microsoft.com/office/drawing/2014/main" id="{2398E060-617A-8422-E218-4F2BA3851962}"/>
              </a:ext>
            </a:extLst>
          </p:cNvPr>
          <p:cNvSpPr>
            <a:spLocks noGrp="1"/>
          </p:cNvSpPr>
          <p:nvPr>
            <p:ph idx="1"/>
          </p:nvPr>
        </p:nvSpPr>
        <p:spPr>
          <a:xfrm>
            <a:off x="609600" y="1752599"/>
            <a:ext cx="10216896" cy="3962401"/>
          </a:xfrm>
        </p:spPr>
        <p:txBody>
          <a:bodyPr>
            <a:normAutofit fontScale="92500" lnSpcReduction="20000"/>
          </a:bodyPr>
          <a:lstStyle/>
          <a:p>
            <a:pPr>
              <a:lnSpc>
                <a:spcPct val="115000"/>
              </a:lnSpc>
            </a:pPr>
            <a:r>
              <a:rPr lang="en-US" b="1" dirty="0"/>
              <a:t>What</a:t>
            </a:r>
          </a:p>
          <a:p>
            <a:pPr lvl="1">
              <a:lnSpc>
                <a:spcPct val="115000"/>
              </a:lnSpc>
            </a:pPr>
            <a:r>
              <a:rPr lang="en-US" dirty="0"/>
              <a:t>Pseudo Code is the outline of your code</a:t>
            </a:r>
          </a:p>
          <a:p>
            <a:pPr lvl="1">
              <a:lnSpc>
                <a:spcPct val="115000"/>
              </a:lnSpc>
            </a:pPr>
            <a:r>
              <a:rPr lang="en-US" dirty="0"/>
              <a:t>Similar to the writing process </a:t>
            </a:r>
          </a:p>
          <a:p>
            <a:pPr lvl="1">
              <a:lnSpc>
                <a:spcPct val="115000"/>
              </a:lnSpc>
            </a:pPr>
            <a:r>
              <a:rPr lang="en-US" dirty="0"/>
              <a:t>Not a coding language</a:t>
            </a:r>
          </a:p>
          <a:p>
            <a:pPr lvl="1">
              <a:lnSpc>
                <a:spcPct val="115000"/>
              </a:lnSpc>
            </a:pPr>
            <a:r>
              <a:rPr lang="en-US" dirty="0"/>
              <a:t>I do it on scrap paper or in comments at the top of my scripts</a:t>
            </a:r>
          </a:p>
          <a:p>
            <a:pPr>
              <a:lnSpc>
                <a:spcPct val="115000"/>
              </a:lnSpc>
            </a:pPr>
            <a:r>
              <a:rPr lang="en-US" b="1" dirty="0"/>
              <a:t>Why</a:t>
            </a:r>
            <a:r>
              <a:rPr lang="en-US" dirty="0"/>
              <a:t> </a:t>
            </a:r>
          </a:p>
          <a:p>
            <a:pPr lvl="1">
              <a:lnSpc>
                <a:spcPct val="115000"/>
              </a:lnSpc>
            </a:pPr>
            <a:r>
              <a:rPr lang="en-US" dirty="0"/>
              <a:t>Clarify your logic </a:t>
            </a:r>
          </a:p>
          <a:p>
            <a:pPr lvl="1">
              <a:lnSpc>
                <a:spcPct val="115000"/>
              </a:lnSpc>
            </a:pPr>
            <a:r>
              <a:rPr lang="en-US" dirty="0"/>
              <a:t>Serves as road map and plan </a:t>
            </a:r>
          </a:p>
          <a:p>
            <a:pPr lvl="2">
              <a:lnSpc>
                <a:spcPct val="115000"/>
              </a:lnSpc>
            </a:pPr>
            <a:r>
              <a:rPr lang="en-US" dirty="0"/>
              <a:t>Super important for multiple work sessions</a:t>
            </a:r>
          </a:p>
          <a:p>
            <a:pPr lvl="1">
              <a:lnSpc>
                <a:spcPct val="115000"/>
              </a:lnSpc>
            </a:pPr>
            <a:r>
              <a:rPr lang="en-US" dirty="0"/>
              <a:t>Collaboration/Documentation</a:t>
            </a:r>
          </a:p>
          <a:p>
            <a:pPr lvl="2">
              <a:lnSpc>
                <a:spcPct val="115000"/>
              </a:lnSpc>
            </a:pPr>
            <a:r>
              <a:rPr lang="en-US" dirty="0"/>
              <a:t>Can communicate what you’ve done/are doing to others </a:t>
            </a:r>
          </a:p>
        </p:txBody>
      </p:sp>
    </p:spTree>
    <p:extLst>
      <p:ext uri="{BB962C8B-B14F-4D97-AF65-F5344CB8AC3E}">
        <p14:creationId xmlns:p14="http://schemas.microsoft.com/office/powerpoint/2010/main" val="1773159230"/>
      </p:ext>
    </p:extLst>
  </p:cSld>
  <p:clrMapOvr>
    <a:masterClrMapping/>
  </p:clrMapOvr>
</p:sld>
</file>

<file path=ppt/theme/theme1.xml><?xml version="1.0" encoding="utf-8"?>
<a:theme xmlns:a="http://schemas.openxmlformats.org/drawingml/2006/main" name="YSECertLecture_Theme">
  <a:themeElements>
    <a:clrScheme name="YSE-Custom Swatches">
      <a:dk1>
        <a:srgbClr val="000000"/>
      </a:dk1>
      <a:lt1>
        <a:srgbClr val="FFFFFF"/>
      </a:lt1>
      <a:dk2>
        <a:srgbClr val="00336A"/>
      </a:dk2>
      <a:lt2>
        <a:srgbClr val="E7E6E6"/>
      </a:lt2>
      <a:accent1>
        <a:srgbClr val="286DBF"/>
      </a:accent1>
      <a:accent2>
        <a:srgbClr val="63AAFF"/>
      </a:accent2>
      <a:accent3>
        <a:srgbClr val="484948"/>
      </a:accent3>
      <a:accent4>
        <a:srgbClr val="978D83"/>
      </a:accent4>
      <a:accent5>
        <a:srgbClr val="576A3A"/>
      </a:accent5>
      <a:accent6>
        <a:srgbClr val="FFCD5F"/>
      </a:accent6>
      <a:hlink>
        <a:srgbClr val="286DBF"/>
      </a:hlink>
      <a:folHlink>
        <a:srgbClr val="286DBF"/>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SECertLecture_Standard-PPT-StyleATheme-2024.03-AK" id="{021993BB-C6B4-394C-9CDB-1A16B1B6DF7B}" vid="{567CFEF4-84BC-D64B-B105-38B6420691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YSECertLecture_Theme</Template>
  <TotalTime>1780</TotalTime>
  <Words>1571</Words>
  <Application>Microsoft Macintosh PowerPoint</Application>
  <PresentationFormat>Widescreen</PresentationFormat>
  <Paragraphs>189</Paragraphs>
  <Slides>19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Söhne</vt:lpstr>
      <vt:lpstr>System Font Regular</vt:lpstr>
      <vt:lpstr>YaleNew</vt:lpstr>
      <vt:lpstr>YSECertLecture_Theme</vt:lpstr>
      <vt:lpstr>Thinking Like A Computer</vt:lpstr>
      <vt:lpstr>My motivation for knowing how to program</vt:lpstr>
      <vt:lpstr>Goal of my Foundation Lectures</vt:lpstr>
      <vt:lpstr>What is programming </vt:lpstr>
      <vt:lpstr>What is programming </vt:lpstr>
      <vt:lpstr>Some definitions</vt:lpstr>
      <vt:lpstr>Why should you think like a computer?</vt:lpstr>
      <vt:lpstr>Why should you learn to code?</vt:lpstr>
      <vt:lpstr>Pseudo Code – first step of coding</vt:lpstr>
      <vt:lpstr>Exercise One: Coffee </vt:lpstr>
      <vt:lpstr>Exercise One: My Pseudo Code </vt:lpstr>
      <vt:lpstr>Exercise One: Take Aways</vt:lpstr>
      <vt:lpstr>Exercise Two: Rock Paper Scissors </vt:lpstr>
      <vt:lpstr>Exercise Two: My (Lazy) Pseudo Code </vt:lpstr>
      <vt:lpstr>Exercise Two: Not-Lazy Pseudo Code </vt:lpstr>
      <vt:lpstr>R Code </vt:lpstr>
      <vt:lpstr>Couple of notes on writing, debugging code </vt:lpstr>
      <vt:lpstr>Couple of notes on writing, debugging code </vt:lpstr>
      <vt:lpstr>ChatGPT and other AI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Katie Clark</dc:creator>
  <cp:lastModifiedBy>Creel, Andie</cp:lastModifiedBy>
  <cp:revision>20</cp:revision>
  <dcterms:created xsi:type="dcterms:W3CDTF">2024-12-05T14:39:01Z</dcterms:created>
  <dcterms:modified xsi:type="dcterms:W3CDTF">2025-01-27T16:08:37Z</dcterms:modified>
</cp:coreProperties>
</file>