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0" r:id="rId4"/>
    <p:sldId id="261" r:id="rId5"/>
    <p:sldId id="258" r:id="rId6"/>
    <p:sldId id="264" r:id="rId7"/>
    <p:sldId id="266" r:id="rId8"/>
    <p:sldId id="270" r:id="rId9"/>
    <p:sldId id="271" r:id="rId10"/>
    <p:sldId id="272" r:id="rId11"/>
    <p:sldId id="273" r:id="rId12"/>
    <p:sldId id="268" r:id="rId13"/>
    <p:sldId id="269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67" autoAdjust="0"/>
  </p:normalViewPr>
  <p:slideViewPr>
    <p:cSldViewPr snapToGrid="0">
      <p:cViewPr>
        <p:scale>
          <a:sx n="100" d="100"/>
          <a:sy n="100" d="100"/>
        </p:scale>
        <p:origin x="1694" y="-28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4961C-4AA4-4B18-8DC1-BE4B68EC8D0C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E72E-8844-4984-8285-18D190D7554A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1pPr>
    <a:lvl2pPr marL="22606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2pPr>
    <a:lvl3pPr marL="45275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3pPr>
    <a:lvl4pPr marL="67881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4pPr>
    <a:lvl5pPr marL="90551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6pPr>
    <a:lvl7pPr marL="135763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7pPr>
    <a:lvl8pPr marL="158432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8pPr>
    <a:lvl9pPr marL="181038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C04B-F14D-4D84-87FF-551C3A1A96F3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FCEE-8EA7-4729-8908-DCF176BE10DA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" y="212912"/>
            <a:ext cx="6565808" cy="9480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01" y="6512429"/>
            <a:ext cx="1410776" cy="136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60" y="733499"/>
            <a:ext cx="2635059" cy="136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907" y="2720456"/>
            <a:ext cx="5708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CENTER FOR INTER-DISCIPLINARY RESEARCH</a:t>
            </a:r>
            <a:endParaRPr lang="en-SG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  <a:endParaRPr lang="en-SG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908" y="8102389"/>
            <a:ext cx="570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GOKARAJU RANGARAJU</a:t>
            </a:r>
            <a:endParaRPr lang="en-SG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AND TECHNOLOGY</a:t>
            </a:r>
            <a:endParaRPr lang="en-SG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endParaRPr lang="en-SG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33745" y="4772767"/>
            <a:ext cx="47905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0143" y="5221443"/>
            <a:ext cx="239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SUPERVISED BY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292980" y="6075550"/>
            <a:ext cx="4272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31946" y="3514583"/>
            <a:ext cx="17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192" y="5693743"/>
            <a:ext cx="631160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CHARAN &amp; LAKSHMI PRIYA</a:t>
            </a:r>
            <a:endParaRPr lang="en-US" alt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6936" y="4158937"/>
            <a:ext cx="41841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TREADMILL”</a:t>
            </a: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756448"/>
            <a:ext cx="451155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US" alt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597025"/>
            <a:ext cx="5831840" cy="3281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756448"/>
            <a:ext cx="451155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  <a:endParaRPr lang="en-US" alt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49" y="1526641"/>
            <a:ext cx="582930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support</a:t>
            </a:r>
            <a:endParaRPr lang="en-US" alt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extended to provide the user with a mobile application that provides the user with workout information and suggests workout plans depending on the users goals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Music via Bluetooth</a:t>
            </a: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connect the Pi to a Bluetooth Module so that music can be played wirelessly through any Bluetooth enabled device such as wireless headphones.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 Treadmill</a:t>
            </a: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this project can be realised physically using an actual treadmill in order to provide a cheap and affordable means for users to have more control over their workout regimes.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14350" y="4653280"/>
            <a:ext cx="2077720" cy="2193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3760153" y="4727893"/>
            <a:ext cx="2085975" cy="208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780" y="6814185"/>
            <a:ext cx="3429000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756448"/>
            <a:ext cx="451155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49" y="1526641"/>
            <a:ext cx="58293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https://issuu.com/ijtetjournal/docs/icicce0191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311912500_An_Embedded_System_for_Monitoring_Pulse_Rate_during_Indoor_Exercise?enrichId=rgreq-95229d7b6ef1d5d158a1252f17daafd5-XXX&amp;enrichSource=Y292ZXJQYWdlOzMxMTkxMjUwMDtBUzo0NDM4MTU0NTU2NjIwODBAMTQ4MjgyNTI1ODcwMw%3D%3D&amp;el=1_x_3&amp;_esc=publicationCoverPdf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https://smarttreadmill.weebly.com/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http://blog.initialstate.com/raspberry-pi-heart-rate-sensor/ https://learn.adafruit.com/downloads/pdf/adafruits-raspberry-pi-lesson-8-using-a-servo-motor.pdf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http://www.element14.com/community/groups/internet-of-things/blog/2014/07/02/iot-alarm-clock--part-4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http://www.johannesbader.ch/2014/06/track-your-heartrate-on-raspberry-pi-with-ant/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https://learn.adafruit.com/adafruit-dc-and-stepper-motor-hat-for-raspberry-pi/using-dc-motors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https://en.wikipedia.org/wiki/Internet_of_Things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http://iofthings.org/intelligence-age/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https://pymotw.com/2/time/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http://www.tutorialspoint.com/python/python_multithreading.htm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96289" cy="94801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1079" y="1195206"/>
            <a:ext cx="506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Advanced Academic Center</a:t>
            </a:r>
            <a:endParaRPr lang="en-IN" sz="3200" b="1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837" y="1700479"/>
            <a:ext cx="6388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  ( A Center For Inter-Disciplinary Research )</a:t>
            </a:r>
            <a:endParaRPr lang="en-US" sz="1400" b="1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5848" y="2544309"/>
            <a:ext cx="5334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certify that the project titled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TREADMILL”</a:t>
            </a:r>
            <a:endParaRPr lang="en-SG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901" y="3636146"/>
            <a:ext cx="6024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bonafide work carried out by the following students in partial fulfilment of the requirements for Advanced Academic Center intern, submitted to the chair, A</a:t>
            </a:r>
            <a:r>
              <a:rPr lang="en-SG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academic year 2021-22.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0468" y="6096950"/>
          <a:ext cx="6105238" cy="205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927"/>
                <a:gridCol w="1926014"/>
                <a:gridCol w="1393297"/>
              </a:tblGrid>
              <a:tr h="47585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NME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ROLL</a:t>
                      </a:r>
                      <a:r>
                        <a:rPr lang="en-IN" sz="1600" b="1" baseline="0" dirty="0">
                          <a:latin typeface="+mn-lt"/>
                        </a:rPr>
                        <a:t> NO.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BRANCH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  <a:tr h="52497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MOHAMMED ABDUR RAHMAN</a:t>
                      </a:r>
                      <a:endParaRPr lang="en-US" alt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  <a:tr h="52497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BETHI VISHNU VARDHAN REDDY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19241A05U5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  <a:tr h="524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CHEVVURI SWARNA TEJASWI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19241A04D1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7138" y="6096950"/>
          <a:ext cx="6105238" cy="205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927"/>
                <a:gridCol w="1926014"/>
                <a:gridCol w="1393297"/>
              </a:tblGrid>
              <a:tr h="475850">
                <a:tc>
                  <a:txBody>
                    <a:bodyPr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NAME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ROLL</a:t>
                      </a:r>
                      <a:r>
                        <a:rPr lang="en-IN" sz="1600" b="1" baseline="0" dirty="0">
                          <a:latin typeface="+mn-lt"/>
                        </a:rPr>
                        <a:t> NO.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BRANCH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  <a:tr h="524971">
                <a:tc>
                  <a:txBody>
                    <a:bodyPr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MOHAMMED ABDUR RAHMAN</a:t>
                      </a:r>
                      <a:endParaRPr lang="en-US" alt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21241A0431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ECE-A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  <a:tr h="524971">
                <a:tc>
                  <a:txBody>
                    <a:bodyPr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JANAGAM RUTHVIK</a:t>
                      </a:r>
                      <a:endParaRPr lang="en-US" alt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21241A0421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ECE-A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  <a:tr h="524971"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MANEPALLI JOSHI ABHIRAM</a:t>
                      </a:r>
                      <a:endParaRPr lang="en-US" alt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21241A0499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ECE-A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" y="212912"/>
            <a:ext cx="6603909" cy="94801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7789" y="8663754"/>
            <a:ext cx="2025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Dr.B.R.K.Reddy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4040" y="8663754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Ramesh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Dean, AAC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231" y="8091847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Dr/Ms./Mr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6" y="8751097"/>
            <a:ext cx="1505843" cy="60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2418" y="8879197"/>
            <a:ext cx="1637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Project Supervisor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2418" y="1562715"/>
          <a:ext cx="6073164" cy="339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859"/>
                <a:gridCol w="1981200"/>
                <a:gridCol w="1461105"/>
              </a:tblGrid>
              <a:tr h="455441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+mn-lt"/>
                        </a:rPr>
                        <a:t>NAME</a:t>
                      </a:r>
                      <a:endParaRPr lang="en-SG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+mn-lt"/>
                        </a:rPr>
                        <a:t>ROLL N0</a:t>
                      </a:r>
                      <a:endParaRPr lang="en-SG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+mn-lt"/>
                        </a:rPr>
                        <a:t>BRANCH</a:t>
                      </a:r>
                      <a:endParaRPr lang="en-SG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  <a:tr h="424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ym typeface="+mn-ea"/>
                        </a:rPr>
                        <a:t>GOPIDI CHANDANA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ym typeface="+mn-ea"/>
                        </a:rPr>
                        <a:t>21241A12E9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</a:t>
                      </a:r>
                      <a:endParaRPr lang="en-US" alt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  <a:tr h="415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ym typeface="+mn-ea"/>
                        </a:rPr>
                        <a:t>MEGHANA RANGAVARAJULA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ym typeface="+mn-ea"/>
                        </a:rPr>
                        <a:t>21241A0431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ECE</a:t>
                      </a:r>
                      <a:endParaRPr lang="en-US" alt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64561" y="5217131"/>
            <a:ext cx="5528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not submitted or published earlier for any study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59" y="965138"/>
            <a:ext cx="1887080" cy="104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2384588"/>
            <a:ext cx="451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49" y="3281146"/>
            <a:ext cx="582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express our deep sense of gratitude to our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Director, Gokaraju Rangaraju Institute of Engineering and Technology, for the valuable guidance and for permitting us to carry out this project. 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immense pleasure, we extend our appreciation to our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Principal, for permitting us to carry out this project.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the Associate Dean, Advanced Academic Centre, for providing us an appropriate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the project completion.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grateful to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supervisor who spared valuable time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with their novel insights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alt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alt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indebted to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mentioned people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whom we would not have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756448"/>
            <a:ext cx="451155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BSTRACT</a:t>
            </a:r>
            <a:endParaRPr lang="en-US" alt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49" y="1526641"/>
            <a:ext cx="58293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concepts of IoT are applied to a commonly used device, a treadmill. The main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enhance the workout experience by adaptively modulating the speed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treadmill based on the user’s heart rate.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 user to experience a hassle free workout where they don't have to worry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modulating the treadmill's speed as the workout progresses.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analysis provided at the end of each workout would help the user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their achievements and work towards their fitness goals in a more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manner.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collects and stores the heart rate data from the heart rate sensor 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database. The user data is updated every second. As the user starts running, the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populated with the heart rate.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input, the microcontroller communicates with the DC Motor and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modulates the speed of the treadmill based on the heart rate of the user.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95" y="4636135"/>
            <a:ext cx="5097780" cy="3329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756448"/>
            <a:ext cx="451155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49" y="1526641"/>
            <a:ext cx="582930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smart systems and homes has given way to a world where we can connect anything to the Internet and program household devices such that they are responsive to sensors in their environment.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​Building on the scalability of smart homes and the Internet of Things that allows almost any device to expand its utility this way, we plan to build a Smart Treadmill that can adjust it's speed based on real-time information of the users heart rate and simultaneously stream a playlist conducive to the users workout routine.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currently experiencing a shift from the Information Age to the Intelligence Age which will be characterised by the autonomous communication between intelligent devices that are sensitive to the presence of a person and responds by performing a specific task that enhances that person’s lifestyle. The shift is driven by the consumer’s desire for efficiency, particularly in connection with everyday tasks that can be easily automated.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end, we have applied the concepts of IoT to a commonly used device, a treadmill. Our main objective is to enhance the workout experience by adaptively modulating the speed of the treadmill and streaming a playlist of songs based on the user’s heart rate.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have applied the concepts of IoT to a commonly used device, a treadmill. Our main objective is to enhance the workout experience by adaptively modulating the speed of the treadmill and streaming a playlist of songs based on the user’s heart rate.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210" y="6559550"/>
            <a:ext cx="2736215" cy="2424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756448"/>
            <a:ext cx="451155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49" y="1526641"/>
            <a:ext cx="582930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&lt;AFMotor.h&gt;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AF_DCMotor motor1(4);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AF_DCMotor motor2(3);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i,x,speed=0,f=20;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pulserate=70;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Serial.begin(9600);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motor1.setSpeed(200);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motor2.setSpeed(200);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for(i=0;i&lt;255;i++)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motor1.setSpeed(i);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motor2.setSpeed(i);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motor1.run(FORWARD);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motor2.run(BACKWARD);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delay(10);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delay(10000);  //10sec delay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//For back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for(i=255;i&gt;0;i--)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motor1.setSpeed(i);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motor2.setSpeed(i);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motor1.run(BACKWARD);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motor2.run(FORWARD);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delay(10);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*/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756448"/>
            <a:ext cx="451155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49" y="1526641"/>
            <a:ext cx="58293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/virtually increasing pluserate till 140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for(pulserate=70;pulserate&lt;140;pulserate++)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Serial.println("Pulserate: ");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Serial.println(pulserate);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Serial.println("Speed");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…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[3:30 pm, 21/10/2022] Abdur Rahman: #include &lt;AFMotor.h&gt;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AF_DCMotor motor1(4);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AF_DCMotor motor2(3);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i,x,speed=0,f=20;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pulserate=70;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setup()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Serial.begin(9600);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motor1.setSpeed(200);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motor2.setSpeed(200);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loop()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for(i=0;i&lt;255;i++)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motor1.setSpeed(i);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motor2.setSpeed(i);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motor1.run(FORWARD);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motor2.run(BACKWARD);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delay(10);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delay(10000);  //10sec delay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/*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756448"/>
            <a:ext cx="451155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en-IN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49" y="1526641"/>
            <a:ext cx="5829300" cy="87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//For back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for(i=255;i&gt;0;i--)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motor1.setSpeed(i);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motor2.setSpeed(i);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motor1.run(BACKWARD);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motor2.run(FORWARD);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delay(10);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*/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//virtually increasing pluserate till 140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for(pulserate=70;pulserate&lt;140;pulserate++)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Serial.println("Pulserate: ");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Serial.println(pulserate);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Serial.println("Speed ");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Serial.println(f);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f=f+1;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if(f==40)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while(pulserate&gt;70)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Serial.println("Pulserate: ");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Serial.println(pulserate);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pulserate--;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Serial.println("Speed ");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Serial.println(f);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f--;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delay(1000)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delay(2000);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7465</Words>
  <Application>WPS Presentation</Application>
  <PresentationFormat>A4 Paper (210x297 mm)</PresentationFormat>
  <Paragraphs>310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STLiti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Umakanth Sahu</dc:creator>
  <cp:lastModifiedBy>syedm</cp:lastModifiedBy>
  <cp:revision>35</cp:revision>
  <dcterms:created xsi:type="dcterms:W3CDTF">2019-07-03T09:30:00Z</dcterms:created>
  <dcterms:modified xsi:type="dcterms:W3CDTF">2022-10-31T14:30:57Z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7CEEDB287CFF45CAAC6C8F040A7FAE6F</vt:lpwstr>
  </property>
</Properties>
</file>