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47" r:id="rId6"/>
    <p:sldId id="263" r:id="rId7"/>
    <p:sldId id="353" r:id="rId8"/>
    <p:sldId id="354" r:id="rId9"/>
    <p:sldId id="355" r:id="rId10"/>
    <p:sldId id="356" r:id="rId11"/>
    <p:sldId id="357" r:id="rId12"/>
    <p:sldId id="261" r:id="rId13"/>
    <p:sldId id="348" r:id="rId14"/>
    <p:sldId id="349" r:id="rId15"/>
    <p:sldId id="350" r:id="rId16"/>
    <p:sldId id="289" r:id="rId17"/>
    <p:sldId id="362" r:id="rId18"/>
    <p:sldId id="352" r:id="rId19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21"/>
      <p:bold r:id="rId22"/>
    </p:embeddedFont>
    <p:embeddedFont>
      <p:font typeface="Bungee" panose="020B0604020202020204" charset="0"/>
      <p:regular r:id="rId23"/>
    </p:embeddedFont>
    <p:embeddedFont>
      <p:font typeface="Cairo" panose="020B0604020202020204" charset="-78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D8FB1-440B-4570-85DB-43B9681BC7AD}">
  <a:tblStyle styleId="{113D8FB1-440B-4570-85DB-43B9681BC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ba893947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ba893947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dba89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edba89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dba89394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dba89394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576a64397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576a64397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edba89394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edba89394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7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rot="-4467977" flipH="1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 hasCustomPrompt="1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5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9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4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7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>
            <a:spLocks noGrp="1"/>
          </p:cNvSpPr>
          <p:nvPr>
            <p:ph type="body" idx="1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39"/>
          <p:cNvSpPr txBox="1">
            <a:spLocks noGrp="1"/>
          </p:cNvSpPr>
          <p:nvPr>
            <p:ph type="body" idx="2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7" r:id="rId6"/>
    <p:sldLayoutId id="2147483685" r:id="rId7"/>
    <p:sldLayoutId id="2147483696" r:id="rId8"/>
    <p:sldLayoutId id="2147483697" r:id="rId9"/>
    <p:sldLayoutId id="2147483699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57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796" name="Google Shape;796;p5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57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DIABETES</a:t>
            </a:r>
            <a:br>
              <a:rPr lang="en" sz="4800" dirty="0">
                <a:solidFill>
                  <a:schemeClr val="dk2"/>
                </a:solidFill>
              </a:rPr>
            </a:br>
            <a:r>
              <a:rPr lang="en" sz="4800" dirty="0">
                <a:solidFill>
                  <a:schemeClr val="dk2"/>
                </a:solidFill>
              </a:rPr>
              <a:t>Classificatin 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776" name="Google Shape;776;p57"/>
          <p:cNvSpPr txBox="1">
            <a:spLocks noGrp="1"/>
          </p:cNvSpPr>
          <p:nvPr>
            <p:ph type="subTitle" idx="1"/>
          </p:nvPr>
        </p:nvSpPr>
        <p:spPr>
          <a:xfrm>
            <a:off x="717375" y="3264931"/>
            <a:ext cx="6102617" cy="1059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Ahmed Ashraf Moahmmed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Abdallah Ashraf Elsaadany</a:t>
            </a:r>
          </a:p>
          <a:p>
            <a:pPr marL="0" lvl="0" indent="0"/>
            <a:r>
              <a:rPr lang="en-US" dirty="0"/>
              <a:t>Aya </a:t>
            </a:r>
            <a:r>
              <a:rPr lang="en-US" dirty="0" err="1"/>
              <a:t>Fouda</a:t>
            </a:r>
            <a:r>
              <a:rPr lang="en" dirty="0"/>
              <a:t> </a:t>
            </a:r>
          </a:p>
          <a:p>
            <a:pPr marL="0" lvl="0" indent="0"/>
            <a:r>
              <a:rPr lang="en" dirty="0"/>
              <a:t>Youssef Amr</a:t>
            </a:r>
            <a:endParaRPr dirty="0"/>
          </a:p>
        </p:txBody>
      </p:sp>
      <p:grpSp>
        <p:nvGrpSpPr>
          <p:cNvPr id="777" name="Google Shape;777;p57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78" name="Google Shape;778;p57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7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57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2" name="Google Shape;792;p57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57"/>
          <p:cNvSpPr/>
          <p:nvPr/>
        </p:nvSpPr>
        <p:spPr>
          <a:xfrm>
            <a:off x="4105700" y="150145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7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0" name="Google Shape;800;p5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7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4" name="Google Shape;804;p57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5" name="Google Shape;805;p57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7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7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7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7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7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7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7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7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7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7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7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7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7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7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7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7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7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0" name="Google Shape;830;p57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31" name="Google Shape;831;p57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A9F093-94C2-0B93-5C77-D793C9993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Cairo" panose="020B0604020202020204" charset="-78"/>
                <a:cs typeface="Cairo" panose="020B0604020202020204" charset="-78"/>
              </a:rPr>
              <a:t>Pregnancies, Insulin, DiabetesPedigreeFunction, Skin Thickness and Age have positively or rightly skewed data distribution.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Cairo" panose="020B0604020202020204" charset="-78"/>
              <a:cs typeface="Cairo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Cairo" panose="020B0604020202020204" charset="-78"/>
                <a:cs typeface="Cairo" panose="020B0604020202020204" charset="-78"/>
              </a:rPr>
              <a:t>Data distributions of Glucose, BloodPressure &amp; BMI are near a normal distribution.</a:t>
            </a:r>
          </a:p>
          <a:p>
            <a:pPr marL="152400" indent="0">
              <a:buNone/>
            </a:pPr>
            <a:endParaRPr lang="en-US" sz="1500" dirty="0">
              <a:latin typeface="Cairo" panose="020B0604020202020204" charset="-78"/>
              <a:cs typeface="Cairo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Cairo" panose="020B0604020202020204" charset="-78"/>
                <a:cs typeface="Cairo" panose="020B0604020202020204" charset="-78"/>
              </a:rPr>
              <a:t>There is few outliers and also distribution is normal , So we decided to fill zeroes with mean value or median or mode depend on features.</a:t>
            </a:r>
          </a:p>
          <a:p>
            <a:pPr marL="152400" indent="0">
              <a:buNone/>
            </a:pPr>
            <a:endParaRPr lang="en-US" sz="1500" dirty="0">
              <a:latin typeface="Cairo" panose="020B0604020202020204" charset="-78"/>
              <a:cs typeface="Cairo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Cairo" panose="020B0604020202020204" charset="-78"/>
                <a:cs typeface="Cairo" panose="020B0604020202020204" charset="-78"/>
              </a:rPr>
              <a:t>Mean                    [Glucose – BMI – Skin Thickness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Cairo" panose="020B0604020202020204" charset="-78"/>
                <a:cs typeface="Cairo" panose="020B0604020202020204" charset="-78"/>
              </a:rPr>
              <a:t>Median                     [BloodPressure – Insulin]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7DF09-F7D5-8984-BE3E-9884A0E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6954C1-8D92-4392-A485-6C31AB7387DA}"/>
              </a:ext>
            </a:extLst>
          </p:cNvPr>
          <p:cNvCxnSpPr/>
          <p:nvPr/>
        </p:nvCxnSpPr>
        <p:spPr>
          <a:xfrm>
            <a:off x="1828801" y="3286125"/>
            <a:ext cx="63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56E60-2F62-B700-19BB-5A9BD2A8C6CC}"/>
              </a:ext>
            </a:extLst>
          </p:cNvPr>
          <p:cNvCxnSpPr/>
          <p:nvPr/>
        </p:nvCxnSpPr>
        <p:spPr>
          <a:xfrm>
            <a:off x="1916907" y="3502820"/>
            <a:ext cx="63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FEDBC-5E54-1A6D-8295-10119CFEE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3705E-BC18-FFA5-5FD1-35BB2DF3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61B01-1686-1EBE-A2DB-56DCA4C6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0" y="1102190"/>
            <a:ext cx="7721400" cy="38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2"/>
          <p:cNvSpPr txBox="1">
            <a:spLocks noGrp="1"/>
          </p:cNvSpPr>
          <p:nvPr>
            <p:ph type="title"/>
          </p:nvPr>
        </p:nvSpPr>
        <p:spPr>
          <a:xfrm>
            <a:off x="881925" y="2105025"/>
            <a:ext cx="3243424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74" name="Google Shape;974;p62"/>
          <p:cNvGrpSpPr/>
          <p:nvPr/>
        </p:nvGrpSpPr>
        <p:grpSpPr>
          <a:xfrm>
            <a:off x="4714856" y="785073"/>
            <a:ext cx="3330914" cy="3594949"/>
            <a:chOff x="2255125" y="1624875"/>
            <a:chExt cx="3114750" cy="3361650"/>
          </a:xfrm>
        </p:grpSpPr>
        <p:sp>
          <p:nvSpPr>
            <p:cNvPr id="975" name="Google Shape;975;p62"/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2"/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2"/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2"/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2"/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2"/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2"/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2"/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2"/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2"/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2"/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2"/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2"/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2"/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2"/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2"/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2"/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2"/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2"/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2"/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2"/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2"/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2"/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2"/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2"/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2"/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2"/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2"/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2"/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2"/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2"/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2"/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2"/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2"/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2"/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2"/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2"/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2"/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2"/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2"/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2"/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2"/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2"/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2"/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2"/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2"/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2"/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2"/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2"/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2"/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2"/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2"/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2"/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2"/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2"/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2"/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2"/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2"/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62"/>
          <p:cNvSpPr/>
          <p:nvPr/>
        </p:nvSpPr>
        <p:spPr>
          <a:xfrm>
            <a:off x="8203299" y="43387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62"/>
          <p:cNvGrpSpPr/>
          <p:nvPr/>
        </p:nvGrpSpPr>
        <p:grpSpPr>
          <a:xfrm>
            <a:off x="7903223" y="1550975"/>
            <a:ext cx="357775" cy="295791"/>
            <a:chOff x="-783927" y="2108838"/>
            <a:chExt cx="357775" cy="295791"/>
          </a:xfrm>
        </p:grpSpPr>
        <p:sp>
          <p:nvSpPr>
            <p:cNvPr id="1132" name="Google Shape;1132;p6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62"/>
          <p:cNvSpPr/>
          <p:nvPr/>
        </p:nvSpPr>
        <p:spPr>
          <a:xfrm>
            <a:off x="4456925" y="42344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62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1136" name="Google Shape;1136;p6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6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0" name="Google Shape;1140;p62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41" name="Google Shape;1141;p6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42" name="Google Shape;1142;p6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09EA-E007-EF33-28C3-A1BED9D60D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Outcome            Glucose </a:t>
            </a:r>
          </a:p>
          <a:p>
            <a:pPr>
              <a:lnSpc>
                <a:spcPct val="200000"/>
              </a:lnSpc>
            </a:pPr>
            <a:r>
              <a:rPr lang="en-US" dirty="0"/>
              <a:t>Pregnancies           Age.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SkinThickness</a:t>
            </a:r>
            <a:r>
              <a:rPr lang="en-US" dirty="0"/>
              <a:t>           BMI.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CC9DE-6589-735B-4B38-80EA3E0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B7BB3-2895-D02C-409A-2556DBED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00" y="1419225"/>
            <a:ext cx="4697953" cy="27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B70AEE-D868-FDAF-071E-2B98ECFD5781}"/>
              </a:ext>
            </a:extLst>
          </p:cNvPr>
          <p:cNvSpPr/>
          <p:nvPr/>
        </p:nvSpPr>
        <p:spPr>
          <a:xfrm>
            <a:off x="4898571" y="3429000"/>
            <a:ext cx="496389" cy="3592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D8EC8-42D1-7CE9-2211-D343E460A4FF}"/>
              </a:ext>
            </a:extLst>
          </p:cNvPr>
          <p:cNvSpPr/>
          <p:nvPr/>
        </p:nvSpPr>
        <p:spPr>
          <a:xfrm>
            <a:off x="6102531" y="2867475"/>
            <a:ext cx="496389" cy="3592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E3A1B-4A68-4843-32E0-45DD603FE169}"/>
              </a:ext>
            </a:extLst>
          </p:cNvPr>
          <p:cNvSpPr/>
          <p:nvPr/>
        </p:nvSpPr>
        <p:spPr>
          <a:xfrm>
            <a:off x="5318760" y="3706129"/>
            <a:ext cx="496389" cy="3592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BC247-CDE0-720B-1A8D-DD2D77EE9E01}"/>
              </a:ext>
            </a:extLst>
          </p:cNvPr>
          <p:cNvCxnSpPr/>
          <p:nvPr/>
        </p:nvCxnSpPr>
        <p:spPr>
          <a:xfrm>
            <a:off x="2070462" y="1802675"/>
            <a:ext cx="359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BD488-1460-942E-4BFB-1594D0456461}"/>
              </a:ext>
            </a:extLst>
          </p:cNvPr>
          <p:cNvCxnSpPr/>
          <p:nvPr/>
        </p:nvCxnSpPr>
        <p:spPr>
          <a:xfrm>
            <a:off x="2292118" y="2235927"/>
            <a:ext cx="359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66D6E3-DF2D-1E43-8176-24A3C8843A71}"/>
              </a:ext>
            </a:extLst>
          </p:cNvPr>
          <p:cNvCxnSpPr/>
          <p:nvPr/>
        </p:nvCxnSpPr>
        <p:spPr>
          <a:xfrm>
            <a:off x="2471732" y="2706824"/>
            <a:ext cx="359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2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09EA-E007-EF33-28C3-A1BED9D60D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600" dirty="0"/>
              <a:t>As: BMI and </a:t>
            </a:r>
            <a:r>
              <a:rPr lang="en-US" sz="1600" dirty="0" err="1"/>
              <a:t>SkinThickness</a:t>
            </a:r>
            <a:r>
              <a:rPr lang="en-US" sz="1600" dirty="0"/>
              <a:t> are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highly</a:t>
            </a:r>
            <a:r>
              <a:rPr lang="en-US" sz="1600" dirty="0"/>
              <a:t> correlated </a:t>
            </a:r>
          </a:p>
          <a:p>
            <a:pPr marL="139700" indent="0" algn="just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CC9DE-6589-735B-4B38-80EA3E0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541972-6935-025C-6F30-5C64B3B9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39" y="1685328"/>
            <a:ext cx="3821463" cy="21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8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09EA-E007-EF33-28C3-A1BED9D60D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8277" y="1425756"/>
            <a:ext cx="3628800" cy="28965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600" dirty="0"/>
              <a:t>After applying the decision tree we have found that the less important features are the </a:t>
            </a:r>
            <a:r>
              <a:rPr lang="en-US" sz="1600" dirty="0" err="1">
                <a:solidFill>
                  <a:schemeClr val="accent4"/>
                </a:solidFill>
              </a:rPr>
              <a:t>SkinThickness</a:t>
            </a:r>
            <a:r>
              <a:rPr lang="en-US" sz="1600" dirty="0"/>
              <a:t> and the </a:t>
            </a:r>
            <a:r>
              <a:rPr lang="en-US" sz="1600" dirty="0">
                <a:solidFill>
                  <a:schemeClr val="accent4"/>
                </a:solidFill>
              </a:rPr>
              <a:t>insulin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CC9DE-6589-735B-4B38-80EA3E0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08D39C-778F-8374-65CB-DF8268AD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00" y="1640470"/>
            <a:ext cx="4494919" cy="22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7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92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models</a:t>
            </a:r>
            <a:endParaRPr dirty="0"/>
          </a:p>
        </p:txBody>
      </p:sp>
      <p:sp>
        <p:nvSpPr>
          <p:cNvPr id="3108" name="Google Shape;3108;p92"/>
          <p:cNvSpPr txBox="1"/>
          <p:nvPr/>
        </p:nvSpPr>
        <p:spPr>
          <a:xfrm>
            <a:off x="6711288" y="1597196"/>
            <a:ext cx="1710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KNN</a:t>
            </a:r>
            <a:endParaRPr sz="27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109" name="Google Shape;3109;p92"/>
          <p:cNvSpPr txBox="1"/>
          <p:nvPr/>
        </p:nvSpPr>
        <p:spPr>
          <a:xfrm>
            <a:off x="6711288" y="3685450"/>
            <a:ext cx="1710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uses proximity to make classifications or predictions about the grouping of an individual data point</a:t>
            </a:r>
          </a:p>
        </p:txBody>
      </p:sp>
      <p:sp>
        <p:nvSpPr>
          <p:cNvPr id="3110" name="Google Shape;3110;p92"/>
          <p:cNvSpPr txBox="1"/>
          <p:nvPr/>
        </p:nvSpPr>
        <p:spPr>
          <a:xfrm>
            <a:off x="2718904" y="1597196"/>
            <a:ext cx="1710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Logistic Regression</a:t>
            </a:r>
          </a:p>
        </p:txBody>
      </p:sp>
      <p:sp>
        <p:nvSpPr>
          <p:cNvPr id="3111" name="Google Shape;3111;p92"/>
          <p:cNvSpPr txBox="1"/>
          <p:nvPr/>
        </p:nvSpPr>
        <p:spPr>
          <a:xfrm>
            <a:off x="2718904" y="3685450"/>
            <a:ext cx="1710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Efficient statistical method of modeling bionomial out come (0 - 1)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12" name="Google Shape;3112;p92"/>
          <p:cNvSpPr txBox="1"/>
          <p:nvPr/>
        </p:nvSpPr>
        <p:spPr>
          <a:xfrm>
            <a:off x="722712" y="1597200"/>
            <a:ext cx="1710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ADABoost</a:t>
            </a:r>
            <a:endParaRPr lang="en-US"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113" name="Google Shape;3113;p92"/>
          <p:cNvSpPr txBox="1"/>
          <p:nvPr/>
        </p:nvSpPr>
        <p:spPr>
          <a:xfrm>
            <a:off x="722712" y="3324498"/>
            <a:ext cx="1710000" cy="10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algorithm that combines multiple "weak" classifiers to create a single "strong" classifier.</a:t>
            </a:r>
          </a:p>
        </p:txBody>
      </p:sp>
      <p:sp>
        <p:nvSpPr>
          <p:cNvPr id="3114" name="Google Shape;3114;p92"/>
          <p:cNvSpPr txBox="1"/>
          <p:nvPr/>
        </p:nvSpPr>
        <p:spPr>
          <a:xfrm>
            <a:off x="4715096" y="1597196"/>
            <a:ext cx="1710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Random forest</a:t>
            </a:r>
          </a:p>
        </p:txBody>
      </p:sp>
      <p:sp>
        <p:nvSpPr>
          <p:cNvPr id="3115" name="Google Shape;3115;p92"/>
          <p:cNvSpPr txBox="1"/>
          <p:nvPr/>
        </p:nvSpPr>
        <p:spPr>
          <a:xfrm>
            <a:off x="4715096" y="3685450"/>
            <a:ext cx="1710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Like logistic regression but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suitable for larger datasets</a:t>
            </a:r>
          </a:p>
        </p:txBody>
      </p:sp>
      <p:cxnSp>
        <p:nvCxnSpPr>
          <p:cNvPr id="3116" name="Google Shape;3116;p92"/>
          <p:cNvCxnSpPr/>
          <p:nvPr/>
        </p:nvCxnSpPr>
        <p:spPr>
          <a:xfrm>
            <a:off x="1590675" y="2830024"/>
            <a:ext cx="601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9" name="Google Shape;3169;p92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170" name="Google Shape;3170;p92">
            <a:hlinkClick r:id="" action="ppaction://noaction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171" name="Google Shape;3171;p92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172" name="Google Shape;3172;p92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146" name="Google Shape;3146;p92"/>
          <p:cNvSpPr/>
          <p:nvPr/>
        </p:nvSpPr>
        <p:spPr>
          <a:xfrm>
            <a:off x="1193925" y="2495042"/>
            <a:ext cx="698400" cy="6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46;p92">
            <a:extLst>
              <a:ext uri="{FF2B5EF4-FFF2-40B4-BE49-F238E27FC236}">
                <a16:creationId xmlns:a16="http://schemas.microsoft.com/office/drawing/2014/main" id="{40A71D76-3ADB-991F-9B73-1B030300FFE7}"/>
              </a:ext>
            </a:extLst>
          </p:cNvPr>
          <p:cNvSpPr/>
          <p:nvPr/>
        </p:nvSpPr>
        <p:spPr>
          <a:xfrm>
            <a:off x="3168623" y="2495042"/>
            <a:ext cx="698400" cy="6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146;p92">
            <a:extLst>
              <a:ext uri="{FF2B5EF4-FFF2-40B4-BE49-F238E27FC236}">
                <a16:creationId xmlns:a16="http://schemas.microsoft.com/office/drawing/2014/main" id="{99E0915A-AA1C-3BE9-83A4-3966518070E9}"/>
              </a:ext>
            </a:extLst>
          </p:cNvPr>
          <p:cNvSpPr/>
          <p:nvPr/>
        </p:nvSpPr>
        <p:spPr>
          <a:xfrm>
            <a:off x="5276979" y="2470505"/>
            <a:ext cx="698400" cy="6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46;p92">
            <a:extLst>
              <a:ext uri="{FF2B5EF4-FFF2-40B4-BE49-F238E27FC236}">
                <a16:creationId xmlns:a16="http://schemas.microsoft.com/office/drawing/2014/main" id="{9BABC54F-7C6D-4870-E20C-83358908136E}"/>
              </a:ext>
            </a:extLst>
          </p:cNvPr>
          <p:cNvSpPr/>
          <p:nvPr/>
        </p:nvSpPr>
        <p:spPr>
          <a:xfrm>
            <a:off x="7385335" y="2470505"/>
            <a:ext cx="698400" cy="6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 descr="Icon&#10;&#10;Description automatically generated with low confidence">
            <a:extLst>
              <a:ext uri="{FF2B5EF4-FFF2-40B4-BE49-F238E27FC236}">
                <a16:creationId xmlns:a16="http://schemas.microsoft.com/office/drawing/2014/main" id="{F1AA5285-31EC-F347-A38B-29D1FEC5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35" y="2470505"/>
            <a:ext cx="702096" cy="6984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CB0121F6-1DFC-A5E4-C72D-4B9E67164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505" y="2189032"/>
            <a:ext cx="1261346" cy="126134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60516B35-81D6-B4A0-AA88-6F9FBB08F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21" y="2495041"/>
            <a:ext cx="698401" cy="698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FE4B-13E9-ECC8-CFE7-D4F42BDBD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B54EC-CCDA-DB86-B397-5CD86FA9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765DF-92A1-1A8E-AEF6-208E5933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0" y="1266774"/>
            <a:ext cx="8283658" cy="3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8C8109-0EF5-1F6D-82DA-7F49A3B6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66775"/>
            <a:ext cx="4194730" cy="3302100"/>
          </a:xfrm>
        </p:spPr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have dropped the Insulin and the Skin Thickness from our date.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noticed that the Glucose has a big impact on the outcome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K-NN accuracy is 75%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E0BB5-EFC0-A610-B63D-C574823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Google Shape;2907;p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D2C99-9A60-4D48-E91C-0357FBCCDAF5}"/>
              </a:ext>
            </a:extLst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2909;p87">
            <a:extLst>
              <a:ext uri="{FF2B5EF4-FFF2-40B4-BE49-F238E27FC236}">
                <a16:creationId xmlns:a16="http://schemas.microsoft.com/office/drawing/2014/main" id="{CC4692E4-FA2B-6843-C9AC-08210FA5AF45}"/>
              </a:ext>
            </a:extLst>
          </p:cNvPr>
          <p:cNvSpPr/>
          <p:nvPr/>
        </p:nvSpPr>
        <p:spPr>
          <a:xfrm>
            <a:off x="5353848" y="898164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910;p87">
            <a:extLst>
              <a:ext uri="{FF2B5EF4-FFF2-40B4-BE49-F238E27FC236}">
                <a16:creationId xmlns:a16="http://schemas.microsoft.com/office/drawing/2014/main" id="{400C6BFD-E040-44FE-B6B7-4A361A946B10}"/>
              </a:ext>
            </a:extLst>
          </p:cNvPr>
          <p:cNvGrpSpPr/>
          <p:nvPr/>
        </p:nvGrpSpPr>
        <p:grpSpPr>
          <a:xfrm>
            <a:off x="4987097" y="1341479"/>
            <a:ext cx="3447529" cy="2916572"/>
            <a:chOff x="4987097" y="1341479"/>
            <a:chExt cx="3447529" cy="2916572"/>
          </a:xfrm>
        </p:grpSpPr>
        <p:sp>
          <p:nvSpPr>
            <p:cNvPr id="7" name="Google Shape;2911;p87">
              <a:extLst>
                <a:ext uri="{FF2B5EF4-FFF2-40B4-BE49-F238E27FC236}">
                  <a16:creationId xmlns:a16="http://schemas.microsoft.com/office/drawing/2014/main" id="{47C247D4-641E-01DB-3E39-84D73CAEB3D0}"/>
                </a:ext>
              </a:extLst>
            </p:cNvPr>
            <p:cNvSpPr/>
            <p:nvPr/>
          </p:nvSpPr>
          <p:spPr>
            <a:xfrm>
              <a:off x="5354984" y="4188419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912;p87">
              <a:extLst>
                <a:ext uri="{FF2B5EF4-FFF2-40B4-BE49-F238E27FC236}">
                  <a16:creationId xmlns:a16="http://schemas.microsoft.com/office/drawing/2014/main" id="{788D80AB-B5F6-BBB9-97B7-1E42D88124CC}"/>
                </a:ext>
              </a:extLst>
            </p:cNvPr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9" name="Google Shape;2913;p87">
                <a:extLst>
                  <a:ext uri="{FF2B5EF4-FFF2-40B4-BE49-F238E27FC236}">
                    <a16:creationId xmlns:a16="http://schemas.microsoft.com/office/drawing/2014/main" id="{ACA9B672-EABE-6B2C-6162-6890CB7E6011}"/>
                  </a:ext>
                </a:extLst>
              </p:cNvPr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avLst/>
                <a:gdLst/>
                <a:ahLst/>
                <a:cxnLst/>
                <a:rect l="l" t="t" r="r" b="b"/>
                <a:pathLst>
                  <a:path w="138300" h="137709" extrusionOk="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4;p87">
                <a:extLst>
                  <a:ext uri="{FF2B5EF4-FFF2-40B4-BE49-F238E27FC236}">
                    <a16:creationId xmlns:a16="http://schemas.microsoft.com/office/drawing/2014/main" id="{709459D3-BAB5-6D21-5D56-85180BD4228E}"/>
                  </a:ext>
                </a:extLst>
              </p:cNvPr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001" extrusionOk="0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5;p87">
                <a:extLst>
                  <a:ext uri="{FF2B5EF4-FFF2-40B4-BE49-F238E27FC236}">
                    <a16:creationId xmlns:a16="http://schemas.microsoft.com/office/drawing/2014/main" id="{A03BB3B8-E7F1-F2DD-6D27-867EA1A42DEA}"/>
                  </a:ext>
                </a:extLst>
              </p:cNvPr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avLst/>
                <a:gdLst/>
                <a:ahLst/>
                <a:cxnLst/>
                <a:rect l="l" t="t" r="r" b="b"/>
                <a:pathLst>
                  <a:path w="32358" h="26792" extrusionOk="0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6;p87">
                <a:extLst>
                  <a:ext uri="{FF2B5EF4-FFF2-40B4-BE49-F238E27FC236}">
                    <a16:creationId xmlns:a16="http://schemas.microsoft.com/office/drawing/2014/main" id="{F37F715A-6E00-DF79-AB4B-ADBD4473052C}"/>
                  </a:ext>
                </a:extLst>
              </p:cNvPr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8608" extrusionOk="0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17;p87">
                <a:extLst>
                  <a:ext uri="{FF2B5EF4-FFF2-40B4-BE49-F238E27FC236}">
                    <a16:creationId xmlns:a16="http://schemas.microsoft.com/office/drawing/2014/main" id="{14E7A4FF-C1FD-5DDB-67EE-9710CBC19948}"/>
                  </a:ext>
                </a:extLst>
              </p:cNvPr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271" extrusionOk="0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18;p87">
                <a:extLst>
                  <a:ext uri="{FF2B5EF4-FFF2-40B4-BE49-F238E27FC236}">
                    <a16:creationId xmlns:a16="http://schemas.microsoft.com/office/drawing/2014/main" id="{8C677A9B-A072-0912-5FE1-448DF24E993F}"/>
                  </a:ext>
                </a:extLst>
              </p:cNvPr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945" extrusionOk="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19;p87">
                <a:extLst>
                  <a:ext uri="{FF2B5EF4-FFF2-40B4-BE49-F238E27FC236}">
                    <a16:creationId xmlns:a16="http://schemas.microsoft.com/office/drawing/2014/main" id="{BC9B7E37-08B3-041E-FA8D-054EB4DE273A}"/>
                  </a:ext>
                </a:extLst>
              </p:cNvPr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avLst/>
                <a:gdLst/>
                <a:ahLst/>
                <a:cxnLst/>
                <a:rect l="l" t="t" r="r" b="b"/>
                <a:pathLst>
                  <a:path w="72586" h="129104" extrusionOk="0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20;p87">
                <a:extLst>
                  <a:ext uri="{FF2B5EF4-FFF2-40B4-BE49-F238E27FC236}">
                    <a16:creationId xmlns:a16="http://schemas.microsoft.com/office/drawing/2014/main" id="{E59EB8FC-D2CB-B652-38F7-F028065AF899}"/>
                  </a:ext>
                </a:extLst>
              </p:cNvPr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70113" extrusionOk="0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21;p87">
                <a:extLst>
                  <a:ext uri="{FF2B5EF4-FFF2-40B4-BE49-F238E27FC236}">
                    <a16:creationId xmlns:a16="http://schemas.microsoft.com/office/drawing/2014/main" id="{FBDE8A05-D993-213B-D116-D6D2B993FC8D}"/>
                  </a:ext>
                </a:extLst>
              </p:cNvPr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2519" extrusionOk="0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22;p87">
                <a:extLst>
                  <a:ext uri="{FF2B5EF4-FFF2-40B4-BE49-F238E27FC236}">
                    <a16:creationId xmlns:a16="http://schemas.microsoft.com/office/drawing/2014/main" id="{AA2FB864-5ED2-A604-4596-315813F33F8C}"/>
                  </a:ext>
                </a:extLst>
              </p:cNvPr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avLst/>
                <a:gdLst/>
                <a:ahLst/>
                <a:cxnLst/>
                <a:rect l="l" t="t" r="r" b="b"/>
                <a:pathLst>
                  <a:path w="89198" h="113588" extrusionOk="0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23;p87">
                <a:extLst>
                  <a:ext uri="{FF2B5EF4-FFF2-40B4-BE49-F238E27FC236}">
                    <a16:creationId xmlns:a16="http://schemas.microsoft.com/office/drawing/2014/main" id="{17B7C43F-AA75-5B58-6722-6B37BB82AFFC}"/>
                  </a:ext>
                </a:extLst>
              </p:cNvPr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avLst/>
                <a:gdLst/>
                <a:ahLst/>
                <a:cxnLst/>
                <a:rect l="l" t="t" r="r" b="b"/>
                <a:pathLst>
                  <a:path w="79758" h="101040" extrusionOk="0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24;p87">
                <a:extLst>
                  <a:ext uri="{FF2B5EF4-FFF2-40B4-BE49-F238E27FC236}">
                    <a16:creationId xmlns:a16="http://schemas.microsoft.com/office/drawing/2014/main" id="{2BC37EF3-347B-06F6-0C37-DC47DC41E2A5}"/>
                  </a:ext>
                </a:extLst>
              </p:cNvPr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102" extrusionOk="0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25;p87">
                <a:extLst>
                  <a:ext uri="{FF2B5EF4-FFF2-40B4-BE49-F238E27FC236}">
                    <a16:creationId xmlns:a16="http://schemas.microsoft.com/office/drawing/2014/main" id="{A42611ED-9AEF-5CB5-2ABD-FE9EE782896F}"/>
                  </a:ext>
                </a:extLst>
              </p:cNvPr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940" extrusionOk="0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26;p87">
                <a:extLst>
                  <a:ext uri="{FF2B5EF4-FFF2-40B4-BE49-F238E27FC236}">
                    <a16:creationId xmlns:a16="http://schemas.microsoft.com/office/drawing/2014/main" id="{0B35174E-4296-48FA-0540-D11C3FED66D8}"/>
                  </a:ext>
                </a:extLst>
              </p:cNvPr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273" extrusionOk="0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27;p87">
                <a:extLst>
                  <a:ext uri="{FF2B5EF4-FFF2-40B4-BE49-F238E27FC236}">
                    <a16:creationId xmlns:a16="http://schemas.microsoft.com/office/drawing/2014/main" id="{E8801781-6F29-37D1-74BA-926A8D5AD7FC}"/>
                  </a:ext>
                </a:extLst>
              </p:cNvPr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7130" extrusionOk="0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28;p87">
                <a:extLst>
                  <a:ext uri="{FF2B5EF4-FFF2-40B4-BE49-F238E27FC236}">
                    <a16:creationId xmlns:a16="http://schemas.microsoft.com/office/drawing/2014/main" id="{C941087E-5F0A-BF5D-07DE-725F2B14F7B0}"/>
                  </a:ext>
                </a:extLst>
              </p:cNvPr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339" extrusionOk="0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29;p87">
                <a:extLst>
                  <a:ext uri="{FF2B5EF4-FFF2-40B4-BE49-F238E27FC236}">
                    <a16:creationId xmlns:a16="http://schemas.microsoft.com/office/drawing/2014/main" id="{F9E0D79E-30FD-70C6-DF9B-D890E50277E0}"/>
                  </a:ext>
                </a:extLst>
              </p:cNvPr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7206" extrusionOk="0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30;p87">
                <a:extLst>
                  <a:ext uri="{FF2B5EF4-FFF2-40B4-BE49-F238E27FC236}">
                    <a16:creationId xmlns:a16="http://schemas.microsoft.com/office/drawing/2014/main" id="{62B55FCB-7D9F-2560-8901-CBA214FD6ED3}"/>
                  </a:ext>
                </a:extLst>
              </p:cNvPr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339" extrusionOk="0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31;p87">
                <a:extLst>
                  <a:ext uri="{FF2B5EF4-FFF2-40B4-BE49-F238E27FC236}">
                    <a16:creationId xmlns:a16="http://schemas.microsoft.com/office/drawing/2014/main" id="{65E0391E-9A1C-9514-DAA0-FADC51BAB231}"/>
                  </a:ext>
                </a:extLst>
              </p:cNvPr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164" extrusionOk="0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32;p87">
                <a:extLst>
                  <a:ext uri="{FF2B5EF4-FFF2-40B4-BE49-F238E27FC236}">
                    <a16:creationId xmlns:a16="http://schemas.microsoft.com/office/drawing/2014/main" id="{407EAEF9-9F75-EF28-8132-2E57F1E54D04}"/>
                  </a:ext>
                </a:extLst>
              </p:cNvPr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55574" h="7306" extrusionOk="0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33;p87">
                <a:extLst>
                  <a:ext uri="{FF2B5EF4-FFF2-40B4-BE49-F238E27FC236}">
                    <a16:creationId xmlns:a16="http://schemas.microsoft.com/office/drawing/2014/main" id="{E3F478E8-8E5A-D179-8006-FE0E954BC991}"/>
                  </a:ext>
                </a:extLst>
              </p:cNvPr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109" extrusionOk="0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34;p87">
                <a:extLst>
                  <a:ext uri="{FF2B5EF4-FFF2-40B4-BE49-F238E27FC236}">
                    <a16:creationId xmlns:a16="http://schemas.microsoft.com/office/drawing/2014/main" id="{509C20A4-BF67-27C8-2A1A-618D2227A7B7}"/>
                  </a:ext>
                </a:extLst>
              </p:cNvPr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303" h="7873" extrusionOk="0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35;p87">
                <a:extLst>
                  <a:ext uri="{FF2B5EF4-FFF2-40B4-BE49-F238E27FC236}">
                    <a16:creationId xmlns:a16="http://schemas.microsoft.com/office/drawing/2014/main" id="{1CB3F9BA-D25D-CA86-9D71-874EC01AA6A5}"/>
                  </a:ext>
                </a:extLst>
              </p:cNvPr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76" extrusionOk="0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36;p87">
                <a:extLst>
                  <a:ext uri="{FF2B5EF4-FFF2-40B4-BE49-F238E27FC236}">
                    <a16:creationId xmlns:a16="http://schemas.microsoft.com/office/drawing/2014/main" id="{04BE4018-B2CB-7875-CAF1-2075DB73CBB2}"/>
                  </a:ext>
                </a:extLst>
              </p:cNvPr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48302" h="7874" extrusionOk="0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37;p87">
                <a:extLst>
                  <a:ext uri="{FF2B5EF4-FFF2-40B4-BE49-F238E27FC236}">
                    <a16:creationId xmlns:a16="http://schemas.microsoft.com/office/drawing/2014/main" id="{9506A648-0BC1-16AD-2074-A82C8CB57D47}"/>
                  </a:ext>
                </a:extLst>
              </p:cNvPr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076" extrusionOk="0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38;p87">
                <a:extLst>
                  <a:ext uri="{FF2B5EF4-FFF2-40B4-BE49-F238E27FC236}">
                    <a16:creationId xmlns:a16="http://schemas.microsoft.com/office/drawing/2014/main" id="{0A41770C-5377-BE17-477F-D4653866B121}"/>
                  </a:ext>
                </a:extLst>
              </p:cNvPr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39;p87">
                <a:extLst>
                  <a:ext uri="{FF2B5EF4-FFF2-40B4-BE49-F238E27FC236}">
                    <a16:creationId xmlns:a16="http://schemas.microsoft.com/office/drawing/2014/main" id="{EFD06AA5-8266-2880-40DA-D0B1FE5144F0}"/>
                  </a:ext>
                </a:extLst>
              </p:cNvPr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83" extrusionOk="0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40;p87">
                <a:extLst>
                  <a:ext uri="{FF2B5EF4-FFF2-40B4-BE49-F238E27FC236}">
                    <a16:creationId xmlns:a16="http://schemas.microsoft.com/office/drawing/2014/main" id="{1BDD2FBD-2A9E-AF67-73F5-3A34D566868D}"/>
                  </a:ext>
                </a:extLst>
              </p:cNvPr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9" h="7873" extrusionOk="0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41;p87">
                <a:extLst>
                  <a:ext uri="{FF2B5EF4-FFF2-40B4-BE49-F238E27FC236}">
                    <a16:creationId xmlns:a16="http://schemas.microsoft.com/office/drawing/2014/main" id="{6C5C6D9B-9672-4E8A-F817-A51DF3C23FF0}"/>
                  </a:ext>
                </a:extLst>
              </p:cNvPr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110" extrusionOk="0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42;p87">
                <a:extLst>
                  <a:ext uri="{FF2B5EF4-FFF2-40B4-BE49-F238E27FC236}">
                    <a16:creationId xmlns:a16="http://schemas.microsoft.com/office/drawing/2014/main" id="{81816384-8C12-551C-B744-88B8E32753FE}"/>
                  </a:ext>
                </a:extLst>
              </p:cNvPr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43;p87">
                <a:extLst>
                  <a:ext uri="{FF2B5EF4-FFF2-40B4-BE49-F238E27FC236}">
                    <a16:creationId xmlns:a16="http://schemas.microsoft.com/office/drawing/2014/main" id="{651AE9AD-9DF2-AE1C-93E4-0FB9251AB7B5}"/>
                  </a:ext>
                </a:extLst>
              </p:cNvPr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avLst/>
                <a:gdLst/>
                <a:ahLst/>
                <a:cxnLst/>
                <a:rect l="l" t="t" r="r" b="b"/>
                <a:pathLst>
                  <a:path w="43198" h="17703" extrusionOk="0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44;p87">
                <a:extLst>
                  <a:ext uri="{FF2B5EF4-FFF2-40B4-BE49-F238E27FC236}">
                    <a16:creationId xmlns:a16="http://schemas.microsoft.com/office/drawing/2014/main" id="{253AA641-7CBC-AF37-D8B9-AF0F1242D78E}"/>
                  </a:ext>
                </a:extLst>
              </p:cNvPr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43265" h="10975" extrusionOk="0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45;p87">
                <a:extLst>
                  <a:ext uri="{FF2B5EF4-FFF2-40B4-BE49-F238E27FC236}">
                    <a16:creationId xmlns:a16="http://schemas.microsoft.com/office/drawing/2014/main" id="{25349CC9-35C4-8B35-47C5-692BDDE65AF1}"/>
                  </a:ext>
                </a:extLst>
              </p:cNvPr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386" extrusionOk="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46;p87">
                <a:extLst>
                  <a:ext uri="{FF2B5EF4-FFF2-40B4-BE49-F238E27FC236}">
                    <a16:creationId xmlns:a16="http://schemas.microsoft.com/office/drawing/2014/main" id="{A3E6C76C-BA62-EAB5-DCD8-7B0661CBABEA}"/>
                  </a:ext>
                </a:extLst>
              </p:cNvPr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14745" h="2607" extrusionOk="0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47;p87">
                <a:extLst>
                  <a:ext uri="{FF2B5EF4-FFF2-40B4-BE49-F238E27FC236}">
                    <a16:creationId xmlns:a16="http://schemas.microsoft.com/office/drawing/2014/main" id="{7CB1250D-9472-420B-7951-2BC601884E1A}"/>
                  </a:ext>
                </a:extLst>
              </p:cNvPr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35" extrusionOk="0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48;p87">
                <a:extLst>
                  <a:ext uri="{FF2B5EF4-FFF2-40B4-BE49-F238E27FC236}">
                    <a16:creationId xmlns:a16="http://schemas.microsoft.com/office/drawing/2014/main" id="{74F2B336-9E2F-1ABB-A0DD-5064DD0C7909}"/>
                  </a:ext>
                </a:extLst>
              </p:cNvPr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avLst/>
                <a:gdLst/>
                <a:ahLst/>
                <a:cxnLst/>
                <a:rect l="l" t="t" r="r" b="b"/>
                <a:pathLst>
                  <a:path w="24685" h="17705" extrusionOk="0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49;p87">
                <a:extLst>
                  <a:ext uri="{FF2B5EF4-FFF2-40B4-BE49-F238E27FC236}">
                    <a16:creationId xmlns:a16="http://schemas.microsoft.com/office/drawing/2014/main" id="{42DF9B4A-D4F8-431A-30F6-E80C0EB744CE}"/>
                  </a:ext>
                </a:extLst>
              </p:cNvPr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avLst/>
                <a:gdLst/>
                <a:ahLst/>
                <a:cxnLst/>
                <a:rect l="l" t="t" r="r" b="b"/>
                <a:pathLst>
                  <a:path w="57041" h="64605" extrusionOk="0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50;p87">
                <a:extLst>
                  <a:ext uri="{FF2B5EF4-FFF2-40B4-BE49-F238E27FC236}">
                    <a16:creationId xmlns:a16="http://schemas.microsoft.com/office/drawing/2014/main" id="{D4A7A1EE-E265-0EB6-01F7-0228B5B3FB4E}"/>
                  </a:ext>
                </a:extLst>
              </p:cNvPr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110" extrusionOk="0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51;p87">
                <a:extLst>
                  <a:ext uri="{FF2B5EF4-FFF2-40B4-BE49-F238E27FC236}">
                    <a16:creationId xmlns:a16="http://schemas.microsoft.com/office/drawing/2014/main" id="{A2BECB14-AA9A-CC2E-D6B6-0F1BA4B07B8F}"/>
                  </a:ext>
                </a:extLst>
              </p:cNvPr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32691" h="22848" extrusionOk="0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52;p87">
                <a:extLst>
                  <a:ext uri="{FF2B5EF4-FFF2-40B4-BE49-F238E27FC236}">
                    <a16:creationId xmlns:a16="http://schemas.microsoft.com/office/drawing/2014/main" id="{C1B60424-ECC8-FDEE-20C3-BAED59FAA7EA}"/>
                  </a:ext>
                </a:extLst>
              </p:cNvPr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8868" extrusionOk="0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53;p87">
                <a:extLst>
                  <a:ext uri="{FF2B5EF4-FFF2-40B4-BE49-F238E27FC236}">
                    <a16:creationId xmlns:a16="http://schemas.microsoft.com/office/drawing/2014/main" id="{087AA6A0-61A7-0B2A-BAF5-38612348B8E7}"/>
                  </a:ext>
                </a:extLst>
              </p:cNvPr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9113" extrusionOk="0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954;p87">
                <a:extLst>
                  <a:ext uri="{FF2B5EF4-FFF2-40B4-BE49-F238E27FC236}">
                    <a16:creationId xmlns:a16="http://schemas.microsoft.com/office/drawing/2014/main" id="{75F651AF-AFDC-7AD1-7EEB-C191A3FE8AFB}"/>
                  </a:ext>
                </a:extLst>
              </p:cNvPr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00" extrusionOk="0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55;p87">
                <a:extLst>
                  <a:ext uri="{FF2B5EF4-FFF2-40B4-BE49-F238E27FC236}">
                    <a16:creationId xmlns:a16="http://schemas.microsoft.com/office/drawing/2014/main" id="{5B032778-7869-1E92-CD56-9A31430BE066}"/>
                  </a:ext>
                </a:extLst>
              </p:cNvPr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67" extrusionOk="0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56;p87">
                <a:extLst>
                  <a:ext uri="{FF2B5EF4-FFF2-40B4-BE49-F238E27FC236}">
                    <a16:creationId xmlns:a16="http://schemas.microsoft.com/office/drawing/2014/main" id="{42604C45-CFEA-3340-7614-E7EE9D349AAF}"/>
                  </a:ext>
                </a:extLst>
              </p:cNvPr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367" extrusionOk="0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57;p87">
                <a:extLst>
                  <a:ext uri="{FF2B5EF4-FFF2-40B4-BE49-F238E27FC236}">
                    <a16:creationId xmlns:a16="http://schemas.microsoft.com/office/drawing/2014/main" id="{E038E26D-5138-18BE-DF10-CDFBA714A3D7}"/>
                  </a:ext>
                </a:extLst>
              </p:cNvPr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9228" extrusionOk="0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58;p87">
                <a:extLst>
                  <a:ext uri="{FF2B5EF4-FFF2-40B4-BE49-F238E27FC236}">
                    <a16:creationId xmlns:a16="http://schemas.microsoft.com/office/drawing/2014/main" id="{4D2263C0-04B0-716F-C5AD-3E36FC77F5DA}"/>
                  </a:ext>
                </a:extLst>
              </p:cNvPr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8987" extrusionOk="0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59;p87">
                <a:extLst>
                  <a:ext uri="{FF2B5EF4-FFF2-40B4-BE49-F238E27FC236}">
                    <a16:creationId xmlns:a16="http://schemas.microsoft.com/office/drawing/2014/main" id="{10B768D0-3836-189C-3CFA-C71505A42D0A}"/>
                  </a:ext>
                </a:extLst>
              </p:cNvPr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avLst/>
                <a:gdLst/>
                <a:ahLst/>
                <a:cxnLst/>
                <a:rect l="l" t="t" r="r" b="b"/>
                <a:pathLst>
                  <a:path w="49336" h="49977" extrusionOk="0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60;p87">
                <a:extLst>
                  <a:ext uri="{FF2B5EF4-FFF2-40B4-BE49-F238E27FC236}">
                    <a16:creationId xmlns:a16="http://schemas.microsoft.com/office/drawing/2014/main" id="{20F43148-21C8-F275-4A35-C7090E9E1FAF}"/>
                  </a:ext>
                </a:extLst>
              </p:cNvPr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15212" extrusionOk="0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61;p87">
                <a:extLst>
                  <a:ext uri="{FF2B5EF4-FFF2-40B4-BE49-F238E27FC236}">
                    <a16:creationId xmlns:a16="http://schemas.microsoft.com/office/drawing/2014/main" id="{4269C152-A981-70C0-FF83-7438EA3E4DD7}"/>
                  </a:ext>
                </a:extLst>
              </p:cNvPr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avLst/>
                <a:gdLst/>
                <a:ahLst/>
                <a:cxnLst/>
                <a:rect l="l" t="t" r="r" b="b"/>
                <a:pathLst>
                  <a:path w="47001" h="37060" extrusionOk="0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62;p87">
                <a:extLst>
                  <a:ext uri="{FF2B5EF4-FFF2-40B4-BE49-F238E27FC236}">
                    <a16:creationId xmlns:a16="http://schemas.microsoft.com/office/drawing/2014/main" id="{2E2DE47C-133C-F8E8-8AC6-A2D637AF1F92}"/>
                  </a:ext>
                </a:extLst>
              </p:cNvPr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41" extrusionOk="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63;p87">
                <a:extLst>
                  <a:ext uri="{FF2B5EF4-FFF2-40B4-BE49-F238E27FC236}">
                    <a16:creationId xmlns:a16="http://schemas.microsoft.com/office/drawing/2014/main" id="{5B83B035-542D-1DCD-3DB0-C33CC591C5D5}"/>
                  </a:ext>
                </a:extLst>
              </p:cNvPr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0275" extrusionOk="0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64;p87">
                <a:extLst>
                  <a:ext uri="{FF2B5EF4-FFF2-40B4-BE49-F238E27FC236}">
                    <a16:creationId xmlns:a16="http://schemas.microsoft.com/office/drawing/2014/main" id="{2CA62470-5DA3-3930-356F-F85C1EAE4749}"/>
                  </a:ext>
                </a:extLst>
              </p:cNvPr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20349" extrusionOk="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65;p87">
                <a:extLst>
                  <a:ext uri="{FF2B5EF4-FFF2-40B4-BE49-F238E27FC236}">
                    <a16:creationId xmlns:a16="http://schemas.microsoft.com/office/drawing/2014/main" id="{55363898-E0C4-F963-6E71-092BB8E0A655}"/>
                  </a:ext>
                </a:extLst>
              </p:cNvPr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20349" extrusionOk="0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66;p87">
                <a:extLst>
                  <a:ext uri="{FF2B5EF4-FFF2-40B4-BE49-F238E27FC236}">
                    <a16:creationId xmlns:a16="http://schemas.microsoft.com/office/drawing/2014/main" id="{EDCE3433-3017-341E-9048-9AD79AE96BC6}"/>
                  </a:ext>
                </a:extLst>
              </p:cNvPr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24651" h="11076" extrusionOk="0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67;p87">
                <a:extLst>
                  <a:ext uri="{FF2B5EF4-FFF2-40B4-BE49-F238E27FC236}">
                    <a16:creationId xmlns:a16="http://schemas.microsoft.com/office/drawing/2014/main" id="{E10C5DBE-2780-43BD-5FA5-ACB16D71A3ED}"/>
                  </a:ext>
                </a:extLst>
              </p:cNvPr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1190" extrusionOk="0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68;p87">
                <a:extLst>
                  <a:ext uri="{FF2B5EF4-FFF2-40B4-BE49-F238E27FC236}">
                    <a16:creationId xmlns:a16="http://schemas.microsoft.com/office/drawing/2014/main" id="{A98882B2-5815-4E56-8FF1-7984E68D4D50}"/>
                  </a:ext>
                </a:extLst>
              </p:cNvPr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5273" extrusionOk="0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69;p87">
                <a:extLst>
                  <a:ext uri="{FF2B5EF4-FFF2-40B4-BE49-F238E27FC236}">
                    <a16:creationId xmlns:a16="http://schemas.microsoft.com/office/drawing/2014/main" id="{518915D8-BBCE-E9A5-950D-8E8DB73A3A47}"/>
                  </a:ext>
                </a:extLst>
              </p:cNvPr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7139" extrusionOk="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70;p87">
                <a:extLst>
                  <a:ext uri="{FF2B5EF4-FFF2-40B4-BE49-F238E27FC236}">
                    <a16:creationId xmlns:a16="http://schemas.microsoft.com/office/drawing/2014/main" id="{FDA56CC5-C558-4E91-6176-9640181A86AD}"/>
                  </a:ext>
                </a:extLst>
              </p:cNvPr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5515" extrusionOk="0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71;p87">
                <a:extLst>
                  <a:ext uri="{FF2B5EF4-FFF2-40B4-BE49-F238E27FC236}">
                    <a16:creationId xmlns:a16="http://schemas.microsoft.com/office/drawing/2014/main" id="{D9087404-E67E-4A9D-5BCD-DDF1D9D3E751}"/>
                  </a:ext>
                </a:extLst>
              </p:cNvPr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25786" extrusionOk="0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72;p87">
                <a:extLst>
                  <a:ext uri="{FF2B5EF4-FFF2-40B4-BE49-F238E27FC236}">
                    <a16:creationId xmlns:a16="http://schemas.microsoft.com/office/drawing/2014/main" id="{1F8B83EB-6B93-EB4C-16C4-C89030DCD024}"/>
                  </a:ext>
                </a:extLst>
              </p:cNvPr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3880" extrusionOk="0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73;p87">
                <a:extLst>
                  <a:ext uri="{FF2B5EF4-FFF2-40B4-BE49-F238E27FC236}">
                    <a16:creationId xmlns:a16="http://schemas.microsoft.com/office/drawing/2014/main" id="{705AB549-2802-B9F8-ACD1-84E563F9EA06}"/>
                  </a:ext>
                </a:extLst>
              </p:cNvPr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3300" extrusionOk="0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74;p87">
                <a:extLst>
                  <a:ext uri="{FF2B5EF4-FFF2-40B4-BE49-F238E27FC236}">
                    <a16:creationId xmlns:a16="http://schemas.microsoft.com/office/drawing/2014/main" id="{E2815362-FFF2-377E-3B57-E5B239C47AC6}"/>
                  </a:ext>
                </a:extLst>
              </p:cNvPr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013" extrusionOk="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75;p87">
                <a:extLst>
                  <a:ext uri="{FF2B5EF4-FFF2-40B4-BE49-F238E27FC236}">
                    <a16:creationId xmlns:a16="http://schemas.microsoft.com/office/drawing/2014/main" id="{D85D4649-1C28-8CD4-37AE-0CA404EFA972}"/>
                  </a:ext>
                </a:extLst>
              </p:cNvPr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76;p87">
                <a:extLst>
                  <a:ext uri="{FF2B5EF4-FFF2-40B4-BE49-F238E27FC236}">
                    <a16:creationId xmlns:a16="http://schemas.microsoft.com/office/drawing/2014/main" id="{2D833955-90BA-226F-7701-7B22FBDC30F3}"/>
                  </a:ext>
                </a:extLst>
              </p:cNvPr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13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77;p87">
                <a:extLst>
                  <a:ext uri="{FF2B5EF4-FFF2-40B4-BE49-F238E27FC236}">
                    <a16:creationId xmlns:a16="http://schemas.microsoft.com/office/drawing/2014/main" id="{3E71A2F7-2BE5-D384-FD75-16A63C7AF6B8}"/>
                  </a:ext>
                </a:extLst>
              </p:cNvPr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0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78;p87">
                <a:extLst>
                  <a:ext uri="{FF2B5EF4-FFF2-40B4-BE49-F238E27FC236}">
                    <a16:creationId xmlns:a16="http://schemas.microsoft.com/office/drawing/2014/main" id="{C058E426-6762-A399-5256-F6CE6CA229B4}"/>
                  </a:ext>
                </a:extLst>
              </p:cNvPr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3299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79;p87">
                <a:extLst>
                  <a:ext uri="{FF2B5EF4-FFF2-40B4-BE49-F238E27FC236}">
                    <a16:creationId xmlns:a16="http://schemas.microsoft.com/office/drawing/2014/main" id="{C70E826A-4873-D688-BD2C-BD799116071B}"/>
                  </a:ext>
                </a:extLst>
              </p:cNvPr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80;p87">
                <a:extLst>
                  <a:ext uri="{FF2B5EF4-FFF2-40B4-BE49-F238E27FC236}">
                    <a16:creationId xmlns:a16="http://schemas.microsoft.com/office/drawing/2014/main" id="{A4133025-BE1A-FADC-AB19-07052A6D1688}"/>
                  </a:ext>
                </a:extLst>
              </p:cNvPr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81;p87">
                <a:extLst>
                  <a:ext uri="{FF2B5EF4-FFF2-40B4-BE49-F238E27FC236}">
                    <a16:creationId xmlns:a16="http://schemas.microsoft.com/office/drawing/2014/main" id="{7744E80D-ABBC-B1D8-1E12-6999A01A2233}"/>
                  </a:ext>
                </a:extLst>
              </p:cNvPr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82;p87">
                <a:extLst>
                  <a:ext uri="{FF2B5EF4-FFF2-40B4-BE49-F238E27FC236}">
                    <a16:creationId xmlns:a16="http://schemas.microsoft.com/office/drawing/2014/main" id="{99EEAE10-6DA8-4C3D-7521-8F004BEC9AB8}"/>
                  </a:ext>
                </a:extLst>
              </p:cNvPr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995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83;p87">
                <a:extLst>
                  <a:ext uri="{FF2B5EF4-FFF2-40B4-BE49-F238E27FC236}">
                    <a16:creationId xmlns:a16="http://schemas.microsoft.com/office/drawing/2014/main" id="{D20CD551-E4E6-EDDF-7D4E-69CCB9D1DD0D}"/>
                  </a:ext>
                </a:extLst>
              </p:cNvPr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3283" extrusionOk="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84;p87">
                <a:extLst>
                  <a:ext uri="{FF2B5EF4-FFF2-40B4-BE49-F238E27FC236}">
                    <a16:creationId xmlns:a16="http://schemas.microsoft.com/office/drawing/2014/main" id="{88285602-96FB-FC94-C85E-837BEA54DF51}"/>
                  </a:ext>
                </a:extLst>
              </p:cNvPr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49870" extrusionOk="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85;p87">
                <a:extLst>
                  <a:ext uri="{FF2B5EF4-FFF2-40B4-BE49-F238E27FC236}">
                    <a16:creationId xmlns:a16="http://schemas.microsoft.com/office/drawing/2014/main" id="{7425C5FB-1F73-0B30-F41A-82390B9BB9E5}"/>
                  </a:ext>
                </a:extLst>
              </p:cNvPr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12877" extrusionOk="0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86;p87">
                <a:extLst>
                  <a:ext uri="{FF2B5EF4-FFF2-40B4-BE49-F238E27FC236}">
                    <a16:creationId xmlns:a16="http://schemas.microsoft.com/office/drawing/2014/main" id="{96F52476-6532-C710-8E94-7EC038BC358C}"/>
                  </a:ext>
                </a:extLst>
              </p:cNvPr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avLst/>
                <a:gdLst/>
                <a:ahLst/>
                <a:cxnLst/>
                <a:rect l="l" t="t" r="r" b="b"/>
                <a:pathLst>
                  <a:path w="60812" h="85953" extrusionOk="0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87;p87">
                <a:extLst>
                  <a:ext uri="{FF2B5EF4-FFF2-40B4-BE49-F238E27FC236}">
                    <a16:creationId xmlns:a16="http://schemas.microsoft.com/office/drawing/2014/main" id="{22479060-2EEC-C39C-C675-BD256359FC63}"/>
                  </a:ext>
                </a:extLst>
              </p:cNvPr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avLst/>
                <a:gdLst/>
                <a:ahLst/>
                <a:cxnLst/>
                <a:rect l="l" t="t" r="r" b="b"/>
                <a:pathLst>
                  <a:path w="51538" h="77171" extrusionOk="0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88;p87">
                <a:extLst>
                  <a:ext uri="{FF2B5EF4-FFF2-40B4-BE49-F238E27FC236}">
                    <a16:creationId xmlns:a16="http://schemas.microsoft.com/office/drawing/2014/main" id="{56A37798-C944-2C06-6A81-B307834C1099}"/>
                  </a:ext>
                </a:extLst>
              </p:cNvPr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10904" extrusionOk="0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89;p87">
                <a:extLst>
                  <a:ext uri="{FF2B5EF4-FFF2-40B4-BE49-F238E27FC236}">
                    <a16:creationId xmlns:a16="http://schemas.microsoft.com/office/drawing/2014/main" id="{B842BEE1-B0B8-86ED-2CA1-60B58907BF8C}"/>
                  </a:ext>
                </a:extLst>
              </p:cNvPr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8906" extrusionOk="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90;p87">
                <a:extLst>
                  <a:ext uri="{FF2B5EF4-FFF2-40B4-BE49-F238E27FC236}">
                    <a16:creationId xmlns:a16="http://schemas.microsoft.com/office/drawing/2014/main" id="{1EE37DDB-0499-270A-4C1B-BC788700D4BF}"/>
                  </a:ext>
                </a:extLst>
              </p:cNvPr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0921" extrusionOk="0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91;p87">
                <a:extLst>
                  <a:ext uri="{FF2B5EF4-FFF2-40B4-BE49-F238E27FC236}">
                    <a16:creationId xmlns:a16="http://schemas.microsoft.com/office/drawing/2014/main" id="{A2ED217B-941C-FD56-724A-3269A8AC74CC}"/>
                  </a:ext>
                </a:extLst>
              </p:cNvPr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9049" extrusionOk="0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92;p87">
                <a:extLst>
                  <a:ext uri="{FF2B5EF4-FFF2-40B4-BE49-F238E27FC236}">
                    <a16:creationId xmlns:a16="http://schemas.microsoft.com/office/drawing/2014/main" id="{1E30C6FC-2321-F6FA-D2EF-201377750E66}"/>
                  </a:ext>
                </a:extLst>
              </p:cNvPr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avLst/>
                <a:gdLst/>
                <a:ahLst/>
                <a:cxnLst/>
                <a:rect l="l" t="t" r="r" b="b"/>
                <a:pathLst>
                  <a:path w="55074" h="78767" extrusionOk="0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93;p87">
                <a:extLst>
                  <a:ext uri="{FF2B5EF4-FFF2-40B4-BE49-F238E27FC236}">
                    <a16:creationId xmlns:a16="http://schemas.microsoft.com/office/drawing/2014/main" id="{2D85ABC4-E15E-EB82-EE6F-1158DD6F03DF}"/>
                  </a:ext>
                </a:extLst>
              </p:cNvPr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avLst/>
                <a:gdLst/>
                <a:ahLst/>
                <a:cxnLst/>
                <a:rect l="l" t="t" r="r" b="b"/>
                <a:pathLst>
                  <a:path w="47368" h="49171" extrusionOk="0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94;p87">
                <a:extLst>
                  <a:ext uri="{FF2B5EF4-FFF2-40B4-BE49-F238E27FC236}">
                    <a16:creationId xmlns:a16="http://schemas.microsoft.com/office/drawing/2014/main" id="{93275075-B03A-7DAB-3261-60E962559880}"/>
                  </a:ext>
                </a:extLst>
              </p:cNvPr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3852" extrusionOk="0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95;p87">
                <a:extLst>
                  <a:ext uri="{FF2B5EF4-FFF2-40B4-BE49-F238E27FC236}">
                    <a16:creationId xmlns:a16="http://schemas.microsoft.com/office/drawing/2014/main" id="{D0FE6089-E53A-158E-C6F6-262BC5278089}"/>
                  </a:ext>
                </a:extLst>
              </p:cNvPr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27771" extrusionOk="0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96;p87">
                <a:extLst>
                  <a:ext uri="{FF2B5EF4-FFF2-40B4-BE49-F238E27FC236}">
                    <a16:creationId xmlns:a16="http://schemas.microsoft.com/office/drawing/2014/main" id="{EFADD56A-BB9B-EAC8-F956-585A42DEACAB}"/>
                  </a:ext>
                </a:extLst>
              </p:cNvPr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avLst/>
                <a:gdLst/>
                <a:ahLst/>
                <a:cxnLst/>
                <a:rect l="l" t="t" r="r" b="b"/>
                <a:pathLst>
                  <a:path w="41464" h="25457" extrusionOk="0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97;p87">
                <a:extLst>
                  <a:ext uri="{FF2B5EF4-FFF2-40B4-BE49-F238E27FC236}">
                    <a16:creationId xmlns:a16="http://schemas.microsoft.com/office/drawing/2014/main" id="{51B9C4C9-37C5-6C5F-D3FB-41C2AE4063C5}"/>
                  </a:ext>
                </a:extLst>
              </p:cNvPr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870" extrusionOk="0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98;p87">
                <a:extLst>
                  <a:ext uri="{FF2B5EF4-FFF2-40B4-BE49-F238E27FC236}">
                    <a16:creationId xmlns:a16="http://schemas.microsoft.com/office/drawing/2014/main" id="{0FB1628C-6064-3CC9-67F8-33AE8D347325}"/>
                  </a:ext>
                </a:extLst>
              </p:cNvPr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1943" extrusionOk="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999;p87">
                <a:extLst>
                  <a:ext uri="{FF2B5EF4-FFF2-40B4-BE49-F238E27FC236}">
                    <a16:creationId xmlns:a16="http://schemas.microsoft.com/office/drawing/2014/main" id="{5B592A76-7ACE-8909-1EE5-14D13794D170}"/>
                  </a:ext>
                </a:extLst>
              </p:cNvPr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88" extrusionOk="0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000;p87">
                <a:extLst>
                  <a:ext uri="{FF2B5EF4-FFF2-40B4-BE49-F238E27FC236}">
                    <a16:creationId xmlns:a16="http://schemas.microsoft.com/office/drawing/2014/main" id="{4584251D-4C6C-B357-FE62-8E3C6B968009}"/>
                  </a:ext>
                </a:extLst>
              </p:cNvPr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55" extrusionOk="0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001;p87">
                <a:extLst>
                  <a:ext uri="{FF2B5EF4-FFF2-40B4-BE49-F238E27FC236}">
                    <a16:creationId xmlns:a16="http://schemas.microsoft.com/office/drawing/2014/main" id="{994D7E25-952A-B3C5-6EEB-D34EAEB0EDAC}"/>
                  </a:ext>
                </a:extLst>
              </p:cNvPr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236" extrusionOk="0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002;p87">
                <a:extLst>
                  <a:ext uri="{FF2B5EF4-FFF2-40B4-BE49-F238E27FC236}">
                    <a16:creationId xmlns:a16="http://schemas.microsoft.com/office/drawing/2014/main" id="{EDCF9687-B77A-BF2C-D7EE-FBBA8EDEF86A}"/>
                  </a:ext>
                </a:extLst>
              </p:cNvPr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222" extrusionOk="0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003;p87">
                <a:extLst>
                  <a:ext uri="{FF2B5EF4-FFF2-40B4-BE49-F238E27FC236}">
                    <a16:creationId xmlns:a16="http://schemas.microsoft.com/office/drawing/2014/main" id="{F16817D5-BD34-3BAB-FC27-9D49A838415D}"/>
                  </a:ext>
                </a:extLst>
              </p:cNvPr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370" extrusionOk="0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004;p87">
                <a:extLst>
                  <a:ext uri="{FF2B5EF4-FFF2-40B4-BE49-F238E27FC236}">
                    <a16:creationId xmlns:a16="http://schemas.microsoft.com/office/drawing/2014/main" id="{B49FE62F-3A75-A06B-374F-C9584A47CD32}"/>
                  </a:ext>
                </a:extLst>
              </p:cNvPr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175" extrusionOk="0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005;p87">
                <a:extLst>
                  <a:ext uri="{FF2B5EF4-FFF2-40B4-BE49-F238E27FC236}">
                    <a16:creationId xmlns:a16="http://schemas.microsoft.com/office/drawing/2014/main" id="{3FDF3421-85AD-D670-9E9B-4F1B7F605628}"/>
                  </a:ext>
                </a:extLst>
              </p:cNvPr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203" extrusionOk="0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006;p87">
                <a:extLst>
                  <a:ext uri="{FF2B5EF4-FFF2-40B4-BE49-F238E27FC236}">
                    <a16:creationId xmlns:a16="http://schemas.microsoft.com/office/drawing/2014/main" id="{772217A1-985D-E455-1870-CE8B9E5392E1}"/>
                  </a:ext>
                </a:extLst>
              </p:cNvPr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5920" extrusionOk="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007;p87">
                <a:extLst>
                  <a:ext uri="{FF2B5EF4-FFF2-40B4-BE49-F238E27FC236}">
                    <a16:creationId xmlns:a16="http://schemas.microsoft.com/office/drawing/2014/main" id="{E4C99D1B-50D6-9FFE-62CC-6A4D8C68D1D5}"/>
                  </a:ext>
                </a:extLst>
              </p:cNvPr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335" extrusionOk="0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008;p87">
                <a:extLst>
                  <a:ext uri="{FF2B5EF4-FFF2-40B4-BE49-F238E27FC236}">
                    <a16:creationId xmlns:a16="http://schemas.microsoft.com/office/drawing/2014/main" id="{2F9E58A8-B149-67B3-7588-E01833E7DB37}"/>
                  </a:ext>
                </a:extLst>
              </p:cNvPr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12" extrusionOk="0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0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8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Problem definition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Methods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Preparations &amp; preprocessing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Results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Models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2"/>
                </a:solidFill>
                <a:uFill>
                  <a:noFill/>
                </a:uFill>
              </a:rPr>
              <a:t>Conclusion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837" name="Google Shape;837;p5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9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dirty="0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43" name="Google Shape;843;p59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844" name="Google Shape;844;p59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845" name="Google Shape;845;p59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6" name="Google Shape;846;p59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47;p59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9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9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9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9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9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9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9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9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9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9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9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9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9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9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9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9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9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9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9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9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9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9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9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9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9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9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9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9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9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9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9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9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9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9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9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9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9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9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9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9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9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9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9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9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9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9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9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9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9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9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59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59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59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1" name="Google Shape;901;p59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2" name="Google Shape;902;p59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3" name="Google Shape;903;p59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4" name="Google Shape;904;p59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05" name="Google Shape;905;p59"/>
          <p:cNvSpPr txBox="1">
            <a:spLocks noGrp="1"/>
          </p:cNvSpPr>
          <p:nvPr>
            <p:ph type="title"/>
          </p:nvPr>
        </p:nvSpPr>
        <p:spPr>
          <a:xfrm>
            <a:off x="1945325" y="407338"/>
            <a:ext cx="6362700" cy="1338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Problem definition</a:t>
            </a:r>
            <a:endParaRPr sz="4400" dirty="0"/>
          </a:p>
        </p:txBody>
      </p:sp>
      <p:sp>
        <p:nvSpPr>
          <p:cNvPr id="906" name="Google Shape;906;p59"/>
          <p:cNvSpPr txBox="1">
            <a:spLocks noGrp="1"/>
          </p:cNvSpPr>
          <p:nvPr>
            <p:ph type="subTitle" idx="1"/>
          </p:nvPr>
        </p:nvSpPr>
        <p:spPr>
          <a:xfrm>
            <a:off x="3286171" y="2368087"/>
            <a:ext cx="5668175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Predicting the incidence of diabetes</a:t>
            </a:r>
            <a:endParaRPr lang="ar-EG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The main feature affecting the incidence of diabetes </a:t>
            </a:r>
            <a:endParaRPr dirty="0"/>
          </a:p>
        </p:txBody>
      </p:sp>
      <p:sp>
        <p:nvSpPr>
          <p:cNvPr id="907" name="Google Shape;907;p59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59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09" name="Google Shape;909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59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9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8" name="Google Shape;918;p59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0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used dataset</a:t>
            </a:r>
            <a:endParaRPr dirty="0"/>
          </a:p>
        </p:txBody>
      </p:sp>
      <p:sp>
        <p:nvSpPr>
          <p:cNvPr id="928" name="Google Shape;928;p60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29" name="Google Shape;929;p60">
            <a:hlinkClick r:id="rId3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0" name="Google Shape;930;p60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1" name="Google Shape;931;p60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2" name="Google Shape;932;p60"/>
          <p:cNvSpPr txBox="1">
            <a:spLocks noGrp="1"/>
          </p:cNvSpPr>
          <p:nvPr>
            <p:ph type="title" idx="3"/>
          </p:nvPr>
        </p:nvSpPr>
        <p:spPr>
          <a:xfrm>
            <a:off x="3153625" y="1818077"/>
            <a:ext cx="172365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Glucose</a:t>
            </a:r>
            <a:endParaRPr dirty="0"/>
          </a:p>
        </p:txBody>
      </p:sp>
      <p:sp>
        <p:nvSpPr>
          <p:cNvPr id="933" name="Google Shape;933;p60"/>
          <p:cNvSpPr txBox="1">
            <a:spLocks noGrp="1"/>
          </p:cNvSpPr>
          <p:nvPr>
            <p:ph type="title" idx="4"/>
          </p:nvPr>
        </p:nvSpPr>
        <p:spPr>
          <a:xfrm>
            <a:off x="3109302" y="847427"/>
            <a:ext cx="3017521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768 records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4" name="Google Shape;934;p60"/>
          <p:cNvSpPr txBox="1">
            <a:spLocks noGrp="1"/>
          </p:cNvSpPr>
          <p:nvPr>
            <p:ph type="title"/>
          </p:nvPr>
        </p:nvSpPr>
        <p:spPr>
          <a:xfrm>
            <a:off x="537354" y="1818077"/>
            <a:ext cx="2616271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Pregnancies</a:t>
            </a:r>
            <a:endParaRPr dirty="0"/>
          </a:p>
        </p:txBody>
      </p:sp>
      <p:sp>
        <p:nvSpPr>
          <p:cNvPr id="935" name="Google Shape;935;p60"/>
          <p:cNvSpPr txBox="1">
            <a:spLocks noGrp="1"/>
          </p:cNvSpPr>
          <p:nvPr>
            <p:ph type="title" idx="2"/>
          </p:nvPr>
        </p:nvSpPr>
        <p:spPr>
          <a:xfrm>
            <a:off x="1226740" y="1342046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dirty="0"/>
          </a:p>
        </p:txBody>
      </p:sp>
      <p:sp>
        <p:nvSpPr>
          <p:cNvPr id="8" name="Google Shape;935;p60">
            <a:extLst>
              <a:ext uri="{FF2B5EF4-FFF2-40B4-BE49-F238E27FC236}">
                <a16:creationId xmlns:a16="http://schemas.microsoft.com/office/drawing/2014/main" id="{3269F04F-0244-BACE-E7E2-118619B1E2D5}"/>
              </a:ext>
            </a:extLst>
          </p:cNvPr>
          <p:cNvSpPr txBox="1">
            <a:spLocks/>
          </p:cNvSpPr>
          <p:nvPr/>
        </p:nvSpPr>
        <p:spPr>
          <a:xfrm>
            <a:off x="3479125" y="1359954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02</a:t>
            </a:r>
            <a:endParaRPr lang="en" dirty="0"/>
          </a:p>
        </p:txBody>
      </p:sp>
      <p:sp>
        <p:nvSpPr>
          <p:cNvPr id="24" name="Google Shape;932;p60">
            <a:extLst>
              <a:ext uri="{FF2B5EF4-FFF2-40B4-BE49-F238E27FC236}">
                <a16:creationId xmlns:a16="http://schemas.microsoft.com/office/drawing/2014/main" id="{413D7C39-6F93-5BD4-2A40-294D0C56619D}"/>
              </a:ext>
            </a:extLst>
          </p:cNvPr>
          <p:cNvSpPr txBox="1">
            <a:spLocks/>
          </p:cNvSpPr>
          <p:nvPr/>
        </p:nvSpPr>
        <p:spPr>
          <a:xfrm>
            <a:off x="5093996" y="1804106"/>
            <a:ext cx="172365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BMI </a:t>
            </a:r>
          </a:p>
        </p:txBody>
      </p:sp>
      <p:sp>
        <p:nvSpPr>
          <p:cNvPr id="25" name="Google Shape;935;p60">
            <a:extLst>
              <a:ext uri="{FF2B5EF4-FFF2-40B4-BE49-F238E27FC236}">
                <a16:creationId xmlns:a16="http://schemas.microsoft.com/office/drawing/2014/main" id="{464026FC-3F61-0A75-422C-B01C629B6229}"/>
              </a:ext>
            </a:extLst>
          </p:cNvPr>
          <p:cNvSpPr txBox="1">
            <a:spLocks/>
          </p:cNvSpPr>
          <p:nvPr/>
        </p:nvSpPr>
        <p:spPr>
          <a:xfrm>
            <a:off x="5419496" y="1345983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03</a:t>
            </a:r>
            <a:endParaRPr lang="en" dirty="0"/>
          </a:p>
        </p:txBody>
      </p:sp>
      <p:sp>
        <p:nvSpPr>
          <p:cNvPr id="26" name="Google Shape;932;p60">
            <a:extLst>
              <a:ext uri="{FF2B5EF4-FFF2-40B4-BE49-F238E27FC236}">
                <a16:creationId xmlns:a16="http://schemas.microsoft.com/office/drawing/2014/main" id="{A970A69D-45FA-BB18-2DD6-8845D7D135EB}"/>
              </a:ext>
            </a:extLst>
          </p:cNvPr>
          <p:cNvSpPr txBox="1">
            <a:spLocks/>
          </p:cNvSpPr>
          <p:nvPr/>
        </p:nvSpPr>
        <p:spPr>
          <a:xfrm>
            <a:off x="6710975" y="1808827"/>
            <a:ext cx="172365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Insulin </a:t>
            </a:r>
          </a:p>
        </p:txBody>
      </p:sp>
      <p:sp>
        <p:nvSpPr>
          <p:cNvPr id="27" name="Google Shape;935;p60">
            <a:extLst>
              <a:ext uri="{FF2B5EF4-FFF2-40B4-BE49-F238E27FC236}">
                <a16:creationId xmlns:a16="http://schemas.microsoft.com/office/drawing/2014/main" id="{9540946E-5641-07F9-F8A0-F44D595DB690}"/>
              </a:ext>
            </a:extLst>
          </p:cNvPr>
          <p:cNvSpPr txBox="1">
            <a:spLocks/>
          </p:cNvSpPr>
          <p:nvPr/>
        </p:nvSpPr>
        <p:spPr>
          <a:xfrm>
            <a:off x="7036475" y="1350704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04</a:t>
            </a:r>
            <a:endParaRPr lang="en" dirty="0"/>
          </a:p>
        </p:txBody>
      </p:sp>
      <p:sp>
        <p:nvSpPr>
          <p:cNvPr id="28" name="Google Shape;932;p60">
            <a:extLst>
              <a:ext uri="{FF2B5EF4-FFF2-40B4-BE49-F238E27FC236}">
                <a16:creationId xmlns:a16="http://schemas.microsoft.com/office/drawing/2014/main" id="{7C97C03D-5808-77E2-44D6-81787D69EEC5}"/>
              </a:ext>
            </a:extLst>
          </p:cNvPr>
          <p:cNvSpPr txBox="1">
            <a:spLocks/>
          </p:cNvSpPr>
          <p:nvPr/>
        </p:nvSpPr>
        <p:spPr>
          <a:xfrm>
            <a:off x="690663" y="3129155"/>
            <a:ext cx="1981964" cy="9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Blood Pressure </a:t>
            </a:r>
          </a:p>
        </p:txBody>
      </p:sp>
      <p:sp>
        <p:nvSpPr>
          <p:cNvPr id="29" name="Google Shape;935;p60">
            <a:extLst>
              <a:ext uri="{FF2B5EF4-FFF2-40B4-BE49-F238E27FC236}">
                <a16:creationId xmlns:a16="http://schemas.microsoft.com/office/drawing/2014/main" id="{A8DB0F77-F9F7-9B13-B03A-0224C2FBC22C}"/>
              </a:ext>
            </a:extLst>
          </p:cNvPr>
          <p:cNvSpPr txBox="1">
            <a:spLocks/>
          </p:cNvSpPr>
          <p:nvPr/>
        </p:nvSpPr>
        <p:spPr>
          <a:xfrm>
            <a:off x="1208365" y="2669389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05</a:t>
            </a:r>
            <a:endParaRPr lang="en" dirty="0"/>
          </a:p>
        </p:txBody>
      </p:sp>
      <p:sp>
        <p:nvSpPr>
          <p:cNvPr id="30" name="Google Shape;932;p60">
            <a:extLst>
              <a:ext uri="{FF2B5EF4-FFF2-40B4-BE49-F238E27FC236}">
                <a16:creationId xmlns:a16="http://schemas.microsoft.com/office/drawing/2014/main" id="{EE560022-C3EE-E418-C0D9-E102C112DCDC}"/>
              </a:ext>
            </a:extLst>
          </p:cNvPr>
          <p:cNvSpPr txBox="1">
            <a:spLocks/>
          </p:cNvSpPr>
          <p:nvPr/>
        </p:nvSpPr>
        <p:spPr>
          <a:xfrm>
            <a:off x="2630225" y="3129155"/>
            <a:ext cx="2157725" cy="86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Skin Thickness</a:t>
            </a:r>
          </a:p>
        </p:txBody>
      </p:sp>
      <p:sp>
        <p:nvSpPr>
          <p:cNvPr id="31" name="Google Shape;935;p60">
            <a:extLst>
              <a:ext uri="{FF2B5EF4-FFF2-40B4-BE49-F238E27FC236}">
                <a16:creationId xmlns:a16="http://schemas.microsoft.com/office/drawing/2014/main" id="{C0A72B40-66F1-0ED2-DE25-AD7C56B98B6F}"/>
              </a:ext>
            </a:extLst>
          </p:cNvPr>
          <p:cNvSpPr txBox="1">
            <a:spLocks/>
          </p:cNvSpPr>
          <p:nvPr/>
        </p:nvSpPr>
        <p:spPr>
          <a:xfrm>
            <a:off x="3251888" y="2669389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06</a:t>
            </a:r>
            <a:endParaRPr lang="en" dirty="0"/>
          </a:p>
        </p:txBody>
      </p:sp>
      <p:sp>
        <p:nvSpPr>
          <p:cNvPr id="898" name="Google Shape;932;p60">
            <a:extLst>
              <a:ext uri="{FF2B5EF4-FFF2-40B4-BE49-F238E27FC236}">
                <a16:creationId xmlns:a16="http://schemas.microsoft.com/office/drawing/2014/main" id="{C511145E-540C-15EC-CE35-81CB7319E534}"/>
              </a:ext>
            </a:extLst>
          </p:cNvPr>
          <p:cNvSpPr txBox="1">
            <a:spLocks/>
          </p:cNvSpPr>
          <p:nvPr/>
        </p:nvSpPr>
        <p:spPr>
          <a:xfrm>
            <a:off x="4645886" y="3130197"/>
            <a:ext cx="2200603" cy="11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Diabetes Pedigree Function</a:t>
            </a:r>
          </a:p>
        </p:txBody>
      </p:sp>
      <p:sp>
        <p:nvSpPr>
          <p:cNvPr id="899" name="Google Shape;935;p60">
            <a:extLst>
              <a:ext uri="{FF2B5EF4-FFF2-40B4-BE49-F238E27FC236}">
                <a16:creationId xmlns:a16="http://schemas.microsoft.com/office/drawing/2014/main" id="{E42ABAE7-D363-449D-E3C5-04ED02B019FE}"/>
              </a:ext>
            </a:extLst>
          </p:cNvPr>
          <p:cNvSpPr txBox="1">
            <a:spLocks/>
          </p:cNvSpPr>
          <p:nvPr/>
        </p:nvSpPr>
        <p:spPr>
          <a:xfrm>
            <a:off x="5224611" y="2669389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07</a:t>
            </a:r>
            <a:endParaRPr lang="en" dirty="0"/>
          </a:p>
        </p:txBody>
      </p:sp>
      <p:sp>
        <p:nvSpPr>
          <p:cNvPr id="900" name="Google Shape;932;p60">
            <a:extLst>
              <a:ext uri="{FF2B5EF4-FFF2-40B4-BE49-F238E27FC236}">
                <a16:creationId xmlns:a16="http://schemas.microsoft.com/office/drawing/2014/main" id="{A177C208-2ADE-9316-741F-51909BBFC070}"/>
              </a:ext>
            </a:extLst>
          </p:cNvPr>
          <p:cNvSpPr txBox="1">
            <a:spLocks/>
          </p:cNvSpPr>
          <p:nvPr/>
        </p:nvSpPr>
        <p:spPr>
          <a:xfrm>
            <a:off x="6693900" y="3139974"/>
            <a:ext cx="172365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5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Age</a:t>
            </a:r>
          </a:p>
        </p:txBody>
      </p:sp>
      <p:sp>
        <p:nvSpPr>
          <p:cNvPr id="901" name="Google Shape;935;p60">
            <a:extLst>
              <a:ext uri="{FF2B5EF4-FFF2-40B4-BE49-F238E27FC236}">
                <a16:creationId xmlns:a16="http://schemas.microsoft.com/office/drawing/2014/main" id="{FB59BABE-6EBB-0E77-01C8-B7C43EC24B40}"/>
              </a:ext>
            </a:extLst>
          </p:cNvPr>
          <p:cNvSpPr txBox="1">
            <a:spLocks/>
          </p:cNvSpPr>
          <p:nvPr/>
        </p:nvSpPr>
        <p:spPr>
          <a:xfrm>
            <a:off x="7099714" y="2672531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 b="0" i="0" u="none" strike="noStrike" cap="none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08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2565C-AC36-1635-48C0-290AC5DD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48E1B1-1F62-7B53-7E7D-20749EB02914}"/>
              </a:ext>
            </a:extLst>
          </p:cNvPr>
          <p:cNvSpPr/>
          <p:nvPr/>
        </p:nvSpPr>
        <p:spPr>
          <a:xfrm>
            <a:off x="2557731" y="1488028"/>
            <a:ext cx="1778208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Heatmap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8E1B1-1F62-7B53-7E7D-20749EB02914}"/>
              </a:ext>
            </a:extLst>
          </p:cNvPr>
          <p:cNvSpPr/>
          <p:nvPr/>
        </p:nvSpPr>
        <p:spPr>
          <a:xfrm>
            <a:off x="88229" y="1488028"/>
            <a:ext cx="1780330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Box Plot/ QQ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057CF-AD47-67BD-F610-6589315BD98B}"/>
              </a:ext>
            </a:extLst>
          </p:cNvPr>
          <p:cNvSpPr/>
          <p:nvPr/>
        </p:nvSpPr>
        <p:spPr>
          <a:xfrm>
            <a:off x="4996130" y="1504349"/>
            <a:ext cx="1697029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05948A-786C-7548-59C7-B814D4F58EE0}"/>
              </a:ext>
            </a:extLst>
          </p:cNvPr>
          <p:cNvSpPr/>
          <p:nvPr/>
        </p:nvSpPr>
        <p:spPr>
          <a:xfrm>
            <a:off x="45447" y="2701515"/>
            <a:ext cx="1552867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Logistic Regression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C7823B-3BAF-C051-2702-B1094AAD0917}"/>
              </a:ext>
            </a:extLst>
          </p:cNvPr>
          <p:cNvCxnSpPr>
            <a:cxnSpLocks/>
          </p:cNvCxnSpPr>
          <p:nvPr/>
        </p:nvCxnSpPr>
        <p:spPr>
          <a:xfrm>
            <a:off x="4379632" y="1774378"/>
            <a:ext cx="616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B09087F-50DD-7299-E332-92B94493C994}"/>
              </a:ext>
            </a:extLst>
          </p:cNvPr>
          <p:cNvCxnSpPr>
            <a:cxnSpLocks/>
          </p:cNvCxnSpPr>
          <p:nvPr/>
        </p:nvCxnSpPr>
        <p:spPr>
          <a:xfrm rot="5400000">
            <a:off x="8009861" y="2020880"/>
            <a:ext cx="1295795" cy="561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71A000-FE61-A7A7-2CA0-35D66B09B355}"/>
              </a:ext>
            </a:extLst>
          </p:cNvPr>
          <p:cNvCxnSpPr>
            <a:cxnSpLocks/>
          </p:cNvCxnSpPr>
          <p:nvPr/>
        </p:nvCxnSpPr>
        <p:spPr>
          <a:xfrm flipH="1">
            <a:off x="6326155" y="2874518"/>
            <a:ext cx="590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02398-BF0B-936C-195D-3ABB7BCF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9" y="1671817"/>
            <a:ext cx="780356" cy="237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BDE744-522D-75DF-0794-633BB709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70" y="1413581"/>
            <a:ext cx="1697030" cy="841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0A1C0-E6D5-14FC-D2C8-A77A4FE1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7" y="1692040"/>
            <a:ext cx="780356" cy="2377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FADAF-DD68-7058-0258-80C20B04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094" y="2592197"/>
            <a:ext cx="1459821" cy="6035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1BBEFA-34C1-FEC9-18DB-CE4C59F9F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25" y="2638744"/>
            <a:ext cx="1697030" cy="6035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56E5BF-0AE7-68D1-634C-EA713277B4D7}"/>
              </a:ext>
            </a:extLst>
          </p:cNvPr>
          <p:cNvSpPr/>
          <p:nvPr/>
        </p:nvSpPr>
        <p:spPr>
          <a:xfrm>
            <a:off x="2085975" y="2670659"/>
            <a:ext cx="1952492" cy="603556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K-nearest neighbors(k-NN)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1497D9-B493-F01D-17B7-A612FD08C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911" y="2845008"/>
            <a:ext cx="755970" cy="23776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8F8CAF-9491-404E-A697-E81993292809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02630" y="2972437"/>
            <a:ext cx="48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7D079B64-C46D-AA0F-BA20-66C530F51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15005" y="3274215"/>
            <a:ext cx="656978" cy="110490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5499A4B-BA76-2FC8-89AA-0F46BAF98A09}"/>
              </a:ext>
            </a:extLst>
          </p:cNvPr>
          <p:cNvSpPr/>
          <p:nvPr/>
        </p:nvSpPr>
        <p:spPr>
          <a:xfrm>
            <a:off x="1195655" y="3915002"/>
            <a:ext cx="2561957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Ensemble Classifier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7AA9F05-91A6-22CC-A7F4-BB2F3F60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11" y="4107079"/>
            <a:ext cx="1347841" cy="23776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DCFFFDF-097E-C5AC-DAE5-218D4DEBEDA7}"/>
              </a:ext>
            </a:extLst>
          </p:cNvPr>
          <p:cNvSpPr/>
          <p:nvPr/>
        </p:nvSpPr>
        <p:spPr>
          <a:xfrm>
            <a:off x="4898286" y="3872119"/>
            <a:ext cx="2561957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Final Evaluation</a:t>
            </a:r>
          </a:p>
        </p:txBody>
      </p:sp>
    </p:spTree>
    <p:extLst>
      <p:ext uri="{BB962C8B-B14F-4D97-AF65-F5344CB8AC3E}">
        <p14:creationId xmlns:p14="http://schemas.microsoft.com/office/powerpoint/2010/main" val="11403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Preparation and Preprocessing </a:t>
            </a:r>
            <a:endParaRPr sz="2800" dirty="0"/>
          </a:p>
        </p:txBody>
      </p:sp>
      <p:sp>
        <p:nvSpPr>
          <p:cNvPr id="1210" name="Google Shape;1210;p64"/>
          <p:cNvSpPr txBox="1">
            <a:spLocks noGrp="1"/>
          </p:cNvSpPr>
          <p:nvPr>
            <p:ph type="body" idx="2"/>
          </p:nvPr>
        </p:nvSpPr>
        <p:spPr>
          <a:xfrm>
            <a:off x="708991" y="1046933"/>
            <a:ext cx="7712674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Split the data into train and test (75%, 25%)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Remove duplicates records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Replace the Nans values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Remove outliers using boxplot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Remove less important features</a:t>
            </a:r>
          </a:p>
        </p:txBody>
      </p:sp>
      <p:sp>
        <p:nvSpPr>
          <p:cNvPr id="1211" name="Google Shape;1211;p64">
            <a:hlinkClick r:id="rId3" action="ppaction://hlinksldjump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2" name="Google Shape;1212;p64">
            <a:hlinkClick r:id="rId4" action="ppaction://hlinksldjump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13" name="Google Shape;1213;p64">
            <a:hlinkClick r:id=""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14" name="Google Shape;1214;p64">
            <a:hlinkClick r:id=""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avLst/>
            <a:gdLst/>
            <a:ahLst/>
            <a:cxnLst/>
            <a:rect l="l" t="t" r="r" b="b"/>
            <a:pathLst>
              <a:path w="157096" h="209178" extrusionOk="0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4883F-F611-05BD-E65A-C99F7986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344" y="941525"/>
            <a:ext cx="7721400" cy="3302100"/>
          </a:xfrm>
        </p:spPr>
        <p:txBody>
          <a:bodyPr/>
          <a:lstStyle/>
          <a:p>
            <a:pPr marL="15240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                                                                       After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83347-B18A-4284-A9AA-A31260D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null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D5FD8-CB2B-7290-AEFE-46F3ADBC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" y="1809809"/>
            <a:ext cx="4141036" cy="284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5625F-0C77-1095-D16C-CD121434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08" y="1809809"/>
            <a:ext cx="4776690" cy="28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51329-CC20-F23B-E7AD-20AEEBD26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l">
              <a:buNone/>
            </a:pPr>
            <a:r>
              <a:rPr lang="en-US" sz="1600" b="0" i="0" dirty="0">
                <a:effectLst/>
                <a:latin typeface="Cairo" panose="020B0604020202020204" charset="-78"/>
                <a:cs typeface="Cairo" panose="020B0604020202020204" charset="-78"/>
              </a:rPr>
              <a:t>Due to this, predictions will be biased towards </a:t>
            </a:r>
          </a:p>
          <a:p>
            <a:pPr marL="152400" indent="0" algn="l">
              <a:buNone/>
            </a:pPr>
            <a:r>
              <a:rPr lang="en-US" sz="1600" b="1" i="0" dirty="0">
                <a:effectLst/>
                <a:latin typeface="Cairo" panose="020B0604020202020204" charset="-78"/>
                <a:cs typeface="Cairo" panose="020B0604020202020204" charset="-78"/>
              </a:rPr>
              <a:t>Non-Diabetes</a:t>
            </a:r>
            <a:r>
              <a:rPr lang="en-US" sz="1600" b="0" i="0" dirty="0">
                <a:effectLst/>
                <a:latin typeface="Cairo" panose="020B0604020202020204" charset="-78"/>
                <a:cs typeface="Cairo" panose="020B0604020202020204" charset="-78"/>
              </a:rPr>
              <a:t> cases. </a:t>
            </a:r>
            <a:r>
              <a:rPr lang="en-US" sz="1600" dirty="0">
                <a:latin typeface="Cairo" panose="020B0604020202020204" charset="-78"/>
                <a:cs typeface="Cairo" panose="020B0604020202020204" charset="-78"/>
              </a:rPr>
              <a:t>S</a:t>
            </a:r>
            <a:r>
              <a:rPr lang="en-US" sz="1600" b="0" i="0" dirty="0">
                <a:effectLst/>
                <a:latin typeface="Cairo" panose="020B0604020202020204" charset="-78"/>
                <a:cs typeface="Cairo" panose="020B0604020202020204" charset="-78"/>
              </a:rPr>
              <a:t>o, we must </a:t>
            </a:r>
            <a:r>
              <a:rPr lang="en-US" sz="1600" b="1" i="0" dirty="0">
                <a:effectLst/>
                <a:latin typeface="Cairo" panose="020B0604020202020204" charset="-78"/>
                <a:cs typeface="Cairo" panose="020B0604020202020204" charset="-78"/>
              </a:rPr>
              <a:t>balance</a:t>
            </a:r>
            <a:r>
              <a:rPr lang="en-US" sz="1600" b="0" i="0" dirty="0">
                <a:effectLst/>
                <a:latin typeface="Cairo" panose="020B0604020202020204" charset="-78"/>
                <a:cs typeface="Cairo" panose="020B0604020202020204" charset="-78"/>
              </a:rPr>
              <a:t> this class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F6C4D-33EB-DB21-15D6-86FF02E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is unbalanced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87C2-CD0D-D9EE-53DD-11BE6E66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20" y="1212897"/>
            <a:ext cx="2834886" cy="33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48FFC-292E-5E58-4F80-B1947D3F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D7A903-189E-F7D1-097F-8CC4F6CF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7E7E-1313-C5E0-E1A1-A32FF57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5" y="1266775"/>
            <a:ext cx="7965281" cy="34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41298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372</Words>
  <Application>Microsoft Office PowerPoint</Application>
  <PresentationFormat>On-screen Show (16:9)</PresentationFormat>
  <Paragraphs>99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Times New Roman</vt:lpstr>
      <vt:lpstr>Cairo</vt:lpstr>
      <vt:lpstr>Bungee</vt:lpstr>
      <vt:lpstr>Bahnschrift SemiCondensed</vt:lpstr>
      <vt:lpstr>Roboto Condensed Light</vt:lpstr>
      <vt:lpstr>Arial</vt:lpstr>
      <vt:lpstr>World Diabetes Day by Slidesgo</vt:lpstr>
      <vt:lpstr>DIABETES Classificatin </vt:lpstr>
      <vt:lpstr>Outlines</vt:lpstr>
      <vt:lpstr>Problem definition</vt:lpstr>
      <vt:lpstr>The used dataset</vt:lpstr>
      <vt:lpstr>Methods</vt:lpstr>
      <vt:lpstr>Preparation and Preprocessing </vt:lpstr>
      <vt:lpstr>Check null value</vt:lpstr>
      <vt:lpstr>The dataset is unbalanced</vt:lpstr>
      <vt:lpstr>Exploratory data analysis</vt:lpstr>
      <vt:lpstr>Exploratory data analysis</vt:lpstr>
      <vt:lpstr>Exploratory data analysis</vt:lpstr>
      <vt:lpstr>Results</vt:lpstr>
      <vt:lpstr>Correlation</vt:lpstr>
      <vt:lpstr>Correlation</vt:lpstr>
      <vt:lpstr>Feature selection</vt:lpstr>
      <vt:lpstr>Our models</vt:lpstr>
      <vt:lpstr>Final evaluation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Classificatin </dc:title>
  <cp:lastModifiedBy>Abdallah Ashraf Elsaadany</cp:lastModifiedBy>
  <cp:revision>9</cp:revision>
  <dcterms:modified xsi:type="dcterms:W3CDTF">2023-01-27T21:49:11Z</dcterms:modified>
</cp:coreProperties>
</file>