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0" r:id="rId5"/>
    <p:sldId id="259" r:id="rId6"/>
    <p:sldId id="264" r:id="rId7"/>
    <p:sldId id="258" r:id="rId8"/>
    <p:sldId id="265" r:id="rId9"/>
    <p:sldId id="261" r:id="rId10"/>
    <p:sldId id="266" r:id="rId11"/>
    <p:sldId id="267" r:id="rId12"/>
    <p:sldId id="262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5D635-168C-4B21-AA34-D8AA0D795074}" v="3" dt="2020-01-09T06:00:20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俊佑" userId="9ec6af78-2933-48ea-b489-0b5aafc14629" providerId="ADAL" clId="{C3C5D635-168C-4B21-AA34-D8AA0D795074}"/>
    <pc:docChg chg="addSld modSld">
      <pc:chgData name="陳俊佑" userId="9ec6af78-2933-48ea-b489-0b5aafc14629" providerId="ADAL" clId="{C3C5D635-168C-4B21-AA34-D8AA0D795074}" dt="2020-01-09T06:00:20.580" v="29"/>
      <pc:docMkLst>
        <pc:docMk/>
      </pc:docMkLst>
      <pc:sldChg chg="modSp">
        <pc:chgData name="陳俊佑" userId="9ec6af78-2933-48ea-b489-0b5aafc14629" providerId="ADAL" clId="{C3C5D635-168C-4B21-AA34-D8AA0D795074}" dt="2020-01-09T05:57:44.282" v="16" actId="20577"/>
        <pc:sldMkLst>
          <pc:docMk/>
          <pc:sldMk cId="336901186" sldId="263"/>
        </pc:sldMkLst>
        <pc:spChg chg="mod">
          <ac:chgData name="陳俊佑" userId="9ec6af78-2933-48ea-b489-0b5aafc14629" providerId="ADAL" clId="{C3C5D635-168C-4B21-AA34-D8AA0D795074}" dt="2020-01-09T05:57:44.282" v="16" actId="20577"/>
          <ac:spMkLst>
            <pc:docMk/>
            <pc:sldMk cId="336901186" sldId="263"/>
            <ac:spMk id="3" creationId="{1D2605DD-33FC-451A-9981-29E3D24C30FA}"/>
          </ac:spMkLst>
        </pc:spChg>
      </pc:sldChg>
      <pc:sldChg chg="modSp add">
        <pc:chgData name="陳俊佑" userId="9ec6af78-2933-48ea-b489-0b5aafc14629" providerId="ADAL" clId="{C3C5D635-168C-4B21-AA34-D8AA0D795074}" dt="2020-01-09T06:00:20.580" v="29"/>
        <pc:sldMkLst>
          <pc:docMk/>
          <pc:sldMk cId="1714276560" sldId="268"/>
        </pc:sldMkLst>
        <pc:spChg chg="mod">
          <ac:chgData name="陳俊佑" userId="9ec6af78-2933-48ea-b489-0b5aafc14629" providerId="ADAL" clId="{C3C5D635-168C-4B21-AA34-D8AA0D795074}" dt="2020-01-09T05:57:53.624" v="28" actId="20577"/>
          <ac:spMkLst>
            <pc:docMk/>
            <pc:sldMk cId="1714276560" sldId="268"/>
            <ac:spMk id="2" creationId="{55630817-DC5F-4CA6-ACB2-4B8B0E255803}"/>
          </ac:spMkLst>
        </pc:spChg>
        <pc:spChg chg="mod">
          <ac:chgData name="陳俊佑" userId="9ec6af78-2933-48ea-b489-0b5aafc14629" providerId="ADAL" clId="{C3C5D635-168C-4B21-AA34-D8AA0D795074}" dt="2020-01-09T06:00:20.580" v="29"/>
          <ac:spMkLst>
            <pc:docMk/>
            <pc:sldMk cId="1714276560" sldId="268"/>
            <ac:spMk id="3" creationId="{DED74613-77DB-4E58-BE27-DDAEC9E8BA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A565-12CA-47DB-B141-ADAC8B36F7A8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37769-BA9F-435D-BE3A-FC71B9798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9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3P1XIuHH-MA1W1MQHmBQZbEDSqxfh80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https://drive.google.com/open?id=13P1XIuHH-MA1W1MQHmBQZbEDSqxfh80D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37769-BA9F-435D-BE3A-FC71B97989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2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5379F-E521-42E1-AF80-7E23F7B6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9F5582-4710-4C0E-8F76-14248E71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10755-3D2D-4788-94E0-209E6E1D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8A569E-1E64-43E4-9A21-A2355309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7D548-B3CC-4DD6-9A25-06E549F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04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05475-6C5A-48D2-823F-B696F1D4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87F4C9-3BA8-4BE1-BD33-1A966A51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1B5EB-F213-4C74-B188-864ED026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2EBBD-9F75-46B8-91A4-F5467E38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C56D11-02DD-4AEF-9612-EC242DEC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2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E3BAFC-EDDB-409C-82E5-2EB727815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E62546-1339-4E2A-91FC-9B086A47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D8125D-B5C0-4003-84A7-5468F918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BF327F-185D-413C-AEF2-5E067302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E4E2B8-9BE3-4A6B-B6E5-E78FC409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2BA77-C216-46ED-BFE3-4F5357A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56319A-6351-41CD-AAC4-A0762237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F19C5-CF53-4C1F-80FB-7BC08C98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60922-57EB-4ED5-AFCD-85184F87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80D0D-2EFA-4946-BA08-B6780770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EDC6E-9CE9-4944-BDDE-9FAE6D4D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279DC4-8A67-4763-81D3-938ECE39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A65DBF-4A1B-4217-9B12-6254B1AD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776DA-4403-4F34-A383-B5B03D6F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AA241-2889-43AD-9CD0-70B01FC0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7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1DFA-C29D-4CBB-B4AB-B1C0257C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C7289-0E52-4B40-908D-F17E3AC0A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8B9E43-0F31-40D3-8F94-AE888851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B9BBC-12DE-4582-918E-74E8C70A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52672-D594-4EE6-91C8-8D1C77FA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A1FD3A-7052-48E2-B805-8A1DC0AE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3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FA689-6406-459C-938A-5A47EE67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1AFC1-2693-4DD5-B329-5DE5E730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3C69CA-1A84-43FF-97BA-5F98DA240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54F28A-AF9E-4526-AE8A-2DBF1F28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6FAD47-3641-4FC8-ACAD-E2D54AAF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507A19-B74C-4E84-A699-42A6D53C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B7F0F4-4A48-4272-9AEE-806BA7B2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3941D1-5120-4A44-B02F-0BF7FE1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4C4B7-DB93-4344-9CEB-7B3D1E87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373E34-0F70-4FE8-99D7-6055C936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07426B-2F0F-44AB-97EA-74B2B221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2748B-DC06-4BAA-BAC3-A760E557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6AAB04-A33F-4EA2-A8FE-D6AE06D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EA8080-4F83-420D-A5B0-C6CC5057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497D3-F0EB-4F11-B046-54136960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0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87D34-3D47-4DC2-991F-C116B1AA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7BF14-BF58-4AFA-AF95-484CA37A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488A2E-2227-4BF2-AFAC-3B745CC9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7DFDD-3EB2-4E57-A68D-72A44324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7A52A8-1E70-4B27-9322-F1131CAA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D50EBA-1141-4A1D-A2D3-2740085C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49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62478-5A98-4793-A685-F2C3308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DA353A-EC86-49A2-B0BB-FBE59643A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B56BF4-3118-4356-82A6-BEB1DFA2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F46272-26F7-45CE-9770-9D763DA1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5AD246-3BDF-4973-8C13-7ABBFD83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A91C06-514D-4352-A1A0-4CD26206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F31AD0-BD2B-42E6-8433-13D28D55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BA655-CCB5-4974-8F4B-6AB67BA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DF819-D4B2-4BF8-9A38-E79DE6E19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5D75-55FF-4AEB-9CF5-2924562FC7E6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D972F-396E-49D2-A45B-3F3886BB9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02785-0A21-4622-82F3-4931053D9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76B1-7EB9-4746-A6FB-A339A251B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71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proposals/technology.om2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FE622-8BFC-45F3-9FF6-7656E7F12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7B081B-07CD-4D92-9763-5DF647E81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P76074436 </a:t>
            </a:r>
            <a:r>
              <a:rPr lang="zh-TW" altLang="en-US" dirty="0"/>
              <a:t>陳俊佑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264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7BDA-0297-4FFA-A527-192D6E8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B4D8C-0988-4203-8235-72A4A5E3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Gateway Application (GA):</a:t>
            </a:r>
          </a:p>
          <a:p>
            <a:pPr lvl="1"/>
            <a:r>
              <a:rPr lang="en-US" altLang="zh-TW" dirty="0"/>
              <a:t>File: GA.py</a:t>
            </a:r>
          </a:p>
          <a:p>
            <a:pPr lvl="1"/>
            <a:r>
              <a:rPr lang="en-US" altLang="zh-TW" dirty="0"/>
              <a:t>Goal: subscription in OM2M and data transmission to mobile</a:t>
            </a:r>
          </a:p>
          <a:p>
            <a:pPr lvl="1"/>
            <a:r>
              <a:rPr lang="en-US" altLang="zh-TW" dirty="0"/>
              <a:t>Implementation: Python3 </a:t>
            </a:r>
          </a:p>
          <a:p>
            <a:pPr lvl="2"/>
            <a:r>
              <a:rPr lang="en-US" altLang="zh-TW" dirty="0"/>
              <a:t>Lib: Requests (HTTP Restful API)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Lib: Flask (HTTP Server)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2A63B3-1995-4662-9CC1-2C015593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4177"/>
            <a:ext cx="5479255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5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7BDA-0297-4FFA-A527-192D6E8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B4D8C-0988-4203-8235-72A4A5E3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Device Temperature:</a:t>
            </a:r>
          </a:p>
          <a:p>
            <a:pPr lvl="1"/>
            <a:r>
              <a:rPr lang="en-US" altLang="zh-TW" dirty="0"/>
              <a:t>Goal: transfer temperature data to Internet</a:t>
            </a:r>
          </a:p>
          <a:p>
            <a:pPr lvl="1"/>
            <a:r>
              <a:rPr lang="en-US" altLang="zh-TW" dirty="0"/>
              <a:t>Implementation: Python3 </a:t>
            </a:r>
          </a:p>
          <a:p>
            <a:pPr lvl="2"/>
            <a:r>
              <a:rPr lang="en-US" altLang="zh-TW" dirty="0"/>
              <a:t>Lib: Requests (HTTP Restful API)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Lib: </a:t>
            </a:r>
            <a:r>
              <a:rPr lang="en-US" altLang="zh-TW" dirty="0" err="1"/>
              <a:t>Tkinter</a:t>
            </a:r>
            <a:r>
              <a:rPr lang="en-US" altLang="zh-TW" dirty="0"/>
              <a:t> (GUI)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884972-095F-4B26-91FB-26D49A59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860" y="655449"/>
            <a:ext cx="2720576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5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7BDA-0297-4FFA-A527-192D6E8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B4D8C-0988-4203-8235-72A4A5E3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49478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Device Fan:</a:t>
            </a:r>
          </a:p>
          <a:p>
            <a:pPr lvl="1"/>
            <a:r>
              <a:rPr lang="en-US" altLang="zh-TW" dirty="0"/>
              <a:t>Goal: transfer fan status and receive instruction from Internet</a:t>
            </a:r>
          </a:p>
          <a:p>
            <a:pPr lvl="1"/>
            <a:r>
              <a:rPr lang="en-US" altLang="zh-TW" dirty="0"/>
              <a:t>Implementation: Python3 </a:t>
            </a:r>
          </a:p>
          <a:p>
            <a:pPr lvl="2"/>
            <a:r>
              <a:rPr lang="en-US" altLang="zh-TW" dirty="0"/>
              <a:t>Lib: Requests (HTTP Restful API)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Lib: </a:t>
            </a:r>
            <a:r>
              <a:rPr lang="en-US" altLang="zh-TW" dirty="0" err="1"/>
              <a:t>Tkinter</a:t>
            </a:r>
            <a:r>
              <a:rPr lang="en-US" altLang="zh-TW" dirty="0"/>
              <a:t> (GUI)</a:t>
            </a:r>
          </a:p>
          <a:p>
            <a:pPr lvl="2"/>
            <a:r>
              <a:rPr lang="en-US" altLang="zh-TW" dirty="0"/>
              <a:t>Control Level: </a:t>
            </a:r>
          </a:p>
          <a:p>
            <a:pPr lvl="3"/>
            <a:r>
              <a:rPr lang="en-US" altLang="zh-TW" dirty="0"/>
              <a:t>Strong: temp &gt; A</a:t>
            </a:r>
          </a:p>
          <a:p>
            <a:pPr lvl="3"/>
            <a:r>
              <a:rPr lang="en-US" altLang="zh-TW" dirty="0"/>
              <a:t>Mid: A &gt;= temp &gt; B</a:t>
            </a:r>
          </a:p>
          <a:p>
            <a:pPr lvl="3"/>
            <a:r>
              <a:rPr lang="en-US" altLang="zh-TW" dirty="0"/>
              <a:t>Week: B &gt;= temp &gt; C</a:t>
            </a:r>
          </a:p>
          <a:p>
            <a:pPr lvl="3"/>
            <a:r>
              <a:rPr lang="en-US" altLang="zh-TW" dirty="0"/>
              <a:t>Off:  temp &lt;= C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718E4B-C2D1-483E-A6A8-D38477E0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99" y="1825624"/>
            <a:ext cx="4343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30817-DC5F-4CA6-ACB2-4B8B0E25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74613-77DB-4E58-BE27-DDAEC9E8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https://github.com/a60504a60504/om2m_LAB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2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53B98-D9ED-4B23-AA85-710C55B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605DD-33FC-451A-9981-29E3D24C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pPr lvl="1"/>
            <a:r>
              <a:rPr lang="en-US" altLang="zh-TW" dirty="0"/>
              <a:t>Original</a:t>
            </a:r>
          </a:p>
          <a:p>
            <a:pPr lvl="1"/>
            <a:r>
              <a:rPr lang="en-US" altLang="zh-TW" dirty="0"/>
              <a:t>OM2M</a:t>
            </a:r>
          </a:p>
          <a:p>
            <a:pPr lvl="1"/>
            <a:r>
              <a:rPr lang="en-US" altLang="zh-TW" dirty="0"/>
              <a:t>Design</a:t>
            </a:r>
          </a:p>
          <a:p>
            <a:r>
              <a:rPr lang="en-US" altLang="zh-TW" dirty="0"/>
              <a:t>Demo</a:t>
            </a:r>
          </a:p>
          <a:p>
            <a:r>
              <a:rPr lang="en-US" altLang="zh-TW" dirty="0" err="1"/>
              <a:t>Github</a:t>
            </a:r>
            <a:r>
              <a:rPr lang="en-US" altLang="zh-TW" dirty="0"/>
              <a:t> 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0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238-0649-4C55-B8D6-39B32293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 Architecture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E14E37D-AEB1-4B67-BA8B-2EF266580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268" y="1825625"/>
            <a:ext cx="5885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1F45F-ABA1-45B3-A8F0-AD3B552B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OM2M 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766F1A2-1DDF-438B-88AB-5728BAB1D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992" y="1825625"/>
            <a:ext cx="6242015" cy="43513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7925ED-DF68-4145-9D3D-7B185EA84063}"/>
              </a:ext>
            </a:extLst>
          </p:cNvPr>
          <p:cNvSpPr txBox="1"/>
          <p:nvPr/>
        </p:nvSpPr>
        <p:spPr>
          <a:xfrm>
            <a:off x="-1" y="621166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[1] The Eclipse Foundation, “OM2M,” Project OM2M.[Online].</a:t>
            </a:r>
            <a:br>
              <a:rPr lang="en-US" altLang="zh-TW" dirty="0"/>
            </a:br>
            <a:r>
              <a:rPr lang="en-US" altLang="zh-TW" dirty="0"/>
              <a:t>      Available: </a:t>
            </a:r>
            <a:r>
              <a:rPr lang="en-US" altLang="zh-TW" dirty="0">
                <a:hlinkClick r:id="rId3"/>
              </a:rPr>
              <a:t>https://www.eclipse.org/proposals/technology.om2m/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22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22238-0649-4C55-B8D6-39B32293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365125"/>
            <a:ext cx="10664858" cy="1325563"/>
          </a:xfrm>
        </p:spPr>
        <p:txBody>
          <a:bodyPr/>
          <a:lstStyle/>
          <a:p>
            <a:r>
              <a:rPr lang="en-US" altLang="zh-TW" dirty="0"/>
              <a:t>Design Architecture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E14E37D-AEB1-4B67-BA8B-2EF266580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268" y="1825625"/>
            <a:ext cx="5885463" cy="435133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83520DD8-1B58-4DF2-A791-750FF58295A3}"/>
              </a:ext>
            </a:extLst>
          </p:cNvPr>
          <p:cNvSpPr/>
          <p:nvPr/>
        </p:nvSpPr>
        <p:spPr>
          <a:xfrm>
            <a:off x="3289955" y="3082565"/>
            <a:ext cx="5674936" cy="123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E23AEE9-16BF-4DF1-971D-75C4F32E7326}"/>
              </a:ext>
            </a:extLst>
          </p:cNvPr>
          <p:cNvSpPr/>
          <p:nvPr/>
        </p:nvSpPr>
        <p:spPr>
          <a:xfrm>
            <a:off x="3258531" y="4779242"/>
            <a:ext cx="5674936" cy="123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B354C77-1F4A-45FF-B175-3B66DDFA8C82}"/>
              </a:ext>
            </a:extLst>
          </p:cNvPr>
          <p:cNvSpPr/>
          <p:nvPr/>
        </p:nvSpPr>
        <p:spPr>
          <a:xfrm>
            <a:off x="6127423" y="3217502"/>
            <a:ext cx="1321325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Network SCL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C4379C4-5172-48D8-804F-C1034DA037CA}"/>
              </a:ext>
            </a:extLst>
          </p:cNvPr>
          <p:cNvSpPr/>
          <p:nvPr/>
        </p:nvSpPr>
        <p:spPr>
          <a:xfrm>
            <a:off x="7456604" y="3082565"/>
            <a:ext cx="1508287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Network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DA639-E7D5-4ED2-9E3F-847550AC3F47}"/>
              </a:ext>
            </a:extLst>
          </p:cNvPr>
          <p:cNvSpPr/>
          <p:nvPr/>
        </p:nvSpPr>
        <p:spPr>
          <a:xfrm>
            <a:off x="4821811" y="3332374"/>
            <a:ext cx="1242767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Gateway SCL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C09BD7B-CE0C-4ECD-B997-EDF48E7CA4AA}"/>
              </a:ext>
            </a:extLst>
          </p:cNvPr>
          <p:cNvSpPr/>
          <p:nvPr/>
        </p:nvSpPr>
        <p:spPr>
          <a:xfrm>
            <a:off x="3305668" y="3524053"/>
            <a:ext cx="1508287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Gateway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D79F688-A023-4AF7-B62E-72DA6FA98860}"/>
              </a:ext>
            </a:extLst>
          </p:cNvPr>
          <p:cNvSpPr/>
          <p:nvPr/>
        </p:nvSpPr>
        <p:spPr>
          <a:xfrm>
            <a:off x="4059811" y="5043041"/>
            <a:ext cx="1615121" cy="5453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IoT Device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Temperature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002014-0466-46A3-ACB6-B35582D7BC91}"/>
              </a:ext>
            </a:extLst>
          </p:cNvPr>
          <p:cNvSpPr/>
          <p:nvPr/>
        </p:nvSpPr>
        <p:spPr>
          <a:xfrm>
            <a:off x="6595626" y="5043041"/>
            <a:ext cx="1615121" cy="5453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IoT Device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Fan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B0323A-C594-4B6C-B6F5-56AD9FA99F5F}"/>
              </a:ext>
            </a:extLst>
          </p:cNvPr>
          <p:cNvSpPr txBox="1"/>
          <p:nvPr/>
        </p:nvSpPr>
        <p:spPr>
          <a:xfrm>
            <a:off x="9366395" y="3448524"/>
            <a:ext cx="183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OM2M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3DE97C-321E-46F6-9B9D-9F6047830DBE}"/>
              </a:ext>
            </a:extLst>
          </p:cNvPr>
          <p:cNvSpPr txBox="1"/>
          <p:nvPr/>
        </p:nvSpPr>
        <p:spPr>
          <a:xfrm>
            <a:off x="9366395" y="5206360"/>
            <a:ext cx="183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IoT Devices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F954C5-562B-4911-9178-B78CD3F4D1FE}"/>
              </a:ext>
            </a:extLst>
          </p:cNvPr>
          <p:cNvSpPr txBox="1"/>
          <p:nvPr/>
        </p:nvSpPr>
        <p:spPr>
          <a:xfrm>
            <a:off x="9366394" y="2067090"/>
            <a:ext cx="183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Users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87BE3A-0DED-417E-9EB5-450BBBF7E8C5}"/>
              </a:ext>
            </a:extLst>
          </p:cNvPr>
          <p:cNvSpPr/>
          <p:nvPr/>
        </p:nvSpPr>
        <p:spPr>
          <a:xfrm>
            <a:off x="320511" y="3217502"/>
            <a:ext cx="2658359" cy="2796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OS: Ubuntu 18.04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IP: 140.116.245.252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ECE6A7-CEA7-4B79-9350-91D69AAC1F39}"/>
              </a:ext>
            </a:extLst>
          </p:cNvPr>
          <p:cNvSpPr/>
          <p:nvPr/>
        </p:nvSpPr>
        <p:spPr>
          <a:xfrm>
            <a:off x="320511" y="1835052"/>
            <a:ext cx="2658359" cy="1172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Any smart phone with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UI Android App.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箭號: 上-下雙向 17">
            <a:extLst>
              <a:ext uri="{FF2B5EF4-FFF2-40B4-BE49-F238E27FC236}">
                <a16:creationId xmlns:a16="http://schemas.microsoft.com/office/drawing/2014/main" id="{43786DB3-01D0-4E88-81A8-C1E9A8855CB5}"/>
              </a:ext>
            </a:extLst>
          </p:cNvPr>
          <p:cNvSpPr/>
          <p:nvPr/>
        </p:nvSpPr>
        <p:spPr>
          <a:xfrm>
            <a:off x="1503574" y="2713348"/>
            <a:ext cx="406925" cy="83898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278150-6D62-4967-99F2-4D588802E0E9}"/>
              </a:ext>
            </a:extLst>
          </p:cNvPr>
          <p:cNvSpPr txBox="1"/>
          <p:nvPr/>
        </p:nvSpPr>
        <p:spPr>
          <a:xfrm>
            <a:off x="904621" y="2927661"/>
            <a:ext cx="173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 Restful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01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487BE3A-0DED-417E-9EB5-450BBBF7E8C5}"/>
              </a:ext>
            </a:extLst>
          </p:cNvPr>
          <p:cNvSpPr/>
          <p:nvPr/>
        </p:nvSpPr>
        <p:spPr>
          <a:xfrm>
            <a:off x="320511" y="3360355"/>
            <a:ext cx="8955464" cy="322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OS: Ubuntu 18.04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IP: 140.116.245.252</a:t>
            </a: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F22238-0649-4C55-B8D6-39B32293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365125"/>
            <a:ext cx="10664858" cy="1325563"/>
          </a:xfrm>
        </p:spPr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C4379C4-5172-48D8-804F-C1034DA037CA}"/>
              </a:ext>
            </a:extLst>
          </p:cNvPr>
          <p:cNvSpPr/>
          <p:nvPr/>
        </p:nvSpPr>
        <p:spPr>
          <a:xfrm>
            <a:off x="3546052" y="3543077"/>
            <a:ext cx="1508287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Network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DA639-E7D5-4ED2-9E3F-847550AC3F47}"/>
              </a:ext>
            </a:extLst>
          </p:cNvPr>
          <p:cNvSpPr/>
          <p:nvPr/>
        </p:nvSpPr>
        <p:spPr>
          <a:xfrm>
            <a:off x="5435337" y="4698317"/>
            <a:ext cx="1242767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Gateway SCL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C09BD7B-CE0C-4ECD-B997-EDF48E7CA4AA}"/>
              </a:ext>
            </a:extLst>
          </p:cNvPr>
          <p:cNvSpPr/>
          <p:nvPr/>
        </p:nvSpPr>
        <p:spPr>
          <a:xfrm>
            <a:off x="3562469" y="4698317"/>
            <a:ext cx="1508287" cy="7352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Gateway 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D79F688-A023-4AF7-B62E-72DA6FA98860}"/>
              </a:ext>
            </a:extLst>
          </p:cNvPr>
          <p:cNvSpPr/>
          <p:nvPr/>
        </p:nvSpPr>
        <p:spPr>
          <a:xfrm>
            <a:off x="3169686" y="5937485"/>
            <a:ext cx="1615121" cy="5453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IoT Device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Temperature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002014-0466-46A3-ACB6-B35582D7BC91}"/>
              </a:ext>
            </a:extLst>
          </p:cNvPr>
          <p:cNvSpPr/>
          <p:nvPr/>
        </p:nvSpPr>
        <p:spPr>
          <a:xfrm>
            <a:off x="5654651" y="5987918"/>
            <a:ext cx="1615121" cy="5453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IoT Device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Fan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B0323A-C594-4B6C-B6F5-56AD9FA99F5F}"/>
              </a:ext>
            </a:extLst>
          </p:cNvPr>
          <p:cNvSpPr txBox="1"/>
          <p:nvPr/>
        </p:nvSpPr>
        <p:spPr>
          <a:xfrm>
            <a:off x="9366394" y="3878399"/>
            <a:ext cx="183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OM2M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3DE97C-321E-46F6-9B9D-9F6047830DBE}"/>
              </a:ext>
            </a:extLst>
          </p:cNvPr>
          <p:cNvSpPr txBox="1"/>
          <p:nvPr/>
        </p:nvSpPr>
        <p:spPr>
          <a:xfrm>
            <a:off x="9366394" y="5603672"/>
            <a:ext cx="183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IoT Devices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F954C5-562B-4911-9178-B78CD3F4D1FE}"/>
              </a:ext>
            </a:extLst>
          </p:cNvPr>
          <p:cNvSpPr txBox="1"/>
          <p:nvPr/>
        </p:nvSpPr>
        <p:spPr>
          <a:xfrm>
            <a:off x="9366394" y="2067090"/>
            <a:ext cx="183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Users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ECE6A7-CEA7-4B79-9350-91D69AAC1F39}"/>
              </a:ext>
            </a:extLst>
          </p:cNvPr>
          <p:cNvSpPr/>
          <p:nvPr/>
        </p:nvSpPr>
        <p:spPr>
          <a:xfrm>
            <a:off x="320511" y="1835052"/>
            <a:ext cx="8955464" cy="1172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Any smart phone with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UI Android App.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箭號: 上-下雙向 17">
            <a:extLst>
              <a:ext uri="{FF2B5EF4-FFF2-40B4-BE49-F238E27FC236}">
                <a16:creationId xmlns:a16="http://schemas.microsoft.com/office/drawing/2014/main" id="{43786DB3-01D0-4E88-81A8-C1E9A8855CB5}"/>
              </a:ext>
            </a:extLst>
          </p:cNvPr>
          <p:cNvSpPr/>
          <p:nvPr/>
        </p:nvSpPr>
        <p:spPr>
          <a:xfrm>
            <a:off x="4113149" y="2746029"/>
            <a:ext cx="406925" cy="83898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278150-6D62-4967-99F2-4D588802E0E9}"/>
              </a:ext>
            </a:extLst>
          </p:cNvPr>
          <p:cNvSpPr txBox="1"/>
          <p:nvPr/>
        </p:nvSpPr>
        <p:spPr>
          <a:xfrm>
            <a:off x="3431004" y="2965715"/>
            <a:ext cx="173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 Restful API</a:t>
            </a:r>
            <a:endParaRPr lang="zh-TW" altLang="en-US" dirty="0"/>
          </a:p>
        </p:txBody>
      </p:sp>
      <p:sp>
        <p:nvSpPr>
          <p:cNvPr id="21" name="箭號: 上-下雙向 20">
            <a:extLst>
              <a:ext uri="{FF2B5EF4-FFF2-40B4-BE49-F238E27FC236}">
                <a16:creationId xmlns:a16="http://schemas.microsoft.com/office/drawing/2014/main" id="{AFEC72E0-3A80-4E5D-8961-1878D484D88A}"/>
              </a:ext>
            </a:extLst>
          </p:cNvPr>
          <p:cNvSpPr/>
          <p:nvPr/>
        </p:nvSpPr>
        <p:spPr>
          <a:xfrm>
            <a:off x="3977246" y="5321758"/>
            <a:ext cx="406925" cy="735291"/>
          </a:xfrm>
          <a:prstGeom prst="upDownArrow">
            <a:avLst>
              <a:gd name="adj1" fmla="val 17568"/>
              <a:gd name="adj2" fmla="val 407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上-下雙向 21">
            <a:extLst>
              <a:ext uri="{FF2B5EF4-FFF2-40B4-BE49-F238E27FC236}">
                <a16:creationId xmlns:a16="http://schemas.microsoft.com/office/drawing/2014/main" id="{5F988EAE-27C0-4530-AB05-ADC221ACFC11}"/>
              </a:ext>
            </a:extLst>
          </p:cNvPr>
          <p:cNvSpPr/>
          <p:nvPr/>
        </p:nvSpPr>
        <p:spPr>
          <a:xfrm rot="19109106">
            <a:off x="5149927" y="5186528"/>
            <a:ext cx="406925" cy="1110689"/>
          </a:xfrm>
          <a:prstGeom prst="upDownArrow">
            <a:avLst>
              <a:gd name="adj1" fmla="val 17568"/>
              <a:gd name="adj2" fmla="val 407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上-下雙向 22">
            <a:extLst>
              <a:ext uri="{FF2B5EF4-FFF2-40B4-BE49-F238E27FC236}">
                <a16:creationId xmlns:a16="http://schemas.microsoft.com/office/drawing/2014/main" id="{310044DA-B87C-458F-9A67-17B2B2C89CAC}"/>
              </a:ext>
            </a:extLst>
          </p:cNvPr>
          <p:cNvSpPr/>
          <p:nvPr/>
        </p:nvSpPr>
        <p:spPr>
          <a:xfrm>
            <a:off x="3977246" y="4146752"/>
            <a:ext cx="406925" cy="635493"/>
          </a:xfrm>
          <a:prstGeom prst="upDownArrow">
            <a:avLst>
              <a:gd name="adj1" fmla="val 17568"/>
              <a:gd name="adj2" fmla="val 407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上-下雙向 23">
            <a:extLst>
              <a:ext uri="{FF2B5EF4-FFF2-40B4-BE49-F238E27FC236}">
                <a16:creationId xmlns:a16="http://schemas.microsoft.com/office/drawing/2014/main" id="{FEEFC217-A336-4CCB-B283-4EB8769288A1}"/>
              </a:ext>
            </a:extLst>
          </p:cNvPr>
          <p:cNvSpPr/>
          <p:nvPr/>
        </p:nvSpPr>
        <p:spPr>
          <a:xfrm rot="16200000">
            <a:off x="4998325" y="4746186"/>
            <a:ext cx="406925" cy="635493"/>
          </a:xfrm>
          <a:prstGeom prst="upDownArrow">
            <a:avLst>
              <a:gd name="adj1" fmla="val 17568"/>
              <a:gd name="adj2" fmla="val 407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上-下雙向 19">
            <a:extLst>
              <a:ext uri="{FF2B5EF4-FFF2-40B4-BE49-F238E27FC236}">
                <a16:creationId xmlns:a16="http://schemas.microsoft.com/office/drawing/2014/main" id="{EE56FF3C-5398-4637-96C6-11E20B21758F}"/>
              </a:ext>
            </a:extLst>
          </p:cNvPr>
          <p:cNvSpPr/>
          <p:nvPr/>
        </p:nvSpPr>
        <p:spPr>
          <a:xfrm rot="19109106">
            <a:off x="5052547" y="3939120"/>
            <a:ext cx="406925" cy="846418"/>
          </a:xfrm>
          <a:prstGeom prst="upDownArrow">
            <a:avLst>
              <a:gd name="adj1" fmla="val 17568"/>
              <a:gd name="adj2" fmla="val 4073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4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7BDA-0297-4FFA-A527-192D6E8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B4D8C-0988-4203-8235-72A4A5E3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5503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Smart Phone:</a:t>
            </a:r>
          </a:p>
          <a:p>
            <a:pPr lvl="1"/>
            <a:r>
              <a:rPr lang="en-US" altLang="zh-TW" dirty="0"/>
              <a:t>File: </a:t>
            </a:r>
            <a:r>
              <a:rPr lang="en-US" altLang="zh-TW" dirty="0" err="1"/>
              <a:t>FinalProject.apk</a:t>
            </a:r>
            <a:r>
              <a:rPr lang="en-US" altLang="zh-TW" dirty="0"/>
              <a:t>, </a:t>
            </a:r>
            <a:r>
              <a:rPr lang="en-US" altLang="zh-TW" dirty="0" err="1"/>
              <a:t>FinalProject.aia</a:t>
            </a:r>
            <a:endParaRPr lang="en-US" altLang="zh-TW" dirty="0"/>
          </a:p>
          <a:p>
            <a:pPr lvl="1"/>
            <a:r>
              <a:rPr lang="en-US" altLang="zh-TW" dirty="0"/>
              <a:t>Goal: design user interface to control devices</a:t>
            </a:r>
          </a:p>
          <a:p>
            <a:pPr lvl="1"/>
            <a:r>
              <a:rPr lang="en-US" altLang="zh-TW" dirty="0"/>
              <a:t>Implementation: AppInventor2</a:t>
            </a:r>
          </a:p>
          <a:p>
            <a:pPr lvl="1"/>
            <a:r>
              <a:rPr lang="en-US" altLang="zh-TW" dirty="0"/>
              <a:t>App QR 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2C0D27-9507-457A-A9E9-7B1F9F22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03" y="1588373"/>
            <a:ext cx="5332801" cy="91771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1334A1-5894-446F-99C9-E5A306F78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563" y="3790018"/>
            <a:ext cx="2386945" cy="238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7BDA-0297-4FFA-A527-192D6E8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B4D8C-0988-4203-8235-72A4A5E3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Network Application (NA):</a:t>
            </a:r>
          </a:p>
          <a:p>
            <a:pPr lvl="1"/>
            <a:r>
              <a:rPr lang="en-US" altLang="zh-TW" dirty="0"/>
              <a:t>File: NA.py, NAautoUpdate.py</a:t>
            </a:r>
          </a:p>
          <a:p>
            <a:pPr lvl="1"/>
            <a:r>
              <a:rPr lang="en-US" altLang="zh-TW" dirty="0"/>
              <a:t>Goal: subscription in OM2M and data transmission to mobile</a:t>
            </a:r>
          </a:p>
          <a:p>
            <a:pPr lvl="1"/>
            <a:r>
              <a:rPr lang="en-US" altLang="zh-TW" dirty="0"/>
              <a:t>Implementation: Python3 </a:t>
            </a:r>
          </a:p>
          <a:p>
            <a:pPr lvl="2"/>
            <a:r>
              <a:rPr lang="en-US" altLang="zh-TW" dirty="0"/>
              <a:t>Lib: Requests (HTTP Restful API)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Lib: Flask (HTTP Server)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1A538F-0947-4824-AEBA-73F53BE7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75" y="3429000"/>
            <a:ext cx="5593565" cy="33149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F8729C-E319-4FAE-BEE3-C5533D9A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6" y="4154089"/>
            <a:ext cx="4303798" cy="25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87BDA-0297-4FFA-A527-192D6E80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B4D8C-0988-4203-8235-72A4A5E3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Gateway Service Capability Layer (GSCL):</a:t>
            </a:r>
          </a:p>
          <a:p>
            <a:pPr lvl="1"/>
            <a:r>
              <a:rPr lang="en-US" altLang="zh-TW" dirty="0"/>
              <a:t>Goal: data collector</a:t>
            </a:r>
          </a:p>
          <a:p>
            <a:pPr lvl="1"/>
            <a:r>
              <a:rPr lang="en-US" altLang="zh-TW" dirty="0"/>
              <a:t>Implementation: The Eclipse OM2M GSCL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3301AA-E2B6-489D-8124-7BDD4A133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96" r="733"/>
          <a:stretch/>
        </p:blipFill>
        <p:spPr>
          <a:xfrm>
            <a:off x="4769758" y="3063710"/>
            <a:ext cx="7422242" cy="3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7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343</Words>
  <Application>Microsoft Office PowerPoint</Application>
  <PresentationFormat>寬螢幕</PresentationFormat>
  <Paragraphs>88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Final Project</vt:lpstr>
      <vt:lpstr>Outline</vt:lpstr>
      <vt:lpstr>Original Architecture</vt:lpstr>
      <vt:lpstr>OM2M Architecture</vt:lpstr>
      <vt:lpstr>Design Architecture</vt:lpstr>
      <vt:lpstr>Demo Architecture</vt:lpstr>
      <vt:lpstr>Demo Architecture</vt:lpstr>
      <vt:lpstr>Demo Architecture</vt:lpstr>
      <vt:lpstr>Demo Architecture</vt:lpstr>
      <vt:lpstr>Demo Architecture</vt:lpstr>
      <vt:lpstr>Demo Architecture</vt:lpstr>
      <vt:lpstr>Demo Architecture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Chun-Yu Chen</dc:creator>
  <cp:lastModifiedBy>陳俊佑</cp:lastModifiedBy>
  <cp:revision>23</cp:revision>
  <dcterms:created xsi:type="dcterms:W3CDTF">2019-12-19T02:58:05Z</dcterms:created>
  <dcterms:modified xsi:type="dcterms:W3CDTF">2020-01-09T06:00:21Z</dcterms:modified>
</cp:coreProperties>
</file>