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263" r:id="rId6"/>
    <p:sldId id="260" r:id="rId7"/>
    <p:sldId id="261" r:id="rId8"/>
    <p:sldId id="269" r:id="rId9"/>
    <p:sldId id="265" r:id="rId10"/>
    <p:sldId id="268" r:id="rId11"/>
    <p:sldId id="267" r:id="rId12"/>
    <p:sldId id="264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06980"/>
            <a:ext cx="9144000" cy="93662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React Hooks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马忠秋 </a:t>
            </a:r>
            <a:r>
              <a:rPr lang="en-US" altLang="zh-CN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2019.07.25</a:t>
            </a:r>
            <a:endParaRPr lang="en-US" altLang="zh-CN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44190"/>
            <a:ext cx="9144000" cy="769620"/>
          </a:xfrm>
        </p:spPr>
        <p:txBody>
          <a:bodyPr anchor="ctr" anchorCtr="0">
            <a:normAutofit fontScale="90000"/>
          </a:bodyPr>
          <a:p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内置的</a:t>
            </a:r>
            <a:r>
              <a:rPr lang="en-US" altLang="zh-CN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React Hooks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640" y="890270"/>
            <a:ext cx="40017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基础 Hook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>
              <a:lnSpc>
                <a:spcPct val="100000"/>
              </a:lnSpc>
            </a:pP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useState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useEffect   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useContext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5355" y="890270"/>
            <a:ext cx="563308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额外的 Hook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useReducer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useCallback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useMemo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useRef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useImperativeHandle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useLayoutEffect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useDebugValue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44190"/>
            <a:ext cx="9144000" cy="769620"/>
          </a:xfrm>
        </p:spPr>
        <p:txBody>
          <a:bodyPr anchor="ctr" anchorCtr="0">
            <a:normAutofit fontScale="90000"/>
          </a:bodyPr>
          <a:p>
            <a:r>
              <a:rPr lang="en-US" altLang="zh-CN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Thank you</a:t>
            </a: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！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44190"/>
            <a:ext cx="9144000" cy="769620"/>
          </a:xfrm>
        </p:spPr>
        <p:txBody>
          <a:bodyPr anchor="ctr" anchorCtr="0">
            <a:normAutofit fontScale="90000"/>
          </a:bodyPr>
          <a:p>
            <a:r>
              <a:rPr lang="en-US" altLang="zh-CN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React Hooks</a:t>
            </a: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是什么？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582295"/>
            <a:ext cx="9418955" cy="6546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92675" y="292735"/>
            <a:ext cx="24072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Class </a:t>
            </a: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组件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472440"/>
            <a:ext cx="8199120" cy="6583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92675" y="292735"/>
            <a:ext cx="2587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Hooks </a:t>
            </a: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组件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44190"/>
            <a:ext cx="9144000" cy="769620"/>
          </a:xfrm>
        </p:spPr>
        <p:txBody>
          <a:bodyPr anchor="ctr" anchorCtr="0">
            <a:normAutofit fontScale="90000"/>
          </a:bodyPr>
          <a:p>
            <a:r>
              <a:rPr lang="en-US" altLang="zh-CN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React Hooks</a:t>
            </a: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有什么好</a:t>
            </a: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处</a:t>
            </a: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？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95450"/>
            <a:ext cx="9144000" cy="3467100"/>
          </a:xfrm>
        </p:spPr>
        <p:txBody>
          <a:bodyPr anchor="ctr" anchorCtr="0">
            <a:normAutofit fontScale="90000"/>
          </a:bodyPr>
          <a:p>
            <a:pPr marL="0" indent="0" algn="l">
              <a:lnSpc>
                <a:spcPct val="150000"/>
              </a:lnSpc>
            </a:pPr>
            <a:r>
              <a:rPr lang="zh-CN" altLang="en-US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● 轻松复用状态逻辑</a:t>
            </a:r>
            <a:br>
              <a:rPr lang="zh-CN" altLang="en-US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</a:br>
            <a:r>
              <a:rPr lang="zh-CN" altLang="en-US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● 抛弃难以理解的</a:t>
            </a:r>
            <a:r>
              <a:rPr lang="en-US" altLang="zh-CN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class</a:t>
            </a:r>
            <a:br>
              <a:rPr lang="en-US" altLang="zh-CN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</a:br>
            <a:r>
              <a:rPr lang="zh-CN" altLang="en-US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● </a:t>
            </a:r>
            <a:r>
              <a:rPr lang="zh-CN" altLang="en-US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更细粒度的代码拆分</a:t>
            </a:r>
            <a:br>
              <a:rPr lang="zh-CN" altLang="en-US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</a:br>
            <a:endParaRPr lang="zh-CN" altLang="en-US" sz="4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4520" y="-257810"/>
            <a:ext cx="5902960" cy="7373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44190"/>
            <a:ext cx="9144000" cy="769620"/>
          </a:xfrm>
        </p:spPr>
        <p:txBody>
          <a:bodyPr anchor="ctr" anchorCtr="0">
            <a:normAutofit fontScale="90000"/>
          </a:bodyPr>
          <a:p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如何使用</a:t>
            </a:r>
            <a:r>
              <a:rPr lang="en-US" altLang="zh-CN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React </a:t>
            </a:r>
            <a:r>
              <a:rPr lang="en-US" altLang="zh-CN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Hooks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36370" y="1721485"/>
            <a:ext cx="95027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不能在</a:t>
            </a:r>
            <a:r>
              <a:rPr lang="en-US" altLang="zh-CN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class</a:t>
            </a: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组件中使用</a:t>
            </a:r>
            <a:r>
              <a:rPr lang="en-US" altLang="zh-CN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hook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不能在循环，条件或嵌套函数中调用 Hook</a:t>
            </a:r>
            <a:r>
              <a:rPr lang="zh-CN" altLang="en-US" sz="36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   </a:t>
            </a: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36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方正书宋_GBK</vt:lpstr>
      <vt:lpstr>Wingdings</vt:lpstr>
      <vt:lpstr>苹方-简</vt:lpstr>
      <vt:lpstr>Calibri Light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</vt:lpstr>
      <vt:lpstr>儷黑 Pro</vt:lpstr>
      <vt:lpstr>兰亭黑-简</vt:lpstr>
      <vt:lpstr>冬青黑体简体中文</vt:lpstr>
      <vt:lpstr>凌慧体-简</vt:lpstr>
      <vt:lpstr>隶变-简</vt:lpstr>
      <vt:lpstr>雅痞-简</vt:lpstr>
      <vt:lpstr>Wingdings</vt:lpstr>
      <vt:lpstr>宋体-简</vt:lpstr>
      <vt:lpstr>Office 主题</vt:lpstr>
      <vt:lpstr>React Hooks</vt:lpstr>
      <vt:lpstr>React Hooks</vt:lpstr>
      <vt:lpstr>React Hooks是什么？</vt:lpstr>
      <vt:lpstr>PowerPoint 演示文稿</vt:lpstr>
      <vt:lpstr>React Hooks是什么？</vt:lpstr>
      <vt:lpstr>高效率的组件复用</vt:lpstr>
      <vt:lpstr>● 轻松复用状态逻辑 ● 抛弃难以理解的class ● 更细粒度的代码拆分 </vt:lpstr>
      <vt:lpstr>React Hooks有什么好处？</vt:lpstr>
      <vt:lpstr>如何使用React Hooks</vt:lpstr>
      <vt:lpstr>内置的React Hooks</vt:lpstr>
      <vt:lpstr>React Hooks有什么好处？</vt:lpstr>
      <vt:lpstr>内置的React Hooks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anjuke</dc:creator>
  <cp:lastModifiedBy>anjuke</cp:lastModifiedBy>
  <cp:revision>11</cp:revision>
  <dcterms:created xsi:type="dcterms:W3CDTF">2019-07-22T10:13:16Z</dcterms:created>
  <dcterms:modified xsi:type="dcterms:W3CDTF">2019-07-22T10:13:16Z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