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63" r:id="rId4"/>
    <p:sldId id="267" r:id="rId5"/>
    <p:sldId id="265" r:id="rId6"/>
    <p:sldId id="264" r:id="rId7"/>
    <p:sldId id="266" r:id="rId8"/>
    <p:sldId id="268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83162" autoAdjust="0"/>
  </p:normalViewPr>
  <p:slideViewPr>
    <p:cSldViewPr snapToGrid="0">
      <p:cViewPr varScale="1">
        <p:scale>
          <a:sx n="97" d="100"/>
          <a:sy n="97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FA8C9-A0F9-4479-A757-8F6E8B7F3677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FFC51-29D2-4B59-834A-5A8C0BA7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MIUI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flyme</a:t>
            </a:r>
            <a:r>
              <a:rPr lang="zh-CN" altLang="en-US" dirty="0" smtClean="0"/>
              <a:t>，乐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，云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slim</a:t>
            </a:r>
          </a:p>
          <a:p>
            <a:r>
              <a:rPr lang="zh-CN" altLang="en-US" dirty="0" smtClean="0"/>
              <a:t>碎片化：系统版本，品牌，屏幕尺寸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FFC51-29D2-4B59-834A-5A8C0BA74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FFC51-29D2-4B59-834A-5A8C0BA74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3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LBE</a:t>
            </a:r>
            <a:r>
              <a:rPr lang="zh-CN" altLang="en-US" dirty="0" smtClean="0"/>
              <a:t>大师利用漏洞提供服务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FFC51-29D2-4B59-834A-5A8C0BA74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推送与耗电量</a:t>
            </a:r>
            <a:endParaRPr lang="en-US" altLang="zh-CN" dirty="0" smtClean="0"/>
          </a:p>
          <a:p>
            <a:r>
              <a:rPr lang="zh-CN" altLang="en-US" dirty="0" smtClean="0"/>
              <a:t>推送与进程守护</a:t>
            </a:r>
            <a:endParaRPr lang="en-US" altLang="zh-CN" dirty="0" smtClean="0"/>
          </a:p>
          <a:p>
            <a:r>
              <a:rPr lang="zh-CN" altLang="en-US" dirty="0" smtClean="0"/>
              <a:t>应用市场多（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多个）而杂，发布应用困难，渠道跟踪增加编译时间；应用市场功能缺失（手机特性筛选，应用分级，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与架构筛选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体积）；反馈渠道复杂</a:t>
            </a:r>
            <a:endParaRPr lang="en-US" altLang="zh-CN" dirty="0" smtClean="0"/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由于版本问题无法使用：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造轮子，要优秀的工程师，拖时间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牺牲功能</a:t>
            </a:r>
            <a:endParaRPr lang="en-US" altLang="zh-CN" dirty="0" smtClean="0"/>
          </a:p>
          <a:p>
            <a:r>
              <a:rPr lang="zh-CN" altLang="en-US" dirty="0" smtClean="0"/>
              <a:t>大量的多屏幕测试；硬件不确定性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FFC51-29D2-4B59-834A-5A8C0BA74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ActionBar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ActionButton</a:t>
            </a:r>
            <a:r>
              <a:rPr lang="en-US" baseline="0" dirty="0" smtClean="0"/>
              <a:t>,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FFC51-29D2-4B59-834A-5A8C0BA740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yyz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1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7093" y="1828800"/>
            <a:ext cx="78446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3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Material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767328" cy="4351337"/>
          </a:xfrm>
        </p:spPr>
        <p:txBody>
          <a:bodyPr/>
          <a:lstStyle/>
          <a:p>
            <a:r>
              <a:rPr lang="en-US" dirty="0" smtClean="0"/>
              <a:t>Toolbar/</a:t>
            </a:r>
            <a:r>
              <a:rPr lang="en-US" dirty="0" err="1" smtClean="0"/>
              <a:t>ActionBar</a:t>
            </a:r>
            <a:endParaRPr lang="en-US" dirty="0" smtClean="0"/>
          </a:p>
          <a:p>
            <a:pPr lvl="1"/>
            <a:r>
              <a:rPr lang="en-US" dirty="0" smtClean="0"/>
              <a:t>Action button</a:t>
            </a:r>
          </a:p>
          <a:p>
            <a:pPr lvl="1"/>
            <a:r>
              <a:rPr lang="en-US" dirty="0" smtClean="0"/>
              <a:t>Overflow menu</a:t>
            </a:r>
          </a:p>
          <a:p>
            <a:r>
              <a:rPr lang="en-US" dirty="0" smtClean="0"/>
              <a:t>Floating action button(FAB)</a:t>
            </a:r>
          </a:p>
          <a:p>
            <a:r>
              <a:rPr lang="en-US" altLang="zh-CN" dirty="0" smtClean="0"/>
              <a:t>List &amp; </a:t>
            </a:r>
            <a:r>
              <a:rPr lang="en-US" dirty="0" smtClean="0"/>
              <a:t>Item</a:t>
            </a:r>
          </a:p>
          <a:p>
            <a:r>
              <a:rPr lang="zh-CN" altLang="en-US" dirty="0"/>
              <a:t>汉</a:t>
            </a:r>
            <a:r>
              <a:rPr lang="zh-CN" altLang="en-US" dirty="0" smtClean="0"/>
              <a:t>堡按钮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航抽屉</a:t>
            </a:r>
            <a:endParaRPr lang="en-US" altLang="zh-CN" dirty="0" smtClean="0"/>
          </a:p>
          <a:p>
            <a:r>
              <a:rPr lang="en-US" altLang="zh-CN" dirty="0" smtClean="0"/>
              <a:t>Navigation bar/ </a:t>
            </a:r>
            <a:r>
              <a:rPr lang="en-US" altLang="zh-CN" dirty="0" err="1" smtClean="0"/>
              <a:t>Actionbar</a:t>
            </a:r>
            <a:r>
              <a:rPr lang="en-US" altLang="zh-CN" dirty="0" smtClean="0"/>
              <a:t>/ status bar</a:t>
            </a:r>
          </a:p>
          <a:p>
            <a:r>
              <a:rPr lang="en-US" altLang="zh-CN" dirty="0" smtClean="0"/>
              <a:t>Tab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47" y="365760"/>
            <a:ext cx="3744935" cy="5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Material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2843597" cy="4351337"/>
          </a:xfrm>
        </p:spPr>
        <p:txBody>
          <a:bodyPr/>
          <a:lstStyle/>
          <a:p>
            <a:r>
              <a:rPr lang="en-US" altLang="zh-CN" dirty="0" smtClean="0"/>
              <a:t>Z</a:t>
            </a:r>
            <a:r>
              <a:rPr lang="zh-CN" altLang="en-US" dirty="0" smtClean="0"/>
              <a:t>轴与阴影</a:t>
            </a:r>
            <a:endParaRPr lang="en-US" altLang="zh-CN" dirty="0" smtClean="0"/>
          </a:p>
          <a:p>
            <a:r>
              <a:rPr lang="zh-CN" altLang="en-US" dirty="0"/>
              <a:t>质</a:t>
            </a:r>
            <a:r>
              <a:rPr lang="zh-CN" altLang="en-US" dirty="0" smtClean="0"/>
              <a:t>量和阻力</a:t>
            </a:r>
            <a:endParaRPr lang="en-US" altLang="zh-CN" dirty="0" smtClean="0"/>
          </a:p>
          <a:p>
            <a:r>
              <a:rPr lang="zh-CN" altLang="en-US" dirty="0"/>
              <a:t>鲜</a:t>
            </a:r>
            <a:r>
              <a:rPr lang="zh-CN" altLang="en-US" dirty="0" smtClean="0"/>
              <a:t>艳的色彩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1872" y="3100647"/>
            <a:ext cx="3002557" cy="3079490"/>
          </a:xfrm>
        </p:spPr>
        <p:txBody>
          <a:bodyPr/>
          <a:lstStyle/>
          <a:p>
            <a:r>
              <a:rPr lang="zh-CN" altLang="en-US" dirty="0" smtClean="0"/>
              <a:t>多种多样的系统</a:t>
            </a:r>
            <a:endParaRPr lang="en-US" altLang="zh-CN" dirty="0" smtClean="0"/>
          </a:p>
          <a:p>
            <a:r>
              <a:rPr lang="zh-CN" altLang="en-US" dirty="0"/>
              <a:t>更</a:t>
            </a:r>
            <a:r>
              <a:rPr lang="zh-CN" altLang="en-US" dirty="0" smtClean="0"/>
              <a:t>快的发展速度</a:t>
            </a:r>
            <a:endParaRPr lang="en-US" altLang="zh-CN" dirty="0" smtClean="0"/>
          </a:p>
          <a:p>
            <a:r>
              <a:rPr lang="zh-CN" altLang="en-US" dirty="0"/>
              <a:t>安全性隐私降低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47898" y="2061556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自由免费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56909" y="2061556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碎片化</a:t>
            </a:r>
            <a:endParaRPr lang="en-US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5512447" y="3100647"/>
            <a:ext cx="3002557" cy="307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极大的增大安卓开发成本</a:t>
            </a:r>
            <a:endParaRPr lang="en-US" altLang="zh-CN" dirty="0" smtClean="0"/>
          </a:p>
          <a:p>
            <a:r>
              <a:rPr lang="zh-CN" altLang="en-US" dirty="0"/>
              <a:t>影</a:t>
            </a:r>
            <a:r>
              <a:rPr lang="zh-CN" altLang="en-US" dirty="0" smtClean="0"/>
              <a:t>响用户体验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25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样的系统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AOSP</a:t>
            </a:r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开放手机联盟，三星</a:t>
            </a:r>
            <a:r>
              <a:rPr lang="en-US" altLang="zh-CN" dirty="0" smtClean="0"/>
              <a:t>/Amazon</a:t>
            </a:r>
          </a:p>
          <a:p>
            <a:r>
              <a:rPr lang="zh-CN" altLang="en-US" dirty="0" smtClean="0"/>
              <a:t>原生风格第三方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CM</a:t>
            </a:r>
            <a:r>
              <a:rPr lang="zh-CN" altLang="en-US" dirty="0" smtClean="0"/>
              <a:t>，魔趣（国产），</a:t>
            </a:r>
            <a:r>
              <a:rPr lang="en-US" altLang="zh-CN" dirty="0" smtClean="0"/>
              <a:t>xda-developer.com</a:t>
            </a:r>
          </a:p>
          <a:p>
            <a:r>
              <a:rPr lang="zh-CN" altLang="en-US" dirty="0" smtClean="0"/>
              <a:t>深度定制第三方</a:t>
            </a:r>
            <a:r>
              <a:rPr lang="en-US" altLang="zh-CN" dirty="0" smtClean="0"/>
              <a:t>ROM: MIUI, </a:t>
            </a:r>
            <a:r>
              <a:rPr lang="zh-CN" altLang="en-US" dirty="0" smtClean="0"/>
              <a:t>乐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，云</a:t>
            </a:r>
            <a:r>
              <a:rPr lang="en-US" altLang="zh-CN" dirty="0" smtClean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63890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关于玩机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刷机（刷机精灵，刷机大</a:t>
            </a:r>
            <a:r>
              <a:rPr lang="zh-CN" altLang="en-US" dirty="0" smtClean="0"/>
              <a:t>师，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Xda-developer.com, </a:t>
            </a:r>
            <a:r>
              <a:rPr lang="zh-CN" altLang="en-US" dirty="0" smtClean="0"/>
              <a:t>机锋网</a:t>
            </a:r>
            <a:endParaRPr lang="en-US" altLang="zh-CN" dirty="0" smtClean="0"/>
          </a:p>
          <a:p>
            <a:r>
              <a:rPr lang="en-US" altLang="zh-CN" dirty="0" err="1" smtClean="0"/>
              <a:t>Coolapk</a:t>
            </a:r>
            <a:r>
              <a:rPr lang="zh-CN" altLang="en-US" dirty="0" smtClean="0"/>
              <a:t>，最美应用，小众软件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015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安全隐患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更容易被攻击</a:t>
            </a:r>
            <a:endParaRPr lang="en-US" altLang="zh-CN" dirty="0" smtClean="0"/>
          </a:p>
          <a:p>
            <a:r>
              <a:rPr lang="en-US" altLang="zh-CN" dirty="0" smtClean="0"/>
              <a:t>root</a:t>
            </a:r>
            <a:r>
              <a:rPr lang="zh-CN" altLang="en-US" dirty="0" smtClean="0"/>
              <a:t>更加普遍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03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碎片化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推送 </a:t>
            </a:r>
            <a:r>
              <a:rPr lang="en-US" altLang="zh-CN" dirty="0" smtClean="0"/>
              <a:t>GCM</a:t>
            </a:r>
          </a:p>
          <a:p>
            <a:r>
              <a:rPr lang="zh-CN" altLang="en-US" dirty="0"/>
              <a:t>应用市</a:t>
            </a:r>
            <a:r>
              <a:rPr lang="zh-CN" altLang="en-US" dirty="0" smtClean="0"/>
              <a:t>场</a:t>
            </a:r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本不一，兼容复杂</a:t>
            </a:r>
            <a:endParaRPr lang="en-US" altLang="zh-CN" dirty="0" smtClean="0"/>
          </a:p>
          <a:p>
            <a:r>
              <a:rPr lang="zh-CN" altLang="en-US" dirty="0"/>
              <a:t>屏</a:t>
            </a:r>
            <a:r>
              <a:rPr lang="zh-CN" altLang="en-US" dirty="0" smtClean="0"/>
              <a:t>幕等硬件多样，界面适配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用户体验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耗电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之间资源竞争</a:t>
            </a:r>
            <a:endParaRPr lang="en-US" altLang="zh-CN" dirty="0" smtClean="0"/>
          </a:p>
          <a:p>
            <a:r>
              <a:rPr lang="zh-CN" altLang="en-US" dirty="0" smtClean="0"/>
              <a:t>广告通知骚扰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3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C/C++</a:t>
            </a:r>
          </a:p>
          <a:p>
            <a:r>
              <a:rPr lang="en-US" altLang="zh-CN" dirty="0" smtClean="0"/>
              <a:t>Android Studio</a:t>
            </a:r>
          </a:p>
          <a:p>
            <a:r>
              <a:rPr lang="en-US" dirty="0" smtClean="0"/>
              <a:t>Android 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4.0 </a:t>
            </a:r>
            <a:r>
              <a:rPr lang="en-US" altLang="zh-CN" dirty="0" err="1" smtClean="0"/>
              <a:t>Holo</a:t>
            </a:r>
            <a:endParaRPr lang="en-US" altLang="zh-CN" dirty="0" smtClean="0"/>
          </a:p>
          <a:p>
            <a:r>
              <a:rPr lang="en-US" dirty="0" smtClean="0"/>
              <a:t>5.0 Material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2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355</TotalTime>
  <Words>297</Words>
  <Application>Microsoft Macintosh PowerPoint</Application>
  <PresentationFormat>Widescreen</PresentationFormat>
  <Paragraphs>67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宋体</vt:lpstr>
      <vt:lpstr>等线</vt:lpstr>
      <vt:lpstr>View</vt:lpstr>
      <vt:lpstr>Android</vt:lpstr>
      <vt:lpstr>开源</vt:lpstr>
      <vt:lpstr>多样的系统</vt:lpstr>
      <vt:lpstr>关于玩机</vt:lpstr>
      <vt:lpstr>安全隐患</vt:lpstr>
      <vt:lpstr>碎片化</vt:lpstr>
      <vt:lpstr>用户体验</vt:lpstr>
      <vt:lpstr>开发</vt:lpstr>
      <vt:lpstr>设计</vt:lpstr>
      <vt:lpstr>Holo</vt:lpstr>
      <vt:lpstr>Material Design</vt:lpstr>
      <vt:lpstr>Material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Carlos Parker</dc:creator>
  <cp:lastModifiedBy>Carlos Parker</cp:lastModifiedBy>
  <cp:revision>19</cp:revision>
  <dcterms:created xsi:type="dcterms:W3CDTF">2015-10-19T04:52:28Z</dcterms:created>
  <dcterms:modified xsi:type="dcterms:W3CDTF">2016-02-27T08:07:08Z</dcterms:modified>
</cp:coreProperties>
</file>