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79269-4ACC-40DF-8C85-94AF6EB0A84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B4CF-BFA4-43D9-9532-CAF5ED1EC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B4CF-BFA4-43D9-9532-CAF5ED1EC3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B4CF-BFA4-43D9-9532-CAF5ED1EC3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0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0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1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473E75-83A9-4A32-92E1-1D5408C03B7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F7AB-113D-429C-ADB6-EAF1C32F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7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40536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UE4</a:t>
            </a:r>
            <a:r>
              <a:rPr lang="zh-CN" altLang="en-US" sz="4800" dirty="0" smtClean="0"/>
              <a:t>纯</a:t>
            </a:r>
            <a:r>
              <a:rPr lang="en-US" altLang="zh-CN" sz="4800" dirty="0" smtClean="0"/>
              <a:t>C++</a:t>
            </a:r>
            <a:r>
              <a:rPr lang="zh-CN" altLang="en-US" sz="4800" dirty="0"/>
              <a:t>与</a:t>
            </a:r>
            <a:r>
              <a:rPr lang="en-US" altLang="zh-CN" sz="4800" dirty="0" smtClean="0"/>
              <a:t>Slate</a:t>
            </a:r>
            <a:r>
              <a:rPr lang="zh-CN" altLang="en-US" sz="4800" dirty="0" smtClean="0"/>
              <a:t>开发沙盒游戏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520440"/>
            <a:ext cx="8825658" cy="2118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											-----</a:t>
            </a:r>
            <a:r>
              <a:rPr lang="zh-CN" altLang="en-US" dirty="0" smtClean="0"/>
              <a:t>迪迪</a:t>
            </a:r>
            <a:endParaRPr lang="en-US" altLang="zh-CN" dirty="0" smtClean="0"/>
          </a:p>
          <a:p>
            <a:r>
              <a:rPr lang="en-US" altLang="zh-CN" dirty="0" smtClean="0"/>
              <a:t>													QQ</a:t>
            </a:r>
            <a:r>
              <a:rPr lang="zh-CN" altLang="en-US" dirty="0" smtClean="0"/>
              <a:t>交流群</a:t>
            </a:r>
            <a:r>
              <a:rPr lang="en-US" altLang="zh-CN" dirty="0" smtClean="0"/>
              <a:t>624404431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TEXT()- </a:t>
            </a:r>
            <a:r>
              <a:rPr lang="zh-CN" altLang="en-US" dirty="0"/>
              <a:t>创建一个通用的</a:t>
            </a:r>
            <a:r>
              <a:rPr lang="en-US" altLang="zh-CN" dirty="0"/>
              <a:t>String</a:t>
            </a:r>
            <a:r>
              <a:rPr lang="zh-CN" altLang="en-US" dirty="0"/>
              <a:t>类型，</a:t>
            </a:r>
            <a:r>
              <a:rPr lang="en-US" altLang="zh-CN" dirty="0"/>
              <a:t>TEXT("Hello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LOCTEXT()-</a:t>
            </a:r>
            <a:r>
              <a:rPr lang="zh-CN" altLang="en-US" dirty="0"/>
              <a:t>创建一个本地化文字</a:t>
            </a:r>
            <a:r>
              <a:rPr lang="en-US" altLang="zh-CN" dirty="0"/>
              <a:t>,LOCTEXT</a:t>
            </a:r>
            <a:r>
              <a:rPr lang="en-US" altLang="zh-CN" dirty="0" smtClean="0"/>
              <a:t>("</a:t>
            </a:r>
            <a:r>
              <a:rPr lang="en-US" altLang="zh-CN" dirty="0" err="1"/>
              <a:t>Name","Hello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NSLOCTEXT()-</a:t>
            </a:r>
            <a:r>
              <a:rPr lang="zh-CN" altLang="en-US" dirty="0"/>
              <a:t>在一个域名空间内的本地化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NSLOCTEXT </a:t>
            </a:r>
            <a:r>
              <a:rPr lang="en-US" altLang="zh-CN" dirty="0"/>
              <a:t>("Namespace","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Name</a:t>
            </a:r>
            <a:r>
              <a:rPr lang="en-US" altLang="zh-CN" dirty="0" err="1"/>
              <a:t>","Hello</a:t>
            </a:r>
            <a:r>
              <a:rPr lang="en-US" altLang="zh-CN" dirty="0"/>
              <a:t>");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19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/>
              <a:t>反射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b="1" dirty="0"/>
              <a:t>UCLASS() </a:t>
            </a:r>
            <a:r>
              <a:rPr lang="en-US" altLang="zh-CN" dirty="0"/>
              <a:t>- </a:t>
            </a:r>
            <a:r>
              <a:rPr lang="zh-CN" altLang="en-US" dirty="0"/>
              <a:t>告知虚幻引擎生成类的反射数据。类必须派生自 </a:t>
            </a:r>
            <a:r>
              <a:rPr lang="en-US" altLang="zh-CN" dirty="0" err="1"/>
              <a:t>UObject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 smtClean="0"/>
              <a:t>UST</a:t>
            </a:r>
            <a:r>
              <a:rPr lang="en-US" altLang="zh-CN" b="1" dirty="0"/>
              <a:t>GENERATED_BODY</a:t>
            </a:r>
            <a:r>
              <a:rPr lang="en-US" altLang="zh-CN" b="1" dirty="0" smtClean="0"/>
              <a:t>RUCT</a:t>
            </a:r>
            <a:r>
              <a:rPr lang="en-US" altLang="zh-CN" b="1" dirty="0"/>
              <a:t>() </a:t>
            </a:r>
            <a:r>
              <a:rPr lang="en-US" altLang="zh-CN" dirty="0"/>
              <a:t>- </a:t>
            </a:r>
            <a:r>
              <a:rPr lang="zh-CN" altLang="en-US" dirty="0"/>
              <a:t>告知虚幻引擎生成结构体的反射数据。</a:t>
            </a:r>
          </a:p>
          <a:p>
            <a:pPr latinLnBrk="1"/>
            <a:r>
              <a:rPr lang="en-US" altLang="zh-CN" b="1" dirty="0" smtClean="0"/>
              <a:t>()</a:t>
            </a:r>
            <a:r>
              <a:rPr lang="en-US" altLang="zh-CN" dirty="0"/>
              <a:t> - UE4 </a:t>
            </a:r>
            <a:r>
              <a:rPr lang="zh-CN" altLang="en-US" dirty="0"/>
              <a:t>使用它替代为类型生成的所有必需样板文件代码。</a:t>
            </a:r>
          </a:p>
          <a:p>
            <a:pPr latinLnBrk="1"/>
            <a:r>
              <a:rPr lang="en-US" altLang="zh-CN" b="1" dirty="0"/>
              <a:t>UPROPERTY() </a:t>
            </a:r>
            <a:r>
              <a:rPr lang="en-US" altLang="zh-CN" dirty="0"/>
              <a:t>- </a:t>
            </a:r>
            <a:r>
              <a:rPr lang="zh-CN" altLang="en-US" dirty="0"/>
              <a:t>使 </a:t>
            </a:r>
            <a:r>
              <a:rPr lang="en-US" altLang="zh-CN" dirty="0"/>
              <a:t>UCLASS </a:t>
            </a:r>
            <a:r>
              <a:rPr lang="zh-CN" altLang="en-US" dirty="0"/>
              <a:t>或 </a:t>
            </a:r>
            <a:r>
              <a:rPr lang="en-US" altLang="zh-CN" dirty="0"/>
              <a:t>USTRUCT </a:t>
            </a:r>
            <a:r>
              <a:rPr lang="zh-CN" altLang="en-US" dirty="0"/>
              <a:t>的成员变量可用作 </a:t>
            </a:r>
            <a:r>
              <a:rPr lang="en-US" altLang="zh-CN" dirty="0"/>
              <a:t>UPROPERTY</a:t>
            </a:r>
            <a:r>
              <a:rPr lang="zh-CN" altLang="en-US" dirty="0"/>
              <a:t>。</a:t>
            </a:r>
            <a:r>
              <a:rPr lang="en-US" altLang="zh-CN" dirty="0"/>
              <a:t>UPROPERTY </a:t>
            </a:r>
            <a:r>
              <a:rPr lang="zh-CN" altLang="en-US" dirty="0"/>
              <a:t>用途广泛。它允许变量被复制、被序列化，并可从蓝图中进行访问。垃圾回收器还使用它们来追踪对 </a:t>
            </a:r>
            <a:r>
              <a:rPr lang="en-US" altLang="zh-CN" dirty="0" err="1"/>
              <a:t>UObject</a:t>
            </a:r>
            <a:r>
              <a:rPr lang="en-US" altLang="zh-CN" dirty="0"/>
              <a:t> </a:t>
            </a:r>
            <a:r>
              <a:rPr lang="zh-CN" altLang="en-US" dirty="0"/>
              <a:t>的引用数。</a:t>
            </a:r>
          </a:p>
          <a:p>
            <a:pPr latinLnBrk="1"/>
            <a:r>
              <a:rPr lang="en-US" altLang="zh-CN" b="1" dirty="0"/>
              <a:t>UFUNCTION() </a:t>
            </a:r>
            <a:r>
              <a:rPr lang="en-US" altLang="zh-CN" dirty="0"/>
              <a:t>- </a:t>
            </a:r>
            <a:r>
              <a:rPr lang="zh-CN" altLang="en-US" dirty="0"/>
              <a:t>使 </a:t>
            </a:r>
            <a:r>
              <a:rPr lang="en-US" altLang="zh-CN" dirty="0"/>
              <a:t>UCLASS </a:t>
            </a:r>
            <a:r>
              <a:rPr lang="zh-CN" altLang="en-US" dirty="0"/>
              <a:t>或 </a:t>
            </a:r>
            <a:r>
              <a:rPr lang="en-US" altLang="zh-CN" dirty="0"/>
              <a:t>USTRUCT </a:t>
            </a:r>
            <a:r>
              <a:rPr lang="zh-CN" altLang="en-US" dirty="0"/>
              <a:t>的类方法可用作 </a:t>
            </a:r>
            <a:r>
              <a:rPr lang="en-US" altLang="zh-CN" dirty="0"/>
              <a:t>UFUNCTION</a:t>
            </a:r>
            <a:r>
              <a:rPr lang="zh-CN" altLang="en-US" dirty="0"/>
              <a:t>。</a:t>
            </a:r>
            <a:r>
              <a:rPr lang="en-US" altLang="zh-CN" dirty="0"/>
              <a:t>UFUNCTION </a:t>
            </a:r>
            <a:r>
              <a:rPr lang="zh-CN" altLang="en-US" dirty="0"/>
              <a:t>允许类方法从蓝图中被调用，并在其他资源中用作 </a:t>
            </a:r>
            <a:r>
              <a:rPr lang="en-US" altLang="zh-CN" dirty="0"/>
              <a:t>RPC</a:t>
            </a:r>
          </a:p>
          <a:p>
            <a:r>
              <a:rPr lang="en-US" altLang="zh-CN" dirty="0" smtClean="0"/>
              <a:t>UENUM() </a:t>
            </a:r>
            <a:r>
              <a:rPr lang="zh-CN" altLang="en-US" dirty="0" smtClean="0"/>
              <a:t>创建可以被蓝图调用的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zh-CN" altLang="en-US" dirty="0" smtClean="0"/>
              <a:t>官网</a:t>
            </a:r>
            <a:r>
              <a:rPr lang="en-US" altLang="zh-CN" dirty="0"/>
              <a:t>:: http://api.unrealengine.com/CHN/Programming/Introduction/index.html</a:t>
            </a:r>
          </a:p>
        </p:txBody>
      </p:sp>
    </p:spTree>
    <p:extLst>
      <p:ext uri="{BB962C8B-B14F-4D97-AF65-F5344CB8AC3E}">
        <p14:creationId xmlns:p14="http://schemas.microsoft.com/office/powerpoint/2010/main" val="410440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定义定时器句柄  </a:t>
            </a:r>
            <a:r>
              <a:rPr lang="en-US" altLang="zh-CN" dirty="0" err="1" smtClean="0"/>
              <a:t>FTimerHandle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mTimer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定义调用的委托  </a:t>
            </a:r>
            <a:r>
              <a:rPr lang="en-US" altLang="zh-CN" dirty="0" err="1" smtClean="0"/>
              <a:t>FTimerDelegate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timeDele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绑定函数到委托   </a:t>
            </a:r>
            <a:r>
              <a:rPr lang="en-US" altLang="zh-CN" dirty="0" err="1" smtClean="0"/>
              <a:t>timeDele.BindRaw</a:t>
            </a:r>
            <a:r>
              <a:rPr lang="en-US" altLang="zh-CN" dirty="0" smtClean="0"/>
              <a:t>(this, &amp;</a:t>
            </a:r>
            <a:r>
              <a:rPr lang="en-US" altLang="zh-CN" dirty="0" err="1" smtClean="0"/>
              <a:t>xxxx:ffff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获取时间控制器并且启动定时器</a:t>
            </a:r>
            <a:endParaRPr lang="en-US" altLang="zh-CN" dirty="0" smtClean="0"/>
          </a:p>
          <a:p>
            <a:r>
              <a:rPr lang="en-US" altLang="zh-CN" dirty="0" err="1" smtClean="0"/>
              <a:t>Gworld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GetTimerManager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SetTimer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timeDele</a:t>
            </a:r>
            <a:r>
              <a:rPr lang="en-US" altLang="zh-CN" dirty="0" smtClean="0"/>
              <a:t>, 1.f, true);</a:t>
            </a:r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Gworld</a:t>
            </a:r>
            <a:r>
              <a:rPr lang="en-US" altLang="zh-CN" dirty="0"/>
              <a:t>-&gt;</a:t>
            </a:r>
            <a:r>
              <a:rPr lang="en-US" altLang="zh-CN" dirty="0" err="1"/>
              <a:t>GetTimerManager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PauseTimer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mTimer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暂停</a:t>
            </a:r>
            <a:endParaRPr lang="en-US" altLang="zh-CN" dirty="0" smtClean="0"/>
          </a:p>
          <a:p>
            <a:r>
              <a:rPr lang="en-US" altLang="zh-CN" dirty="0" err="1"/>
              <a:t>Gworld</a:t>
            </a:r>
            <a:r>
              <a:rPr lang="en-US" altLang="zh-CN" dirty="0"/>
              <a:t>-&gt;</a:t>
            </a:r>
            <a:r>
              <a:rPr lang="en-US" altLang="zh-CN" dirty="0" err="1"/>
              <a:t>GetTimerManager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UnPauseTimer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mTimer</a:t>
            </a:r>
            <a:r>
              <a:rPr lang="en-US" altLang="zh-CN" dirty="0"/>
              <a:t>); </a:t>
            </a:r>
            <a:r>
              <a:rPr lang="zh-CN" altLang="en-US" dirty="0"/>
              <a:t>唤醒</a:t>
            </a:r>
            <a:endParaRPr lang="en-US" altLang="zh-CN" dirty="0"/>
          </a:p>
          <a:p>
            <a:r>
              <a:rPr lang="en-US" altLang="zh-CN" dirty="0" err="1"/>
              <a:t>Gworld</a:t>
            </a:r>
            <a:r>
              <a:rPr lang="en-US" altLang="zh-CN" dirty="0"/>
              <a:t>-&gt;</a:t>
            </a:r>
            <a:r>
              <a:rPr lang="en-US" altLang="zh-CN" dirty="0" err="1"/>
              <a:t>GetTimerManager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ClearTimer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mTimer</a:t>
            </a:r>
            <a:r>
              <a:rPr lang="en-US" altLang="zh-CN" dirty="0"/>
              <a:t>); </a:t>
            </a:r>
            <a:r>
              <a:rPr lang="zh-CN" altLang="en-US" dirty="0" smtClean="0"/>
              <a:t>清除计时器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4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创建</a:t>
            </a:r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CreateDefaultSubobject</a:t>
            </a:r>
            <a:r>
              <a:rPr lang="en-US" altLang="zh-CN" dirty="0" smtClean="0"/>
              <a:t>&lt;T&gt;( )    </a:t>
            </a:r>
            <a:r>
              <a:rPr lang="zh-CN" altLang="en-US" dirty="0" smtClean="0"/>
              <a:t>在构造函数使用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NewObject</a:t>
            </a:r>
            <a:r>
              <a:rPr lang="en-US" altLang="zh-CN" dirty="0" smtClean="0"/>
              <a:t>&lt;T&gt;    </a:t>
            </a:r>
            <a:r>
              <a:rPr lang="zh-CN" altLang="en-US" dirty="0" smtClean="0"/>
              <a:t>在任何地方使用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714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资源加载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Uobject</a:t>
            </a:r>
            <a:r>
              <a:rPr lang="zh-CN" altLang="en-US" dirty="0" smtClean="0"/>
              <a:t>资源加载</a:t>
            </a:r>
            <a:endParaRPr lang="en-US" altLang="zh-CN" dirty="0" smtClean="0"/>
          </a:p>
          <a:p>
            <a:r>
              <a:rPr lang="en-US" altLang="zh-CN" dirty="0" err="1"/>
              <a:t>ConstructorHelpers</a:t>
            </a:r>
            <a:r>
              <a:rPr lang="en-US" altLang="zh-CN" dirty="0"/>
              <a:t>::</a:t>
            </a:r>
            <a:r>
              <a:rPr lang="en-US" altLang="zh-CN" dirty="0" err="1" smtClean="0"/>
              <a:t>FObjectFinder</a:t>
            </a:r>
            <a:r>
              <a:rPr lang="en-US" altLang="zh-CN" dirty="0" smtClean="0"/>
              <a:t>&lt;T&gt;</a:t>
            </a:r>
            <a:r>
              <a:rPr lang="zh-CN" altLang="en-US" dirty="0"/>
              <a:t>只能在构造函数使用</a:t>
            </a:r>
            <a:endParaRPr lang="en-US" altLang="zh-CN" dirty="0"/>
          </a:p>
          <a:p>
            <a:r>
              <a:rPr lang="en-US" altLang="zh-CN" dirty="0" err="1" smtClean="0"/>
              <a:t>LoadObject</a:t>
            </a:r>
            <a:r>
              <a:rPr lang="en-US" altLang="zh-CN" dirty="0" smtClean="0"/>
              <a:t>&lt;T&gt;   </a:t>
            </a:r>
            <a:r>
              <a:rPr lang="zh-CN" altLang="en-US" dirty="0" smtClean="0"/>
              <a:t>可以在任何地方使用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蓝图资源加载</a:t>
            </a:r>
            <a:endParaRPr lang="en-US" altLang="zh-CN" dirty="0" smtClean="0"/>
          </a:p>
          <a:p>
            <a:r>
              <a:rPr lang="en-US" altLang="zh-CN" dirty="0" err="1"/>
              <a:t>ConstructorHelpers</a:t>
            </a:r>
            <a:r>
              <a:rPr lang="en-US" altLang="zh-CN" dirty="0"/>
              <a:t>::</a:t>
            </a:r>
            <a:r>
              <a:rPr lang="en-US" altLang="zh-CN" dirty="0" err="1" smtClean="0"/>
              <a:t>FClassFinder</a:t>
            </a:r>
            <a:r>
              <a:rPr lang="en-US" altLang="zh-CN" dirty="0" smtClean="0"/>
              <a:t> &lt;T&gt;  </a:t>
            </a:r>
            <a:r>
              <a:rPr lang="zh-CN" altLang="en-US" dirty="0" smtClean="0"/>
              <a:t>只能在构造函数使用</a:t>
            </a:r>
            <a:endParaRPr lang="en-US" altLang="zh-CN" dirty="0" smtClean="0"/>
          </a:p>
          <a:p>
            <a:r>
              <a:rPr lang="en-US" altLang="zh-CN" dirty="0" err="1" smtClean="0"/>
              <a:t>LoadClass</a:t>
            </a:r>
            <a:r>
              <a:rPr lang="en-US" altLang="zh-CN" dirty="0" smtClean="0"/>
              <a:t>&lt;T&gt;  </a:t>
            </a:r>
            <a:r>
              <a:rPr lang="zh-CN" altLang="en-US" dirty="0" smtClean="0"/>
              <a:t>可以在任何地方加载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蓝图加载路径最后一定要加</a:t>
            </a:r>
            <a:r>
              <a:rPr lang="en-US" altLang="zh-CN" dirty="0" smtClean="0"/>
              <a:t>_C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50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</a:t>
            </a:r>
            <a:r>
              <a:rPr lang="zh-CN" altLang="en-US" dirty="0"/>
              <a:t>资源加载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另外有两个全局函数 </a:t>
            </a:r>
            <a:r>
              <a:rPr lang="en-US" altLang="zh-CN" dirty="0" err="1" smtClean="0"/>
              <a:t>StaticLoadObject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StaticLoadClass</a:t>
            </a:r>
            <a:r>
              <a:rPr lang="zh-CN" altLang="en-US" dirty="0" smtClean="0"/>
              <a:t>应该是早期的</a:t>
            </a:r>
            <a:r>
              <a:rPr lang="en-US" altLang="zh-CN" dirty="0" err="1" smtClean="0"/>
              <a:t>LoadObject</a:t>
            </a:r>
            <a:r>
              <a:rPr lang="en-US" altLang="zh-CN" dirty="0" smtClean="0"/>
              <a:t>&lt;T&gt; 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378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玩家朝向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468483" y="2286000"/>
            <a:ext cx="17252" cy="12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502325" y="2846717"/>
            <a:ext cx="966158" cy="7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32385" y="2389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摄像机面向方向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16989" y="3001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实际移动方向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868773" y="2758934"/>
            <a:ext cx="517585" cy="31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57600" y="1587260"/>
            <a:ext cx="469965" cy="117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92576" y="137701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Direction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4351278" y="3501694"/>
            <a:ext cx="251663" cy="2602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8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UE4C++</a:t>
            </a:r>
            <a:r>
              <a:rPr lang="zh-CN" altLang="en-US" dirty="0"/>
              <a:t>代码创建动作</a:t>
            </a:r>
            <a:r>
              <a:rPr lang="en-US" altLang="zh-CN" dirty="0"/>
              <a:t>Notify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6111" y="1561381"/>
            <a:ext cx="1133771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void TEST::</a:t>
            </a:r>
            <a:r>
              <a:rPr lang="en-US" altLang="zh-CN" dirty="0" err="1"/>
              <a:t>add_notify_in_montage</a:t>
            </a:r>
            <a:r>
              <a:rPr lang="en-US" altLang="zh-CN" dirty="0"/>
              <a:t>(</a:t>
            </a:r>
            <a:r>
              <a:rPr lang="en-US" altLang="zh-CN" dirty="0" err="1"/>
              <a:t>UAnimMontage</a:t>
            </a:r>
            <a:r>
              <a:rPr lang="en-US" altLang="zh-CN" dirty="0"/>
              <a:t>* </a:t>
            </a:r>
            <a:r>
              <a:rPr lang="en-US" altLang="zh-CN" dirty="0" err="1"/>
              <a:t>montage_in</a:t>
            </a:r>
            <a:r>
              <a:rPr lang="en-US" altLang="zh-CN" dirty="0"/>
              <a:t>, </a:t>
            </a:r>
            <a:r>
              <a:rPr lang="en-US" altLang="zh-CN" dirty="0" err="1"/>
              <a:t>FString</a:t>
            </a:r>
            <a:r>
              <a:rPr lang="en-US" altLang="zh-CN" dirty="0"/>
              <a:t> </a:t>
            </a:r>
            <a:r>
              <a:rPr lang="en-US" altLang="zh-CN" dirty="0" err="1"/>
              <a:t>notify_name_in</a:t>
            </a:r>
            <a:r>
              <a:rPr lang="en-US" altLang="zh-CN" dirty="0"/>
              <a:t>, int32 </a:t>
            </a:r>
            <a:r>
              <a:rPr lang="en-US" altLang="zh-CN" dirty="0" err="1"/>
              <a:t>frame_in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notify_name_in.IsEmpty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UObject</a:t>
            </a:r>
            <a:r>
              <a:rPr lang="en-US" altLang="zh-CN" dirty="0"/>
              <a:t>* </a:t>
            </a:r>
            <a:r>
              <a:rPr lang="en-US" altLang="zh-CN" dirty="0" err="1"/>
              <a:t>AnimNotifyClass</a:t>
            </a:r>
            <a:r>
              <a:rPr lang="en-US" altLang="zh-CN" dirty="0"/>
              <a:t> = </a:t>
            </a:r>
            <a:r>
              <a:rPr lang="en-US" altLang="zh-CN" dirty="0" err="1"/>
              <a:t>NewObject</a:t>
            </a:r>
            <a:r>
              <a:rPr lang="en-US" altLang="zh-CN" dirty="0"/>
              <a:t>&lt;</a:t>
            </a:r>
            <a:r>
              <a:rPr lang="en-US" altLang="zh-CN" dirty="0" err="1"/>
              <a:t>UObject</a:t>
            </a:r>
            <a:r>
              <a:rPr lang="en-US" altLang="zh-CN" dirty="0"/>
              <a:t>&gt;(</a:t>
            </a:r>
            <a:r>
              <a:rPr lang="en-US" altLang="zh-CN" dirty="0" err="1"/>
              <a:t>montage_in</a:t>
            </a:r>
            <a:r>
              <a:rPr lang="en-US" altLang="zh-CN" dirty="0"/>
              <a:t>, </a:t>
            </a:r>
            <a:r>
              <a:rPr lang="en-US" altLang="zh-CN" dirty="0" err="1"/>
              <a:t>UCustomAnimNotify</a:t>
            </a:r>
            <a:r>
              <a:rPr lang="en-US" altLang="zh-CN" dirty="0"/>
              <a:t>::</a:t>
            </a:r>
            <a:r>
              <a:rPr lang="en-US" altLang="zh-CN" dirty="0" err="1"/>
              <a:t>StaticClass</a:t>
            </a:r>
            <a:r>
              <a:rPr lang="en-US" altLang="zh-CN" dirty="0"/>
              <a:t>(), </a:t>
            </a:r>
            <a:r>
              <a:rPr lang="en-US" altLang="zh-CN" dirty="0" err="1"/>
              <a:t>NAME_None</a:t>
            </a:r>
            <a:r>
              <a:rPr lang="en-US" altLang="zh-CN" dirty="0"/>
              <a:t>, </a:t>
            </a:r>
            <a:r>
              <a:rPr lang="en-US" altLang="zh-CN" dirty="0" err="1"/>
              <a:t>RF_Transactional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int32 </a:t>
            </a:r>
            <a:r>
              <a:rPr lang="en-US" altLang="zh-CN" dirty="0" err="1"/>
              <a:t>my_index</a:t>
            </a:r>
            <a:r>
              <a:rPr lang="en-US" altLang="zh-CN" dirty="0"/>
              <a:t> = </a:t>
            </a:r>
            <a:r>
              <a:rPr lang="en-US" altLang="zh-CN" dirty="0" err="1"/>
              <a:t>montage_in</a:t>
            </a:r>
            <a:r>
              <a:rPr lang="en-US" altLang="zh-CN" dirty="0"/>
              <a:t>-&gt;</a:t>
            </a:r>
            <a:r>
              <a:rPr lang="en-US" altLang="zh-CN" dirty="0" err="1"/>
              <a:t>Notifies.Add</a:t>
            </a:r>
            <a:r>
              <a:rPr lang="en-US" altLang="zh-CN" dirty="0"/>
              <a:t>(</a:t>
            </a:r>
            <a:r>
              <a:rPr lang="en-US" altLang="zh-CN" dirty="0" err="1"/>
              <a:t>FAnimNotifyEvent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FAnimNotifyEvent</a:t>
            </a:r>
            <a:r>
              <a:rPr lang="en-US" altLang="zh-CN" dirty="0"/>
              <a:t>&amp; </a:t>
            </a:r>
            <a:r>
              <a:rPr lang="en-US" altLang="zh-CN" dirty="0" err="1"/>
              <a:t>new_event</a:t>
            </a:r>
            <a:r>
              <a:rPr lang="en-US" altLang="zh-CN" dirty="0"/>
              <a:t> = </a:t>
            </a:r>
            <a:r>
              <a:rPr lang="en-US" altLang="zh-CN" dirty="0" err="1"/>
              <a:t>montage_in</a:t>
            </a:r>
            <a:r>
              <a:rPr lang="en-US" altLang="zh-CN" dirty="0"/>
              <a:t>-&gt;Notifies[ </a:t>
            </a:r>
            <a:r>
              <a:rPr lang="en-US" altLang="zh-CN" dirty="0" err="1"/>
              <a:t>my_index</a:t>
            </a:r>
            <a:r>
              <a:rPr lang="en-US" altLang="zh-CN" dirty="0"/>
              <a:t> ];</a:t>
            </a:r>
          </a:p>
          <a:p>
            <a:r>
              <a:rPr lang="en-US" altLang="zh-CN" dirty="0"/>
              <a:t>// Here you set the necessary information for the Custom Class.</a:t>
            </a:r>
          </a:p>
          <a:p>
            <a:r>
              <a:rPr lang="en-US" altLang="zh-CN" dirty="0"/>
              <a:t>// I need "Notify" index and the name I defined.</a:t>
            </a:r>
          </a:p>
          <a:p>
            <a:r>
              <a:rPr lang="en-US" altLang="zh-CN" dirty="0" err="1"/>
              <a:t>UCustomAnimNotify</a:t>
            </a:r>
            <a:r>
              <a:rPr lang="en-US" altLang="zh-CN" dirty="0"/>
              <a:t>* notify = Cast&lt;</a:t>
            </a:r>
            <a:r>
              <a:rPr lang="en-US" altLang="zh-CN" dirty="0" err="1"/>
              <a:t>UCustomAnimNotify</a:t>
            </a:r>
            <a:r>
              <a:rPr lang="en-US" altLang="zh-CN" dirty="0"/>
              <a:t>&gt;(</a:t>
            </a:r>
            <a:r>
              <a:rPr lang="en-US" altLang="zh-CN" dirty="0" err="1"/>
              <a:t>AnimNotifyClass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notify-&gt;</a:t>
            </a:r>
            <a:r>
              <a:rPr lang="en-US" altLang="zh-CN" dirty="0" err="1"/>
              <a:t>set_notify_name</a:t>
            </a:r>
            <a:r>
              <a:rPr lang="en-US" altLang="zh-CN" dirty="0"/>
              <a:t>(</a:t>
            </a:r>
            <a:r>
              <a:rPr lang="en-US" altLang="zh-CN" dirty="0" err="1"/>
              <a:t>notify_name_in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notify-&gt;</a:t>
            </a:r>
            <a:r>
              <a:rPr lang="en-US" altLang="zh-CN" dirty="0" err="1"/>
              <a:t>set_notify_index</a:t>
            </a:r>
            <a:r>
              <a:rPr lang="en-US" altLang="zh-CN" dirty="0"/>
              <a:t>(</a:t>
            </a:r>
            <a:r>
              <a:rPr lang="en-US" altLang="zh-CN" dirty="0" err="1"/>
              <a:t>my_index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new_event.Notify</a:t>
            </a:r>
            <a:r>
              <a:rPr lang="en-US" altLang="zh-CN" dirty="0"/>
              <a:t> = Cast&lt;</a:t>
            </a:r>
            <a:r>
              <a:rPr lang="en-US" altLang="zh-CN" dirty="0" err="1"/>
              <a:t>UAnimNotify</a:t>
            </a:r>
            <a:r>
              <a:rPr lang="en-US" altLang="zh-CN" dirty="0"/>
              <a:t>&gt;(notify);</a:t>
            </a:r>
          </a:p>
          <a:p>
            <a:r>
              <a:rPr lang="en-US" altLang="zh-CN" dirty="0" err="1"/>
              <a:t>new_event.Link</a:t>
            </a:r>
            <a:r>
              <a:rPr lang="en-US" altLang="zh-CN" dirty="0"/>
              <a:t>(</a:t>
            </a:r>
            <a:r>
              <a:rPr lang="en-US" altLang="zh-CN" dirty="0" err="1"/>
              <a:t>montage_in</a:t>
            </a:r>
            <a:r>
              <a:rPr lang="en-US" altLang="zh-CN" dirty="0"/>
              <a:t>, (float)</a:t>
            </a:r>
            <a:r>
              <a:rPr lang="en-US" altLang="zh-CN" dirty="0" err="1"/>
              <a:t>frame_in</a:t>
            </a:r>
            <a:r>
              <a:rPr lang="en-US" altLang="zh-CN" dirty="0"/>
              <a:t> / ANIMATION_FPS);</a:t>
            </a:r>
          </a:p>
          <a:p>
            <a:r>
              <a:rPr lang="en-US" altLang="zh-CN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D:\Documents\PersonalFiles\AppData\YoudaoNote\xingyedididi@163.com\1c4faf6da8984c32a5423cecbfcf6cbf\9c84f4e413404e73a57970d3f86efb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8" y="655608"/>
            <a:ext cx="56102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0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UE4C++ Widget</a:t>
            </a:r>
            <a:r>
              <a:rPr lang="zh-CN" altLang="en-US" dirty="0"/>
              <a:t>获取位置和大小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FGeometry</a:t>
            </a:r>
            <a:r>
              <a:rPr lang="zh-CN" altLang="en-US" dirty="0"/>
              <a:t>类下的参数解释</a:t>
            </a:r>
          </a:p>
          <a:p>
            <a:endParaRPr lang="zh-CN" altLang="en-US" dirty="0"/>
          </a:p>
          <a:p>
            <a:r>
              <a:rPr lang="en-US" altLang="zh-CN" dirty="0"/>
              <a:t>Position </a:t>
            </a:r>
            <a:r>
              <a:rPr lang="zh-CN" altLang="en-US" dirty="0"/>
              <a:t>获取相对于父类的位置</a:t>
            </a:r>
          </a:p>
          <a:p>
            <a:endParaRPr lang="zh-CN" altLang="en-US" dirty="0"/>
          </a:p>
          <a:p>
            <a:r>
              <a:rPr lang="en-US" altLang="zh-CN" dirty="0" err="1"/>
              <a:t>AbsolutePosition</a:t>
            </a:r>
            <a:r>
              <a:rPr lang="en-US" altLang="zh-CN" dirty="0"/>
              <a:t>  </a:t>
            </a:r>
            <a:r>
              <a:rPr lang="zh-CN" altLang="en-US" dirty="0"/>
              <a:t>获取在整个电脑屏幕中的位置</a:t>
            </a:r>
          </a:p>
          <a:p>
            <a:endParaRPr lang="zh-CN" altLang="en-US" dirty="0"/>
          </a:p>
          <a:p>
            <a:r>
              <a:rPr lang="en-US" altLang="zh-CN" dirty="0"/>
              <a:t>Size  </a:t>
            </a:r>
            <a:r>
              <a:rPr lang="zh-CN" altLang="en-US" dirty="0"/>
              <a:t>获取大小</a:t>
            </a:r>
          </a:p>
        </p:txBody>
      </p:sp>
    </p:spTree>
    <p:extLst>
      <p:ext uri="{BB962C8B-B14F-4D97-AF65-F5344CB8AC3E}">
        <p14:creationId xmlns:p14="http://schemas.microsoft.com/office/powerpoint/2010/main" val="13544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本人的</a:t>
            </a:r>
            <a:r>
              <a:rPr lang="zh-CN" altLang="en-US" dirty="0"/>
              <a:t>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1" y="1818743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年计划 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全部用</a:t>
            </a:r>
            <a:r>
              <a:rPr lang="en-US" altLang="zh-CN" dirty="0" smtClean="0"/>
              <a:t>C++) :</a:t>
            </a:r>
          </a:p>
          <a:p>
            <a:r>
              <a:rPr lang="zh-CN" altLang="en-US" dirty="0" smtClean="0"/>
              <a:t>一期教程</a:t>
            </a:r>
            <a:r>
              <a:rPr lang="en-US" altLang="zh-CN" dirty="0" smtClean="0"/>
              <a:t>&lt;UE4</a:t>
            </a:r>
            <a:r>
              <a:rPr lang="zh-CN" altLang="en-US" dirty="0" smtClean="0"/>
              <a:t>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Slate</a:t>
            </a:r>
            <a:r>
              <a:rPr lang="zh-CN" altLang="en-US" dirty="0" smtClean="0"/>
              <a:t>开发沙盒游戏</a:t>
            </a:r>
            <a:r>
              <a:rPr lang="en-US" altLang="zh-CN" dirty="0" smtClean="0"/>
              <a:t>&gt;                      </a:t>
            </a:r>
          </a:p>
          <a:p>
            <a:r>
              <a:rPr lang="zh-CN" altLang="en-US" dirty="0" smtClean="0"/>
              <a:t>二期教程</a:t>
            </a:r>
            <a:r>
              <a:rPr lang="en-US" altLang="zh-CN" dirty="0" smtClean="0"/>
              <a:t>&lt;UE4</a:t>
            </a:r>
            <a:r>
              <a:rPr lang="zh-CN" altLang="en-US" dirty="0"/>
              <a:t>结合</a:t>
            </a:r>
            <a:r>
              <a:rPr lang="en-US" altLang="zh-CN" dirty="0" smtClean="0"/>
              <a:t>KBE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MMORPG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&gt;                      </a:t>
            </a:r>
          </a:p>
          <a:p>
            <a:r>
              <a:rPr lang="zh-CN" altLang="en-US" dirty="0" smtClean="0"/>
              <a:t>三期教程</a:t>
            </a:r>
            <a:r>
              <a:rPr lang="en-US" altLang="zh-CN" dirty="0" smtClean="0"/>
              <a:t>&lt;UE4</a:t>
            </a:r>
            <a:r>
              <a:rPr lang="zh-CN" altLang="en-US" dirty="0" smtClean="0"/>
              <a:t>代码热更新棋牌游戏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四期教程</a:t>
            </a:r>
            <a:r>
              <a:rPr lang="en-US" altLang="zh-CN" dirty="0" smtClean="0"/>
              <a:t>&lt;UE4</a:t>
            </a:r>
            <a:r>
              <a:rPr lang="zh-CN" altLang="en-US" dirty="0" smtClean="0"/>
              <a:t>热更联网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开发框架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年计划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QT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游戏引擎系列教程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013940" y="1668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零散化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410834" y="2237584"/>
            <a:ext cx="1" cy="166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972253" y="4016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框架化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获取一个</a:t>
            </a:r>
            <a:r>
              <a:rPr lang="en-US" altLang="zh-CN" dirty="0"/>
              <a:t>Widget A</a:t>
            </a:r>
            <a:r>
              <a:rPr lang="zh-CN" altLang="en-US" dirty="0"/>
              <a:t>相对于某个</a:t>
            </a:r>
            <a:r>
              <a:rPr lang="en-US" altLang="zh-CN" dirty="0"/>
              <a:t>Widget B</a:t>
            </a:r>
            <a:r>
              <a:rPr lang="zh-CN" altLang="en-US" dirty="0"/>
              <a:t>的位置</a:t>
            </a:r>
            <a:r>
              <a:rPr lang="en-US" altLang="zh-CN" dirty="0"/>
              <a:t>,</a:t>
            </a:r>
            <a:r>
              <a:rPr lang="zh-CN" altLang="en-US" dirty="0"/>
              <a:t>下面的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是对应的</a:t>
            </a:r>
            <a:r>
              <a:rPr lang="en-US" altLang="zh-CN" dirty="0" err="1"/>
              <a:t>FGeometry</a:t>
            </a:r>
            <a:endParaRPr lang="en-US" altLang="zh-CN" dirty="0"/>
          </a:p>
          <a:p>
            <a:r>
              <a:rPr lang="en-US" altLang="zh-CN" dirty="0" err="1"/>
              <a:t>B.AbsoluteToLocal</a:t>
            </a:r>
            <a:r>
              <a:rPr lang="en-US" altLang="zh-CN" dirty="0"/>
              <a:t>(</a:t>
            </a:r>
            <a:r>
              <a:rPr lang="en-US" altLang="zh-CN" dirty="0" err="1"/>
              <a:t>A.AbsolutePosition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在鼠标事件中获取鼠标相对于</a:t>
            </a:r>
            <a:r>
              <a:rPr lang="en-US" altLang="zh-CN" dirty="0"/>
              <a:t>Widget</a:t>
            </a:r>
            <a:r>
              <a:rPr lang="zh-CN" altLang="en-US" dirty="0"/>
              <a:t>的位置</a:t>
            </a:r>
          </a:p>
          <a:p>
            <a:r>
              <a:rPr lang="en-US" altLang="zh-CN" dirty="0" err="1"/>
              <a:t>MyGeometry.AbsoluteToLocal</a:t>
            </a:r>
            <a:r>
              <a:rPr lang="en-US" altLang="zh-CN" dirty="0"/>
              <a:t>(</a:t>
            </a:r>
            <a:r>
              <a:rPr lang="en-US" altLang="zh-CN" dirty="0" err="1"/>
              <a:t>MouseEvent.GetScreenSpacePosition</a:t>
            </a:r>
            <a:r>
              <a:rPr lang="en-US" altLang="zh-CN" dirty="0" smtClean="0"/>
              <a:t>())</a:t>
            </a:r>
          </a:p>
          <a:p>
            <a:endParaRPr lang="en-US" altLang="zh-CN" dirty="0" smtClean="0"/>
          </a:p>
          <a:p>
            <a:r>
              <a:rPr lang="zh-CN" altLang="en-US" dirty="0"/>
              <a:t>获取</a:t>
            </a:r>
            <a:r>
              <a:rPr lang="en-US" altLang="zh-CN" dirty="0" smtClean="0"/>
              <a:t>DPI    </a:t>
            </a:r>
            <a:r>
              <a:rPr lang="en-US" altLang="zh-CN" dirty="0" err="1" smtClean="0"/>
              <a:t>UWidgetLayoutLibrary</a:t>
            </a:r>
            <a:r>
              <a:rPr lang="en-US" altLang="zh-CN" dirty="0"/>
              <a:t>::</a:t>
            </a:r>
            <a:r>
              <a:rPr lang="en-US" altLang="zh-CN" dirty="0" err="1"/>
              <a:t>GetViewportScale</a:t>
            </a:r>
            <a:r>
              <a:rPr lang="en-US" altLang="zh-CN" dirty="0"/>
              <a:t>(</a:t>
            </a:r>
            <a:r>
              <a:rPr lang="en-US" altLang="zh-CN" dirty="0" err="1"/>
              <a:t>GEngine</a:t>
            </a:r>
            <a:r>
              <a:rPr lang="en-US" altLang="zh-CN" dirty="0"/>
              <a:t>-&gt;</a:t>
            </a:r>
            <a:r>
              <a:rPr lang="en-US" altLang="zh-CN" dirty="0" err="1"/>
              <a:t>GameViewport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92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获取鼠标在游戏窗口的位置</a:t>
            </a:r>
          </a:p>
          <a:p>
            <a:r>
              <a:rPr lang="zh-CN" altLang="en-US" dirty="0"/>
              <a:t>引入头文件</a:t>
            </a:r>
          </a:p>
          <a:p>
            <a:r>
              <a:rPr lang="en-US" altLang="zh-CN" dirty="0"/>
              <a:t>#include "Engine/</a:t>
            </a:r>
            <a:r>
              <a:rPr lang="en-US" altLang="zh-CN" dirty="0" err="1"/>
              <a:t>GameEngine.h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#include "Engine/</a:t>
            </a:r>
            <a:r>
              <a:rPr lang="en-US" altLang="zh-CN" dirty="0" err="1"/>
              <a:t>Engine.h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获取鼠标在游戏屏幕里的位置</a:t>
            </a:r>
            <a:r>
              <a:rPr lang="en-US" altLang="zh-CN" dirty="0"/>
              <a:t>,</a:t>
            </a:r>
            <a:r>
              <a:rPr lang="zh-CN" altLang="en-US" dirty="0"/>
              <a:t>这个位置没有经过</a:t>
            </a:r>
            <a:r>
              <a:rPr lang="en-US" altLang="zh-CN" dirty="0"/>
              <a:t>DPI</a:t>
            </a:r>
            <a:r>
              <a:rPr lang="zh-CN" altLang="en-US" dirty="0"/>
              <a:t>缩放</a:t>
            </a:r>
          </a:p>
          <a:p>
            <a:r>
              <a:rPr lang="en-US" altLang="zh-CN" dirty="0"/>
              <a:t>FVector2D </a:t>
            </a:r>
            <a:r>
              <a:rPr lang="en-US" altLang="zh-CN" dirty="0" err="1"/>
              <a:t>MousePos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GEngine</a:t>
            </a:r>
            <a:r>
              <a:rPr lang="en-US" altLang="zh-CN" dirty="0"/>
              <a:t>) </a:t>
            </a:r>
            <a:r>
              <a:rPr lang="en-US" altLang="zh-CN" dirty="0" err="1"/>
              <a:t>GEngine</a:t>
            </a:r>
            <a:r>
              <a:rPr lang="en-US" altLang="zh-CN" dirty="0"/>
              <a:t>-&gt;</a:t>
            </a:r>
            <a:r>
              <a:rPr lang="en-US" altLang="zh-CN" dirty="0" err="1"/>
              <a:t>GameViewport</a:t>
            </a:r>
            <a:r>
              <a:rPr lang="en-US" altLang="zh-CN" dirty="0"/>
              <a:t>-&gt;</a:t>
            </a:r>
            <a:r>
              <a:rPr lang="en-US" altLang="zh-CN" dirty="0" err="1"/>
              <a:t>GetMousePosition</a:t>
            </a:r>
            <a:r>
              <a:rPr lang="en-US" altLang="zh-CN" dirty="0"/>
              <a:t>(</a:t>
            </a:r>
            <a:r>
              <a:rPr lang="en-US" altLang="zh-CN" dirty="0" err="1"/>
              <a:t>MousePos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如果想要获取经过</a:t>
            </a:r>
            <a:r>
              <a:rPr lang="en-US" altLang="zh-CN" dirty="0"/>
              <a:t>DPI</a:t>
            </a:r>
            <a:r>
              <a:rPr lang="zh-CN" altLang="en-US" dirty="0"/>
              <a:t>缩放的位置</a:t>
            </a:r>
            <a:r>
              <a:rPr lang="en-US" altLang="zh-CN" dirty="0"/>
              <a:t>,</a:t>
            </a:r>
            <a:r>
              <a:rPr lang="zh-CN" altLang="en-US" dirty="0"/>
              <a:t>要获取</a:t>
            </a:r>
            <a:r>
              <a:rPr lang="en-US" altLang="zh-CN" dirty="0" err="1"/>
              <a:t>DPIScaler</a:t>
            </a:r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 err="1"/>
              <a:t>MousePos</a:t>
            </a:r>
            <a:r>
              <a:rPr lang="en-US" altLang="zh-CN" dirty="0"/>
              <a:t> = </a:t>
            </a:r>
            <a:r>
              <a:rPr lang="en-US" altLang="zh-CN" dirty="0" err="1"/>
              <a:t>MousePos</a:t>
            </a:r>
            <a:r>
              <a:rPr lang="en-US" altLang="zh-CN" dirty="0"/>
              <a:t> / </a:t>
            </a:r>
            <a:r>
              <a:rPr lang="en-US" altLang="zh-CN" dirty="0" err="1"/>
              <a:t>DPIScaler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00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4355" y="1716657"/>
            <a:ext cx="638355" cy="68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玩家</a:t>
            </a:r>
            <a:endParaRPr lang="en-US" altLang="zh-CN" dirty="0" smtClean="0"/>
          </a:p>
        </p:txBody>
      </p:sp>
      <p:sp>
        <p:nvSpPr>
          <p:cNvPr id="5" name="等腰三角形 4"/>
          <p:cNvSpPr/>
          <p:nvPr/>
        </p:nvSpPr>
        <p:spPr>
          <a:xfrm rot="18488260">
            <a:off x="6668218" y="3364301"/>
            <a:ext cx="828136" cy="9230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562710" y="2311879"/>
            <a:ext cx="2932981" cy="125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502989" y="2579298"/>
            <a:ext cx="276045" cy="353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30393" y="3821502"/>
            <a:ext cx="1009291" cy="98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玩家</a:t>
            </a:r>
            <a:endParaRPr lang="en-US" altLang="zh-CN" dirty="0" smtClean="0"/>
          </a:p>
        </p:txBody>
      </p:sp>
      <p:sp>
        <p:nvSpPr>
          <p:cNvPr id="5" name="等腰三角形 4"/>
          <p:cNvSpPr/>
          <p:nvPr/>
        </p:nvSpPr>
        <p:spPr>
          <a:xfrm>
            <a:off x="4804914" y="1906438"/>
            <a:ext cx="1052423" cy="10265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9238891" y="3998343"/>
            <a:ext cx="1259456" cy="13370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逃跑点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3393" y="2756140"/>
            <a:ext cx="1984076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52228" y="2782018"/>
            <a:ext cx="3588587" cy="144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9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76445" y="1940942"/>
            <a:ext cx="3717985" cy="3778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476445" y="1940943"/>
            <a:ext cx="3717985" cy="377837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53751" y="15716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88038" y="571931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(320,320)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5427" y="2182480"/>
            <a:ext cx="3140015" cy="32952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335436" y="2601666"/>
            <a:ext cx="1267924" cy="122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00800" y="241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7638" y="4838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53774" y="233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46820" y="47375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东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335436" y="2872596"/>
            <a:ext cx="0" cy="95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35435" y="29820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Yaw</a:t>
            </a:r>
          </a:p>
        </p:txBody>
      </p:sp>
      <p:sp>
        <p:nvSpPr>
          <p:cNvPr id="21" name="右大括号 20"/>
          <p:cNvSpPr/>
          <p:nvPr/>
        </p:nvSpPr>
        <p:spPr>
          <a:xfrm>
            <a:off x="6446820" y="2872596"/>
            <a:ext cx="161729" cy="957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5721726" y="2125249"/>
            <a:ext cx="262591" cy="975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7358332" y="1940942"/>
            <a:ext cx="125080" cy="241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554985" y="18770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>
            <a:off x="7996131" y="2061711"/>
            <a:ext cx="181711" cy="3554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4" idx="3"/>
          </p:cNvCxnSpPr>
          <p:nvPr/>
        </p:nvCxnSpPr>
        <p:spPr>
          <a:xfrm>
            <a:off x="5253487" y="2061711"/>
            <a:ext cx="27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65310" y="5598539"/>
            <a:ext cx="2476101" cy="1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15067" y="3654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8276184" y="2061711"/>
            <a:ext cx="272593" cy="176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751479" y="27658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 flipH="1">
            <a:off x="3062701" y="1940942"/>
            <a:ext cx="267101" cy="1958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447294" y="27029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160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365310" y="3838753"/>
            <a:ext cx="1289259" cy="108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76445" y="1940942"/>
            <a:ext cx="3717985" cy="3778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53751" y="15716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88038" y="571931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(1,1)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00800" y="241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7638" y="4838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53774" y="233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46820" y="47375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东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32274" y="1395827"/>
            <a:ext cx="952381" cy="952381"/>
          </a:xfrm>
          <a:prstGeom prst="rect">
            <a:avLst/>
          </a:prstGeom>
        </p:spPr>
      </p:pic>
      <p:sp>
        <p:nvSpPr>
          <p:cNvPr id="40" name="右大括号 39"/>
          <p:cNvSpPr/>
          <p:nvPr/>
        </p:nvSpPr>
        <p:spPr>
          <a:xfrm>
            <a:off x="5018326" y="3362562"/>
            <a:ext cx="253614" cy="9523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511615" y="4314943"/>
            <a:ext cx="301925" cy="42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96001" y="469086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(X,Y)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977633" y="1423358"/>
            <a:ext cx="2044867" cy="193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47165" y="4309396"/>
            <a:ext cx="3030119" cy="65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239648" y="1066329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 – 0.5S, Y - S)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239648" y="422694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Position: (X, Y)                   Scale:   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212347" y="502281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 + 0.5S, Y)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476445" y="1940942"/>
            <a:ext cx="3717985" cy="3811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5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148642" y="3838755"/>
            <a:ext cx="569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98543" y="1285336"/>
            <a:ext cx="34506" cy="406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51298" y="2549106"/>
            <a:ext cx="1449238" cy="2587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151298" y="1300433"/>
            <a:ext cx="17253" cy="12335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168551" y="966158"/>
            <a:ext cx="1777041" cy="1582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047781" y="2389517"/>
            <a:ext cx="276045" cy="3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4149306" y="2725947"/>
            <a:ext cx="405441" cy="407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14396" y="2764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玩家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089896" y="3133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敌人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185803" y="2534010"/>
            <a:ext cx="1656271" cy="15204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从头到尾开发一款模仿我的世界的沙盒游戏</a:t>
            </a:r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Slate</a:t>
            </a:r>
            <a:r>
              <a:rPr lang="zh-CN" altLang="en-US" dirty="0" smtClean="0"/>
              <a:t>进行游戏全部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的开发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进行全部游戏逻辑的开发</a:t>
            </a:r>
            <a:r>
              <a:rPr lang="en-US" altLang="zh-CN" dirty="0" smtClean="0"/>
              <a:t>,</a:t>
            </a:r>
            <a:r>
              <a:rPr lang="zh-CN" altLang="en-US" dirty="0"/>
              <a:t>涉及</a:t>
            </a:r>
            <a:r>
              <a:rPr lang="zh-CN" altLang="en-US" dirty="0" smtClean="0"/>
              <a:t>数据保存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资源操作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本地化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,AI</a:t>
            </a:r>
            <a:r>
              <a:rPr lang="zh-CN" altLang="en-US" dirty="0" smtClean="0"/>
              <a:t>等等内容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学完收获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进行全流程的普通单机游戏开发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项目资源与准备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61194" cy="4195481"/>
          </a:xfrm>
        </p:spPr>
        <p:txBody>
          <a:bodyPr>
            <a:norm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个完整项目包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一个资源项目包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smtClean="0"/>
              <a:t>QQ</a:t>
            </a:r>
            <a:r>
              <a:rPr lang="zh-CN" altLang="en-US" dirty="0" smtClean="0"/>
              <a:t>交流群</a:t>
            </a:r>
            <a:r>
              <a:rPr lang="en-US" altLang="zh-CN" dirty="0"/>
              <a:t>624404431</a:t>
            </a:r>
            <a:r>
              <a:rPr lang="zh-CN" altLang="en-US" dirty="0" smtClean="0"/>
              <a:t>去找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 </a:t>
            </a:r>
            <a:r>
              <a:rPr lang="en-US" altLang="zh-CN" dirty="0" err="1" smtClean="0"/>
              <a:t>SlAiCourse.rar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项目资源包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解压后在这个项目上进行开发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 </a:t>
            </a:r>
            <a:r>
              <a:rPr lang="en-US" altLang="zh-CN" dirty="0" err="1" smtClean="0"/>
              <a:t>SlAiCourse</a:t>
            </a:r>
            <a:r>
              <a:rPr lang="en-US" altLang="zh-CN" dirty="0"/>
              <a:t>_</a:t>
            </a:r>
            <a:r>
              <a:rPr lang="zh-CN" altLang="en-US" dirty="0"/>
              <a:t>重置版</a:t>
            </a:r>
            <a:r>
              <a:rPr lang="en-US" altLang="zh-CN" dirty="0"/>
              <a:t>.</a:t>
            </a:r>
            <a:r>
              <a:rPr lang="en-US" altLang="zh-CN" dirty="0" err="1" smtClean="0"/>
              <a:t>rar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本人跟着教程重做一遍后的完整项目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可以作为代码参考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 </a:t>
            </a:r>
            <a:r>
              <a:rPr lang="en-US" altLang="zh-CN" dirty="0" err="1" smtClean="0"/>
              <a:t>SlAiProject</a:t>
            </a:r>
            <a:r>
              <a:rPr lang="en-US" altLang="zh-CN" dirty="0"/>
              <a:t>_</a:t>
            </a:r>
            <a:r>
              <a:rPr lang="zh-CN" altLang="en-US" dirty="0"/>
              <a:t>原始版</a:t>
            </a:r>
            <a:r>
              <a:rPr lang="en-US" altLang="zh-CN" dirty="0"/>
              <a:t>.</a:t>
            </a:r>
            <a:r>
              <a:rPr lang="en-US" altLang="zh-CN" dirty="0" err="1" smtClean="0"/>
              <a:t>rar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最原始的完整项目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与重置版有差别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UE4.18</a:t>
            </a:r>
            <a:r>
              <a:rPr lang="zh-CN" altLang="en-US" dirty="0" smtClean="0"/>
              <a:t>版本</a:t>
            </a:r>
            <a:endParaRPr lang="en-US" altLang="zh-CN" dirty="0"/>
          </a:p>
          <a:p>
            <a:r>
              <a:rPr lang="en-US" altLang="zh-CN" dirty="0" smtClean="0"/>
              <a:t>VS2015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VS2017</a:t>
            </a:r>
            <a:endParaRPr lang="en-US" altLang="zh-CN" dirty="0"/>
          </a:p>
          <a:p>
            <a:r>
              <a:rPr lang="en-US" altLang="zh-CN" dirty="0" err="1" smtClean="0"/>
              <a:t>VAssistX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53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蓝图控件</a:t>
            </a:r>
            <a:r>
              <a:rPr lang="en-US" altLang="zh-CN" dirty="0" smtClean="0"/>
              <a:t>UMG</a:t>
            </a:r>
          </a:p>
          <a:p>
            <a:r>
              <a:rPr lang="en-US" altLang="zh-CN" dirty="0" smtClean="0"/>
              <a:t>UMG</a:t>
            </a:r>
            <a:r>
              <a:rPr lang="zh-CN" altLang="en-US" dirty="0" smtClean="0"/>
              <a:t>配合</a:t>
            </a:r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命令行</a:t>
            </a:r>
            <a:endParaRPr lang="en-US" altLang="zh-CN" dirty="0" smtClean="0"/>
          </a:p>
          <a:p>
            <a:r>
              <a:rPr lang="en-US" altLang="zh-CN" dirty="0" smtClean="0"/>
              <a:t>Slate  : </a:t>
            </a:r>
            <a:r>
              <a:rPr lang="zh-CN" altLang="en-US" dirty="0" smtClean="0"/>
              <a:t>跨平台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框架，既可以用来做应用程序的</a:t>
            </a:r>
            <a:r>
              <a:rPr lang="en-US" altLang="zh-CN" dirty="0"/>
              <a:t>UI(</a:t>
            </a:r>
            <a:r>
              <a:rPr lang="zh-CN" altLang="en-US" dirty="0"/>
              <a:t>如</a:t>
            </a:r>
            <a:r>
              <a:rPr lang="en-US" altLang="zh-CN" dirty="0"/>
              <a:t>UE4 Editor)</a:t>
            </a:r>
            <a:r>
              <a:rPr lang="zh-CN" altLang="en-US" dirty="0"/>
              <a:t>、工具的</a:t>
            </a:r>
            <a:r>
              <a:rPr lang="en-US" altLang="zh-CN" dirty="0"/>
              <a:t>UI</a:t>
            </a:r>
            <a:r>
              <a:rPr lang="zh-CN" altLang="en-US" dirty="0"/>
              <a:t>，也可以做游戏中的</a:t>
            </a:r>
            <a:r>
              <a:rPr lang="en-US" altLang="zh-CN" dirty="0"/>
              <a:t>UI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2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Gameplay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GameMode</a:t>
            </a:r>
            <a:endParaRPr lang="en-US" altLang="zh-CN" dirty="0" smtClean="0"/>
          </a:p>
          <a:p>
            <a:r>
              <a:rPr lang="en-US" altLang="zh-CN" dirty="0" smtClean="0"/>
              <a:t>HUD</a:t>
            </a:r>
          </a:p>
          <a:p>
            <a:r>
              <a:rPr lang="en-US" altLang="zh-CN" dirty="0" smtClean="0"/>
              <a:t>Actor</a:t>
            </a:r>
          </a:p>
          <a:p>
            <a:r>
              <a:rPr lang="en-US" altLang="zh-CN" dirty="0" smtClean="0"/>
              <a:t>Pawn</a:t>
            </a:r>
          </a:p>
          <a:p>
            <a:r>
              <a:rPr lang="en-US" altLang="zh-CN" dirty="0" smtClean="0"/>
              <a:t>Controller</a:t>
            </a:r>
          </a:p>
          <a:p>
            <a:r>
              <a:rPr lang="en-US" altLang="zh-CN" dirty="0" err="1" smtClean="0"/>
              <a:t>PlayerState</a:t>
            </a:r>
            <a:endParaRPr lang="en-US" altLang="zh-CN" dirty="0" smtClean="0"/>
          </a:p>
          <a:p>
            <a:r>
              <a:rPr lang="en-US" altLang="zh-CN" dirty="0" err="1" smtClean="0"/>
              <a:t>GameInstance</a:t>
            </a:r>
            <a:endParaRPr lang="en-US" altLang="zh-CN" dirty="0" smtClean="0"/>
          </a:p>
          <a:p>
            <a:r>
              <a:rPr lang="en-US" altLang="zh-CN" dirty="0" smtClean="0"/>
              <a:t>UE4</a:t>
            </a:r>
            <a:r>
              <a:rPr lang="zh-CN" altLang="en-US" dirty="0" smtClean="0"/>
              <a:t>官网介绍</a:t>
            </a:r>
            <a:r>
              <a:rPr lang="en-US" altLang="zh-CN" dirty="0"/>
              <a:t> : </a:t>
            </a:r>
            <a:r>
              <a:rPr lang="en-US" altLang="zh-CN" dirty="0" smtClean="0"/>
              <a:t>http</a:t>
            </a:r>
            <a:r>
              <a:rPr lang="en-US" altLang="zh-CN" dirty="0"/>
              <a:t>://api.unrealengine.com/latest/CHN/GettingStarted/Terminology/index.html</a:t>
            </a:r>
          </a:p>
          <a:p>
            <a:r>
              <a:rPr lang="zh-CN" altLang="en-US" dirty="0"/>
              <a:t>推荐大佬的网址 </a:t>
            </a:r>
            <a:r>
              <a:rPr lang="en-US" altLang="zh-CN" dirty="0"/>
              <a:t>: https://zhuanlan.zhihu.com/p/22833151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GENERATED_UCLASS_BODY</a:t>
            </a:r>
            <a:r>
              <a:rPr lang="zh-CN" altLang="en-US" dirty="0"/>
              <a:t>和</a:t>
            </a:r>
            <a:r>
              <a:rPr lang="en-US" altLang="zh-CN" dirty="0"/>
              <a:t>GENERATED_BODY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GENERATED_UCLASS_BODY</a:t>
            </a:r>
            <a:r>
              <a:rPr lang="zh-CN" altLang="en-US" dirty="0"/>
              <a:t>和</a:t>
            </a:r>
            <a:r>
              <a:rPr lang="en-US" altLang="zh-CN" dirty="0"/>
              <a:t>GENERATED_BODY</a:t>
            </a:r>
            <a:r>
              <a:rPr lang="zh-CN" altLang="en-US" dirty="0"/>
              <a:t>的区别，</a:t>
            </a:r>
            <a:r>
              <a:rPr lang="en-US" altLang="zh-CN" dirty="0"/>
              <a:t>GENERATED_BODY</a:t>
            </a:r>
            <a:r>
              <a:rPr lang="zh-CN" altLang="en-US" dirty="0"/>
              <a:t>标识的类的成员默认是</a:t>
            </a:r>
            <a:r>
              <a:rPr lang="en-US" altLang="zh-CN" dirty="0"/>
              <a:t>private</a:t>
            </a:r>
            <a:r>
              <a:rPr lang="zh-CN" altLang="en-US" dirty="0"/>
              <a:t>的，</a:t>
            </a:r>
            <a:r>
              <a:rPr lang="en-US" altLang="zh-CN" dirty="0"/>
              <a:t>GENERATED_BODY</a:t>
            </a:r>
            <a:r>
              <a:rPr lang="zh-CN" altLang="en-US" dirty="0"/>
              <a:t>标识的类需要声明无参数的构造函数，</a:t>
            </a:r>
            <a:r>
              <a:rPr lang="en-US" altLang="zh-CN" dirty="0"/>
              <a:t>GENERATED_UCLASS_BODY</a:t>
            </a:r>
            <a:r>
              <a:rPr lang="zh-CN" altLang="en-US" dirty="0"/>
              <a:t>可以不声明构造函数（如果要实现构造函数需要加上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FObjectInitializer</a:t>
            </a:r>
            <a:r>
              <a:rPr lang="en-US" altLang="zh-CN" dirty="0"/>
              <a:t>&amp; </a:t>
            </a:r>
            <a:r>
              <a:rPr lang="en-US" altLang="zh-CN" dirty="0" err="1"/>
              <a:t>ObjectInitializer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FObjectInitializer</a:t>
            </a:r>
            <a:r>
              <a:rPr lang="en-US" altLang="zh-CN" dirty="0"/>
              <a:t>&amp; </a:t>
            </a:r>
            <a:r>
              <a:rPr lang="en-US" altLang="zh-CN" dirty="0" err="1"/>
              <a:t>ObjectInitializer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: Super(</a:t>
            </a:r>
            <a:r>
              <a:rPr lang="en-US" altLang="zh-CN" dirty="0" err="1"/>
              <a:t>ObjectInitializer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SlateWidget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先添加</a:t>
            </a:r>
            <a:r>
              <a:rPr lang="en-US" altLang="zh-CN" dirty="0" smtClean="0"/>
              <a:t>Slate</a:t>
            </a:r>
            <a:r>
              <a:rPr lang="zh-CN" altLang="en-US" dirty="0" smtClean="0"/>
              <a:t>模组</a:t>
            </a:r>
            <a:endParaRPr lang="en-US" altLang="zh-CN" dirty="0" smtClean="0"/>
          </a:p>
          <a:p>
            <a:r>
              <a:rPr lang="en-US" altLang="zh-CN" dirty="0" smtClean="0"/>
              <a:t>Slate   </a:t>
            </a:r>
            <a:r>
              <a:rPr lang="en-US" altLang="zh-CN" dirty="0" err="1" smtClean="0"/>
              <a:t>SlateCore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SNew</a:t>
            </a:r>
            <a:r>
              <a:rPr lang="en-US" altLang="zh-CN" dirty="0" smtClean="0"/>
              <a:t>(xxx)</a:t>
            </a:r>
          </a:p>
          <a:p>
            <a:r>
              <a:rPr lang="en-US" altLang="zh-CN" dirty="0" err="1" smtClean="0"/>
              <a:t>SAssignNe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指针</a:t>
            </a:r>
            <a:r>
              <a:rPr lang="en-US" altLang="zh-CN" smtClean="0"/>
              <a:t>,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10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 </a:t>
            </a:r>
            <a:r>
              <a:rPr lang="en-US" altLang="zh-CN" dirty="0" err="1"/>
              <a:t>SOverlay</a:t>
            </a:r>
            <a:r>
              <a:rPr lang="en-US" altLang="zh-CN" dirty="0"/>
              <a:t>::</a:t>
            </a:r>
            <a:r>
              <a:rPr lang="en-US" altLang="zh-CN" dirty="0" err="1"/>
              <a:t>FOverlaySlot</a:t>
            </a:r>
            <a:r>
              <a:rPr lang="en-US" altLang="zh-CN" dirty="0"/>
              <a:t>* xxx;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到指针</a:t>
            </a:r>
            <a:endParaRPr lang="en-US" altLang="zh-CN" dirty="0" smtClean="0"/>
          </a:p>
          <a:p>
            <a:r>
              <a:rPr lang="zh-CN" altLang="en-US" dirty="0" smtClean="0"/>
              <a:t>例子 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+ </a:t>
            </a:r>
            <a:r>
              <a:rPr lang="en-US" altLang="zh-CN" dirty="0" err="1"/>
              <a:t>SOverlay</a:t>
            </a:r>
            <a:r>
              <a:rPr lang="en-US" altLang="zh-CN" dirty="0"/>
              <a:t>::Slot()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HAlign</a:t>
            </a:r>
            <a:r>
              <a:rPr lang="en-US" altLang="zh-CN" dirty="0"/>
              <a:t>(</a:t>
            </a:r>
            <a:r>
              <a:rPr lang="en-US" altLang="zh-CN" dirty="0" err="1"/>
              <a:t>HAlign_Center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VAlign</a:t>
            </a:r>
            <a:r>
              <a:rPr lang="en-US" altLang="zh-CN" dirty="0"/>
              <a:t>(</a:t>
            </a:r>
            <a:r>
              <a:rPr lang="en-US" altLang="zh-CN" dirty="0" err="1"/>
              <a:t>VAlign_Top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.Expose(xxx)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9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2612</TotalTime>
  <Words>940</Words>
  <Application>Microsoft Office PowerPoint</Application>
  <PresentationFormat>宽屏</PresentationFormat>
  <Paragraphs>186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Century Gothic</vt:lpstr>
      <vt:lpstr>Wingdings 3</vt:lpstr>
      <vt:lpstr>离子</vt:lpstr>
      <vt:lpstr>UE4纯C++与Slate开发沙盒游戏</vt:lpstr>
      <vt:lpstr>本人的计划</vt:lpstr>
      <vt:lpstr>教程主要内容</vt:lpstr>
      <vt:lpstr>项目资源与准备</vt:lpstr>
      <vt:lpstr>UE4制作UI方法</vt:lpstr>
      <vt:lpstr>UE4的Gameplay框架</vt:lpstr>
      <vt:lpstr>GENERATED_UCLASS_BODY和GENERATED_BODY</vt:lpstr>
      <vt:lpstr>创建SlateWidget</vt:lpstr>
      <vt:lpstr>获取Slot</vt:lpstr>
      <vt:lpstr>本地化</vt:lpstr>
      <vt:lpstr>UE4反射</vt:lpstr>
      <vt:lpstr>UE4定时器</vt:lpstr>
      <vt:lpstr>UE4创建Component</vt:lpstr>
      <vt:lpstr>UE4资源加载</vt:lpstr>
      <vt:lpstr>UE4资源加载</vt:lpstr>
      <vt:lpstr>玩家朝向</vt:lpstr>
      <vt:lpstr>UE4C++代码创建动作Notify</vt:lpstr>
      <vt:lpstr>PowerPoint 演示文稿</vt:lpstr>
      <vt:lpstr>UE4C++ Widget获取位置和大小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UE4纯C++&amp;Slate开发沙盒游戏</dc:title>
  <dc:creator>梁福厚</dc:creator>
  <cp:lastModifiedBy>梁 福厚</cp:lastModifiedBy>
  <cp:revision>108</cp:revision>
  <dcterms:created xsi:type="dcterms:W3CDTF">2018-04-25T15:20:59Z</dcterms:created>
  <dcterms:modified xsi:type="dcterms:W3CDTF">2018-05-09T15:27:20Z</dcterms:modified>
</cp:coreProperties>
</file>