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4CF3-6561-4B4B-999C-A332F1784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810A-182F-4506-9E47-AC807D0B7F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86275" y="1773555"/>
            <a:ext cx="36582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dirty="0"/>
              <a:t>每个问题种类找到或想出一个对话</a:t>
            </a:r>
            <a:endParaRPr 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144949" y="1772225"/>
            <a:ext cx="36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35172" y="602318"/>
            <a:ext cx="7522210" cy="7683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基于</a:t>
            </a:r>
            <a:r>
              <a:rPr lang="en-US" altLang="zh-CN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InternLM</a:t>
            </a:r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的电商智能客服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0096" y="1586289"/>
            <a:ext cx="3445073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dirty="0"/>
              <a:t>让</a:t>
            </a:r>
            <a:r>
              <a:rPr lang="en-US" altLang="zh-CN" dirty="0"/>
              <a:t>GPT4omini</a:t>
            </a:r>
            <a:r>
              <a:rPr lang="zh-CN" altLang="en-US" dirty="0"/>
              <a:t>根据问题种类、对话示例、性格设定，生成对话数据集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8440" y="1774825"/>
            <a:ext cx="36042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询问</a:t>
            </a:r>
            <a:r>
              <a:rPr lang="en-US" altLang="zh-CN" dirty="0"/>
              <a:t>GPT4o</a:t>
            </a:r>
            <a:r>
              <a:rPr lang="zh-CN" altLang="en-US" dirty="0"/>
              <a:t>等：客服常见问题种类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02304" y="1773495"/>
            <a:ext cx="36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rot="5400000">
            <a:off x="10248069" y="2667575"/>
            <a:ext cx="369987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37096" y="3286184"/>
            <a:ext cx="3445073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dirty="0"/>
              <a:t>用以上数据集和</a:t>
            </a:r>
            <a:r>
              <a:rPr lang="en-US" altLang="zh-CN" dirty="0"/>
              <a:t>Xtuner</a:t>
            </a:r>
            <a:r>
              <a:rPr lang="zh-CN" dirty="0"/>
              <a:t>微调</a:t>
            </a:r>
            <a:r>
              <a:rPr lang="en-US" altLang="zh-CN" dirty="0"/>
              <a:t>InternLM2.5</a:t>
            </a:r>
            <a:r>
              <a:rPr lang="zh-CN" altLang="en-US" dirty="0"/>
              <a:t>，让它学会回复的语气与风格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0800000">
            <a:off x="8144949" y="3517205"/>
            <a:ext cx="369987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92756" y="3563044"/>
            <a:ext cx="3445073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dirty="0"/>
              <a:t>用</a:t>
            </a:r>
            <a:r>
              <a:rPr lang="en-US" altLang="zh-CN" dirty="0"/>
              <a:t>LlamaIndex</a:t>
            </a:r>
            <a:r>
              <a:rPr lang="zh-CN" altLang="en-US" dirty="0"/>
              <a:t>等完成</a:t>
            </a:r>
            <a:r>
              <a:rPr lang="en-US" altLang="zh-CN" dirty="0"/>
              <a:t>RAG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4815" y="3286125"/>
            <a:ext cx="360426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dirty="0"/>
              <a:t>商品网页</a:t>
            </a:r>
            <a:r>
              <a:rPr lang="en-US" altLang="zh-CN" dirty="0"/>
              <a:t>PDF</a:t>
            </a:r>
            <a:r>
              <a:rPr lang="zh-CN" altLang="en-US" dirty="0"/>
              <a:t>经</a:t>
            </a:r>
            <a:r>
              <a:rPr lang="en-US" altLang="zh-CN" dirty="0"/>
              <a:t>PaddleOCR</a:t>
            </a:r>
            <a:r>
              <a:rPr lang="zh-CN" altLang="en-US" dirty="0"/>
              <a:t>再人工修调得到单个商品的信息（如果有关于退换货、物流方面等的知识，也可以添加进去）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29304" y="3517205"/>
            <a:ext cx="369987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5400000">
            <a:off x="5833974" y="4119185"/>
            <a:ext cx="369987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40605" y="4639945"/>
            <a:ext cx="2690495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dirty="0"/>
              <a:t>待完成：</a:t>
            </a:r>
            <a:r>
              <a:rPr lang="en-US" altLang="zh-CN" dirty="0"/>
              <a:t>LMdeploy</a:t>
            </a:r>
            <a:r>
              <a:rPr lang="zh-CN" dirty="0"/>
              <a:t>量化部署、推理加速、工具调用</a:t>
            </a:r>
            <a:endParaRPr 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ViY2JkMjU3NGYzZTEwMzZmMGFkZWViYmNkYWU3N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明辉 薛</dc:creator>
  <cp:lastModifiedBy>曙光晨少</cp:lastModifiedBy>
  <cp:revision>7</cp:revision>
  <dcterms:created xsi:type="dcterms:W3CDTF">2024-08-12T02:15:00Z</dcterms:created>
  <dcterms:modified xsi:type="dcterms:W3CDTF">2024-08-25T11:23:15Z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2C7FC2FABCCE4B20B6ED6347C8BC832E_12</vt:lpwstr>
  </property>
  <property fmtid="{D5CDD505-2E9C-101B-9397-08002B2CF9AE}" pid="3" name="KSOProductBuildVer">
    <vt:lpwstr>2052-12.1.0.17827</vt:lpwstr>
  </property>
</Properties>
</file>