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815-EC66-5A47-AD63-46EB8B0E3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45719-0F8C-904D-8D0A-D7B1632C5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811D-D316-2B47-85BA-038C164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7CD5-F936-CF47-86D9-FCD941CC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0AF1-DE30-1A42-B84C-C2BEE64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DE1-E7BF-024B-81CF-63B98BB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4F9F-1E32-C043-96E0-342DD6A4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475-9C8F-034E-A031-3DC1223E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6450-5304-C54D-9A23-41113EFB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8E98-CB0C-9144-A20D-FDAE3A2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E026-3C2D-7C47-9587-D452FDC3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3CA94-63B5-8646-A02D-06844639E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41E9-D444-7248-9EE9-06C65BDE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CEBE-28B5-B846-96C8-EF6A4B8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45A7-6DC5-FC46-9E11-73C0207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11B2-285B-DC43-AB93-59865362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053-C535-E34B-8FE9-21547B0D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872A-8C04-784D-85FA-BDD2D88D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6954-CBF4-254D-A93D-B4027D3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E784-949C-644B-B692-17A81AC5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3AA2-CC50-524F-B5D2-737B74B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D995-A71A-2F4F-B68B-C3FBC06E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4614-B146-6347-9E4F-4008B2AC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82C2-A8B3-1040-A8A6-795C809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64C-5ADA-AF40-8233-E622E4B1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7A07-D468-C54C-9DB3-B88CA90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0D4-42C8-8D4D-933F-37310383A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D0197-4543-5248-9FD5-A8A22043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AE76-75E2-A743-BEA2-C2AB4E5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ED10-7B13-F742-BAD4-4714FD7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03CF-1347-7C48-BD36-1DC6857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D14-0361-D347-98CB-720D49F3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C941-210E-A94F-AD80-EB0A059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465D-ADC5-D34B-AF66-56C8CB18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570E-E374-8E48-AAD2-3E2D65C8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0C84-54E6-3248-B9DC-8E733FB2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AC460-B672-724B-B2D7-0B2E8F00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D1FD-CF65-CA42-8CD0-C6FE051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F6E6-C206-084D-8382-D9E83F63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433D-7020-014B-BEFD-833B594D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1966B-EE7F-F445-A84A-6ECC079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6C749-343B-2648-B448-7C849A99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FEDA-CDC2-7644-969B-C88D800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BB000-5901-5345-8DBC-3623771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CF5A6-7C7A-4B46-A32B-76FDDFF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B764-4190-034E-97F0-E86900A6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4A3-5BDA-A044-9638-2E71E18F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79CB-5260-CF4C-B88E-E5B2DA9E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79983-0073-0F48-8CE6-A3A287A2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8423-4545-7147-8460-C3386D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6A67-C528-3A47-8904-02793F3E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0F2A8-AC2A-2344-A652-FF4407A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DA9-E09C-7D49-A06A-C9744080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F82B5-A488-8947-BAF6-13929F8B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25461-5A11-EF42-B201-751E6DC4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4E44-D9F5-EE44-B793-FD3D7D3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4F21-334D-4A48-8493-BE028DF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27C5-B16B-1148-89E3-41D8B456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5D8B3-A96A-E340-86DE-F8B24B70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B508-629F-C94A-9054-072A1258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FD8-1D71-4844-B05D-6C6DE5B7A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5843-7E37-6E46-B4BE-91B432F7BF7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1FAC-E896-0A46-ACF4-742565248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7349-250F-B445-A931-243ED187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A843F720-AE38-6EA1-F5A0-2AEBC83397EA}"/>
              </a:ext>
            </a:extLst>
          </p:cNvPr>
          <p:cNvSpPr/>
          <p:nvPr/>
        </p:nvSpPr>
        <p:spPr>
          <a:xfrm>
            <a:off x="1692166" y="441434"/>
            <a:ext cx="3342290" cy="31951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E6BEB8-3DA1-A141-B211-C0BCC8FA7927}"/>
              </a:ext>
            </a:extLst>
          </p:cNvPr>
          <p:cNvSpPr/>
          <p:nvPr/>
        </p:nvSpPr>
        <p:spPr>
          <a:xfrm>
            <a:off x="1018601" y="1825095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9167E9-D757-5A4C-832F-8A52289B4482}"/>
              </a:ext>
            </a:extLst>
          </p:cNvPr>
          <p:cNvSpPr/>
          <p:nvPr/>
        </p:nvSpPr>
        <p:spPr>
          <a:xfrm>
            <a:off x="2580273" y="261002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BSI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26A828-DA61-6646-BEA1-B315E69BE0CF}"/>
              </a:ext>
            </a:extLst>
          </p:cNvPr>
          <p:cNvSpPr/>
          <p:nvPr/>
        </p:nvSpPr>
        <p:spPr>
          <a:xfrm>
            <a:off x="4141945" y="1825095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63AF2-5F3C-8647-B225-A35D2B7E251A}"/>
              </a:ext>
            </a:extLst>
          </p:cNvPr>
          <p:cNvSpPr txBox="1"/>
          <p:nvPr/>
        </p:nvSpPr>
        <p:spPr>
          <a:xfrm>
            <a:off x="328762" y="2598431"/>
            <a:ext cx="2053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On-board/Certify Farmers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475E4-1FE4-1C47-A863-2D296F17F8FC}"/>
              </a:ext>
            </a:extLst>
          </p:cNvPr>
          <p:cNvSpPr txBox="1"/>
          <p:nvPr/>
        </p:nvSpPr>
        <p:spPr>
          <a:xfrm>
            <a:off x="2580273" y="1000741"/>
            <a:ext cx="2053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 connect to one or more association/ bank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7F836-C9E7-914E-87D8-CDB6890F62D0}"/>
              </a:ext>
            </a:extLst>
          </p:cNvPr>
          <p:cNvSpPr txBox="1"/>
          <p:nvPr/>
        </p:nvSpPr>
        <p:spPr>
          <a:xfrm>
            <a:off x="4922781" y="2598431"/>
            <a:ext cx="205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 on loan request approved by BSI</a:t>
            </a:r>
          </a:p>
          <a:p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A4913-476D-0B4F-129F-F2ECDBC0A7EA}"/>
              </a:ext>
            </a:extLst>
          </p:cNvPr>
          <p:cNvSpPr txBox="1"/>
          <p:nvPr/>
        </p:nvSpPr>
        <p:spPr>
          <a:xfrm>
            <a:off x="2580273" y="3641888"/>
            <a:ext cx="2053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organizations are part of the distributed ledger network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3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7C893-4DD0-D443-9ECB-1A4571AD2601}"/>
              </a:ext>
            </a:extLst>
          </p:cNvPr>
          <p:cNvSpPr/>
          <p:nvPr/>
        </p:nvSpPr>
        <p:spPr>
          <a:xfrm>
            <a:off x="2427316" y="1899457"/>
            <a:ext cx="2327564" cy="1525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C4B8-8162-F745-BDBE-868B7643CB3F}"/>
              </a:ext>
            </a:extLst>
          </p:cNvPr>
          <p:cNvSpPr txBox="1"/>
          <p:nvPr/>
        </p:nvSpPr>
        <p:spPr>
          <a:xfrm>
            <a:off x="2535381" y="1899457"/>
            <a:ext cx="21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Blockchain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30688-4430-3E49-AE2A-F3E7987F962E}"/>
              </a:ext>
            </a:extLst>
          </p:cNvPr>
          <p:cNvSpPr/>
          <p:nvPr/>
        </p:nvSpPr>
        <p:spPr>
          <a:xfrm>
            <a:off x="2513220" y="2340433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Loan application 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690CF-5F8F-E847-8338-E4E900482909}"/>
              </a:ext>
            </a:extLst>
          </p:cNvPr>
          <p:cNvSpPr/>
          <p:nvPr/>
        </p:nvSpPr>
        <p:spPr>
          <a:xfrm>
            <a:off x="3618820" y="2340433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Association Approval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6D6C5-F8D1-4247-A7A7-FA5DECE6D988}"/>
              </a:ext>
            </a:extLst>
          </p:cNvPr>
          <p:cNvSpPr/>
          <p:nvPr/>
        </p:nvSpPr>
        <p:spPr>
          <a:xfrm>
            <a:off x="2513220" y="2865521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BSI Approval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AACF5-2AEF-AF4F-8B7C-0295F44558DF}"/>
              </a:ext>
            </a:extLst>
          </p:cNvPr>
          <p:cNvSpPr/>
          <p:nvPr/>
        </p:nvSpPr>
        <p:spPr>
          <a:xfrm>
            <a:off x="3618820" y="2865520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Bank approval</a:t>
            </a: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DDD91120-ED4C-DE45-B2F7-DB74AFA78563}"/>
              </a:ext>
            </a:extLst>
          </p:cNvPr>
          <p:cNvSpPr/>
          <p:nvPr/>
        </p:nvSpPr>
        <p:spPr>
          <a:xfrm>
            <a:off x="1231987" y="826533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78599-6BDA-6F4D-8B32-61C42FD9D6C7}"/>
              </a:ext>
            </a:extLst>
          </p:cNvPr>
          <p:cNvSpPr txBox="1"/>
          <p:nvPr/>
        </p:nvSpPr>
        <p:spPr>
          <a:xfrm>
            <a:off x="1312420" y="1149355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Association</a:t>
            </a:r>
          </a:p>
        </p:txBody>
      </p:sp>
      <p:sp>
        <p:nvSpPr>
          <p:cNvPr id="16" name="Doughnut 15">
            <a:extLst>
              <a:ext uri="{FF2B5EF4-FFF2-40B4-BE49-F238E27FC236}">
                <a16:creationId xmlns:a16="http://schemas.microsoft.com/office/drawing/2014/main" id="{3D8352E5-BB99-0242-8462-52626188B8F3}"/>
              </a:ext>
            </a:extLst>
          </p:cNvPr>
          <p:cNvSpPr/>
          <p:nvPr/>
        </p:nvSpPr>
        <p:spPr>
          <a:xfrm>
            <a:off x="3096508" y="3799318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A05E3-0418-D243-B2FC-1D77A4875DC2}"/>
              </a:ext>
            </a:extLst>
          </p:cNvPr>
          <p:cNvSpPr txBox="1"/>
          <p:nvPr/>
        </p:nvSpPr>
        <p:spPr>
          <a:xfrm>
            <a:off x="3750436" y="4323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12750-C024-3E45-B4DD-417C2D4ABC02}"/>
              </a:ext>
            </a:extLst>
          </p:cNvPr>
          <p:cNvSpPr txBox="1"/>
          <p:nvPr/>
        </p:nvSpPr>
        <p:spPr>
          <a:xfrm>
            <a:off x="3351076" y="41174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Bank</a:t>
            </a: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F72BBD88-4728-D24E-B986-77F4695D08DA}"/>
              </a:ext>
            </a:extLst>
          </p:cNvPr>
          <p:cNvSpPr/>
          <p:nvPr/>
        </p:nvSpPr>
        <p:spPr>
          <a:xfrm>
            <a:off x="4911433" y="821793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F5D42-A93E-0A4D-83BF-E4D81F0064F5}"/>
              </a:ext>
            </a:extLst>
          </p:cNvPr>
          <p:cNvSpPr txBox="1"/>
          <p:nvPr/>
        </p:nvSpPr>
        <p:spPr>
          <a:xfrm>
            <a:off x="5755178" y="1350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B8197-3533-EC42-928B-B4E36B89AB5B}"/>
              </a:ext>
            </a:extLst>
          </p:cNvPr>
          <p:cNvSpPr txBox="1"/>
          <p:nvPr/>
        </p:nvSpPr>
        <p:spPr>
          <a:xfrm>
            <a:off x="5237629" y="1149355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BSI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D087DA-7ED8-DE45-AF35-1F263C2340D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591098" y="3424842"/>
            <a:ext cx="2785" cy="374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4D8CAE-9321-A149-89FE-0CDDAD2ECFF2}"/>
              </a:ext>
            </a:extLst>
          </p:cNvPr>
          <p:cNvSpPr txBox="1"/>
          <p:nvPr/>
        </p:nvSpPr>
        <p:spPr>
          <a:xfrm>
            <a:off x="1276314" y="2653981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1) Loan   application</a:t>
            </a:r>
            <a:br>
              <a:rPr lang="en-US" sz="1000" dirty="0"/>
            </a:br>
            <a:r>
              <a:rPr lang="en-US" sz="1000" dirty="0"/>
              <a:t>request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4DE2911-9444-8246-B206-9D6E5C6F9524}"/>
              </a:ext>
            </a:extLst>
          </p:cNvPr>
          <p:cNvCxnSpPr>
            <a:stCxn id="11" idx="4"/>
            <a:endCxn id="5" idx="1"/>
          </p:cNvCxnSpPr>
          <p:nvPr/>
        </p:nvCxnSpPr>
        <p:spPr>
          <a:xfrm rot="16200000" flipH="1">
            <a:off x="1609418" y="1844251"/>
            <a:ext cx="937843" cy="697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E61120D-92C1-DB4A-B79E-DDF940464546}"/>
              </a:ext>
            </a:extLst>
          </p:cNvPr>
          <p:cNvCxnSpPr>
            <a:cxnSpLocks/>
            <a:stCxn id="19" idx="4"/>
            <a:endCxn id="5" idx="3"/>
          </p:cNvCxnSpPr>
          <p:nvPr/>
        </p:nvCxnSpPr>
        <p:spPr>
          <a:xfrm rot="5400000">
            <a:off x="4610553" y="1863894"/>
            <a:ext cx="942583" cy="653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1F67E1-C6E2-A147-A7E6-83E42C54A35D}"/>
              </a:ext>
            </a:extLst>
          </p:cNvPr>
          <p:cNvSpPr txBox="1"/>
          <p:nvPr/>
        </p:nvSpPr>
        <p:spPr>
          <a:xfrm>
            <a:off x="4778898" y="2665465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2) BSI Certificate and approval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12132-02B9-BE49-8C79-4FE7E4B2EE71}"/>
              </a:ext>
            </a:extLst>
          </p:cNvPr>
          <p:cNvSpPr txBox="1"/>
          <p:nvPr/>
        </p:nvSpPr>
        <p:spPr>
          <a:xfrm>
            <a:off x="3658524" y="3455439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3) Bank approval of loan request</a:t>
            </a:r>
          </a:p>
        </p:txBody>
      </p:sp>
    </p:spTree>
    <p:extLst>
      <p:ext uri="{BB962C8B-B14F-4D97-AF65-F5344CB8AC3E}">
        <p14:creationId xmlns:p14="http://schemas.microsoft.com/office/powerpoint/2010/main" val="107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Ak, Prabhakaran</dc:creator>
  <cp:lastModifiedBy>Ak, Prabhakaran</cp:lastModifiedBy>
  <cp:revision>2</cp:revision>
  <dcterms:created xsi:type="dcterms:W3CDTF">2022-04-10T10:06:36Z</dcterms:created>
  <dcterms:modified xsi:type="dcterms:W3CDTF">2022-04-18T12:09:13Z</dcterms:modified>
</cp:coreProperties>
</file>