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10/23/2025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US" dirty="0" err="1">
                <a:solidFill>
                  <a:schemeClr val="tx1">
                    <a:lumMod val="76000"/>
                    <a:lumOff val="24000"/>
                  </a:schemeClr>
                </a:solidFill>
              </a:rPr>
              <a:t>Abishek.v</a:t>
            </a:r>
            <a:endParaRPr lang="en-US" dirty="0">
              <a:solidFill>
                <a:schemeClr val="tx1">
                  <a:lumMod val="76000"/>
                  <a:lumOff val="24000"/>
                </a:schemeClr>
              </a:solidFill>
            </a:endParaRPr>
          </a:p>
          <a:p>
            <a:r>
              <a:rPr lang="en-US" b="1" dirty="0">
                <a:solidFill>
                  <a:schemeClr val="tx1"/>
                </a:solidFill>
              </a:rPr>
              <a:t>                                   REGISTERNO AND NMID: </a:t>
            </a:r>
            <a:r>
              <a:rPr lang="en-US" dirty="0">
                <a:solidFill>
                  <a:schemeClr val="tx1">
                    <a:lumMod val="76000"/>
                    <a:lumOff val="24000"/>
                  </a:schemeClr>
                </a:solidFill>
              </a:rPr>
              <a:t>asunm117222401446</a:t>
            </a: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7" name="Content Placeholder 6">
            <a:extLst>
              <a:ext uri="{FF2B5EF4-FFF2-40B4-BE49-F238E27FC236}">
                <a16:creationId xmlns:a16="http://schemas.microsoft.com/office/drawing/2014/main" id="{480C34F1-F4B6-F812-2875-0DA2A7D8D2B8}"/>
              </a:ext>
            </a:extLst>
          </p:cNvPr>
          <p:cNvPicPr>
            <a:picLocks noGrp="1" noChangeAspect="1"/>
          </p:cNvPicPr>
          <p:nvPr>
            <p:ph sz="quarter" idx="13"/>
          </p:nvPr>
        </p:nvPicPr>
        <p:blipFill>
          <a:blip r:embed="rId2"/>
          <a:stretch>
            <a:fillRect/>
          </a:stretch>
        </p:blipFill>
        <p:spPr>
          <a:xfrm>
            <a:off x="401053" y="1311594"/>
            <a:ext cx="5189378" cy="5418667"/>
          </a:xfrm>
          <a:prstGeom prst="rect">
            <a:avLst/>
          </a:prstGeom>
        </p:spPr>
      </p:pic>
      <p:pic>
        <p:nvPicPr>
          <p:cNvPr id="8" name="Picture 7">
            <a:extLst>
              <a:ext uri="{FF2B5EF4-FFF2-40B4-BE49-F238E27FC236}">
                <a16:creationId xmlns:a16="http://schemas.microsoft.com/office/drawing/2014/main" id="{E14F72F1-1664-2E8B-A20E-85CD5ADC451C}"/>
              </a:ext>
            </a:extLst>
          </p:cNvPr>
          <p:cNvPicPr>
            <a:picLocks noChangeAspect="1"/>
          </p:cNvPicPr>
          <p:nvPr/>
        </p:nvPicPr>
        <p:blipFill>
          <a:blip r:embed="rId3"/>
          <a:stretch>
            <a:fillRect/>
          </a:stretch>
        </p:blipFill>
        <p:spPr>
          <a:xfrm>
            <a:off x="5977939" y="1311594"/>
            <a:ext cx="5705019" cy="5418667"/>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A6D079-5190-C5D8-B3B1-1C7601577D2A}"/>
              </a:ext>
            </a:extLst>
          </p:cNvPr>
          <p:cNvPicPr>
            <a:picLocks noGrp="1" noChangeAspect="1"/>
          </p:cNvPicPr>
          <p:nvPr>
            <p:ph sz="quarter" idx="13"/>
          </p:nvPr>
        </p:nvPicPr>
        <p:blipFill>
          <a:blip r:embed="rId2"/>
          <a:stretch>
            <a:fillRect/>
          </a:stretch>
        </p:blipFill>
        <p:spPr>
          <a:xfrm>
            <a:off x="813307" y="926269"/>
            <a:ext cx="4363918" cy="5418667"/>
          </a:xfrm>
          <a:prstGeom prst="rect">
            <a:avLst/>
          </a:prstGeom>
        </p:spPr>
      </p:pic>
      <p:pic>
        <p:nvPicPr>
          <p:cNvPr id="7" name="Picture 6">
            <a:extLst>
              <a:ext uri="{FF2B5EF4-FFF2-40B4-BE49-F238E27FC236}">
                <a16:creationId xmlns:a16="http://schemas.microsoft.com/office/drawing/2014/main" id="{67EF5CD9-298A-A6C6-9329-6071B481629A}"/>
              </a:ext>
            </a:extLst>
          </p:cNvPr>
          <p:cNvPicPr>
            <a:picLocks noChangeAspect="1"/>
          </p:cNvPicPr>
          <p:nvPr/>
        </p:nvPicPr>
        <p:blipFill>
          <a:blip r:embed="rId3"/>
          <a:stretch>
            <a:fillRect/>
          </a:stretch>
        </p:blipFill>
        <p:spPr>
          <a:xfrm>
            <a:off x="6288921" y="926269"/>
            <a:ext cx="4985831" cy="5418667"/>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A5CA1B-ED7B-75B6-DDBA-D1D4A232D669}"/>
              </a:ext>
            </a:extLst>
          </p:cNvPr>
          <p:cNvPicPr>
            <a:picLocks noGrp="1" noChangeAspect="1"/>
          </p:cNvPicPr>
          <p:nvPr>
            <p:ph sz="quarter" idx="13"/>
          </p:nvPr>
        </p:nvPicPr>
        <p:blipFill>
          <a:blip r:embed="rId2"/>
          <a:stretch>
            <a:fillRect/>
          </a:stretch>
        </p:blipFill>
        <p:spPr>
          <a:xfrm>
            <a:off x="1026899" y="742962"/>
            <a:ext cx="4915971" cy="5418666"/>
          </a:xfrm>
          <a:prstGeom prst="rect">
            <a:avLst/>
          </a:prstGeom>
        </p:spPr>
      </p:pic>
      <p:pic>
        <p:nvPicPr>
          <p:cNvPr id="5" name="Picture 4">
            <a:extLst>
              <a:ext uri="{FF2B5EF4-FFF2-40B4-BE49-F238E27FC236}">
                <a16:creationId xmlns:a16="http://schemas.microsoft.com/office/drawing/2014/main" id="{A24B4C3B-C92E-2AA2-A2C3-17FF97356D5D}"/>
              </a:ext>
            </a:extLst>
          </p:cNvPr>
          <p:cNvPicPr>
            <a:picLocks noChangeAspect="1"/>
          </p:cNvPicPr>
          <p:nvPr/>
        </p:nvPicPr>
        <p:blipFill>
          <a:blip r:embed="rId3"/>
          <a:stretch>
            <a:fillRect/>
          </a:stretch>
        </p:blipFill>
        <p:spPr>
          <a:xfrm>
            <a:off x="7036463" y="719666"/>
            <a:ext cx="4010714" cy="5418667"/>
          </a:xfrm>
          <a:prstGeom prst="rect">
            <a:avLst/>
          </a:prstGeom>
        </p:spPr>
      </p:pic>
    </p:spTree>
    <p:extLst>
      <p:ext uri="{BB962C8B-B14F-4D97-AF65-F5344CB8AC3E}">
        <p14:creationId xmlns:p14="http://schemas.microsoft.com/office/powerpoint/2010/main" val="335452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Abishek V</cp:lastModifiedBy>
  <cp:revision>46</cp:revision>
  <dcterms:created xsi:type="dcterms:W3CDTF">2025-09-08T14:50:44Z</dcterms:created>
  <dcterms:modified xsi:type="dcterms:W3CDTF">2025-10-23T05:40:56Z</dcterms:modified>
</cp:coreProperties>
</file>