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59F8A-2F59-4C86-9E21-DC420A52B0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B8217-7051-48DD-A518-6A8FD35E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B8217-7051-48DD-A518-6A8FD35E86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8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495C1-01DA-401D-A97D-CF36C4247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8C1BA3-7D89-4663-8313-78DCE4A4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B10147-737E-4E27-836F-71133C2F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D9940-1E48-42D7-89D1-63881D2D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FAD77-E881-4C04-916E-21E40364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37A34-00F5-40A5-90A5-0AB8A677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336A6-D7E1-4F83-AE4E-2F8F4588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E6C2A-E706-4060-A51D-FBAAA3A0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B3B6F5-2703-43FA-B11F-F03A3677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8CFEFA-3228-4A3B-9671-58932211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BAFA10-1632-4D47-BD38-37D9B8CB0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375AF-80B4-4E83-84DE-A4DEE79C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123DB8-7A0E-4B05-A198-C6DE1171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8003FD-3C4A-4AF1-9BBC-D341E6A3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95E14-6A93-4038-8B1F-7A676274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DDC16-18B1-4903-9289-EAD60028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00897-A3E5-41C4-BDDD-C57B77F6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32EB59-F28D-44B5-9EB7-41505B17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FC5293-2062-481D-9E6B-4539769B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E5AEBD-5095-4AA5-8651-8E3BDD0E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AC123-6109-420D-8DBD-FD3EE071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8DAF60-547D-4E45-A428-DDBAB613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F61EDB-AA0C-42C7-80E9-DEE536E8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094B2-7302-46E3-97E9-284725DA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3E4D4B-5854-4EE4-9E1E-8F60F39B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6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C9752-12EA-4D13-B506-FBA3E1E8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5A0FB-6767-4CC7-B6A2-761A5E47C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A063EE-1283-45F8-B1AC-CFC88C6A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79A305-D62B-4385-B706-AED2D2E9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C941B4-5407-4864-B83D-F26FBAEC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44E552-7DE9-4DDC-9B42-EB043E96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5BBCD-627A-4669-A17C-D3CF56D9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F2ADA-5955-4FD6-A231-6F99BC5F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C7D35F-B037-4D04-97FB-180EC265B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D31705-A133-41B2-8CB1-4A8435DE3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FD6F8F-BEEA-49E5-A3A3-BE51B31C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87CD51-263C-4B12-AE06-819CE344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04A2C0-3636-488B-A5E5-9FFDBC4F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48830C-F53A-4492-BE9E-C35A2EDE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6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CDE56-A901-4F10-863A-3D3C6D7E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A56BF5-0CD0-4B41-8E58-6D19B3EC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6AA762-876B-4819-89E5-716175CD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B8B1E-EA63-4E24-8010-806D74E4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4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DA02CF-93DC-4C33-922E-E53EF891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7EBCD2-720E-4658-9769-DCD32227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A4B54-B6D9-434C-AFFE-265F709F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96E54-FD65-48D2-A31F-AF01F3A9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9026E-8781-4997-BF47-87C118B7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40A1BF-F907-44BD-B27D-7E9E0E0A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5E48A2-8F53-4D96-95C6-D6D4385B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5C2FC-C500-409B-BAFF-75BF9A95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BFCF4-393B-4592-BE16-DC336B62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5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92C3E-7F45-4F7C-8E4D-41850565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B4D0B4-1413-4006-81D0-63A6B660F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EE5F8F-FCFF-4567-9183-84A07C1C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4F6D5A-441D-4432-ADFC-5D8262EB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78C9F5-F33A-4C02-A101-E534030A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FE4376-A0A9-4B5E-88C8-331E0CEB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0809CE-9958-44E8-8D50-9B9FCB48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8A9175-5A45-408B-9454-3EFF3AAA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D4988-26FB-4F7C-AA26-90326C056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C259-E252-4207-B8C0-86B3A6DDC9C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2B2FA0-CBA2-43BD-8628-005E3413F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895755-8DB5-4855-86A5-0918B955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A7F6-DC06-4FB9-98E4-28FF025C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C09087-27AE-4A98-991C-9FB29F40FCBD}"/>
              </a:ext>
            </a:extLst>
          </p:cNvPr>
          <p:cNvSpPr/>
          <p:nvPr/>
        </p:nvSpPr>
        <p:spPr>
          <a:xfrm>
            <a:off x="1839799" y="2453719"/>
            <a:ext cx="1687397" cy="9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C361A7-9564-442E-B34E-61175358596A}"/>
              </a:ext>
            </a:extLst>
          </p:cNvPr>
          <p:cNvSpPr/>
          <p:nvPr/>
        </p:nvSpPr>
        <p:spPr>
          <a:xfrm>
            <a:off x="3915266" y="3222786"/>
            <a:ext cx="1687397" cy="644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sound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89A140-7D5C-4D56-85EA-FF3668C75F23}"/>
              </a:ext>
            </a:extLst>
          </p:cNvPr>
          <p:cNvSpPr/>
          <p:nvPr/>
        </p:nvSpPr>
        <p:spPr>
          <a:xfrm>
            <a:off x="3915266" y="1828799"/>
            <a:ext cx="1687397" cy="644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DOM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09D10F-A57E-40B2-BF1B-E49629631812}"/>
              </a:ext>
            </a:extLst>
          </p:cNvPr>
          <p:cNvSpPr/>
          <p:nvPr/>
        </p:nvSpPr>
        <p:spPr>
          <a:xfrm>
            <a:off x="1340179" y="3156815"/>
            <a:ext cx="999240" cy="546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keycode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74CBF4-C2E5-4F65-9154-6DAF8BDBD5E5}"/>
              </a:ext>
            </a:extLst>
          </p:cNvPr>
          <p:cNvSpPr/>
          <p:nvPr/>
        </p:nvSpPr>
        <p:spPr>
          <a:xfrm>
            <a:off x="5817912" y="1775381"/>
            <a:ext cx="1687397" cy="751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Class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BAE55B-B40F-46A0-8D7B-676062EAE3B3}"/>
              </a:ext>
            </a:extLst>
          </p:cNvPr>
          <p:cNvSpPr/>
          <p:nvPr/>
        </p:nvSpPr>
        <p:spPr>
          <a:xfrm>
            <a:off x="7693854" y="1775381"/>
            <a:ext cx="1687397" cy="751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Transition</a:t>
            </a:r>
          </a:p>
          <a:p>
            <a:pPr algn="ctr"/>
            <a:r>
              <a:rPr lang="en-US" dirty="0"/>
              <a:t>transform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4C9C5-855E-4210-9616-4AD5E8A4C8CF}"/>
              </a:ext>
            </a:extLst>
          </p:cNvPr>
          <p:cNvSpPr/>
          <p:nvPr/>
        </p:nvSpPr>
        <p:spPr>
          <a:xfrm>
            <a:off x="9569796" y="1775381"/>
            <a:ext cx="1687397" cy="751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Class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2F20600E-23D3-488D-BA74-90578C0A4830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3148161" y="1686614"/>
            <a:ext cx="302443" cy="1231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EC64932E-3F12-4819-A35E-A50FF35C3E45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234377" y="2864374"/>
            <a:ext cx="130010" cy="1231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E4A7685-0DE6-4D9A-BE17-E0BACFB9E5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5602663" y="2151275"/>
            <a:ext cx="2152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B6C15FA-9763-4103-A3A3-FBE2BC40AE55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505309" y="2151275"/>
            <a:ext cx="188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662E407-7839-4186-8D2D-5E5784499B16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9381251" y="2151275"/>
            <a:ext cx="188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6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寬螢幕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宇峰 鄭</dc:creator>
  <cp:lastModifiedBy>宇峰 鄭</cp:lastModifiedBy>
  <cp:revision>2</cp:revision>
  <dcterms:created xsi:type="dcterms:W3CDTF">2020-10-26T01:42:39Z</dcterms:created>
  <dcterms:modified xsi:type="dcterms:W3CDTF">2020-10-26T01:53:26Z</dcterms:modified>
</cp:coreProperties>
</file>