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1F019-7EF6-41BF-92B0-07306242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2C57C9-94A3-4C88-B481-E337769F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21609-0CA9-4882-A731-B6453D40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15C08-3300-4524-93E4-D81106A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C41F4-0998-406D-942F-8DC2D07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6B5B7-3BEB-4DC8-B65B-7D1D92F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D23A3-3E6B-44F8-83C3-1E2DCBF2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41952-E403-458F-903E-2B7023A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122FA-C637-4B94-9030-1998CFD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E1556-0620-48E5-BCD7-467D0DA0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4B6FAF-D20F-458B-8D41-913D7453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E8B014-414E-4273-B2B9-4BE8C8B9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D22C6-4725-4161-999F-32D3041B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356A6-8258-46E9-A8AB-20E3EB32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621834-C782-4613-9563-251A09D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91904-A3AD-426B-B55E-BCB9F83E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4852B-33B9-4180-A931-B64B97A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FC0C5-982D-4781-B23E-E6B5275F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20353-3165-495C-A98F-E3F8BA89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A189D-949B-4730-86ED-D84895FB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B4D99-837C-4B55-94DE-42F2F11C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0C28AA-287E-4EB9-B4EE-D9569CCF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B1D48-7EAD-432C-835A-59B12DC2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E428C-7BFD-4C08-ADFB-C3B47F43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17F8D-12B6-4844-B26B-11E04CE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DE7E2-A31E-4F7D-B00E-D66D527C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6531-D4F8-49FE-A6E1-D64419854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E06884-714A-4D89-BA55-B770DCB2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9D3635-F4A7-495B-87B7-986FFCC1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3E21C-F7BB-421B-BED2-5CDEDDF9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36EAD-EE69-453A-A722-72281E9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9338D-F77C-4C33-B651-3B2C69FE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8CBD4-3BE9-4BEF-A145-D99B2C4B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36D95B-7956-4CEA-91E3-FF252A4A3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1FE7C7-9C42-41BC-92FA-4E577849B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1E77BF-F8B2-4816-949F-F7AAB9A9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848A59-171D-46F1-87B1-163EC06C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8B803E-67F7-44B2-80ED-588460CF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D259C6-41D3-4080-8820-AC4A0049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6BBA3-5902-40ED-80EE-3B1C12AC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D31E46-817B-4EA4-99F2-2A5F7B64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E44C40-4D2E-48E6-912C-00B5850F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966AB0-3521-405B-8209-FAF6CCF5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040864-07AA-4325-BC9B-3E3DC8EB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30BF0B-699B-45BD-A10B-86FE1A39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CAD396-1AE1-4043-A0F2-F06E4AE3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972F-1A5D-4F3E-9D98-ACFFD9E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4442C-CB33-423A-9C17-E5FE05F3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765230-6764-434F-980D-83812139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8EA27C-C439-405A-A352-3C700B97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DDFC5-75FC-4FB6-97B4-88E22845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28CAED-0055-445C-A9E2-BAC43B93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700BB-9D37-4DF4-B6A7-8B0382BE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7ADF5B-FD92-4D6C-81FD-438361E6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3E82D3-F09E-433A-BE3D-74F1FDE2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3A5C4-132A-4108-B711-006CC15E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24C370-D91C-417F-B700-D7518FFD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A3177C-A947-47C6-AB2F-1F1C2F53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4D9609-43EB-4E43-9365-6BDC4D61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E8F41-EF94-4CDE-B261-4C95C1A5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36629-6A4E-402E-8537-9CEE36D26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B06-95FD-4184-81DA-9A51A06F60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78783-0B11-428A-8155-1EFCD81A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A79B0-FEA0-4062-92B5-60D10996A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2EB8-F4E0-428C-A925-1CF725EE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2031A-0122-4BB1-8871-0FB1649D03F6}"/>
              </a:ext>
            </a:extLst>
          </p:cNvPr>
          <p:cNvSpPr/>
          <p:nvPr/>
        </p:nvSpPr>
        <p:spPr>
          <a:xfrm>
            <a:off x="1894788" y="2915239"/>
            <a:ext cx="1828800" cy="102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CSS and HTML to draw  out clock face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B95AD-A7DF-44CA-A7AD-B58EBC38FF84}"/>
              </a:ext>
            </a:extLst>
          </p:cNvPr>
          <p:cNvSpPr/>
          <p:nvPr/>
        </p:nvSpPr>
        <p:spPr>
          <a:xfrm>
            <a:off x="4149365" y="2915239"/>
            <a:ext cx="1828800" cy="1027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JS Date() object to get time information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F8C135-6E23-441E-BC81-1852A28EAB35}"/>
              </a:ext>
            </a:extLst>
          </p:cNvPr>
          <p:cNvSpPr/>
          <p:nvPr/>
        </p:nvSpPr>
        <p:spPr>
          <a:xfrm>
            <a:off x="6403942" y="2915239"/>
            <a:ext cx="1828800" cy="1027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math, count the degrees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D0192A-59F8-4DC7-990B-60B70B6E7D19}"/>
              </a:ext>
            </a:extLst>
          </p:cNvPr>
          <p:cNvSpPr/>
          <p:nvPr/>
        </p:nvSpPr>
        <p:spPr>
          <a:xfrm>
            <a:off x="8658519" y="2915239"/>
            <a:ext cx="1828800" cy="10275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D4720B-41C7-4985-A0D4-0CB78E4E3F0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23588" y="3429000"/>
            <a:ext cx="42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664FA45-03DD-4FEC-BC23-9CF454E8449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978165" y="3429000"/>
            <a:ext cx="42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718796B-F46F-4FD0-83FE-14F704C1E82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232742" y="3429000"/>
            <a:ext cx="42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宇峰 鄭</dc:creator>
  <cp:lastModifiedBy>宇峰 鄭</cp:lastModifiedBy>
  <cp:revision>2</cp:revision>
  <dcterms:created xsi:type="dcterms:W3CDTF">2020-10-27T12:58:53Z</dcterms:created>
  <dcterms:modified xsi:type="dcterms:W3CDTF">2020-10-27T13:15:03Z</dcterms:modified>
</cp:coreProperties>
</file>