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32D5-C806-2E4E-9C39-FD3F79071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437A2-DE5C-6C43-B1D8-D1BA80EB0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02C0-9906-564F-BF12-EF856A8E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395F-3AD1-C94C-A079-3739414D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9261-C248-4C4E-BA4F-2E69FD67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3B70-7EBE-2F44-B011-2C115E2F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392F5-8760-034F-B953-BAD35B79E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F633-44F0-1B46-8C05-022859D6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CD2E-B700-1344-AFD4-BBE43109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93345-0414-4A47-A599-6F45990E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6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680DD-0A93-C841-90AD-A0D68016A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BCC62-49AF-DF48-877E-3F01811F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A8862-B30C-F046-A73E-D6D6BAAE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2E3C-B4EE-3449-8B9C-169C3525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E99A-5046-0C43-A9FC-3AF3522E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A304-9219-E045-89F8-F025E173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7F55-00CF-2748-A21C-5D9D1F5A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5D13-B3C7-2B4B-87A6-37A13F6C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9C5E-328C-074E-B52A-86D77C11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2AC3-BCA0-A04A-BFE2-1DD01B85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2005-F969-844C-81C2-D9F666D8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D878-DB58-AD41-9C3A-54D14A2F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7ACD-03C8-DE41-A05B-C0BE7F92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9EB35-1271-2F4B-AF1C-BB2B5DF5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3EED-0E38-3F43-9CA3-189ADFEB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9F4F-9188-0643-A734-A8F78138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0E1E-A48E-BC4F-93D3-706FB027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3295-7673-2D41-9F44-42A44089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23740-A1EE-1249-9E54-99B35B4B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5C82-2103-E543-9A5B-19BF959F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37FB0-7BD3-444E-A3B9-A96EE5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6E3A-D7A5-D344-9D66-0B49D73D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C5B4-E1B7-944D-A841-3EBAD8933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9203A-2E49-034C-AB1C-C936B8CC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E01D8-A31D-7846-9B8D-5FC3FBD73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9D62E-1B12-134F-AF21-6852CDAB1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7197-0309-0C41-A582-40A55AC2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4017D-C1A6-324F-8224-B564FC5A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BFF83-E625-C24F-A8CE-2AC5D496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8F78-8C07-204C-A3DC-0B6846E3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04842-909E-C34A-87D6-0E304170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E8189-30CF-EE41-B8A5-7017DA51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A5121-A9BF-2949-A510-E42EAD4F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417D6-7F5F-FB4C-94BA-B5F47DC4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6D991-9C21-2545-82FE-F8FB712A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1D3BA-3964-6743-84F7-18F5EB75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96B6-000D-8F4E-9451-6385FEC9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DD7A-164F-C247-A67A-2C6FBB50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882AF-85DE-B448-A1AC-8ADCE55E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43F79-2222-C24B-8AA0-D087A9BF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52BE-E120-D44D-BB08-399CBDA9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25FB-B653-A243-AA51-0511213F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99F-AF5D-D844-9E98-82283FFE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69CC1-5188-F646-B8D7-AF3613610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8DC0C-117A-5243-BB8E-72703B6C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5E0AB-3C72-CE43-B0FE-6C8D58A2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B30BE-2A3A-644D-8297-8C7E8EA6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81ADC-E6F6-514F-98AC-2352FE72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5B8AA-A567-2648-906E-325F42EC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87EC-E7DE-7F40-91F0-E1D36D54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B0D2-300F-2B4D-9361-D2E7692B4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124A-1481-9F4D-BC02-F6A3A1AB3571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8994-6AE9-2E49-8B45-5188CBCB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ED87-41B5-DB41-AE72-27E4DBBCC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AEC0-5861-FE48-BDD3-D3FDF5AC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682A42-86D9-0844-A227-0E0C8E705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54539"/>
              </p:ext>
            </p:extLst>
          </p:nvPr>
        </p:nvGraphicFramePr>
        <p:xfrm>
          <a:off x="605639" y="228600"/>
          <a:ext cx="5692419" cy="3277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0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60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Same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Different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538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Analysis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Same</a:t>
                      </a:r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Reproducible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Replicable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5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Different</a:t>
                      </a:r>
                    </a:p>
                  </a:txBody>
                  <a:tcPr vert="vert2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Robust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Generalizable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2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1</cp:revision>
  <dcterms:created xsi:type="dcterms:W3CDTF">2021-09-07T04:43:06Z</dcterms:created>
  <dcterms:modified xsi:type="dcterms:W3CDTF">2021-09-07T04:43:55Z</dcterms:modified>
</cp:coreProperties>
</file>