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7" r:id="rId2"/>
    <p:sldId id="258" r:id="rId3"/>
    <p:sldId id="280" r:id="rId4"/>
    <p:sldId id="282" r:id="rId5"/>
    <p:sldId id="259" r:id="rId6"/>
    <p:sldId id="260" r:id="rId7"/>
    <p:sldId id="261" r:id="rId8"/>
    <p:sldId id="283" r:id="rId9"/>
    <p:sldId id="284" r:id="rId10"/>
    <p:sldId id="286" r:id="rId11"/>
    <p:sldId id="285" r:id="rId12"/>
    <p:sldId id="265" r:id="rId13"/>
    <p:sldId id="28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88" r:id="rId23"/>
    <p:sldId id="276" r:id="rId24"/>
    <p:sldId id="289" r:id="rId25"/>
    <p:sldId id="278" r:id="rId26"/>
    <p:sldId id="290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35" autoAdjust="0"/>
  </p:normalViewPr>
  <p:slideViewPr>
    <p:cSldViewPr>
      <p:cViewPr varScale="1">
        <p:scale>
          <a:sx n="117" d="100"/>
          <a:sy n="117" d="100"/>
        </p:scale>
        <p:origin x="-1243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 JS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2775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9745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5257800" cy="6019800"/>
          </a:xfrm>
        </p:spPr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Pug.js, you can use the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 'include'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keyword to include the content from a separate file.</a:t>
            </a:r>
            <a:endParaRPr lang="en-GB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0" t="16390" r="11700" b="17991"/>
          <a:stretch/>
        </p:blipFill>
        <p:spPr>
          <a:xfrm>
            <a:off x="446314" y="3047999"/>
            <a:ext cx="3981810" cy="236219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15067" r="10834" b="16033"/>
          <a:stretch/>
        </p:blipFill>
        <p:spPr>
          <a:xfrm>
            <a:off x="4867285" y="3048000"/>
            <a:ext cx="3982558" cy="229298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376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5257800" cy="6019800"/>
          </a:xfrm>
        </p:spPr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  <a:p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index.pug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10091" r="9249" b="10193"/>
          <a:stretch/>
        </p:blipFill>
        <p:spPr>
          <a:xfrm>
            <a:off x="2362200" y="2133600"/>
            <a:ext cx="4419600" cy="381431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404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4876800" cy="2633664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 allows you to write inline JavaScript code in your templates. </a:t>
            </a:r>
            <a:endParaRPr lang="en-GB" dirty="0" smtClean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three types of code: </a:t>
            </a:r>
            <a:endParaRPr lang="en-GB" dirty="0" smtClean="0">
              <a:solidFill>
                <a:schemeClr val="bg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7764" indent="-34290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Unbuffered</a:t>
            </a:r>
            <a:r>
              <a:rPr lang="en-GB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pPr marL="397764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 Code.</a:t>
            </a:r>
          </a:p>
          <a:p>
            <a:pPr marL="397764" indent="-34290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Unescaped</a:t>
            </a:r>
            <a:r>
              <a:rPr lang="en-GB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Buffered Code.</a:t>
            </a:r>
            <a:endParaRPr lang="en-GB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8686800" cy="6019800"/>
          </a:xfrm>
        </p:spPr>
        <p:txBody>
          <a:bodyPr/>
          <a:lstStyle/>
          <a:p>
            <a:r>
              <a:rPr lang="en-US" sz="3600" b="1" dirty="0" err="1"/>
              <a:t>Unbuffered</a:t>
            </a:r>
            <a:r>
              <a:rPr lang="en-US" sz="3600" b="1" dirty="0"/>
              <a:t> </a:t>
            </a:r>
            <a:r>
              <a:rPr lang="en-US" sz="3600" b="1" dirty="0" smtClean="0"/>
              <a:t>Code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UnBuffered</a:t>
            </a:r>
            <a:r>
              <a:rPr lang="en-GB" sz="1600" dirty="0"/>
              <a:t> code starts with a hyphen </a:t>
            </a:r>
            <a:r>
              <a:rPr lang="en-GB" sz="1600" b="1" dirty="0"/>
              <a:t>'-'</a:t>
            </a:r>
            <a:r>
              <a:rPr lang="en-GB" sz="1600" dirty="0"/>
              <a:t>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It does not directly add anything to the output</a:t>
            </a:r>
            <a:r>
              <a:rPr lang="en-GB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err="1"/>
              <a:t>UnBuffered</a:t>
            </a:r>
            <a:r>
              <a:rPr lang="en-GB" sz="1600" dirty="0"/>
              <a:t> code is typically used for tasks like loops or declaring variables using keywords such as </a:t>
            </a:r>
            <a:r>
              <a:rPr lang="en-GB" sz="1600" dirty="0" err="1"/>
              <a:t>var</a:t>
            </a:r>
            <a:r>
              <a:rPr lang="en-GB" sz="1600" dirty="0"/>
              <a:t>, let, or const. The result of </a:t>
            </a:r>
            <a:r>
              <a:rPr lang="en-GB" sz="1600" dirty="0" err="1"/>
              <a:t>unBuffered</a:t>
            </a:r>
            <a:r>
              <a:rPr lang="en-GB" sz="1600" dirty="0"/>
              <a:t> code does not directly affect the generated output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5" t="18083" r="9861" b="18790"/>
          <a:stretch/>
        </p:blipFill>
        <p:spPr>
          <a:xfrm>
            <a:off x="228600" y="3513909"/>
            <a:ext cx="4289569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16040" r="17565" b="16562"/>
          <a:stretch/>
        </p:blipFill>
        <p:spPr>
          <a:xfrm>
            <a:off x="5943600" y="3962400"/>
            <a:ext cx="2313746" cy="2133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5500273" y="3505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index.pug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33812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  <a:r>
              <a:rPr lang="en-US" sz="3600" b="1" dirty="0" smtClean="0"/>
              <a:t>uffered Code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219200"/>
            <a:ext cx="6781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uffered code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starts with 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‘=‘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evaluates the JS expression and output the result.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4166" r="8019" b="23854"/>
          <a:stretch/>
        </p:blipFill>
        <p:spPr>
          <a:xfrm>
            <a:off x="1369106" y="2819400"/>
            <a:ext cx="6024787" cy="12476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24922" r="7619" b="24780"/>
          <a:stretch/>
        </p:blipFill>
        <p:spPr>
          <a:xfrm>
            <a:off x="1369105" y="4724400"/>
            <a:ext cx="6024787" cy="11941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/>
              <a:t>UnEscaped</a:t>
            </a:r>
            <a:r>
              <a:rPr lang="en-US" sz="3600" b="1" dirty="0" smtClean="0"/>
              <a:t> </a:t>
            </a:r>
            <a:r>
              <a:rPr lang="en-US" sz="3600" b="1" dirty="0" smtClean="0"/>
              <a:t>Buffered Code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219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UnEscaped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buffered code starts with an exclamation mark and equal sign 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'!='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It evaluates the JavaScript expression and outputs the result without performing any HTML escaping. This is useful when you want to include specific elements or raw HTML content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23838" r="8497" b="25567"/>
          <a:stretch/>
        </p:blipFill>
        <p:spPr>
          <a:xfrm>
            <a:off x="1196055" y="2971800"/>
            <a:ext cx="6370890" cy="1272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988" r="9467" b="23676"/>
          <a:stretch/>
        </p:blipFill>
        <p:spPr>
          <a:xfrm>
            <a:off x="1193562" y="4876800"/>
            <a:ext cx="6370890" cy="1272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t="17568" r="10377" b="18214"/>
          <a:stretch/>
        </p:blipFill>
        <p:spPr>
          <a:xfrm>
            <a:off x="977069" y="3048000"/>
            <a:ext cx="3205029" cy="146133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21744" r="10051" b="22524"/>
          <a:stretch/>
        </p:blipFill>
        <p:spPr>
          <a:xfrm>
            <a:off x="5168781" y="3276600"/>
            <a:ext cx="3213219" cy="105113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Interpolation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15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 </a:t>
            </a:r>
            <a:r>
              <a:rPr lang="en-GB" sz="1600" dirty="0" err="1"/>
              <a:t>PugJS</a:t>
            </a:r>
            <a:r>
              <a:rPr lang="en-GB" sz="1600" dirty="0"/>
              <a:t>, interpolation is a way to dynamically insert JavaScript expressions and variables into the HTML output. It is denoted by #{...} syntax and allows for dynamic content generation based on the values of variables or expressions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22191" r="10348" b="22343"/>
          <a:stretch/>
        </p:blipFill>
        <p:spPr>
          <a:xfrm>
            <a:off x="989888" y="5029200"/>
            <a:ext cx="3328516" cy="1143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25627" r="11567" b="24936"/>
          <a:stretch/>
        </p:blipFill>
        <p:spPr>
          <a:xfrm>
            <a:off x="5105400" y="5149188"/>
            <a:ext cx="3048000" cy="9030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Interpolation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If you need to include a verbatim #{, you can either escape it, or use interpolation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24299" r="8930" b="24724"/>
          <a:stretch/>
        </p:blipFill>
        <p:spPr>
          <a:xfrm>
            <a:off x="457200" y="2919590"/>
            <a:ext cx="3790772" cy="8694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25124" r="8415" b="24384"/>
          <a:stretch/>
        </p:blipFill>
        <p:spPr>
          <a:xfrm>
            <a:off x="4648200" y="2912731"/>
            <a:ext cx="4199546" cy="8763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24512" r="7186" b="24512"/>
          <a:stretch/>
        </p:blipFill>
        <p:spPr>
          <a:xfrm>
            <a:off x="457200" y="4495799"/>
            <a:ext cx="4904144" cy="8694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23777" r="7193" b="24784"/>
          <a:stretch/>
        </p:blipFill>
        <p:spPr>
          <a:xfrm>
            <a:off x="3810000" y="5638800"/>
            <a:ext cx="4619232" cy="8225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11701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Interpolation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However, if you add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inside the interpolation, it will be escaped.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" t="21582" r="8117" b="22343"/>
          <a:stretch/>
        </p:blipFill>
        <p:spPr>
          <a:xfrm>
            <a:off x="457200" y="2590800"/>
            <a:ext cx="5728252" cy="1447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" t="21492" r="6313" b="22637"/>
          <a:stretch/>
        </p:blipFill>
        <p:spPr>
          <a:xfrm>
            <a:off x="1676400" y="4572000"/>
            <a:ext cx="7010400" cy="13224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31824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Unescaped</a:t>
            </a:r>
            <a:r>
              <a:rPr lang="en-US" sz="3600" b="1" dirty="0" smtClean="0"/>
              <a:t> Interpolation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Unescaped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interpolation, denoted by 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'!{...}'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allows HTML characters to be interpreted as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the resulting string.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21351" r="8813" b="21584"/>
          <a:stretch/>
        </p:blipFill>
        <p:spPr>
          <a:xfrm>
            <a:off x="990599" y="2514600"/>
            <a:ext cx="4572001" cy="121052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" t="24294" r="7474" b="24277"/>
          <a:stretch/>
        </p:blipFill>
        <p:spPr>
          <a:xfrm>
            <a:off x="990601" y="4419601"/>
            <a:ext cx="6248400" cy="112095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8805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What is </a:t>
            </a:r>
            <a:r>
              <a:rPr lang="en-US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Pugjs</a:t>
            </a:r>
            <a:endParaRPr lang="en-GB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Pugjs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Jade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Use Template Engine ?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Tag Interpolation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15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Tag interpolation is a way to dynamically insert values into a pre-defined template using placeholders. </a:t>
            </a:r>
            <a:endParaRPr lang="en-GB" sz="1600" dirty="0" smtClean="0"/>
          </a:p>
          <a:p>
            <a:pPr>
              <a:lnSpc>
                <a:spcPct val="150000"/>
              </a:lnSpc>
            </a:pPr>
            <a:r>
              <a:rPr lang="en-GB" sz="1600" dirty="0" smtClean="0"/>
              <a:t>In </a:t>
            </a:r>
            <a:r>
              <a:rPr lang="en-GB" sz="1600" dirty="0" err="1"/>
              <a:t>PugJS</a:t>
            </a:r>
            <a:r>
              <a:rPr lang="en-GB" sz="1600" dirty="0"/>
              <a:t>, the syntax involves using #[tag=value] to interpolate values into HTML tags.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6" t="21582" r="10497" b="22038"/>
          <a:stretch/>
        </p:blipFill>
        <p:spPr>
          <a:xfrm>
            <a:off x="381000" y="3124200"/>
            <a:ext cx="3739154" cy="1295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t="23899" r="8515" b="23425"/>
          <a:stretch/>
        </p:blipFill>
        <p:spPr>
          <a:xfrm>
            <a:off x="4402152" y="3271290"/>
            <a:ext cx="4495800" cy="1001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21277" r="10664" b="22649"/>
          <a:stretch/>
        </p:blipFill>
        <p:spPr>
          <a:xfrm>
            <a:off x="396269" y="4800600"/>
            <a:ext cx="4005883" cy="1295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24610" r="8142" b="24412"/>
          <a:stretch/>
        </p:blipFill>
        <p:spPr>
          <a:xfrm>
            <a:off x="4668852" y="5032663"/>
            <a:ext cx="3962400" cy="8312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38278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/>
              <a:t>Mixins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a powerful feature in Pug.JS that allow you to create reusable blocks of code, which can be called and included in other templates. They provide a convenient way to avoid code duplication and promote code reuse.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define a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 Pug.JS, you can use the 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keyword, followed by the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name and any arguments it may accept.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21817" r="13103" b="22049"/>
          <a:stretch/>
        </p:blipFill>
        <p:spPr>
          <a:xfrm>
            <a:off x="2743200" y="3425734"/>
            <a:ext cx="3581400" cy="166303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37283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/>
              <a:t>Mixins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use the defined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you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include and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call it by its name followed by parentheses, passing in the required arguments. Here's an example of using the greeting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5" t="19810" r="11681" b="19810"/>
          <a:stretch/>
        </p:blipFill>
        <p:spPr>
          <a:xfrm>
            <a:off x="1025434" y="2362200"/>
            <a:ext cx="3944982" cy="186798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21312" r="13525" b="21855"/>
          <a:stretch/>
        </p:blipFill>
        <p:spPr>
          <a:xfrm>
            <a:off x="3272246" y="4959532"/>
            <a:ext cx="3357154" cy="159366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3352800" y="4529538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index.pug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19850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Inheritance: Extends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 </a:t>
            </a:r>
            <a:r>
              <a:rPr lang="en-GB" sz="1600" dirty="0" err="1"/>
              <a:t>PugJS</a:t>
            </a:r>
            <a:r>
              <a:rPr lang="en-GB" sz="1600" dirty="0"/>
              <a:t>, the extends keyword allows templates to inherit from a base </a:t>
            </a:r>
            <a:r>
              <a:rPr lang="en-GB" sz="1600" dirty="0" smtClean="0"/>
              <a:t>template.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1047" r="8895" b="10687"/>
          <a:stretch/>
        </p:blipFill>
        <p:spPr>
          <a:xfrm>
            <a:off x="4381499" y="4038600"/>
            <a:ext cx="3471395" cy="2667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" name="TextBox 9"/>
          <p:cNvSpPr txBox="1"/>
          <p:nvPr/>
        </p:nvSpPr>
        <p:spPr>
          <a:xfrm>
            <a:off x="457200" y="21336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index.pug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 t="24662" r="15318" b="25126"/>
          <a:stretch/>
        </p:blipFill>
        <p:spPr>
          <a:xfrm>
            <a:off x="4115889" y="2489340"/>
            <a:ext cx="2209800" cy="93966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Rectangle 11"/>
          <p:cNvSpPr/>
          <p:nvPr/>
        </p:nvSpPr>
        <p:spPr>
          <a:xfrm>
            <a:off x="4381500" y="2175822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demo.pug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3733800"/>
            <a:ext cx="3547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demo.pug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t="14061" r="11016" b="14511"/>
          <a:stretch/>
        </p:blipFill>
        <p:spPr>
          <a:xfrm>
            <a:off x="266156" y="2489340"/>
            <a:ext cx="3086100" cy="193662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16301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Inheritance: Extends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 </a:t>
            </a:r>
            <a:r>
              <a:rPr lang="en-GB" sz="1600" dirty="0" err="1"/>
              <a:t>PugJS</a:t>
            </a:r>
            <a:r>
              <a:rPr lang="en-GB" sz="1600" dirty="0"/>
              <a:t>, the extends keyword allows templates to inherit from a base </a:t>
            </a:r>
            <a:r>
              <a:rPr lang="en-GB" sz="1600" dirty="0" smtClean="0"/>
              <a:t>template.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1047" r="8895" b="10687"/>
          <a:stretch/>
        </p:blipFill>
        <p:spPr>
          <a:xfrm>
            <a:off x="4381499" y="4038600"/>
            <a:ext cx="3471395" cy="2667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" name="TextBox 9"/>
          <p:cNvSpPr txBox="1"/>
          <p:nvPr/>
        </p:nvSpPr>
        <p:spPr>
          <a:xfrm>
            <a:off x="457200" y="21336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index.pug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 t="24662" r="15318" b="25126"/>
          <a:stretch/>
        </p:blipFill>
        <p:spPr>
          <a:xfrm>
            <a:off x="5549537" y="2533231"/>
            <a:ext cx="2209800" cy="93966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Rectangle 11"/>
          <p:cNvSpPr/>
          <p:nvPr/>
        </p:nvSpPr>
        <p:spPr>
          <a:xfrm>
            <a:off x="5815148" y="2219713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demo.pug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3733800"/>
            <a:ext cx="3547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demo.pug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t="14061" r="11016" b="14511"/>
          <a:stretch/>
        </p:blipFill>
        <p:spPr>
          <a:xfrm>
            <a:off x="266156" y="2489340"/>
            <a:ext cx="3086100" cy="193662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8767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Inheritance: Extends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the example above, you simply copy all the content, but often you need to override a block in the parent. 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can do this using the block keyword. Use the block keyword with the name of the block declared in the parent file and then write the new value.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12822" r="10227" b="13497"/>
          <a:stretch/>
        </p:blipFill>
        <p:spPr>
          <a:xfrm>
            <a:off x="990600" y="3623173"/>
            <a:ext cx="4058194" cy="285382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18454" r="11293" b="19081"/>
          <a:stretch/>
        </p:blipFill>
        <p:spPr>
          <a:xfrm>
            <a:off x="5410200" y="4276009"/>
            <a:ext cx="3338435" cy="154815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2079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57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Inheritance: Extends</a:t>
            </a:r>
            <a:endParaRPr lang="en-GB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67818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 of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demo.pug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13183" r="8928" b="13759"/>
          <a:stretch/>
        </p:blipFill>
        <p:spPr>
          <a:xfrm>
            <a:off x="1905000" y="2438400"/>
            <a:ext cx="5695405" cy="331796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3342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5125"/>
            <a:ext cx="7239000" cy="1362075"/>
          </a:xfrm>
        </p:spPr>
        <p:txBody>
          <a:bodyPr/>
          <a:lstStyle/>
          <a:p>
            <a:pPr algn="ctr"/>
            <a:r>
              <a:rPr lang="en-US" dirty="0" smtClean="0"/>
              <a:t>Thanks for </a:t>
            </a:r>
            <a:br>
              <a:rPr lang="en-US" dirty="0" smtClean="0"/>
            </a:br>
            <a:r>
              <a:rPr lang="en-US" dirty="0" smtClean="0"/>
              <a:t>your attention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Ahmed </a:t>
            </a:r>
            <a:r>
              <a:rPr lang="en-US" dirty="0" err="1" smtClean="0"/>
              <a:t>Alawneh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  <a:effectLst/>
              </a:rP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Ensure that you have Node.js installed on your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b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(Check using the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'node -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v‘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Pug globally by running the command: 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install -g pug'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initialize a Node.js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Pug as a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Dependency: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install pug'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.pug file and write code.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 Pug to HTML: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'pug &lt;template-file&gt; -o &lt;output-directory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7086600" cy="60198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Watching Pug.JS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b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Watching Pug.js files refers to a process where the Pug.js compiler automatically monitors for changes in your Pug files and recompiles them into HTML whenever a modification is detected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 pug 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 &lt;template-file&gt;.pug -o &lt;output-directory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]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Also you can use the </a:t>
            </a:r>
            <a:r>
              <a:rPr lang="en-GB" sz="1600" b="1" dirty="0"/>
              <a:t>'-p'</a:t>
            </a:r>
            <a:r>
              <a:rPr lang="en-GB" sz="1600" dirty="0"/>
              <a:t> or </a:t>
            </a:r>
            <a:r>
              <a:rPr lang="en-GB" sz="1600" b="1" dirty="0"/>
              <a:t>'--pretty'</a:t>
            </a:r>
            <a:r>
              <a:rPr lang="en-GB" sz="1600" dirty="0"/>
              <a:t> to get a clean code. 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[ 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pug 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-w &lt;template-file&gt;.pug -o &lt;output-directory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&gt; 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--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pretty ]</a:t>
            </a:r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14620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Clean 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Inheritance: Extends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5257800" cy="6019800"/>
          </a:xfrm>
        </p:spPr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 of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PugJs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Indentation-based </a:t>
            </a:r>
            <a:r>
              <a:rPr lang="en-GB" sz="2400" dirty="0" smtClean="0"/>
              <a:t>syntax.</a:t>
            </a:r>
            <a:br>
              <a:rPr lang="en-GB" sz="2400" dirty="0" smtClean="0"/>
            </a:br>
            <a:r>
              <a:rPr lang="en-GB" sz="1600" dirty="0" err="1">
                <a:solidFill>
                  <a:schemeClr val="tx1">
                    <a:lumMod val="75000"/>
                  </a:schemeClr>
                </a:solidFill>
              </a:rPr>
              <a:t>PugJS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 uses indentation to define the structure of code, 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eliminating 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the need for closing tags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Shorthand </a:t>
            </a:r>
            <a:r>
              <a:rPr lang="en-GB" sz="2400" dirty="0" smtClean="0"/>
              <a:t>syntax</a:t>
            </a:r>
            <a:br>
              <a:rPr lang="en-GB" sz="2400" dirty="0" smtClean="0"/>
            </a:br>
            <a:r>
              <a:rPr lang="en-GB" sz="1600" dirty="0" err="1">
                <a:solidFill>
                  <a:schemeClr val="tx1">
                    <a:lumMod val="75000"/>
                  </a:schemeClr>
                </a:solidFill>
              </a:rPr>
              <a:t>PugJS</a:t>
            </a:r>
            <a:r>
              <a:rPr lang="en-GB" sz="1600" dirty="0">
                <a:solidFill>
                  <a:schemeClr val="tx1">
                    <a:lumMod val="75000"/>
                  </a:schemeClr>
                </a:solidFill>
              </a:rPr>
              <a:t> offers a shorthand syntax for commonly used HTML elements, resulting in more concise and easier to read code</a:t>
            </a:r>
            <a:r>
              <a:rPr lang="en-GB" sz="16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Example</a:t>
            </a: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15480" r="9165" b="16200"/>
          <a:stretch/>
        </p:blipFill>
        <p:spPr>
          <a:xfrm>
            <a:off x="685800" y="1828800"/>
            <a:ext cx="3733800" cy="1658924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12719" r="7763" b="13357"/>
          <a:stretch/>
        </p:blipFill>
        <p:spPr>
          <a:xfrm>
            <a:off x="685800" y="3886200"/>
            <a:ext cx="4572000" cy="241738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5257800" cy="6019800"/>
          </a:xfrm>
        </p:spPr>
        <p:txBody>
          <a:bodyPr/>
          <a:lstStyle/>
          <a:p>
            <a:r>
              <a:rPr lang="en-US" sz="3600" b="1" dirty="0" smtClean="0"/>
              <a:t>Attributes in Pug.js</a:t>
            </a:r>
          </a:p>
          <a:p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can add a single attribute, such as id or class, by using 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'#‘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'.'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respectively after the element name.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 t="22050" r="7142" b="21583"/>
          <a:stretch/>
        </p:blipFill>
        <p:spPr>
          <a:xfrm>
            <a:off x="457200" y="3198945"/>
            <a:ext cx="4966064" cy="10682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t="21646" r="6072" b="21904"/>
          <a:stretch/>
        </p:blipFill>
        <p:spPr>
          <a:xfrm>
            <a:off x="457200" y="5105400"/>
            <a:ext cx="6746966" cy="12071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/>
          <p:cNvSpPr txBox="1"/>
          <p:nvPr/>
        </p:nvSpPr>
        <p:spPr>
          <a:xfrm>
            <a:off x="457200" y="4703691"/>
            <a:ext cx="282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2939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304800"/>
            <a:ext cx="5257800" cy="6019800"/>
          </a:xfrm>
        </p:spPr>
        <p:txBody>
          <a:bodyPr/>
          <a:lstStyle/>
          <a:p>
            <a:r>
              <a:rPr lang="en-US" sz="3600" b="1" dirty="0" smtClean="0"/>
              <a:t>Attributes in Pug.js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certain cases, you may want to add multiple attributes to an element. You can achieve this by using parentheses 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'( )'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and separating the attributes with commas or spaces.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19149" r="6357" b="20049"/>
          <a:stretch/>
        </p:blipFill>
        <p:spPr>
          <a:xfrm>
            <a:off x="685800" y="2882771"/>
            <a:ext cx="6265818" cy="13844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9770" r="5997" b="19524"/>
          <a:stretch/>
        </p:blipFill>
        <p:spPr>
          <a:xfrm>
            <a:off x="685800" y="4872147"/>
            <a:ext cx="6781800" cy="14524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685800" y="4513946"/>
            <a:ext cx="282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compiled code: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73">
            <a:off x="7844801" y="-77740"/>
            <a:ext cx="1224539" cy="1224539"/>
          </a:xfrm>
        </p:spPr>
      </p:pic>
    </p:spTree>
    <p:extLst>
      <p:ext uri="{BB962C8B-B14F-4D97-AF65-F5344CB8AC3E}">
        <p14:creationId xmlns:p14="http://schemas.microsoft.com/office/powerpoint/2010/main" val="10959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582</TotalTime>
  <Words>521</Words>
  <Application>Microsoft Office PowerPoint</Application>
  <PresentationFormat>On-screen Show (4:3)</PresentationFormat>
  <Paragraphs>99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Pug JS</vt:lpstr>
      <vt:lpstr>Introduction and What is Pugjs</vt:lpstr>
      <vt:lpstr>Installation</vt:lpstr>
      <vt:lpstr>PowerPoint Presentation</vt:lpstr>
      <vt:lpstr>Features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Programmer</dc:creator>
  <cp:lastModifiedBy>اوربت</cp:lastModifiedBy>
  <cp:revision>42</cp:revision>
  <dcterms:created xsi:type="dcterms:W3CDTF">2006-08-16T00:00:00Z</dcterms:created>
  <dcterms:modified xsi:type="dcterms:W3CDTF">2023-05-19T10:40:50Z</dcterms:modified>
</cp:coreProperties>
</file>