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>
        <p:scale>
          <a:sx n="110" d="100"/>
          <a:sy n="110" d="100"/>
        </p:scale>
        <p:origin x="594" y="-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11/10/1442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45307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11/10/1442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99152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11/10/1442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2930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11/10/1442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310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11/10/1442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8252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11/10/1442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5006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11/10/1442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168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11/10/1442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0381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11/10/1442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28097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11/10/1442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73190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11/10/1442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1908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68C84-5551-46E6-ACDF-A6B29CEBA3F8}" type="datetimeFigureOut">
              <a:rPr lang="ar-JO" smtClean="0"/>
              <a:t>11/10/1442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8935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4" t="19529" r="12148" b="40131"/>
          <a:stretch/>
        </p:blipFill>
        <p:spPr>
          <a:xfrm>
            <a:off x="6175068" y="80621"/>
            <a:ext cx="2895601" cy="31369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213443" y="89510"/>
            <a:ext cx="5831757" cy="2412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55" name="Rounded Rectangle 54"/>
          <p:cNvSpPr/>
          <p:nvPr/>
        </p:nvSpPr>
        <p:spPr>
          <a:xfrm>
            <a:off x="1927804" y="166755"/>
            <a:ext cx="1039585" cy="7493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56" name="Rounded Rectangle 55"/>
          <p:cNvSpPr/>
          <p:nvPr/>
        </p:nvSpPr>
        <p:spPr>
          <a:xfrm>
            <a:off x="4414217" y="179455"/>
            <a:ext cx="932209" cy="7493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57" name="TextBox 56"/>
          <p:cNvSpPr txBox="1"/>
          <p:nvPr/>
        </p:nvSpPr>
        <p:spPr>
          <a:xfrm>
            <a:off x="1552568" y="80621"/>
            <a:ext cx="5347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c1</a:t>
            </a:r>
            <a:endParaRPr lang="ar-JO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4031332" y="125400"/>
            <a:ext cx="5347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c2</a:t>
            </a:r>
            <a:endParaRPr lang="ar-JO" u="sng" dirty="0"/>
          </a:p>
        </p:txBody>
      </p:sp>
      <p:sp>
        <p:nvSpPr>
          <p:cNvPr id="59" name="Rectangle 58"/>
          <p:cNvSpPr/>
          <p:nvPr/>
        </p:nvSpPr>
        <p:spPr>
          <a:xfrm>
            <a:off x="2057672" y="219509"/>
            <a:ext cx="809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x1,x2,x3,x4</a:t>
            </a:r>
            <a:endParaRPr lang="ar-JO" dirty="0"/>
          </a:p>
        </p:txBody>
      </p:sp>
      <p:sp>
        <p:nvSpPr>
          <p:cNvPr id="60" name="Rectangle 59"/>
          <p:cNvSpPr/>
          <p:nvPr/>
        </p:nvSpPr>
        <p:spPr>
          <a:xfrm>
            <a:off x="4439515" y="381480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x5,x6,x7</a:t>
            </a:r>
            <a:endParaRPr lang="ar-JO" dirty="0"/>
          </a:p>
        </p:txBody>
      </p:sp>
      <p:sp>
        <p:nvSpPr>
          <p:cNvPr id="2" name="TextBox 1"/>
          <p:cNvSpPr txBox="1"/>
          <p:nvPr/>
        </p:nvSpPr>
        <p:spPr>
          <a:xfrm>
            <a:off x="213443" y="151198"/>
            <a:ext cx="1359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Partitioning:</a:t>
            </a:r>
            <a:endParaRPr lang="ar-JO" u="sng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4" t="24815" r="12148" b="55329"/>
          <a:stretch/>
        </p:blipFill>
        <p:spPr>
          <a:xfrm>
            <a:off x="1572981" y="992515"/>
            <a:ext cx="1600749" cy="85356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4" t="44181" r="12148" b="40131"/>
          <a:stretch/>
        </p:blipFill>
        <p:spPr>
          <a:xfrm>
            <a:off x="3921283" y="1058372"/>
            <a:ext cx="1654017" cy="69686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72981" y="1933606"/>
            <a:ext cx="135953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u="sng" dirty="0"/>
              <a:t>M1</a:t>
            </a:r>
            <a:r>
              <a:rPr lang="en-US" sz="1600" dirty="0"/>
              <a:t>= good,yes</a:t>
            </a:r>
            <a:endParaRPr lang="ar-JO" dirty="0"/>
          </a:p>
        </p:txBody>
      </p:sp>
      <p:sp>
        <p:nvSpPr>
          <p:cNvPr id="61" name="TextBox 60"/>
          <p:cNvSpPr txBox="1"/>
          <p:nvPr/>
        </p:nvSpPr>
        <p:spPr>
          <a:xfrm>
            <a:off x="4200552" y="1948417"/>
            <a:ext cx="135953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u="sng" dirty="0"/>
              <a:t>M2</a:t>
            </a:r>
            <a:r>
              <a:rPr lang="en-US" sz="1600" dirty="0"/>
              <a:t>= bad,yes</a:t>
            </a:r>
            <a:endParaRPr lang="ar-JO" dirty="0"/>
          </a:p>
        </p:txBody>
      </p:sp>
      <p:sp>
        <p:nvSpPr>
          <p:cNvPr id="62" name="Rectangle 61"/>
          <p:cNvSpPr/>
          <p:nvPr/>
        </p:nvSpPr>
        <p:spPr>
          <a:xfrm>
            <a:off x="566943" y="3375883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797308" y="3085678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193956" y="3085678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3443" y="3837585"/>
            <a:ext cx="16590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Matching x1 with m1</a:t>
            </a:r>
            <a:endParaRPr lang="ar-JO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529320" y="3314352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67" name="Rectangle 66"/>
          <p:cNvSpPr/>
          <p:nvPr/>
        </p:nvSpPr>
        <p:spPr>
          <a:xfrm>
            <a:off x="573038" y="3160452"/>
            <a:ext cx="102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good,yes</a:t>
            </a:r>
            <a:endParaRPr lang="ar-JO" dirty="0"/>
          </a:p>
        </p:txBody>
      </p:sp>
      <p:sp>
        <p:nvSpPr>
          <p:cNvPr id="68" name="Rectangle 67"/>
          <p:cNvSpPr/>
          <p:nvPr/>
        </p:nvSpPr>
        <p:spPr>
          <a:xfrm>
            <a:off x="221525" y="316045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X1: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3502714" y="3065540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881796" y="3140314"/>
            <a:ext cx="102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good,yes</a:t>
            </a:r>
            <a:endParaRPr lang="ar-JO" dirty="0"/>
          </a:p>
        </p:txBody>
      </p:sp>
      <p:sp>
        <p:nvSpPr>
          <p:cNvPr id="71" name="Rectangle 70"/>
          <p:cNvSpPr/>
          <p:nvPr/>
        </p:nvSpPr>
        <p:spPr>
          <a:xfrm>
            <a:off x="2926596" y="3375883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72" name="TextBox 71"/>
          <p:cNvSpPr txBox="1"/>
          <p:nvPr/>
        </p:nvSpPr>
        <p:spPr>
          <a:xfrm>
            <a:off x="3910936" y="3312850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cxnSp>
        <p:nvCxnSpPr>
          <p:cNvPr id="73" name="Straight Arrow Connector 25"/>
          <p:cNvCxnSpPr/>
          <p:nvPr/>
        </p:nvCxnSpPr>
        <p:spPr>
          <a:xfrm rot="5400000" flipH="1" flipV="1">
            <a:off x="2773467" y="3673100"/>
            <a:ext cx="290204" cy="135567"/>
          </a:xfrm>
          <a:prstGeom prst="bentConnector3">
            <a:avLst>
              <a:gd name="adj1" fmla="val 104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25"/>
          <p:cNvCxnSpPr/>
          <p:nvPr/>
        </p:nvCxnSpPr>
        <p:spPr>
          <a:xfrm rot="5400000" flipH="1" flipV="1">
            <a:off x="435669" y="3686230"/>
            <a:ext cx="290204" cy="135567"/>
          </a:xfrm>
          <a:prstGeom prst="bentConnector3">
            <a:avLst>
              <a:gd name="adj1" fmla="val 104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31353" y="3823010"/>
            <a:ext cx="152552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Matching x1 with m2</a:t>
            </a:r>
            <a:endParaRPr lang="ar-JO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221525" y="4186869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X1 belongs to C1 (because 0 is less than 1)</a:t>
            </a:r>
          </a:p>
          <a:p>
            <a:r>
              <a:rPr lang="en-US" sz="1400" dirty="0"/>
              <a:t>No change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" y="2714170"/>
            <a:ext cx="604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u="sng" dirty="0"/>
              <a:t>Iteration 1:</a:t>
            </a:r>
            <a:endParaRPr lang="ar-JO" u="sng" dirty="0"/>
          </a:p>
        </p:txBody>
      </p:sp>
      <p:sp>
        <p:nvSpPr>
          <p:cNvPr id="80" name="Rectangle 79"/>
          <p:cNvSpPr/>
          <p:nvPr/>
        </p:nvSpPr>
        <p:spPr>
          <a:xfrm>
            <a:off x="567838" y="517901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1194851" y="4888805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530215" y="5117479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83" name="Rectangle 82"/>
          <p:cNvSpPr/>
          <p:nvPr/>
        </p:nvSpPr>
        <p:spPr>
          <a:xfrm>
            <a:off x="573933" y="4963579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84" name="Rectangle 83"/>
          <p:cNvSpPr/>
          <p:nvPr/>
        </p:nvSpPr>
        <p:spPr>
          <a:xfrm>
            <a:off x="222420" y="4963579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X2: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503609" y="4868667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50084" y="4937912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87" name="Rectangle 86"/>
          <p:cNvSpPr/>
          <p:nvPr/>
        </p:nvSpPr>
        <p:spPr>
          <a:xfrm>
            <a:off x="2927491" y="517901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88" name="TextBox 87"/>
          <p:cNvSpPr txBox="1"/>
          <p:nvPr/>
        </p:nvSpPr>
        <p:spPr>
          <a:xfrm>
            <a:off x="3911831" y="5115977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89" name="TextBox 88"/>
          <p:cNvSpPr txBox="1"/>
          <p:nvPr/>
        </p:nvSpPr>
        <p:spPr>
          <a:xfrm>
            <a:off x="213443" y="5644045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X2 belongs to C2</a:t>
            </a:r>
          </a:p>
          <a:p>
            <a:r>
              <a:rPr lang="en-US" sz="1400" dirty="0"/>
              <a:t>C2={x2,x5,x6,x7}                               recalculation of m2= 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d,yes</a:t>
            </a:r>
            <a:r>
              <a:rPr lang="en-US" sz="1400" dirty="0"/>
              <a:t> 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088393" y="4870231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48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4" t="19529" r="12148" b="40131"/>
          <a:stretch/>
        </p:blipFill>
        <p:spPr>
          <a:xfrm>
            <a:off x="6138227" y="498744"/>
            <a:ext cx="2895601" cy="3136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6682" y="501601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57047" y="211396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89059" y="440070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17" name="Rectangle 16"/>
          <p:cNvSpPr/>
          <p:nvPr/>
        </p:nvSpPr>
        <p:spPr>
          <a:xfrm>
            <a:off x="532777" y="286170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good,no</a:t>
            </a:r>
            <a:endParaRPr lang="ar-JO" dirty="0"/>
          </a:p>
        </p:txBody>
      </p:sp>
      <p:sp>
        <p:nvSpPr>
          <p:cNvPr id="18" name="Rectangle 17"/>
          <p:cNvSpPr/>
          <p:nvPr/>
        </p:nvSpPr>
        <p:spPr>
          <a:xfrm>
            <a:off x="181264" y="28617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X3: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41535" y="26603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good,no</a:t>
            </a:r>
            <a:endParaRPr lang="ar-JO" dirty="0"/>
          </a:p>
        </p:txBody>
      </p:sp>
      <p:sp>
        <p:nvSpPr>
          <p:cNvPr id="24" name="Rectangle 23"/>
          <p:cNvSpPr/>
          <p:nvPr/>
        </p:nvSpPr>
        <p:spPr>
          <a:xfrm>
            <a:off x="2886335" y="501601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25" name="TextBox 24"/>
          <p:cNvSpPr txBox="1"/>
          <p:nvPr/>
        </p:nvSpPr>
        <p:spPr>
          <a:xfrm>
            <a:off x="3870675" y="438568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2</a:t>
            </a:r>
            <a:endParaRPr lang="ar-JO" dirty="0"/>
          </a:p>
        </p:txBody>
      </p:sp>
      <p:sp>
        <p:nvSpPr>
          <p:cNvPr id="49" name="TextBox 48"/>
          <p:cNvSpPr txBox="1"/>
          <p:nvPr/>
        </p:nvSpPr>
        <p:spPr>
          <a:xfrm>
            <a:off x="209048" y="1049729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X3 belongs to C1 </a:t>
            </a:r>
          </a:p>
          <a:p>
            <a:r>
              <a:rPr lang="en-US" sz="1400" dirty="0"/>
              <a:t>No change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1654" y="2157401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62019" y="1867196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158667" y="1867196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94031" y="2095870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55" name="Rectangle 54"/>
          <p:cNvSpPr/>
          <p:nvPr/>
        </p:nvSpPr>
        <p:spPr>
          <a:xfrm>
            <a:off x="537749" y="1941970"/>
            <a:ext cx="102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good,yes</a:t>
            </a:r>
            <a:endParaRPr lang="ar-JO" dirty="0"/>
          </a:p>
        </p:txBody>
      </p:sp>
      <p:sp>
        <p:nvSpPr>
          <p:cNvPr id="56" name="Rectangle 55"/>
          <p:cNvSpPr/>
          <p:nvPr/>
        </p:nvSpPr>
        <p:spPr>
          <a:xfrm>
            <a:off x="186236" y="194197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X4: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3467425" y="1847058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46507" y="1921832"/>
            <a:ext cx="102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good,yes</a:t>
            </a:r>
            <a:endParaRPr lang="ar-JO" dirty="0"/>
          </a:p>
        </p:txBody>
      </p:sp>
      <p:sp>
        <p:nvSpPr>
          <p:cNvPr id="59" name="Rectangle 58"/>
          <p:cNvSpPr/>
          <p:nvPr/>
        </p:nvSpPr>
        <p:spPr>
          <a:xfrm>
            <a:off x="2891307" y="2157401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60" name="TextBox 59"/>
          <p:cNvSpPr txBox="1"/>
          <p:nvPr/>
        </p:nvSpPr>
        <p:spPr>
          <a:xfrm>
            <a:off x="3875647" y="2094368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64" name="TextBox 63"/>
          <p:cNvSpPr txBox="1"/>
          <p:nvPr/>
        </p:nvSpPr>
        <p:spPr>
          <a:xfrm>
            <a:off x="235894" y="2621356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X4 belongs to C1</a:t>
            </a:r>
          </a:p>
          <a:p>
            <a:r>
              <a:rPr lang="en-US" sz="1400" dirty="0"/>
              <a:t>No change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31654" y="371743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158667" y="3427225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94031" y="3655899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81" name="Rectangle 80"/>
          <p:cNvSpPr/>
          <p:nvPr/>
        </p:nvSpPr>
        <p:spPr>
          <a:xfrm>
            <a:off x="537749" y="3501999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82" name="Rectangle 81"/>
          <p:cNvSpPr/>
          <p:nvPr/>
        </p:nvSpPr>
        <p:spPr>
          <a:xfrm>
            <a:off x="186236" y="3501999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X5: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3467425" y="3407087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913900" y="3476332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85" name="Rectangle 84"/>
          <p:cNvSpPr/>
          <p:nvPr/>
        </p:nvSpPr>
        <p:spPr>
          <a:xfrm>
            <a:off x="2891307" y="371743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86" name="TextBox 85"/>
          <p:cNvSpPr txBox="1"/>
          <p:nvPr/>
        </p:nvSpPr>
        <p:spPr>
          <a:xfrm>
            <a:off x="3875647" y="3654397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87" name="TextBox 86"/>
          <p:cNvSpPr txBox="1"/>
          <p:nvPr/>
        </p:nvSpPr>
        <p:spPr>
          <a:xfrm>
            <a:off x="235894" y="4250213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X5 belongs to C2</a:t>
            </a:r>
          </a:p>
          <a:p>
            <a:r>
              <a:rPr lang="en-US" sz="1400" dirty="0"/>
              <a:t>No change 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3052209" y="3408651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77651" y="540047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104664" y="5110273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440028" y="5338947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112" name="Rectangle 111"/>
          <p:cNvSpPr/>
          <p:nvPr/>
        </p:nvSpPr>
        <p:spPr>
          <a:xfrm>
            <a:off x="483746" y="5185047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113" name="Rectangle 112"/>
          <p:cNvSpPr/>
          <p:nvPr/>
        </p:nvSpPr>
        <p:spPr>
          <a:xfrm>
            <a:off x="132233" y="5185047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X6:</a:t>
            </a: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3413422" y="5090135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59897" y="5159380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116" name="Rectangle 115"/>
          <p:cNvSpPr/>
          <p:nvPr/>
        </p:nvSpPr>
        <p:spPr>
          <a:xfrm>
            <a:off x="2837304" y="5400478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117" name="TextBox 116"/>
          <p:cNvSpPr txBox="1"/>
          <p:nvPr/>
        </p:nvSpPr>
        <p:spPr>
          <a:xfrm>
            <a:off x="3821644" y="5337445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118" name="TextBox 117"/>
          <p:cNvSpPr txBox="1"/>
          <p:nvPr/>
        </p:nvSpPr>
        <p:spPr>
          <a:xfrm>
            <a:off x="254615" y="5908957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X6 belongs to C2</a:t>
            </a:r>
          </a:p>
          <a:p>
            <a:r>
              <a:rPr lang="en-US" sz="1400" dirty="0"/>
              <a:t>No change 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2998206" y="5091699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16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4" t="19529" r="12148" b="40131"/>
          <a:stretch/>
        </p:blipFill>
        <p:spPr>
          <a:xfrm>
            <a:off x="6138227" y="225566"/>
            <a:ext cx="2895601" cy="313690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70257" y="53434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sp>
        <p:nvSpPr>
          <p:cNvPr id="61" name="TextBox 60"/>
          <p:cNvSpPr txBox="1"/>
          <p:nvPr/>
        </p:nvSpPr>
        <p:spPr>
          <a:xfrm>
            <a:off x="1432634" y="472814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2</a:t>
            </a:r>
            <a:endParaRPr lang="ar-JO" dirty="0"/>
          </a:p>
        </p:txBody>
      </p:sp>
      <p:sp>
        <p:nvSpPr>
          <p:cNvPr id="62" name="Rectangle 61"/>
          <p:cNvSpPr/>
          <p:nvPr/>
        </p:nvSpPr>
        <p:spPr>
          <a:xfrm>
            <a:off x="476352" y="318914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bad,no</a:t>
            </a:r>
            <a:endParaRPr lang="ar-JO" dirty="0"/>
          </a:p>
        </p:txBody>
      </p:sp>
      <p:sp>
        <p:nvSpPr>
          <p:cNvPr id="63" name="Rectangle 62"/>
          <p:cNvSpPr/>
          <p:nvPr/>
        </p:nvSpPr>
        <p:spPr>
          <a:xfrm>
            <a:off x="124839" y="318914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X7: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852503" y="293247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bad,no</a:t>
            </a:r>
            <a:endParaRPr lang="ar-JO" dirty="0"/>
          </a:p>
        </p:txBody>
      </p:sp>
      <p:sp>
        <p:nvSpPr>
          <p:cNvPr id="66" name="Rectangle 65"/>
          <p:cNvSpPr/>
          <p:nvPr/>
        </p:nvSpPr>
        <p:spPr>
          <a:xfrm>
            <a:off x="2829910" y="534345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67" name="TextBox 66"/>
          <p:cNvSpPr txBox="1"/>
          <p:nvPr/>
        </p:nvSpPr>
        <p:spPr>
          <a:xfrm>
            <a:off x="3814250" y="471312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2990812" y="225566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5776" y="2604341"/>
            <a:ext cx="29238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m1=                     m2=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ood,yes)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      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bad,yes)</a:t>
            </a:r>
            <a:endParaRPr lang="ar-JO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15775" y="1688020"/>
            <a:ext cx="292388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73" name="Rounded Rectangle 72"/>
          <p:cNvSpPr/>
          <p:nvPr/>
        </p:nvSpPr>
        <p:spPr>
          <a:xfrm>
            <a:off x="548418" y="1806559"/>
            <a:ext cx="1039585" cy="7493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74" name="Rounded Rectangle 73"/>
          <p:cNvSpPr/>
          <p:nvPr/>
        </p:nvSpPr>
        <p:spPr>
          <a:xfrm>
            <a:off x="2133131" y="1806559"/>
            <a:ext cx="932209" cy="7493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75" name="TextBox 74"/>
          <p:cNvSpPr txBox="1"/>
          <p:nvPr/>
        </p:nvSpPr>
        <p:spPr>
          <a:xfrm>
            <a:off x="173182" y="1720425"/>
            <a:ext cx="5347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c1</a:t>
            </a:r>
            <a:endParaRPr lang="ar-JO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750246" y="1752504"/>
            <a:ext cx="5347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c2</a:t>
            </a:r>
            <a:endParaRPr lang="ar-JO" u="sng" dirty="0"/>
          </a:p>
        </p:txBody>
      </p:sp>
      <p:sp>
        <p:nvSpPr>
          <p:cNvPr id="77" name="Rectangle 76"/>
          <p:cNvSpPr/>
          <p:nvPr/>
        </p:nvSpPr>
        <p:spPr>
          <a:xfrm>
            <a:off x="600757" y="2012014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x1,x3,x4</a:t>
            </a:r>
            <a:endParaRPr lang="ar-JO" dirty="0"/>
          </a:p>
        </p:txBody>
      </p:sp>
      <p:sp>
        <p:nvSpPr>
          <p:cNvPr id="78" name="Rectangle 77"/>
          <p:cNvSpPr/>
          <p:nvPr/>
        </p:nvSpPr>
        <p:spPr>
          <a:xfrm>
            <a:off x="2271675" y="1870570"/>
            <a:ext cx="819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x2,x5,x6,x7</a:t>
            </a:r>
            <a:endParaRPr lang="ar-JO" dirty="0"/>
          </a:p>
        </p:txBody>
      </p:sp>
      <p:sp>
        <p:nvSpPr>
          <p:cNvPr id="46" name="TextBox 45"/>
          <p:cNvSpPr txBox="1"/>
          <p:nvPr/>
        </p:nvSpPr>
        <p:spPr>
          <a:xfrm>
            <a:off x="173182" y="908750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X7 belongs to C2 </a:t>
            </a:r>
          </a:p>
          <a:p>
            <a:r>
              <a:rPr lang="en-US" sz="1400" dirty="0"/>
              <a:t>No change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062" y="3371748"/>
            <a:ext cx="6498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u="sng" dirty="0"/>
              <a:t>Iteration 2: </a:t>
            </a:r>
            <a:endParaRPr lang="ar-JO" b="1" i="1" u="sng" dirty="0"/>
          </a:p>
        </p:txBody>
      </p:sp>
      <p:sp>
        <p:nvSpPr>
          <p:cNvPr id="50" name="Rectangle 49"/>
          <p:cNvSpPr/>
          <p:nvPr/>
        </p:nvSpPr>
        <p:spPr>
          <a:xfrm>
            <a:off x="526682" y="411663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7047" y="3826425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153695" y="3826425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89059" y="4055099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56" name="Rectangle 55"/>
          <p:cNvSpPr/>
          <p:nvPr/>
        </p:nvSpPr>
        <p:spPr>
          <a:xfrm>
            <a:off x="532777" y="3901199"/>
            <a:ext cx="102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good,yes</a:t>
            </a:r>
            <a:endParaRPr lang="ar-JO" dirty="0"/>
          </a:p>
        </p:txBody>
      </p:sp>
      <p:sp>
        <p:nvSpPr>
          <p:cNvPr id="57" name="Rectangle 56"/>
          <p:cNvSpPr/>
          <p:nvPr/>
        </p:nvSpPr>
        <p:spPr>
          <a:xfrm>
            <a:off x="181264" y="3901199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X1: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3462453" y="3806287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841535" y="3881061"/>
            <a:ext cx="102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good,yes</a:t>
            </a:r>
            <a:endParaRPr lang="ar-JO" dirty="0"/>
          </a:p>
        </p:txBody>
      </p:sp>
      <p:sp>
        <p:nvSpPr>
          <p:cNvPr id="60" name="Rectangle 59"/>
          <p:cNvSpPr/>
          <p:nvPr/>
        </p:nvSpPr>
        <p:spPr>
          <a:xfrm>
            <a:off x="2886335" y="411663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64" name="TextBox 63"/>
          <p:cNvSpPr txBox="1"/>
          <p:nvPr/>
        </p:nvSpPr>
        <p:spPr>
          <a:xfrm>
            <a:off x="3870675" y="4053597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80" name="TextBox 79"/>
          <p:cNvSpPr txBox="1"/>
          <p:nvPr/>
        </p:nvSpPr>
        <p:spPr>
          <a:xfrm>
            <a:off x="181264" y="4581932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X1 belongs to C1 </a:t>
            </a:r>
          </a:p>
          <a:p>
            <a:r>
              <a:rPr lang="en-US" sz="1400" dirty="0"/>
              <a:t>No change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27577" y="570788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154590" y="5417683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89954" y="5646357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84" name="Rectangle 83"/>
          <p:cNvSpPr/>
          <p:nvPr/>
        </p:nvSpPr>
        <p:spPr>
          <a:xfrm>
            <a:off x="533672" y="5492457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85" name="Rectangle 84"/>
          <p:cNvSpPr/>
          <p:nvPr/>
        </p:nvSpPr>
        <p:spPr>
          <a:xfrm>
            <a:off x="182159" y="5492457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X2: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3463348" y="5397545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909823" y="5466790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88" name="Rectangle 87"/>
          <p:cNvSpPr/>
          <p:nvPr/>
        </p:nvSpPr>
        <p:spPr>
          <a:xfrm>
            <a:off x="2887230" y="5707888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89" name="TextBox 88"/>
          <p:cNvSpPr txBox="1"/>
          <p:nvPr/>
        </p:nvSpPr>
        <p:spPr>
          <a:xfrm>
            <a:off x="3871570" y="5644855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90" name="TextBox 89"/>
          <p:cNvSpPr txBox="1"/>
          <p:nvPr/>
        </p:nvSpPr>
        <p:spPr>
          <a:xfrm>
            <a:off x="173182" y="6172923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X2 belongs to C2</a:t>
            </a:r>
          </a:p>
          <a:p>
            <a:r>
              <a:rPr lang="en-US" sz="1400" dirty="0"/>
              <a:t>No change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3048132" y="5399109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23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4" t="19529" r="12148" b="40131"/>
          <a:stretch/>
        </p:blipFill>
        <p:spPr>
          <a:xfrm>
            <a:off x="6138227" y="498744"/>
            <a:ext cx="2895601" cy="3136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6682" y="501601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57047" y="211396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89059" y="440070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17" name="Rectangle 16"/>
          <p:cNvSpPr/>
          <p:nvPr/>
        </p:nvSpPr>
        <p:spPr>
          <a:xfrm>
            <a:off x="532777" y="286170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good,no</a:t>
            </a:r>
            <a:endParaRPr lang="ar-JO" dirty="0"/>
          </a:p>
        </p:txBody>
      </p:sp>
      <p:sp>
        <p:nvSpPr>
          <p:cNvPr id="18" name="Rectangle 17"/>
          <p:cNvSpPr/>
          <p:nvPr/>
        </p:nvSpPr>
        <p:spPr>
          <a:xfrm>
            <a:off x="181264" y="28617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X3: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41535" y="26603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good,no</a:t>
            </a:r>
            <a:endParaRPr lang="ar-JO" dirty="0"/>
          </a:p>
        </p:txBody>
      </p:sp>
      <p:sp>
        <p:nvSpPr>
          <p:cNvPr id="24" name="Rectangle 23"/>
          <p:cNvSpPr/>
          <p:nvPr/>
        </p:nvSpPr>
        <p:spPr>
          <a:xfrm>
            <a:off x="2886335" y="501601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25" name="TextBox 24"/>
          <p:cNvSpPr txBox="1"/>
          <p:nvPr/>
        </p:nvSpPr>
        <p:spPr>
          <a:xfrm>
            <a:off x="3870675" y="438568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2</a:t>
            </a:r>
            <a:endParaRPr lang="ar-JO" dirty="0"/>
          </a:p>
        </p:txBody>
      </p:sp>
      <p:sp>
        <p:nvSpPr>
          <p:cNvPr id="49" name="TextBox 48"/>
          <p:cNvSpPr txBox="1"/>
          <p:nvPr/>
        </p:nvSpPr>
        <p:spPr>
          <a:xfrm>
            <a:off x="209048" y="1049729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X3 belongs to C1 </a:t>
            </a:r>
          </a:p>
          <a:p>
            <a:r>
              <a:rPr lang="en-US" sz="1400" dirty="0"/>
              <a:t>No change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1654" y="2157401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62019" y="1867196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158667" y="1867196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94031" y="2095870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55" name="Rectangle 54"/>
          <p:cNvSpPr/>
          <p:nvPr/>
        </p:nvSpPr>
        <p:spPr>
          <a:xfrm>
            <a:off x="537749" y="1941970"/>
            <a:ext cx="102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good,yes</a:t>
            </a:r>
            <a:endParaRPr lang="ar-JO" dirty="0"/>
          </a:p>
        </p:txBody>
      </p:sp>
      <p:sp>
        <p:nvSpPr>
          <p:cNvPr id="56" name="Rectangle 55"/>
          <p:cNvSpPr/>
          <p:nvPr/>
        </p:nvSpPr>
        <p:spPr>
          <a:xfrm>
            <a:off x="186236" y="194197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X4: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3467425" y="1847058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46507" y="1921832"/>
            <a:ext cx="102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good,yes</a:t>
            </a:r>
            <a:endParaRPr lang="ar-JO" dirty="0"/>
          </a:p>
        </p:txBody>
      </p:sp>
      <p:sp>
        <p:nvSpPr>
          <p:cNvPr id="59" name="Rectangle 58"/>
          <p:cNvSpPr/>
          <p:nvPr/>
        </p:nvSpPr>
        <p:spPr>
          <a:xfrm>
            <a:off x="2891307" y="2157401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60" name="TextBox 59"/>
          <p:cNvSpPr txBox="1"/>
          <p:nvPr/>
        </p:nvSpPr>
        <p:spPr>
          <a:xfrm>
            <a:off x="3875647" y="2094368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64" name="TextBox 63"/>
          <p:cNvSpPr txBox="1"/>
          <p:nvPr/>
        </p:nvSpPr>
        <p:spPr>
          <a:xfrm>
            <a:off x="235894" y="2621356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X4 belongs to C1</a:t>
            </a:r>
          </a:p>
          <a:p>
            <a:r>
              <a:rPr lang="en-US" sz="1400" dirty="0"/>
              <a:t>No change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31654" y="371743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158667" y="3427225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94031" y="3655899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81" name="Rectangle 80"/>
          <p:cNvSpPr/>
          <p:nvPr/>
        </p:nvSpPr>
        <p:spPr>
          <a:xfrm>
            <a:off x="537749" y="3501999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82" name="Rectangle 81"/>
          <p:cNvSpPr/>
          <p:nvPr/>
        </p:nvSpPr>
        <p:spPr>
          <a:xfrm>
            <a:off x="186236" y="3501999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X5: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3467425" y="3407087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913900" y="3476332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85" name="Rectangle 84"/>
          <p:cNvSpPr/>
          <p:nvPr/>
        </p:nvSpPr>
        <p:spPr>
          <a:xfrm>
            <a:off x="2891307" y="371743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86" name="TextBox 85"/>
          <p:cNvSpPr txBox="1"/>
          <p:nvPr/>
        </p:nvSpPr>
        <p:spPr>
          <a:xfrm>
            <a:off x="3875647" y="3654397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87" name="TextBox 86"/>
          <p:cNvSpPr txBox="1"/>
          <p:nvPr/>
        </p:nvSpPr>
        <p:spPr>
          <a:xfrm>
            <a:off x="235894" y="4250213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X5 belongs to C2</a:t>
            </a:r>
          </a:p>
          <a:p>
            <a:r>
              <a:rPr lang="en-US" sz="1400" dirty="0"/>
              <a:t>No change 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3052209" y="3408651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77651" y="540047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104664" y="5110273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440028" y="5338947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112" name="Rectangle 111"/>
          <p:cNvSpPr/>
          <p:nvPr/>
        </p:nvSpPr>
        <p:spPr>
          <a:xfrm>
            <a:off x="483746" y="5185047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113" name="Rectangle 112"/>
          <p:cNvSpPr/>
          <p:nvPr/>
        </p:nvSpPr>
        <p:spPr>
          <a:xfrm>
            <a:off x="132233" y="5185047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X6:</a:t>
            </a: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3413422" y="5090135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59897" y="5159380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116" name="Rectangle 115"/>
          <p:cNvSpPr/>
          <p:nvPr/>
        </p:nvSpPr>
        <p:spPr>
          <a:xfrm>
            <a:off x="2837304" y="5400478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117" name="TextBox 116"/>
          <p:cNvSpPr txBox="1"/>
          <p:nvPr/>
        </p:nvSpPr>
        <p:spPr>
          <a:xfrm>
            <a:off x="3821644" y="5337445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118" name="TextBox 117"/>
          <p:cNvSpPr txBox="1"/>
          <p:nvPr/>
        </p:nvSpPr>
        <p:spPr>
          <a:xfrm>
            <a:off x="246320" y="5875503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X6 belongs to C2</a:t>
            </a:r>
          </a:p>
          <a:p>
            <a:r>
              <a:rPr lang="en-US" sz="1400" dirty="0"/>
              <a:t>No change 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2998206" y="5091699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65580" y="5995542"/>
            <a:ext cx="222125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/>
              <a:t>* Same as iteration 1 </a:t>
            </a:r>
            <a:br>
              <a:rPr lang="en-US" b="1" i="1" dirty="0"/>
            </a:br>
            <a:r>
              <a:rPr lang="en-US" b="1" i="1" dirty="0"/>
              <a:t>so we stop…</a:t>
            </a:r>
            <a:endParaRPr lang="ar-JO" b="1" i="1" dirty="0"/>
          </a:p>
        </p:txBody>
      </p:sp>
    </p:spTree>
    <p:extLst>
      <p:ext uri="{BB962C8B-B14F-4D97-AF65-F5344CB8AC3E}">
        <p14:creationId xmlns:p14="http://schemas.microsoft.com/office/powerpoint/2010/main" val="428738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216" y="767529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sp>
        <p:nvSpPr>
          <p:cNvPr id="5" name="TextBox 4"/>
          <p:cNvSpPr txBox="1"/>
          <p:nvPr/>
        </p:nvSpPr>
        <p:spPr>
          <a:xfrm>
            <a:off x="1595593" y="705998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2</a:t>
            </a:r>
            <a:endParaRPr lang="ar-JO" dirty="0"/>
          </a:p>
        </p:txBody>
      </p:sp>
      <p:sp>
        <p:nvSpPr>
          <p:cNvPr id="6" name="Rectangle 5"/>
          <p:cNvSpPr/>
          <p:nvPr/>
        </p:nvSpPr>
        <p:spPr>
          <a:xfrm>
            <a:off x="639311" y="552098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bad,no</a:t>
            </a:r>
            <a:endParaRPr lang="ar-JO" dirty="0"/>
          </a:p>
        </p:txBody>
      </p:sp>
      <p:sp>
        <p:nvSpPr>
          <p:cNvPr id="7" name="Rectangle 6"/>
          <p:cNvSpPr/>
          <p:nvPr/>
        </p:nvSpPr>
        <p:spPr>
          <a:xfrm>
            <a:off x="287798" y="552098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X7:</a:t>
            </a:r>
          </a:p>
        </p:txBody>
      </p:sp>
      <p:sp>
        <p:nvSpPr>
          <p:cNvPr id="8" name="Rectangle 7"/>
          <p:cNvSpPr/>
          <p:nvPr/>
        </p:nvSpPr>
        <p:spPr>
          <a:xfrm>
            <a:off x="3015462" y="526431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bad,no</a:t>
            </a:r>
            <a:endParaRPr lang="ar-JO" dirty="0"/>
          </a:p>
        </p:txBody>
      </p:sp>
      <p:sp>
        <p:nvSpPr>
          <p:cNvPr id="9" name="Rectangle 8"/>
          <p:cNvSpPr/>
          <p:nvPr/>
        </p:nvSpPr>
        <p:spPr>
          <a:xfrm>
            <a:off x="2992869" y="767529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10" name="TextBox 9"/>
          <p:cNvSpPr txBox="1"/>
          <p:nvPr/>
        </p:nvSpPr>
        <p:spPr>
          <a:xfrm>
            <a:off x="3977209" y="704496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153771" y="458750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64663" y="3658640"/>
            <a:ext cx="222125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/>
              <a:t>* Same as iteration 1 </a:t>
            </a:r>
            <a:br>
              <a:rPr lang="en-US" b="1" i="1" dirty="0"/>
            </a:br>
            <a:r>
              <a:rPr lang="en-US" b="1" i="1" dirty="0"/>
              <a:t>so we stop…</a:t>
            </a:r>
            <a:endParaRPr lang="ar-JO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8985" y="1222995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X7 belongs to C2</a:t>
            </a:r>
          </a:p>
          <a:p>
            <a:r>
              <a:rPr lang="en-US" sz="1400" dirty="0"/>
              <a:t>No change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4726" y="3645890"/>
            <a:ext cx="29238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m1=                     m2=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ood,yes)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      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bad,yes)</a:t>
            </a:r>
            <a:endParaRPr lang="ar-JO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4725" y="2729569"/>
            <a:ext cx="292388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23" name="Rounded Rectangle 22"/>
          <p:cNvSpPr/>
          <p:nvPr/>
        </p:nvSpPr>
        <p:spPr>
          <a:xfrm>
            <a:off x="757368" y="2848108"/>
            <a:ext cx="1039585" cy="7493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24" name="Rounded Rectangle 23"/>
          <p:cNvSpPr/>
          <p:nvPr/>
        </p:nvSpPr>
        <p:spPr>
          <a:xfrm>
            <a:off x="2342081" y="2848108"/>
            <a:ext cx="932209" cy="7493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25" name="TextBox 24"/>
          <p:cNvSpPr txBox="1"/>
          <p:nvPr/>
        </p:nvSpPr>
        <p:spPr>
          <a:xfrm>
            <a:off x="382132" y="2761974"/>
            <a:ext cx="5347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c1</a:t>
            </a:r>
            <a:endParaRPr lang="ar-JO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1959196" y="2794053"/>
            <a:ext cx="5347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c2</a:t>
            </a:r>
            <a:endParaRPr lang="ar-JO" u="sng" dirty="0"/>
          </a:p>
        </p:txBody>
      </p:sp>
      <p:sp>
        <p:nvSpPr>
          <p:cNvPr id="27" name="Rectangle 26"/>
          <p:cNvSpPr/>
          <p:nvPr/>
        </p:nvSpPr>
        <p:spPr>
          <a:xfrm>
            <a:off x="809707" y="3053563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x1,x3,x4</a:t>
            </a:r>
            <a:endParaRPr lang="ar-JO" dirty="0"/>
          </a:p>
        </p:txBody>
      </p:sp>
      <p:sp>
        <p:nvSpPr>
          <p:cNvPr id="28" name="Rectangle 27"/>
          <p:cNvSpPr/>
          <p:nvPr/>
        </p:nvSpPr>
        <p:spPr>
          <a:xfrm>
            <a:off x="2480625" y="2912119"/>
            <a:ext cx="819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x2,x5,x6,x7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82000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475</Words>
  <Application>Microsoft Office PowerPoint</Application>
  <PresentationFormat>On-screen Show (4:3)</PresentationFormat>
  <Paragraphs>149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 power</dc:creator>
  <cp:lastModifiedBy>Qasem A. Al-Radaideh</cp:lastModifiedBy>
  <cp:revision>15</cp:revision>
  <dcterms:created xsi:type="dcterms:W3CDTF">2020-04-28T08:34:10Z</dcterms:created>
  <dcterms:modified xsi:type="dcterms:W3CDTF">2021-05-22T17:49:00Z</dcterms:modified>
</cp:coreProperties>
</file>