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tags/tag1.xml" ContentType="application/vnd.openxmlformats-officedocument.presentationml.tags+xml"/>
  <Override PartName="/ppt/ink/inkAction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555" r:id="rId2"/>
    <p:sldId id="1304" r:id="rId3"/>
    <p:sldId id="1250" r:id="rId4"/>
    <p:sldId id="1262" r:id="rId5"/>
    <p:sldId id="1287" r:id="rId6"/>
    <p:sldId id="1286" r:id="rId7"/>
    <p:sldId id="1023" r:id="rId8"/>
    <p:sldId id="1279" r:id="rId9"/>
    <p:sldId id="1134" r:id="rId10"/>
    <p:sldId id="1252" r:id="rId11"/>
    <p:sldId id="1253" r:id="rId12"/>
    <p:sldId id="1254" r:id="rId13"/>
    <p:sldId id="1255" r:id="rId14"/>
    <p:sldId id="1258" r:id="rId15"/>
    <p:sldId id="1556" r:id="rId16"/>
    <p:sldId id="1259" r:id="rId17"/>
    <p:sldId id="1025" r:id="rId18"/>
    <p:sldId id="1026" r:id="rId19"/>
    <p:sldId id="1280" r:id="rId20"/>
    <p:sldId id="1273" r:id="rId21"/>
    <p:sldId id="1173" r:id="rId22"/>
    <p:sldId id="1557" r:id="rId23"/>
    <p:sldId id="1533" r:id="rId24"/>
  </p:sldIdLst>
  <p:sldSz cx="9144000" cy="6858000" type="screen4x3"/>
  <p:notesSz cx="6831013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981"/>
    <a:srgbClr val="F6E6EA"/>
    <a:srgbClr val="FAE2F6"/>
    <a:srgbClr val="121328"/>
    <a:srgbClr val="D7FDF9"/>
    <a:srgbClr val="003366"/>
    <a:srgbClr val="0066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1" autoAdjust="0"/>
    <p:restoredTop sz="98587" autoAdjust="0"/>
  </p:normalViewPr>
  <p:slideViewPr>
    <p:cSldViewPr>
      <p:cViewPr varScale="1">
        <p:scale>
          <a:sx n="68" d="100"/>
          <a:sy n="68" d="100"/>
        </p:scale>
        <p:origin x="11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301C0A-2548-4525-BA2C-6FF6A91A7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0T18:27:39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539">
    <iact:property name="dataType"/>
    <iact:actionData xml:id="d0">
      <inkml:trace xmlns:inkml="http://www.w3.org/2003/InkML" xml:id="stk0" contextRef="#ctx0" brushRef="#br0">9695 11924 0,'-209'-174'44,"1"35"-44,69 35 0,-730-452 9,834 556-1,1-35 2,-1 0-1,-35 35-2,-34-69 4,69 69-3,1 0 1,-1 0 0,0 0 0,0 0-1,1 0 19,-1 0-17,0 0 5,-34 0 31,69 34-42,-35 1 8,35 0 9,-35 0-9,0-35-2,1 34 1,-1 1-6,-35 35 11,1-1-7,69-34-4,-35 0-1,0 0 4,35-1 2,-34-34-1,34 35 0,-70 69 1,35-69 0,35 35 0,0-36 4,-34 1-1,34 0-3,0 69-5,0-69 16,0 0-16,0-1 8,0 1 7,0 0-14,0 0 11,0 0-8,0-1 4,0 1-3,0 0-4,0 0 6,0 34 17,34-34-22,-34 0 5,0-1-6,35 36 7,0-70-5,0 139 0,-1-69-2,1-1 2,35 1 4,-36-36-3,1 36 3,-35-35 6,0 34-9,35-34 14,-35 0-12,0-1 5,35 1-9,-35 0 1,34 0 12,1-1-12,-35 1 3,35 0-2,0-35 1,-35 35-6,0 0 0,69-1 5,-34-34 1,-35 35 1,35 0-1,-1 0-1,1-35 0,35 69 0,103 70 1,-103-69-2,34-36 3,105 71 0,-175-71-1,105 36 2,-34 0 1,-105-36-4,104-34 0,-69 0-1,-1 0 2,1 0 1,0 0 5,0 0-12,-1 0 7,1 0-3,0 0 3,34 0-2,-69-34 13,35 34-16,0 0 7,-35-35-3,0 0-5,0 0 3,0 0 9,35 1-8,-1-1 2,1 0 14,0 0-17,-35-69 3,35 69-2,-35 1 37,0-36-36,-35-34 1,35 69-7,0 0 7,0-69 0,0 34-1,0 1 9,0 34-15,0 0 5,0-104 4,0 70-5,0-70 3,0 104-2,0 0 5,0 1-6,0-1-4,0 0 4,0 0 2,0 0 2,0 1 11,0-1-15,0 0 1,0 0 1,0 1-2,0-1 12,0 0 67,0 0-72,0 1 0,0-1 17,0 0-9,35 35-11,-35-35 3,0 1-3,0-1-3,0 0 9,0 0-12,0 0 4,0-34 14</inkml:trace>
    </iact:actionData>
  </iact:action>
  <iact:action type="add" startTime="24324">
    <iact:property name="dataType"/>
    <iact:actionData xml:id="d1">
      <inkml:trace xmlns:inkml="http://www.w3.org/2003/InkML" xml:id="stk1" contextRef="#ctx0" brushRef="#br0">13864 11646 0,'0'0'6,"-69"-70"-4,-1 1 8,-34-1 2,69 36-5,-34 34 5,-1-70-6,-69 1 3,70 34 2,34 35-1,-34 0 1,34-35 0,35 0 1,-35 35-3,0-35 3,1 35 2,-1 0-11,0-34 16,0 34-14,1 0 5,-1 0 7,0 0 5,1 0 7,-1 34-23,-35 36 6,70-35-6,-34-35 5,-36 0-7,70 35 6,-69-1 1,-70 36 2,104-70-3,0 35 4,35-1-5,-35-34 2,1 35 1,-1 0-1,35 0 4,-35-1-8,-34 1 5,-1 35-6,1-1 3,34 1 2,35-36-5,0 1 5,-35-35-1,35 35 1,0 0-7,0 0 7,-35-1-2,1 140 3,34-70-2,0-69-2,0 69 4,0-34 0,0-35-1,0 104-4,0-35-1,0-69 2,34 69 4,-34-69-3,0 104-2,0-70-1,0 1 2,0-35 0,0 0 1,0-1-1,0 1 6,0 0-2,0 0 1,35-1 11,0 36-15,0-35 9,-35-1-15,34 1 8,1-35 2,-35 35-2,0 0-5,0-1 10,104 36-7,35 34 9,-34-69-10,34 69 4,69-69-7,-69 35 9,69-36-1,-208 1-2,35-35 0,0 0-1,0 35 2,-1-35-1,1 0 2,0 0-4,34 0-5,1 0 9,-1 0-1,244 0 0,-243 0-1,-1 0 1,-34 0-3,0-35 5,-1 35-4,1 0 28,-35-35-3,0 1-26,35 34-5,-35-35 8,0 0-3,0 0 0,0 1 3,0-1-1,0-35 1,35 70-2,-35-69 2,0 34 9,0 0-16,0 0 14,0 1-15,0-1 9,0-35-1,0 36 0,0-1 3,0 0-11,0 0 17,0 1-12,-35-1-3,35 0 5,0-34 22,-35 69-20,35-35-1,0 0 0,0 0 3,0 0-5,0 1 3,0-1-6,0 0 6,0 0 1,-35 1 0,35-1-5,0 0-6,0 0 18,0 1-6,0-1-7,0 0 16,0 0-19,0 1 13,0-1-6,0 0-8,0 0 15,0 1-15,0-1 15,0 0-8,0-35 1,0 1 3,0-1-9,0 36 5,0-1-6,0 0 6,0 0 2,0 1-1,0-1 57,0 0-60,0 0 2,0 1 13,0-1 0,0 0 3,0 0 17,0 0-26,0 1 49,-34 34-54,34-35-3,-35 0 160,-35-104-161,36 104 5,-1 1 206,35-1-204,0 0 0,-35 35 0</inkml:trace>
    </iact:actionData>
  </iact:action>
  <iact:action type="add" startTime="42845">
    <iact:property name="dataType"/>
    <iact:actionData xml:id="d2">
      <inkml:trace xmlns:inkml="http://www.w3.org/2003/InkML" xml:id="stk2" contextRef="#ctx0" brushRef="#br0">14559 8517 0,'35'0'9,"0"0"10,0 0-9,-1 0 14,1 0 28,0 0-5,0 0 3,-1 0 7,1 0-38,0 0 79,69 0-93,35 35 8,-69-35 1,-36 0 8,1 0-18,0 0 26,0 0-16,-1 0 5,1 0-7,0 0-9,0 0 7,-1 0 10,1 0-11,0 0-2,34 0 8,-34 0-6,34 0 9,-34 0-9,0 0 16,0 0-18,-1 0 5,1 0-2,0 0-3,0 0 9,-1 0-6,1 0-5,0 0 6,0 0-6,-1 0 6,1 0 4,0 0-8,0 0 8,-1 0-5,1 0-1,0 0 4,0 0-3,-1 0-3,1 0 8,35 0-11,-36 0 13,36 0-6,-35 0 2,-1 0-2,1 0-7,0 0 6,0 0 4,-1 0 2,1 0-2,35 0 1,34 0-3,-69 0 1,34 0 1,1 0 2,-1 0 0,-34 0-5,0 0 3,34 0 1,1 0 0,-36 0-4,244 0-1,-243 0 5,69 0-3,-69 0-2,35 0 4,-1 0-4,-34 0 4,34 0-2,1 0 2,34 0-2,-69 0-1,34 0 1,1 0 2,-1 0-3,-34 0 1,34 0-2,-34 0 3,35 0 6,34 0-12,-35 0 9,1 0-10,-35 0 4,34 0-4,-34 0 4,0 0-2,-1 0 2,1 0 0,0 0-1,0 0-2,-1 0 0,1 0 9,35 0-7,-36 0 4,36 0-3,-1 0 8,-34 35-11,104-35-1,-69 0 2,-36 0 3,36 35-5,-35-35 4,-1 0 10,1 0-4,0 0-9,34 0 8,36 0 0,-1 34-5,70-34 4,-35 0-5,-105 0 15,1 0-18,0 0 11,0 0-6,-1 0-1,1 0 2,35 0-5,-36 0 10,1 0 4,0 0-7,-1 0-5,1 0 4,0 0-9,34 0 13,-34 0-14,35 0 16,-36 0-8,1 0-7,0 0 8,0-34 1,-1 34 10,1 0-20,0 0 14,0 0-14,-1 0 10,36 0 3,-35 0-12,-1 0 42,1 0-23,0 0-9,0 0-2,34 0-7,1 0 13,-36 0-14,1 0 12,0 0 37,0 0-40,-1-35 3,71 35-4,-71 0 33,-34 35-32,35-35-2,0 0 76,-35-35-27</inkml:trace>
    </iact:actionData>
  </iact:action>
  <iact:action type="add" startTime="48293">
    <iact:property name="dataType"/>
    <iact:actionData xml:id="d3">
      <inkml:trace xmlns:inkml="http://www.w3.org/2003/InkML" xml:id="stk3" contextRef="#ctx0" brushRef="#br0">7957 14218 0,'-34'0'118,"-36"0"-114,35 0 11,1 0-5,-1 0-6,0 0 9,-34 0 1,34 0 2,0 0-10,35 35 84,0 0-75,0 0-5,0-1 2,0 1 79,35-35-75,-35 104-3,35-69 6,-1-35-3,-34 35-4,0 0-8,35-35 8,-35 35 15,35-35 19,0 0-33,-1 0 3,36 0-4,34-70 0,-34 70 4</inkml:trace>
    </iact:actionData>
  </iact:action>
  <iact:action type="add" startTime="49725">
    <iact:property name="dataType"/>
    <iact:actionData xml:id="d4">
      <inkml:trace xmlns:inkml="http://www.w3.org/2003/InkML" xml:id="stk4" contextRef="#ctx0" brushRef="#br0">8305 14114 0,'0'0'8,"35"0"16,-1 0 59,-34 35-69,35 0-1,35 104-9</inkml:trace>
    </iact:actionData>
  </iact:action>
  <iact:action type="add" startTime="51429">
    <iact:property name="dataType"/>
    <iact:actionData xml:id="d5">
      <inkml:trace xmlns:inkml="http://www.w3.org/2003/InkML" xml:id="stk5" contextRef="#ctx0" brushRef="#br0">12058 14531 0,'0'-35'83,"-35"1"-73,0 34-5,-69-70 11,-35 1-1,35-1-2,69 70 12,35 35 3,-35-35-13,0 35 1,1-1 5,34 1-7,-70-35-9,70 35 8,-69 34 1,34-34-2,35 35 5,0-35 2,-35-1-14,35-68 9,0 103-4,0-34 12,0 0-9,0-1-4,0 1-1,0 0 4,0 0-1,0-1-2,0 1 2,70 35 2,-36-36-5,-34 1 8,35 0 11,0-35-12,0 0 1,-1 0 0,1 0 0,-35-35 34,35 35-40,0-35 11,-1-34-7</inkml:trace>
    </iact:actionData>
  </iact:action>
  <iact:action type="add" startTime="53045">
    <iact:property name="dataType"/>
    <iact:actionData xml:id="d6">
      <inkml:trace xmlns:inkml="http://www.w3.org/2003/InkML" xml:id="stk6" contextRef="#ctx0" brushRef="#br0">12370 14566 0,'70'-35'104,"-1"-34"-89,36-36 0,-71 105-2,1 0 99,0 70-107,-35-35 10,0-1 11,0 1 33,0 0-54,0 69 4,0-69 1,-35 69 1,-69 1-1,69-71 0,-34 36 1,34-35-2,-69 34 2,69-69-2,0 0 1,35 35-2,-35 0 3,1-35 3,34 34-6,-35-34-1,174 35 133,35-35-126,-105 0 2,-34 0-3,0 0 4,-1 0-13</inkml:trace>
    </iact:actionData>
  </iact:action>
  <iact:action type="add" startTime="65612">
    <iact:property name="dataType"/>
    <iact:actionData xml:id="d7">
      <inkml:trace xmlns:inkml="http://www.w3.org/2003/InkML" xml:id="stk7" contextRef="#ctx0" brushRef="#br0">2085 14983 0,'-69'0'227,"34"0"-210,0 0 1,-104-69-13,0 69 5,104 0 10,1 0-18,-1 0 35,35 34 22,-35-34-41,35 35-5,0 0 7,-35 0-7,35-1 0,0 1 5,0 0 1,0 0-3,0-1-12,0 36 12,35 69 6,0-69-7,-35-1-2,0-34 7,35-35 12,-35 35-28,34-1 14,1 1 3,0 0-10,-35 0-6,35-35 24,-1 0-24,1 0 13,0 0 12,-35-70-3,0 35-22,69 35 12,-69-34 4,0-1-6,0 0 24,-34 0 236,34 1-266,-35 34 9,0 0-13,35-35 21,35 35 160,0 0-169,34 0 6,70 0-6,35 0-2,-70 0 3,-34 0-4,-36 0-4</inkml:trace>
    </iact:actionData>
  </iact:action>
  <iact:action type="add" startTime="68149">
    <iact:property name="dataType"/>
    <iact:actionData xml:id="d8">
      <inkml:trace xmlns:inkml="http://www.w3.org/2003/InkML" xml:id="stk8" contextRef="#ctx0" brushRef="#br0">2711 15713 0,'69'-208'275,"-34"173"-260,34-69-10,-34-36 10,0 140 15</inkml:trace>
    </iact:actionData>
  </iact:action>
  <iact:action type="add" startTime="72621">
    <iact:property name="dataType"/>
    <iact:actionData xml:id="d9">
      <inkml:trace xmlns:inkml="http://www.w3.org/2003/InkML" xml:id="stk9" contextRef="#ctx0" brushRef="#br0">3510 14948 0,'35'0'25,"-1"0"10,36 0-5,-35 0 1,-1 0-20,1 0 18,0 0-11,0 35-4,34 0 0,-34-35 137,-35 35-38,0-1-43,0 1-54,0 0 0,35-35 2,-35 104 80,0-69-68,0 0-10,34-35-6,-34 35 1</inkml:trace>
    </iact:actionData>
  </iact:action>
  <iact:action type="add" startTime="74174">
    <iact:property name="dataType"/>
    <iact:actionData xml:id="d10">
      <inkml:trace xmlns:inkml="http://www.w3.org/2003/InkML" xml:id="stk10" contextRef="#ctx0" brushRef="#br0">4483 15018 0,'0'0'3,"34"0"31,-34 104 48,-173 70-78,34-35 10,69 0 3,-69 35 1,35-105-1,69 1-2,35-35 18,-34 34-28,34-34 15,-35 35-5,0-36 3,0-34 1,35 35-5,-34-35 1</inkml:trace>
    </iact:actionData>
  </iact:action>
  <iact:action type="add" startTime="78894">
    <iact:property name="dataType"/>
    <iact:actionData xml:id="d11">
      <inkml:trace xmlns:inkml="http://www.w3.org/2003/InkML" xml:id="stk11" contextRef="#ctx0" brushRef="#br0">13413 15644 0,'0'139'98,"0"-35"-84,0 0 5,0-69-1,0 0-2,0 0-1,0 34 21,0-34-7,0 0 18,0-1-43,0 36 39,0-35-31,0-1 3</inkml:trace>
    </iact:actionData>
  </iact:action>
  <iact:action type="add" startTime="79980">
    <iact:property name="dataType"/>
    <iact:actionData xml:id="d12">
      <inkml:trace xmlns:inkml="http://www.w3.org/2003/InkML" xml:id="stk12" contextRef="#ctx0" brushRef="#br0">13413 15713 0,'0'-35'162,"34"35"-150,1 0 6,0 0 69,0 0-35,-35 35-33,34-35-14,-34 35 11,35 0-12,-35-1 119,0 1-110,0 0-2,0 0-1,0-1 0,0 1 1,0 35 0,0-35 9,-35-35-3,1 0-7,-1 0 4,0 0 8,0 0-4,1 0-10,68 0 142,36 0-133,-1 0 6,36 0-12,-71 0 34,-34 34 114,0 1-139,0 0-5,0 0-2,0-1-8,0 1 24,0 35-25,0-36 16,0 1 11,0 0 6,-34-35-16,-1 0-7,0 0 23,-34 0-13,34 0 4,0 0 58,35-35 4,35 0-75</inkml:trace>
    </iact:actionData>
  </iact:action>
  <iact:action type="add" startTime="82054">
    <iact:property name="dataType"/>
    <iact:actionData xml:id="d13">
      <inkml:trace xmlns:inkml="http://www.w3.org/2003/InkML" xml:id="stk13" contextRef="#ctx0" brushRef="#br0">14108 16617 0,'0'-35'161,"0"-69"-155,0 69 8,0-34 2,0 34 28</inkml:trace>
    </iact:actionData>
  </iact:action>
  <iact:action type="add" startTime="84716">
    <iact:property name="dataType"/>
    <iact:actionData xml:id="d14">
      <inkml:trace xmlns:inkml="http://www.w3.org/2003/InkML" xml:id="stk14" contextRef="#ctx0" brushRef="#br0">14316 15852 0,'35'0'39,"0"0"-22,-1 0 57,71 139-49,-36-104-10,35 104 1,-69-104 0,-70-35 377</inkml:trace>
    </iact:actionData>
  </iact:action>
  <iact:action type="add" startTime="86013">
    <iact:property name="dataType"/>
    <iact:actionData xml:id="d15">
      <inkml:trace xmlns:inkml="http://www.w3.org/2003/InkML" xml:id="stk15" contextRef="#ctx0" brushRef="#br0">14837 15678 0,'0'139'138,"0"-34"-118,0-36-6,0-34 3,0 0 0,0 0-14,0-1 37,0 1-25,0 0 38,0 34 30,0-34-70,-34 69-6,-1-69 4,35 0-9,0 0 32,0-1-20,0 1-1,-35-35 2,35 35 10,-35-35-12,35 35-1,-34-35 25,34 35-26,0-1 1,0 1 9</inkml:trace>
    </iact:actionData>
  </iact:action>
  <iact:action type="add" startTime="88836">
    <iact:property name="dataType"/>
    <iact:actionData xml:id="d16">
      <inkml:trace xmlns:inkml="http://www.w3.org/2003/InkML" xml:id="stk16" contextRef="#ctx0" brushRef="#br0">14907 5180 0,'-35'70'188,"35"-1"-167,0 35-4,0-69-3,0 0 1,-35-35-11,35 69 19,0-34-5,0 0 21,0 34-35,0-34 18,0 35 1,0-35-4,0-1-1,0 71 4,0-71-3,0 1-6,0 0-9,0 34 12,0-34 3,0 35-2,0-1 3,0-34-8,0 0-8,0 34 18,0-34-6,0 35-13,0-1 15,0 1 5,0-1-2,0-34-7,0 34-10,0 36 21,0-36-7,0 1-2,0 34-4,0 105 2,0-70-2,0-105 1,0 36-3,0-35 4,0-1-2,0 1-2,0 104 2,0-104-1,0 35 2,0-36-2,0 36-1,0 69 6,-34-35 0,34-69-8,-35 69-6,0-34 8,0 69-2,35 104 3,0-69-2,-34-70-1,-1-69 0,35 35 15,0-36-15,0 1 6,0 0-12,0 0 10,0-1-4,0 36 3,0-35-2,0 34-1,0 1 9,0-36-8,0 1-1,0 0 4,0 0-4,0 0 7,0-1-7,0 1 2,0 0 0,0 34-3,0-34 8,0 0 2,0 0-15,0-1 14,0 1-9,0 0 12,0 0-13,0-1 5,0 1 7,0 0-6,0 0 0,0 0 16,0-1-14,0 1 16,0 0-22,0 0 2,0-1 12,0 1-12,0 0 9,0 0 1,0-1-3,0 1 31,0 0-26,-35-35 290</inkml:trace>
    </iact:actionData>
  </iact:action>
  <iact:action type="add" startTime="91116">
    <iact:property name="dataType"/>
    <iact:actionData xml:id="d17">
      <inkml:trace xmlns:inkml="http://www.w3.org/2003/InkML" xml:id="stk17" contextRef="#ctx0" brushRef="#br0">14594 10916 0,'-35'0'131,"35"-139"-63,35 139-64,35-243 19,-36 173 0,-34 35 149,0 0-148,35 1-21,0-1 14,-35 0-4,-35 35 264</inkml:trace>
    </iact:actionData>
  </iact:action>
  <iact:action type="add" startTime="92491">
    <iact:property name="dataType"/>
    <iact:actionData xml:id="d18">
      <inkml:trace xmlns:inkml="http://www.w3.org/2003/InkML" xml:id="stk18" contextRef="#ctx0" brushRef="#br0">14594 10846 0,'0'-69'233,"0"34"-227,-35 35 3,35-69 0,-34 34-1,-1 35 1,35-35 1,0 0-4,-35 1 2,0-1 1,1 0 1</inkml:trace>
    </iact:actionData>
  </iact:action>
  <iact:action type="add" startTime="130197">
    <iact:property name="dataType"/>
    <iact:actionData xml:id="d19">
      <inkml:trace xmlns:inkml="http://www.w3.org/2003/InkML" xml:id="stk19" contextRef="#ctx0" brushRef="#br0">4135 13002 0,'0'243'146,"0"0"-131,0-138-1,0-71-1,0 1 0,0 0-2,0 0 5</inkml:trace>
    </iact:actionData>
  </iact:action>
  <iact:action type="add" startTime="135315">
    <iact:property name="dataType"/>
    <iact:actionData xml:id="d20">
      <inkml:trace xmlns:inkml="http://www.w3.org/2003/InkML" xml:id="stk20" contextRef="#ctx0" brushRef="#br0">15706 15053 0,'-70'0'51,"1"0"-34,34 0-5,-69 0 1,104 34 87,-35 1-82,35 69 6,0-34-11,0-35 1,0 0-3,35 34 5,0-34-4,0 34-10,-35 1 9,69-35 1,-34-1 16,-35 1-18,34-35-2,71 35 7,-71-35 1,1 0 26,0 0-29,0 0 24,-35-35-22,0 0 1,0 1-5,34-1 2,36 0-2,-70-173 4,0 173 26,0-35-28,0 35 6,-35 35-8,35-34 8,-35 34-17,35-35 13,0 0-5,-34 35 14</inkml:trace>
    </iact:actionData>
  </iact:action>
  <iact:action type="add" startTime="141885">
    <iact:property name="dataType"/>
    <iact:actionData xml:id="d21">
      <inkml:trace xmlns:inkml="http://www.w3.org/2003/InkML" xml:id="stk21" contextRef="#ctx0" brushRef="#br0">8583 12202 0,'-70'104'155,"36"-69"-137,-1 0 2,35 0 0,-35-35 69,35 34-71</inkml:trace>
    </iact:actionData>
  </iact:action>
  <iact:action type="add" startTime="142919">
    <iact:property name="dataType"/>
    <iact:actionData xml:id="d22">
      <inkml:trace xmlns:inkml="http://www.w3.org/2003/InkML" xml:id="stk22" contextRef="#ctx0" brushRef="#br0">8340 12167 0,'139'209'128,"69"208"-104,-173-382 1,0 0-19,-35 34 25</inkml:trace>
    </iact:actionData>
  </iact:action>
  <iact:action type="add" startTime="143804">
    <iact:property name="dataType"/>
    <iact:actionData xml:id="d23">
      <inkml:trace xmlns:inkml="http://www.w3.org/2003/InkML" xml:id="stk23" contextRef="#ctx0" brushRef="#br0">8826 12619 0,'0'-69'42,"104"-1"-22,-69 70-17,-35-35 11,0 1-6,35 34 14,-35 104 181,0-34-181,-35-36-4,35 36 0,0-1 66,0-34 65,0 0-134,0 0 16,0-1 136,35-34-133,0 0-19,104 0 4,-35-69 7,-69 69-2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0T18:27:39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446">
    <iact:property name="dataType"/>
    <iact:actionData xml:id="d0">
      <inkml:trace xmlns:inkml="http://www.w3.org/2003/InkML" xml:id="stk0" contextRef="#ctx0" brushRef="#br0">17339 3477 0,'0'0'16,"-35"-35"-13,1 35 96,-1 0-92,0 0 2,0 0 3,1 0-9,-71 0 5,-68 0 0,34 0 4,34 0-8,71 0 17,-36 0-15,35 0 12,1 0-13,-36 35 10,35-35-8,-34 34 10,-1 36-9,-103-1 0,68 1-1,-103 104 2,104-174 2,69 35-5,-208 104 1,139-70 1,34-34 2,35-35-3,35 69 0,-34-69 0,-1 35 13,0 0-12,35 34 0,0 1 0,0-35-4,0 0 8,0-1-4,0 71 0,35 138 0,-35-174-2,104 36 2,-69-1-1,104 70 0,-70-35 1,1 0 1,-35-70-2,69 36 2,-35 34-2,1-70 1,-70 1 2,0-35-1,69 34-3,1 1 3,-1-1-3,1-34 3,-36-35 15,1 0-17,35 0 5,69 0-7,-70 0 6,-34 0-6,34 0 5,70 0-4,0 0 4,0-70-4,-34 70 5,34-69-3,-105-1 0,140 1 0,-35 34 1,35-104-1,-70 139-2,139-69 0,-138 69 2,34-70 8,0 0-7,-105 70-2,1 0 1,-35-34-1,35-1 21,34-35-20,1 36 1,-1-36-1,-34 1 0,0 34 0,104-35-5,-105-34 10,-34 69-1,0 1-5,0-1 2,0 0-2,0 0 3,0 0 9,0 1-7,0-1 60,35-104-64,-35 69 0,0-69 3,0 105-2,0-36-4,0 35 1,0 0 2,0 1 9,0-1-6,0 0-3,0 0 2,0-34-5,0 34 12,-35-34-13,1 34 13,-1-35-8,35 36 2,-35-1-8,0-35 6,1-34 0,-36-35-2,35 69 2,1 70-2,34-69 1,0 34 0,-35 0 11,35 1-11,-35 34 1,0-105-2,35 71-3,-34-36 12,-1 1-4,0 69-3,1-35-1,34 0 7,-35 0-5,-35 0-3,36 35 12,-1 0 9,0 0-15,0 0 19,1 0-13,-1 0-11,-35 0 5,36 0-6,-1 0 18</inkml:trace>
    </iact:actionData>
  </iact:action>
  <iact:action type="add" startTime="16980">
    <iact:property name="dataType"/>
    <iact:actionData xml:id="d1">
      <inkml:trace xmlns:inkml="http://www.w3.org/2003/InkML" xml:id="stk1" contextRef="#ctx0" brushRef="#br0">24323 4554 0,'0'-34'138,"0"-36"-132,0 0 1,-35-208 1,1 139 0,-1 70 1,0 34-2,35 0 5,0 1-6,-35-1 12,35 0-10,0 0 0,-34 0 9,-1 1-13,-34-1 3,34 0 1,0 0 2,-69-69-4,69 35 3,-34 34-2,-36-35 1,36-34 2,-1 69-4,70 1 3,-34 34-1,-36-35 7,35 0-3,1 0 1,-1 35-2,0 0-6,0 0 20,-34 0-18,-1 0 8,36 0-3,-1 0-8,-69 0 4,-174 0 0,-70 0 3,105 0-5,-105 0 4,105 0-4,69 0 5,-34 0-3,-139 0 0,208 0-4,69 0 8,-34 70-4,69-70-1,0 0 2,1 0 12,-36 35-1,70-1-13,-69 36 2,69-35-2,-70-1 2,1 36-2,-1 69-2,1-139 6,69 35-3,-35 69-4,0-104 8,0 35-3,35 34-6,0-34 14,-34-35-8,34 70-2,0-1 12,0-34-12,0 0 2,0-1-2,0 71 4,0-1-6,0-69 1,0 34 5,69 140-6,-34-70 6,0 0-3,-1-104 0,1 34-4,0 1 9,0-36-4,-35 71-6,34-105 4,36 69 1,-35-69 0,-1 35 0,1 0 1,35 34 2,34 36-4,-35-105 0,1 69-1,243 105 4,34-35-1,-34-69-1,-35 103-1,-35-103 2,139-35 0,-69 34-2,0 35 1,-35-104-1,0 70 4,-105-70-4,-34 0-2,-104 0 3,-35-35 115,70-34-116,-36 69 2,70-70-4,-104 35 2,35 1 2,0 34 10,-35-35-6,35 0-3,-35 0-3,34 1-1,-34-36 3,35 70 79,35-139-81,-36 69 1,-34 36 49,0-1-42,0 0-7,0 0 8,0 1-4,0-1-5,0 0 22,0 0-17,0 1 4,0-1-12,0 0 5,0 0 11,0 1-17,0-1 5,0 0 12,0 0-16,0 1 5,0-1 1,0 0-3,0 0-1,0 0 2,0-34 1,0 34 6,0 0-3,0 1-8,0-1 16,0 0-11,0 0 3,0 1-5,0-1 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0T18:27:39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505">
    <iact:property name="dataType"/>
    <iact:actionData xml:id="d0">
      <inkml:trace xmlns:inkml="http://www.w3.org/2003/InkML" xml:id="stk0" contextRef="#ctx0" brushRef="#br0">4969 10812 0,'35'0'28,"0"0"-8,-1 0-8,1 0 1,0 0-3,0 0 4,-1 0 13,36 0 37,69 0-52,278 0-3,764 0 3,-764 0-6,-69 0 2,69 0 4,-105 0-8,-68 0 6,-210 0 0,1 0 0,0 0 4,0 0 9,-1 0-12,1 0-5,0 0 2,0 0 3,69 0-2,0 0 3,0 34-8,70-34 6,-35 0 0,35 0 1,34 0-2,-138 0-5,-1 0 2,35 0 4,-69 0 0,35 0 0,-36 0-6,1 0 8</inkml:trace>
    </iact:actionData>
  </iact:action>
  <iact:action type="add" startTime="18191">
    <iact:property name="dataType"/>
    <iact:actionData xml:id="d1">
      <inkml:trace xmlns:inkml="http://www.w3.org/2003/InkML" xml:id="stk1" contextRef="#ctx0" brushRef="#br0">11328 10916 0,'35'0'146,"347"0"-132,-347 0-7,34 0 3,-34 0-5,0 0 5,34 0 0,-34 0 5,0 0 22,-1 0-31,1 0 29,0 0-24,0 0-1,-1 0-4,1 0 9,0 0 14,0 0-12,-1 0-5,1 0 7,0 0-1,0 0-8,-1 0 6,1 0-7,0 0 9,0 0-12,-1 0 4,1 0 6,0 0-9,0 0 3,-1 0 9,1 0-3,0 0 18,-1 0-25,1 0-3,0 0 14,0 0-4,-1 0-10,1 0 12,0 0-7,0 0-5,-1 0 12,1 0-10,0 0 13,0 0-5,-1 0 0,1 0-5,0 0 3,0 0-8,-1 0 7,1 0 3,0 0-1,0 0 1,-1 0 0,1 0-4,0 0-2,0 0 2,-1 0 3,1 0-8,0-35 194,0 35-186,34-69-9,-69 34 6,35 0 3,0 35-10,-35-35 15,0 1 6,0-1 4,0 0-15,34 35 0,-34-35-10,0 1 15,0-1-3,0 0 10,0 0-17,0 0-5,0 1 11,0-1-6,0 0 1,0 0 0,0 1 3,0-1-8,0 0 26,0 0-8,0 1-16,0-1 10,0 0-4,0 0 31,0 1-33,0-1 3,0 0 9,0 0-4,0 0 14,0 1-23,0-1-2,-34 0 5,34 0 2,-35 1-4,0 34-1,-34-70 2,34 35-7,35 1 8,0-1-2,-35 35-5,35-35 4,-35 35-1,1 0 13,-1 0-11,-35-69-2,36 69 1,-1 0-1,-35 0-4,36 0 10,34-35-5,-70 35-4,35 0 7,1 0 6,-1 0-12,0 0 4,0 0-3,-69 0 3,35 0-1,-36 0-1,36 0 0,-174 0-1,139 0 3,69 0-2,0 0-1,0 0-2,1 0-2,-1 0 4,-35 0 2,36 0-1,-36 0 0,1 0 0,34 0 1,0 0 4,0 0-6,1 0 2,34 35-6,-70-35 5,35 0 1,35 34-2,-34-34 1,-1 0 0,0 0 8,0 35-11,1-35 8,34 35-10,-35-35 6,35 35-5,-35-35 9,0 0-6,35 34 3,0 1 17,-34-35-10,-1 0-9,0 35 0,0 0 1,1-1 1,-1 1-1,0 35-4,0-36 5,1-34-6,-1 0 14,35 35 13,-35 0-23,0 0-1,35 0 15,0-1 95,-34-34-114,34 35 5,-35-35 0,0 35 4,35 0-2,0-1 20,0 1-24,-35-35 3,35 35 0,-34-35 91,34 35-91,0-1-6,0 1 8,0 0 0,0 0-4,0 34 211,-35-34-210,35 0-5,0 0 5,0-1 21,0 1 161,35 69-181,-35-69-6,0 0 5,0 0-5</inkml:trace>
    </iact:actionData>
  </iact:action>
  <iact:action type="add" startTime="26321">
    <iact:property name="dataType"/>
    <iact:actionData xml:id="d2">
      <inkml:trace xmlns:inkml="http://www.w3.org/2003/InkML" xml:id="stk2" contextRef="#ctx0" brushRef="#br0">2050 12376 0,'35'0'171,"208"0"-158,35 0-8,-34 0 6,-1 0-6,-139 0 5,70 0 0,-70 0 1,-69 0 0,0 0 33,-1-35-38,1 35 5,0 0-1,0 0-5,-1 0 9,36 0 1,-35 0-7,-1 0 5,1 0-1,-35-35-8,70 35 2,-1-69 0,-34 34 3,34 35 0,-34 0-5,0 0 3,34 0 8,1 0-10,-36 0 12,1 0-13,0 0 12,0 0-6,-1 0 13,1 0-11,0 0 4,0 0-4,-1 0-3,71 0-5,-36 0 7,1 0 4,-36 0-10,1 0 10,0 0-4,0 0 0,-1 0 8,71-35-10,-71 35 2,36 0-6,-1 0 10,1 0-5,-35 0-5,-1 0 7,1 0-2,0 0 0,69 0 0,-69 0 0,69 0 0,-69 0 0,104 0-1,-35 0 2,-69 0 6,0 0-11,-1 0 9,1 0 0,0 0-8,0 0 2,-1 0 2,1 0-6,0 0 6,34 0-1,-34 0 73,0 0-78,0 0 5,-1 0 7,1 0-7,0 0 1,0 0 9,-1 0-9,1 0 10,0 0-11,0 0 1</inkml:trace>
    </iact:actionData>
  </iact:action>
  <iact:action type="add" startTime="28153">
    <iact:property name="dataType"/>
    <iact:actionData xml:id="d3">
      <inkml:trace xmlns:inkml="http://www.w3.org/2003/InkML" xml:id="stk3" contextRef="#ctx0" brushRef="#br0">10077 12272 0,'69'0'78,"70"0"-74,-104 0 6,0 0 1,173 0-2,-34 0 2,174 0-7,-105 0 1,139 0 5,-347 0 0,34 0 0,-34 0 0,0 0 14,0 0 11,-1 0-24,1 0-6,0 0 11,0 0-6,-1 0-4,1 0 10,0 0-5,104 0-5,-104 0 6,-1 0-2,71 0-5,34 0 4,0 0 0,-70 0 2,-34 0-1,-1 0 0,1 0 80,0 0-83,0 0 3,-1 0-5,1 0 5,0 0 16</inkml:trace>
    </iact:actionData>
  </iact:action>
  <iact:action type="add" startTime="32152">
    <iact:property name="dataType"/>
    <iact:actionData xml:id="d4">
      <inkml:trace xmlns:inkml="http://www.w3.org/2003/InkML" xml:id="stk4" contextRef="#ctx0" brushRef="#br0">19146 13627 0,'0'-34'118,"0"-36"-108,-35 70 0,-34-69 4,34 69-6,0-70 0,-34 35 7,34 35-1,0-34-1,0 34-2,1-70-2,-1 70-3,0 0 6,0 0 12,1-35-13,-244 0-5,208 35 5,1-34 2,-174 34-4,-70-35 4,243 35 2,-103 0-6,138 0 1,0 0 0,0 0-3,1 0 6,-1 0-3,0 0 14,-34 35-15,-36 69-1,-34-34 0,35 34 1,-35 35-2,-35-35 1,70 0-3,-35-34 7,0-35-4,70 34-3,69-34 5,-35-35-4,35 35 4,0 0-4,0-1 9,-35-34 1,35 35-7,0 0-2,-35-35 4,35 35-5,0-1 3,0 36-2,0-1 9,0-34-6,0 0-4,0 0 4,0 34-4,0-34 11,0 0-4,0 0 2,0-1-5,0 1-3,35 0-1,-35 0 4,35-1 0,-35 1 2,35 0-2,-1 0 1,1-1 0,35 71-1,-36-71 3,175 140-3,-70-104 2,-35-1-2,-34 36 2,34-36-1,0 70 3,-69-139-3,0 35-1,34 34 2,1-69-3,-1 35 0,174 104 2,-69-69 0,104 138 3,-35-138-8,70 34 1,0 0 5,-35-69 0,0 209 2,-105-210-3,-34-34 1,-104 0 50,35 0-57,-36 0 4,-34-34 1,35 34 0,0-35 1,34 0-1,-69 0 0,35 1 0,0 34 1,34-35 0,-69 0 6,0 0 7,70-104-5,-70 70-12,35 69 3,-1-70 1,-34 1-4,35 69 10,-35-35-12,0 0 6,0 0 0,0-34-1,0 34 0,0-35 7,0 36-12,0-1 12,0 0-6,0 0 0,0 1-1,0-1 1,0-35 0,0-34-2,0 69 2,0 1-2,0-1 8,0 0-11,0 0 2,0-34 13,0 34-12,0 0 4,0 0-7,0 1 5,0-1 0,0-35 0,-35 36 0,35-1-2,0 0 2,-34 0 0,34-34-6,-35 34 0,35 0 6,0 1-1,0-1 0,0 0 5,0 0-6,0 1 1,0-1-1,-35 0 6,35 0-5,0 0-3,-35 1 5,35-1-3,0 0 0,0-69 1,0 69-6,-34 0 6,34 1-1,0-1 0,-35 35 5,35-70-3,0 36-7,-35 34 5,35-35 1,0 0-1,0 0-1,-35 0 7,1 1-7,-1 34 1,35-35 11,-35 0-15,35 0 7,-35 1 0,1-1-5,34 0 1,-35 35 23,0 0-7,0 0-6,1 0-4,-1 0-9,0 0 22,0 0 41,1 0 245,34-35-304,-35 35-3,0 0 2,35-34 14,-35 34 522,1 0-530,-1 0-2,0 0 9</inkml:trace>
    </iact:actionData>
  </iact:action>
  <iact:action type="add" startTime="36045">
    <iact:property name="dataType"/>
    <iact:actionData xml:id="d5">
      <inkml:trace xmlns:inkml="http://www.w3.org/2003/InkML" xml:id="stk5" contextRef="#ctx0" brushRef="#br0">17200 14288 0</inkml:trace>
    </iact:actionData>
  </iact:action>
  <iact:action type="add" startTime="36959">
    <iact:property name="dataType"/>
    <iact:actionData xml:id="d6">
      <inkml:trace xmlns:inkml="http://www.w3.org/2003/InkML" xml:id="stk6" contextRef="#ctx0" brushRef="#br0">17826 14010 0</inkml:trace>
    </iact:actionData>
  </iact:action>
  <iact:action type="add" startTime="38074">
    <iact:property name="dataType"/>
    <iact:actionData xml:id="d7">
      <inkml:trace xmlns:inkml="http://www.w3.org/2003/InkML" xml:id="stk7" contextRef="#ctx0" brushRef="#br0">18451 14636 0,'35'0'68</inkml:trace>
    </iact:actionData>
  </iact:action>
  <iact:action type="add" startTime="38658">
    <iact:property name="dataType"/>
    <iact:actionData xml:id="d8">
      <inkml:trace xmlns:inkml="http://www.w3.org/2003/InkML" xml:id="stk8" contextRef="#ctx0" brushRef="#br0">17930 15226 0</inkml:trace>
    </iact:actionData>
  </iact:action>
  <iact:action type="add" startTime="39490">
    <iact:property name="dataType"/>
    <iact:actionData xml:id="d9">
      <inkml:trace xmlns:inkml="http://www.w3.org/2003/InkML" xml:id="stk9" contextRef="#ctx0" brushRef="#br0">17235 14914 0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802FEF-F26A-4FC7-A908-D5DCC0F88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5580" y="8831265"/>
            <a:ext cx="297242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1" tIns="46701" rIns="93401" bIns="46701" anchor="b"/>
          <a:lstStyle/>
          <a:p>
            <a:pPr algn="r" defTabSz="934168" eaLnBrk="0" hangingPunct="0"/>
            <a:fld id="{FA063071-8FD2-4781-A73F-9A42D3468A3D}" type="slidenum">
              <a:rPr lang="en-US" sz="1200">
                <a:latin typeface="Times New Roman" pitchFamily="18" charset="0"/>
              </a:rPr>
              <a:pPr algn="r" defTabSz="934168" eaLnBrk="0" hangingPunct="0"/>
              <a:t>1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9C500-5CDE-4682-891C-07243D9A4FEA}" type="slidenum">
              <a:rPr lang="ar-SA" smtClean="0">
                <a:latin typeface="Arial" charset="0"/>
              </a:rPr>
              <a:pPr/>
              <a:t>15</a:t>
            </a:fld>
            <a:endParaRPr lang="en-GB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1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ECB74-224E-4A92-B141-AFFE58F2B9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07" tIns="46105" rIns="92207" bIns="46105" anchor="b"/>
          <a:lstStyle/>
          <a:p>
            <a:pPr algn="r" defTabSz="920750" eaLnBrk="0" hangingPunct="0"/>
            <a:fld id="{CCF074E7-170D-4F50-BAD1-54DD264B5130}" type="slidenum">
              <a:rPr lang="zh-CN" altLang="en-US" sz="1200">
                <a:latin typeface="Times New Roman" pitchFamily="18" charset="0"/>
              </a:rPr>
              <a:pPr algn="r" defTabSz="920750" eaLnBrk="0" hangingPunct="0"/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61A1D-B016-4DEC-8839-2256C48001A1}" type="slidenum">
              <a:rPr lang="ar-SA" smtClean="0">
                <a:latin typeface="Arial" charset="0"/>
              </a:rPr>
              <a:pPr/>
              <a:t>3</a:t>
            </a:fld>
            <a:endParaRPr lang="en-GB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E3EF8-C7FD-4180-A8B4-056B9365EE23}" type="slidenum">
              <a:rPr lang="ar-SA" smtClean="0">
                <a:latin typeface="Arial" charset="0"/>
              </a:rPr>
              <a:pPr/>
              <a:t>4</a:t>
            </a:fld>
            <a:endParaRPr lang="en-GB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9C500-5CDE-4682-891C-07243D9A4FEA}" type="slidenum">
              <a:rPr lang="ar-SA" smtClean="0">
                <a:latin typeface="Arial" charset="0"/>
              </a:rPr>
              <a:pPr/>
              <a:t>8</a:t>
            </a:fld>
            <a:endParaRPr lang="en-GB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69C84-CA1A-451E-AE2B-B45AB85026C8}" type="slidenum">
              <a:rPr lang="ar-SA" smtClean="0">
                <a:latin typeface="Arial" charset="0"/>
              </a:rPr>
              <a:pPr/>
              <a:t>10</a:t>
            </a:fld>
            <a:endParaRPr lang="en-GB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9C500-5CDE-4682-891C-07243D9A4FEA}" type="slidenum">
              <a:rPr lang="ar-SA" smtClean="0">
                <a:latin typeface="Arial" charset="0"/>
              </a:rPr>
              <a:pPr/>
              <a:t>11</a:t>
            </a:fld>
            <a:endParaRPr lang="en-GB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3FFFB-BB53-4BDC-9499-5B3850B32BE5}" type="slidenum">
              <a:rPr lang="ar-SA" smtClean="0">
                <a:latin typeface="Arial" charset="0"/>
              </a:rPr>
              <a:pPr/>
              <a:t>12</a:t>
            </a:fld>
            <a:endParaRPr lang="en-GB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)  m1-x1=d1</a:t>
            </a:r>
            <a:r>
              <a:rPr lang="en-GB" dirty="0">
                <a:latin typeface="Arial" charset="0"/>
                <a:cs typeface="Arial" charset="0"/>
              </a:rPr>
              <a:t>, i.e. 2-2=0 </a:t>
            </a:r>
            <a:r>
              <a:rPr lang="en-GB">
                <a:latin typeface="Arial" charset="0"/>
                <a:cs typeface="Arial" charset="0"/>
              </a:rPr>
              <a:t>vs m2-x1=4-2=2</a:t>
            </a:r>
            <a:r>
              <a:rPr lang="en-GB" dirty="0">
                <a:latin typeface="Arial" charset="0"/>
                <a:cs typeface="Arial" charset="0"/>
              </a:rPr>
              <a:t>; </a:t>
            </a:r>
            <a:r>
              <a:rPr lang="en-GB">
                <a:latin typeface="Arial" charset="0"/>
                <a:cs typeface="Arial" charset="0"/>
                <a:sym typeface="Wingdings" pitchFamily="2" charset="2"/>
              </a:rPr>
              <a:t> x1 </a:t>
            </a:r>
            <a:r>
              <a:rPr lang="en-GB" dirty="0">
                <a:latin typeface="Arial" charset="0"/>
                <a:cs typeface="Arial" charset="0"/>
                <a:sym typeface="Wingdings" pitchFamily="2" charset="2"/>
              </a:rPr>
              <a:t>belongs to K1</a:t>
            </a:r>
            <a:r>
              <a:rPr lang="en-GB">
                <a:latin typeface="Arial" charset="0"/>
                <a:cs typeface="Arial" charset="0"/>
                <a:sym typeface="Wingdings" pitchFamily="2" charset="2"/>
              </a:rPr>
              <a:t>. </a:t>
            </a:r>
            <a:r>
              <a:rPr lang="en-GB">
                <a:latin typeface="Arial" charset="0"/>
                <a:cs typeface="Arial" charset="0"/>
              </a:rPr>
              <a:t> m1-x2=d2</a:t>
            </a:r>
            <a:r>
              <a:rPr lang="en-GB" dirty="0">
                <a:latin typeface="Arial" charset="0"/>
                <a:cs typeface="Arial" charset="0"/>
              </a:rPr>
              <a:t>, i.e. 2-4=2 </a:t>
            </a:r>
            <a:r>
              <a:rPr lang="en-GB">
                <a:latin typeface="Arial" charset="0"/>
                <a:cs typeface="Arial" charset="0"/>
              </a:rPr>
              <a:t>vs m2-x2</a:t>
            </a:r>
            <a:r>
              <a:rPr lang="en-GB" dirty="0">
                <a:latin typeface="Arial" charset="0"/>
                <a:cs typeface="Arial" charset="0"/>
              </a:rPr>
              <a:t>= 4-4=0</a:t>
            </a:r>
            <a:r>
              <a:rPr lang="en-GB">
                <a:latin typeface="Arial" charset="0"/>
                <a:cs typeface="Arial" charset="0"/>
              </a:rPr>
              <a:t>; </a:t>
            </a:r>
            <a:r>
              <a:rPr lang="en-GB">
                <a:latin typeface="Arial" charset="0"/>
                <a:cs typeface="Arial" charset="0"/>
                <a:sym typeface="Wingdings" pitchFamily="2" charset="2"/>
              </a:rPr>
              <a:t>x2 </a:t>
            </a:r>
            <a:r>
              <a:rPr lang="en-GB" dirty="0">
                <a:latin typeface="Arial" charset="0"/>
                <a:cs typeface="Arial" charset="0"/>
                <a:sym typeface="Wingdings" pitchFamily="2" charset="2"/>
              </a:rPr>
              <a:t>belongs to K2, etc.</a:t>
            </a:r>
            <a:endParaRPr lang="en-GB" dirty="0">
              <a:latin typeface="Arial" charset="0"/>
              <a:cs typeface="Arial" charset="0"/>
            </a:endParaRP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m1= (2+3)/2 = 2.5; m2 = (4+10+12+20+30+11+25)/7 = 112/7 = 16.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D343C-99C4-497D-A4E6-A360030486A6}" type="slidenum">
              <a:rPr lang="ar-SA" smtClean="0">
                <a:latin typeface="Arial" charset="0"/>
              </a:rPr>
              <a:pPr/>
              <a:t>13</a:t>
            </a:fld>
            <a:endParaRPr lang="en-GB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ru-RU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9F83033-C51D-45DD-A413-0D5552AA6665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594B34-FA45-467F-AE76-BED83A233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4ACF-C4ED-43B4-9340-D80164BFBBBA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A0A6-5C58-4F5E-A210-13F900A55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C1907-41E4-420B-987B-2F40290999FC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E5C4-49D6-4694-957B-A419066F4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4D638-6BEF-4B89-97A1-38F79FD6E346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E607B-516D-4A71-99A5-D73275F36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E361-E910-42E9-A49C-7EA4BEEFF135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B674-94C0-4182-B4CF-EB891E51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09E65-CD08-4A42-9F15-80E894521328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88999-10B4-4C54-A5BA-E51DC8016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37696-FCF2-48D2-AB18-4A5CB8DBE841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8D1E6-1E22-4447-8761-51730B881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3E6AD-1977-40A2-9C4F-CB28124975C0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E6915-DF70-4576-A35B-F0B01FC1D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98F4F-980D-400D-8204-73E0DC757754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023CB-DCBF-4B87-A0EA-2193C489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9DB4A-04A4-4037-A75D-ED384E749096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F4C2D-FEEE-4879-9C74-D6483BEF5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44C3B-EA71-49DC-9C96-91DDCB92C687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EA8B4-C9E0-4ED8-A79A-2493A3EBC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6DF-574B-4CC7-8F15-8ED2C00731F7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FAB8E-8656-4258-9215-BCEA08B8B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E56A-AD1C-4BC2-9FC3-78E0D9012329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0DABE-4832-415A-9A9D-3A24BF44B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4099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fld id="{B05D100C-B748-4B21-9AA3-F38536BC8CB6}" type="datetime4">
              <a:rPr lang="en-US"/>
              <a:pPr>
                <a:defRPr/>
              </a:pPr>
              <a:t>April 21, 2021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88BC24-D7DD-44A5-B089-246554E7B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3%20CIS%20467%20-%20%20Topic%206%20%20-%20K-%20Means%20Clustering%20Example%20(P3).pptx" TargetMode="External"/><Relationship Id="rId2" Type="http://schemas.openxmlformats.org/officeDocument/2006/relationships/hyperlink" Target="K%20&#8211;%20Means%20Clustering%20data%20mining%20Example.pptx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130576" y="152400"/>
            <a:ext cx="5861024" cy="1049120"/>
          </a:xfrm>
        </p:spPr>
        <p:txBody>
          <a:bodyPr/>
          <a:lstStyle/>
          <a:p>
            <a:pPr eaLnBrk="1" hangingPunct="1"/>
            <a:r>
              <a:rPr lang="en-US" sz="4000" dirty="0"/>
              <a:t>CIS 467 :Data Mining </a:t>
            </a:r>
            <a:br>
              <a:rPr lang="en-US" sz="4000" dirty="0"/>
            </a:br>
            <a:endParaRPr lang="en-US" sz="2000" dirty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607967" y="1201520"/>
            <a:ext cx="7165351" cy="35814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990000"/>
                </a:solidFill>
              </a:rPr>
              <a:t>          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99000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1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Department of Information Systems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Faculty of Information Technology and Computer Sciences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</a:rPr>
              <a:t>Yarmouk University – Jordan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823" y="2250640"/>
            <a:ext cx="1163638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130576" y="5954676"/>
            <a:ext cx="22090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© Qasem Al-Radaideh</a:t>
            </a:r>
          </a:p>
        </p:txBody>
      </p:sp>
      <p:pic>
        <p:nvPicPr>
          <p:cNvPr id="6" name="Picture 2" descr="C:\Users\pc\Desktop\My Pic 2020 S.jpg">
            <a:extLst>
              <a:ext uri="{FF2B5EF4-FFF2-40B4-BE49-F238E27FC236}">
                <a16:creationId xmlns:a16="http://schemas.microsoft.com/office/drawing/2014/main" id="{A5D3103D-389C-4F40-BB98-7279C9CA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34" y="5135596"/>
            <a:ext cx="2209066" cy="1722404"/>
          </a:xfrm>
          <a:prstGeom prst="rect">
            <a:avLst/>
          </a:prstGeom>
          <a:noFill/>
          <a:effectLst>
            <a:glow rad="127000">
              <a:schemeClr val="accent2">
                <a:lumMod val="20000"/>
                <a:lumOff val="8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5E32D-874D-43FC-8E48-DF358A3E0DA7}"/>
              </a:ext>
            </a:extLst>
          </p:cNvPr>
          <p:cNvSpPr txBox="1"/>
          <p:nvPr/>
        </p:nvSpPr>
        <p:spPr>
          <a:xfrm>
            <a:off x="1607968" y="5638891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Prof. Dr. Qasem Al-Radaideh</a:t>
            </a:r>
          </a:p>
        </p:txBody>
      </p: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095658BD-525C-451D-AE61-DF6044DA36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32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83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1A9E5-2703-4DF2-8985-07CE441EA938}" type="slidenum">
              <a:rPr lang="ar-SA" smtClean="0">
                <a:latin typeface="Arial" charset="0"/>
                <a:cs typeface="Arial" charset="0"/>
              </a:rPr>
              <a:pPr/>
              <a:t>10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838200"/>
          </a:xfrm>
        </p:spPr>
        <p:txBody>
          <a:bodyPr/>
          <a:lstStyle/>
          <a:p>
            <a:pPr algn="l" eaLnBrk="1" hangingPunct="1"/>
            <a:r>
              <a:rPr lang="en-GB" sz="2800" b="1" i="1" dirty="0">
                <a:solidFill>
                  <a:schemeClr val="accent2"/>
                </a:solidFill>
              </a:rPr>
              <a:t>K</a:t>
            </a:r>
            <a:r>
              <a:rPr lang="en-GB" sz="2800" b="1" dirty="0">
                <a:solidFill>
                  <a:schemeClr val="accent2"/>
                </a:solidFill>
              </a:rPr>
              <a:t>-Means</a:t>
            </a:r>
            <a:r>
              <a:rPr lang="en-GB" sz="2800" b="1" dirty="0">
                <a:solidFill>
                  <a:srgbClr val="0033CC"/>
                </a:solidFill>
              </a:rPr>
              <a:t> Algorithm</a:t>
            </a:r>
            <a:r>
              <a:rPr lang="en-GB" sz="2800" b="1">
                <a:solidFill>
                  <a:srgbClr val="0033CC"/>
                </a:solidFill>
              </a:rPr>
              <a:t>: </a:t>
            </a:r>
            <a:r>
              <a:rPr lang="en-GB" sz="2000" b="1">
                <a:solidFill>
                  <a:srgbClr val="008080"/>
                </a:solidFill>
              </a:rPr>
              <a:t>Example </a:t>
            </a:r>
            <a:r>
              <a:rPr lang="en-GB" sz="2000" b="1" dirty="0">
                <a:solidFill>
                  <a:srgbClr val="008080"/>
                </a:solidFill>
              </a:rPr>
              <a:t>1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>
                <a:latin typeface="Times New Roman" pitchFamily="18" charset="0"/>
              </a:rPr>
              <a:t>For a very </a:t>
            </a:r>
            <a:r>
              <a:rPr lang="en-GB" sz="2000">
                <a:latin typeface="Times New Roman" pitchFamily="18" charset="0"/>
              </a:rPr>
              <a:t>simple example </a:t>
            </a:r>
            <a:r>
              <a:rPr lang="en-GB" sz="2000" dirty="0">
                <a:latin typeface="Times New Roman" pitchFamily="18" charset="0"/>
              </a:rPr>
              <a:t>of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five points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</a:rPr>
              <a:t>in two dimensions, observe Fig. below. Suppose we assign the points 1, 2, 3, 4, and 5 in that order, with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k = 2</a:t>
            </a:r>
            <a:r>
              <a:rPr lang="en-GB" sz="2000" dirty="0">
                <a:latin typeface="Times New Roman" pitchFamily="18" charset="0"/>
              </a:rPr>
              <a:t>. Then the points 1 and 2 are assigned to the two clusters, and become their centroids for the moment. 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1981200" y="2895600"/>
            <a:ext cx="4343400" cy="2971800"/>
          </a:xfrm>
          <a:prstGeom prst="rect">
            <a:avLst/>
          </a:prstGeom>
          <a:solidFill>
            <a:schemeClr val="accent1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4582" name="Oval 12"/>
          <p:cNvSpPr>
            <a:spLocks noChangeArrowheads="1"/>
          </p:cNvSpPr>
          <p:nvPr/>
        </p:nvSpPr>
        <p:spPr bwMode="auto">
          <a:xfrm>
            <a:off x="2209800" y="3200400"/>
            <a:ext cx="762000" cy="12954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solidFill>
                <a:schemeClr val="accent2"/>
              </a:solidFill>
            </a:endParaRPr>
          </a:p>
        </p:txBody>
      </p:sp>
      <p:sp>
        <p:nvSpPr>
          <p:cNvPr id="24583" name="Oval 13"/>
          <p:cNvSpPr>
            <a:spLocks noChangeArrowheads="1"/>
          </p:cNvSpPr>
          <p:nvPr/>
        </p:nvSpPr>
        <p:spPr bwMode="auto">
          <a:xfrm>
            <a:off x="2057400" y="2971800"/>
            <a:ext cx="1981200" cy="1752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solidFill>
                <a:srgbClr val="009900"/>
              </a:solidFill>
            </a:endParaRPr>
          </a:p>
        </p:txBody>
      </p:sp>
      <p:sp>
        <p:nvSpPr>
          <p:cNvPr id="24584" name="Oval 14"/>
          <p:cNvSpPr>
            <a:spLocks noChangeArrowheads="1"/>
          </p:cNvSpPr>
          <p:nvPr/>
        </p:nvSpPr>
        <p:spPr bwMode="auto">
          <a:xfrm>
            <a:off x="3962400" y="4191000"/>
            <a:ext cx="1524000" cy="12192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solidFill>
                <a:srgbClr val="993300"/>
              </a:solidFill>
            </a:endParaRPr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4708525" y="4343400"/>
            <a:ext cx="24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343400" y="4953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2514600" y="3276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</a:p>
        </p:txBody>
      </p:sp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25908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35052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2590800" y="3657600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3048000" y="4114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4800600" y="4876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</a:t>
            </a:r>
          </a:p>
        </p:txBody>
      </p:sp>
      <p:pic>
        <p:nvPicPr>
          <p:cNvPr id="24593" name="Picture 23" descr="or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429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24" descr="or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5" name="Picture 25" descr="or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29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26" descr="or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953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27" descr="or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09" x="9031288" y="4217988"/>
          <p14:tracePt t="517" x="8918575" y="4254500"/>
          <p14:tracePt t="525" x="8869363" y="4279900"/>
          <p14:tracePt t="533" x="8756650" y="4279900"/>
          <p14:tracePt t="541" x="8656638" y="4292600"/>
          <p14:tracePt t="549" x="8618538" y="4305300"/>
          <p14:tracePt t="557" x="8518525" y="4305300"/>
          <p14:tracePt t="566" x="8393113" y="4305300"/>
          <p14:tracePt t="573" x="8218488" y="4305300"/>
          <p14:tracePt t="581" x="8093075" y="4305300"/>
          <p14:tracePt t="589" x="8005763" y="4305300"/>
          <p14:tracePt t="597" x="7905750" y="4267200"/>
          <p14:tracePt t="607" x="7793038" y="4217988"/>
          <p14:tracePt t="613" x="7642225" y="4167188"/>
          <p14:tracePt t="621" x="7467600" y="4079875"/>
          <p14:tracePt t="630" x="7380288" y="4017963"/>
          <p14:tracePt t="637" x="7342188" y="3979863"/>
          <p14:tracePt t="741" x="7354888" y="3954463"/>
          <p14:tracePt t="748" x="7405688" y="3954463"/>
          <p14:tracePt t="757" x="7429500" y="3905250"/>
          <p14:tracePt t="765" x="7718425" y="3829050"/>
          <p14:tracePt t="853" x="7731125" y="3829050"/>
          <p14:tracePt t="861" x="7742238" y="3841750"/>
          <p14:tracePt t="869" x="7754938" y="3854450"/>
          <p14:tracePt t="898" x="7754938" y="3867150"/>
          <p14:tracePt t="903" x="7742238" y="3879850"/>
          <p14:tracePt t="912" x="7731125" y="3879850"/>
          <p14:tracePt t="921" x="7731125" y="3892550"/>
          <p14:tracePt t="933" x="7705725" y="3892550"/>
          <p14:tracePt t="941" x="7705725" y="3905250"/>
          <p14:tracePt t="949" x="7705725" y="3916363"/>
          <p14:tracePt t="964" x="7705725" y="3929063"/>
          <p14:tracePt t="982" x="7693025" y="3929063"/>
          <p14:tracePt t="1005" x="7693025" y="3941763"/>
          <p14:tracePt t="2445" x="7680325" y="3941763"/>
          <p14:tracePt t="2452" x="7654925" y="3941763"/>
          <p14:tracePt t="2462" x="7642225" y="3941763"/>
          <p14:tracePt t="2469" x="7518400" y="3941763"/>
          <p14:tracePt t="2477" x="7480300" y="3941763"/>
          <p14:tracePt t="2485" x="7429500" y="3941763"/>
          <p14:tracePt t="2493" x="7418388" y="3941763"/>
          <p14:tracePt t="2504" x="7405688" y="3929063"/>
          <p14:tracePt t="2509" x="7392988" y="3929063"/>
          <p14:tracePt t="2517" x="7367588" y="3929063"/>
          <p14:tracePt t="2524" x="7342188" y="3929063"/>
          <p14:tracePt t="3030" x="7329488" y="3929063"/>
          <p14:tracePt t="3061" x="7318375" y="3929063"/>
          <p14:tracePt t="3068" x="7305675" y="3916363"/>
          <p14:tracePt t="3086" x="7292975" y="3916363"/>
          <p14:tracePt t="3101" x="7280275" y="3916363"/>
          <p14:tracePt t="3125" x="7280275" y="3905250"/>
          <p14:tracePt t="3133" x="7254875" y="3905250"/>
          <p14:tracePt t="3141" x="7242175" y="3892550"/>
          <p14:tracePt t="3149" x="7218363" y="3892550"/>
          <p14:tracePt t="3157" x="7205663" y="3892550"/>
          <p14:tracePt t="3164" x="7192963" y="3892550"/>
          <p14:tracePt t="3173" x="7167563" y="3867150"/>
          <p14:tracePt t="3181" x="7142163" y="3854450"/>
          <p14:tracePt t="3191" x="7118350" y="3854450"/>
          <p14:tracePt t="3205" x="7105650" y="3854450"/>
          <p14:tracePt t="3213" x="7092950" y="3854450"/>
          <p14:tracePt t="3221" x="7080250" y="3854450"/>
          <p14:tracePt t="3232" x="7054850" y="3841750"/>
          <p14:tracePt t="3237" x="7016750" y="3841750"/>
          <p14:tracePt t="3245" x="7005638" y="3841750"/>
          <p14:tracePt t="3253" x="6980238" y="3841750"/>
          <p14:tracePt t="3261" x="6916738" y="3829050"/>
          <p14:tracePt t="3269" x="6867525" y="3829050"/>
          <p14:tracePt t="3278" x="6805613" y="3829050"/>
          <p14:tracePt t="3285" x="6729413" y="3816350"/>
          <p14:tracePt t="3295" x="6680200" y="3803650"/>
          <p14:tracePt t="3301" x="6592888" y="3803650"/>
          <p14:tracePt t="3309" x="6554788" y="3792538"/>
          <p14:tracePt t="3316" x="6542088" y="3792538"/>
          <p14:tracePt t="3325" x="6503988" y="3779838"/>
          <p14:tracePt t="3337" x="6454775" y="3754438"/>
          <p14:tracePt t="3341" x="6416675" y="3754438"/>
          <p14:tracePt t="3349" x="6403975" y="3754438"/>
          <p14:tracePt t="3358" x="6367463" y="3741738"/>
          <p14:tracePt t="3365" x="6316663" y="3729038"/>
          <p14:tracePt t="3373" x="6280150" y="3716338"/>
          <p14:tracePt t="3380" x="6242050" y="3703638"/>
          <p14:tracePt t="3389" x="6167438" y="3692525"/>
          <p14:tracePt t="3400" x="6067425" y="3679825"/>
          <p14:tracePt t="3404" x="5942013" y="3679825"/>
          <p14:tracePt t="3413" x="5854700" y="3667125"/>
          <p14:tracePt t="3420" x="5741988" y="3654425"/>
          <p14:tracePt t="3429" x="5654675" y="3654425"/>
          <p14:tracePt t="3438" x="5465763" y="3629025"/>
          <p14:tracePt t="3445" x="5265738" y="3590925"/>
          <p14:tracePt t="3453" x="5203825" y="3590925"/>
          <p14:tracePt t="3462" x="4991100" y="3567113"/>
          <p14:tracePt t="3469" x="4878388" y="3529013"/>
          <p14:tracePt t="3478" x="4727575" y="3529013"/>
          <p14:tracePt t="3485" x="4578350" y="3529013"/>
          <p14:tracePt t="3494" x="4427538" y="3529013"/>
          <p14:tracePt t="3503" x="4314825" y="3529013"/>
          <p14:tracePt t="3510" x="4252913" y="3567113"/>
          <p14:tracePt t="3517" x="4152900" y="3629025"/>
          <p14:tracePt t="3524" x="4090988" y="3667125"/>
          <p14:tracePt t="3533" x="4014788" y="3741738"/>
          <p14:tracePt t="3542" x="3940175" y="3803650"/>
          <p14:tracePt t="3548" x="3902075" y="3867150"/>
          <p14:tracePt t="3557" x="3902075" y="3892550"/>
          <p14:tracePt t="3565" x="3902075" y="3941763"/>
          <p14:tracePt t="3573" x="3902075" y="4005263"/>
          <p14:tracePt t="3581" x="3902075" y="4054475"/>
          <p14:tracePt t="3589" x="3902075" y="4092575"/>
          <p14:tracePt t="3597" x="3902075" y="4117975"/>
          <p14:tracePt t="3613" x="3927475" y="4154488"/>
          <p14:tracePt t="3621" x="3952875" y="4205288"/>
          <p14:tracePt t="3628" x="3990975" y="4241800"/>
          <p14:tracePt t="3637" x="4040188" y="4279900"/>
          <p14:tracePt t="3645" x="4052888" y="4305300"/>
          <p14:tracePt t="3653" x="4114800" y="4341813"/>
          <p14:tracePt t="3660" x="4127500" y="4367213"/>
          <p14:tracePt t="3670" x="4165600" y="4392613"/>
          <p14:tracePt t="3677" x="4203700" y="4418013"/>
          <p14:tracePt t="3685" x="4278313" y="4467225"/>
          <p14:tracePt t="3693" x="4340225" y="4492625"/>
          <p14:tracePt t="3701" x="4452938" y="4518025"/>
          <p14:tracePt t="3712" x="4540250" y="4518025"/>
          <p14:tracePt t="3717" x="4665663" y="4518025"/>
          <p14:tracePt t="3725" x="4778375" y="4518025"/>
          <p14:tracePt t="3733" x="4816475" y="4518025"/>
          <p14:tracePt t="3741" x="4916488" y="4505325"/>
          <p14:tracePt t="3749" x="4991100" y="4454525"/>
          <p14:tracePt t="3757" x="5065713" y="4405313"/>
          <p14:tracePt t="3765" x="5091113" y="4367213"/>
          <p14:tracePt t="3774" x="5141913" y="4330700"/>
          <p14:tracePt t="3781" x="5178425" y="4267200"/>
          <p14:tracePt t="3789" x="5241925" y="4205288"/>
          <p14:tracePt t="3797" x="5253038" y="4167188"/>
          <p14:tracePt t="3805" x="5291138" y="4054475"/>
          <p14:tracePt t="3816" x="5291138" y="3941763"/>
          <p14:tracePt t="3822" x="5291138" y="3879850"/>
          <p14:tracePt t="3829" x="5278438" y="3767138"/>
          <p14:tracePt t="3836" x="5253038" y="3567113"/>
          <p14:tracePt t="3845" x="5103813" y="3328988"/>
          <p14:tracePt t="3853" x="5040313" y="3178175"/>
          <p14:tracePt t="3861" x="4903788" y="3054350"/>
          <p14:tracePt t="3869" x="4878388" y="3016250"/>
          <p14:tracePt t="3879" x="4752975" y="2878138"/>
          <p14:tracePt t="3885" x="4627563" y="2752725"/>
          <p14:tracePt t="3893" x="4391025" y="2616200"/>
          <p14:tracePt t="3901" x="4191000" y="2503488"/>
          <p14:tracePt t="3909" x="4014788" y="2439988"/>
          <p14:tracePt t="3920" x="3840163" y="2378075"/>
          <p14:tracePt t="3925" x="3727450" y="2378075"/>
          <p14:tracePt t="3933" x="3689350" y="2378075"/>
          <p14:tracePt t="3940" x="3678238" y="2390775"/>
          <p14:tracePt t="3948" x="3640138" y="2439988"/>
          <p14:tracePt t="3957" x="3578225" y="2527300"/>
          <p14:tracePt t="3965" x="3565525" y="2590800"/>
          <p14:tracePt t="3973" x="3565525" y="2678113"/>
          <p14:tracePt t="3982" x="3552825" y="2752725"/>
          <p14:tracePt t="3989" x="3552825" y="2840038"/>
          <p14:tracePt t="3996" x="3552825" y="2916238"/>
          <p14:tracePt t="4007" x="3552825" y="3003550"/>
          <p14:tracePt t="4024" x="3552825" y="3141663"/>
          <p14:tracePt t="4028" x="3552825" y="3267075"/>
          <p14:tracePt t="4036" x="3589338" y="3467100"/>
          <p14:tracePt t="4044" x="3640138" y="3603625"/>
          <p14:tracePt t="4053" x="3702050" y="3692525"/>
          <p14:tracePt t="4060" x="3827463" y="3841750"/>
          <p14:tracePt t="4069" x="3952875" y="3941763"/>
          <p14:tracePt t="4076" x="4052888" y="4005263"/>
          <p14:tracePt t="4085" x="4140200" y="4079875"/>
          <p14:tracePt t="4093" x="4252913" y="4129088"/>
          <p14:tracePt t="4101" x="4365625" y="4154488"/>
          <p14:tracePt t="4109" x="4452938" y="4154488"/>
          <p14:tracePt t="4117" x="4503738" y="4154488"/>
          <p14:tracePt t="4125" x="4591050" y="4154488"/>
          <p14:tracePt t="4133" x="4616450" y="4141788"/>
          <p14:tracePt t="4141" x="4627563" y="4117975"/>
          <p14:tracePt t="4149" x="4640263" y="4117975"/>
          <p14:tracePt t="4157" x="4640263" y="4092575"/>
          <p14:tracePt t="4172" x="4640263" y="4054475"/>
          <p14:tracePt t="4182" x="4640263" y="4005263"/>
          <p14:tracePt t="4190" x="4616450" y="3916363"/>
          <p14:tracePt t="4197" x="4552950" y="3854450"/>
          <p14:tracePt t="4205" x="4503738" y="3816350"/>
          <p14:tracePt t="4213" x="4416425" y="3754438"/>
          <p14:tracePt t="4221" x="4340225" y="3703638"/>
          <p14:tracePt t="4233" x="4291013" y="3679825"/>
          <p14:tracePt t="4236" x="4227513" y="3667125"/>
          <p14:tracePt t="4245" x="4152900" y="3667125"/>
          <p14:tracePt t="4253" x="4065588" y="3667125"/>
          <p14:tracePt t="4261" x="4027488" y="3667125"/>
          <p14:tracePt t="4269" x="3940175" y="3667125"/>
          <p14:tracePt t="4277" x="3878263" y="3667125"/>
          <p14:tracePt t="4285" x="3827463" y="3667125"/>
          <p14:tracePt t="4295" x="3814763" y="3667125"/>
          <p14:tracePt t="4301" x="3802063" y="3667125"/>
          <p14:tracePt t="4309" x="3778250" y="3667125"/>
          <p14:tracePt t="4317" x="3752850" y="3667125"/>
          <p14:tracePt t="4325" x="3740150" y="3667125"/>
          <p14:tracePt t="4389" x="3740150" y="3654425"/>
          <p14:tracePt t="4397" x="3778250" y="3541713"/>
          <p14:tracePt t="4404" x="3814763" y="3490913"/>
          <p14:tracePt t="4413" x="3890963" y="3441700"/>
          <p14:tracePt t="4421" x="3952875" y="3367088"/>
          <p14:tracePt t="4429" x="4065588" y="3290888"/>
          <p14:tracePt t="4437" x="4090988" y="3290888"/>
          <p14:tracePt t="4444" x="4203700" y="3290888"/>
          <p14:tracePt t="4453" x="4303713" y="3290888"/>
          <p14:tracePt t="4462" x="4503738" y="3303588"/>
          <p14:tracePt t="4469" x="4716463" y="3341688"/>
          <p14:tracePt t="4477" x="4940300" y="3441700"/>
          <p14:tracePt t="4485" x="5141913" y="3529013"/>
          <p14:tracePt t="4493" x="5316538" y="3641725"/>
          <p14:tracePt t="4504" x="5503863" y="3729038"/>
          <p14:tracePt t="4508" x="5603875" y="3829050"/>
          <p14:tracePt t="4517" x="5678488" y="3929063"/>
          <p14:tracePt t="4524" x="5716588" y="3979863"/>
          <p14:tracePt t="4533" x="5729288" y="4029075"/>
          <p14:tracePt t="4541" x="5729288" y="4067175"/>
          <p14:tracePt t="4557" x="5729288" y="4092575"/>
          <p14:tracePt t="4567" x="5729288" y="4141788"/>
          <p14:tracePt t="4573" x="5729288" y="4192588"/>
          <p14:tracePt t="4589" x="5729288" y="4205288"/>
          <p14:tracePt t="4597" x="5729288" y="4217988"/>
          <p14:tracePt t="4607" x="5729288" y="4230688"/>
          <p14:tracePt t="4685" x="5654675" y="4092575"/>
          <p14:tracePt t="4692" x="5529263" y="3929063"/>
          <p14:tracePt t="4701" x="5429250" y="3829050"/>
          <p14:tracePt t="4712" x="5291138" y="3692525"/>
          <p14:tracePt t="4717" x="5191125" y="3590925"/>
          <p14:tracePt t="4724" x="5129213" y="3529013"/>
          <p14:tracePt t="4733" x="5016500" y="3429000"/>
          <p14:tracePt t="4740" x="4803775" y="3254375"/>
          <p14:tracePt t="4749" x="4403725" y="2952750"/>
          <p14:tracePt t="4757" x="3965575" y="2652713"/>
          <p14:tracePt t="4765" x="3640138" y="2516188"/>
          <p14:tracePt t="4774" x="3489325" y="2490788"/>
          <p14:tracePt t="4780" x="3402013" y="2465388"/>
          <p14:tracePt t="4789" x="3352800" y="2465388"/>
          <p14:tracePt t="4797" x="3314700" y="2490788"/>
          <p14:tracePt t="4804" x="3289300" y="2527300"/>
          <p14:tracePt t="4816" x="3276600" y="2552700"/>
          <p14:tracePt t="4821" x="3276600" y="2578100"/>
          <p14:tracePt t="4837" x="3252788" y="2603500"/>
          <p14:tracePt t="4845" x="3252788" y="2678113"/>
          <p14:tracePt t="4854" x="3252788" y="2765425"/>
          <p14:tracePt t="4861" x="3252788" y="2790825"/>
          <p14:tracePt t="4870" x="3252788" y="2840038"/>
          <p14:tracePt t="4881" x="3252788" y="2916238"/>
          <p14:tracePt t="4885" x="3276600" y="2952750"/>
          <p14:tracePt t="4893" x="3302000" y="3003550"/>
          <p14:tracePt t="4904" x="3365500" y="3090863"/>
          <p14:tracePt t="4909" x="3389313" y="3103563"/>
          <p14:tracePt t="4921" x="3389313" y="3116263"/>
          <p14:tracePt t="4925" x="3402013" y="3116263"/>
          <p14:tracePt t="4942" x="3414713" y="3116263"/>
          <p14:tracePt t="4948" x="3427413" y="3116263"/>
          <p14:tracePt t="4956" x="3478213" y="3116263"/>
          <p14:tracePt t="4964" x="3589338" y="3116263"/>
          <p14:tracePt t="4972" x="3665538" y="3116263"/>
          <p14:tracePt t="4982" x="3689350" y="3116263"/>
          <p14:tracePt t="4989" x="3714750" y="3116263"/>
          <p14:tracePt t="4997" x="3790950" y="3165475"/>
          <p14:tracePt t="5013" x="3802063" y="3190875"/>
          <p14:tracePt t="5023" x="3827463" y="3241675"/>
          <p14:tracePt t="5029" x="3840163" y="3290888"/>
          <p14:tracePt t="5037" x="3852863" y="3328988"/>
          <p14:tracePt t="5044" x="3852863" y="3341688"/>
          <p14:tracePt t="5054" x="3852863" y="3378200"/>
          <p14:tracePt t="5060" x="3852863" y="3467100"/>
          <p14:tracePt t="5070" x="3852863" y="3554413"/>
          <p14:tracePt t="5077" x="3840163" y="3579813"/>
          <p14:tracePt t="5087" x="3814763" y="3654425"/>
          <p14:tracePt t="5093" x="3814763" y="3692525"/>
          <p14:tracePt t="5101" x="3814763" y="3741738"/>
          <p14:tracePt t="5109" x="3814763" y="3767138"/>
          <p14:tracePt t="5117" x="3802063" y="3779838"/>
          <p14:tracePt t="5125" x="3802063" y="3816350"/>
          <p14:tracePt t="5132" x="3802063" y="3829050"/>
          <p14:tracePt t="5149" x="3790950" y="3841750"/>
          <p14:tracePt t="5157" x="3778250" y="3854450"/>
          <p14:tracePt t="5165" x="3778250" y="3867150"/>
          <p14:tracePt t="5182" x="3778250" y="3879850"/>
          <p14:tracePt t="5190" x="3778250" y="3892550"/>
          <p14:tracePt t="5197" x="3778250" y="3905250"/>
          <p14:tracePt t="5231" x="3778250" y="3916363"/>
          <p14:tracePt t="5301" x="3778250" y="3879850"/>
          <p14:tracePt t="5310" x="3778250" y="3816350"/>
          <p14:tracePt t="5317" x="3814763" y="3741738"/>
          <p14:tracePt t="5325" x="3865563" y="3679825"/>
          <p14:tracePt t="5405" x="3865563" y="3667125"/>
          <p14:tracePt t="5413" x="3914775" y="3641725"/>
          <p14:tracePt t="5420" x="3914775" y="3616325"/>
          <p14:tracePt t="5469" x="3902075" y="3616325"/>
          <p14:tracePt t="5477" x="3852863" y="3616325"/>
          <p14:tracePt t="5485" x="3852863" y="3603625"/>
          <p14:tracePt t="5494" x="3840163" y="3603625"/>
          <p14:tracePt t="5503" x="3827463" y="3616325"/>
          <p14:tracePt t="5510" x="3814763" y="3616325"/>
          <p14:tracePt t="5517" x="3814763" y="3629025"/>
          <p14:tracePt t="5525" x="3814763" y="3641725"/>
          <p14:tracePt t="5533" x="3814763" y="3654425"/>
          <p14:tracePt t="5543" x="3814763" y="3667125"/>
          <p14:tracePt t="5567" x="3814763" y="3679825"/>
          <p14:tracePt t="5573" x="3814763" y="3692525"/>
          <p14:tracePt t="5589" x="3814763" y="3703638"/>
          <p14:tracePt t="5607" x="3778250" y="3716338"/>
          <p14:tracePt t="5613" x="3714750" y="3729038"/>
          <p14:tracePt t="5621" x="3614738" y="3779838"/>
          <p14:tracePt t="5629" x="3527425" y="3792538"/>
          <p14:tracePt t="5637" x="3376613" y="3867150"/>
          <p14:tracePt t="5645" x="3240088" y="3879850"/>
          <p14:tracePt t="5653" x="3089275" y="3879850"/>
          <p14:tracePt t="5661" x="3001963" y="3879850"/>
          <p14:tracePt t="5670" x="2914650" y="3892550"/>
          <p14:tracePt t="5677" x="2840038" y="3929063"/>
          <p14:tracePt t="5685" x="2776538" y="3941763"/>
          <p14:tracePt t="5693" x="2701925" y="3967163"/>
          <p14:tracePt t="5701" x="2663825" y="3967163"/>
          <p14:tracePt t="5712" x="2651125" y="3979863"/>
          <p14:tracePt t="5741" x="2640013" y="3979863"/>
          <p14:tracePt t="5756" x="2640013" y="3992563"/>
          <p14:tracePt t="5764" x="2627313" y="4017963"/>
          <p14:tracePt t="5775" x="2614613" y="4029075"/>
          <p14:tracePt t="5781" x="2614613" y="4041775"/>
          <p14:tracePt t="5788" x="2601913" y="4067175"/>
          <p14:tracePt t="5796" x="2589213" y="4092575"/>
          <p14:tracePt t="5817" x="2589213" y="4105275"/>
          <p14:tracePt t="5821" x="2589213" y="4117975"/>
          <p14:tracePt t="5941" x="2589213" y="4105275"/>
          <p14:tracePt t="5950" x="2627313" y="4092575"/>
          <p14:tracePt t="5957" x="2663825" y="4079875"/>
          <p14:tracePt t="5965" x="2689225" y="4054475"/>
          <p14:tracePt t="5972" x="2689225" y="4041775"/>
          <p14:tracePt t="5982" x="2701925" y="4029075"/>
          <p14:tracePt t="5989" x="2701925" y="3992563"/>
          <p14:tracePt t="5998" x="2714625" y="3967163"/>
          <p14:tracePt t="6005" x="2714625" y="3954463"/>
          <p14:tracePt t="6024" x="2727325" y="3929063"/>
          <p14:tracePt t="6029" x="2727325" y="3916363"/>
          <p14:tracePt t="6045" x="2727325" y="3905250"/>
          <p14:tracePt t="6053" x="2727325" y="3892550"/>
          <p14:tracePt t="6061" x="2727325" y="3879850"/>
          <p14:tracePt t="6068" x="2727325" y="3867150"/>
          <p14:tracePt t="6077" x="2727325" y="3854450"/>
          <p14:tracePt t="6086" x="2727325" y="3841750"/>
          <p14:tracePt t="6093" x="2727325" y="3829050"/>
          <p14:tracePt t="6101" x="2727325" y="3779838"/>
          <p14:tracePt t="6109" x="2727325" y="3767138"/>
          <p14:tracePt t="6117" x="2727325" y="3754438"/>
          <p14:tracePt t="6129" x="2727325" y="3741738"/>
          <p14:tracePt t="6132" x="2727325" y="3729038"/>
          <p14:tracePt t="6141" x="2727325" y="3703638"/>
          <p14:tracePt t="6150" x="2727325" y="3679825"/>
          <p14:tracePt t="6157" x="2740025" y="3679825"/>
          <p14:tracePt t="6165" x="2740025" y="3667125"/>
          <p14:tracePt t="6172" x="2752725" y="3667125"/>
          <p14:tracePt t="6181" x="2752725" y="3654425"/>
          <p14:tracePt t="6191" x="2752725" y="3641725"/>
          <p14:tracePt t="6212" x="2752725" y="3629025"/>
          <p14:tracePt t="6221" x="2752725" y="3616325"/>
          <p14:tracePt t="6232" x="2752725" y="3603625"/>
          <p14:tracePt t="6245" x="2752725" y="3590925"/>
          <p14:tracePt t="6253" x="2752725" y="3579813"/>
          <p14:tracePt t="6261" x="2752725" y="3567113"/>
          <p14:tracePt t="6277" x="2740025" y="3554413"/>
          <p14:tracePt t="6285" x="2740025" y="3541713"/>
          <p14:tracePt t="6295" x="2727325" y="3541713"/>
          <p14:tracePt t="6309" x="2701925" y="3503613"/>
          <p14:tracePt t="6316" x="2689225" y="3490913"/>
          <p14:tracePt t="6325" x="2676525" y="3490913"/>
          <p14:tracePt t="6333" x="2663825" y="3467100"/>
          <p14:tracePt t="6349" x="2651125" y="3454400"/>
          <p14:tracePt t="6358" x="2651125" y="3441700"/>
          <p14:tracePt t="6373" x="2640013" y="3441700"/>
          <p14:tracePt t="6389" x="2640013" y="3429000"/>
          <p14:tracePt t="6398" x="2640013" y="3416300"/>
          <p14:tracePt t="6404" x="2614613" y="3403600"/>
          <p14:tracePt t="6429" x="2589213" y="3403600"/>
          <p14:tracePt t="6438" x="2589213" y="3390900"/>
          <p14:tracePt t="6445" x="2576513" y="3390900"/>
          <p14:tracePt t="6454" x="2563813" y="3378200"/>
          <p14:tracePt t="6462" x="2527300" y="3354388"/>
          <p14:tracePt t="6469" x="2451100" y="3341688"/>
          <p14:tracePt t="6476" x="2314575" y="3316288"/>
          <p14:tracePt t="6485" x="2251075" y="3278188"/>
          <p14:tracePt t="6493" x="2151063" y="3267075"/>
          <p14:tracePt t="6505" x="2127250" y="3267075"/>
          <p14:tracePt t="6508" x="2101850" y="3267075"/>
          <p14:tracePt t="6517" x="2076450" y="3267075"/>
          <p14:tracePt t="6524" x="2063750" y="3267075"/>
          <p14:tracePt t="6543" x="2051050" y="3267075"/>
          <p14:tracePt t="6557" x="2038350" y="3267075"/>
          <p14:tracePt t="6565" x="2025650" y="3278188"/>
          <p14:tracePt t="6573" x="2001838" y="3290888"/>
          <p14:tracePt t="6589" x="1989138" y="3303588"/>
          <p14:tracePt t="6597" x="1989138" y="3328988"/>
          <p14:tracePt t="6612" x="1976438" y="3341688"/>
          <p14:tracePt t="6621" x="1976438" y="3354388"/>
          <p14:tracePt t="6629" x="1976438" y="3367088"/>
          <p14:tracePt t="6645" x="1976438" y="3378200"/>
          <p14:tracePt t="6653" x="1976438" y="3403600"/>
          <p14:tracePt t="6671" x="1976438" y="3429000"/>
          <p14:tracePt t="6677" x="1976438" y="3441700"/>
          <p14:tracePt t="6685" x="1976438" y="3529013"/>
          <p14:tracePt t="6693" x="1976438" y="3590925"/>
          <p14:tracePt t="6701" x="1976438" y="3629025"/>
          <p14:tracePt t="6711" x="1976438" y="3679825"/>
          <p14:tracePt t="6717" x="1976438" y="3692525"/>
          <p14:tracePt t="6725" x="1976438" y="3741738"/>
          <p14:tracePt t="6732" x="1976438" y="3767138"/>
          <p14:tracePt t="6741" x="1976438" y="3816350"/>
          <p14:tracePt t="6749" x="1976438" y="3829050"/>
          <p14:tracePt t="6756" x="1976438" y="3854450"/>
          <p14:tracePt t="6765" x="1989138" y="3892550"/>
          <p14:tracePt t="6774" x="2001838" y="3929063"/>
          <p14:tracePt t="6781" x="2001838" y="3941763"/>
          <p14:tracePt t="6789" x="2025650" y="3979863"/>
          <p14:tracePt t="6798" x="2051050" y="4017963"/>
          <p14:tracePt t="6805" x="2076450" y="4041775"/>
          <p14:tracePt t="6816" x="2101850" y="4079875"/>
          <p14:tracePt t="6821" x="2127250" y="4092575"/>
          <p14:tracePt t="6829" x="2151063" y="4129088"/>
          <p14:tracePt t="6845" x="2163763" y="4167188"/>
          <p14:tracePt t="6853" x="2189163" y="4192588"/>
          <p14:tracePt t="6862" x="2263775" y="4241800"/>
          <p14:tracePt t="6868" x="2314575" y="4305300"/>
          <p14:tracePt t="6878" x="2338388" y="4330700"/>
          <p14:tracePt t="6885" x="2376488" y="4367213"/>
          <p14:tracePt t="6894" x="2414588" y="4379913"/>
          <p14:tracePt t="6901" x="2451100" y="4418013"/>
          <p14:tracePt t="6910" x="2463800" y="4443413"/>
          <p14:tracePt t="6919" x="2551113" y="4492625"/>
          <p14:tracePt t="6924" x="2551113" y="4505325"/>
          <p14:tracePt t="6942" x="2563813" y="4518025"/>
          <p14:tracePt t="6949" x="2576513" y="4518025"/>
          <p14:tracePt t="7022" x="2614613" y="4505325"/>
          <p14:tracePt t="7028" x="2663825" y="4454525"/>
          <p14:tracePt t="7037" x="2676525" y="4443413"/>
          <p14:tracePt t="7044" x="2689225" y="4443413"/>
          <p14:tracePt t="7061" x="2714625" y="4430713"/>
          <p14:tracePt t="7077" x="2727325" y="4418013"/>
          <p14:tracePt t="7086" x="2740025" y="4405313"/>
          <p14:tracePt t="7101" x="2740025" y="4392613"/>
          <p14:tracePt t="7109" x="2752725" y="4379913"/>
          <p14:tracePt t="7117" x="2789238" y="4341813"/>
          <p14:tracePt t="7125" x="2789238" y="4330700"/>
          <p14:tracePt t="7133" x="2801938" y="4330700"/>
          <p14:tracePt t="7141" x="2814638" y="4318000"/>
          <p14:tracePt t="7149" x="2840038" y="4279900"/>
          <p14:tracePt t="7157" x="2852738" y="4254500"/>
          <p14:tracePt t="7165" x="2876550" y="4230688"/>
          <p14:tracePt t="7172" x="2889250" y="4179888"/>
          <p14:tracePt t="7181" x="2901950" y="4154488"/>
          <p14:tracePt t="7193" x="2901950" y="4141788"/>
          <p14:tracePt t="7196" x="2901950" y="4129088"/>
          <p14:tracePt t="7205" x="2901950" y="4079875"/>
          <p14:tracePt t="7213" x="2901950" y="4041775"/>
          <p14:tracePt t="7221" x="2889250" y="3941763"/>
          <p14:tracePt t="7232" x="2863850" y="3879850"/>
          <p14:tracePt t="7237" x="2852738" y="3792538"/>
          <p14:tracePt t="7245" x="2827338" y="3741738"/>
          <p14:tracePt t="7254" x="2752725" y="3629025"/>
          <p14:tracePt t="7261" x="2740025" y="3590925"/>
          <p14:tracePt t="7269" x="2740025" y="3567113"/>
          <p14:tracePt t="7277" x="2727325" y="3541713"/>
          <p14:tracePt t="7284" x="2714625" y="3541713"/>
          <p14:tracePt t="7295" x="2714625" y="3529013"/>
          <p14:tracePt t="7302" x="2714625" y="3516313"/>
          <p14:tracePt t="7374" x="2714625" y="3503613"/>
          <p14:tracePt t="7381" x="2676525" y="3503613"/>
          <p14:tracePt t="7557" x="2676525" y="3516313"/>
          <p14:tracePt t="7574" x="2676525" y="3529013"/>
          <p14:tracePt t="7589" x="2689225" y="3529013"/>
          <p14:tracePt t="7597" x="2701925" y="3541713"/>
          <p14:tracePt t="7613" x="2701925" y="3554413"/>
          <p14:tracePt t="7621" x="2714625" y="3554413"/>
          <p14:tracePt t="7629" x="2727325" y="3554413"/>
          <p14:tracePt t="7637" x="2740025" y="3567113"/>
          <p14:tracePt t="7645" x="2740025" y="3579813"/>
          <p14:tracePt t="7653" x="2740025" y="3590925"/>
          <p14:tracePt t="7670" x="2752725" y="3590925"/>
          <p14:tracePt t="7677" x="2763838" y="3603625"/>
          <p14:tracePt t="7685" x="2763838" y="3629025"/>
          <p14:tracePt t="7693" x="2763838" y="3641725"/>
          <p14:tracePt t="7713" x="2763838" y="3654425"/>
          <p14:tracePt t="7717" x="2763838" y="3667125"/>
          <p14:tracePt t="7725" x="2752725" y="3667125"/>
          <p14:tracePt t="7749" x="2740025" y="3667125"/>
          <p14:tracePt t="7757" x="2727325" y="3667125"/>
          <p14:tracePt t="7765" x="2727325" y="3679825"/>
          <p14:tracePt t="7774" x="2714625" y="3692525"/>
          <p14:tracePt t="7781" x="2689225" y="3703638"/>
          <p14:tracePt t="7789" x="2663825" y="3703638"/>
          <p14:tracePt t="7796" x="2651125" y="3729038"/>
          <p14:tracePt t="7822" x="2640013" y="3729038"/>
          <p14:tracePt t="7837" x="2627313" y="3729038"/>
          <p14:tracePt t="7845" x="2614613" y="3729038"/>
          <p14:tracePt t="7877" x="2601913" y="3729038"/>
          <p14:tracePt t="7901" x="2589213" y="3729038"/>
          <p14:tracePt t="7909" x="2576513" y="3729038"/>
          <p14:tracePt t="7920" x="2563813" y="3729038"/>
          <p14:tracePt t="7925" x="2514600" y="3692525"/>
          <p14:tracePt t="7933" x="2489200" y="3667125"/>
          <p14:tracePt t="7940" x="2489200" y="3654425"/>
          <p14:tracePt t="8421" x="2489200" y="3641725"/>
          <p14:tracePt t="8429" x="2489200" y="3616325"/>
          <p14:tracePt t="8438" x="2489200" y="3590925"/>
          <p14:tracePt t="8445" x="2489200" y="3567113"/>
          <p14:tracePt t="8453" x="2489200" y="3541713"/>
          <p14:tracePt t="8821" x="2489200" y="3529013"/>
          <p14:tracePt t="8829" x="2501900" y="3529013"/>
          <p14:tracePt t="8854" x="2514600" y="3529013"/>
          <p14:tracePt t="8860" x="2527300" y="3529013"/>
          <p14:tracePt t="8877" x="2540000" y="3529013"/>
          <p14:tracePt t="9197" x="2540000" y="3541713"/>
          <p14:tracePt t="9205" x="2551113" y="3579813"/>
          <p14:tracePt t="9212" x="2589213" y="3641725"/>
          <p14:tracePt t="9221" x="2589213" y="3667125"/>
          <p14:tracePt t="9233" x="2589213" y="3692525"/>
          <p14:tracePt t="9237" x="2589213" y="3703638"/>
          <p14:tracePt t="9245" x="2589213" y="3729038"/>
          <p14:tracePt t="9254" x="2589213" y="3754438"/>
          <p14:tracePt t="9261" x="2589213" y="3767138"/>
          <p14:tracePt t="9269" x="2576513" y="3792538"/>
          <p14:tracePt t="9277" x="2576513" y="3816350"/>
          <p14:tracePt t="9285" x="2563813" y="3841750"/>
          <p14:tracePt t="9295" x="2551113" y="3879850"/>
          <p14:tracePt t="9301" x="2551113" y="3905250"/>
          <p14:tracePt t="9309" x="2551113" y="3929063"/>
          <p14:tracePt t="9325" x="2551113" y="3941763"/>
          <p14:tracePt t="9336" x="2551113" y="3954463"/>
          <p14:tracePt t="9341" x="2551113" y="3967163"/>
          <p14:tracePt t="9349" x="2551113" y="3979863"/>
          <p14:tracePt t="9357" x="2551113" y="3992563"/>
          <p14:tracePt t="9365" x="2551113" y="4005263"/>
          <p14:tracePt t="9381" x="2551113" y="4017963"/>
          <p14:tracePt t="9389" x="2551113" y="4029075"/>
          <p14:tracePt t="9399" x="2551113" y="4041775"/>
          <p14:tracePt t="9414" x="2551113" y="4067175"/>
          <p14:tracePt t="9421" x="2551113" y="4079875"/>
          <p14:tracePt t="9438" x="2551113" y="4092575"/>
          <p14:tracePt t="9468" x="2551113" y="4105275"/>
          <p14:tracePt t="9509" x="2551113" y="4117975"/>
          <p14:tracePt t="9565" x="2551113" y="4129088"/>
          <p14:tracePt t="9573" x="2551113" y="4141788"/>
          <p14:tracePt t="9590" x="2551113" y="4154488"/>
          <p14:tracePt t="9597" x="2551113" y="4167188"/>
          <p14:tracePt t="9607" x="2551113" y="4179888"/>
          <p14:tracePt t="9621" x="2551113" y="4192588"/>
          <p14:tracePt t="9661" x="2551113" y="4205288"/>
          <p14:tracePt t="9750" x="2551113" y="4217988"/>
          <p14:tracePt t="9781" x="2551113" y="4230688"/>
          <p14:tracePt t="9805" x="2551113" y="4241800"/>
          <p14:tracePt t="9821" x="2551113" y="4254500"/>
          <p14:tracePt t="10005" x="2563813" y="4254500"/>
          <p14:tracePt t="10013" x="2563813" y="4230688"/>
          <p14:tracePt t="10023" x="2576513" y="4230688"/>
          <p14:tracePt t="10037" x="2589213" y="4230688"/>
          <p14:tracePt t="10053" x="2627313" y="4217988"/>
          <p14:tracePt t="10061" x="2651125" y="4217988"/>
          <p14:tracePt t="10069" x="2651125" y="4205288"/>
          <p14:tracePt t="10077" x="2663825" y="4205288"/>
          <p14:tracePt t="10087" x="2663825" y="4192588"/>
          <p14:tracePt t="10101" x="2676525" y="4192588"/>
          <p14:tracePt t="10149" x="2676525" y="4179888"/>
          <p14:tracePt t="10157" x="2689225" y="4167188"/>
          <p14:tracePt t="10165" x="2689225" y="4154488"/>
          <p14:tracePt t="10173" x="2714625" y="4154488"/>
          <p14:tracePt t="10181" x="2727325" y="4141788"/>
          <p14:tracePt t="10190" x="2727325" y="4129088"/>
          <p14:tracePt t="10197" x="2727325" y="4117975"/>
          <p14:tracePt t="10205" x="2740025" y="4117975"/>
          <p14:tracePt t="10221" x="2740025" y="4105275"/>
          <p14:tracePt t="10232" x="2740025" y="4092575"/>
          <p14:tracePt t="10237" x="2763838" y="4079875"/>
          <p14:tracePt t="10262" x="2763838" y="4067175"/>
          <p14:tracePt t="10269" x="2763838" y="4054475"/>
          <p14:tracePt t="11310" x="2776538" y="4041775"/>
          <p14:tracePt t="11317" x="2840038" y="4017963"/>
          <p14:tracePt t="11325" x="2852738" y="3992563"/>
          <p14:tracePt t="11341" x="2863850" y="3992563"/>
          <p14:tracePt t="11349" x="2863850" y="3979863"/>
          <p14:tracePt t="11358" x="2876550" y="3979863"/>
          <p14:tracePt t="11364" x="2876550" y="3967163"/>
          <p14:tracePt t="11557" x="2889250" y="3967163"/>
          <p14:tracePt t="13629" x="2889250" y="3954463"/>
          <p14:tracePt t="13636" x="2801938" y="3867150"/>
          <p14:tracePt t="13644" x="2752725" y="3803650"/>
          <p14:tracePt t="13652" x="2740025" y="3767138"/>
          <p14:tracePt t="13661" x="2740025" y="3754438"/>
          <p14:tracePt t="13670" x="2689225" y="3729038"/>
          <p14:tracePt t="13676" x="2663825" y="3703638"/>
          <p14:tracePt t="13685" x="2651125" y="3679825"/>
          <p14:tracePt t="13692" x="2640013" y="3641725"/>
          <p14:tracePt t="13713" x="2640013" y="3616325"/>
          <p14:tracePt t="13717" x="2627313" y="3579813"/>
          <p14:tracePt t="13726" x="2627313" y="3541713"/>
          <p14:tracePt t="13733" x="2627313" y="3479800"/>
          <p14:tracePt t="13741" x="2627313" y="3416300"/>
          <p14:tracePt t="13749" x="2627313" y="3354388"/>
          <p14:tracePt t="13757" x="2627313" y="3316288"/>
          <p14:tracePt t="13765" x="2627313" y="3216275"/>
          <p14:tracePt t="13775" x="2627313" y="3128963"/>
          <p14:tracePt t="13781" x="2627313" y="3078163"/>
          <p14:tracePt t="13789" x="2627313" y="3003550"/>
          <p14:tracePt t="13796" x="2627313" y="2916238"/>
          <p14:tracePt t="13805" x="2627313" y="2828925"/>
          <p14:tracePt t="13815" x="2627313" y="2740025"/>
          <p14:tracePt t="13821" x="2627313" y="2690813"/>
          <p14:tracePt t="13829" x="2640013" y="2603500"/>
          <p14:tracePt t="13837" x="2640013" y="2516188"/>
          <p14:tracePt t="13845" x="2663825" y="2465388"/>
          <p14:tracePt t="13853" x="2689225" y="2390775"/>
          <p14:tracePt t="13861" x="2701925" y="2365375"/>
          <p14:tracePt t="13869" x="2701925" y="2352675"/>
          <p14:tracePt t="13881" x="2740025" y="2314575"/>
          <p14:tracePt t="13884" x="2752725" y="2290763"/>
          <p14:tracePt t="13901" x="2752725" y="2265363"/>
          <p14:tracePt t="13908" x="2776538" y="2239963"/>
          <p14:tracePt t="13920" x="2776538" y="2227263"/>
          <p14:tracePt t="13924" x="2789238" y="2227263"/>
          <p14:tracePt t="13934" x="2801938" y="2227263"/>
          <p14:tracePt t="13957" x="2814638" y="2227263"/>
          <p14:tracePt t="13965" x="2827338" y="2227263"/>
          <p14:tracePt t="13983" x="2840038" y="2227263"/>
          <p14:tracePt t="13997" x="2840038" y="2239963"/>
          <p14:tracePt t="14007" x="2852738" y="2265363"/>
          <p14:tracePt t="14013" x="2889250" y="2265363"/>
          <p14:tracePt t="14024" x="2963863" y="2339975"/>
          <p14:tracePt t="14029" x="3014663" y="2403475"/>
          <p14:tracePt t="14037" x="3052763" y="2427288"/>
          <p14:tracePt t="14046" x="3089275" y="2465388"/>
          <p14:tracePt t="14053" x="3114675" y="2503488"/>
          <p14:tracePt t="14061" x="3152775" y="2578100"/>
          <p14:tracePt t="14077" x="3214688" y="2640013"/>
          <p14:tracePt t="14087" x="3252788" y="2678113"/>
          <p14:tracePt t="14092" x="3276600" y="2716213"/>
          <p14:tracePt t="14100" x="3302000" y="2740025"/>
          <p14:tracePt t="14108" x="3365500" y="2828925"/>
          <p14:tracePt t="14117" x="3402013" y="2878138"/>
          <p14:tracePt t="14124" x="3440113" y="2916238"/>
          <p14:tracePt t="14132" x="3478213" y="2978150"/>
          <p14:tracePt t="14140" x="3502025" y="3003550"/>
          <p14:tracePt t="14151" x="3514725" y="3003550"/>
          <p14:tracePt t="14158" x="3527425" y="3003550"/>
          <p14:tracePt t="14165" x="3527425" y="3016250"/>
          <p14:tracePt t="14188" x="3527425" y="3028950"/>
          <p14:tracePt t="14196" x="3527425" y="3041650"/>
          <p14:tracePt t="14213" x="3540125" y="3054350"/>
          <p14:tracePt t="14221" x="3540125" y="3065463"/>
          <p14:tracePt t="14232" x="3540125" y="3078163"/>
          <p14:tracePt t="14245" x="3552825" y="3078163"/>
          <p14:tracePt t="14254" x="3552825" y="3090863"/>
          <p14:tracePt t="14261" x="3552825" y="3103563"/>
          <p14:tracePt t="14284" x="3552825" y="3116263"/>
          <p14:tracePt t="14301" x="3552825" y="3128963"/>
          <p14:tracePt t="14317" x="3552825" y="3141663"/>
          <p14:tracePt t="14341" x="3552825" y="3154363"/>
          <p14:tracePt t="14413" x="3565525" y="3178175"/>
          <p14:tracePt t="14421" x="3578225" y="3178175"/>
          <p14:tracePt t="14429" x="3578225" y="3190875"/>
          <p14:tracePt t="14437" x="3578225" y="3203575"/>
          <p14:tracePt t="14445" x="3589338" y="3216275"/>
          <p14:tracePt t="14469" x="3589338" y="3228975"/>
          <p14:tracePt t="14477" x="3589338" y="3241675"/>
          <p14:tracePt t="14502" x="3589338" y="3254375"/>
          <p14:tracePt t="14533" x="3602038" y="3254375"/>
          <p14:tracePt t="14549" x="3602038" y="3267075"/>
          <p14:tracePt t="14566" x="3614738" y="3278188"/>
          <p14:tracePt t="14572" x="3627438" y="3278188"/>
          <p14:tracePt t="14583" x="3627438" y="3290888"/>
          <p14:tracePt t="14597" x="3627438" y="3303588"/>
          <p14:tracePt t="14607" x="3627438" y="3316288"/>
          <p14:tracePt t="14621" x="3640138" y="3316288"/>
          <p14:tracePt t="14629" x="3640138" y="3328988"/>
          <p14:tracePt t="14645" x="3640138" y="3341688"/>
          <p14:tracePt t="14653" x="3652838" y="3341688"/>
          <p14:tracePt t="14670" x="3652838" y="3354388"/>
          <p14:tracePt t="14676" x="3665538" y="3354388"/>
          <p14:tracePt t="14725" x="3678238" y="3367088"/>
          <p14:tracePt t="14732" x="3689350" y="3390900"/>
          <p14:tracePt t="14741" x="3702050" y="3390900"/>
          <p14:tracePt t="14765" x="3714750" y="3403600"/>
          <p14:tracePt t="14775" x="3727450" y="3403600"/>
          <p14:tracePt t="14796" x="3740150" y="3416300"/>
          <p14:tracePt t="14817" x="3765550" y="3416300"/>
          <p14:tracePt t="14820" x="3765550" y="3429000"/>
          <p14:tracePt t="14845" x="3778250" y="3429000"/>
          <p14:tracePt t="14869" x="3790950" y="3429000"/>
          <p14:tracePt t="14895" x="3802063" y="3429000"/>
          <p14:tracePt t="15885" x="3802063" y="3441700"/>
          <p14:tracePt t="15901" x="3802063" y="3454400"/>
          <p14:tracePt t="15933" x="3802063" y="3467100"/>
          <p14:tracePt t="15940" x="3802063" y="3490913"/>
          <p14:tracePt t="15965" x="3790950" y="3490913"/>
          <p14:tracePt t="16478" x="3790950" y="3503613"/>
          <p14:tracePt t="16484" x="3790950" y="3516313"/>
          <p14:tracePt t="16493" x="3778250" y="3516313"/>
          <p14:tracePt t="16503" x="3778250" y="3529013"/>
          <p14:tracePt t="16517" x="3778250" y="3541713"/>
          <p14:tracePt t="16525" x="3778250" y="3554413"/>
          <p14:tracePt t="16533" x="3778250" y="3567113"/>
          <p14:tracePt t="16725" x="3765550" y="3590925"/>
          <p14:tracePt t="16732" x="3702050" y="3654425"/>
          <p14:tracePt t="16740" x="3702050" y="3741738"/>
          <p14:tracePt t="16749" x="3627438" y="3841750"/>
          <p14:tracePt t="16757" x="3565525" y="3905250"/>
          <p14:tracePt t="16765" x="3514725" y="3992563"/>
          <p14:tracePt t="16774" x="3376613" y="4141788"/>
          <p14:tracePt t="16781" x="3302000" y="4241800"/>
          <p14:tracePt t="16789" x="3214688" y="4354513"/>
          <p14:tracePt t="16797" x="3176588" y="4367213"/>
          <p14:tracePt t="16805" x="3152775" y="4392613"/>
          <p14:tracePt t="16817" x="3140075" y="4405313"/>
          <p14:tracePt t="16820" x="3140075" y="4418013"/>
          <p14:tracePt t="16877" x="3140075" y="4430713"/>
          <p14:tracePt t="16933" x="3140075" y="4443413"/>
          <p14:tracePt t="16940" x="3140075" y="4479925"/>
          <p14:tracePt t="16948" x="3140075" y="4492625"/>
          <p14:tracePt t="16956" x="3140075" y="4505325"/>
          <p14:tracePt t="16973" x="3140075" y="4518025"/>
          <p14:tracePt t="17062" x="3152775" y="4518025"/>
          <p14:tracePt t="17069" x="3165475" y="4518025"/>
          <p14:tracePt t="17093" x="3176588" y="4518025"/>
          <p14:tracePt t="17101" x="3189288" y="4518025"/>
          <p14:tracePt t="17117" x="3201988" y="4518025"/>
          <p14:tracePt t="17148" x="3214688" y="4518025"/>
          <p14:tracePt t="17173" x="3214688" y="4505325"/>
          <p14:tracePt t="17181" x="3227388" y="4505325"/>
          <p14:tracePt t="17205" x="3227388" y="4492625"/>
          <p14:tracePt t="17213" x="3240088" y="4492625"/>
          <p14:tracePt t="17231" x="3240088" y="4479925"/>
          <p14:tracePt t="17237" x="3252788" y="4467225"/>
          <p14:tracePt t="17244" x="3276600" y="4467225"/>
          <p14:tracePt t="17253" x="3276600" y="4454525"/>
          <p14:tracePt t="17269" x="3289300" y="4430713"/>
          <p14:tracePt t="17276" x="3314700" y="4418013"/>
          <p14:tracePt t="17285" x="3327400" y="4405313"/>
          <p14:tracePt t="17301" x="3327400" y="4392613"/>
          <p14:tracePt t="17309" x="3327400" y="4379913"/>
          <p14:tracePt t="17317" x="3327400" y="4367213"/>
          <p14:tracePt t="17350" x="3327400" y="4354513"/>
          <p14:tracePt t="17356" x="3327400" y="4341813"/>
          <p14:tracePt t="17373" x="3327400" y="4330700"/>
          <p14:tracePt t="17381" x="3327400" y="4305300"/>
          <p14:tracePt t="17400" x="3327400" y="4292600"/>
          <p14:tracePt t="17405" x="3327400" y="4279900"/>
          <p14:tracePt t="17429" x="3327400" y="4267200"/>
          <p14:tracePt t="17485" x="3327400" y="4254500"/>
          <p14:tracePt t="17493" x="3327400" y="4241800"/>
          <p14:tracePt t="17502" x="3314700" y="4230688"/>
          <p14:tracePt t="17525" x="3302000" y="4230688"/>
          <p14:tracePt t="17549" x="3289300" y="4230688"/>
          <p14:tracePt t="17565" x="3276600" y="4230688"/>
          <p14:tracePt t="17573" x="3265488" y="4230688"/>
          <p14:tracePt t="17606" x="3252788" y="4230688"/>
          <p14:tracePt t="17621" x="3240088" y="4230688"/>
          <p14:tracePt t="17628" x="3240088" y="4241800"/>
          <p14:tracePt t="17637" x="3227388" y="4267200"/>
          <p14:tracePt t="17652" x="3214688" y="4267200"/>
          <p14:tracePt t="17661" x="3201988" y="4279900"/>
          <p14:tracePt t="17670" x="3201988" y="4292600"/>
          <p14:tracePt t="17677" x="3165475" y="4305300"/>
          <p14:tracePt t="17701" x="3140075" y="4330700"/>
          <p14:tracePt t="17717" x="3127375" y="4354513"/>
          <p14:tracePt t="17725" x="3114675" y="4354513"/>
          <p14:tracePt t="17733" x="3101975" y="4367213"/>
          <p14:tracePt t="17741" x="3101975" y="4379913"/>
          <p14:tracePt t="17749" x="3089275" y="4379913"/>
          <p14:tracePt t="17757" x="3089275" y="4392613"/>
          <p14:tracePt t="17765" x="3076575" y="4405313"/>
          <p14:tracePt t="17805" x="3076575" y="4418013"/>
          <p14:tracePt t="17821" x="3076575" y="4430713"/>
          <p14:tracePt t="17836" x="3076575" y="4443413"/>
          <p14:tracePt t="17854" x="3076575" y="4454525"/>
          <p14:tracePt t="17860" x="3089275" y="4454525"/>
          <p14:tracePt t="17870" x="3089275" y="4467225"/>
          <p14:tracePt t="17878" x="3089275" y="4479925"/>
          <p14:tracePt t="17886" x="3089275" y="4492625"/>
          <p14:tracePt t="17909" x="3101975" y="4505325"/>
          <p14:tracePt t="17920" x="3101975" y="4518025"/>
          <p14:tracePt t="17925" x="3114675" y="4518025"/>
          <p14:tracePt t="17934" x="3127375" y="4530725"/>
          <p14:tracePt t="17941" x="3127375" y="4543425"/>
          <p14:tracePt t="17949" x="3127375" y="4567238"/>
          <p14:tracePt t="17973" x="3140075" y="4567238"/>
          <p14:tracePt t="17982" x="3152775" y="4567238"/>
          <p14:tracePt t="17997" x="3165475" y="4579938"/>
          <p14:tracePt t="18005" x="3176588" y="4579938"/>
          <p14:tracePt t="18013" x="3176588" y="4592638"/>
          <p14:tracePt t="18021" x="3189288" y="4592638"/>
          <p14:tracePt t="18036" x="3201988" y="4592638"/>
          <p14:tracePt t="18045" x="3214688" y="4592638"/>
          <p14:tracePt t="18062" x="3227388" y="4592638"/>
          <p14:tracePt t="18069" x="3227388" y="4579938"/>
          <p14:tracePt t="18077" x="3240088" y="4579938"/>
          <p14:tracePt t="18101" x="3252788" y="4579938"/>
          <p14:tracePt t="18109" x="3252788" y="4567238"/>
          <p14:tracePt t="18128" x="3252788" y="4554538"/>
          <p14:tracePt t="18140" x="3265488" y="4554538"/>
          <p14:tracePt t="18149" x="3265488" y="4543425"/>
          <p14:tracePt t="18173" x="3276600" y="4543425"/>
          <p14:tracePt t="18191" x="3289300" y="4543425"/>
          <p14:tracePt t="18197" x="3289300" y="4530725"/>
          <p14:tracePt t="18205" x="3302000" y="4530725"/>
          <p14:tracePt t="18213" x="3314700" y="4505325"/>
          <p14:tracePt t="18232" x="3327400" y="4492625"/>
          <p14:tracePt t="18237" x="3327400" y="4479925"/>
          <p14:tracePt t="18245" x="3327400" y="4467225"/>
          <p14:tracePt t="18253" x="3340100" y="4467225"/>
          <p14:tracePt t="18261" x="3340100" y="4454525"/>
          <p14:tracePt t="18269" x="3352800" y="4443413"/>
          <p14:tracePt t="18277" x="3365500" y="4443413"/>
          <p14:tracePt t="18301" x="3365500" y="4430713"/>
          <p14:tracePt t="18309" x="3365500" y="4418013"/>
          <p14:tracePt t="18317" x="3365500" y="4405313"/>
          <p14:tracePt t="18341" x="3365500" y="4392613"/>
          <p14:tracePt t="18349" x="3365500" y="4379913"/>
          <p14:tracePt t="18365" x="3365500" y="4367213"/>
          <p14:tracePt t="18381" x="3365500" y="4354513"/>
          <p14:tracePt t="18389" x="3365500" y="4341813"/>
          <p14:tracePt t="18414" x="3365500" y="4330700"/>
          <p14:tracePt t="18421" x="3365500" y="4318000"/>
          <p14:tracePt t="18429" x="3365500" y="4305300"/>
          <p14:tracePt t="18453" x="3352800" y="4279900"/>
          <p14:tracePt t="18463" x="3340100" y="4267200"/>
          <p14:tracePt t="18469" x="3327400" y="4254500"/>
          <p14:tracePt t="18477" x="3302000" y="4230688"/>
          <p14:tracePt t="18485" x="3302000" y="4217988"/>
          <p14:tracePt t="18493" x="3289300" y="4217988"/>
          <p14:tracePt t="18503" x="3276600" y="4192588"/>
          <p14:tracePt t="18517" x="3265488" y="4192588"/>
          <p14:tracePt t="18524" x="3240088" y="4192588"/>
          <p14:tracePt t="18533" x="3227388" y="4167188"/>
          <p14:tracePt t="18541" x="3214688" y="4167188"/>
          <p14:tracePt t="18559" x="3201988" y="4167188"/>
          <p14:tracePt t="18566" x="3189288" y="4167188"/>
          <p14:tracePt t="18581" x="3176588" y="4167188"/>
          <p14:tracePt t="18589" x="3165475" y="4167188"/>
          <p14:tracePt t="18608" x="3152775" y="4167188"/>
          <p14:tracePt t="18629" x="3140075" y="4167188"/>
          <p14:tracePt t="18637" x="3114675" y="4167188"/>
          <p14:tracePt t="18661" x="3114675" y="4179888"/>
          <p14:tracePt t="18671" x="3101975" y="4192588"/>
          <p14:tracePt t="18676" x="3101975" y="4205288"/>
          <p14:tracePt t="18693" x="3089275" y="4205288"/>
          <p14:tracePt t="18701" x="3089275" y="4217988"/>
          <p14:tracePt t="18712" x="3089275" y="4230688"/>
          <p14:tracePt t="18716" x="3076575" y="4230688"/>
          <p14:tracePt t="18725" x="3065463" y="4241800"/>
          <p14:tracePt t="18732" x="3065463" y="4254500"/>
          <p14:tracePt t="18741" x="3052763" y="4267200"/>
          <p14:tracePt t="18749" x="3027363" y="4292600"/>
          <p14:tracePt t="18757" x="2989263" y="4341813"/>
          <p14:tracePt t="18765" x="2989263" y="4379913"/>
          <p14:tracePt t="18774" x="2976563" y="4443413"/>
          <p14:tracePt t="18781" x="2952750" y="4467225"/>
          <p14:tracePt t="18789" x="2940050" y="4518025"/>
          <p14:tracePt t="18797" x="2940050" y="4554538"/>
          <p14:tracePt t="18805" x="2940050" y="4592638"/>
          <p14:tracePt t="18816" x="2940050" y="4605338"/>
          <p14:tracePt t="18822" x="2940050" y="4618038"/>
          <p14:tracePt t="18838" x="2940050" y="4643438"/>
          <p14:tracePt t="18844" x="2952750" y="4667250"/>
          <p14:tracePt t="18861" x="2952750" y="4692650"/>
          <p14:tracePt t="18869" x="2963863" y="4705350"/>
          <p14:tracePt t="18885" x="2976563" y="4705350"/>
          <p14:tracePt t="18919" x="2989263" y="4705350"/>
          <p14:tracePt t="18924" x="2989263" y="4718050"/>
          <p14:tracePt t="18933" x="3001963" y="4718050"/>
          <p14:tracePt t="18948" x="3014663" y="4718050"/>
          <p14:tracePt t="18956" x="3027363" y="4718050"/>
          <p14:tracePt t="18965" x="3040063" y="4718050"/>
          <p14:tracePt t="18973" x="3052763" y="4718050"/>
          <p14:tracePt t="18983" x="3065463" y="4718050"/>
          <p14:tracePt t="18989" x="3076575" y="4718050"/>
          <p14:tracePt t="19005" x="3089275" y="4718050"/>
          <p14:tracePt t="19013" x="3114675" y="4718050"/>
          <p14:tracePt t="19045" x="3114675" y="4705350"/>
          <p14:tracePt t="19061" x="3114675" y="4692650"/>
          <p14:tracePt t="19077" x="3127375" y="4692650"/>
          <p14:tracePt t="19102" x="3140075" y="4692650"/>
          <p14:tracePt t="19109" x="3140075" y="4679950"/>
          <p14:tracePt t="19117" x="3140075" y="4667250"/>
          <p14:tracePt t="19128" x="3165475" y="4656138"/>
          <p14:tracePt t="19141" x="3176588" y="4643438"/>
          <p14:tracePt t="19150" x="3189288" y="4630738"/>
          <p14:tracePt t="19157" x="3214688" y="4592638"/>
          <p14:tracePt t="19165" x="3214688" y="4579938"/>
          <p14:tracePt t="19173" x="3240088" y="4579938"/>
          <p14:tracePt t="19181" x="3240088" y="4554538"/>
          <p14:tracePt t="19191" x="3252788" y="4543425"/>
          <p14:tracePt t="19197" x="3252788" y="4530725"/>
          <p14:tracePt t="19204" x="3276600" y="4518025"/>
          <p14:tracePt t="19213" x="3276600" y="4505325"/>
          <p14:tracePt t="19220" x="3289300" y="4505325"/>
          <p14:tracePt t="19230" x="3289300" y="4492625"/>
          <p14:tracePt t="19245" x="3289300" y="4479925"/>
          <p14:tracePt t="19294" x="3289300" y="4467225"/>
          <p14:tracePt t="19300" x="3289300" y="4454525"/>
          <p14:tracePt t="19325" x="3289300" y="4443413"/>
          <p14:tracePt t="19334" x="3289300" y="4430713"/>
          <p14:tracePt t="19341" x="3302000" y="4430713"/>
          <p14:tracePt t="19358" x="3302000" y="4418013"/>
          <p14:tracePt t="19397" x="3302000" y="4405313"/>
          <p14:tracePt t="19725" x="3289300" y="4405313"/>
          <p14:tracePt t="19732" x="3276600" y="4405313"/>
          <p14:tracePt t="19741" x="3276600" y="4392613"/>
          <p14:tracePt t="19749" x="3265488" y="4392613"/>
          <p14:tracePt t="19756" x="3252788" y="4379913"/>
          <p14:tracePt t="19765" x="3240088" y="4367213"/>
          <p14:tracePt t="19775" x="3214688" y="4330700"/>
          <p14:tracePt t="19780" x="3189288" y="4318000"/>
          <p14:tracePt t="19796" x="3165475" y="4292600"/>
          <p14:tracePt t="19901" x="3152775" y="4292600"/>
          <p14:tracePt t="19908" x="3152775" y="4305300"/>
          <p14:tracePt t="19925" x="3152775" y="4318000"/>
          <p14:tracePt t="20029" x="3152775" y="4330700"/>
          <p14:tracePt t="20037" x="3152775" y="4367213"/>
          <p14:tracePt t="20045" x="3176588" y="4418013"/>
          <p14:tracePt t="20054" x="3240088" y="4505325"/>
          <p14:tracePt t="20061" x="3302000" y="4543425"/>
          <p14:tracePt t="20070" x="3340100" y="4579938"/>
          <p14:tracePt t="20077" x="3414713" y="4643438"/>
          <p14:tracePt t="20087" x="3478213" y="4718050"/>
          <p14:tracePt t="20092" x="3589338" y="4805363"/>
          <p14:tracePt t="20101" x="3689350" y="4905375"/>
          <p14:tracePt t="20109" x="3765550" y="4956175"/>
          <p14:tracePt t="20118" x="3902075" y="5043488"/>
          <p14:tracePt t="20127" x="3978275" y="5092700"/>
          <p14:tracePt t="20133" x="4040188" y="5156200"/>
          <p14:tracePt t="20141" x="4065588" y="5156200"/>
          <p14:tracePt t="20149" x="4114800" y="5218113"/>
          <p14:tracePt t="20157" x="4152900" y="5256213"/>
          <p14:tracePt t="20166" x="4191000" y="5281613"/>
          <p14:tracePt t="20173" x="4227513" y="5318125"/>
          <p14:tracePt t="20191" x="4265613" y="5330825"/>
          <p14:tracePt t="20196" x="4278313" y="5330825"/>
          <p14:tracePt t="20221" x="4291013" y="5330825"/>
          <p14:tracePt t="20231" x="4303713" y="5330825"/>
          <p14:tracePt t="20237" x="4314825" y="5330825"/>
          <p14:tracePt t="20254" x="4327525" y="5330825"/>
          <p14:tracePt t="20261" x="4340225" y="5330825"/>
          <p14:tracePt t="20276" x="4352925" y="5330825"/>
          <p14:tracePt t="20284" x="4378325" y="5330825"/>
          <p14:tracePt t="20294" x="4427538" y="5318125"/>
          <p14:tracePt t="20301" x="4478338" y="5318125"/>
          <p14:tracePt t="20309" x="4491038" y="5305425"/>
          <p14:tracePt t="20317" x="4503738" y="5305425"/>
          <p14:tracePt t="20325" x="4540250" y="5268913"/>
          <p14:tracePt t="20341" x="4578350" y="5256213"/>
          <p14:tracePt t="20349" x="4603750" y="5218113"/>
          <p14:tracePt t="20357" x="4616450" y="5218113"/>
          <p14:tracePt t="20365" x="4640263" y="5205413"/>
          <p14:tracePt t="20373" x="4665663" y="5156200"/>
          <p14:tracePt t="20382" x="4691063" y="5092700"/>
          <p14:tracePt t="20388" x="4716463" y="5092700"/>
          <p14:tracePt t="20399" x="4740275" y="5081588"/>
          <p14:tracePt t="20404" x="4740275" y="5068888"/>
          <p14:tracePt t="20413" x="4752975" y="5056188"/>
          <p14:tracePt t="20420" x="4778375" y="5043488"/>
          <p14:tracePt t="20437" x="4816475" y="5018088"/>
          <p14:tracePt t="20445" x="4852988" y="4992688"/>
          <p14:tracePt t="20453" x="4865688" y="4981575"/>
          <p14:tracePt t="20462" x="4878388" y="4968875"/>
          <p14:tracePt t="20469" x="4916488" y="4956175"/>
          <p14:tracePt t="20477" x="4953000" y="4943475"/>
          <p14:tracePt t="20485" x="4991100" y="4918075"/>
          <p14:tracePt t="20493" x="5029200" y="4892675"/>
          <p14:tracePt t="20504" x="5053013" y="4868863"/>
          <p14:tracePt t="20509" x="5065713" y="4856163"/>
          <p14:tracePt t="20517" x="5103813" y="4818063"/>
          <p14:tracePt t="20524" x="5141913" y="4792663"/>
          <p14:tracePt t="20533" x="5178425" y="4768850"/>
          <p14:tracePt t="20542" x="5253038" y="4718050"/>
          <p14:tracePt t="20549" x="5291138" y="4679950"/>
          <p14:tracePt t="20557" x="5303838" y="4667250"/>
          <p14:tracePt t="20566" x="5341938" y="4630738"/>
          <p14:tracePt t="20573" x="5391150" y="4579938"/>
          <p14:tracePt t="20581" x="5391150" y="4567238"/>
          <p14:tracePt t="20589" x="5403850" y="4567238"/>
          <p14:tracePt t="20597" x="5416550" y="4567238"/>
          <p14:tracePt t="20607" x="5416550" y="4554538"/>
          <p14:tracePt t="20813" x="5378450" y="4630738"/>
          <p14:tracePt t="20822" x="5329238" y="4705350"/>
          <p14:tracePt t="20828" x="5291138" y="4743450"/>
          <p14:tracePt t="20837" x="5265738" y="4792663"/>
          <p14:tracePt t="20845" x="5241925" y="4805363"/>
          <p14:tracePt t="20854" x="5203825" y="4843463"/>
          <p14:tracePt t="20860" x="5141913" y="4943475"/>
          <p14:tracePt t="20869" x="5116513" y="4943475"/>
          <p14:tracePt t="20881" x="5029200" y="5018088"/>
          <p14:tracePt t="20886" x="4940300" y="5056188"/>
          <p14:tracePt t="20893" x="4916488" y="5092700"/>
          <p14:tracePt t="20901" x="4903788" y="5092700"/>
          <p14:tracePt t="20909" x="4903788" y="5105400"/>
          <p14:tracePt t="20921" x="4865688" y="5130800"/>
          <p14:tracePt t="20925" x="4840288" y="5143500"/>
          <p14:tracePt t="20933" x="4816475" y="5168900"/>
          <p14:tracePt t="20940" x="4778375" y="5181600"/>
          <p14:tracePt t="20949" x="4752975" y="5243513"/>
          <p14:tracePt t="20957" x="4727575" y="5243513"/>
          <p14:tracePt t="20965" x="4716463" y="5243513"/>
          <p14:tracePt t="20973" x="4678363" y="5256213"/>
          <p14:tracePt t="20983" x="4640263" y="5318125"/>
          <p14:tracePt t="20988" x="4627563" y="5318125"/>
          <p14:tracePt t="20997" x="4591050" y="5318125"/>
          <p14:tracePt t="21005" x="4527550" y="5381625"/>
          <p14:tracePt t="21013" x="4465638" y="5407025"/>
          <p14:tracePt t="21023" x="4340225" y="5443538"/>
          <p14:tracePt t="21029" x="4252913" y="5443538"/>
          <p14:tracePt t="21037" x="4191000" y="5443538"/>
          <p14:tracePt t="21045" x="4178300" y="5443538"/>
          <p14:tracePt t="21053" x="4165600" y="5443538"/>
          <p14:tracePt t="21062" x="4152900" y="5443538"/>
          <p14:tracePt t="21077" x="4140200" y="5443538"/>
          <p14:tracePt t="21157" x="4140200" y="5430838"/>
          <p14:tracePt t="21165" x="4140200" y="5407025"/>
          <p14:tracePt t="21173" x="4140200" y="5394325"/>
          <p14:tracePt t="21181" x="4178300" y="5368925"/>
          <p14:tracePt t="21190" x="4191000" y="5343525"/>
          <p14:tracePt t="21197" x="4214813" y="5305425"/>
          <p14:tracePt t="21205" x="4291013" y="5268913"/>
          <p14:tracePt t="21213" x="4365625" y="5205413"/>
          <p14:tracePt t="21221" x="4465638" y="5156200"/>
          <p14:tracePt t="21233" x="4552950" y="5130800"/>
          <p14:tracePt t="21236" x="4616450" y="5081588"/>
          <p14:tracePt t="21246" x="4652963" y="5068888"/>
          <p14:tracePt t="21261" x="4665663" y="5043488"/>
          <p14:tracePt t="21269" x="4691063" y="5030788"/>
          <p14:tracePt t="21277" x="4691063" y="5018088"/>
          <p14:tracePt t="21285" x="4703763" y="5018088"/>
          <p14:tracePt t="21335" x="4716463" y="5005388"/>
          <p14:tracePt t="21341" x="4727575" y="5005388"/>
          <p14:tracePt t="21349" x="4740275" y="5005388"/>
          <p14:tracePt t="21373" x="4752975" y="5005388"/>
          <p14:tracePt t="21445" x="4765675" y="5005388"/>
          <p14:tracePt t="21453" x="4791075" y="5043488"/>
          <p14:tracePt t="21469" x="4803775" y="5056188"/>
          <p14:tracePt t="21477" x="4816475" y="5056188"/>
          <p14:tracePt t="21511" x="4829175" y="5056188"/>
          <p14:tracePt t="21517" x="4840288" y="5056188"/>
          <p14:tracePt t="21524" x="4878388" y="5030788"/>
          <p14:tracePt t="21533" x="4891088" y="5030788"/>
          <p14:tracePt t="21542" x="4965700" y="5005388"/>
          <p14:tracePt t="21549" x="4965700" y="4992688"/>
          <p14:tracePt t="21557" x="4991100" y="4992688"/>
          <p14:tracePt t="21566" x="5016500" y="4930775"/>
          <p14:tracePt t="21573" x="5078413" y="4892675"/>
          <p14:tracePt t="21581" x="5103813" y="4843463"/>
          <p14:tracePt t="21589" x="5165725" y="4743450"/>
          <p14:tracePt t="21597" x="5165725" y="4679950"/>
          <p14:tracePt t="21607" x="5165725" y="4656138"/>
          <p14:tracePt t="21613" x="5165725" y="4643438"/>
          <p14:tracePt t="21622" x="5165725" y="4630738"/>
          <p14:tracePt t="21629" x="5165725" y="4618038"/>
          <p14:tracePt t="21637" x="5153025" y="4605338"/>
          <p14:tracePt t="21645" x="5153025" y="4592638"/>
          <p14:tracePt t="21661" x="5153025" y="4579938"/>
          <p14:tracePt t="21670" x="5153025" y="4567238"/>
          <p14:tracePt t="21686" x="5153025" y="4554538"/>
          <p14:tracePt t="21717" x="5153025" y="4543425"/>
          <p14:tracePt t="21732" x="5165725" y="4543425"/>
          <p14:tracePt t="21757" x="5165725" y="4530725"/>
          <p14:tracePt t="21855" x="5165725" y="4543425"/>
          <p14:tracePt t="21860" x="5129213" y="4579938"/>
          <p14:tracePt t="21878" x="5091113" y="4630738"/>
          <p14:tracePt t="21885" x="5016500" y="4692650"/>
          <p14:tracePt t="21893" x="4953000" y="4730750"/>
          <p14:tracePt t="21902" x="4840288" y="4830763"/>
          <p14:tracePt t="21909" x="4727575" y="4879975"/>
          <p14:tracePt t="21920" x="4603750" y="4968875"/>
          <p14:tracePt t="21925" x="4552950" y="5005388"/>
          <p14:tracePt t="21933" x="4503738" y="5018088"/>
          <p14:tracePt t="21940" x="4440238" y="5068888"/>
          <p14:tracePt t="21949" x="4427538" y="5068888"/>
          <p14:tracePt t="21957" x="4416425" y="5068888"/>
          <p14:tracePt t="22173" x="4416425" y="5081588"/>
          <p14:tracePt t="22180" x="4416425" y="5118100"/>
          <p14:tracePt t="22190" x="4440238" y="5168900"/>
          <p14:tracePt t="22197" x="4465638" y="5218113"/>
          <p14:tracePt t="22205" x="4527550" y="5281613"/>
          <p14:tracePt t="22213" x="4552950" y="5294313"/>
          <p14:tracePt t="22221" x="4603750" y="5305425"/>
          <p14:tracePt t="22229" x="4616450" y="5305425"/>
          <p14:tracePt t="22237" x="4640263" y="5305425"/>
          <p14:tracePt t="22245" x="4652963" y="5305425"/>
          <p14:tracePt t="22261" x="4665663" y="5305425"/>
          <p14:tracePt t="22350" x="4678363" y="5305425"/>
          <p14:tracePt t="22356" x="4678363" y="5294313"/>
          <p14:tracePt t="22365" x="4678363" y="5281613"/>
          <p14:tracePt t="22381" x="4703763" y="5268913"/>
          <p14:tracePt t="22389" x="4727575" y="5256213"/>
          <p14:tracePt t="22399" x="4765675" y="5243513"/>
          <p14:tracePt t="22405" x="4778375" y="5230813"/>
          <p14:tracePt t="22414" x="4791075" y="5230813"/>
          <p14:tracePt t="22421" x="4803775" y="5230813"/>
          <p14:tracePt t="22429" x="4803775" y="5218113"/>
          <p14:tracePt t="22582" x="4816475" y="5218113"/>
          <p14:tracePt t="22597" x="4852988" y="5218113"/>
          <p14:tracePt t="22606" x="4929188" y="5218113"/>
          <p14:tracePt t="22613" x="5065713" y="5230813"/>
          <p14:tracePt t="22621" x="5153025" y="5243513"/>
          <p14:tracePt t="22628" x="5241925" y="5243513"/>
          <p14:tracePt t="22637" x="5365750" y="5243513"/>
          <p14:tracePt t="22645" x="5454650" y="5243513"/>
          <p14:tracePt t="22653" x="5578475" y="5243513"/>
          <p14:tracePt t="22662" x="5665788" y="5243513"/>
          <p14:tracePt t="22669" x="5791200" y="5243513"/>
          <p14:tracePt t="22677" x="5829300" y="5243513"/>
          <p14:tracePt t="22685" x="5903913" y="5230813"/>
          <p14:tracePt t="22694" x="6029325" y="5194300"/>
          <p14:tracePt t="22701" x="6103938" y="5181600"/>
          <p14:tracePt t="22712" x="6191250" y="5118100"/>
          <p14:tracePt t="22716" x="6291263" y="5068888"/>
          <p14:tracePt t="22725" x="6329363" y="5056188"/>
          <p14:tracePt t="22732" x="6342063" y="5043488"/>
          <p14:tracePt t="22884" x="6342063" y="5068888"/>
          <p14:tracePt t="22893" x="6342063" y="5081588"/>
          <p14:tracePt t="22900" x="6367463" y="5118100"/>
          <p14:tracePt t="22941" x="6367463" y="5143500"/>
          <p14:tracePt t="22949" x="6367463" y="5168900"/>
          <p14:tracePt t="22957" x="6354763" y="5205413"/>
          <p14:tracePt t="22982" x="6354763" y="5218113"/>
          <p14:tracePt t="22997" x="6354763" y="5230813"/>
          <p14:tracePt t="23029" x="6367463" y="5230813"/>
          <p14:tracePt t="23037" x="6380163" y="5230813"/>
          <p14:tracePt t="23053" x="6391275" y="5243513"/>
          <p14:tracePt t="23061" x="6403975" y="5243513"/>
          <p14:tracePt t="23069" x="6429375" y="5243513"/>
          <p14:tracePt t="23077" x="6503988" y="5205413"/>
          <p14:tracePt t="23087" x="6692900" y="5168900"/>
          <p14:tracePt t="23093" x="6967538" y="5105400"/>
          <p14:tracePt t="23101" x="7254875" y="4981575"/>
          <p14:tracePt t="23109" x="7493000" y="4981575"/>
          <p14:tracePt t="23116" x="7767638" y="4892675"/>
          <p14:tracePt t="23125" x="8054975" y="4856163"/>
          <p14:tracePt t="23133" x="8143875" y="4843463"/>
          <p14:tracePt t="23141" x="8418513" y="4818063"/>
          <p14:tracePt t="23149" x="8680450" y="4818063"/>
          <p14:tracePt t="23157" x="8893175" y="4818063"/>
          <p14:tracePt t="23165" x="9018588" y="4768850"/>
          <p14:tracePt t="23518" x="8893175" y="4092575"/>
          <p14:tracePt t="23525" x="8643938" y="4092575"/>
          <p14:tracePt t="23533" x="8431213" y="4092575"/>
          <p14:tracePt t="23541" x="8305800" y="4092575"/>
          <p14:tracePt t="23548" x="8231188" y="4092575"/>
          <p14:tracePt t="23573" x="8205788" y="4092575"/>
          <p14:tracePt t="23581" x="8118475" y="4041775"/>
          <p14:tracePt t="23588" x="8067675" y="4005263"/>
          <p14:tracePt t="23597" x="8043863" y="3979863"/>
          <p14:tracePt t="23607" x="8031163" y="3967163"/>
          <p14:tracePt t="23613" x="8005763" y="3954463"/>
          <p14:tracePt t="23621" x="7954963" y="3929063"/>
          <p14:tracePt t="23629" x="7831138" y="3854450"/>
          <p14:tracePt t="23637" x="7693025" y="3792538"/>
          <p14:tracePt t="23645" x="7542213" y="3703638"/>
          <p14:tracePt t="23654" x="7342188" y="3590925"/>
          <p14:tracePt t="23661" x="7218363" y="3541713"/>
          <p14:tracePt t="23670" x="7067550" y="3441700"/>
          <p14:tracePt t="23677" x="6905625" y="3354388"/>
          <p14:tracePt t="23684" x="6842125" y="3278188"/>
          <p14:tracePt t="23693" x="6829425" y="3241675"/>
          <p14:tracePt t="23701" x="6829425" y="3216275"/>
          <p14:tracePt t="23712" x="6829425" y="3203575"/>
          <p14:tracePt t="23717" x="6854825" y="3178175"/>
          <p14:tracePt t="23725" x="6880225" y="3128963"/>
          <p14:tracePt t="23732" x="6954838" y="3090863"/>
          <p14:tracePt t="23741" x="7067550" y="3065463"/>
          <p14:tracePt t="23749" x="7218363" y="3065463"/>
          <p14:tracePt t="23756" x="7342188" y="3065463"/>
          <p14:tracePt t="23764" x="7493000" y="3065463"/>
          <p14:tracePt t="23775" x="7642225" y="3065463"/>
          <p14:tracePt t="23781" x="7818438" y="3065463"/>
          <p14:tracePt t="23789" x="7905750" y="3065463"/>
          <p14:tracePt t="23797" x="8005763" y="3065463"/>
          <p14:tracePt t="23805" x="8105775" y="3078163"/>
          <p14:tracePt t="23816" x="8167688" y="3090863"/>
          <p14:tracePt t="23821" x="8243888" y="3103563"/>
          <p14:tracePt t="23829" x="8331200" y="3128963"/>
          <p14:tracePt t="23837" x="8380413" y="3141663"/>
          <p14:tracePt t="23845" x="8443913" y="3154363"/>
          <p14:tracePt t="23853" x="8569325" y="3216275"/>
          <p14:tracePt t="23860" x="8693150" y="3254375"/>
          <p14:tracePt t="23869" x="8805863" y="3254375"/>
          <p14:tracePt t="23878" x="8931275" y="3267075"/>
          <p14:tracePt t="23885" x="9105900" y="33035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846AA-F7E4-4E33-8E29-9D2BD34C090A}" type="slidenum">
              <a:rPr lang="ar-SA" smtClean="0">
                <a:latin typeface="Arial" charset="0"/>
                <a:cs typeface="Arial" charset="0"/>
              </a:rPr>
              <a:pPr/>
              <a:t>11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914400"/>
          </a:xfrm>
        </p:spPr>
        <p:txBody>
          <a:bodyPr/>
          <a:lstStyle/>
          <a:p>
            <a:pPr algn="l" eaLnBrk="1" hangingPunct="1"/>
            <a:r>
              <a:rPr lang="en-GB" sz="2800" b="1" i="1" dirty="0">
                <a:solidFill>
                  <a:schemeClr val="accent2"/>
                </a:solidFill>
              </a:rPr>
              <a:t>K</a:t>
            </a:r>
            <a:r>
              <a:rPr lang="en-GB" sz="2800" b="1" dirty="0">
                <a:solidFill>
                  <a:schemeClr val="accent2"/>
                </a:solidFill>
              </a:rPr>
              <a:t>-Means </a:t>
            </a:r>
            <a:r>
              <a:rPr lang="en-GB" sz="2800" b="1" dirty="0">
                <a:solidFill>
                  <a:srgbClr val="0033CC"/>
                </a:solidFill>
              </a:rPr>
              <a:t>Algorithm:</a:t>
            </a:r>
            <a:r>
              <a:rPr lang="en-GB" sz="3200" b="1" dirty="0">
                <a:solidFill>
                  <a:srgbClr val="0033CC"/>
                </a:solidFill>
              </a:rPr>
              <a:t> </a:t>
            </a:r>
            <a:r>
              <a:rPr lang="en-GB" sz="2400" b="1" dirty="0">
                <a:solidFill>
                  <a:srgbClr val="008080"/>
                </a:solidFill>
              </a:rPr>
              <a:t>Discussion </a:t>
            </a:r>
            <a:r>
              <a:rPr lang="en-GB" sz="2400" b="1">
                <a:solidFill>
                  <a:srgbClr val="008080"/>
                </a:solidFill>
              </a:rPr>
              <a:t>of</a:t>
            </a:r>
            <a:r>
              <a:rPr lang="en-GB" sz="3200" b="1">
                <a:solidFill>
                  <a:srgbClr val="008080"/>
                </a:solidFill>
              </a:rPr>
              <a:t> </a:t>
            </a:r>
            <a:r>
              <a:rPr lang="en-GB" sz="2400" b="1">
                <a:solidFill>
                  <a:srgbClr val="008080"/>
                </a:solidFill>
              </a:rPr>
              <a:t>Example </a:t>
            </a:r>
            <a:r>
              <a:rPr lang="en-GB" sz="2400" b="1" dirty="0">
                <a:solidFill>
                  <a:srgbClr val="008080"/>
                </a:solidFill>
              </a:rPr>
              <a:t>1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077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>
                <a:latin typeface="Times New Roman" pitchFamily="18" charset="0"/>
              </a:rPr>
              <a:t>When we consider point 3, suppose it is closer to 1, so 3 joins the cluster of 1, whose centroid moves to the point indicated as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a</a:t>
            </a:r>
            <a:r>
              <a:rPr lang="en-GB" sz="2000" dirty="0">
                <a:latin typeface="Times New Roman" pitchFamily="18" charset="0"/>
              </a:rPr>
              <a:t>. </a:t>
            </a:r>
          </a:p>
          <a:p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</a:rPr>
              <a:t>Suppose that when we assign 4, we find that 4 is closer to 2 than to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a</a:t>
            </a:r>
            <a:r>
              <a:rPr lang="en-GB" sz="2000" dirty="0">
                <a:latin typeface="Times New Roman" pitchFamily="18" charset="0"/>
              </a:rPr>
              <a:t>, so 4 joins 2 in its cluster, whose </a:t>
            </a:r>
            <a:r>
              <a:rPr lang="en-GB" sz="2000" dirty="0" err="1">
                <a:latin typeface="Times New Roman" pitchFamily="18" charset="0"/>
              </a:rPr>
              <a:t>center</a:t>
            </a:r>
            <a:r>
              <a:rPr lang="en-GB" sz="2000" dirty="0">
                <a:latin typeface="Times New Roman" pitchFamily="18" charset="0"/>
              </a:rPr>
              <a:t> thus moves to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b</a:t>
            </a:r>
            <a:r>
              <a:rPr lang="en-GB" sz="2000" dirty="0">
                <a:latin typeface="Times New Roman" pitchFamily="18" charset="0"/>
              </a:rPr>
              <a:t>. </a:t>
            </a:r>
          </a:p>
          <a:p>
            <a:endParaRPr lang="en-GB" sz="2000" dirty="0">
              <a:latin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</a:rPr>
              <a:t>Finally, 5 is closer to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a </a:t>
            </a:r>
            <a:r>
              <a:rPr lang="en-GB" sz="2000" dirty="0">
                <a:latin typeface="Times New Roman" pitchFamily="18" charset="0"/>
              </a:rPr>
              <a:t>than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b</a:t>
            </a:r>
            <a:r>
              <a:rPr lang="en-GB" sz="2000" dirty="0">
                <a:latin typeface="Times New Roman" pitchFamily="18" charset="0"/>
              </a:rPr>
              <a:t>, so it joins the cluster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{1; 3}</a:t>
            </a:r>
            <a:r>
              <a:rPr lang="en-GB" sz="2000" dirty="0">
                <a:latin typeface="Times New Roman" pitchFamily="18" charset="0"/>
              </a:rPr>
              <a:t>, whose centroid moves to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993300"/>
                </a:solidFill>
                <a:latin typeface="Times New Roman" pitchFamily="18" charset="0"/>
              </a:rPr>
              <a:t>c</a:t>
            </a:r>
            <a:r>
              <a:rPr lang="en-GB" sz="2000" dirty="0">
                <a:latin typeface="Times New Roman" pitchFamily="18" charset="0"/>
              </a:rPr>
              <a:t>. </a:t>
            </a:r>
          </a:p>
          <a:p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1408" x="8943975" y="4579938"/>
          <p14:tracePt t="1419" x="8780463" y="4630738"/>
          <p14:tracePt t="1424" x="8631238" y="4692650"/>
          <p14:tracePt t="1432" x="8431213" y="4756150"/>
          <p14:tracePt t="1440" x="8218488" y="4779963"/>
          <p14:tracePt t="1448" x="7954963" y="4805363"/>
          <p14:tracePt t="1456" x="7780338" y="4805363"/>
          <p14:tracePt t="1465" x="7593013" y="4818063"/>
          <p14:tracePt t="1472" x="7405688" y="4818063"/>
          <p14:tracePt t="1483" x="7254875" y="4818063"/>
          <p14:tracePt t="1487" x="7105650" y="4818063"/>
          <p14:tracePt t="1496" x="6905625" y="4818063"/>
          <p14:tracePt t="1504" x="6767513" y="4818063"/>
          <p14:tracePt t="1512" x="6604000" y="4818063"/>
          <p14:tracePt t="1521" x="6454775" y="4779963"/>
          <p14:tracePt t="1528" x="6342063" y="4756150"/>
          <p14:tracePt t="1536" x="6291263" y="4756150"/>
          <p14:tracePt t="1544" x="6180138" y="4718050"/>
          <p14:tracePt t="1555" x="6029325" y="4692650"/>
          <p14:tracePt t="1560" x="5878513" y="4667250"/>
          <p14:tracePt t="1593" x="5454650" y="4467225"/>
          <p14:tracePt t="1600" x="5391150" y="4405313"/>
          <p14:tracePt t="1608" x="5365750" y="4367213"/>
          <p14:tracePt t="1616" x="5316538" y="4330700"/>
          <p14:tracePt t="1624" x="5291138" y="4254500"/>
          <p14:tracePt t="1631" x="5241925" y="4179888"/>
          <p14:tracePt t="1642" x="5216525" y="4092575"/>
          <p14:tracePt t="1648" x="5165725" y="3954463"/>
          <p14:tracePt t="1656" x="5116513" y="3816350"/>
          <p14:tracePt t="1664" x="5003800" y="3667125"/>
          <p14:tracePt t="1672" x="4916488" y="3529013"/>
          <p14:tracePt t="1679" x="4878388" y="3467100"/>
          <p14:tracePt t="1690" x="4778375" y="3290888"/>
          <p14:tracePt t="1696" x="4616450" y="3054350"/>
          <p14:tracePt t="1704" x="4491038" y="2890838"/>
          <p14:tracePt t="1711" x="4365625" y="2728913"/>
          <p14:tracePt t="1720" x="4252913" y="2552700"/>
          <p14:tracePt t="1728" x="4191000" y="2427288"/>
          <p14:tracePt t="1736" x="4103688" y="2290763"/>
          <p14:tracePt t="1744" x="4090988" y="2165350"/>
          <p14:tracePt t="1753" x="4090988" y="2039938"/>
          <p14:tracePt t="1760" x="4090988" y="1901825"/>
          <p14:tracePt t="1768" x="4090988" y="1776413"/>
          <p14:tracePt t="1776" x="4090988" y="1676400"/>
          <p14:tracePt t="1784" x="4090988" y="1601788"/>
          <p14:tracePt t="1794" x="4114800" y="1552575"/>
          <p14:tracePt t="1801" x="4165600" y="1439863"/>
          <p14:tracePt t="1808" x="4227513" y="1339850"/>
          <p14:tracePt t="1815" x="4278313" y="1238250"/>
          <p14:tracePt t="1824" x="4327525" y="1214438"/>
          <p14:tracePt t="1832" x="4403725" y="1150938"/>
          <p14:tracePt t="1841" x="4478338" y="1089025"/>
          <p14:tracePt t="1848" x="4540250" y="1038225"/>
          <p14:tracePt t="1856" x="4627563" y="1001713"/>
          <p14:tracePt t="1864" x="4765675" y="989013"/>
          <p14:tracePt t="1872" x="4891088" y="989013"/>
          <p14:tracePt t="1881" x="5016500" y="989013"/>
          <p14:tracePt t="1888" x="5165725" y="989013"/>
          <p14:tracePt t="1899" x="5341938" y="1025525"/>
          <p14:tracePt t="1904" x="5478463" y="1101725"/>
          <p14:tracePt t="1912" x="5629275" y="1150938"/>
          <p14:tracePt t="1920" x="5778500" y="1250950"/>
          <p14:tracePt t="1929" x="5891213" y="1376363"/>
          <p14:tracePt t="1936" x="6016625" y="1476375"/>
          <p14:tracePt t="1946" x="6129338" y="1589088"/>
          <p14:tracePt t="1952" x="6216650" y="1727200"/>
          <p14:tracePt t="1962" x="6242050" y="1789113"/>
          <p14:tracePt t="1969" x="6391275" y="2052638"/>
          <p14:tracePt t="1976" x="6480175" y="2252663"/>
          <p14:tracePt t="1984" x="6580188" y="2478088"/>
          <p14:tracePt t="1992" x="6692900" y="2690813"/>
          <p14:tracePt t="2002" x="6842125" y="2978150"/>
          <p14:tracePt t="2007" x="6929438" y="3141663"/>
          <p14:tracePt t="2015" x="6980238" y="3290888"/>
          <p14:tracePt t="2023" x="7029450" y="3403600"/>
          <p14:tracePt t="2031" x="7067550" y="3554413"/>
          <p14:tracePt t="2041" x="7080250" y="3667125"/>
          <p14:tracePt t="2047" x="7080250" y="3792538"/>
          <p14:tracePt t="2056" x="7080250" y="3941763"/>
          <p14:tracePt t="2063" x="7080250" y="4079875"/>
          <p14:tracePt t="2072" x="7067550" y="4230688"/>
          <p14:tracePt t="2080" x="7016750" y="4341813"/>
          <p14:tracePt t="2088" x="6992938" y="4454525"/>
          <p14:tracePt t="2096" x="6880225" y="4543425"/>
          <p14:tracePt t="2107" x="6842125" y="4592638"/>
          <p14:tracePt t="2112" x="6692900" y="4730750"/>
          <p14:tracePt t="2121" x="6616700" y="4818063"/>
          <p14:tracePt t="2128" x="6516688" y="4918075"/>
          <p14:tracePt t="2137" x="6429375" y="4956175"/>
          <p14:tracePt t="2144" x="6316663" y="4956175"/>
          <p14:tracePt t="2153" x="6254750" y="4956175"/>
          <p14:tracePt t="2160" x="6180138" y="4956175"/>
          <p14:tracePt t="2169" x="6091238" y="4930775"/>
          <p14:tracePt t="2175" x="5991225" y="4868863"/>
          <p14:tracePt t="2184" x="5878513" y="4792663"/>
          <p14:tracePt t="2192" x="5741988" y="4679950"/>
          <p14:tracePt t="2200" x="5591175" y="4530725"/>
          <p14:tracePt t="2210" x="5403850" y="4341813"/>
          <p14:tracePt t="2216" x="5191125" y="4129088"/>
          <p14:tracePt t="2224" x="4991100" y="3929063"/>
          <p14:tracePt t="2232" x="4829175" y="3792538"/>
          <p14:tracePt t="2240" x="4603750" y="3567113"/>
          <p14:tracePt t="2248" x="4503738" y="3467100"/>
          <p14:tracePt t="2256" x="4314825" y="3216275"/>
          <p14:tracePt t="2264" x="4014788" y="2890838"/>
          <p14:tracePt t="2274" x="3840163" y="2690813"/>
          <p14:tracePt t="2280" x="3802063" y="2516188"/>
          <p14:tracePt t="2288" x="3790950" y="2365375"/>
          <p14:tracePt t="2296" x="3790950" y="2178050"/>
          <p14:tracePt t="2304" x="3814763" y="1965325"/>
          <p14:tracePt t="2315" x="3902075" y="1801813"/>
          <p14:tracePt t="2320" x="4090988" y="1627188"/>
          <p14:tracePt t="2328" x="4227513" y="1501775"/>
          <p14:tracePt t="2336" x="4403725" y="1414463"/>
          <p14:tracePt t="2344" x="4603750" y="1350963"/>
          <p14:tracePt t="2352" x="4816475" y="1314450"/>
          <p14:tracePt t="2360" x="5029200" y="1289050"/>
          <p14:tracePt t="2368" x="5291138" y="1289050"/>
          <p14:tracePt t="2377" x="5654675" y="1301750"/>
          <p14:tracePt t="2384" x="5803900" y="1327150"/>
          <p14:tracePt t="2392" x="6129338" y="1501775"/>
          <p14:tracePt t="2400" x="6629400" y="1752600"/>
          <p14:tracePt t="2408" x="6980238" y="1978025"/>
          <p14:tracePt t="2419" x="7142163" y="2078038"/>
          <p14:tracePt t="2424" x="7267575" y="2214563"/>
          <p14:tracePt t="2432" x="7405688" y="2365375"/>
          <p14:tracePt t="2440" x="7593013" y="2552700"/>
          <p14:tracePt t="2448" x="7742238" y="2716213"/>
          <p14:tracePt t="2456" x="7867650" y="2890838"/>
          <p14:tracePt t="2465" x="7918450" y="3065463"/>
          <p14:tracePt t="2472" x="7967663" y="3203575"/>
          <p14:tracePt t="2482" x="7993063" y="3378200"/>
          <p14:tracePt t="2488" x="8018463" y="3529013"/>
          <p14:tracePt t="2497" x="8018463" y="3616325"/>
          <p14:tracePt t="2504" x="8018463" y="3767138"/>
          <p14:tracePt t="2512" x="8018463" y="3892550"/>
          <p14:tracePt t="2520" x="8018463" y="4067175"/>
          <p14:tracePt t="2528" x="8018463" y="4117975"/>
          <p14:tracePt t="2536" x="8018463" y="4241800"/>
          <p14:tracePt t="2545" x="7980363" y="4379913"/>
          <p14:tracePt t="2552" x="7931150" y="4518025"/>
          <p14:tracePt t="2560" x="7867650" y="4605338"/>
          <p14:tracePt t="2568" x="7818438" y="4743450"/>
          <p14:tracePt t="2576" x="7693025" y="4868863"/>
          <p14:tracePt t="2586" x="7593013" y="4981575"/>
          <p14:tracePt t="2592" x="7442200" y="5092700"/>
          <p14:tracePt t="2600" x="7229475" y="5205413"/>
          <p14:tracePt t="2609" x="7042150" y="5218113"/>
          <p14:tracePt t="2616" x="6854825" y="5218113"/>
          <p14:tracePt t="2625" x="6654800" y="5218113"/>
          <p14:tracePt t="2632" x="6529388" y="5218113"/>
          <p14:tracePt t="2641" x="6380163" y="5194300"/>
          <p14:tracePt t="2648" x="6203950" y="5105400"/>
          <p14:tracePt t="2656" x="6016625" y="4956175"/>
          <p14:tracePt t="2664" x="5954713" y="4918075"/>
          <p14:tracePt t="2672" x="5741988" y="4768850"/>
          <p14:tracePt t="2680" x="5603875" y="4605338"/>
          <p14:tracePt t="2691" x="5465763" y="4443413"/>
          <p14:tracePt t="2696" x="5265738" y="4267200"/>
          <p14:tracePt t="2704" x="5040313" y="3992563"/>
          <p14:tracePt t="2712" x="4903788" y="3854450"/>
          <p14:tracePt t="2720" x="4816475" y="3679825"/>
          <p14:tracePt t="2728" x="4627563" y="3341688"/>
          <p14:tracePt t="2736" x="4465638" y="2978150"/>
          <p14:tracePt t="2744" x="4252913" y="2590800"/>
          <p14:tracePt t="2752" x="4065588" y="2252663"/>
          <p14:tracePt t="2760" x="4065588" y="2078038"/>
          <p14:tracePt t="2768" x="4065588" y="1914525"/>
          <p14:tracePt t="2776" x="4114800" y="1752600"/>
          <p14:tracePt t="2784" x="4214813" y="1576388"/>
          <p14:tracePt t="2794" x="4327525" y="1439863"/>
          <p14:tracePt t="2800" x="4491038" y="1276350"/>
          <p14:tracePt t="2808" x="4552950" y="1214438"/>
          <p14:tracePt t="2815" x="4727575" y="1125538"/>
          <p14:tracePt t="2824" x="4865688" y="1025525"/>
          <p14:tracePt t="2832" x="5103813" y="989013"/>
          <p14:tracePt t="2841" x="5416550" y="989013"/>
          <p14:tracePt t="2848" x="5891213" y="989013"/>
          <p14:tracePt t="2856" x="6454775" y="1114425"/>
          <p14:tracePt t="2864" x="7218363" y="1463675"/>
          <p14:tracePt t="2872" x="7767638" y="1789113"/>
          <p14:tracePt t="2880" x="8118475" y="2039938"/>
          <p14:tracePt t="2888" x="8569325" y="2403475"/>
          <p14:tracePt t="2898" x="8731250" y="2565400"/>
          <p14:tracePt t="2904" x="8869363" y="2778125"/>
          <p14:tracePt t="2912" x="8931275" y="2965450"/>
          <p14:tracePt t="2920" x="8993188" y="3165475"/>
          <p14:tracePt t="2928" x="9005888" y="3341688"/>
          <p14:tracePt t="2936" x="9005888" y="3467100"/>
          <p14:tracePt t="2944" x="9005888" y="3554413"/>
          <p14:tracePt t="2952" x="8982075" y="3741738"/>
          <p14:tracePt t="2961" x="8969375" y="3916363"/>
          <p14:tracePt t="2968" x="8869363" y="4041775"/>
          <p14:tracePt t="2976" x="8793163" y="4217988"/>
          <p14:tracePt t="2986" x="8705850" y="4392613"/>
          <p14:tracePt t="2992" x="8580438" y="4554538"/>
          <p14:tracePt t="3002" x="8393113" y="4705350"/>
          <p14:tracePt t="3008" x="8256588" y="4818063"/>
          <p14:tracePt t="3016" x="8031163" y="4918075"/>
          <p14:tracePt t="3023" x="7754938" y="4943475"/>
          <p14:tracePt t="3032" x="7493000" y="4943475"/>
          <p14:tracePt t="3040" x="7280275" y="4943475"/>
          <p14:tracePt t="3048" x="7067550" y="4943475"/>
          <p14:tracePt t="3056" x="6867525" y="4918075"/>
          <p14:tracePt t="3065" x="6680200" y="4879975"/>
          <p14:tracePt t="3072" x="6516688" y="4792663"/>
          <p14:tracePt t="3080" x="6367463" y="4705350"/>
          <p14:tracePt t="3089" x="6316663" y="4643438"/>
          <p14:tracePt t="3096" x="6203950" y="4543425"/>
          <p14:tracePt t="3107" x="6054725" y="4405313"/>
          <p14:tracePt t="3112" x="5929313" y="4241800"/>
          <p14:tracePt t="3121" x="5791200" y="4079875"/>
          <p14:tracePt t="3128" x="5716588" y="3929063"/>
          <p14:tracePt t="3137" x="5616575" y="3754438"/>
          <p14:tracePt t="3144" x="5503863" y="3541713"/>
          <p14:tracePt t="3154" x="5391150" y="3341688"/>
          <p14:tracePt t="3160" x="5278438" y="3128963"/>
          <p14:tracePt t="3169" x="5229225" y="2916238"/>
          <p14:tracePt t="3176" x="5203825" y="2740025"/>
          <p14:tracePt t="3184" x="5216525" y="2527300"/>
          <p14:tracePt t="3192" x="5265738" y="2378075"/>
          <p14:tracePt t="3200" x="5341938" y="2278063"/>
          <p14:tracePt t="3211" x="5491163" y="2139950"/>
          <p14:tracePt t="3216" x="5641975" y="2027238"/>
          <p14:tracePt t="3224" x="5691188" y="2001838"/>
          <p14:tracePt t="3232" x="5829300" y="1939925"/>
          <p14:tracePt t="3240" x="6029325" y="1876425"/>
          <p14:tracePt t="3248" x="6216650" y="1876425"/>
          <p14:tracePt t="3257" x="6467475" y="1939925"/>
          <p14:tracePt t="3264" x="6892925" y="2152650"/>
          <p14:tracePt t="3274" x="7354888" y="2427288"/>
          <p14:tracePt t="3280" x="7754938" y="2728913"/>
          <p14:tracePt t="3289" x="7967663" y="2928938"/>
          <p14:tracePt t="3296" x="8118475" y="3116263"/>
          <p14:tracePt t="3305" x="8243888" y="3290888"/>
          <p14:tracePt t="3312" x="8293100" y="3454400"/>
          <p14:tracePt t="3320" x="8393113" y="3703638"/>
          <p14:tracePt t="3328" x="8405813" y="3916363"/>
          <p14:tracePt t="3336" x="8405813" y="4129088"/>
          <p14:tracePt t="3344" x="8405813" y="4454525"/>
          <p14:tracePt t="3352" x="8405813" y="4656138"/>
          <p14:tracePt t="3360" x="8380413" y="4918075"/>
          <p14:tracePt t="3368" x="8367713" y="4968875"/>
          <p14:tracePt t="3377" x="8293100" y="5218113"/>
          <p14:tracePt t="3384" x="8180388" y="5418138"/>
          <p14:tracePt t="3392" x="8093075" y="5518150"/>
          <p14:tracePt t="3400" x="8005763" y="5619750"/>
          <p14:tracePt t="3408" x="7867650" y="5707063"/>
          <p14:tracePt t="3420" x="7767638" y="5794375"/>
          <p14:tracePt t="3424" x="7642225" y="5856288"/>
          <p14:tracePt t="3432" x="7531100" y="5894388"/>
          <p14:tracePt t="3440" x="7342188" y="5881688"/>
          <p14:tracePt t="3448" x="7167563" y="5881688"/>
          <p14:tracePt t="3456" x="6929438" y="5868988"/>
          <p14:tracePt t="3465" x="6716713" y="5743575"/>
          <p14:tracePt t="3472" x="6467475" y="5607050"/>
          <p14:tracePt t="3482" x="6229350" y="5407025"/>
          <p14:tracePt t="3488" x="6029325" y="5205413"/>
          <p14:tracePt t="3496" x="5903913" y="5068888"/>
          <p14:tracePt t="3504" x="5829300" y="4968875"/>
          <p14:tracePt t="3512" x="5629275" y="4768850"/>
          <p14:tracePt t="3521" x="5403850" y="4430713"/>
          <p14:tracePt t="3528" x="5253038" y="4129088"/>
          <p14:tracePt t="3536" x="5065713" y="3716338"/>
          <p14:tracePt t="3544" x="4940300" y="3203575"/>
          <p14:tracePt t="3552" x="4852988" y="2941638"/>
          <p14:tracePt t="3560" x="4852988" y="2703513"/>
          <p14:tracePt t="3568" x="4891088" y="2516188"/>
          <p14:tracePt t="3576" x="4965700" y="2314575"/>
          <p14:tracePt t="3586" x="5103813" y="2178050"/>
          <p14:tracePt t="3592" x="5229225" y="2014538"/>
          <p14:tracePt t="3600" x="5353050" y="1852613"/>
          <p14:tracePt t="3608" x="5565775" y="1714500"/>
          <p14:tracePt t="3616" x="5942013" y="1652588"/>
          <p14:tracePt t="3625" x="6380163" y="1652588"/>
          <p14:tracePt t="3632" x="6867525" y="1663700"/>
          <p14:tracePt t="3641" x="7392988" y="1827213"/>
          <p14:tracePt t="3648" x="7505700" y="1876425"/>
          <p14:tracePt t="3656" x="7967663" y="2114550"/>
          <p14:tracePt t="3664" x="8143875" y="2239963"/>
          <p14:tracePt t="3672" x="8343900" y="2439988"/>
          <p14:tracePt t="3680" x="8543925" y="2640013"/>
          <p14:tracePt t="3690" x="8680450" y="2803525"/>
          <p14:tracePt t="3696" x="8780463" y="2978150"/>
          <p14:tracePt t="3704" x="8869363" y="3178175"/>
          <p14:tracePt t="3712" x="8856663" y="3390900"/>
          <p14:tracePt t="3720" x="8869363" y="3654425"/>
          <p14:tracePt t="3728" x="8869363" y="3867150"/>
          <p14:tracePt t="3736" x="8856663" y="4167188"/>
          <p14:tracePt t="3744" x="8805863" y="4367213"/>
          <p14:tracePt t="3753" x="8769350" y="4605338"/>
          <p14:tracePt t="3760" x="8605838" y="4892675"/>
          <p14:tracePt t="3768" x="8469313" y="5105400"/>
          <p14:tracePt t="3777" x="8256588" y="5356225"/>
          <p14:tracePt t="3784" x="8193088" y="5443538"/>
          <p14:tracePt t="3793" x="7905750" y="5694363"/>
          <p14:tracePt t="3800" x="7731125" y="5794375"/>
          <p14:tracePt t="3808" x="7454900" y="5856288"/>
          <p14:tracePt t="3816" x="7180263" y="5843588"/>
          <p14:tracePt t="3824" x="6954838" y="5768975"/>
          <p14:tracePt t="3833" x="6829425" y="5656263"/>
          <p14:tracePt t="3840" x="6767513" y="5530850"/>
          <p14:tracePt t="3848" x="6767513" y="5468938"/>
          <p14:tracePt t="3857" x="6780213" y="5418138"/>
          <p14:tracePt t="4048" x="6780213" y="5430838"/>
          <p14:tracePt t="4056" x="6767513" y="5443538"/>
          <p14:tracePt t="4064" x="6729413" y="5507038"/>
          <p14:tracePt t="4072" x="6704013" y="5530850"/>
          <p14:tracePt t="4080" x="6692900" y="5530850"/>
          <p14:tracePt t="4090" x="6692900" y="5543550"/>
          <p14:tracePt t="4096" x="6680200" y="5556250"/>
          <p14:tracePt t="4107" x="6680200" y="5568950"/>
          <p14:tracePt t="4112" x="6654800" y="5594350"/>
          <p14:tracePt t="4121" x="6642100" y="5619750"/>
          <p14:tracePt t="4136" x="6629400" y="5630863"/>
          <p14:tracePt t="4152" x="6616700" y="5630863"/>
          <p14:tracePt t="4160" x="6616700" y="5643563"/>
          <p14:tracePt t="4169" x="6604000" y="5656263"/>
          <p14:tracePt t="4176" x="6604000" y="5668963"/>
          <p14:tracePt t="4464" x="6604000" y="5656263"/>
          <p14:tracePt t="4472" x="6616700" y="5630863"/>
          <p14:tracePt t="4481" x="6654800" y="5594350"/>
          <p14:tracePt t="4488" x="6680200" y="5568950"/>
          <p14:tracePt t="4496" x="6680200" y="5543550"/>
          <p14:tracePt t="4504" x="6704013" y="5518150"/>
          <p14:tracePt t="4521" x="6704013" y="5507038"/>
          <p14:tracePt t="4528" x="6742113" y="5481638"/>
          <p14:tracePt t="4536" x="6754813" y="5468938"/>
          <p14:tracePt t="4561" x="6767513" y="5468938"/>
          <p14:tracePt t="4568" x="6780213" y="5468938"/>
          <p14:tracePt t="4576" x="6792913" y="5456238"/>
          <p14:tracePt t="4586" x="6805613" y="5456238"/>
          <p14:tracePt t="4592" x="6829425" y="5443538"/>
          <p14:tracePt t="4600" x="6842125" y="5430838"/>
          <p14:tracePt t="4609" x="6867525" y="5407025"/>
          <p14:tracePt t="4640" x="6880225" y="5407025"/>
          <p14:tracePt t="4664" x="6892925" y="5407025"/>
          <p14:tracePt t="4672" x="6905625" y="5381625"/>
          <p14:tracePt t="4682" x="6954838" y="5356225"/>
          <p14:tracePt t="4690" x="6992938" y="5330825"/>
          <p14:tracePt t="4696" x="7005638" y="5330825"/>
          <p14:tracePt t="4704" x="7016750" y="5318125"/>
          <p14:tracePt t="4712" x="7042150" y="5318125"/>
          <p14:tracePt t="4720" x="7054850" y="5318125"/>
          <p14:tracePt t="4728" x="7118350" y="5294313"/>
          <p14:tracePt t="4736" x="7118350" y="5281613"/>
          <p14:tracePt t="4744" x="7129463" y="5281613"/>
          <p14:tracePt t="4752" x="7142163" y="5268913"/>
          <p14:tracePt t="5888" x="7154863" y="5268913"/>
          <p14:tracePt t="5898" x="7254875" y="5268913"/>
          <p14:tracePt t="5903" x="7267575" y="5268913"/>
          <p14:tracePt t="5937" x="7280275" y="5268913"/>
          <p14:tracePt t="5952" x="7292975" y="5268913"/>
          <p14:tracePt t="5960" x="7305675" y="5268913"/>
          <p14:tracePt t="6288" x="7318375" y="5256213"/>
          <p14:tracePt t="6295" x="7329488" y="5243513"/>
          <p14:tracePt t="6304" x="7367588" y="5218113"/>
          <p14:tracePt t="6312" x="7405688" y="5194300"/>
          <p14:tracePt t="6320" x="7418388" y="5194300"/>
          <p14:tracePt t="6328" x="7429500" y="5181600"/>
          <p14:tracePt t="6336" x="7467600" y="5168900"/>
          <p14:tracePt t="6344" x="7505700" y="5168900"/>
          <p14:tracePt t="6353" x="7554913" y="5156200"/>
          <p14:tracePt t="6360" x="7593013" y="5156200"/>
          <p14:tracePt t="6368" x="7605713" y="5156200"/>
          <p14:tracePt t="6377" x="7642225" y="5156200"/>
          <p14:tracePt t="6384" x="7742238" y="5156200"/>
          <p14:tracePt t="6392" x="7754938" y="5156200"/>
          <p14:tracePt t="6400" x="7880350" y="5156200"/>
          <p14:tracePt t="6408" x="7931150" y="5118100"/>
          <p14:tracePt t="6419" x="7980363" y="5081588"/>
          <p14:tracePt t="6424" x="7993063" y="5068888"/>
          <p14:tracePt t="6433" x="8031163" y="5030788"/>
          <p14:tracePt t="6439" x="8067675" y="4992688"/>
          <p14:tracePt t="6449" x="8067675" y="4981575"/>
          <p14:tracePt t="6456" x="8043863" y="4981575"/>
          <p14:tracePt t="6720" x="8031163" y="4981575"/>
          <p14:tracePt t="6728" x="8018463" y="4981575"/>
          <p14:tracePt t="6736" x="7980363" y="4968875"/>
          <p14:tracePt t="6745" x="7943850" y="4930775"/>
          <p14:tracePt t="6752" x="7931150" y="4918075"/>
          <p14:tracePt t="6760" x="7918450" y="4918075"/>
          <p14:tracePt t="6768" x="7918450" y="4905375"/>
          <p14:tracePt t="6777" x="7918450" y="4892675"/>
          <p14:tracePt t="6856" x="7918450" y="4879975"/>
          <p14:tracePt t="6864" x="7918450" y="4868863"/>
          <p14:tracePt t="6872" x="7931150" y="4868863"/>
          <p14:tracePt t="6880" x="7931150" y="4856163"/>
          <p14:tracePt t="6888" x="7943850" y="4856163"/>
          <p14:tracePt t="6904" x="7954963" y="4843463"/>
          <p14:tracePt t="6912" x="7980363" y="4843463"/>
          <p14:tracePt t="6937" x="8005763" y="4843463"/>
          <p14:tracePt t="6944" x="8031163" y="4843463"/>
          <p14:tracePt t="6952" x="8043863" y="4843463"/>
          <p14:tracePt t="6961" x="8054975" y="4843463"/>
          <p14:tracePt t="6968" x="8067675" y="4843463"/>
          <p14:tracePt t="6976" x="8080375" y="4843463"/>
          <p14:tracePt t="7004" x="8131175" y="4843463"/>
          <p14:tracePt t="7009" x="8156575" y="4843463"/>
          <p14:tracePt t="7016" x="8167688" y="4843463"/>
          <p14:tracePt t="7033" x="8193088" y="4830763"/>
          <p14:tracePt t="7040" x="8243888" y="4830763"/>
          <p14:tracePt t="7048" x="8280400" y="4818063"/>
          <p14:tracePt t="7056" x="8305800" y="4792663"/>
          <p14:tracePt t="7065" x="8393113" y="4756150"/>
          <p14:tracePt t="7072" x="8418513" y="4743450"/>
          <p14:tracePt t="7081" x="8556625" y="4679950"/>
          <p14:tracePt t="7088" x="8643938" y="4630738"/>
          <p14:tracePt t="7096" x="8743950" y="4567238"/>
          <p14:tracePt t="7107" x="8780463" y="4543425"/>
          <p14:tracePt t="7112" x="8918575" y="4479925"/>
          <p14:tracePt t="7120" x="9018588" y="4443413"/>
          <p14:tracePt t="7128" x="9131300" y="44053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87748-77E7-4683-A2B4-AECEB894533C}" type="slidenum">
              <a:rPr lang="ar-SA" smtClean="0">
                <a:latin typeface="Arial" charset="0"/>
                <a:cs typeface="Arial" charset="0"/>
              </a:rPr>
              <a:pPr/>
              <a:t>12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algn="l" eaLnBrk="1" hangingPunct="1"/>
            <a:r>
              <a:rPr lang="en-GB" sz="2800" b="1" i="1" dirty="0">
                <a:solidFill>
                  <a:schemeClr val="accent2"/>
                </a:solidFill>
              </a:rPr>
              <a:t>K</a:t>
            </a:r>
            <a:r>
              <a:rPr lang="en-GB" sz="2800" b="1" dirty="0">
                <a:solidFill>
                  <a:schemeClr val="accent2"/>
                </a:solidFill>
              </a:rPr>
              <a:t>-Means </a:t>
            </a:r>
            <a:r>
              <a:rPr lang="en-GB" sz="2800" b="1" dirty="0">
                <a:solidFill>
                  <a:srgbClr val="0033CC"/>
                </a:solidFill>
              </a:rPr>
              <a:t>Clustering</a:t>
            </a:r>
            <a:r>
              <a:rPr lang="en-GB" sz="2800" b="1">
                <a:solidFill>
                  <a:srgbClr val="0033CC"/>
                </a:solidFill>
              </a:rPr>
              <a:t>: </a:t>
            </a:r>
            <a:r>
              <a:rPr lang="en-GB" sz="2000" b="1">
                <a:solidFill>
                  <a:srgbClr val="0033CC"/>
                </a:solidFill>
              </a:rPr>
              <a:t>Example </a:t>
            </a:r>
            <a:r>
              <a:rPr lang="en-GB" sz="2000" b="1" dirty="0">
                <a:solidFill>
                  <a:srgbClr val="0033CC"/>
                </a:solidFill>
              </a:rPr>
              <a:t>2</a:t>
            </a:r>
            <a:r>
              <a:rPr lang="en-GB" sz="2800" b="1" dirty="0">
                <a:solidFill>
                  <a:srgbClr val="0033CC"/>
                </a:solidFill>
              </a:rPr>
              <a:t> </a:t>
            </a:r>
            <a:r>
              <a:rPr lang="en-GB" sz="1200" b="1" dirty="0">
                <a:solidFill>
                  <a:srgbClr val="0033CC"/>
                </a:solidFill>
              </a:rPr>
              <a:t>(1)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80772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800" dirty="0"/>
              <a:t>Q) Suppose that we are given the following 9 items to cluster:</a:t>
            </a:r>
          </a:p>
          <a:p>
            <a:pPr algn="l">
              <a:defRPr/>
            </a:pPr>
            <a:endParaRPr lang="en-GB" sz="900" dirty="0"/>
          </a:p>
          <a:p>
            <a:pPr algn="l">
              <a:defRPr/>
            </a:pPr>
            <a:r>
              <a:rPr lang="en-GB" sz="1800" dirty="0">
                <a:solidFill>
                  <a:srgbClr val="CC6600"/>
                </a:solidFill>
              </a:rPr>
              <a:t>                        {2, 4, 10, 12, 3, 20, 30, 11, 25}</a:t>
            </a:r>
          </a:p>
          <a:p>
            <a:pPr algn="l">
              <a:defRPr/>
            </a:pPr>
            <a:endParaRPr lang="en-GB" sz="900" dirty="0">
              <a:solidFill>
                <a:srgbClr val="CC6600"/>
              </a:solidFill>
            </a:endParaRPr>
          </a:p>
          <a:p>
            <a:pPr algn="l">
              <a:defRPr/>
            </a:pPr>
            <a:r>
              <a:rPr lang="en-GB" sz="1800" dirty="0"/>
              <a:t>and suppose that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>
                <a:solidFill>
                  <a:srgbClr val="CC6600"/>
                </a:solidFill>
              </a:rPr>
              <a:t>K=2 (C</a:t>
            </a:r>
            <a:r>
              <a:rPr lang="en-GB" sz="1200" dirty="0">
                <a:solidFill>
                  <a:srgbClr val="CC6600"/>
                </a:solidFill>
              </a:rPr>
              <a:t>1 </a:t>
            </a:r>
            <a:r>
              <a:rPr lang="en-GB" sz="1800" dirty="0">
                <a:solidFill>
                  <a:srgbClr val="CC6600"/>
                </a:solidFill>
              </a:rPr>
              <a:t>and C</a:t>
            </a:r>
            <a:r>
              <a:rPr lang="en-GB" sz="1200" dirty="0">
                <a:solidFill>
                  <a:srgbClr val="CC6600"/>
                </a:solidFill>
              </a:rPr>
              <a:t>2)</a:t>
            </a:r>
            <a:r>
              <a:rPr lang="en-GB" sz="1800" dirty="0"/>
              <a:t>.</a:t>
            </a:r>
          </a:p>
          <a:p>
            <a:pPr algn="l">
              <a:defRPr/>
            </a:pPr>
            <a:endParaRPr lang="en-GB" sz="900" dirty="0"/>
          </a:p>
          <a:p>
            <a:pPr algn="l">
              <a:defRPr/>
            </a:pPr>
            <a:r>
              <a:rPr lang="en-GB" sz="1800" u="sng" dirty="0"/>
              <a:t>Solution Steps:</a:t>
            </a:r>
          </a:p>
          <a:p>
            <a:pPr marL="406400" indent="-292100" algn="l">
              <a:buFont typeface="Arial" pitchFamily="34" charset="0"/>
              <a:buChar char="•"/>
              <a:defRPr/>
            </a:pPr>
            <a:r>
              <a:rPr lang="en-GB" sz="1800" dirty="0"/>
              <a:t>We initially assign the means to the first two values: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</a:p>
          <a:p>
            <a:pPr marL="406400" indent="-292100" algn="l">
              <a:defRPr/>
            </a:pPr>
            <a:r>
              <a:rPr lang="en-GB" sz="1800" dirty="0">
                <a:solidFill>
                  <a:srgbClr val="CC6600"/>
                </a:solidFill>
              </a:rPr>
              <a:t>       m</a:t>
            </a:r>
            <a:r>
              <a:rPr lang="en-GB" sz="1200" dirty="0">
                <a:solidFill>
                  <a:srgbClr val="CC6600"/>
                </a:solidFill>
              </a:rPr>
              <a:t>1 </a:t>
            </a:r>
            <a:r>
              <a:rPr lang="en-GB" sz="1800" dirty="0">
                <a:solidFill>
                  <a:srgbClr val="CC6600"/>
                </a:solidFill>
              </a:rPr>
              <a:t>= 2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/>
              <a:t>and </a:t>
            </a:r>
            <a:r>
              <a:rPr lang="en-GB" sz="1800" dirty="0">
                <a:solidFill>
                  <a:srgbClr val="CC6600"/>
                </a:solidFill>
              </a:rPr>
              <a:t>m</a:t>
            </a:r>
            <a:r>
              <a:rPr lang="en-GB" sz="1200" dirty="0">
                <a:solidFill>
                  <a:srgbClr val="CC6600"/>
                </a:solidFill>
              </a:rPr>
              <a:t>2 </a:t>
            </a:r>
            <a:r>
              <a:rPr lang="en-GB" sz="1800" dirty="0">
                <a:solidFill>
                  <a:srgbClr val="CC6600"/>
                </a:solidFill>
              </a:rPr>
              <a:t>=4</a:t>
            </a:r>
            <a:r>
              <a:rPr lang="en-GB" sz="1800" dirty="0"/>
              <a:t>. </a:t>
            </a:r>
          </a:p>
          <a:p>
            <a:pPr marL="406400" indent="-292100" algn="l">
              <a:buFont typeface="Arial" pitchFamily="34" charset="0"/>
              <a:buChar char="•"/>
              <a:defRPr/>
            </a:pPr>
            <a:r>
              <a:rPr lang="en-GB" sz="1800" dirty="0"/>
              <a:t>Using Euclidean distance, we find that initially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</a:p>
          <a:p>
            <a:pPr marL="406400" indent="-292100" algn="l">
              <a:defRPr/>
            </a:pPr>
            <a:r>
              <a:rPr lang="en-GB" sz="1800" dirty="0">
                <a:solidFill>
                  <a:srgbClr val="CC6600"/>
                </a:solidFill>
              </a:rPr>
              <a:t>       C</a:t>
            </a:r>
            <a:r>
              <a:rPr lang="en-GB" sz="1200" dirty="0">
                <a:solidFill>
                  <a:srgbClr val="CC6600"/>
                </a:solidFill>
              </a:rPr>
              <a:t>1</a:t>
            </a:r>
            <a:r>
              <a:rPr lang="en-GB" sz="1800" dirty="0">
                <a:solidFill>
                  <a:srgbClr val="CC6600"/>
                </a:solidFill>
              </a:rPr>
              <a:t> = {2, 3}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/>
              <a:t>and </a:t>
            </a:r>
            <a:r>
              <a:rPr lang="en-GB" sz="1800" dirty="0">
                <a:solidFill>
                  <a:srgbClr val="CC6600"/>
                </a:solidFill>
              </a:rPr>
              <a:t>C</a:t>
            </a:r>
            <a:r>
              <a:rPr lang="en-GB" sz="1100" dirty="0">
                <a:solidFill>
                  <a:srgbClr val="CC6600"/>
                </a:solidFill>
              </a:rPr>
              <a:t>2</a:t>
            </a:r>
            <a:r>
              <a:rPr lang="en-GB" sz="1800" dirty="0">
                <a:solidFill>
                  <a:srgbClr val="CC6600"/>
                </a:solidFill>
              </a:rPr>
              <a:t> = {4, 10, 12, 20, 30, 11, 25}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</a:p>
          <a:p>
            <a:pPr marL="406400" indent="-292100" algn="l">
              <a:defRPr/>
            </a:pPr>
            <a:r>
              <a:rPr lang="en-GB" sz="1400" dirty="0"/>
              <a:t>     Note: The value</a:t>
            </a:r>
            <a:r>
              <a:rPr lang="en-GB" sz="1400" dirty="0">
                <a:solidFill>
                  <a:schemeClr val="hlink"/>
                </a:solidFill>
              </a:rPr>
              <a:t> </a:t>
            </a:r>
            <a:r>
              <a:rPr lang="en-GB" sz="1400" dirty="0">
                <a:solidFill>
                  <a:srgbClr val="CC6600"/>
                </a:solidFill>
              </a:rPr>
              <a:t>3</a:t>
            </a:r>
            <a:r>
              <a:rPr lang="en-GB" sz="1400" dirty="0">
                <a:solidFill>
                  <a:schemeClr val="hlink"/>
                </a:solidFill>
              </a:rPr>
              <a:t> </a:t>
            </a:r>
            <a:r>
              <a:rPr lang="en-GB" sz="1400" dirty="0"/>
              <a:t>is equally close to both means, so we arbitrarily choose</a:t>
            </a:r>
            <a:r>
              <a:rPr lang="en-GB" sz="1400" dirty="0">
                <a:solidFill>
                  <a:schemeClr val="hlink"/>
                </a:solidFill>
              </a:rPr>
              <a:t> </a:t>
            </a:r>
            <a:r>
              <a:rPr lang="en-GB" sz="1400" dirty="0">
                <a:solidFill>
                  <a:srgbClr val="CC6600"/>
                </a:solidFill>
              </a:rPr>
              <a:t>K</a:t>
            </a:r>
            <a:r>
              <a:rPr lang="en-GB" sz="1050" dirty="0">
                <a:solidFill>
                  <a:srgbClr val="CC6600"/>
                </a:solidFill>
              </a:rPr>
              <a:t>1</a:t>
            </a:r>
            <a:r>
              <a:rPr lang="en-GB" sz="1400" dirty="0"/>
              <a:t>. Any desired assignment could be used in the case of ties</a:t>
            </a:r>
            <a:r>
              <a:rPr lang="en-GB" sz="1400" dirty="0">
                <a:solidFill>
                  <a:schemeClr val="hlink"/>
                </a:solidFill>
              </a:rPr>
              <a:t>.</a:t>
            </a:r>
          </a:p>
          <a:p>
            <a:pPr marL="406400" indent="-292100" algn="l">
              <a:buFont typeface="Arial" pitchFamily="34" charset="0"/>
              <a:buChar char="•"/>
              <a:defRPr/>
            </a:pPr>
            <a:endParaRPr lang="en-GB" sz="900" dirty="0">
              <a:solidFill>
                <a:schemeClr val="hlink"/>
              </a:solidFill>
            </a:endParaRPr>
          </a:p>
          <a:p>
            <a:pPr marL="406400" indent="-292100" algn="l">
              <a:buFont typeface="Arial" pitchFamily="34" charset="0"/>
              <a:buChar char="•"/>
              <a:defRPr/>
            </a:pPr>
            <a:r>
              <a:rPr lang="en-GB" sz="1800" dirty="0"/>
              <a:t>We then recalculate the means to get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>
                <a:solidFill>
                  <a:srgbClr val="CC6600"/>
                </a:solidFill>
              </a:rPr>
              <a:t>m</a:t>
            </a:r>
            <a:r>
              <a:rPr lang="en-GB" sz="1200" dirty="0">
                <a:solidFill>
                  <a:srgbClr val="CC6600"/>
                </a:solidFill>
              </a:rPr>
              <a:t>1</a:t>
            </a:r>
            <a:r>
              <a:rPr lang="en-GB" sz="1800" dirty="0">
                <a:solidFill>
                  <a:srgbClr val="CC6600"/>
                </a:solidFill>
              </a:rPr>
              <a:t>=2.5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/>
              <a:t>and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>
                <a:solidFill>
                  <a:srgbClr val="CC6600"/>
                </a:solidFill>
              </a:rPr>
              <a:t>m</a:t>
            </a:r>
            <a:r>
              <a:rPr lang="en-GB" sz="1200" dirty="0">
                <a:solidFill>
                  <a:srgbClr val="CC6600"/>
                </a:solidFill>
              </a:rPr>
              <a:t>2</a:t>
            </a:r>
            <a:r>
              <a:rPr lang="en-GB" sz="1800" dirty="0">
                <a:solidFill>
                  <a:srgbClr val="CC6600"/>
                </a:solidFill>
              </a:rPr>
              <a:t>=16</a:t>
            </a:r>
            <a:r>
              <a:rPr lang="en-GB" sz="1800" dirty="0"/>
              <a:t>. </a:t>
            </a:r>
          </a:p>
          <a:p>
            <a:pPr marL="406400" indent="-292100" algn="l">
              <a:buFont typeface="Arial" pitchFamily="34" charset="0"/>
              <a:buChar char="•"/>
              <a:defRPr/>
            </a:pPr>
            <a:endParaRPr lang="en-GB" sz="900" dirty="0"/>
          </a:p>
          <a:p>
            <a:pPr marL="406400" indent="-292100" algn="l">
              <a:buFont typeface="Arial" pitchFamily="34" charset="0"/>
              <a:buChar char="•"/>
              <a:defRPr/>
            </a:pPr>
            <a:r>
              <a:rPr lang="en-GB" sz="1800" dirty="0"/>
              <a:t>We again make assignments to clusters to get:</a:t>
            </a:r>
          </a:p>
          <a:p>
            <a:pPr marL="406400" indent="-292100" algn="l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CC6600"/>
                </a:solidFill>
              </a:rPr>
              <a:t>C</a:t>
            </a:r>
            <a:r>
              <a:rPr lang="en-GB" sz="1200" dirty="0">
                <a:solidFill>
                  <a:srgbClr val="CC6600"/>
                </a:solidFill>
              </a:rPr>
              <a:t>1</a:t>
            </a:r>
            <a:r>
              <a:rPr lang="en-GB" sz="1800" dirty="0">
                <a:solidFill>
                  <a:srgbClr val="CC6600"/>
                </a:solidFill>
              </a:rPr>
              <a:t>= {2, 3, 4}</a:t>
            </a:r>
            <a:r>
              <a:rPr lang="en-GB" sz="1800" dirty="0">
                <a:solidFill>
                  <a:schemeClr val="hlink"/>
                </a:solidFill>
              </a:rPr>
              <a:t> </a:t>
            </a:r>
            <a:r>
              <a:rPr lang="en-GB" sz="1800" dirty="0"/>
              <a:t>and </a:t>
            </a:r>
            <a:r>
              <a:rPr lang="en-GB" sz="1800" dirty="0">
                <a:solidFill>
                  <a:srgbClr val="CC6600"/>
                </a:solidFill>
              </a:rPr>
              <a:t>C</a:t>
            </a:r>
            <a:r>
              <a:rPr lang="en-GB" sz="1200" dirty="0">
                <a:solidFill>
                  <a:srgbClr val="CC6600"/>
                </a:solidFill>
              </a:rPr>
              <a:t>2</a:t>
            </a:r>
            <a:r>
              <a:rPr lang="en-GB" sz="1800" dirty="0">
                <a:solidFill>
                  <a:srgbClr val="CC6600"/>
                </a:solidFill>
              </a:rPr>
              <a:t> = {10, 12, 20, 30, 11, 25}</a:t>
            </a:r>
            <a:r>
              <a:rPr lang="en-GB" sz="1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2484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170981"/>
                </a:solidFill>
              </a:rPr>
              <a:t>Note</a:t>
            </a:r>
            <a:r>
              <a:rPr lang="en-US" sz="1600" dirty="0"/>
              <a:t>: In </a:t>
            </a:r>
            <a:r>
              <a:rPr lang="en-US" sz="1600"/>
              <a:t>this Example </a:t>
            </a:r>
            <a:r>
              <a:rPr lang="en-US" sz="1600" dirty="0"/>
              <a:t>we re-calculate the centroid after we assign each value.</a:t>
            </a: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326" x="8205788" y="3616325"/>
          <p14:tracePt t="336" x="7780338" y="3616325"/>
          <p14:tracePt t="343" x="7429500" y="3616325"/>
          <p14:tracePt t="349" x="7067550" y="3641725"/>
          <p14:tracePt t="359" x="6704013" y="3667125"/>
          <p14:tracePt t="366" x="6267450" y="3667125"/>
          <p14:tracePt t="374" x="5703888" y="3667125"/>
          <p14:tracePt t="382" x="5141913" y="3667125"/>
          <p14:tracePt t="390" x="4565650" y="3667125"/>
          <p14:tracePt t="399" x="4427538" y="3667125"/>
          <p14:tracePt t="406" x="3714750" y="3654425"/>
          <p14:tracePt t="415" x="2976563" y="3654425"/>
          <p14:tracePt t="422" x="2351088" y="3590925"/>
          <p14:tracePt t="432" x="1863725" y="3567113"/>
          <p14:tracePt t="439" x="1338263" y="3567113"/>
          <p14:tracePt t="446" x="1112838" y="3554413"/>
          <p14:tracePt t="454" x="938213" y="3516313"/>
          <p14:tracePt t="462" x="787400" y="3516313"/>
          <p14:tracePt t="469" x="712788" y="3516313"/>
          <p14:tracePt t="478" x="700088" y="3516313"/>
          <p14:tracePt t="535" x="674688" y="3516313"/>
          <p14:tracePt t="661" x="625475" y="3516313"/>
          <p14:tracePt t="669" x="525463" y="3516313"/>
          <p14:tracePt t="678" x="438150" y="3516313"/>
          <p14:tracePt t="687" x="400050" y="3516313"/>
          <p14:tracePt t="693" x="300038" y="3516313"/>
          <p14:tracePt t="702" x="225425" y="3516313"/>
          <p14:tracePt t="711" x="150813" y="3516313"/>
          <p14:tracePt t="718" x="38100" y="3516313"/>
          <p14:tracePt t="838" x="50800" y="3703638"/>
          <p14:tracePt t="847" x="74613" y="3703638"/>
          <p14:tracePt t="856" x="161925" y="3703638"/>
          <p14:tracePt t="862" x="250825" y="3703638"/>
          <p14:tracePt t="870" x="312738" y="3703638"/>
          <p14:tracePt t="878" x="400050" y="3703638"/>
          <p14:tracePt t="899" x="487363" y="3703638"/>
          <p14:tracePt t="903" x="500063" y="3703638"/>
          <p14:tracePt t="910" x="538163" y="3703638"/>
          <p14:tracePt t="919" x="612775" y="3703638"/>
          <p14:tracePt t="926" x="700088" y="3703638"/>
          <p14:tracePt t="934" x="876300" y="3703638"/>
          <p14:tracePt t="942" x="1025525" y="3703638"/>
          <p14:tracePt t="950" x="1238250" y="3716338"/>
          <p14:tracePt t="961" x="1389063" y="3716338"/>
          <p14:tracePt t="966" x="1476375" y="3716338"/>
          <p14:tracePt t="974" x="1625600" y="3716338"/>
          <p14:tracePt t="982" x="1838325" y="3716338"/>
          <p14:tracePt t="990" x="1989138" y="3716338"/>
          <p14:tracePt t="998" x="2201863" y="3716338"/>
          <p14:tracePt t="1006" x="2351088" y="3716338"/>
          <p14:tracePt t="1014" x="2476500" y="3716338"/>
          <p14:tracePt t="1024" x="2651125" y="3716338"/>
          <p14:tracePt t="1030" x="2789238" y="3716338"/>
          <p14:tracePt t="1038" x="2876550" y="3716338"/>
          <p14:tracePt t="1046" x="2963863" y="3716338"/>
          <p14:tracePt t="1053" x="3027363" y="3692525"/>
          <p14:tracePt t="1065" x="3040063" y="3692525"/>
          <p14:tracePt t="1070" x="3052763" y="3692525"/>
          <p14:tracePt t="1078" x="3052763" y="3679825"/>
          <p14:tracePt t="1086" x="3065463" y="3679825"/>
          <p14:tracePt t="1094" x="3065463" y="3667125"/>
          <p14:tracePt t="1127" x="3076575" y="3654425"/>
          <p14:tracePt t="1134" x="3089275" y="3654425"/>
          <p14:tracePt t="1143" x="3101975" y="3641725"/>
          <p14:tracePt t="1150" x="3101975" y="3629025"/>
          <p14:tracePt t="1158" x="3127375" y="3603625"/>
          <p14:tracePt t="1167" x="3140075" y="3579813"/>
          <p14:tracePt t="1174" x="3165475" y="3567113"/>
          <p14:tracePt t="1182" x="3214688" y="3541713"/>
          <p14:tracePt t="1190" x="3252788" y="3541713"/>
          <p14:tracePt t="1198" x="3265488" y="3529013"/>
          <p14:tracePt t="1206" x="3289300" y="3529013"/>
          <p14:tracePt t="1214" x="3327400" y="3529013"/>
          <p14:tracePt t="1238" x="3327400" y="3516313"/>
          <p14:tracePt t="1246" x="3340100" y="3516313"/>
          <p14:tracePt t="1262" x="3352800" y="3516313"/>
          <p14:tracePt t="1271" x="3352800" y="3503613"/>
          <p14:tracePt t="1278" x="3365500" y="3503613"/>
          <p14:tracePt t="1294" x="3376613" y="3490913"/>
          <p14:tracePt t="1302" x="3465513" y="3490913"/>
          <p14:tracePt t="1310" x="3552825" y="3490913"/>
          <p14:tracePt t="1318" x="3665538" y="3479800"/>
          <p14:tracePt t="1326" x="3814763" y="3479800"/>
          <p14:tracePt t="1337" x="3902075" y="3467100"/>
          <p14:tracePt t="1342" x="4002088" y="3467100"/>
          <p14:tracePt t="1350" x="4040188" y="3467100"/>
          <p14:tracePt t="1358" x="4103688" y="3467100"/>
          <p14:tracePt t="1366" x="4152900" y="3467100"/>
          <p14:tracePt t="1374" x="4214813" y="3467100"/>
          <p14:tracePt t="1382" x="4240213" y="3467100"/>
          <p14:tracePt t="1389" x="4252913" y="3467100"/>
          <p14:tracePt t="1406" x="4265613" y="3467100"/>
          <p14:tracePt t="5846" x="4278313" y="3467100"/>
          <p14:tracePt t="5856" x="4291013" y="3467100"/>
          <p14:tracePt t="5862" x="4365625" y="3441700"/>
          <p14:tracePt t="5870" x="4340225" y="3328988"/>
          <p14:tracePt t="5878" x="4278313" y="3165475"/>
          <p14:tracePt t="5886" x="4178300" y="3090863"/>
          <p14:tracePt t="5896" x="4114800" y="3016250"/>
          <p14:tracePt t="5905" x="4014788" y="2928938"/>
          <p14:tracePt t="5910" x="3978275" y="2903538"/>
          <p14:tracePt t="5920" x="3890963" y="2840038"/>
          <p14:tracePt t="5926" x="3827463" y="2840038"/>
          <p14:tracePt t="5933" x="3802063" y="2840038"/>
          <p14:tracePt t="5943" x="3778250" y="2840038"/>
          <p14:tracePt t="6238" x="3765550" y="2840038"/>
          <p14:tracePt t="6246" x="3752850" y="2840038"/>
          <p14:tracePt t="6254" x="3740150" y="2840038"/>
          <p14:tracePt t="6262" x="3740150" y="2828925"/>
          <p14:tracePt t="6278" x="3740150" y="2816225"/>
          <p14:tracePt t="6286" x="3714750" y="2778125"/>
          <p14:tracePt t="6295" x="3702050" y="2778125"/>
          <p14:tracePt t="6302" x="3702050" y="2765425"/>
          <p14:tracePt t="6310" x="3702050" y="2752725"/>
          <p14:tracePt t="6318" x="3678238" y="2740025"/>
          <p14:tracePt t="6326" x="3640138" y="2703513"/>
          <p14:tracePt t="6337" x="3602038" y="2665413"/>
          <p14:tracePt t="6342" x="3565525" y="2640013"/>
          <p14:tracePt t="6350" x="3540125" y="2627313"/>
          <p14:tracePt t="6357" x="3502025" y="2603500"/>
          <p14:tracePt t="6366" x="3478213" y="2590800"/>
          <p14:tracePt t="6374" x="3427413" y="2565400"/>
          <p14:tracePt t="6383" x="3402013" y="2540000"/>
          <p14:tracePt t="6389" x="3389313" y="2540000"/>
          <p14:tracePt t="6406" x="3376613" y="2540000"/>
          <p14:tracePt t="6414" x="3365500" y="2516188"/>
          <p14:tracePt t="6422" x="3365500" y="2503488"/>
          <p14:tracePt t="6430" x="3340100" y="2490788"/>
          <p14:tracePt t="6440" x="3327400" y="2490788"/>
          <p14:tracePt t="6446" x="3302000" y="2452688"/>
          <p14:tracePt t="6454" x="3265488" y="2427288"/>
          <p14:tracePt t="6462" x="3189288" y="2378075"/>
          <p14:tracePt t="6470" x="3176588" y="2365375"/>
          <p14:tracePt t="6478" x="3089275" y="2339975"/>
          <p14:tracePt t="6486" x="2989263" y="2303463"/>
          <p14:tracePt t="6494" x="2963863" y="2278063"/>
          <p14:tracePt t="6503" x="2940050" y="2278063"/>
          <p14:tracePt t="6510" x="2889250" y="2278063"/>
          <p14:tracePt t="6518" x="2863850" y="2278063"/>
          <p14:tracePt t="6525" x="2840038" y="2252663"/>
          <p14:tracePt t="6534" x="2789238" y="2252663"/>
          <p14:tracePt t="6545" x="2776538" y="2252663"/>
          <p14:tracePt t="6550" x="2763838" y="2239963"/>
          <p14:tracePt t="6558" x="2752725" y="2239963"/>
          <p14:tracePt t="6575" x="2740025" y="2239963"/>
          <p14:tracePt t="6581" x="2727325" y="2227263"/>
          <p14:tracePt t="6598" x="2714625" y="2214563"/>
          <p14:tracePt t="6607" x="2689225" y="2214563"/>
          <p14:tracePt t="6622" x="2663825" y="2214563"/>
          <p14:tracePt t="6630" x="2640013" y="2201863"/>
          <p14:tracePt t="6638" x="2627313" y="2201863"/>
          <p14:tracePt t="6648" x="2627313" y="2178050"/>
          <p14:tracePt t="6654" x="2601913" y="2178050"/>
          <p14:tracePt t="6662" x="2589213" y="2178050"/>
          <p14:tracePt t="6702" x="2576513" y="2178050"/>
          <p14:tracePt t="6710" x="2563813" y="2178050"/>
          <p14:tracePt t="6718" x="2551113" y="2178050"/>
          <p14:tracePt t="6733" x="2540000" y="2178050"/>
          <p14:tracePt t="6742" x="2527300" y="2178050"/>
          <p14:tracePt t="6753" x="2514600" y="2178050"/>
          <p14:tracePt t="6782" x="2501900" y="2178050"/>
          <p14:tracePt t="6798" x="2489200" y="2178050"/>
          <p14:tracePt t="6950" x="2501900" y="2178050"/>
          <p14:tracePt t="6991" x="2514600" y="2178050"/>
          <p14:tracePt t="7015" x="2527300" y="2178050"/>
          <p14:tracePt t="7022" x="2540000" y="2178050"/>
          <p14:tracePt t="7070" x="2551113" y="2178050"/>
          <p14:tracePt t="7110" x="2563813" y="2178050"/>
          <p14:tracePt t="7133" x="2576513" y="2178050"/>
          <p14:tracePt t="7149" x="2627313" y="2190750"/>
          <p14:tracePt t="7158" x="2714625" y="2239963"/>
          <p14:tracePt t="7166" x="2776538" y="2265363"/>
          <p14:tracePt t="7174" x="2827338" y="2278063"/>
          <p14:tracePt t="7182" x="2863850" y="2278063"/>
          <p14:tracePt t="7190" x="2889250" y="2278063"/>
          <p14:tracePt t="7198" x="2927350" y="2278063"/>
          <p14:tracePt t="7222" x="2940050" y="2278063"/>
          <p14:tracePt t="7238" x="2952750" y="2278063"/>
          <p14:tracePt t="7246" x="2963863" y="2278063"/>
          <p14:tracePt t="7295" x="2976563" y="2278063"/>
          <p14:tracePt t="7310" x="2989263" y="2278063"/>
          <p14:tracePt t="7326" x="3001963" y="2278063"/>
          <p14:tracePt t="7349" x="3014663" y="2278063"/>
          <p14:tracePt t="7358" x="3027363" y="2278063"/>
          <p14:tracePt t="7374" x="3040063" y="2278063"/>
          <p14:tracePt t="7382" x="3052763" y="2278063"/>
          <p14:tracePt t="7390" x="3065463" y="2278063"/>
          <p14:tracePt t="7399" x="3076575" y="2278063"/>
          <p14:tracePt t="7406" x="3089275" y="2278063"/>
          <p14:tracePt t="7414" x="3101975" y="2278063"/>
          <p14:tracePt t="7422" x="3114675" y="2278063"/>
          <p14:tracePt t="7430" x="3140075" y="2278063"/>
          <p14:tracePt t="7439" x="3152775" y="2278063"/>
          <p14:tracePt t="7446" x="3176588" y="2278063"/>
          <p14:tracePt t="7454" x="3189288" y="2278063"/>
          <p14:tracePt t="7462" x="3201988" y="2278063"/>
          <p14:tracePt t="7470" x="3214688" y="2278063"/>
          <p14:tracePt t="7478" x="3240088" y="2278063"/>
          <p14:tracePt t="7494" x="3252788" y="2278063"/>
          <p14:tracePt t="7503" x="3265488" y="2278063"/>
          <p14:tracePt t="7510" x="3276600" y="2278063"/>
          <p14:tracePt t="7526" x="3289300" y="2278063"/>
          <p14:tracePt t="7534" x="3314700" y="2278063"/>
          <p14:tracePt t="7544" x="3327400" y="2278063"/>
          <p14:tracePt t="7550" x="3352800" y="2278063"/>
          <p14:tracePt t="7558" x="3365500" y="2278063"/>
          <p14:tracePt t="7574" x="3389313" y="2278063"/>
          <p14:tracePt t="7582" x="3402013" y="2278063"/>
          <p14:tracePt t="7598" x="3414713" y="2278063"/>
          <p14:tracePt t="7607" x="3440113" y="2278063"/>
          <p14:tracePt t="7630" x="3452813" y="2278063"/>
          <p14:tracePt t="7638" x="3489325" y="2278063"/>
          <p14:tracePt t="7648" x="3514725" y="2278063"/>
          <p14:tracePt t="7654" x="3527425" y="2278063"/>
          <p14:tracePt t="7662" x="3540125" y="2278063"/>
          <p14:tracePt t="7670" x="3552825" y="2278063"/>
          <p14:tracePt t="7678" x="3578225" y="2278063"/>
          <p14:tracePt t="7694" x="3602038" y="2278063"/>
          <p14:tracePt t="7702" x="3614738" y="2278063"/>
          <p14:tracePt t="7711" x="3627438" y="2278063"/>
          <p14:tracePt t="7717" x="3640138" y="2278063"/>
          <p14:tracePt t="7726" x="3652838" y="2278063"/>
          <p14:tracePt t="7734" x="3665538" y="2278063"/>
          <p14:tracePt t="7741" x="3714750" y="2278063"/>
          <p14:tracePt t="7752" x="3740150" y="2278063"/>
          <p14:tracePt t="7765" x="3765550" y="2278063"/>
          <p14:tracePt t="7773" x="3778250" y="2278063"/>
          <p14:tracePt t="7781" x="3790950" y="2278063"/>
          <p14:tracePt t="7790" x="3814763" y="2278063"/>
          <p14:tracePt t="7798" x="3852863" y="2278063"/>
          <p14:tracePt t="7806" x="3914775" y="2278063"/>
          <p14:tracePt t="7815" x="4002088" y="2278063"/>
          <p14:tracePt t="7822" x="4127500" y="2278063"/>
          <p14:tracePt t="7829" x="4214813" y="2278063"/>
          <p14:tracePt t="7837" x="4391025" y="2278063"/>
          <p14:tracePt t="7845" x="4478338" y="2278063"/>
          <p14:tracePt t="7854" x="4627563" y="2278063"/>
          <p14:tracePt t="7861" x="4703763" y="2278063"/>
          <p14:tracePt t="7869" x="4778375" y="2278063"/>
          <p14:tracePt t="7877" x="4816475" y="2278063"/>
          <p14:tracePt t="7886" x="4852988" y="2278063"/>
          <p14:tracePt t="7900" x="4878388" y="2278063"/>
          <p14:tracePt t="7903" x="4916488" y="2278063"/>
          <p14:tracePt t="7919" x="4940300" y="2278063"/>
          <p14:tracePt t="7925" x="4965700" y="2278063"/>
          <p14:tracePt t="7934" x="4991100" y="2278063"/>
          <p14:tracePt t="7941" x="5029200" y="2278063"/>
          <p14:tracePt t="7949" x="5053013" y="2278063"/>
          <p14:tracePt t="7958" x="5078413" y="2278063"/>
          <p14:tracePt t="7966" x="5103813" y="2278063"/>
          <p14:tracePt t="7973" x="5129213" y="2278063"/>
          <p14:tracePt t="7982" x="5153025" y="2278063"/>
          <p14:tracePt t="7990" x="5241925" y="2278063"/>
          <p14:tracePt t="7999" x="5278438" y="2278063"/>
          <p14:tracePt t="8006" x="5291138" y="2278063"/>
          <p14:tracePt t="8015" x="5353050" y="2278063"/>
          <p14:tracePt t="8023" x="5403850" y="2278063"/>
          <p14:tracePt t="8031" x="5454650" y="2278063"/>
          <p14:tracePt t="8037" x="5465763" y="2278063"/>
          <p14:tracePt t="8046" x="5478463" y="2278063"/>
          <p14:tracePt t="8065" x="5491163" y="2278063"/>
          <p14:tracePt t="8127" x="5503863" y="2278063"/>
          <p14:tracePt t="8142" x="5516563" y="2278063"/>
          <p14:tracePt t="8149" x="5529263" y="2278063"/>
          <p14:tracePt t="8157" x="5541963" y="2278063"/>
          <p14:tracePt t="8165" x="5554663" y="2278063"/>
          <p14:tracePt t="8173" x="5578475" y="2278063"/>
          <p14:tracePt t="8182" x="5591175" y="2278063"/>
          <p14:tracePt t="8190" x="5629275" y="2278063"/>
          <p14:tracePt t="8198" x="5654675" y="2278063"/>
          <p14:tracePt t="8206" x="5703888" y="2278063"/>
          <p14:tracePt t="8222" x="5716588" y="2278063"/>
          <p14:tracePt t="8702" x="5629275" y="2278063"/>
          <p14:tracePt t="8711" x="5478463" y="2278063"/>
          <p14:tracePt t="8718" x="5391150" y="2278063"/>
          <p14:tracePt t="8726" x="5303838" y="2278063"/>
          <p14:tracePt t="8733" x="5153025" y="2278063"/>
          <p14:tracePt t="8742" x="5029200" y="2278063"/>
          <p14:tracePt t="8753" x="4865688" y="2278063"/>
          <p14:tracePt t="8758" x="4716463" y="2278063"/>
          <p14:tracePt t="8766" x="4578350" y="2278063"/>
          <p14:tracePt t="8774" x="4540250" y="2278063"/>
          <p14:tracePt t="8782" x="4465638" y="2278063"/>
          <p14:tracePt t="8790" x="4403725" y="2278063"/>
          <p14:tracePt t="8798" x="4378325" y="2278063"/>
          <p14:tracePt t="8806" x="4352925" y="2278063"/>
          <p14:tracePt t="8815" x="4303713" y="2278063"/>
          <p14:tracePt t="8822" x="4240213" y="2278063"/>
          <p14:tracePt t="8830" x="4214813" y="2278063"/>
          <p14:tracePt t="8837" x="4191000" y="2278063"/>
          <p14:tracePt t="8846" x="4178300" y="2278063"/>
          <p14:tracePt t="8854" x="4152900" y="2278063"/>
          <p14:tracePt t="8862" x="4127500" y="2278063"/>
          <p14:tracePt t="8870" x="4114800" y="2278063"/>
          <p14:tracePt t="8878" x="4078288" y="2278063"/>
          <p14:tracePt t="8902" x="3814763" y="2278063"/>
          <p14:tracePt t="8910" x="3802063" y="2278063"/>
          <p14:tracePt t="8919" x="3778250" y="2278063"/>
          <p14:tracePt t="8926" x="3714750" y="2278063"/>
          <p14:tracePt t="8934" x="3602038" y="2278063"/>
          <p14:tracePt t="8942" x="3540125" y="2278063"/>
          <p14:tracePt t="8950" x="3489325" y="2278063"/>
          <p14:tracePt t="8958" x="3452813" y="2265363"/>
          <p14:tracePt t="8966" x="3440113" y="2265363"/>
          <p14:tracePt t="8974" x="3427413" y="2265363"/>
          <p14:tracePt t="8982" x="3389313" y="2265363"/>
          <p14:tracePt t="8991" x="3302000" y="2265363"/>
          <p14:tracePt t="8998" x="3265488" y="2265363"/>
          <p14:tracePt t="9006" x="3252788" y="2265363"/>
          <p14:tracePt t="9014" x="3240088" y="2265363"/>
          <p14:tracePt t="9023" x="3227388" y="2265363"/>
          <p14:tracePt t="9030" x="3052763" y="2278063"/>
          <p14:tracePt t="9038" x="2901950" y="2278063"/>
          <p14:tracePt t="9046" x="2801938" y="2278063"/>
          <p14:tracePt t="9055" x="2689225" y="2278063"/>
          <p14:tracePt t="9065" x="2651125" y="2278063"/>
          <p14:tracePt t="9070" x="2563813" y="2278063"/>
          <p14:tracePt t="9078" x="2476500" y="2278063"/>
          <p14:tracePt t="9086" x="2401888" y="2278063"/>
          <p14:tracePt t="9094" x="2338388" y="2278063"/>
          <p14:tracePt t="9102" x="2289175" y="2278063"/>
          <p14:tracePt t="9110" x="2238375" y="2278063"/>
          <p14:tracePt t="9118" x="2201863" y="2278063"/>
          <p14:tracePt t="9127" x="2189163" y="2278063"/>
          <p14:tracePt t="9143" x="2176463" y="2278063"/>
          <p14:tracePt t="9158" x="2163763" y="2278063"/>
          <p14:tracePt t="9173" x="2151063" y="2278063"/>
          <p14:tracePt t="9198" x="2138363" y="2278063"/>
          <p14:tracePt t="9213" x="2127250" y="2278063"/>
          <p14:tracePt t="9222" x="2101850" y="2278063"/>
          <p14:tracePt t="9233" x="2089150" y="2278063"/>
          <p14:tracePt t="9398" x="2089150" y="2252663"/>
          <p14:tracePt t="9414" x="2114550" y="2201863"/>
          <p14:tracePt t="9421" x="2127250" y="2190750"/>
          <p14:tracePt t="9439" x="2138363" y="2165350"/>
          <p14:tracePt t="9446" x="2138363" y="2152650"/>
          <p14:tracePt t="9454" x="2151063" y="2152650"/>
          <p14:tracePt t="9462" x="2151063" y="2139950"/>
          <p14:tracePt t="9470" x="2163763" y="2139950"/>
          <p14:tracePt t="9590" x="2238375" y="2165350"/>
          <p14:tracePt t="9598" x="2314575" y="2214563"/>
          <p14:tracePt t="9606" x="2376488" y="2239963"/>
          <p14:tracePt t="9614" x="2401888" y="2265363"/>
          <p14:tracePt t="9622" x="2439988" y="2278063"/>
          <p14:tracePt t="9631" x="2451100" y="2290763"/>
          <p14:tracePt t="9638" x="2463800" y="2290763"/>
          <p14:tracePt t="9649" x="2476500" y="2290763"/>
          <p14:tracePt t="9654" x="2514600" y="2290763"/>
          <p14:tracePt t="9662" x="2527300" y="2290763"/>
          <p14:tracePt t="9679" x="2540000" y="2290763"/>
          <p14:tracePt t="9686" x="2551113" y="2290763"/>
          <p14:tracePt t="9695" x="2563813" y="2290763"/>
          <p14:tracePt t="9703" x="2576513" y="2290763"/>
          <p14:tracePt t="9711" x="2601913" y="2290763"/>
          <p14:tracePt t="9718" x="2614613" y="2290763"/>
          <p14:tracePt t="9727" x="2651125" y="2290763"/>
          <p14:tracePt t="9733" x="2714625" y="2290763"/>
          <p14:tracePt t="9745" x="2763838" y="2290763"/>
          <p14:tracePt t="9753" x="2801938" y="2290763"/>
          <p14:tracePt t="9758" x="2852738" y="2303463"/>
          <p14:tracePt t="9766" x="2914650" y="2303463"/>
          <p14:tracePt t="9773" x="2940050" y="2303463"/>
          <p14:tracePt t="9782" x="2952750" y="2303463"/>
          <p14:tracePt t="9790" x="2989263" y="2303463"/>
          <p14:tracePt t="9798" x="3027363" y="2303463"/>
          <p14:tracePt t="9806" x="3089275" y="2303463"/>
          <p14:tracePt t="9815" x="3176588" y="2303463"/>
          <p14:tracePt t="9822" x="3201988" y="2303463"/>
          <p14:tracePt t="9830" x="3276600" y="2303463"/>
          <p14:tracePt t="9838" x="3302000" y="2303463"/>
          <p14:tracePt t="9846" x="3340100" y="2303463"/>
          <p14:tracePt t="9857" x="3427413" y="2303463"/>
          <p14:tracePt t="9861" x="3478213" y="2303463"/>
          <p14:tracePt t="9870" x="3552825" y="2303463"/>
          <p14:tracePt t="9877" x="3627438" y="2303463"/>
          <p14:tracePt t="9886" x="3702050" y="2303463"/>
          <p14:tracePt t="9901" x="3727450" y="2303463"/>
          <p14:tracePt t="9903" x="3790950" y="2290763"/>
          <p14:tracePt t="9910" x="3927475" y="2290763"/>
          <p14:tracePt t="9919" x="3965575" y="2290763"/>
          <p14:tracePt t="9925" x="4040188" y="2290763"/>
          <p14:tracePt t="9934" x="4103688" y="2290763"/>
          <p14:tracePt t="9942" x="4165600" y="2290763"/>
          <p14:tracePt t="9950" x="4214813" y="2290763"/>
          <p14:tracePt t="9958" x="4252913" y="2290763"/>
          <p14:tracePt t="9966" x="4278313" y="2290763"/>
          <p14:tracePt t="9974" x="4340225" y="2290763"/>
          <p14:tracePt t="9983" x="4352925" y="2290763"/>
          <p14:tracePt t="9990" x="4416425" y="2290763"/>
          <p14:tracePt t="9998" x="4552950" y="2290763"/>
          <p14:tracePt t="10006" x="4640263" y="2290763"/>
          <p14:tracePt t="10014" x="4803775" y="2290763"/>
          <p14:tracePt t="10023" x="5003800" y="2314575"/>
          <p14:tracePt t="10030" x="5153025" y="2327275"/>
          <p14:tracePt t="10038" x="5365750" y="2327275"/>
          <p14:tracePt t="10046" x="5529263" y="2327275"/>
          <p14:tracePt t="10054" x="5578475" y="2327275"/>
          <p14:tracePt t="10065" x="5716588" y="2327275"/>
          <p14:tracePt t="10069" x="5867400" y="2327275"/>
          <p14:tracePt t="10078" x="5954713" y="2327275"/>
          <p14:tracePt t="10085" x="5978525" y="2327275"/>
          <p14:tracePt t="10094" x="6003925" y="2327275"/>
          <p14:tracePt t="10110" x="6016625" y="2327275"/>
          <p14:tracePt t="10262" x="6029325" y="2327275"/>
          <p14:tracePt t="10382" x="6016625" y="2327275"/>
          <p14:tracePt t="10390" x="5929313" y="2314575"/>
          <p14:tracePt t="10398" x="5778500" y="2314575"/>
          <p14:tracePt t="10406" x="5654675" y="2314575"/>
          <p14:tracePt t="10414" x="5441950" y="2314575"/>
          <p14:tracePt t="10421" x="5253038" y="2314575"/>
          <p14:tracePt t="10430" x="5103813" y="2314575"/>
          <p14:tracePt t="10440" x="4891088" y="2314575"/>
          <p14:tracePt t="10446" x="4765675" y="2314575"/>
          <p14:tracePt t="10455" x="4616450" y="2314575"/>
          <p14:tracePt t="10462" x="4491038" y="2314575"/>
          <p14:tracePt t="10470" x="4416425" y="2314575"/>
          <p14:tracePt t="10478" x="4365625" y="2314575"/>
          <p14:tracePt t="10486" x="4327525" y="2314575"/>
          <p14:tracePt t="10494" x="4303713" y="2314575"/>
          <p14:tracePt t="10503" x="4252913" y="2314575"/>
          <p14:tracePt t="10509" x="4240213" y="2314575"/>
          <p14:tracePt t="10526" x="4227513" y="2314575"/>
          <p14:tracePt t="10534" x="4214813" y="2314575"/>
          <p14:tracePt t="10545" x="4203700" y="2314575"/>
          <p14:tracePt t="10550" x="4178300" y="2314575"/>
          <p14:tracePt t="10558" x="4152900" y="2314575"/>
          <p14:tracePt t="10566" x="4127500" y="2314575"/>
          <p14:tracePt t="10574" x="4090988" y="2314575"/>
          <p14:tracePt t="10582" x="4002088" y="2314575"/>
          <p14:tracePt t="10590" x="3927475" y="2314575"/>
          <p14:tracePt t="10598" x="3814763" y="2314575"/>
          <p14:tracePt t="10607" x="3727450" y="2314575"/>
          <p14:tracePt t="10614" x="3602038" y="2290763"/>
          <p14:tracePt t="10622" x="3565525" y="2290763"/>
          <p14:tracePt t="10630" x="3514725" y="2290763"/>
          <p14:tracePt t="10638" x="3427413" y="2290763"/>
          <p14:tracePt t="10649" x="3302000" y="2290763"/>
          <p14:tracePt t="10653" x="3214688" y="2290763"/>
          <p14:tracePt t="10662" x="3152775" y="2290763"/>
          <p14:tracePt t="10670" x="3140075" y="2290763"/>
          <p14:tracePt t="10687" x="3127375" y="2290763"/>
          <p14:tracePt t="10694" x="3114675" y="2290763"/>
          <p14:tracePt t="10702" x="3089275" y="2290763"/>
          <p14:tracePt t="10711" x="3001963" y="2290763"/>
          <p14:tracePt t="10718" x="2963863" y="2290763"/>
          <p14:tracePt t="10752" x="2952750" y="2290763"/>
          <p14:tracePt t="10758" x="2914650" y="2290763"/>
          <p14:tracePt t="10766" x="2814638" y="2278063"/>
          <p14:tracePt t="10782" x="2801938" y="2278063"/>
          <p14:tracePt t="10790" x="2789238" y="2278063"/>
          <p14:tracePt t="10806" x="2763838" y="2278063"/>
          <p14:tracePt t="10816" x="2663825" y="2265363"/>
          <p14:tracePt t="10821" x="2614613" y="2265363"/>
          <p14:tracePt t="10830" x="2601913" y="2265363"/>
          <p14:tracePt t="10846" x="2589213" y="2265363"/>
          <p14:tracePt t="10854" x="2576513" y="2265363"/>
          <p14:tracePt t="10862" x="2540000" y="2239963"/>
          <p14:tracePt t="10870" x="2527300" y="2239963"/>
          <p14:tracePt t="10894" x="2514600" y="2239963"/>
          <p14:tracePt t="11262" x="2527300" y="2252663"/>
          <p14:tracePt t="11270" x="2589213" y="2290763"/>
          <p14:tracePt t="11278" x="2689225" y="2290763"/>
          <p14:tracePt t="11286" x="2740025" y="2290763"/>
          <p14:tracePt t="11295" x="2776538" y="2290763"/>
          <p14:tracePt t="11301" x="2840038" y="2290763"/>
          <p14:tracePt t="11310" x="2901950" y="2290763"/>
          <p14:tracePt t="11317" x="2914650" y="2290763"/>
          <p14:tracePt t="11326" x="2927350" y="2290763"/>
          <p14:tracePt t="11336" x="2940050" y="2290763"/>
          <p14:tracePt t="11342" x="2952750" y="2290763"/>
          <p14:tracePt t="11350" x="2963863" y="2290763"/>
          <p14:tracePt t="11367" x="2976563" y="2290763"/>
          <p14:tracePt t="11374" x="2989263" y="2290763"/>
          <p14:tracePt t="11390" x="3001963" y="2290763"/>
          <p14:tracePt t="11399" x="3014663" y="2290763"/>
          <p14:tracePt t="11405" x="3027363" y="2290763"/>
          <p14:tracePt t="11421" x="3052763" y="2290763"/>
          <p14:tracePt t="11430" x="3065463" y="2290763"/>
          <p14:tracePt t="11441" x="3076575" y="2290763"/>
          <p14:tracePt t="11446" x="3089275" y="2290763"/>
          <p14:tracePt t="11454" x="3101975" y="2290763"/>
          <p14:tracePt t="11462" x="3114675" y="2290763"/>
          <p14:tracePt t="11470" x="3127375" y="2290763"/>
          <p14:tracePt t="11478" x="3140075" y="2290763"/>
          <p14:tracePt t="11486" x="3152775" y="2290763"/>
          <p14:tracePt t="11495" x="3165475" y="2290763"/>
          <p14:tracePt t="11502" x="3176588" y="2290763"/>
          <p14:tracePt t="11510" x="3201988" y="2290763"/>
          <p14:tracePt t="11518" x="3214688" y="2290763"/>
          <p14:tracePt t="11526" x="3227388" y="2290763"/>
          <p14:tracePt t="11534" x="3252788" y="2290763"/>
          <p14:tracePt t="11545" x="3276600" y="2290763"/>
          <p14:tracePt t="11558" x="3302000" y="2290763"/>
          <p14:tracePt t="11565" x="3327400" y="2290763"/>
          <p14:tracePt t="11582" x="3352800" y="2290763"/>
          <p14:tracePt t="11591" x="3376613" y="2290763"/>
          <p14:tracePt t="11598" x="3402013" y="2290763"/>
          <p14:tracePt t="11607" x="3427413" y="2290763"/>
          <p14:tracePt t="11614" x="3465513" y="2290763"/>
          <p14:tracePt t="11623" x="3527425" y="2290763"/>
          <p14:tracePt t="11630" x="3540125" y="2290763"/>
          <p14:tracePt t="11639" x="3602038" y="2290763"/>
          <p14:tracePt t="11648" x="3714750" y="2290763"/>
          <p14:tracePt t="11654" x="3752850" y="2290763"/>
          <p14:tracePt t="11662" x="3802063" y="2290763"/>
          <p14:tracePt t="11670" x="3827463" y="2290763"/>
          <p14:tracePt t="11678" x="3852863" y="2290763"/>
          <p14:tracePt t="11687" x="3865563" y="2290763"/>
          <p14:tracePt t="11693" x="3878263" y="2290763"/>
          <p14:tracePt t="11702" x="3902075" y="2290763"/>
          <p14:tracePt t="11711" x="3914775" y="2290763"/>
          <p14:tracePt t="11718" x="3927475" y="2290763"/>
          <p14:tracePt t="11726" x="3952875" y="2290763"/>
          <p14:tracePt t="11734" x="3965575" y="2290763"/>
          <p14:tracePt t="11753" x="3978275" y="2290763"/>
          <p14:tracePt t="11758" x="4002088" y="2290763"/>
          <p14:tracePt t="11775" x="4014788" y="2290763"/>
          <p14:tracePt t="11782" x="4040188" y="2290763"/>
          <p14:tracePt t="11790" x="4052888" y="2290763"/>
          <p14:tracePt t="11798" x="4065588" y="2290763"/>
          <p14:tracePt t="11806" x="4114800" y="2290763"/>
          <p14:tracePt t="11815" x="4140200" y="2290763"/>
          <p14:tracePt t="11821" x="4152900" y="2290763"/>
          <p14:tracePt t="11830" x="4203700" y="2290763"/>
          <p14:tracePt t="11838" x="4252913" y="2290763"/>
          <p14:tracePt t="11846" x="4291013" y="2290763"/>
          <p14:tracePt t="11856" x="4365625" y="2303463"/>
          <p14:tracePt t="11862" x="4478338" y="2303463"/>
          <p14:tracePt t="11870" x="4565650" y="2314575"/>
          <p14:tracePt t="11878" x="4627563" y="2314575"/>
          <p14:tracePt t="11886" x="4678363" y="2314575"/>
          <p14:tracePt t="11895" x="4778375" y="2314575"/>
          <p14:tracePt t="11905" x="4803775" y="2314575"/>
          <p14:tracePt t="11910" x="4816475" y="2314575"/>
          <p14:tracePt t="11920" x="4852988" y="2314575"/>
          <p14:tracePt t="11926" x="4891088" y="2314575"/>
          <p14:tracePt t="11934" x="4929188" y="2314575"/>
          <p14:tracePt t="11942" x="4965700" y="2314575"/>
          <p14:tracePt t="11950" x="4978400" y="2314575"/>
          <p14:tracePt t="11974" x="4991100" y="2314575"/>
          <p14:tracePt t="12006" x="5003800" y="2314575"/>
          <p14:tracePt t="12014" x="5016500" y="2314575"/>
          <p14:tracePt t="12024" x="5029200" y="2314575"/>
          <p14:tracePt t="12030" x="5040313" y="2314575"/>
          <p14:tracePt t="12038" x="5053013" y="2314575"/>
          <p14:tracePt t="12046" x="5065713" y="2314575"/>
          <p14:tracePt t="12054" x="5116513" y="2314575"/>
          <p14:tracePt t="12063" x="5141913" y="2314575"/>
          <p14:tracePt t="12069" x="5191125" y="2314575"/>
          <p14:tracePt t="12077" x="5265738" y="2314575"/>
          <p14:tracePt t="12086" x="5316538" y="2314575"/>
          <p14:tracePt t="12094" x="5365750" y="2327275"/>
          <p14:tracePt t="12102" x="5416550" y="2339975"/>
          <p14:tracePt t="12110" x="5478463" y="2339975"/>
          <p14:tracePt t="12117" x="5503863" y="2339975"/>
          <p14:tracePt t="12128" x="5516563" y="2339975"/>
          <p14:tracePt t="12198" x="5529263" y="2339975"/>
          <p14:tracePt t="12214" x="5541963" y="2339975"/>
          <p14:tracePt t="12231" x="5554663" y="2339975"/>
          <p14:tracePt t="12238" x="5565775" y="2339975"/>
          <p14:tracePt t="12253" x="5578475" y="2339975"/>
          <p14:tracePt t="12271" x="5591175" y="2339975"/>
          <p14:tracePt t="12278" x="5603875" y="2339975"/>
          <p14:tracePt t="12574" x="5591175" y="2339975"/>
          <p14:tracePt t="12590" x="5578475" y="2339975"/>
          <p14:tracePt t="12597" x="5565775" y="2339975"/>
          <p14:tracePt t="12607" x="5554663" y="2339975"/>
          <p14:tracePt t="12614" x="5341938" y="2339975"/>
          <p14:tracePt t="12622" x="5253038" y="2339975"/>
          <p14:tracePt t="12629" x="5029200" y="2339975"/>
          <p14:tracePt t="12638" x="4903788" y="2339975"/>
          <p14:tracePt t="12648" x="4752975" y="2339975"/>
          <p14:tracePt t="12654" x="4616450" y="2339975"/>
          <p14:tracePt t="12662" x="4465638" y="2339975"/>
          <p14:tracePt t="12669" x="4265613" y="2339975"/>
          <p14:tracePt t="12678" x="4114800" y="2339975"/>
          <p14:tracePt t="12687" x="3965575" y="2339975"/>
          <p14:tracePt t="12693" x="3814763" y="2339975"/>
          <p14:tracePt t="12703" x="3678238" y="2339975"/>
          <p14:tracePt t="12711" x="3602038" y="2339975"/>
          <p14:tracePt t="12718" x="3552825" y="2339975"/>
          <p14:tracePt t="12726" x="3514725" y="2339975"/>
          <p14:tracePt t="12734" x="3427413" y="2327275"/>
          <p14:tracePt t="12742" x="3414713" y="2327275"/>
          <p14:tracePt t="12753" x="3389313" y="2327275"/>
          <p14:tracePt t="12758" x="3340100" y="2327275"/>
          <p14:tracePt t="12766" x="3327400" y="2327275"/>
          <p14:tracePt t="12773" x="3265488" y="2327275"/>
          <p14:tracePt t="12782" x="3240088" y="2327275"/>
          <p14:tracePt t="12790" x="3201988" y="2327275"/>
          <p14:tracePt t="12798" x="3176588" y="2327275"/>
          <p14:tracePt t="12806" x="3140075" y="2327275"/>
          <p14:tracePt t="12815" x="3114675" y="2327275"/>
          <p14:tracePt t="12822" x="3089275" y="2327275"/>
          <p14:tracePt t="12830" x="3076575" y="2327275"/>
          <p14:tracePt t="12838" x="3065463" y="2327275"/>
          <p14:tracePt t="12846" x="3040063" y="2327275"/>
          <p14:tracePt t="12857" x="3027363" y="2327275"/>
          <p14:tracePt t="12862" x="3014663" y="2327275"/>
          <p14:tracePt t="12870" x="2976563" y="2327275"/>
          <p14:tracePt t="12878" x="2952750" y="2327275"/>
          <p14:tracePt t="12899" x="2940050" y="2327275"/>
          <p14:tracePt t="12904" x="2914650" y="2327275"/>
          <p14:tracePt t="12910" x="2901950" y="2327275"/>
          <p14:tracePt t="12934" x="2889250" y="2327275"/>
          <p14:tracePt t="12942" x="2876550" y="2327275"/>
          <p14:tracePt t="12950" x="2863850" y="2327275"/>
          <p14:tracePt t="12958" x="2840038" y="2327275"/>
          <p14:tracePt t="12966" x="2789238" y="2327275"/>
          <p14:tracePt t="12974" x="2776538" y="2327275"/>
          <p14:tracePt t="12982" x="2763838" y="2327275"/>
          <p14:tracePt t="12990" x="2727325" y="2327275"/>
          <p14:tracePt t="12999" x="2676525" y="2314575"/>
          <p14:tracePt t="13006" x="2589213" y="2314575"/>
          <p14:tracePt t="13015" x="2514600" y="2314575"/>
          <p14:tracePt t="13023" x="2463800" y="2314575"/>
          <p14:tracePt t="13031" x="2439988" y="2314575"/>
          <p14:tracePt t="13038" x="2401888" y="2314575"/>
          <p14:tracePt t="13046" x="2338388" y="2314575"/>
          <p14:tracePt t="13065" x="2327275" y="2314575"/>
          <p14:tracePt t="13070" x="2314575" y="2314575"/>
          <p14:tracePt t="14254" x="2314575" y="2303463"/>
          <p14:tracePt t="14261" x="2301875" y="2290763"/>
          <p14:tracePt t="14270" x="2301875" y="2265363"/>
          <p14:tracePt t="14278" x="2289175" y="2178050"/>
          <p14:tracePt t="14286" x="2276475" y="2089150"/>
          <p14:tracePt t="14295" x="2263775" y="2014538"/>
          <p14:tracePt t="14302" x="2263775" y="1952625"/>
          <p14:tracePt t="14311" x="2251075" y="1901825"/>
          <p14:tracePt t="14318" x="2251075" y="1889125"/>
          <p14:tracePt t="14336" x="2251075" y="1865313"/>
          <p14:tracePt t="14342" x="2251075" y="1852613"/>
          <p14:tracePt t="14374" x="2251075" y="1839913"/>
          <p14:tracePt t="14470" x="2263775" y="1839913"/>
          <p14:tracePt t="14477" x="2276475" y="1827213"/>
          <p14:tracePt t="14486" x="2301875" y="1814513"/>
          <p14:tracePt t="14494" x="2389188" y="1776413"/>
          <p14:tracePt t="14503" x="2476500" y="1765300"/>
          <p14:tracePt t="14510" x="2527300" y="1752600"/>
          <p14:tracePt t="14518" x="2614613" y="1739900"/>
          <p14:tracePt t="14526" x="2752725" y="1739900"/>
          <p14:tracePt t="14534" x="2840038" y="1739900"/>
          <p14:tracePt t="14545" x="2940050" y="1739900"/>
          <p14:tracePt t="14550" x="3014663" y="1739900"/>
          <p14:tracePt t="14566" x="3065463" y="1739900"/>
          <p14:tracePt t="14582" x="3089275" y="1739900"/>
          <p14:tracePt t="14590" x="3101975" y="1739900"/>
          <p14:tracePt t="14607" x="3114675" y="1739900"/>
          <p14:tracePt t="14614" x="3127375" y="1739900"/>
          <p14:tracePt t="14622" x="3140075" y="1739900"/>
          <p14:tracePt t="14637" x="3152775" y="1739900"/>
          <p14:tracePt t="14649" x="3165475" y="1739900"/>
          <p14:tracePt t="14670" x="3176588" y="1739900"/>
          <p14:tracePt t="14687" x="3189288" y="1739900"/>
          <p14:tracePt t="14694" x="3201988" y="1739900"/>
          <p14:tracePt t="14711" x="3214688" y="1739900"/>
          <p14:tracePt t="14717" x="3227388" y="1739900"/>
          <p14:tracePt t="14726" x="3240088" y="1739900"/>
          <p14:tracePt t="14734" x="3252788" y="1739900"/>
          <p14:tracePt t="14743" x="3289300" y="1739900"/>
          <p14:tracePt t="14753" x="3314700" y="1739900"/>
          <p14:tracePt t="14758" x="3365500" y="1739900"/>
          <p14:tracePt t="14766" x="3376613" y="1714500"/>
          <p14:tracePt t="14773" x="3414713" y="1727200"/>
          <p14:tracePt t="14782" x="3427413" y="1727200"/>
          <p14:tracePt t="14790" x="3440113" y="1727200"/>
          <p14:tracePt t="14798" x="3452813" y="1727200"/>
          <p14:tracePt t="14806" x="3465513" y="1727200"/>
          <p14:tracePt t="14815" x="3478213" y="1727200"/>
          <p14:tracePt t="14822" x="3489325" y="1727200"/>
          <p14:tracePt t="14830" x="3502025" y="1727200"/>
          <p14:tracePt t="14838" x="3527425" y="1727200"/>
          <p14:tracePt t="14846" x="3578225" y="1727200"/>
          <p14:tracePt t="14857" x="3640138" y="1727200"/>
          <p14:tracePt t="14862" x="3702050" y="1727200"/>
          <p14:tracePt t="14870" x="3727450" y="1727200"/>
          <p14:tracePt t="14877" x="3752850" y="1727200"/>
          <p14:tracePt t="14886" x="3778250" y="1727200"/>
          <p14:tracePt t="14901" x="3840163" y="1727200"/>
          <p14:tracePt t="14910" x="3852863" y="1727200"/>
          <p14:tracePt t="14920" x="3878263" y="1727200"/>
          <p14:tracePt t="14926" x="3890963" y="1727200"/>
          <p14:tracePt t="14935" x="3902075" y="1727200"/>
          <p14:tracePt t="14941" x="3914775" y="1727200"/>
          <p14:tracePt t="14950" x="3940175" y="1727200"/>
          <p14:tracePt t="14958" x="3952875" y="1727200"/>
          <p14:tracePt t="14966" x="3978275" y="1727200"/>
          <p14:tracePt t="14974" x="3990975" y="1727200"/>
          <p14:tracePt t="14981" x="4027488" y="1739900"/>
          <p14:tracePt t="14990" x="4090988" y="1739900"/>
          <p14:tracePt t="14999" x="4165600" y="1739900"/>
          <p14:tracePt t="15006" x="4291013" y="1739900"/>
          <p14:tracePt t="15014" x="4403725" y="1739900"/>
          <p14:tracePt t="15023" x="4478338" y="1739900"/>
          <p14:tracePt t="15030" x="4627563" y="1739900"/>
          <p14:tracePt t="15037" x="4740275" y="1739900"/>
          <p14:tracePt t="15046" x="4916488" y="1739900"/>
          <p14:tracePt t="15054" x="5040313" y="1739900"/>
          <p14:tracePt t="15066" x="5103813" y="1739900"/>
          <p14:tracePt t="15070" x="5129213" y="1739900"/>
          <p14:tracePt t="15079" x="5203825" y="1739900"/>
          <p14:tracePt t="15086" x="5241925" y="1739900"/>
          <p14:tracePt t="15094" x="5303838" y="1739900"/>
          <p14:tracePt t="15102" x="5329238" y="1739900"/>
          <p14:tracePt t="15110" x="5353050" y="1739900"/>
          <p14:tracePt t="15134" x="5365750" y="1739900"/>
          <p14:tracePt t="15150" x="5378450" y="1739900"/>
          <p14:tracePt t="15174" x="5391150" y="1739900"/>
          <p14:tracePt t="15198" x="5403850" y="1739900"/>
          <p14:tracePt t="15213" x="5416550" y="1739900"/>
          <p14:tracePt t="15312" x="5429250" y="1752600"/>
          <p14:tracePt t="15317" x="5465763" y="1776413"/>
          <p14:tracePt t="15327" x="5503863" y="1801813"/>
          <p14:tracePt t="15335" x="5554663" y="1852613"/>
          <p14:tracePt t="15342" x="5629275" y="1889125"/>
          <p14:tracePt t="15350" x="5654675" y="1914525"/>
          <p14:tracePt t="15358" x="5703888" y="1939925"/>
          <p14:tracePt t="15366" x="5741988" y="1978025"/>
          <p14:tracePt t="15375" x="5754688" y="1989138"/>
          <p14:tracePt t="15383" x="5754688" y="2001838"/>
          <p14:tracePt t="15390" x="5791200" y="2014538"/>
          <p14:tracePt t="15399" x="5803900" y="2027238"/>
          <p14:tracePt t="15406" x="5803900" y="2039938"/>
          <p14:tracePt t="15414" x="5816600" y="2052638"/>
          <p14:tracePt t="15423" x="5829300" y="2089150"/>
          <p14:tracePt t="15441" x="5829300" y="2101850"/>
          <p14:tracePt t="15606" x="5829300" y="2114550"/>
          <p14:tracePt t="15638" x="5829300" y="2127250"/>
          <p14:tracePt t="15654" x="5816600" y="2139950"/>
          <p14:tracePt t="15662" x="5791200" y="2139950"/>
          <p14:tracePt t="15669" x="5767388" y="2152650"/>
          <p14:tracePt t="15678" x="5729288" y="2152650"/>
          <p14:tracePt t="15686" x="5703888" y="2152650"/>
          <p14:tracePt t="15702" x="5654675" y="2165350"/>
          <p14:tracePt t="15710" x="5603875" y="2165350"/>
          <p14:tracePt t="15718" x="5578475" y="2165350"/>
          <p14:tracePt t="15725" x="5554663" y="2165350"/>
          <p14:tracePt t="15734" x="5516563" y="2165350"/>
          <p14:tracePt t="15742" x="5503863" y="2165350"/>
          <p14:tracePt t="15753" x="5478463" y="2178050"/>
          <p14:tracePt t="15758" x="5391150" y="2178050"/>
          <p14:tracePt t="15767" x="5341938" y="2178050"/>
          <p14:tracePt t="15775" x="5303838" y="2178050"/>
          <p14:tracePt t="15782" x="5278438" y="2178050"/>
          <p14:tracePt t="15790" x="5191125" y="2178050"/>
          <p14:tracePt t="15798" x="5153025" y="2178050"/>
          <p14:tracePt t="15806" x="5141913" y="2178050"/>
          <p14:tracePt t="15816" x="5103813" y="2178050"/>
          <p14:tracePt t="15821" x="5065713" y="2178050"/>
          <p14:tracePt t="15830" x="5016500" y="2178050"/>
          <p14:tracePt t="15838" x="4978400" y="2178050"/>
          <p14:tracePt t="15846" x="4940300" y="2178050"/>
          <p14:tracePt t="15862" x="4929188" y="2178050"/>
          <p14:tracePt t="15870" x="4916488" y="2178050"/>
          <p14:tracePt t="15886" x="4903788" y="2178050"/>
          <p14:tracePt t="15895" x="4852988" y="2178050"/>
          <p14:tracePt t="15920" x="4791075" y="2190750"/>
          <p14:tracePt t="15926" x="4765675" y="2190750"/>
          <p14:tracePt t="15934" x="4691063" y="2190750"/>
          <p14:tracePt t="15942" x="4616450" y="2190750"/>
          <p14:tracePt t="15950" x="4552950" y="2190750"/>
          <p14:tracePt t="15960" x="4527550" y="2190750"/>
          <p14:tracePt t="15966" x="4516438" y="2190750"/>
          <p14:tracePt t="15974" x="4491038" y="2190750"/>
          <p14:tracePt t="15983" x="4478338" y="2190750"/>
          <p14:tracePt t="15990" x="4465638" y="2190750"/>
          <p14:tracePt t="15998" x="4440238" y="2190750"/>
          <p14:tracePt t="16006" x="4427538" y="2190750"/>
          <p14:tracePt t="16014" x="4416425" y="2190750"/>
          <p14:tracePt t="16023" x="4391025" y="2190750"/>
          <p14:tracePt t="16030" x="4378325" y="2190750"/>
          <p14:tracePt t="16038" x="4365625" y="2190750"/>
          <p14:tracePt t="16046" x="4340225" y="2190750"/>
          <p14:tracePt t="16054" x="4327525" y="2190750"/>
          <p14:tracePt t="16065" x="4291013" y="2190750"/>
          <p14:tracePt t="16070" x="4278313" y="2190750"/>
          <p14:tracePt t="16078" x="4265613" y="2190750"/>
          <p14:tracePt t="16086" x="4252913" y="2190750"/>
          <p14:tracePt t="16094" x="4227513" y="2190750"/>
          <p14:tracePt t="16102" x="4214813" y="2190750"/>
          <p14:tracePt t="16110" x="4178300" y="2190750"/>
          <p14:tracePt t="16118" x="4127500" y="2190750"/>
          <p14:tracePt t="16128" x="4090988" y="2190750"/>
          <p14:tracePt t="16134" x="4065588" y="2190750"/>
          <p14:tracePt t="16142" x="4040188" y="2190750"/>
          <p14:tracePt t="16150" x="4014788" y="2190750"/>
          <p14:tracePt t="16158" x="4002088" y="2190750"/>
          <p14:tracePt t="16166" x="3990975" y="2190750"/>
          <p14:tracePt t="16174" x="3965575" y="2190750"/>
          <p14:tracePt t="16182" x="3914775" y="2190750"/>
          <p14:tracePt t="16191" x="3890963" y="2190750"/>
          <p14:tracePt t="16198" x="3878263" y="2190750"/>
          <p14:tracePt t="16206" x="3865563" y="2190750"/>
          <p14:tracePt t="16214" x="3852863" y="2190750"/>
          <p14:tracePt t="16221" x="3840163" y="2190750"/>
          <p14:tracePt t="16232" x="3814763" y="2190750"/>
          <p14:tracePt t="16238" x="3778250" y="2190750"/>
          <p14:tracePt t="16245" x="3765550" y="2190750"/>
          <p14:tracePt t="16254" x="3727450" y="2190750"/>
          <p14:tracePt t="16262" x="3702050" y="2190750"/>
          <p14:tracePt t="16271" x="3652838" y="2190750"/>
          <p14:tracePt t="16278" x="3589338" y="2190750"/>
          <p14:tracePt t="16287" x="3540125" y="2190750"/>
          <p14:tracePt t="16295" x="3465513" y="2190750"/>
          <p14:tracePt t="16302" x="3440113" y="2190750"/>
          <p14:tracePt t="16310" x="3402013" y="2201863"/>
          <p14:tracePt t="16318" x="3340100" y="2214563"/>
          <p14:tracePt t="16326" x="3252788" y="2239963"/>
          <p14:tracePt t="16337" x="3152775" y="2265363"/>
          <p14:tracePt t="16342" x="3076575" y="2265363"/>
          <p14:tracePt t="16350" x="3040063" y="2265363"/>
          <p14:tracePt t="16358" x="2976563" y="2265363"/>
          <p14:tracePt t="16366" x="2863850" y="2265363"/>
          <p14:tracePt t="16374" x="2827338" y="2265363"/>
          <p14:tracePt t="16382" x="2763838" y="2265363"/>
          <p14:tracePt t="16390" x="2752725" y="2265363"/>
          <p14:tracePt t="16399" x="2740025" y="2265363"/>
          <p14:tracePt t="16405" x="2714625" y="2265363"/>
          <p14:tracePt t="16422" x="2701925" y="2265363"/>
          <p14:tracePt t="16430" x="2689225" y="2265363"/>
          <p14:tracePt t="16439" x="2676525" y="2265363"/>
          <p14:tracePt t="16446" x="2663825" y="2265363"/>
          <p14:tracePt t="16461" x="2651125" y="2265363"/>
          <p14:tracePt t="16470" x="2640013" y="2265363"/>
          <p14:tracePt t="16478" x="2627313" y="2265363"/>
          <p14:tracePt t="16485" x="2614613" y="2265363"/>
          <p14:tracePt t="16503" x="2601913" y="2265363"/>
          <p14:tracePt t="16526" x="2589213" y="2265363"/>
          <p14:tracePt t="16550" x="2576513" y="2265363"/>
          <p14:tracePt t="16582" x="2563813" y="2265363"/>
          <p14:tracePt t="16607" x="2551113" y="2265363"/>
          <p14:tracePt t="16614" x="2540000" y="2265363"/>
          <p14:tracePt t="16637" x="2527300" y="2265363"/>
          <p14:tracePt t="16648" x="2514600" y="2265363"/>
          <p14:tracePt t="16654" x="2501900" y="2265363"/>
          <p14:tracePt t="16662" x="2489200" y="2265363"/>
          <p14:tracePt t="16669" x="2476500" y="2265363"/>
          <p14:tracePt t="16677" x="2463800" y="2265363"/>
          <p14:tracePt t="16702" x="2451100" y="2265363"/>
          <p14:tracePt t="16711" x="2439988" y="2265363"/>
          <p14:tracePt t="16718" x="2427288" y="2252663"/>
          <p14:tracePt t="16734" x="2414588" y="2252663"/>
          <p14:tracePt t="16742" x="2401888" y="2252663"/>
          <p14:tracePt t="16758" x="2389188" y="2252663"/>
          <p14:tracePt t="16767" x="2376488" y="2252663"/>
          <p14:tracePt t="16773" x="2363788" y="2252663"/>
          <p14:tracePt t="16782" x="2363788" y="2239963"/>
          <p14:tracePt t="16806" x="2351088" y="2239963"/>
          <p14:tracePt t="16823" x="2338388" y="2239963"/>
          <p14:tracePt t="16870" x="2327275" y="2227263"/>
          <p14:tracePt t="16886" x="2314575" y="2227263"/>
          <p14:tracePt t="16898" x="2301875" y="2227263"/>
          <p14:tracePt t="17222" x="2301875" y="2214563"/>
          <p14:tracePt t="17238" x="2301875" y="2201863"/>
          <p14:tracePt t="17247" x="2301875" y="2190750"/>
          <p14:tracePt t="17253" x="2289175" y="2190750"/>
          <p14:tracePt t="17271" x="2289175" y="2178050"/>
          <p14:tracePt t="17278" x="2289175" y="2165350"/>
          <p14:tracePt t="17286" x="2276475" y="2165350"/>
          <p14:tracePt t="17302" x="2263775" y="2152650"/>
          <p14:tracePt t="17310" x="2263775" y="2114550"/>
          <p14:tracePt t="17317" x="2263775" y="2101850"/>
          <p14:tracePt t="17337" x="2263775" y="2089150"/>
          <p14:tracePt t="17342" x="2251075" y="2089150"/>
          <p14:tracePt t="17366" x="2251075" y="2078038"/>
          <p14:tracePt t="17382" x="2251075" y="2065338"/>
          <p14:tracePt t="17406" x="2251075" y="2052638"/>
          <p14:tracePt t="17423" x="2251075" y="2039938"/>
          <p14:tracePt t="17430" x="2251075" y="2027238"/>
          <p14:tracePt t="17454" x="2251075" y="2014538"/>
          <p14:tracePt t="17470" x="2251075" y="2001838"/>
          <p14:tracePt t="17478" x="2251075" y="1989138"/>
          <p14:tracePt t="17503" x="2251075" y="1978025"/>
          <p14:tracePt t="17534" x="2251075" y="1965325"/>
          <p14:tracePt t="17590" x="2251075" y="1952625"/>
          <p14:tracePt t="17598" x="2263775" y="1952625"/>
          <p14:tracePt t="17606" x="2263775" y="1939925"/>
          <p14:tracePt t="17613" x="2276475" y="1939925"/>
          <p14:tracePt t="17630" x="2276475" y="1927225"/>
          <p14:tracePt t="17649" x="2276475" y="1914525"/>
          <p14:tracePt t="17654" x="2276475" y="1901825"/>
          <p14:tracePt t="17662" x="2289175" y="1901825"/>
          <p14:tracePt t="17670" x="2289175" y="1889125"/>
          <p14:tracePt t="17710" x="2301875" y="1889125"/>
          <p14:tracePt t="17734" x="2314575" y="1889125"/>
          <p14:tracePt t="17742" x="2327275" y="1889125"/>
          <p14:tracePt t="17758" x="2338388" y="1889125"/>
          <p14:tracePt t="17766" x="2351088" y="1889125"/>
          <p14:tracePt t="17782" x="2389188" y="1889125"/>
          <p14:tracePt t="17790" x="2414588" y="1889125"/>
          <p14:tracePt t="17798" x="2451100" y="1889125"/>
          <p14:tracePt t="17806" x="2527300" y="1889125"/>
          <p14:tracePt t="17815" x="2627313" y="1889125"/>
          <p14:tracePt t="17822" x="2651125" y="1889125"/>
          <p14:tracePt t="17829" x="2676525" y="1889125"/>
          <p14:tracePt t="17838" x="2689225" y="1889125"/>
          <p14:tracePt t="17846" x="2701925" y="1889125"/>
          <p14:tracePt t="17857" x="2714625" y="1889125"/>
          <p14:tracePt t="17870" x="2727325" y="1889125"/>
          <p14:tracePt t="17878" x="2740025" y="1889125"/>
          <p14:tracePt t="17886" x="2752725" y="1889125"/>
          <p14:tracePt t="17900" x="2763838" y="1889125"/>
          <p14:tracePt t="17903" x="2776538" y="1889125"/>
          <p14:tracePt t="17909" x="2789238" y="1889125"/>
          <p14:tracePt t="17920" x="2814638" y="1889125"/>
          <p14:tracePt t="17926" x="2852738" y="1889125"/>
          <p14:tracePt t="17934" x="2863850" y="1889125"/>
          <p14:tracePt t="17941" x="2889250" y="1889125"/>
          <p14:tracePt t="17950" x="2914650" y="1889125"/>
          <p14:tracePt t="17958" x="2927350" y="1889125"/>
          <p14:tracePt t="17966" x="2940050" y="1889125"/>
          <p14:tracePt t="17974" x="2952750" y="1889125"/>
          <p14:tracePt t="17983" x="2963863" y="1889125"/>
          <p14:tracePt t="17990" x="2976563" y="1889125"/>
          <p14:tracePt t="17998" x="3001963" y="1889125"/>
          <p14:tracePt t="18006" x="3014663" y="1889125"/>
          <p14:tracePt t="18014" x="3101975" y="1889125"/>
          <p14:tracePt t="18023" x="3114675" y="1889125"/>
          <p14:tracePt t="18030" x="3152775" y="1889125"/>
          <p14:tracePt t="18037" x="3214688" y="1889125"/>
          <p14:tracePt t="18046" x="3289300" y="1889125"/>
          <p14:tracePt t="18054" x="3352800" y="1889125"/>
          <p14:tracePt t="18065" x="3414713" y="1889125"/>
          <p14:tracePt t="18070" x="3540125" y="1889125"/>
          <p14:tracePt t="18078" x="3552825" y="1889125"/>
          <p14:tracePt t="18086" x="3614738" y="1889125"/>
          <p14:tracePt t="18094" x="3702050" y="1889125"/>
          <p14:tracePt t="18101" x="3827463" y="1889125"/>
          <p14:tracePt t="18109" x="3914775" y="1889125"/>
          <p14:tracePt t="18118" x="4040188" y="1889125"/>
          <p14:tracePt t="18128" x="4103688" y="1889125"/>
          <p14:tracePt t="18134" x="4191000" y="1889125"/>
          <p14:tracePt t="18142" x="4327525" y="1889125"/>
          <p14:tracePt t="18150" x="4416425" y="1889125"/>
          <p14:tracePt t="18158" x="4540250" y="1889125"/>
          <p14:tracePt t="18167" x="4578350" y="1889125"/>
          <p14:tracePt t="18174" x="4665663" y="1889125"/>
          <p14:tracePt t="18182" x="4740275" y="1889125"/>
          <p14:tracePt t="18190" x="4803775" y="1889125"/>
          <p14:tracePt t="18198" x="4840288" y="1889125"/>
          <p14:tracePt t="18206" x="4891088" y="1889125"/>
          <p14:tracePt t="18222" x="4916488" y="1889125"/>
          <p14:tracePt t="18232" x="4953000" y="1889125"/>
          <p14:tracePt t="18238" x="4991100" y="1889125"/>
          <p14:tracePt t="18246" x="5029200" y="1889125"/>
          <p14:tracePt t="18254" x="5129213" y="1889125"/>
          <p14:tracePt t="18262" x="5253038" y="1889125"/>
          <p14:tracePt t="18270" x="5341938" y="1889125"/>
          <p14:tracePt t="18278" x="5478463" y="1889125"/>
          <p14:tracePt t="18286" x="5565775" y="1901825"/>
          <p14:tracePt t="18294" x="5654675" y="1901825"/>
          <p14:tracePt t="18302" x="5741988" y="1901825"/>
          <p14:tracePt t="18310" x="5767388" y="1901825"/>
          <p14:tracePt t="18317" x="5816600" y="1901825"/>
          <p14:tracePt t="18326" x="5829300" y="1901825"/>
          <p14:tracePt t="18336" x="5842000" y="1901825"/>
          <p14:tracePt t="18382" x="5854700" y="1901825"/>
          <p14:tracePt t="18399" x="5867400" y="1901825"/>
          <p14:tracePt t="18414" x="5878513" y="1901825"/>
          <p14:tracePt t="18422" x="5891213" y="1901825"/>
          <p14:tracePt t="18430" x="5903913" y="1901825"/>
          <p14:tracePt t="18439" x="5916613" y="1901825"/>
          <p14:tracePt t="18445" x="5929313" y="1901825"/>
          <p14:tracePt t="18453" x="5942013" y="1901825"/>
          <p14:tracePt t="18565" x="5942013" y="1914525"/>
          <p14:tracePt t="18572" x="5942013" y="1939925"/>
          <p14:tracePt t="18580" x="5967413" y="1952625"/>
          <p14:tracePt t="18588" x="5967413" y="1978025"/>
          <p14:tracePt t="18596" x="5967413" y="1989138"/>
          <p14:tracePt t="18612" x="5967413" y="2001838"/>
          <p14:tracePt t="18620" x="5967413" y="2027238"/>
          <p14:tracePt t="18628" x="5978525" y="2027238"/>
          <p14:tracePt t="18636" x="5978525" y="2078038"/>
          <p14:tracePt t="18645" x="5991225" y="2114550"/>
          <p14:tracePt t="18652" x="6003925" y="2165350"/>
          <p14:tracePt t="18660" x="6016625" y="2165350"/>
          <p14:tracePt t="18668" x="6016625" y="2178050"/>
          <p14:tracePt t="18692" x="6016625" y="2190750"/>
          <p14:tracePt t="18733" x="6016625" y="2201863"/>
          <p14:tracePt t="18766" x="6016625" y="2214563"/>
          <p14:tracePt t="18782" x="6016625" y="2227263"/>
          <p14:tracePt t="18814" x="6003925" y="2227263"/>
          <p14:tracePt t="18838" x="5991225" y="2227263"/>
          <p14:tracePt t="18846" x="5978525" y="2227263"/>
          <p14:tracePt t="18856" x="5978525" y="2239963"/>
          <p14:tracePt t="18862" x="5967413" y="2239963"/>
          <p14:tracePt t="18898" x="5916613" y="2252663"/>
          <p14:tracePt t="18903" x="5878513" y="2265363"/>
          <p14:tracePt t="18910" x="5816600" y="2265363"/>
          <p14:tracePt t="18920" x="5778500" y="2265363"/>
          <p14:tracePt t="18926" x="5729288" y="2290763"/>
          <p14:tracePt t="18933" x="5665788" y="2290763"/>
          <p14:tracePt t="18943" x="5491163" y="2303463"/>
          <p14:tracePt t="18950" x="5378450" y="2303463"/>
          <p14:tracePt t="18958" x="5216525" y="2303463"/>
          <p14:tracePt t="18966" x="5129213" y="2303463"/>
          <p14:tracePt t="18974" x="5016500" y="2303463"/>
          <p14:tracePt t="18982" x="4953000" y="2303463"/>
          <p14:tracePt t="18990" x="4891088" y="2303463"/>
          <p14:tracePt t="18998" x="4865688" y="2303463"/>
          <p14:tracePt t="19006" x="4816475" y="2303463"/>
          <p14:tracePt t="19014" x="4803775" y="2303463"/>
          <p14:tracePt t="19030" x="4791075" y="2303463"/>
          <p14:tracePt t="19038" x="4778375" y="2303463"/>
          <p14:tracePt t="19054" x="4765675" y="2303463"/>
          <p14:tracePt t="19078" x="4752975" y="2303463"/>
          <p14:tracePt t="19086" x="4740275" y="2303463"/>
          <p14:tracePt t="19102" x="4716463" y="2303463"/>
          <p14:tracePt t="19110" x="4691063" y="2303463"/>
          <p14:tracePt t="19118" x="4665663" y="2303463"/>
          <p14:tracePt t="19128" x="4640263" y="2303463"/>
          <p14:tracePt t="19136" x="4616450" y="2303463"/>
          <p14:tracePt t="19142" x="4591050" y="2303463"/>
          <p14:tracePt t="19150" x="4540250" y="2303463"/>
          <p14:tracePt t="19158" x="4465638" y="2303463"/>
          <p14:tracePt t="19167" x="4452938" y="2303463"/>
          <p14:tracePt t="19174" x="4427538" y="2303463"/>
          <p14:tracePt t="19182" x="4403725" y="2303463"/>
          <p14:tracePt t="19190" x="4378325" y="2303463"/>
          <p14:tracePt t="19198" x="4365625" y="2290763"/>
          <p14:tracePt t="19205" x="4352925" y="2290763"/>
          <p14:tracePt t="19214" x="4340225" y="2290763"/>
          <p14:tracePt t="19222" x="4327525" y="2290763"/>
          <p14:tracePt t="19232" x="4314825" y="2290763"/>
          <p14:tracePt t="19237" x="4291013" y="2290763"/>
          <p14:tracePt t="19254" x="4252913" y="2278063"/>
          <p14:tracePt t="19262" x="4178300" y="2278063"/>
          <p14:tracePt t="19271" x="4152900" y="2278063"/>
          <p14:tracePt t="19278" x="4114800" y="2278063"/>
          <p14:tracePt t="19286" x="4103688" y="2278063"/>
          <p14:tracePt t="19295" x="4090988" y="2278063"/>
          <p14:tracePt t="19303" x="4065588" y="2278063"/>
          <p14:tracePt t="19310" x="4052888" y="2278063"/>
          <p14:tracePt t="19318" x="4014788" y="2278063"/>
          <p14:tracePt t="19326" x="4002088" y="2278063"/>
          <p14:tracePt t="19342" x="3990975" y="2278063"/>
          <p14:tracePt t="19351" x="3978275" y="2278063"/>
          <p14:tracePt t="19358" x="3965575" y="2278063"/>
          <p14:tracePt t="19374" x="3952875" y="2278063"/>
          <p14:tracePt t="19381" x="3927475" y="2278063"/>
          <p14:tracePt t="19399" x="3914775" y="2278063"/>
          <p14:tracePt t="19406" x="3890963" y="2278063"/>
          <p14:tracePt t="19421" x="3878263" y="2278063"/>
          <p14:tracePt t="19430" x="3852863" y="2278063"/>
          <p14:tracePt t="19440" x="3840163" y="2278063"/>
          <p14:tracePt t="19446" x="3814763" y="2278063"/>
          <p14:tracePt t="19454" x="3790950" y="2278063"/>
          <p14:tracePt t="19462" x="3765550" y="2278063"/>
          <p14:tracePt t="19470" x="3740150" y="2278063"/>
          <p14:tracePt t="19478" x="3702050" y="2278063"/>
          <p14:tracePt t="19486" x="3640138" y="2278063"/>
          <p14:tracePt t="19494" x="3578225" y="2278063"/>
          <p14:tracePt t="19503" x="3540125" y="2278063"/>
          <p14:tracePt t="19510" x="3440113" y="2278063"/>
          <p14:tracePt t="19518" x="3414713" y="2278063"/>
          <p14:tracePt t="19527" x="3365500" y="2278063"/>
          <p14:tracePt t="19534" x="3252788" y="2278063"/>
          <p14:tracePt t="19545" x="3165475" y="2278063"/>
          <p14:tracePt t="19550" x="3027363" y="2278063"/>
          <p14:tracePt t="19559" x="2940050" y="2278063"/>
          <p14:tracePt t="19566" x="2840038" y="2278063"/>
          <p14:tracePt t="19575" x="2776538" y="2278063"/>
          <p14:tracePt t="19582" x="2740025" y="2278063"/>
          <p14:tracePt t="19591" x="2714625" y="2278063"/>
          <p14:tracePt t="19598" x="2701925" y="2278063"/>
          <p14:tracePt t="19607" x="2689225" y="2278063"/>
          <p14:tracePt t="19613" x="2663825" y="2278063"/>
          <p14:tracePt t="19630" x="2651125" y="2278063"/>
          <p14:tracePt t="19637" x="2640013" y="2278063"/>
          <p14:tracePt t="19649" x="2627313" y="2278063"/>
          <p14:tracePt t="19662" x="2601913" y="2278063"/>
          <p14:tracePt t="19670" x="2589213" y="2278063"/>
          <p14:tracePt t="19688" x="2576513" y="2278063"/>
          <p14:tracePt t="19693" x="2551113" y="2278063"/>
          <p14:tracePt t="19711" x="2540000" y="2278063"/>
          <p14:tracePt t="19718" x="2527300" y="2278063"/>
          <p14:tracePt t="19742" x="2514600" y="2278063"/>
          <p14:tracePt t="20022" x="2501900" y="2265363"/>
          <p14:tracePt t="20030" x="2439988" y="2252663"/>
          <p14:tracePt t="20038" x="2414588" y="2252663"/>
          <p14:tracePt t="20046" x="2401888" y="2252663"/>
          <p14:tracePt t="20054" x="2389188" y="2252663"/>
          <p14:tracePt t="20063" x="2376488" y="2252663"/>
          <p14:tracePt t="20325" x="2376488" y="2239963"/>
          <p14:tracePt t="20335" x="2376488" y="2214563"/>
          <p14:tracePt t="20342" x="2351088" y="2152650"/>
          <p14:tracePt t="20350" x="2351088" y="2127250"/>
          <p14:tracePt t="20358" x="2351088" y="2114550"/>
          <p14:tracePt t="20366" x="2351088" y="2101850"/>
          <p14:tracePt t="20375" x="2351088" y="2089150"/>
          <p14:tracePt t="20382" x="2351088" y="2078038"/>
          <p14:tracePt t="20406" x="2351088" y="2065338"/>
          <p14:tracePt t="20982" x="2351088" y="2052638"/>
          <p14:tracePt t="20998" x="2351088" y="2039938"/>
          <p14:tracePt t="21015" x="2351088" y="2027238"/>
          <p14:tracePt t="21030" x="2351088" y="2014538"/>
          <p14:tracePt t="21278" x="2351088" y="2001838"/>
          <p14:tracePt t="21285" x="2351088" y="1989138"/>
          <p14:tracePt t="21293" x="2351088" y="1978025"/>
          <p14:tracePt t="21302" x="2363788" y="1965325"/>
          <p14:tracePt t="21310" x="2363788" y="1939925"/>
          <p14:tracePt t="21326" x="2363788" y="1927225"/>
          <p14:tracePt t="21337" x="2363788" y="1914525"/>
          <p14:tracePt t="21341" x="2363788" y="1901825"/>
          <p14:tracePt t="21365" x="2363788" y="1889125"/>
          <p14:tracePt t="21998" x="2376488" y="1889125"/>
          <p14:tracePt t="22006" x="2389188" y="1889125"/>
          <p14:tracePt t="22038" x="2401888" y="1889125"/>
          <p14:tracePt t="22063" x="2427288" y="1889125"/>
          <p14:tracePt t="22069" x="2563813" y="1889125"/>
          <p14:tracePt t="22078" x="2776538" y="1939925"/>
          <p14:tracePt t="22086" x="2952750" y="1965325"/>
          <p14:tracePt t="22094" x="3076575" y="1965325"/>
          <p14:tracePt t="22102" x="3201988" y="1965325"/>
          <p14:tracePt t="22109" x="3327400" y="1965325"/>
          <p14:tracePt t="22118" x="3376613" y="1965325"/>
          <p14:tracePt t="22128" x="3440113" y="1965325"/>
          <p14:tracePt t="22134" x="3527425" y="1965325"/>
          <p14:tracePt t="22143" x="3565525" y="1965325"/>
          <p14:tracePt t="22150" x="3578225" y="1965325"/>
          <p14:tracePt t="22254" x="3589338" y="1965325"/>
          <p14:tracePt t="22270" x="3602038" y="1952625"/>
          <p14:tracePt t="22277" x="3627438" y="1952625"/>
          <p14:tracePt t="22286" x="3652838" y="1939925"/>
          <p14:tracePt t="22294" x="3689350" y="1927225"/>
          <p14:tracePt t="22302" x="3752850" y="1927225"/>
          <p14:tracePt t="22310" x="3778250" y="1927225"/>
          <p14:tracePt t="22317" x="3790950" y="1927225"/>
          <p14:tracePt t="22326" x="3865563" y="1927225"/>
          <p14:tracePt t="22337" x="3890963" y="1927225"/>
          <p14:tracePt t="22342" x="3902075" y="1927225"/>
          <p14:tracePt t="22350" x="3914775" y="1927225"/>
          <p14:tracePt t="22357" x="3952875" y="1927225"/>
          <p14:tracePt t="22366" x="3978275" y="1927225"/>
          <p14:tracePt t="22374" x="3990975" y="1927225"/>
          <p14:tracePt t="22382" x="4014788" y="1927225"/>
          <p14:tracePt t="22390" x="4040188" y="1927225"/>
          <p14:tracePt t="22398" x="4052888" y="1927225"/>
          <p14:tracePt t="22406" x="4114800" y="1927225"/>
          <p14:tracePt t="22414" x="4165600" y="1927225"/>
          <p14:tracePt t="22421" x="4203700" y="1927225"/>
          <p14:tracePt t="22430" x="4240213" y="1927225"/>
          <p14:tracePt t="22440" x="4291013" y="1927225"/>
          <p14:tracePt t="22446" x="4303713" y="1927225"/>
          <p14:tracePt t="22454" x="4327525" y="1927225"/>
          <p14:tracePt t="22462" x="4391025" y="1927225"/>
          <p14:tracePt t="22470" x="4427538" y="1927225"/>
          <p14:tracePt t="22478" x="4465638" y="1927225"/>
          <p14:tracePt t="22486" x="4540250" y="1927225"/>
          <p14:tracePt t="22495" x="4603750" y="1927225"/>
          <p14:tracePt t="22502" x="4665663" y="1927225"/>
          <p14:tracePt t="22510" x="4691063" y="1927225"/>
          <p14:tracePt t="22518" x="4703763" y="1927225"/>
          <p14:tracePt t="22526" x="4716463" y="1927225"/>
          <p14:tracePt t="22534" x="4727575" y="1927225"/>
          <p14:tracePt t="22544" x="4740275" y="1927225"/>
          <p14:tracePt t="22566" x="4752975" y="1927225"/>
          <p14:tracePt t="22574" x="4765675" y="1927225"/>
          <p14:tracePt t="22589" x="4778375" y="1927225"/>
          <p14:tracePt t="22598" x="4791075" y="1927225"/>
          <p14:tracePt t="22607" x="4816475" y="1927225"/>
          <p14:tracePt t="22614" x="4865688" y="1927225"/>
          <p14:tracePt t="22622" x="4916488" y="1927225"/>
          <p14:tracePt t="22629" x="4965700" y="1927225"/>
          <p14:tracePt t="22638" x="5003800" y="1927225"/>
          <p14:tracePt t="22649" x="5016500" y="1927225"/>
          <p14:tracePt t="22654" x="5029200" y="1927225"/>
          <p14:tracePt t="22662" x="5053013" y="1927225"/>
          <p14:tracePt t="22669" x="5103813" y="1927225"/>
          <p14:tracePt t="22678" x="5141913" y="1927225"/>
          <p14:tracePt t="22686" x="5178425" y="1927225"/>
          <p14:tracePt t="22694" x="5191125" y="1927225"/>
          <p14:tracePt t="22702" x="5203825" y="1927225"/>
          <p14:tracePt t="22711" x="5216525" y="1927225"/>
          <p14:tracePt t="22718" x="5229225" y="1927225"/>
          <p14:tracePt t="22742" x="5241925" y="1927225"/>
          <p14:tracePt t="22758" x="5253038" y="1927225"/>
          <p14:tracePt t="22822" x="5265738" y="1927225"/>
          <p14:tracePt t="22855" x="5278438" y="1927225"/>
          <p14:tracePt t="22862" x="5291138" y="1939925"/>
          <p14:tracePt t="22887" x="5291138" y="1952625"/>
          <p14:tracePt t="22894" x="5291138" y="1965325"/>
          <p14:tracePt t="22919" x="5303838" y="1965325"/>
          <p14:tracePt t="22925" x="5303838" y="1978025"/>
          <p14:tracePt t="22934" x="5316538" y="1978025"/>
          <p14:tracePt t="22941" x="5329238" y="1989138"/>
          <p14:tracePt t="22951" x="5329238" y="2001838"/>
          <p14:tracePt t="22958" x="5365750" y="2001838"/>
          <p14:tracePt t="22966" x="5365750" y="2014538"/>
          <p14:tracePt t="22982" x="5416550" y="2039938"/>
          <p14:tracePt t="22990" x="5441950" y="2039938"/>
          <p14:tracePt t="22998" x="5454650" y="2039938"/>
          <p14:tracePt t="23006" x="5478463" y="2052638"/>
          <p14:tracePt t="23014" x="5503863" y="2065338"/>
          <p14:tracePt t="23024" x="5516563" y="2065338"/>
          <p14:tracePt t="23030" x="5529263" y="2078038"/>
          <p14:tracePt t="23335" x="5529263" y="2089150"/>
          <p14:tracePt t="23342" x="5541963" y="2165350"/>
          <p14:tracePt t="23350" x="5554663" y="2201863"/>
          <p14:tracePt t="23357" x="5565775" y="2227263"/>
          <p14:tracePt t="23366" x="5591175" y="2252663"/>
          <p14:tracePt t="23375" x="5603875" y="2278063"/>
          <p14:tracePt t="23382" x="5616575" y="2303463"/>
          <p14:tracePt t="23389" x="5616575" y="2314575"/>
          <p14:tracePt t="23398" x="5616575" y="2339975"/>
          <p14:tracePt t="23406" x="5629275" y="2339975"/>
          <p14:tracePt t="23414" x="5629275" y="2352675"/>
          <p14:tracePt t="23421" x="5629275" y="2365375"/>
          <p14:tracePt t="23446" x="5629275" y="2378075"/>
          <p14:tracePt t="23637" x="5616575" y="2378075"/>
          <p14:tracePt t="23648" x="5591175" y="2378075"/>
          <p14:tracePt t="23662" x="5578475" y="2378075"/>
          <p14:tracePt t="23669" x="5565775" y="2378075"/>
          <p14:tracePt t="23678" x="5554663" y="2378075"/>
          <p14:tracePt t="23686" x="5541963" y="2378075"/>
          <p14:tracePt t="23695" x="5516563" y="2378075"/>
          <p14:tracePt t="23711" x="5491163" y="2378075"/>
          <p14:tracePt t="23717" x="5478463" y="2378075"/>
          <p14:tracePt t="23726" x="5454650" y="2378075"/>
          <p14:tracePt t="23734" x="5416550" y="2378075"/>
          <p14:tracePt t="23742" x="5365750" y="2390775"/>
          <p14:tracePt t="23753" x="5353050" y="2390775"/>
          <p14:tracePt t="23758" x="5329238" y="2390775"/>
          <p14:tracePt t="23766" x="5316538" y="2390775"/>
          <p14:tracePt t="23782" x="5303838" y="2390775"/>
          <p14:tracePt t="23790" x="5291138" y="2390775"/>
          <p14:tracePt t="23798" x="5278438" y="2390775"/>
          <p14:tracePt t="23806" x="5253038" y="2390775"/>
          <p14:tracePt t="23815" x="5241925" y="2390775"/>
          <p14:tracePt t="23822" x="5229225" y="2390775"/>
          <p14:tracePt t="23829" x="5216525" y="2390775"/>
          <p14:tracePt t="23839" x="5116513" y="2390775"/>
          <p14:tracePt t="23846" x="5029200" y="2390775"/>
          <p14:tracePt t="23860" x="4940300" y="2390775"/>
          <p14:tracePt t="23862" x="4791075" y="2378075"/>
          <p14:tracePt t="23870" x="4665663" y="2365375"/>
          <p14:tracePt t="23880" x="4516438" y="2339975"/>
          <p14:tracePt t="23886" x="4403725" y="2327275"/>
          <p14:tracePt t="23894" x="4252913" y="2327275"/>
          <p14:tracePt t="23903" x="4152900" y="2303463"/>
          <p14:tracePt t="23910" x="4065588" y="2303463"/>
          <p14:tracePt t="23920" x="3914775" y="2265363"/>
          <p14:tracePt t="23925" x="3852863" y="2252663"/>
          <p14:tracePt t="23934" x="3827463" y="2252663"/>
          <p14:tracePt t="23942" x="3802063" y="2252663"/>
          <p14:tracePt t="23950" x="3790950" y="2252663"/>
          <p14:tracePt t="23958" x="3778250" y="2252663"/>
          <p14:tracePt t="23966" x="3765550" y="2252663"/>
          <p14:tracePt t="23982" x="3752850" y="2252663"/>
          <p14:tracePt t="23997" x="3740150" y="2252663"/>
          <p14:tracePt t="24006" x="3727450" y="2252663"/>
          <p14:tracePt t="24023" x="3714750" y="2252663"/>
          <p14:tracePt t="24030" x="3702050" y="2252663"/>
          <p14:tracePt t="24038" x="3689350" y="2252663"/>
          <p14:tracePt t="24046" x="3678238" y="2252663"/>
          <p14:tracePt t="24054" x="3665538" y="2252663"/>
          <p14:tracePt t="24063" x="3652838" y="2252663"/>
          <p14:tracePt t="24094" x="3640138" y="2252663"/>
          <p14:tracePt t="24102" x="3627438" y="2252663"/>
          <p14:tracePt t="24117" x="3614738" y="2252663"/>
          <p14:tracePt t="24128" x="3602038" y="2252663"/>
          <p14:tracePt t="24134" x="3589338" y="2252663"/>
          <p14:tracePt t="24157" x="3578225" y="2252663"/>
          <p14:tracePt t="24214" x="3565525" y="2252663"/>
          <p14:tracePt t="24222" x="3552825" y="2252663"/>
          <p14:tracePt t="24232" x="3540125" y="2252663"/>
          <p14:tracePt t="24237" x="3489325" y="2252663"/>
          <p14:tracePt t="24245" x="3478213" y="2252663"/>
          <p14:tracePt t="24262" x="3465513" y="2252663"/>
          <p14:tracePt t="24271" x="3440113" y="2252663"/>
          <p14:tracePt t="24287" x="3427413" y="2252663"/>
          <p14:tracePt t="24295" x="3414713" y="2252663"/>
          <p14:tracePt t="24302" x="3402013" y="2252663"/>
          <p14:tracePt t="24325" x="3389313" y="2252663"/>
          <p14:tracePt t="24336" x="3376613" y="2252663"/>
          <p14:tracePt t="24350" x="3365500" y="2252663"/>
          <p14:tracePt t="24374" x="3352800" y="2252663"/>
          <p14:tracePt t="24381" x="3340100" y="2239963"/>
          <p14:tracePt t="24405" x="3327400" y="2239963"/>
          <p14:tracePt t="24421" x="3314700" y="2239963"/>
          <p14:tracePt t="24438" x="3302000" y="2239963"/>
          <p14:tracePt t="24461" x="3289300" y="2239963"/>
          <p14:tracePt t="24469" x="3276600" y="2239963"/>
          <p14:tracePt t="24477" x="3265488" y="2239963"/>
          <p14:tracePt t="24493" x="3252788" y="2239963"/>
          <p14:tracePt t="24501" x="3240088" y="2239963"/>
          <p14:tracePt t="24517" x="3227388" y="2239963"/>
          <p14:tracePt t="24525" x="3214688" y="2239963"/>
          <p14:tracePt t="24533" x="3201988" y="2239963"/>
          <p14:tracePt t="24557" x="3189288" y="2239963"/>
          <p14:tracePt t="24573" x="3176588" y="2239963"/>
          <p14:tracePt t="24589" x="3165475" y="2239963"/>
          <p14:tracePt t="24629" x="3152775" y="2239963"/>
          <p14:tracePt t="24648" x="3140075" y="2239963"/>
          <p14:tracePt t="24662" x="3127375" y="2239963"/>
          <p14:tracePt t="24670" x="3114675" y="2239963"/>
          <p14:tracePt t="24679" x="3101975" y="2239963"/>
          <p14:tracePt t="24694" x="3089275" y="2239963"/>
          <p14:tracePt t="24702" x="3065463" y="2239963"/>
          <p14:tracePt t="24718" x="3040063" y="2239963"/>
          <p14:tracePt t="24726" x="3027363" y="2239963"/>
          <p14:tracePt t="24742" x="3014663" y="2239963"/>
          <p14:tracePt t="24752" x="3001963" y="2239963"/>
          <p14:tracePt t="24758" x="2989263" y="2239963"/>
          <p14:tracePt t="24775" x="2976563" y="2239963"/>
          <p14:tracePt t="24782" x="2963863" y="2239963"/>
          <p14:tracePt t="24798" x="2940050" y="2239963"/>
          <p14:tracePt t="24806" x="2927350" y="2239963"/>
          <p14:tracePt t="24816" x="2914650" y="2239963"/>
          <p14:tracePt t="24821" x="2901950" y="2239963"/>
          <p14:tracePt t="24829" x="2889250" y="2239963"/>
          <p14:tracePt t="24837" x="2876550" y="2239963"/>
          <p14:tracePt t="24855" x="2863850" y="2239963"/>
          <p14:tracePt t="24861" x="2852738" y="2239963"/>
          <p14:tracePt t="24878" x="2840038" y="2239963"/>
          <p14:tracePt t="24886" x="2827338" y="2239963"/>
          <p14:tracePt t="24901" x="2814638" y="2239963"/>
          <p14:tracePt t="24934" x="2801938" y="2239963"/>
          <p14:tracePt t="24942" x="2789238" y="2239963"/>
          <p14:tracePt t="24950" x="2776538" y="2239963"/>
          <p14:tracePt t="24974" x="2763838" y="2239963"/>
          <p14:tracePt t="24998" x="2752725" y="2239963"/>
          <p14:tracePt t="25078" x="2740025" y="2227263"/>
          <p14:tracePt t="25086" x="2727325" y="2227263"/>
          <p14:tracePt t="25093" x="2714625" y="2214563"/>
          <p14:tracePt t="25102" x="2714625" y="2201863"/>
          <p14:tracePt t="25110" x="2701925" y="2201863"/>
          <p14:tracePt t="25117" x="2689225" y="2190750"/>
          <p14:tracePt t="25128" x="2676525" y="2190750"/>
          <p14:tracePt t="25288" x="2689225" y="2190750"/>
          <p14:tracePt t="25326" x="2701925" y="2190750"/>
          <p14:tracePt t="25358" x="2714625" y="2190750"/>
          <p14:tracePt t="25366" x="2763838" y="2190750"/>
          <p14:tracePt t="25374" x="2789238" y="2190750"/>
          <p14:tracePt t="25382" x="2976563" y="2190750"/>
          <p14:tracePt t="25390" x="3089275" y="2190750"/>
          <p14:tracePt t="25398" x="3176588" y="2190750"/>
          <p14:tracePt t="25406" x="3302000" y="2190750"/>
          <p14:tracePt t="25414" x="3340100" y="2190750"/>
          <p14:tracePt t="25422" x="3414713" y="2190750"/>
          <p14:tracePt t="25430" x="3478213" y="2190750"/>
          <p14:tracePt t="25439" x="3552825" y="2190750"/>
          <p14:tracePt t="25446" x="3589338" y="2190750"/>
          <p14:tracePt t="25454" x="3614738" y="2190750"/>
          <p14:tracePt t="25462" x="3627438" y="2190750"/>
          <p14:tracePt t="25470" x="3640138" y="2190750"/>
          <p14:tracePt t="25486" x="3652838" y="2190750"/>
          <p14:tracePt t="25494" x="3665538" y="2190750"/>
          <p14:tracePt t="25526" x="3678238" y="2190750"/>
          <p14:tracePt t="25544" x="3689350" y="2190750"/>
          <p14:tracePt t="25549" x="3702050" y="2190750"/>
          <p14:tracePt t="25565" x="3714750" y="2190750"/>
          <p14:tracePt t="25575" x="3727450" y="2190750"/>
          <p14:tracePt t="25582" x="3740150" y="2190750"/>
          <p14:tracePt t="25598" x="3752850" y="2190750"/>
          <p14:tracePt t="25607" x="3765550" y="2190750"/>
          <p14:tracePt t="25623" x="3778250" y="2190750"/>
          <p14:tracePt t="25629" x="3790950" y="2190750"/>
          <p14:tracePt t="25638" x="3827463" y="2190750"/>
          <p14:tracePt t="25648" x="3865563" y="2190750"/>
          <p14:tracePt t="25655" x="3890963" y="2190750"/>
          <p14:tracePt t="25662" x="3902075" y="2190750"/>
          <p14:tracePt t="25669" x="3965575" y="2190750"/>
          <p14:tracePt t="25678" x="3990975" y="2190750"/>
          <p14:tracePt t="25687" x="4040188" y="2190750"/>
          <p14:tracePt t="25693" x="4065588" y="2190750"/>
          <p14:tracePt t="25703" x="4127500" y="2190750"/>
          <p14:tracePt t="25711" x="4140200" y="2190750"/>
          <p14:tracePt t="25718" x="4178300" y="2190750"/>
          <p14:tracePt t="25726" x="4240213" y="2190750"/>
          <p14:tracePt t="25735" x="4291013" y="2190750"/>
          <p14:tracePt t="25742" x="4327525" y="2190750"/>
          <p14:tracePt t="25758" x="4365625" y="2190750"/>
          <p14:tracePt t="25767" x="4378325" y="2190750"/>
          <p14:tracePt t="25773" x="4416425" y="2190750"/>
          <p14:tracePt t="25782" x="4440238" y="2190750"/>
          <p14:tracePt t="25790" x="4478338" y="2190750"/>
          <p14:tracePt t="25798" x="4491038" y="2190750"/>
          <p14:tracePt t="25805" x="4503738" y="2190750"/>
          <p14:tracePt t="25815" x="4516438" y="2190750"/>
          <p14:tracePt t="25822" x="4527550" y="2190750"/>
          <p14:tracePt t="25830" x="4552950" y="2190750"/>
          <p14:tracePt t="25838" x="4565650" y="2190750"/>
          <p14:tracePt t="25846" x="4578350" y="2190750"/>
          <p14:tracePt t="25857" x="4616450" y="2190750"/>
          <p14:tracePt t="25862" x="4665663" y="2190750"/>
          <p14:tracePt t="25870" x="4678363" y="2190750"/>
          <p14:tracePt t="25878" x="4752975" y="2201863"/>
          <p14:tracePt t="25886" x="4816475" y="2201863"/>
          <p14:tracePt t="25895" x="4878388" y="2214563"/>
          <p14:tracePt t="25920" x="5040313" y="2227263"/>
          <p14:tracePt t="25926" x="5065713" y="2227263"/>
          <p14:tracePt t="25934" x="5091113" y="2227263"/>
          <p14:tracePt t="25950" x="5103813" y="2227263"/>
          <p14:tracePt t="25958" x="5116513" y="2227263"/>
          <p14:tracePt t="25966" x="5129213" y="2227263"/>
          <p14:tracePt t="25981" x="5141913" y="2227263"/>
          <p14:tracePt t="25999" x="5153025" y="2227263"/>
          <p14:tracePt t="26030" x="5165725" y="2227263"/>
          <p14:tracePt t="26046" x="5178425" y="2227263"/>
          <p14:tracePt t="26063" x="5191125" y="2227263"/>
          <p14:tracePt t="26382" x="5016500" y="2227263"/>
          <p14:tracePt t="26390" x="4929188" y="2227263"/>
          <p14:tracePt t="26397" x="4829175" y="2227263"/>
          <p14:tracePt t="26406" x="4778375" y="2227263"/>
          <p14:tracePt t="26414" x="4665663" y="2227263"/>
          <p14:tracePt t="26421" x="4578350" y="2227263"/>
          <p14:tracePt t="26429" x="4491038" y="2227263"/>
          <p14:tracePt t="26440" x="4378325" y="2227263"/>
          <p14:tracePt t="26446" x="4314825" y="2227263"/>
          <p14:tracePt t="26454" x="4240213" y="2227263"/>
          <p14:tracePt t="26461" x="4227513" y="2227263"/>
          <p14:tracePt t="26470" x="4203700" y="2227263"/>
          <p14:tracePt t="26486" x="4191000" y="2227263"/>
          <p14:tracePt t="26503" x="4178300" y="2227263"/>
          <p14:tracePt t="26510" x="4165600" y="2227263"/>
          <p14:tracePt t="26526" x="4140200" y="2227263"/>
          <p14:tracePt t="26533" x="4114800" y="2227263"/>
          <p14:tracePt t="26545" x="4090988" y="2227263"/>
          <p14:tracePt t="26550" x="4052888" y="2227263"/>
          <p14:tracePt t="26558" x="3965575" y="2227263"/>
          <p14:tracePt t="26565" x="3927475" y="2227263"/>
          <p14:tracePt t="26575" x="3914775" y="2227263"/>
          <p14:tracePt t="26582" x="3890963" y="2227263"/>
          <p14:tracePt t="26590" x="3865563" y="2227263"/>
          <p14:tracePt t="26598" x="3827463" y="2227263"/>
          <p14:tracePt t="26608" x="3765550" y="2227263"/>
          <p14:tracePt t="26614" x="3689350" y="2227263"/>
          <p14:tracePt t="26622" x="3678238" y="2227263"/>
          <p14:tracePt t="26629" x="3652838" y="2227263"/>
          <p14:tracePt t="26638" x="3627438" y="2227263"/>
          <p14:tracePt t="26649" x="3614738" y="2227263"/>
          <p14:tracePt t="26654" x="3552825" y="2227263"/>
          <p14:tracePt t="26662" x="3478213" y="2227263"/>
          <p14:tracePt t="26670" x="3414713" y="2227263"/>
          <p14:tracePt t="26678" x="3352800" y="2227263"/>
          <p14:tracePt t="26686" x="3302000" y="2227263"/>
          <p14:tracePt t="26694" x="3276600" y="2227263"/>
          <p14:tracePt t="26702" x="3214688" y="2227263"/>
          <p14:tracePt t="26711" x="3201988" y="2227263"/>
          <p14:tracePt t="26718" x="3189288" y="2227263"/>
          <p14:tracePt t="26726" x="3152775" y="2227263"/>
          <p14:tracePt t="26733" x="3114675" y="2227263"/>
          <p14:tracePt t="26742" x="3101975" y="2227263"/>
          <p14:tracePt t="26753" x="3089275" y="2227263"/>
          <p14:tracePt t="26767" x="3076575" y="2227263"/>
          <p14:tracePt t="26773" x="3065463" y="2227263"/>
          <p14:tracePt t="26782" x="3052763" y="2227263"/>
          <p14:tracePt t="26798" x="3040063" y="2227263"/>
          <p14:tracePt t="26806" x="3014663" y="2227263"/>
          <p14:tracePt t="26822" x="3001963" y="2227263"/>
          <p14:tracePt t="26830" x="2976563" y="2227263"/>
          <p14:tracePt t="26846" x="2963863" y="2227263"/>
          <p14:tracePt t="26857" x="2940050" y="2227263"/>
          <p14:tracePt t="26870" x="2914650" y="2227263"/>
          <p14:tracePt t="26877" x="2901950" y="2227263"/>
          <p14:tracePt t="26902" x="2876550" y="2227263"/>
          <p14:tracePt t="26919" x="2863850" y="2227263"/>
          <p14:tracePt t="26926" x="2852738" y="2227263"/>
          <p14:tracePt t="26937" x="2840038" y="2227263"/>
          <p14:tracePt t="26951" x="2827338" y="2227263"/>
          <p14:tracePt t="26958" x="2814638" y="2227263"/>
          <p14:tracePt t="26967" x="2801938" y="2227263"/>
          <p14:tracePt t="26982" x="2789238" y="2227263"/>
          <p14:tracePt t="26990" x="2776538" y="2227263"/>
          <p14:tracePt t="27006" x="2763838" y="2227263"/>
          <p14:tracePt t="27024" x="2752725" y="2227263"/>
          <p14:tracePt t="27038" x="2740025" y="2227263"/>
          <p14:tracePt t="27054" x="2727325" y="2227263"/>
          <p14:tracePt t="27063" x="2714625" y="2227263"/>
          <p14:tracePt t="27070" x="2701925" y="2227263"/>
          <p14:tracePt t="27094" x="2689225" y="2227263"/>
          <p14:tracePt t="27102" x="2676525" y="2227263"/>
          <p14:tracePt t="27134" x="2663825" y="2227263"/>
          <p14:tracePt t="27143" x="2651125" y="2227263"/>
          <p14:tracePt t="27149" x="2640013" y="2227263"/>
          <p14:tracePt t="27182" x="2627313" y="2227263"/>
          <p14:tracePt t="27190" x="2614613" y="2227263"/>
          <p14:tracePt t="27198" x="2601913" y="2227263"/>
          <p14:tracePt t="27213" x="2589213" y="2227263"/>
          <p14:tracePt t="27232" x="2576513" y="2227263"/>
          <p14:tracePt t="27262" x="2563813" y="2227263"/>
          <p14:tracePt t="27294" x="2551113" y="2227263"/>
          <p14:tracePt t="27318" x="2540000" y="2227263"/>
          <p14:tracePt t="27351" x="2540000" y="2239963"/>
          <p14:tracePt t="27357" x="2527300" y="2239963"/>
          <p14:tracePt t="27367" x="2527300" y="2252663"/>
          <p14:tracePt t="27383" x="2514600" y="2252663"/>
          <p14:tracePt t="27391" x="2514600" y="2265363"/>
          <p14:tracePt t="27399" x="2501900" y="2265363"/>
          <p14:tracePt t="28190" x="2514600" y="2265363"/>
          <p14:tracePt t="28213" x="2527300" y="2265363"/>
          <p14:tracePt t="28270" x="2540000" y="2265363"/>
          <p14:tracePt t="28278" x="2551113" y="2265363"/>
          <p14:tracePt t="28287" x="2563813" y="2265363"/>
          <p14:tracePt t="28294" x="2589213" y="2278063"/>
          <p14:tracePt t="28302" x="2752725" y="2278063"/>
          <p14:tracePt t="28310" x="2863850" y="2278063"/>
          <p14:tracePt t="28318" x="2952750" y="2278063"/>
          <p14:tracePt t="28326" x="3076575" y="2278063"/>
          <p14:tracePt t="28336" x="3165475" y="2278063"/>
          <p14:tracePt t="28342" x="3302000" y="2278063"/>
          <p14:tracePt t="28351" x="3314700" y="2278063"/>
          <p14:tracePt t="28358" x="3340100" y="2278063"/>
          <p14:tracePt t="28366" x="3352800" y="2278063"/>
          <p14:tracePt t="28438" x="3376613" y="2278063"/>
          <p14:tracePt t="28446" x="3452813" y="2278063"/>
          <p14:tracePt t="28454" x="3478213" y="2278063"/>
          <p14:tracePt t="28461" x="3514725" y="2278063"/>
          <p14:tracePt t="28470" x="3527425" y="2278063"/>
          <p14:tracePt t="28478" x="3540125" y="2278063"/>
          <p14:tracePt t="28486" x="3565525" y="2278063"/>
          <p14:tracePt t="28503" x="3589338" y="2278063"/>
          <p14:tracePt t="28510" x="3602038" y="2278063"/>
          <p14:tracePt t="28525" x="3614738" y="2278063"/>
          <p14:tracePt t="28534" x="3627438" y="2278063"/>
          <p14:tracePt t="28544" x="3640138" y="2278063"/>
          <p14:tracePt t="28558" x="3652838" y="2278063"/>
          <p14:tracePt t="28566" x="3665538" y="2278063"/>
          <p14:tracePt t="28583" x="3678238" y="2278063"/>
          <p14:tracePt t="28590" x="3702050" y="2278063"/>
          <p14:tracePt t="28607" x="3727450" y="2278063"/>
          <p14:tracePt t="28614" x="3740150" y="2278063"/>
          <p14:tracePt t="28630" x="3765550" y="2278063"/>
          <p14:tracePt t="28638" x="3778250" y="2278063"/>
          <p14:tracePt t="28649" x="3790950" y="2278063"/>
          <p14:tracePt t="28653" x="3802063" y="2278063"/>
          <p14:tracePt t="28662" x="3814763" y="2278063"/>
          <p14:tracePt t="28669" x="3827463" y="2278063"/>
          <p14:tracePt t="28680" x="3840163" y="2278063"/>
          <p14:tracePt t="28685" x="3902075" y="2265363"/>
          <p14:tracePt t="28693" x="3940175" y="2265363"/>
          <p14:tracePt t="28702" x="3990975" y="2265363"/>
          <p14:tracePt t="28712" x="4014788" y="2265363"/>
          <p14:tracePt t="28718" x="4065588" y="2265363"/>
          <p14:tracePt t="28734" x="4078288" y="2265363"/>
          <p14:tracePt t="28742" x="4090988" y="2265363"/>
          <p14:tracePt t="28753" x="4103688" y="2265363"/>
          <p14:tracePt t="28758" x="4114800" y="2265363"/>
          <p14:tracePt t="28766" x="4127500" y="2265363"/>
          <p14:tracePt t="28773" x="4140200" y="2265363"/>
          <p14:tracePt t="28853" x="4152900" y="2265363"/>
          <p14:tracePt t="28861" x="4165600" y="2265363"/>
          <p14:tracePt t="28869" x="4178300" y="2265363"/>
          <p14:tracePt t="28885" x="4191000" y="2265363"/>
          <p14:tracePt t="28900" x="4203700" y="2265363"/>
          <p14:tracePt t="28910" x="4214813" y="2265363"/>
          <p14:tracePt t="28926" x="4227513" y="2265363"/>
          <p14:tracePt t="28981" x="4240213" y="2265363"/>
          <p14:tracePt t="29006" x="4252913" y="2265363"/>
          <p14:tracePt t="29014" x="4265613" y="2265363"/>
          <p14:tracePt t="29023" x="4278313" y="2265363"/>
          <p14:tracePt t="29038" x="4291013" y="2265363"/>
          <p14:tracePt t="29046" x="4314825" y="2265363"/>
          <p14:tracePt t="29054" x="4327525" y="2265363"/>
          <p14:tracePt t="29062" x="4340225" y="2265363"/>
          <p14:tracePt t="29070" x="4352925" y="2265363"/>
          <p14:tracePt t="29078" x="4365625" y="2265363"/>
          <p14:tracePt t="29086" x="4378325" y="2265363"/>
          <p14:tracePt t="29094" x="4403725" y="2265363"/>
          <p14:tracePt t="29102" x="4416425" y="2265363"/>
          <p14:tracePt t="29109" x="4440238" y="2265363"/>
          <p14:tracePt t="29118" x="4452938" y="2265363"/>
          <p14:tracePt t="29128" x="4491038" y="2265363"/>
          <p14:tracePt t="29134" x="4503738" y="2265363"/>
          <p14:tracePt t="29142" x="4516438" y="2265363"/>
          <p14:tracePt t="29150" x="4540250" y="2265363"/>
          <p14:tracePt t="29158" x="4591050" y="2265363"/>
          <p14:tracePt t="29167" x="4603750" y="2265363"/>
          <p14:tracePt t="29174" x="4627563" y="2265363"/>
          <p14:tracePt t="29182" x="4652963" y="2265363"/>
          <p14:tracePt t="29198" x="4703763" y="2265363"/>
          <p14:tracePt t="29206" x="4716463" y="2265363"/>
          <p14:tracePt t="29214" x="4752975" y="2265363"/>
          <p14:tracePt t="29222" x="4765675" y="2265363"/>
          <p14:tracePt t="29232" x="4778375" y="2265363"/>
          <p14:tracePt t="29238" x="4791075" y="2265363"/>
          <p14:tracePt t="29247" x="4803775" y="2265363"/>
          <p14:tracePt t="29254" x="4816475" y="2265363"/>
          <p14:tracePt t="29271" x="4865688" y="2265363"/>
          <p14:tracePt t="29277" x="4878388" y="2265363"/>
          <p14:tracePt t="29286" x="4903788" y="2265363"/>
          <p14:tracePt t="29294" x="4916488" y="2265363"/>
          <p14:tracePt t="29303" x="4929188" y="2265363"/>
          <p14:tracePt t="29310" x="4940300" y="2265363"/>
          <p14:tracePt t="29318" x="4953000" y="2265363"/>
          <p14:tracePt t="29337" x="4965700" y="2265363"/>
          <p14:tracePt t="29342" x="4978400" y="2265363"/>
          <p14:tracePt t="29350" x="4991100" y="2265363"/>
          <p14:tracePt t="29375" x="5003800" y="2265363"/>
          <p14:tracePt t="29382" x="5016500" y="2265363"/>
          <p14:tracePt t="29399" x="5040313" y="2265363"/>
          <p14:tracePt t="29406" x="5053013" y="2265363"/>
          <p14:tracePt t="29414" x="5065713" y="2265363"/>
          <p14:tracePt t="29422" x="5078413" y="2265363"/>
          <p14:tracePt t="29430" x="5091113" y="2265363"/>
          <p14:tracePt t="29439" x="5103813" y="2265363"/>
          <p14:tracePt t="29454" x="5129213" y="2265363"/>
          <p14:tracePt t="29461" x="5141913" y="2265363"/>
          <p14:tracePt t="29470" x="5153025" y="2265363"/>
          <p14:tracePt t="29478" x="5165725" y="2265363"/>
          <p14:tracePt t="29486" x="5178425" y="2265363"/>
          <p14:tracePt t="29494" x="5191125" y="2265363"/>
          <p14:tracePt t="29503" x="5229225" y="2265363"/>
          <p14:tracePt t="29510" x="5253038" y="2265363"/>
          <p14:tracePt t="29518" x="5278438" y="2265363"/>
          <p14:tracePt t="29526" x="5291138" y="2265363"/>
          <p14:tracePt t="29534" x="5303838" y="2265363"/>
          <p14:tracePt t="29545" x="5329238" y="2265363"/>
          <p14:tracePt t="29558" x="5341938" y="2265363"/>
          <p14:tracePt t="29566" x="5365750" y="2265363"/>
          <p14:tracePt t="30142" x="5341938" y="2265363"/>
          <p14:tracePt t="30150" x="5265738" y="2265363"/>
          <p14:tracePt t="30157" x="5153025" y="2265363"/>
          <p14:tracePt t="30167" x="5029200" y="2265363"/>
          <p14:tracePt t="30174" x="4903788" y="2265363"/>
          <p14:tracePt t="30183" x="4816475" y="2265363"/>
          <p14:tracePt t="30190" x="4703763" y="2265363"/>
          <p14:tracePt t="30198" x="4591050" y="2265363"/>
          <p14:tracePt t="30206" x="4527550" y="2265363"/>
          <p14:tracePt t="30214" x="4465638" y="2265363"/>
          <p14:tracePt t="30222" x="4391025" y="2265363"/>
          <p14:tracePt t="30233" x="4327525" y="2265363"/>
          <p14:tracePt t="30238" x="4265613" y="2265363"/>
          <p14:tracePt t="30246" x="4191000" y="2265363"/>
          <p14:tracePt t="30253" x="4103688" y="2265363"/>
          <p14:tracePt t="30262" x="4040188" y="2265363"/>
          <p14:tracePt t="30270" x="4027488" y="2265363"/>
          <p14:tracePt t="30278" x="3952875" y="2265363"/>
          <p14:tracePt t="30285" x="3927475" y="2265363"/>
          <p14:tracePt t="30294" x="3840163" y="2265363"/>
          <p14:tracePt t="30302" x="3714750" y="2265363"/>
          <p14:tracePt t="30310" x="3589338" y="2265363"/>
          <p14:tracePt t="30318" x="3478213" y="2265363"/>
          <p14:tracePt t="30326" x="3327400" y="2265363"/>
          <p14:tracePt t="30336" x="3227388" y="2265363"/>
          <p14:tracePt t="30342" x="3114675" y="2265363"/>
          <p14:tracePt t="30350" x="3040063" y="2252663"/>
          <p14:tracePt t="30357" x="2976563" y="2252663"/>
          <p14:tracePt t="30365" x="2952750" y="2239963"/>
          <p14:tracePt t="30382" x="2940050" y="2239963"/>
          <p14:tracePt t="30399" x="2927350" y="2239963"/>
          <p14:tracePt t="30406" x="2914650" y="2239963"/>
          <p14:tracePt t="30422" x="2889250" y="2239963"/>
          <p14:tracePt t="30430" x="2876550" y="2239963"/>
          <p14:tracePt t="30440" x="2863850" y="2239963"/>
          <p14:tracePt t="30446" x="2814638" y="2239963"/>
          <p14:tracePt t="30454" x="2763838" y="2239963"/>
          <p14:tracePt t="30462" x="2752725" y="2239963"/>
          <p14:tracePt t="30470" x="2701925" y="2239963"/>
          <p14:tracePt t="30478" x="2663825" y="2239963"/>
          <p14:tracePt t="30486" x="2651125" y="2239963"/>
          <p14:tracePt t="30494" x="2640013" y="2239963"/>
          <p14:tracePt t="30510" x="2614613" y="2239963"/>
          <p14:tracePt t="30535" x="2601913" y="2239963"/>
          <p14:tracePt t="30750" x="2614613" y="2239963"/>
          <p14:tracePt t="30758" x="2627313" y="2239963"/>
          <p14:tracePt t="30766" x="2640013" y="2239963"/>
          <p14:tracePt t="30774" x="2740025" y="2239963"/>
          <p14:tracePt t="30782" x="2863850" y="2239963"/>
          <p14:tracePt t="30790" x="2976563" y="2239963"/>
          <p14:tracePt t="30798" x="3101975" y="2239963"/>
          <p14:tracePt t="30806" x="3227388" y="2239963"/>
          <p14:tracePt t="30815" x="3265488" y="2239963"/>
          <p14:tracePt t="30821" x="3276600" y="2239963"/>
          <p14:tracePt t="30830" x="3289300" y="2239963"/>
          <p14:tracePt t="30901" x="3302000" y="2239963"/>
          <p14:tracePt t="30910" x="3327400" y="2239963"/>
          <p14:tracePt t="30919" x="3376613" y="2252663"/>
          <p14:tracePt t="30926" x="3440113" y="2252663"/>
          <p14:tracePt t="30934" x="3502025" y="2252663"/>
          <p14:tracePt t="30942" x="3614738" y="2252663"/>
          <p14:tracePt t="30950" x="3714750" y="2252663"/>
          <p14:tracePt t="30958" x="3927475" y="2278063"/>
          <p14:tracePt t="30965" x="4103688" y="2303463"/>
          <p14:tracePt t="30974" x="4252913" y="2327275"/>
          <p14:tracePt t="30982" x="4391025" y="2327275"/>
          <p14:tracePt t="30990" x="4565650" y="2365375"/>
          <p14:tracePt t="30998" x="4616450" y="2378075"/>
          <p14:tracePt t="31006" x="4703763" y="2403475"/>
          <p14:tracePt t="31014" x="4765675" y="2414588"/>
          <p14:tracePt t="31024" x="4840288" y="2414588"/>
          <p14:tracePt t="31029" x="4916488" y="2427288"/>
          <p14:tracePt t="31038" x="4978400" y="2427288"/>
          <p14:tracePt t="31046" x="5053013" y="2427288"/>
          <p14:tracePt t="31054" x="5091113" y="2427288"/>
          <p14:tracePt t="31062" x="5141913" y="2427288"/>
          <p14:tracePt t="31070" x="5153025" y="2427288"/>
          <p14:tracePt t="31077" x="5165725" y="2427288"/>
          <p14:tracePt t="31109" x="5178425" y="2427288"/>
          <p14:tracePt t="31128" x="5191125" y="2427288"/>
          <p14:tracePt t="31144" x="5203825" y="2427288"/>
          <p14:tracePt t="31317" x="5178425" y="2427288"/>
          <p14:tracePt t="31326" x="5153025" y="2427288"/>
          <p14:tracePt t="31335" x="5129213" y="2427288"/>
          <p14:tracePt t="31343" x="4991100" y="2439988"/>
          <p14:tracePt t="31350" x="4891088" y="2439988"/>
          <p14:tracePt t="31357" x="4678363" y="2439988"/>
          <p14:tracePt t="31366" x="4527550" y="2439988"/>
          <p14:tracePt t="31375" x="4416425" y="2427288"/>
          <p14:tracePt t="31382" x="4265613" y="2427288"/>
          <p14:tracePt t="31390" x="4178300" y="2427288"/>
          <p14:tracePt t="31398" x="4052888" y="2427288"/>
          <p14:tracePt t="31407" x="3965575" y="2427288"/>
          <p14:tracePt t="31414" x="3940175" y="2427288"/>
          <p14:tracePt t="31422" x="3878263" y="2427288"/>
          <p14:tracePt t="31430" x="3865563" y="2427288"/>
          <p14:tracePt t="31440" x="3840163" y="2414588"/>
          <p14:tracePt t="31446" x="3802063" y="2390775"/>
          <p14:tracePt t="31454" x="3765550" y="2378075"/>
          <p14:tracePt t="31462" x="3702050" y="2352675"/>
          <p14:tracePt t="31470" x="3640138" y="2290763"/>
          <p14:tracePt t="31478" x="3614738" y="2278063"/>
          <p14:tracePt t="31486" x="3578225" y="2239963"/>
          <p14:tracePt t="31494" x="3565525" y="2239963"/>
          <p14:tracePt t="31503" x="3527425" y="2201863"/>
          <p14:tracePt t="31509" x="3514725" y="2201863"/>
          <p14:tracePt t="31518" x="3502025" y="2190750"/>
          <p14:tracePt t="31631" x="3489325" y="2190750"/>
          <p14:tracePt t="31638" x="3489325" y="2201863"/>
          <p14:tracePt t="31648" x="3440113" y="2201863"/>
          <p14:tracePt t="31718" x="3414713" y="2201863"/>
          <p14:tracePt t="31725" x="3252788" y="2214563"/>
          <p14:tracePt t="31733" x="3065463" y="2214563"/>
          <p14:tracePt t="31742" x="2952750" y="2214563"/>
          <p14:tracePt t="31753" x="2852738" y="2214563"/>
          <p14:tracePt t="31758" x="2763838" y="2214563"/>
          <p14:tracePt t="31766" x="2676525" y="2214563"/>
          <p14:tracePt t="31774" x="2651125" y="2214563"/>
          <p14:tracePt t="31790" x="2651125" y="2201863"/>
          <p14:tracePt t="31805" x="2676525" y="2201863"/>
          <p14:tracePt t="31815" x="2752725" y="2201863"/>
          <p14:tracePt t="31822" x="2863850" y="2201863"/>
          <p14:tracePt t="31830" x="2940050" y="2178050"/>
          <p14:tracePt t="31839" x="3001963" y="2178050"/>
          <p14:tracePt t="31846" x="3052763" y="2165350"/>
          <p14:tracePt t="31857" x="3101975" y="2165350"/>
          <p14:tracePt t="31862" x="3140075" y="2165350"/>
          <p14:tracePt t="31871" x="3152775" y="2165350"/>
          <p14:tracePt t="31877" x="3165475" y="2165350"/>
          <p14:tracePt t="31886" x="3176588" y="2165350"/>
          <p14:tracePt t="31901" x="3189288" y="2152650"/>
          <p14:tracePt t="31910" x="3240088" y="2127250"/>
          <p14:tracePt t="31919" x="3289300" y="2127250"/>
          <p14:tracePt t="31926" x="3365500" y="2127250"/>
          <p14:tracePt t="31934" x="3514725" y="2127250"/>
          <p14:tracePt t="31942" x="3689350" y="2127250"/>
          <p14:tracePt t="31950" x="3814763" y="2127250"/>
          <p14:tracePt t="31958" x="4002088" y="2127250"/>
          <p14:tracePt t="31966" x="4152900" y="2127250"/>
          <p14:tracePt t="31973" x="4365625" y="2127250"/>
          <p14:tracePt t="31982" x="4552950" y="2127250"/>
          <p14:tracePt t="31990" x="4727575" y="2127250"/>
          <p14:tracePt t="31998" x="4852988" y="2127250"/>
          <p14:tracePt t="32006" x="4903788" y="2127250"/>
          <p14:tracePt t="32014" x="4978400" y="2127250"/>
          <p14:tracePt t="32024" x="5003800" y="2127250"/>
          <p14:tracePt t="32030" x="5053013" y="2127250"/>
          <p14:tracePt t="32038" x="5103813" y="2127250"/>
          <p14:tracePt t="32054" x="5116513" y="2127250"/>
          <p14:tracePt t="32063" x="5129213" y="2127250"/>
          <p14:tracePt t="32078" x="5141913" y="2127250"/>
          <p14:tracePt t="32102" x="5153025" y="2127250"/>
          <p14:tracePt t="32109" x="5165725" y="2127250"/>
          <p14:tracePt t="32118" x="5178425" y="2127250"/>
          <p14:tracePt t="32128" x="5216525" y="2139950"/>
          <p14:tracePt t="32134" x="5265738" y="2165350"/>
          <p14:tracePt t="32143" x="5303838" y="2178050"/>
          <p14:tracePt t="32150" x="5353050" y="2201863"/>
          <p14:tracePt t="32158" x="5391150" y="2227263"/>
          <p14:tracePt t="32166" x="5441950" y="2239963"/>
          <p14:tracePt t="32174" x="5491163" y="2265363"/>
          <p14:tracePt t="32182" x="5529263" y="2278063"/>
          <p14:tracePt t="32190" x="5554663" y="2290763"/>
          <p14:tracePt t="32198" x="5565775" y="2290763"/>
          <p14:tracePt t="32311" x="5565775" y="2303463"/>
          <p14:tracePt t="32318" x="5554663" y="2314575"/>
          <p14:tracePt t="32327" x="5541963" y="2314575"/>
          <p14:tracePt t="32342" x="5529263" y="2327275"/>
          <p14:tracePt t="32350" x="5516563" y="2327275"/>
          <p14:tracePt t="32357" x="5503863" y="2327275"/>
          <p14:tracePt t="32366" x="5454650" y="2339975"/>
          <p14:tracePt t="32375" x="5429250" y="2339975"/>
          <p14:tracePt t="32382" x="5416550" y="2339975"/>
          <p14:tracePt t="32391" x="5416550" y="2352675"/>
          <p14:tracePt t="32398" x="5391150" y="2352675"/>
          <p14:tracePt t="32406" x="5378450" y="2352675"/>
          <p14:tracePt t="32422" x="5365750" y="2352675"/>
          <p14:tracePt t="32430" x="5353050" y="2352675"/>
          <p14:tracePt t="32440" x="5341938" y="2352675"/>
          <p14:tracePt t="32446" x="5341938" y="2365375"/>
          <p14:tracePt t="32461" x="5341938" y="2378075"/>
          <p14:tracePt t="32470" x="5329238" y="2378075"/>
          <p14:tracePt t="32477" x="5316538" y="2378075"/>
          <p14:tracePt t="32486" x="5303838" y="2390775"/>
          <p14:tracePt t="32503" x="5278438" y="2390775"/>
          <p14:tracePt t="32510" x="5265738" y="2390775"/>
          <p14:tracePt t="32519" x="5253038" y="2403475"/>
          <p14:tracePt t="32526" x="5203825" y="2427288"/>
          <p14:tracePt t="32534" x="5153025" y="2465388"/>
          <p14:tracePt t="32544" x="5103813" y="2490788"/>
          <p14:tracePt t="32550" x="5053013" y="2503488"/>
          <p14:tracePt t="32558" x="4978400" y="2527300"/>
          <p14:tracePt t="32566" x="4953000" y="2540000"/>
          <p14:tracePt t="32574" x="4916488" y="2540000"/>
          <p14:tracePt t="32583" x="4829175" y="2603500"/>
          <p14:tracePt t="32591" x="4778375" y="2627313"/>
          <p14:tracePt t="32598" x="4703763" y="2652713"/>
          <p14:tracePt t="32608" x="4691063" y="2665413"/>
          <p14:tracePt t="32614" x="4665663" y="2690813"/>
          <p14:tracePt t="32622" x="4616450" y="2728913"/>
          <p14:tracePt t="32629" x="4616450" y="2752725"/>
          <p14:tracePt t="32638" x="4565650" y="2778125"/>
          <p14:tracePt t="32650" x="4527550" y="2816225"/>
          <p14:tracePt t="32654" x="4465638" y="2852738"/>
          <p14:tracePt t="32662" x="4416425" y="2878138"/>
          <p14:tracePt t="32670" x="4352925" y="2916238"/>
          <p14:tracePt t="32679" x="4352925" y="2941638"/>
          <p14:tracePt t="32686" x="4340225" y="2952750"/>
          <p14:tracePt t="32694" x="4314825" y="2990850"/>
          <p14:tracePt t="32702" x="4291013" y="3016250"/>
          <p14:tracePt t="32711" x="4265613" y="3041650"/>
          <p14:tracePt t="32717" x="4227513" y="3065463"/>
          <p14:tracePt t="32727" x="4178300" y="3103563"/>
          <p14:tracePt t="32734" x="4152900" y="3128963"/>
          <p14:tracePt t="32742" x="4103688" y="3141663"/>
          <p14:tracePt t="32753" x="4090988" y="3165475"/>
          <p14:tracePt t="32757" x="4065588" y="3216275"/>
          <p14:tracePt t="32766" x="4014788" y="3216275"/>
          <p14:tracePt t="32773" x="3990975" y="3228975"/>
          <p14:tracePt t="32782" x="3965575" y="3254375"/>
          <p14:tracePt t="32790" x="3927475" y="3254375"/>
          <p14:tracePt t="32798" x="3914775" y="3267075"/>
          <p14:tracePt t="32806" x="3902075" y="3278188"/>
          <p14:tracePt t="32815" x="3840163" y="3278188"/>
          <p14:tracePt t="32821" x="3814763" y="3278188"/>
          <p14:tracePt t="32829" x="3765550" y="3278188"/>
          <p14:tracePt t="32839" x="3752850" y="3278188"/>
          <p14:tracePt t="32846" x="3740150" y="3278188"/>
          <p14:tracePt t="32857" x="3727450" y="3278188"/>
          <p14:tracePt t="32861" x="3714750" y="3278188"/>
          <p14:tracePt t="32870" x="3689350" y="3278188"/>
          <p14:tracePt t="32877" x="3665538" y="3278188"/>
          <p14:tracePt t="32886" x="3652838" y="3278188"/>
          <p14:tracePt t="32902" x="3614738" y="3278188"/>
          <p14:tracePt t="32909" x="3589338" y="3278188"/>
          <p14:tracePt t="32920" x="3527425" y="3254375"/>
          <p14:tracePt t="32926" x="3478213" y="3241675"/>
          <p14:tracePt t="32935" x="3452813" y="3228975"/>
          <p14:tracePt t="32942" x="3440113" y="3228975"/>
          <p14:tracePt t="32950" x="3427413" y="3228975"/>
          <p14:tracePt t="32958" x="3414713" y="3216275"/>
          <p14:tracePt t="32966" x="3352800" y="3190875"/>
          <p14:tracePt t="32974" x="3314700" y="3178175"/>
          <p14:tracePt t="32982" x="3276600" y="3165475"/>
          <p14:tracePt t="32990" x="3265488" y="3165475"/>
          <p14:tracePt t="32999" x="3252788" y="3165475"/>
          <p14:tracePt t="33015" x="3227388" y="3165475"/>
          <p14:tracePt t="33023" x="3201988" y="3141663"/>
          <p14:tracePt t="33030" x="3140075" y="3128963"/>
          <p14:tracePt t="33037" x="3101975" y="3128963"/>
          <p14:tracePt t="33046" x="3065463" y="3103563"/>
          <p14:tracePt t="33063" x="3052763" y="3103563"/>
          <p14:tracePt t="33078" x="3040063" y="3090863"/>
          <p14:tracePt t="33086" x="3040063" y="3078163"/>
          <p14:tracePt t="33302" x="3040063" y="3065463"/>
          <p14:tracePt t="33374" x="3052763" y="3065463"/>
          <p14:tracePt t="33390" x="3052763" y="3054350"/>
          <p14:tracePt t="33399" x="3065463" y="3054350"/>
          <p14:tracePt t="33414" x="3076575" y="3054350"/>
          <p14:tracePt t="33439" x="3089275" y="3054350"/>
          <p14:tracePt t="33446" x="3089275" y="3041650"/>
          <p14:tracePt t="33454" x="3101975" y="3028950"/>
          <p14:tracePt t="33462" x="3101975" y="3016250"/>
          <p14:tracePt t="33478" x="3101975" y="3003550"/>
          <p14:tracePt t="33486" x="3101975" y="2990850"/>
          <p14:tracePt t="33495" x="3101975" y="2978150"/>
          <p14:tracePt t="33503" x="3101975" y="2965450"/>
          <p14:tracePt t="33510" x="3089275" y="2965450"/>
          <p14:tracePt t="33518" x="3089275" y="2952750"/>
          <p14:tracePt t="33566" x="3101975" y="2952750"/>
          <p14:tracePt t="33575" x="3114675" y="2952750"/>
          <p14:tracePt t="33582" x="3140075" y="2978150"/>
          <p14:tracePt t="33590" x="3152775" y="2978150"/>
          <p14:tracePt t="33598" x="3189288" y="3003550"/>
          <p14:tracePt t="33608" x="3214688" y="3016250"/>
          <p14:tracePt t="33614" x="3276600" y="3065463"/>
          <p14:tracePt t="33623" x="3365500" y="3103563"/>
          <p14:tracePt t="33630" x="3452813" y="3128963"/>
          <p14:tracePt t="33640" x="3527425" y="3190875"/>
          <p14:tracePt t="33718" x="3527425" y="3203575"/>
          <p14:tracePt t="33734" x="3527425" y="3216275"/>
          <p14:tracePt t="33782" x="3527425" y="3203575"/>
          <p14:tracePt t="33790" x="3527425" y="3190875"/>
          <p14:tracePt t="33797" x="3514725" y="3190875"/>
          <p14:tracePt t="33822" x="3502025" y="3165475"/>
          <p14:tracePt t="33830" x="3478213" y="3141663"/>
          <p14:tracePt t="33838" x="3465513" y="3141663"/>
          <p14:tracePt t="33857" x="3452813" y="3128963"/>
          <p14:tracePt t="33862" x="3427413" y="3103563"/>
          <p14:tracePt t="33870" x="3402013" y="3078163"/>
          <p14:tracePt t="33878" x="3376613" y="3065463"/>
          <p14:tracePt t="33899" x="3340100" y="3065463"/>
          <p14:tracePt t="33903" x="3327400" y="3054350"/>
          <p14:tracePt t="33910" x="3302000" y="3016250"/>
          <p14:tracePt t="33920" x="3276600" y="2990850"/>
          <p14:tracePt t="33926" x="3265488" y="2990850"/>
          <p14:tracePt t="33934" x="3240088" y="2965450"/>
          <p14:tracePt t="33942" x="3227388" y="2941638"/>
          <p14:tracePt t="33950" x="3214688" y="2941638"/>
          <p14:tracePt t="33958" x="3189288" y="2928938"/>
          <p14:tracePt t="33966" x="3140075" y="2903538"/>
          <p14:tracePt t="33974" x="3089275" y="2890838"/>
          <p14:tracePt t="33981" x="3014663" y="2852738"/>
          <p14:tracePt t="33990" x="2963863" y="2816225"/>
          <p14:tracePt t="33998" x="2940050" y="2803525"/>
          <p14:tracePt t="34007" x="2889250" y="2778125"/>
          <p14:tracePt t="34014" x="2852738" y="2765425"/>
          <p14:tracePt t="34023" x="2827338" y="2752725"/>
          <p14:tracePt t="34029" x="2789238" y="2728913"/>
          <p14:tracePt t="34038" x="2752725" y="2716213"/>
          <p14:tracePt t="34046" x="2727325" y="2703513"/>
          <p14:tracePt t="34054" x="2714625" y="2703513"/>
          <p14:tracePt t="34094" x="2714625" y="2690813"/>
          <p14:tracePt t="34102" x="2701925" y="2690813"/>
          <p14:tracePt t="34150" x="2689225" y="2690813"/>
          <p14:tracePt t="34207" x="2676525" y="2690813"/>
          <p14:tracePt t="34232" x="2651125" y="2690813"/>
          <p14:tracePt t="34247" x="2640013" y="2690813"/>
          <p14:tracePt t="34262" x="2640013" y="2678113"/>
          <p14:tracePt t="34368" x="2651125" y="2678113"/>
          <p14:tracePt t="34390" x="2663825" y="2678113"/>
          <p14:tracePt t="34501" x="2676525" y="2690813"/>
          <p14:tracePt t="34510" x="2763838" y="2740025"/>
          <p14:tracePt t="34518" x="2789238" y="2752725"/>
          <p14:tracePt t="34525" x="2840038" y="2778125"/>
          <p14:tracePt t="34534" x="2940050" y="2816225"/>
          <p14:tracePt t="34545" x="2952750" y="2816225"/>
          <p14:tracePt t="34550" x="2963863" y="2828925"/>
          <p14:tracePt t="34558" x="3001963" y="2852738"/>
          <p14:tracePt t="34598" x="3014663" y="2852738"/>
          <p14:tracePt t="34630" x="3027363" y="2852738"/>
          <p14:tracePt t="34654" x="3040063" y="2852738"/>
          <p14:tracePt t="34711" x="3052763" y="2852738"/>
          <p14:tracePt t="34717" x="3065463" y="2852738"/>
          <p14:tracePt t="34727" x="3065463" y="2840038"/>
          <p14:tracePt t="34758" x="3076575" y="2840038"/>
          <p14:tracePt t="34782" x="3101975" y="2840038"/>
          <p14:tracePt t="34792" x="3101975" y="2828925"/>
          <p14:tracePt t="34806" x="3114675" y="2828925"/>
          <p14:tracePt t="34854" x="3127375" y="2828925"/>
          <p14:tracePt t="34975" x="3140075" y="2828925"/>
          <p14:tracePt t="35086" x="3152775" y="2828925"/>
          <p14:tracePt t="35102" x="3152775" y="2803525"/>
          <p14:tracePt t="35110" x="3165475" y="2790825"/>
          <p14:tracePt t="35117" x="3176588" y="2778125"/>
          <p14:tracePt t="35128" x="3176588" y="2765425"/>
          <p14:tracePt t="35149" x="3176588" y="2752725"/>
          <p14:tracePt t="35158" x="3189288" y="2740025"/>
          <p14:tracePt t="35167" x="3201988" y="2728913"/>
          <p14:tracePt t="35174" x="3214688" y="2728913"/>
          <p14:tracePt t="35277" x="3214688" y="2716213"/>
          <p14:tracePt t="35286" x="3214688" y="2703513"/>
          <p14:tracePt t="35294" x="3214688" y="2690813"/>
          <p14:tracePt t="35310" x="3214688" y="2678113"/>
          <p14:tracePt t="35317" x="3214688" y="2652713"/>
          <p14:tracePt t="35334" x="3214688" y="2627313"/>
          <p14:tracePt t="35342" x="3214688" y="2603500"/>
          <p14:tracePt t="35358" x="3227388" y="2578100"/>
          <p14:tracePt t="35365" x="3240088" y="2540000"/>
          <p14:tracePt t="35374" x="3240088" y="2527300"/>
          <p14:tracePt t="35382" x="3240088" y="2503488"/>
          <p14:tracePt t="35390" x="3240088" y="2478088"/>
          <p14:tracePt t="35398" x="3240088" y="2439988"/>
          <p14:tracePt t="35407" x="3240088" y="2414588"/>
          <p14:tracePt t="35414" x="3240088" y="2390775"/>
          <p14:tracePt t="35422" x="3240088" y="2378075"/>
          <p14:tracePt t="35446" x="3240088" y="2365375"/>
          <p14:tracePt t="35454" x="3240088" y="2352675"/>
          <p14:tracePt t="35470" x="3240088" y="2339975"/>
          <p14:tracePt t="35622" x="3252788" y="2390775"/>
          <p14:tracePt t="35630" x="3252788" y="2478088"/>
          <p14:tracePt t="35638" x="3252788" y="2503488"/>
          <p14:tracePt t="35650" x="3252788" y="2527300"/>
          <p14:tracePt t="35653" x="3252788" y="2540000"/>
          <p14:tracePt t="35662" x="3252788" y="2565400"/>
          <p14:tracePt t="35669" x="3252788" y="2578100"/>
          <p14:tracePt t="35678" x="3252788" y="2590800"/>
          <p14:tracePt t="35686" x="3252788" y="2603500"/>
          <p14:tracePt t="35695" x="3252788" y="2616200"/>
          <p14:tracePt t="35878" x="3252788" y="2627313"/>
          <p14:tracePt t="35886" x="3240088" y="2640013"/>
          <p14:tracePt t="35895" x="3214688" y="2652713"/>
          <p14:tracePt t="35901" x="3176588" y="2652713"/>
          <p14:tracePt t="35910" x="3127375" y="2690813"/>
          <p14:tracePt t="35920" x="3076575" y="2716213"/>
          <p14:tracePt t="35926" x="3040063" y="2740025"/>
          <p14:tracePt t="35934" x="2989263" y="2752725"/>
          <p14:tracePt t="35942" x="2976563" y="2752725"/>
          <p14:tracePt t="35950" x="2940050" y="2752725"/>
          <p14:tracePt t="35958" x="2889250" y="2752725"/>
          <p14:tracePt t="35966" x="2852738" y="2752725"/>
          <p14:tracePt t="35990" x="2840038" y="2752725"/>
          <p14:tracePt t="36054" x="2827338" y="2752725"/>
          <p14:tracePt t="36062" x="2814638" y="2752725"/>
          <p14:tracePt t="36070" x="2801938" y="2752725"/>
          <p14:tracePt t="36078" x="2776538" y="2752725"/>
          <p14:tracePt t="36110" x="2763838" y="2752725"/>
          <p14:tracePt t="36382" x="2776538" y="2752725"/>
          <p14:tracePt t="36390" x="2801938" y="2752725"/>
          <p14:tracePt t="36398" x="2889250" y="2752725"/>
          <p14:tracePt t="36408" x="2976563" y="2752725"/>
          <p14:tracePt t="36414" x="3065463" y="2752725"/>
          <p14:tracePt t="36423" x="3189288" y="2752725"/>
          <p14:tracePt t="36430" x="3276600" y="2752725"/>
          <p14:tracePt t="36441" x="3389313" y="2752725"/>
          <p14:tracePt t="36454" x="3414713" y="2752725"/>
          <p14:tracePt t="36462" x="3427413" y="2752725"/>
          <p14:tracePt t="36598" x="3427413" y="2765425"/>
          <p14:tracePt t="36606" x="3402013" y="2765425"/>
          <p14:tracePt t="36614" x="3352800" y="2778125"/>
          <p14:tracePt t="36622" x="3340100" y="2778125"/>
          <p14:tracePt t="36630" x="3240088" y="2778125"/>
          <p14:tracePt t="36637" x="3152775" y="2778125"/>
          <p14:tracePt t="36648" x="3065463" y="2778125"/>
          <p14:tracePt t="36654" x="2940050" y="2778125"/>
          <p14:tracePt t="36662" x="2852738" y="2778125"/>
          <p14:tracePt t="36670" x="2827338" y="2778125"/>
          <p14:tracePt t="36677" x="2814638" y="2778125"/>
          <p14:tracePt t="36775" x="2789238" y="2752725"/>
          <p14:tracePt t="36782" x="2763838" y="2728913"/>
          <p14:tracePt t="36790" x="2776538" y="2728913"/>
          <p14:tracePt t="36815" x="2763838" y="2728913"/>
          <p14:tracePt t="36823" x="2763838" y="2716213"/>
          <p14:tracePt t="36838" x="2763838" y="2703513"/>
          <p14:tracePt t="36886" x="2763838" y="2690813"/>
          <p14:tracePt t="36901" x="2763838" y="2678113"/>
          <p14:tracePt t="36910" x="2763838" y="2665413"/>
          <p14:tracePt t="36919" x="2776538" y="2665413"/>
          <p14:tracePt t="36934" x="2789238" y="2665413"/>
          <p14:tracePt t="36942" x="2789238" y="2652713"/>
          <p14:tracePt t="36950" x="2801938" y="2652713"/>
          <p14:tracePt t="36966" x="2814638" y="2640013"/>
          <p14:tracePt t="36974" x="2827338" y="2627313"/>
          <p14:tracePt t="36990" x="2840038" y="2627313"/>
          <p14:tracePt t="37038" x="2852738" y="2627313"/>
          <p14:tracePt t="37045" x="2852738" y="2616200"/>
          <p14:tracePt t="37054" x="2863850" y="2616200"/>
          <p14:tracePt t="37062" x="2863850" y="2590800"/>
          <p14:tracePt t="37086" x="2863850" y="2578100"/>
          <p14:tracePt t="37094" x="2876550" y="2578100"/>
          <p14:tracePt t="37102" x="2889250" y="2578100"/>
          <p14:tracePt t="37110" x="2889250" y="2565400"/>
          <p14:tracePt t="37117" x="2901950" y="2552700"/>
          <p14:tracePt t="37142" x="2914650" y="2540000"/>
          <p14:tracePt t="37151" x="2914650" y="2527300"/>
          <p14:tracePt t="37157" x="2914650" y="2516188"/>
          <p14:tracePt t="37167" x="2914650" y="2490788"/>
          <p14:tracePt t="37173" x="2914650" y="2465388"/>
          <p14:tracePt t="37183" x="2901950" y="2452688"/>
          <p14:tracePt t="37190" x="2901950" y="2439988"/>
          <p14:tracePt t="37198" x="2901950" y="2427288"/>
          <p14:tracePt t="37206" x="2876550" y="2390775"/>
          <p14:tracePt t="37214" x="2863850" y="2365375"/>
          <p14:tracePt t="37222" x="2863850" y="2352675"/>
          <p14:tracePt t="37232" x="2840038" y="2339975"/>
          <p14:tracePt t="37238" x="2814638" y="2303463"/>
          <p14:tracePt t="37247" x="2789238" y="2278063"/>
          <p14:tracePt t="37254" x="2763838" y="2252663"/>
          <p14:tracePt t="37262" x="2740025" y="2227263"/>
          <p14:tracePt t="37271" x="2727325" y="2214563"/>
          <p14:tracePt t="37279" x="2689225" y="2201863"/>
          <p14:tracePt t="37286" x="2676525" y="2190750"/>
          <p14:tracePt t="37295" x="2651125" y="2178050"/>
          <p14:tracePt t="37310" x="2640013" y="2178050"/>
          <p14:tracePt t="37318" x="2614613" y="2165350"/>
          <p14:tracePt t="37337" x="2576513" y="2139950"/>
          <p14:tracePt t="37343" x="2563813" y="2139950"/>
          <p14:tracePt t="37350" x="2540000" y="2127250"/>
          <p14:tracePt t="37357" x="2514600" y="2127250"/>
          <p14:tracePt t="37366" x="2501900" y="2127250"/>
          <p14:tracePt t="37382" x="2489200" y="2127250"/>
          <p14:tracePt t="37400" x="2476500" y="2127250"/>
          <p14:tracePt t="37422" x="2476500" y="2139950"/>
          <p14:tracePt t="37430" x="2463800" y="2165350"/>
          <p14:tracePt t="37440" x="2451100" y="2178050"/>
          <p14:tracePt t="37446" x="2439988" y="2178050"/>
          <p14:tracePt t="37462" x="2439988" y="2190750"/>
          <p14:tracePt t="37469" x="2414588" y="2214563"/>
          <p14:tracePt t="37478" x="2401888" y="2239963"/>
          <p14:tracePt t="37486" x="2401888" y="2265363"/>
          <p14:tracePt t="37494" x="2401888" y="2278063"/>
          <p14:tracePt t="37503" x="2401888" y="2290763"/>
          <p14:tracePt t="37510" x="2401888" y="2303463"/>
          <p14:tracePt t="37518" x="2401888" y="2314575"/>
          <p14:tracePt t="37525" x="2401888" y="2327275"/>
          <p14:tracePt t="37534" x="2401888" y="2339975"/>
          <p14:tracePt t="37544" x="2389188" y="2365375"/>
          <p14:tracePt t="37550" x="2389188" y="2378075"/>
          <p14:tracePt t="37559" x="2389188" y="2390775"/>
          <p14:tracePt t="37566" x="2389188" y="2414588"/>
          <p14:tracePt t="37582" x="2389188" y="2427288"/>
          <p14:tracePt t="37590" x="2389188" y="2439988"/>
          <p14:tracePt t="37598" x="2389188" y="2452688"/>
          <p14:tracePt t="37607" x="2401888" y="2452688"/>
          <p14:tracePt t="37614" x="2427288" y="2478088"/>
          <p14:tracePt t="37623" x="2451100" y="2503488"/>
          <p14:tracePt t="37630" x="2451100" y="2516188"/>
          <p14:tracePt t="37639" x="2463800" y="2516188"/>
          <p14:tracePt t="37648" x="2476500" y="2516188"/>
          <p14:tracePt t="37654" x="2476500" y="2527300"/>
          <p14:tracePt t="37670" x="2489200" y="2527300"/>
          <p14:tracePt t="37694" x="2501900" y="2540000"/>
          <p14:tracePt t="37702" x="2501900" y="2552700"/>
          <p14:tracePt t="37711" x="2514600" y="2552700"/>
          <p14:tracePt t="37718" x="2540000" y="2552700"/>
          <p14:tracePt t="37726" x="2576513" y="2565400"/>
          <p14:tracePt t="37734" x="2589213" y="2565400"/>
          <p14:tracePt t="37742" x="2589213" y="2578100"/>
          <p14:tracePt t="37753" x="2601913" y="2590800"/>
          <p14:tracePt t="37757" x="2627313" y="2590800"/>
          <p14:tracePt t="37767" x="2640013" y="2590800"/>
          <p14:tracePt t="37773" x="2651125" y="2590800"/>
          <p14:tracePt t="37782" x="2663825" y="2590800"/>
          <p14:tracePt t="37799" x="2663825" y="2603500"/>
          <p14:tracePt t="37806" x="2676525" y="2603500"/>
          <p14:tracePt t="37815" x="2689225" y="2603500"/>
          <p14:tracePt t="37822" x="2701925" y="2603500"/>
          <p14:tracePt t="37846" x="2714625" y="2603500"/>
          <p14:tracePt t="37857" x="2727325" y="2603500"/>
          <p14:tracePt t="37870" x="2740025" y="2603500"/>
          <p14:tracePt t="37878" x="2752725" y="2603500"/>
          <p14:tracePt t="37894" x="2763838" y="2603500"/>
          <p14:tracePt t="37910" x="2776538" y="2603500"/>
          <p14:tracePt t="37920" x="2789238" y="2603500"/>
          <p14:tracePt t="37934" x="2801938" y="2603500"/>
          <p14:tracePt t="37951" x="2814638" y="2603500"/>
          <p14:tracePt t="37958" x="2827338" y="2603500"/>
          <p14:tracePt t="37974" x="2840038" y="2603500"/>
          <p14:tracePt t="37982" x="2852738" y="2603500"/>
          <p14:tracePt t="37990" x="2863850" y="2590800"/>
          <p14:tracePt t="38005" x="2876550" y="2590800"/>
          <p14:tracePt t="38014" x="2889250" y="2590800"/>
          <p14:tracePt t="38024" x="2889250" y="2578100"/>
          <p14:tracePt t="38038" x="2901950" y="2578100"/>
          <p14:tracePt t="38063" x="2901950" y="2565400"/>
          <p14:tracePt t="38070" x="2914650" y="2565400"/>
          <p14:tracePt t="38078" x="2914650" y="2552700"/>
          <p14:tracePt t="38086" x="2914650" y="2540000"/>
          <p14:tracePt t="38102" x="2914650" y="2527300"/>
          <p14:tracePt t="38110" x="2927350" y="2516188"/>
          <p14:tracePt t="38118" x="2927350" y="2503488"/>
          <p14:tracePt t="38135" x="2927350" y="2490788"/>
          <p14:tracePt t="38142" x="2927350" y="2465388"/>
          <p14:tracePt t="38158" x="2927350" y="2452688"/>
          <p14:tracePt t="38166" x="2927350" y="2439988"/>
          <p14:tracePt t="38183" x="2914650" y="2414588"/>
          <p14:tracePt t="38190" x="2889250" y="2378075"/>
          <p14:tracePt t="38198" x="2889250" y="2365375"/>
          <p14:tracePt t="38206" x="2863850" y="2339975"/>
          <p14:tracePt t="38222" x="2863850" y="2327275"/>
          <p14:tracePt t="38232" x="2863850" y="2314575"/>
          <p14:tracePt t="38238" x="2840038" y="2314575"/>
          <p14:tracePt t="38247" x="2840038" y="2303463"/>
          <p14:tracePt t="38254" x="2801938" y="2265363"/>
          <p14:tracePt t="38262" x="2776538" y="2239963"/>
          <p14:tracePt t="38270" x="2752725" y="2227263"/>
          <p14:tracePt t="38277" x="2752725" y="2214563"/>
          <p14:tracePt t="38286" x="2727325" y="2214563"/>
          <p14:tracePt t="38295" x="2714625" y="2201863"/>
          <p14:tracePt t="38302" x="2714625" y="2190750"/>
          <p14:tracePt t="38311" x="2701925" y="2190750"/>
          <p14:tracePt t="38318" x="2689225" y="2190750"/>
          <p14:tracePt t="38326" x="2676525" y="2190750"/>
          <p14:tracePt t="38343" x="2663825" y="2190750"/>
          <p14:tracePt t="38358" x="2651125" y="2190750"/>
          <p14:tracePt t="38375" x="2651125" y="2201863"/>
          <p14:tracePt t="38382" x="2640013" y="2214563"/>
          <p14:tracePt t="38399" x="2627313" y="2239963"/>
          <p14:tracePt t="38405" x="2614613" y="2265363"/>
          <p14:tracePt t="38414" x="2601913" y="2265363"/>
          <p14:tracePt t="38422" x="2589213" y="2314575"/>
          <p14:tracePt t="38430" x="2563813" y="2352675"/>
          <p14:tracePt t="38440" x="2563813" y="2390775"/>
          <p14:tracePt t="38446" x="2551113" y="2414588"/>
          <p14:tracePt t="38454" x="2540000" y="2490788"/>
          <p14:tracePt t="38462" x="2540000" y="2527300"/>
          <p14:tracePt t="38469" x="2540000" y="2578100"/>
          <p14:tracePt t="38478" x="2540000" y="2603500"/>
          <p14:tracePt t="38486" x="2540000" y="2616200"/>
          <p14:tracePt t="38495" x="2540000" y="2627313"/>
          <p14:tracePt t="38503" x="2540000" y="2640013"/>
          <p14:tracePt t="38511" x="2540000" y="2652713"/>
          <p14:tracePt t="38525" x="2551113" y="2665413"/>
          <p14:tracePt t="38534" x="2576513" y="2690813"/>
          <p14:tracePt t="38545" x="2576513" y="2703513"/>
          <p14:tracePt t="38550" x="2589213" y="2703513"/>
          <p14:tracePt t="38558" x="2601913" y="2703513"/>
          <p14:tracePt t="38566" x="2614613" y="2703513"/>
          <p14:tracePt t="38582" x="2627313" y="2703513"/>
          <p14:tracePt t="38590" x="2651125" y="2716213"/>
          <p14:tracePt t="38598" x="2689225" y="2716213"/>
          <p14:tracePt t="38607" x="2714625" y="2716213"/>
          <p14:tracePt t="38614" x="2740025" y="2716213"/>
          <p14:tracePt t="38622" x="2752725" y="2716213"/>
          <p14:tracePt t="38630" x="2789238" y="2716213"/>
          <p14:tracePt t="38637" x="2814638" y="2716213"/>
          <p14:tracePt t="38654" x="2863850" y="2716213"/>
          <p14:tracePt t="38662" x="2876550" y="2716213"/>
          <p14:tracePt t="38679" x="2889250" y="2716213"/>
          <p14:tracePt t="38686" x="2901950" y="2703513"/>
          <p14:tracePt t="38702" x="2914650" y="2703513"/>
          <p14:tracePt t="38711" x="2927350" y="2703513"/>
          <p14:tracePt t="38718" x="2940050" y="2703513"/>
          <p14:tracePt t="38734" x="2952750" y="2703513"/>
          <p14:tracePt t="38742" x="2976563" y="2703513"/>
          <p14:tracePt t="38758" x="2989263" y="2703513"/>
          <p14:tracePt t="38766" x="3001963" y="2703513"/>
          <p14:tracePt t="38773" x="3014663" y="2703513"/>
          <p14:tracePt t="38837" x="3014663" y="2690813"/>
          <p14:tracePt t="38846" x="3014663" y="2678113"/>
          <p14:tracePt t="38870" x="3027363" y="2678113"/>
          <p14:tracePt t="38887" x="3040063" y="2678113"/>
          <p14:tracePt t="38895" x="3052763" y="2678113"/>
          <p14:tracePt t="38910" x="3052763" y="2665413"/>
          <p14:tracePt t="38934" x="3065463" y="2665413"/>
          <p14:tracePt t="38941" x="3065463" y="2652713"/>
          <p14:tracePt t="38950" x="3076575" y="2652713"/>
          <p14:tracePt t="38966" x="3114675" y="2652713"/>
          <p14:tracePt t="38974" x="3140075" y="2652713"/>
          <p14:tracePt t="38982" x="3176588" y="2652713"/>
          <p14:tracePt t="38990" x="3227388" y="2652713"/>
          <p14:tracePt t="38998" x="3265488" y="2640013"/>
          <p14:tracePt t="39006" x="3289300" y="2640013"/>
          <p14:tracePt t="39024" x="3314700" y="2640013"/>
          <p14:tracePt t="39030" x="3327400" y="2640013"/>
          <p14:tracePt t="39046" x="3365500" y="2627313"/>
          <p14:tracePt t="39054" x="3376613" y="2627313"/>
          <p14:tracePt t="39063" x="3376613" y="2616200"/>
          <p14:tracePt t="39070" x="3402013" y="2616200"/>
          <p14:tracePt t="39078" x="3414713" y="2603500"/>
          <p14:tracePt t="39086" x="3440113" y="2590800"/>
          <p14:tracePt t="39093" x="3465513" y="2590800"/>
          <p14:tracePt t="39109" x="3465513" y="2565400"/>
          <p14:tracePt t="39118" x="3489325" y="2565400"/>
          <p14:tracePt t="39127" x="3502025" y="2565400"/>
          <p14:tracePt t="39183" x="3502025" y="2552700"/>
          <p14:tracePt t="39189" x="3502025" y="2540000"/>
          <p14:tracePt t="39198" x="3502025" y="2527300"/>
          <p14:tracePt t="39214" x="3502025" y="2516188"/>
          <p14:tracePt t="39222" x="3502025" y="2503488"/>
          <p14:tracePt t="39232" x="3489325" y="2490788"/>
          <p14:tracePt t="39238" x="3489325" y="2465388"/>
          <p14:tracePt t="39246" x="3465513" y="2427288"/>
          <p14:tracePt t="39255" x="3465513" y="2403475"/>
          <p14:tracePt t="39270" x="3452813" y="2403475"/>
          <p14:tracePt t="39277" x="3440113" y="2390775"/>
          <p14:tracePt t="39302" x="3440113" y="2378075"/>
          <p14:tracePt t="39318" x="3427413" y="2378075"/>
          <p14:tracePt t="39326" x="3427413" y="2365375"/>
          <p14:tracePt t="39336" x="3414713" y="2352675"/>
          <p14:tracePt t="39343" x="3389313" y="2327275"/>
          <p14:tracePt t="39350" x="3376613" y="2327275"/>
          <p14:tracePt t="39357" x="3365500" y="2327275"/>
          <p14:tracePt t="39366" x="3340100" y="2314575"/>
          <p14:tracePt t="39374" x="3327400" y="2303463"/>
          <p14:tracePt t="39382" x="3314700" y="2290763"/>
          <p14:tracePt t="39390" x="3302000" y="2290763"/>
          <p14:tracePt t="39406" x="3302000" y="2278063"/>
          <p14:tracePt t="39414" x="3289300" y="2278063"/>
          <p14:tracePt t="39421" x="3276600" y="2278063"/>
          <p14:tracePt t="39446" x="3265488" y="2265363"/>
          <p14:tracePt t="39479" x="3252788" y="2265363"/>
          <p14:tracePt t="39495" x="3240088" y="2265363"/>
          <p14:tracePt t="39510" x="3227388" y="2265363"/>
          <p14:tracePt t="39525" x="3227388" y="2278063"/>
          <p14:tracePt t="39545" x="3214688" y="2290763"/>
          <p14:tracePt t="39549" x="3201988" y="2290763"/>
          <p14:tracePt t="39557" x="3201988" y="2303463"/>
          <p14:tracePt t="39598" x="3201988" y="2314575"/>
          <p14:tracePt t="39606" x="3189288" y="2314575"/>
          <p14:tracePt t="39614" x="3176588" y="2327275"/>
          <p14:tracePt t="39630" x="3176588" y="2339975"/>
          <p14:tracePt t="39654" x="3176588" y="2352675"/>
          <p14:tracePt t="39662" x="3140075" y="2403475"/>
          <p14:tracePt t="39669" x="3127375" y="2427288"/>
          <p14:tracePt t="39677" x="3089275" y="2490788"/>
          <p14:tracePt t="39686" x="3065463" y="2527300"/>
          <p14:tracePt t="39694" x="3052763" y="2552700"/>
          <p14:tracePt t="39702" x="3040063" y="2565400"/>
          <p14:tracePt t="39718" x="3040063" y="2578100"/>
          <p14:tracePt t="39733" x="3040063" y="2590800"/>
          <p14:tracePt t="39753" x="3040063" y="2603500"/>
          <p14:tracePt t="39757" x="3027363" y="2603500"/>
          <p14:tracePt t="39783" x="3027363" y="2616200"/>
          <p14:tracePt t="39790" x="3027363" y="2627313"/>
          <p14:tracePt t="39808" x="3027363" y="2640013"/>
          <p14:tracePt t="39837" x="3027363" y="2652713"/>
          <p14:tracePt t="39846" x="3027363" y="2665413"/>
          <p14:tracePt t="39870" x="3027363" y="2678113"/>
          <p14:tracePt t="39880" x="3040063" y="2678113"/>
          <p14:tracePt t="39886" x="3040063" y="2703513"/>
          <p14:tracePt t="39894" x="3052763" y="2728913"/>
          <p14:tracePt t="39901" x="3076575" y="2740025"/>
          <p14:tracePt t="39910" x="3101975" y="2765425"/>
          <p14:tracePt t="39920" x="3127375" y="2778125"/>
          <p14:tracePt t="39926" x="3165475" y="2803525"/>
          <p14:tracePt t="39934" x="3214688" y="2816225"/>
          <p14:tracePt t="39941" x="3252788" y="2828925"/>
          <p14:tracePt t="39951" x="3289300" y="2828925"/>
          <p14:tracePt t="39958" x="3302000" y="2828925"/>
          <p14:tracePt t="39966" x="3314700" y="2828925"/>
          <p14:tracePt t="39982" x="3340100" y="2828925"/>
          <p14:tracePt t="39990" x="3352800" y="2828925"/>
          <p14:tracePt t="39998" x="3365500" y="2828925"/>
          <p14:tracePt t="40006" x="3376613" y="2828925"/>
          <p14:tracePt t="40015" x="3389313" y="2828925"/>
          <p14:tracePt t="40030" x="3440113" y="2840038"/>
          <p14:tracePt t="40038" x="3502025" y="2840038"/>
          <p14:tracePt t="40047" x="3565525" y="2840038"/>
          <p14:tracePt t="40053" x="3589338" y="2840038"/>
          <p14:tracePt t="40063" x="3652838" y="2840038"/>
          <p14:tracePt t="40070" x="3765550" y="2840038"/>
          <p14:tracePt t="40078" x="3827463" y="2852738"/>
          <p14:tracePt t="40086" x="3940175" y="2852738"/>
          <p14:tracePt t="40094" x="4002088" y="2852738"/>
          <p14:tracePt t="40102" x="4114800" y="2852738"/>
          <p14:tracePt t="40109" x="4178300" y="2852738"/>
          <p14:tracePt t="40118" x="4203700" y="2852738"/>
          <p14:tracePt t="40128" x="4252913" y="2852738"/>
          <p14:tracePt t="40134" x="4278313" y="2852738"/>
          <p14:tracePt t="40142" x="4303713" y="2828925"/>
          <p14:tracePt t="40150" x="4314825" y="2816225"/>
          <p14:tracePt t="40157" x="4327525" y="2816225"/>
          <p14:tracePt t="40182" x="4327525" y="2803525"/>
          <p14:tracePt t="40191" x="4327525" y="2778125"/>
          <p14:tracePt t="40207" x="4327525" y="2765425"/>
          <p14:tracePt t="40214" x="4340225" y="2740025"/>
          <p14:tracePt t="40222" x="4352925" y="2740025"/>
          <p14:tracePt t="40232" x="4352925" y="2728913"/>
          <p14:tracePt t="40238" x="4365625" y="2728913"/>
          <p14:tracePt t="40247" x="4365625" y="2716213"/>
          <p14:tracePt t="40254" x="4365625" y="2703513"/>
          <p14:tracePt t="40310" x="4365625" y="2690813"/>
          <p14:tracePt t="40317" x="4365625" y="2665413"/>
          <p14:tracePt t="40326" x="4365625" y="2640013"/>
          <p14:tracePt t="40336" x="4340225" y="2565400"/>
          <p14:tracePt t="40341" x="4314825" y="2516188"/>
          <p14:tracePt t="40349" x="4265613" y="2452688"/>
          <p14:tracePt t="40357" x="4252913" y="2439988"/>
          <p14:tracePt t="40366" x="4227513" y="2403475"/>
          <p14:tracePt t="40376" x="4203700" y="2352675"/>
          <p14:tracePt t="40381" x="4178300" y="2327275"/>
          <p14:tracePt t="40391" x="4140200" y="2290763"/>
          <p14:tracePt t="40398" x="4127500" y="2265363"/>
          <p14:tracePt t="40407" x="4114800" y="2265363"/>
          <p14:tracePt t="40414" x="4114800" y="2252663"/>
          <p14:tracePt t="40424" x="4090988" y="2239963"/>
          <p14:tracePt t="40430" x="4078288" y="2227263"/>
          <p14:tracePt t="40446" x="4078288" y="2214563"/>
          <p14:tracePt t="40455" x="4065588" y="2201863"/>
          <p14:tracePt t="40461" x="4052888" y="2190750"/>
          <p14:tracePt t="40470" x="4040188" y="2190750"/>
          <p14:tracePt t="40478" x="4002088" y="2165350"/>
          <p14:tracePt t="40486" x="3978275" y="2152650"/>
          <p14:tracePt t="40494" x="3940175" y="2139950"/>
          <p14:tracePt t="40510" x="3927475" y="2127250"/>
          <p14:tracePt t="40518" x="3902075" y="2127250"/>
          <p14:tracePt t="40565" x="3890963" y="2127250"/>
          <p14:tracePt t="40597" x="3878263" y="2127250"/>
          <p14:tracePt t="40614" x="3865563" y="2127250"/>
          <p14:tracePt t="40638" x="3852863" y="2139950"/>
          <p14:tracePt t="40654" x="3827463" y="2152650"/>
          <p14:tracePt t="40669" x="3827463" y="2165350"/>
          <p14:tracePt t="40678" x="3814763" y="2190750"/>
          <p14:tracePt t="40687" x="3802063" y="2190750"/>
          <p14:tracePt t="40693" x="3802063" y="2201863"/>
          <p14:tracePt t="40703" x="3790950" y="2201863"/>
          <p14:tracePt t="40711" x="3790950" y="2214563"/>
          <p14:tracePt t="40726" x="3790950" y="2227263"/>
          <p14:tracePt t="40758" x="3790950" y="2239963"/>
          <p14:tracePt t="40767" x="3778250" y="2239963"/>
          <p14:tracePt t="40773" x="3778250" y="2252663"/>
          <p14:tracePt t="40782" x="3765550" y="2265363"/>
          <p14:tracePt t="40789" x="3727450" y="2290763"/>
          <p14:tracePt t="40797" x="3727450" y="2327275"/>
          <p14:tracePt t="40806" x="3689350" y="2365375"/>
          <p14:tracePt t="40815" x="3689350" y="2414588"/>
          <p14:tracePt t="40821" x="3689350" y="2465388"/>
          <p14:tracePt t="40838" x="3689350" y="2490788"/>
          <p14:tracePt t="40847" x="3689350" y="2503488"/>
          <p14:tracePt t="40862" x="3689350" y="2516188"/>
          <p14:tracePt t="40870" x="3689350" y="2527300"/>
          <p14:tracePt t="40900" x="3689350" y="2578100"/>
          <p14:tracePt t="40910" x="3689350" y="2590800"/>
          <p14:tracePt t="40920" x="3702050" y="2603500"/>
          <p14:tracePt t="40926" x="3714750" y="2616200"/>
          <p14:tracePt t="40942" x="3740150" y="2640013"/>
          <p14:tracePt t="40950" x="3752850" y="2652713"/>
          <p14:tracePt t="40966" x="3778250" y="2665413"/>
          <p14:tracePt t="40974" x="3790950" y="2665413"/>
          <p14:tracePt t="40982" x="3827463" y="2678113"/>
          <p14:tracePt t="40990" x="3852863" y="2678113"/>
          <p14:tracePt t="40998" x="3865563" y="2678113"/>
          <p14:tracePt t="41006" x="3865563" y="2690813"/>
          <p14:tracePt t="41014" x="3890963" y="2690813"/>
          <p14:tracePt t="41025" x="3914775" y="2690813"/>
          <p14:tracePt t="41030" x="3927475" y="2690813"/>
          <p14:tracePt t="41038" x="3952875" y="2690813"/>
          <p14:tracePt t="41046" x="3978275" y="2690813"/>
          <p14:tracePt t="41054" x="4002088" y="2690813"/>
          <p14:tracePt t="41063" x="4078288" y="2690813"/>
          <p14:tracePt t="41070" x="4140200" y="2678113"/>
          <p14:tracePt t="41078" x="4152900" y="2665413"/>
          <p14:tracePt t="41086" x="4178300" y="2640013"/>
          <p14:tracePt t="41094" x="4178300" y="2627313"/>
          <p14:tracePt t="41326" x="4203700" y="2627313"/>
          <p14:tracePt t="41367" x="4214813" y="2616200"/>
          <p14:tracePt t="41373" x="4214813" y="2603500"/>
          <p14:tracePt t="41382" x="4214813" y="2590800"/>
          <p14:tracePt t="41399" x="4178300" y="2540000"/>
          <p14:tracePt t="41405" x="4127500" y="2540000"/>
          <p14:tracePt t="41414" x="4090988" y="2503488"/>
          <p14:tracePt t="41421" x="4040188" y="2465388"/>
          <p14:tracePt t="41430" x="4002088" y="2452688"/>
          <p14:tracePt t="41440" x="3990975" y="2452688"/>
          <p14:tracePt t="41454" x="3965575" y="2452688"/>
          <p14:tracePt t="41461" x="3927475" y="2452688"/>
          <p14:tracePt t="41470" x="3852863" y="2439988"/>
          <p14:tracePt t="41478" x="3790950" y="2439988"/>
          <p14:tracePt t="41486" x="3740150" y="2439988"/>
          <p14:tracePt t="41495" x="3727450" y="2439988"/>
          <p14:tracePt t="41502" x="3714750" y="2439988"/>
          <p14:tracePt t="41510" x="3702050" y="2439988"/>
          <p14:tracePt t="41518" x="3689350" y="2439988"/>
          <p14:tracePt t="41526" x="3678238" y="2465388"/>
          <p14:tracePt t="41534" x="3652838" y="2478088"/>
          <p14:tracePt t="41545" x="3652838" y="2490788"/>
          <p14:tracePt t="41550" x="3652838" y="2503488"/>
          <p14:tracePt t="41558" x="3640138" y="2503488"/>
          <p14:tracePt t="41565" x="3640138" y="2516188"/>
          <p14:tracePt t="41582" x="3640138" y="2527300"/>
          <p14:tracePt t="41590" x="3640138" y="2540000"/>
          <p14:tracePt t="41608" x="3640138" y="2552700"/>
          <p14:tracePt t="41614" x="3640138" y="2565400"/>
          <p14:tracePt t="41622" x="3678238" y="2603500"/>
          <p14:tracePt t="41630" x="3702050" y="2640013"/>
          <p14:tracePt t="41639" x="3752850" y="2716213"/>
          <p14:tracePt t="41649" x="3778250" y="2765425"/>
          <p14:tracePt t="41653" x="3802063" y="2840038"/>
          <p14:tracePt t="41662" x="3814763" y="2865438"/>
          <p14:tracePt t="41670" x="3840163" y="2916238"/>
          <p14:tracePt t="41677" x="3852863" y="2916238"/>
          <p14:tracePt t="41687" x="3865563" y="2965450"/>
          <p14:tracePt t="41694" x="3865563" y="2978150"/>
          <p14:tracePt t="41742" x="3878263" y="2978150"/>
          <p14:tracePt t="41774" x="3890963" y="2978150"/>
          <p14:tracePt t="41877" x="3878263" y="2978150"/>
          <p14:tracePt t="41893" x="3852863" y="2978150"/>
          <p14:tracePt t="41903" x="3840163" y="2978150"/>
          <p14:tracePt t="41919" x="3827463" y="2978150"/>
          <p14:tracePt t="41950" x="3827463" y="2990850"/>
          <p14:tracePt t="41958" x="3840163" y="3003550"/>
          <p14:tracePt t="41966" x="3865563" y="3028950"/>
          <p14:tracePt t="41974" x="3878263" y="3028950"/>
          <p14:tracePt t="41982" x="3890963" y="3028950"/>
          <p14:tracePt t="41990" x="3914775" y="3041650"/>
          <p14:tracePt t="41998" x="3952875" y="3054350"/>
          <p14:tracePt t="42006" x="3965575" y="3054350"/>
          <p14:tracePt t="42014" x="3978275" y="3065463"/>
          <p14:tracePt t="42024" x="4002088" y="3065463"/>
          <p14:tracePt t="42030" x="4014788" y="3065463"/>
          <p14:tracePt t="42038" x="4040188" y="3065463"/>
          <p14:tracePt t="42053" x="4065588" y="3065463"/>
          <p14:tracePt t="42063" x="4078288" y="3065463"/>
          <p14:tracePt t="42078" x="4090988" y="3065463"/>
          <p14:tracePt t="42086" x="4103688" y="3065463"/>
          <p14:tracePt t="42102" x="4114800" y="3065463"/>
          <p14:tracePt t="42118" x="4114800" y="3054350"/>
          <p14:tracePt t="42150" x="4114800" y="3041650"/>
          <p14:tracePt t="42167" x="4114800" y="3028950"/>
          <p14:tracePt t="42182" x="4114800" y="3016250"/>
          <p14:tracePt t="42197" x="4127500" y="3016250"/>
          <p14:tracePt t="42455" x="4114800" y="3016250"/>
          <p14:tracePt t="42461" x="4103688" y="3016250"/>
          <p14:tracePt t="42470" x="4090988" y="3016250"/>
          <p14:tracePt t="42478" x="4078288" y="3016250"/>
          <p14:tracePt t="42486" x="4052888" y="3016250"/>
          <p14:tracePt t="42504" x="4040188" y="3016250"/>
          <p14:tracePt t="42685" x="4052888" y="3016250"/>
          <p14:tracePt t="42703" x="4065588" y="3016250"/>
          <p14:tracePt t="42710" x="4078288" y="3016250"/>
          <p14:tracePt t="42719" x="4078288" y="3003550"/>
          <p14:tracePt t="42726" x="4103688" y="3003550"/>
          <p14:tracePt t="42734" x="4114800" y="3003550"/>
          <p14:tracePt t="42752" x="4127500" y="3003550"/>
          <p14:tracePt t="42893" x="4127500" y="2990850"/>
          <p14:tracePt t="42904" x="4027488" y="2952750"/>
          <p14:tracePt t="42910" x="3902075" y="2903538"/>
          <p14:tracePt t="42920" x="3878263" y="2878138"/>
          <p14:tracePt t="42926" x="3840163" y="2878138"/>
          <p14:tracePt t="42935" x="3827463" y="2878138"/>
          <p14:tracePt t="42950" x="3814763" y="2878138"/>
          <p14:tracePt t="42958" x="3814763" y="2865438"/>
          <p14:tracePt t="42966" x="3814763" y="2852738"/>
          <p14:tracePt t="42989" x="3814763" y="2840038"/>
          <p14:tracePt t="43126" x="3802063" y="2840038"/>
          <p14:tracePt t="43157" x="3790950" y="2840038"/>
          <p14:tracePt t="43271" x="3778250" y="2840038"/>
          <p14:tracePt t="43278" x="3765550" y="2840038"/>
          <p14:tracePt t="43294" x="3752850" y="2840038"/>
          <p14:tracePt t="43303" x="3740150" y="2840038"/>
          <p14:tracePt t="43413" x="3727450" y="2840038"/>
          <p14:tracePt t="43446" x="3727450" y="2852738"/>
          <p14:tracePt t="43454" x="3714750" y="2852738"/>
          <p14:tracePt t="43461" x="3702050" y="2852738"/>
          <p14:tracePt t="43470" x="3689350" y="2852738"/>
          <p14:tracePt t="43478" x="3689350" y="2865438"/>
          <p14:tracePt t="43486" x="3665538" y="2865438"/>
          <p14:tracePt t="43494" x="3652838" y="2865438"/>
          <p14:tracePt t="43525" x="3640138" y="2865438"/>
          <p14:tracePt t="43534" x="3627438" y="2865438"/>
          <p14:tracePt t="43558" x="3614738" y="2865438"/>
          <p14:tracePt t="43566" x="3602038" y="2865438"/>
          <p14:tracePt t="43575" x="3589338" y="2865438"/>
          <p14:tracePt t="43590" x="3578225" y="2865438"/>
          <p14:tracePt t="43597" x="3565525" y="2865438"/>
          <p14:tracePt t="43608" x="3552825" y="2865438"/>
          <p14:tracePt t="43614" x="3540125" y="2865438"/>
          <p14:tracePt t="43622" x="3527425" y="2865438"/>
          <p14:tracePt t="43629" x="3514725" y="2865438"/>
          <p14:tracePt t="43637" x="3502025" y="2865438"/>
          <p14:tracePt t="43646" x="3478213" y="2865438"/>
          <p14:tracePt t="43662" x="3452813" y="2865438"/>
          <p14:tracePt t="43670" x="3440113" y="2865438"/>
          <p14:tracePt t="43686" x="3427413" y="2865438"/>
          <p14:tracePt t="43694" x="3414713" y="2865438"/>
          <p14:tracePt t="43702" x="3402013" y="2865438"/>
          <p14:tracePt t="43711" x="3389313" y="2865438"/>
          <p14:tracePt t="43718" x="3376613" y="2865438"/>
          <p14:tracePt t="43727" x="3365500" y="2865438"/>
          <p14:tracePt t="43742" x="3352800" y="2865438"/>
          <p14:tracePt t="43753" x="3340100" y="2865438"/>
          <p14:tracePt t="43758" x="3327400" y="2865438"/>
          <p14:tracePt t="43775" x="3327400" y="2852738"/>
          <p14:tracePt t="43782" x="3314700" y="2852738"/>
          <p14:tracePt t="43846" x="3302000" y="2852738"/>
          <p14:tracePt t="43886" x="3289300" y="2852738"/>
          <p14:tracePt t="43895" x="3276600" y="2852738"/>
          <p14:tracePt t="43902" x="3265488" y="2840038"/>
          <p14:tracePt t="43918" x="3240088" y="2840038"/>
          <p14:tracePt t="43926" x="3227388" y="2840038"/>
          <p14:tracePt t="43934" x="3214688" y="2816225"/>
          <p14:tracePt t="43942" x="3201988" y="2816225"/>
          <p14:tracePt t="43950" x="3176588" y="2803525"/>
          <p14:tracePt t="43966" x="3165475" y="2803525"/>
          <p14:tracePt t="43974" x="3152775" y="2803525"/>
          <p14:tracePt t="43982" x="3152775" y="2790825"/>
          <p14:tracePt t="43989" x="3140075" y="2790825"/>
          <p14:tracePt t="43997" x="3127375" y="2790825"/>
          <p14:tracePt t="44006" x="3114675" y="2790825"/>
          <p14:tracePt t="44014" x="3101975" y="2790825"/>
          <p14:tracePt t="44030" x="3089275" y="2790825"/>
          <p14:tracePt t="44038" x="3065463" y="2790825"/>
          <p14:tracePt t="44046" x="3052763" y="2790825"/>
          <p14:tracePt t="44054" x="3001963" y="2790825"/>
          <p14:tracePt t="44063" x="2940050" y="2790825"/>
          <p14:tracePt t="44069" x="2889250" y="2790825"/>
          <p14:tracePt t="44078" x="2814638" y="2790825"/>
          <p14:tracePt t="44086" x="2776538" y="2790825"/>
          <p14:tracePt t="44094" x="2752725" y="2790825"/>
          <p14:tracePt t="44102" x="2740025" y="2790825"/>
          <p14:tracePt t="44118" x="2727325" y="2790825"/>
          <p14:tracePt t="44127" x="2714625" y="2790825"/>
          <p14:tracePt t="44134" x="2701925" y="2778125"/>
          <p14:tracePt t="44152" x="2701925" y="2765425"/>
          <p14:tracePt t="44174" x="2701925" y="2752725"/>
          <p14:tracePt t="44190" x="2689225" y="2740025"/>
          <p14:tracePt t="44198" x="2689225" y="2716213"/>
          <p14:tracePt t="44206" x="2676525" y="2703513"/>
          <p14:tracePt t="44214" x="2663825" y="2665413"/>
          <p14:tracePt t="44222" x="2640013" y="2616200"/>
          <p14:tracePt t="44232" x="2576513" y="2578100"/>
          <p14:tracePt t="44237" x="2540000" y="2540000"/>
          <p14:tracePt t="44246" x="2514600" y="2516188"/>
          <p14:tracePt t="44254" x="2501900" y="2490788"/>
          <p14:tracePt t="44262" x="2463800" y="2439988"/>
          <p14:tracePt t="44270" x="2463800" y="2403475"/>
          <p14:tracePt t="44278" x="2463800" y="2365375"/>
          <p14:tracePt t="44286" x="2463800" y="2352675"/>
          <p14:tracePt t="44294" x="2463800" y="2303463"/>
          <p14:tracePt t="44303" x="2476500" y="2290763"/>
          <p14:tracePt t="44310" x="2489200" y="2265363"/>
          <p14:tracePt t="44318" x="2527300" y="2227263"/>
          <p14:tracePt t="44326" x="2540000" y="2214563"/>
          <p14:tracePt t="44341" x="2540000" y="2201863"/>
          <p14:tracePt t="44350" x="2551113" y="2201863"/>
          <p14:tracePt t="44390" x="2551113" y="2190750"/>
          <p14:tracePt t="44477" x="2576513" y="2201863"/>
          <p14:tracePt t="44486" x="2689225" y="2278063"/>
          <p14:tracePt t="44493" x="2776538" y="2327275"/>
          <p14:tracePt t="44503" x="2840038" y="2365375"/>
          <p14:tracePt t="44510" x="2901950" y="2414588"/>
          <p14:tracePt t="44518" x="2952750" y="2452688"/>
          <p14:tracePt t="44527" x="3089275" y="2452688"/>
          <p14:tracePt t="44534" x="3176588" y="2465388"/>
          <p14:tracePt t="44545" x="3302000" y="2478088"/>
          <p14:tracePt t="44550" x="3414713" y="2478088"/>
          <p14:tracePt t="44558" x="3578225" y="2478088"/>
          <p14:tracePt t="44566" x="3689350" y="2478088"/>
          <p14:tracePt t="44574" x="3778250" y="2478088"/>
          <p14:tracePt t="44582" x="3927475" y="2478088"/>
          <p14:tracePt t="44589" x="4052888" y="2478088"/>
          <p14:tracePt t="44598" x="4103688" y="2478088"/>
          <p14:tracePt t="44607" x="4227513" y="2465388"/>
          <p14:tracePt t="44614" x="4378325" y="2427288"/>
          <p14:tracePt t="44622" x="4527550" y="2378075"/>
          <p14:tracePt t="44631" x="4691063" y="2303463"/>
          <p14:tracePt t="44637" x="4829175" y="2239963"/>
          <p14:tracePt t="44649" x="4953000" y="2165350"/>
          <p14:tracePt t="44654" x="5091113" y="2139950"/>
          <p14:tracePt t="44662" x="5241925" y="2139950"/>
          <p14:tracePt t="44670" x="5416550" y="2101850"/>
          <p14:tracePt t="44678" x="5565775" y="2101850"/>
          <p14:tracePt t="44686" x="5665788" y="2101850"/>
          <p14:tracePt t="44694" x="5691188" y="2101850"/>
          <p14:tracePt t="44702" x="5716588" y="2101850"/>
          <p14:tracePt t="44733" x="5703888" y="2101850"/>
          <p14:tracePt t="44752" x="5691188" y="2101850"/>
          <p14:tracePt t="44766" x="5678488" y="2101850"/>
          <p14:tracePt t="44773" x="5665788" y="2101850"/>
          <p14:tracePt t="44790" x="5654675" y="2101850"/>
          <p14:tracePt t="44798" x="5629275" y="2101850"/>
          <p14:tracePt t="44805" x="5529263" y="2101850"/>
          <p14:tracePt t="44815" x="5341938" y="2101850"/>
          <p14:tracePt t="44822" x="5016500" y="2101850"/>
          <p14:tracePt t="44830" x="4891088" y="2101850"/>
          <p14:tracePt t="44838" x="4778375" y="2139950"/>
          <p14:tracePt t="44846" x="4652963" y="2152650"/>
          <p14:tracePt t="44857" x="4478338" y="2152650"/>
          <p14:tracePt t="44862" x="4303713" y="2152650"/>
          <p14:tracePt t="44871" x="4090988" y="2152650"/>
          <p14:tracePt t="44878" x="3990975" y="2165350"/>
          <p14:tracePt t="44888" x="3778250" y="2165350"/>
          <p14:tracePt t="44901" x="3352800" y="2165350"/>
          <p14:tracePt t="44910" x="3227388" y="2165350"/>
          <p14:tracePt t="44920" x="3076575" y="2165350"/>
          <p14:tracePt t="44926" x="2940050" y="2165350"/>
          <p14:tracePt t="44935" x="2840038" y="2165350"/>
          <p14:tracePt t="44942" x="2752725" y="2165350"/>
          <p14:tracePt t="44950" x="2701925" y="2165350"/>
          <p14:tracePt t="44958" x="2640013" y="2165350"/>
          <p14:tracePt t="44966" x="2589213" y="2165350"/>
          <p14:tracePt t="44974" x="2563813" y="2165350"/>
          <p14:tracePt t="44989" x="2514600" y="2139950"/>
          <p14:tracePt t="44999" x="2463800" y="2127250"/>
          <p14:tracePt t="45005" x="2451100" y="2101850"/>
          <p14:tracePt t="45015" x="2414588" y="2065338"/>
          <p14:tracePt t="45023" x="2401888" y="2065338"/>
          <p14:tracePt t="45030" x="2376488" y="2027238"/>
          <p14:tracePt t="45038" x="2338388" y="1989138"/>
          <p14:tracePt t="45046" x="2327275" y="1989138"/>
          <p14:tracePt t="45054" x="2314575" y="1978025"/>
          <p14:tracePt t="45063" x="2301875" y="1978025"/>
          <p14:tracePt t="45069" x="2301875" y="1965325"/>
          <p14:tracePt t="45142" x="2327275" y="1978025"/>
          <p14:tracePt t="45149" x="2389188" y="2001838"/>
          <p14:tracePt t="45158" x="2489200" y="2065338"/>
          <p14:tracePt t="45166" x="2540000" y="2089150"/>
          <p14:tracePt t="45174" x="2676525" y="2139950"/>
          <p14:tracePt t="45182" x="2876550" y="2227263"/>
          <p14:tracePt t="45190" x="2976563" y="2227263"/>
          <p14:tracePt t="45198" x="3201988" y="2290763"/>
          <p14:tracePt t="45206" x="3452813" y="2365375"/>
          <p14:tracePt t="45213" x="3614738" y="2365375"/>
          <p14:tracePt t="45222" x="3765550" y="2365375"/>
          <p14:tracePt t="45232" x="3914775" y="2378075"/>
          <p14:tracePt t="45237" x="4002088" y="2378075"/>
          <p14:tracePt t="45246" x="4078288" y="2378075"/>
          <p14:tracePt t="45254" x="4127500" y="2378075"/>
          <p14:tracePt t="45262" x="4152900" y="2378075"/>
          <p14:tracePt t="45270" x="4165600" y="2365375"/>
          <p14:tracePt t="45278" x="4178300" y="2365375"/>
          <p14:tracePt t="45287" x="4178300" y="2352675"/>
          <p14:tracePt t="45295" x="4178300" y="2327275"/>
          <p14:tracePt t="45305" x="4178300" y="2314575"/>
          <p14:tracePt t="45310" x="4178300" y="2303463"/>
          <p14:tracePt t="45318" x="4178300" y="2290763"/>
          <p14:tracePt t="45326" x="4178300" y="2278063"/>
          <p14:tracePt t="45337" x="4165600" y="2265363"/>
          <p14:tracePt t="45342" x="4114800" y="2214563"/>
          <p14:tracePt t="45350" x="4103688" y="2190750"/>
          <p14:tracePt t="45357" x="4078288" y="2178050"/>
          <p14:tracePt t="45366" x="4065588" y="2178050"/>
          <p14:tracePt t="45374" x="4052888" y="2178050"/>
          <p14:tracePt t="45390" x="4027488" y="2201863"/>
          <p14:tracePt t="45398" x="4002088" y="2252663"/>
          <p14:tracePt t="45406" x="3978275" y="2290763"/>
          <p14:tracePt t="45414" x="3952875" y="2314575"/>
          <p14:tracePt t="45423" x="3940175" y="2365375"/>
          <p14:tracePt t="45441" x="3927475" y="2414588"/>
          <p14:tracePt t="45445" x="3914775" y="2452688"/>
          <p14:tracePt t="45455" x="3890963" y="2478088"/>
          <p14:tracePt t="45462" x="3852863" y="2540000"/>
          <p14:tracePt t="45470" x="3802063" y="2590800"/>
          <p14:tracePt t="45478" x="3752850" y="2652713"/>
          <p14:tracePt t="45486" x="3689350" y="2716213"/>
          <p14:tracePt t="45494" x="3652838" y="2740025"/>
          <p14:tracePt t="45503" x="3602038" y="2778125"/>
          <p14:tracePt t="45509" x="3565525" y="2803525"/>
          <p14:tracePt t="45518" x="3527425" y="2828925"/>
          <p14:tracePt t="45526" x="3489325" y="2840038"/>
          <p14:tracePt t="45545" x="3452813" y="2840038"/>
          <p14:tracePt t="45550" x="3440113" y="2840038"/>
          <p14:tracePt t="45558" x="3427413" y="2840038"/>
          <p14:tracePt t="45565" x="3414713" y="2840038"/>
          <p14:tracePt t="45574" x="3402013" y="2840038"/>
          <p14:tracePt t="45582" x="3389313" y="2840038"/>
          <p14:tracePt t="45590" x="3376613" y="2840038"/>
          <p14:tracePt t="45598" x="3302000" y="2840038"/>
          <p14:tracePt t="45607" x="3214688" y="2790825"/>
          <p14:tracePt t="45614" x="3076575" y="2740025"/>
          <p14:tracePt t="45622" x="2963863" y="2652713"/>
          <p14:tracePt t="45630" x="2827338" y="2527300"/>
          <p14:tracePt t="45638" x="2663825" y="2403475"/>
          <p14:tracePt t="45649" x="2489200" y="2314575"/>
          <p14:tracePt t="45656" x="2327275" y="2227263"/>
          <p14:tracePt t="45662" x="2214563" y="2165350"/>
          <p14:tracePt t="45669" x="2151063" y="2101850"/>
          <p14:tracePt t="45678" x="2101850" y="2078038"/>
          <p14:tracePt t="45686" x="2101850" y="2065338"/>
          <p14:tracePt t="45734" x="2114550" y="2065338"/>
          <p14:tracePt t="45742" x="2151063" y="2089150"/>
          <p14:tracePt t="45753" x="2163763" y="2114550"/>
          <p14:tracePt t="45757" x="2227263" y="2165350"/>
          <p14:tracePt t="45765" x="2276475" y="2227263"/>
          <p14:tracePt t="45773" x="2338388" y="2278063"/>
          <p14:tracePt t="45782" x="2401888" y="2365375"/>
          <p14:tracePt t="45790" x="2439988" y="2403475"/>
          <p14:tracePt t="45798" x="2489200" y="2452688"/>
          <p14:tracePt t="45806" x="2527300" y="2503488"/>
          <p14:tracePt t="45814" x="2527300" y="2516188"/>
          <p14:tracePt t="45822" x="2527300" y="2565400"/>
          <p14:tracePt t="45830" x="2527300" y="2578100"/>
          <p14:tracePt t="45839" x="2540000" y="2603500"/>
          <p14:tracePt t="45846" x="2540000" y="2652713"/>
          <p14:tracePt t="45858" x="2540000" y="2665413"/>
          <p14:tracePt t="45862" x="2540000" y="2716213"/>
          <p14:tracePt t="45871" x="2540000" y="2728913"/>
          <p14:tracePt t="45878" x="2540000" y="2740025"/>
          <p14:tracePt t="45901" x="2540000" y="2752725"/>
          <p14:tracePt t="45911" x="2540000" y="2765425"/>
          <p14:tracePt t="45919" x="2540000" y="2778125"/>
          <p14:tracePt t="45934" x="2540000" y="2790825"/>
          <p14:tracePt t="45941" x="2540000" y="2816225"/>
          <p14:tracePt t="45958" x="2540000" y="2828925"/>
          <p14:tracePt t="45966" x="2540000" y="2840038"/>
          <p14:tracePt t="45974" x="2589213" y="2878138"/>
          <p14:tracePt t="45982" x="2640013" y="2903538"/>
          <p14:tracePt t="45990" x="2689225" y="2928938"/>
          <p14:tracePt t="45998" x="2763838" y="2941638"/>
          <p14:tracePt t="46005" x="2840038" y="2965450"/>
          <p14:tracePt t="46014" x="2852738" y="2965450"/>
          <p14:tracePt t="46023" x="2914650" y="3003550"/>
          <p14:tracePt t="46030" x="2927350" y="3003550"/>
          <p14:tracePt t="46037" x="2952750" y="3016250"/>
          <p14:tracePt t="46046" x="2976563" y="3016250"/>
          <p14:tracePt t="46063" x="3001963" y="3016250"/>
          <p14:tracePt t="46069" x="3014663" y="3016250"/>
          <p14:tracePt t="46086" x="3027363" y="3016250"/>
          <p14:tracePt t="46094" x="3052763" y="3003550"/>
          <p14:tracePt t="46102" x="3052763" y="2978150"/>
          <p14:tracePt t="46109" x="3052763" y="2965450"/>
          <p14:tracePt t="46128" x="3052763" y="2952750"/>
          <p14:tracePt t="46134" x="3052763" y="2941638"/>
          <p14:tracePt t="46174" x="3052763" y="2928938"/>
          <p14:tracePt t="46182" x="3052763" y="2916238"/>
          <p14:tracePt t="46190" x="3052763" y="2903538"/>
          <p14:tracePt t="46207" x="3027363" y="2865438"/>
          <p14:tracePt t="46213" x="2963863" y="2790825"/>
          <p14:tracePt t="46222" x="2927350" y="2728913"/>
          <p14:tracePt t="46232" x="2889250" y="2678113"/>
          <p14:tracePt t="46237" x="2827338" y="2603500"/>
          <p14:tracePt t="46246" x="2776538" y="2540000"/>
          <p14:tracePt t="46254" x="2714625" y="2452688"/>
          <p14:tracePt t="46261" x="2627313" y="2327275"/>
          <p14:tracePt t="46270" x="2576513" y="2252663"/>
          <p14:tracePt t="46279" x="2576513" y="2165350"/>
          <p14:tracePt t="46286" x="2563813" y="2152650"/>
          <p14:tracePt t="46294" x="2551113" y="2139950"/>
          <p14:tracePt t="46302" x="2551113" y="2114550"/>
          <p14:tracePt t="46310" x="2540000" y="2078038"/>
          <p14:tracePt t="46317" x="2527300" y="2078038"/>
          <p14:tracePt t="46326" x="2527300" y="2052638"/>
          <p14:tracePt t="46342" x="2527300" y="2039938"/>
          <p14:tracePt t="46366" x="2527300" y="2027238"/>
          <p14:tracePt t="46382" x="2527300" y="2014538"/>
          <p14:tracePt t="46494" x="2527300" y="2027238"/>
          <p14:tracePt t="46502" x="2527300" y="2065338"/>
          <p14:tracePt t="46509" x="2540000" y="2078038"/>
          <p14:tracePt t="46517" x="2551113" y="2127250"/>
          <p14:tracePt t="46526" x="2563813" y="2152650"/>
          <p14:tracePt t="46534" x="2576513" y="2214563"/>
          <p14:tracePt t="46545" x="2589213" y="2290763"/>
          <p14:tracePt t="46549" x="2614613" y="2365375"/>
          <p14:tracePt t="46558" x="2651125" y="2427288"/>
          <p14:tracePt t="46565" x="2689225" y="2490788"/>
          <p14:tracePt t="46575" x="2689225" y="2540000"/>
          <p14:tracePt t="46582" x="2689225" y="2552700"/>
          <p14:tracePt t="46590" x="2689225" y="2590800"/>
          <p14:tracePt t="46597" x="2689225" y="2603500"/>
          <p14:tracePt t="46614" x="2701925" y="2603500"/>
          <p14:tracePt t="46622" x="2701925" y="2616200"/>
          <p14:tracePt t="46797" x="2689225" y="2616200"/>
          <p14:tracePt t="46805" x="2676525" y="2627313"/>
          <p14:tracePt t="46823" x="2676525" y="2652713"/>
          <p14:tracePt t="46830" x="2676525" y="2690813"/>
          <p14:tracePt t="46838" x="2676525" y="2716213"/>
          <p14:tracePt t="46846" x="2676525" y="2740025"/>
          <p14:tracePt t="46856" x="2676525" y="2752725"/>
          <p14:tracePt t="46862" x="2676525" y="2765425"/>
          <p14:tracePt t="46871" x="2676525" y="2778125"/>
          <p14:tracePt t="46887" x="2676525" y="2790825"/>
          <p14:tracePt t="46901" x="2676525" y="2803525"/>
          <p14:tracePt t="47038" x="2663825" y="2803525"/>
          <p14:tracePt t="47079" x="2651125" y="2803525"/>
          <p14:tracePt t="47095" x="2640013" y="2803525"/>
          <p14:tracePt t="47102" x="2627313" y="2790825"/>
          <p14:tracePt t="47110" x="2601913" y="2765425"/>
          <p14:tracePt t="47117" x="2589213" y="2765425"/>
          <p14:tracePt t="47128" x="2589213" y="2740025"/>
          <p14:tracePt t="47134" x="2551113" y="2716213"/>
          <p14:tracePt t="47143" x="2527300" y="2690813"/>
          <p14:tracePt t="47149" x="2489200" y="2652713"/>
          <p14:tracePt t="47158" x="2451100" y="2603500"/>
          <p14:tracePt t="47167" x="2427288" y="2578100"/>
          <p14:tracePt t="47174" x="2414588" y="2565400"/>
          <p14:tracePt t="47190" x="2414588" y="2552700"/>
          <p14:tracePt t="47454" x="2414588" y="2565400"/>
          <p14:tracePt t="47461" x="2427288" y="2603500"/>
          <p14:tracePt t="47470" x="2451100" y="2627313"/>
          <p14:tracePt t="47478" x="2463800" y="2678113"/>
          <p14:tracePt t="47495" x="2463800" y="2690813"/>
          <p14:tracePt t="47510" x="2463800" y="2703513"/>
          <p14:tracePt t="47517" x="2476500" y="2703513"/>
          <p14:tracePt t="47654" x="2476500" y="2716213"/>
          <p14:tracePt t="47997" x="2476500" y="2728913"/>
          <p14:tracePt t="48014" x="2476500" y="2740025"/>
          <p14:tracePt t="48030" x="2476500" y="2752725"/>
          <p14:tracePt t="48063" x="2476500" y="2765425"/>
          <p14:tracePt t="48077" x="2476500" y="2778125"/>
          <p14:tracePt t="48085" x="2476500" y="2790825"/>
          <p14:tracePt t="48102" x="2476500" y="2803525"/>
          <p14:tracePt t="48110" x="2489200" y="2803525"/>
          <p14:tracePt t="48117" x="2489200" y="2816225"/>
          <p14:tracePt t="48128" x="2489200" y="2828925"/>
          <p14:tracePt t="48142" x="2489200" y="2840038"/>
          <p14:tracePt t="48150" x="2489200" y="2852738"/>
          <p14:tracePt t="48167" x="2489200" y="2865438"/>
          <p14:tracePt t="48173" x="2489200" y="2878138"/>
          <p14:tracePt t="48190" x="2489200" y="2890838"/>
          <p14:tracePt t="48207" x="2489200" y="2903538"/>
          <p14:tracePt t="48214" x="2476500" y="2916238"/>
          <p14:tracePt t="48232" x="2476500" y="2928938"/>
          <p14:tracePt t="48237" x="2463800" y="2928938"/>
          <p14:tracePt t="48247" x="2451100" y="2928938"/>
          <p14:tracePt t="48254" x="2451100" y="2941638"/>
          <p14:tracePt t="48262" x="2439988" y="2952750"/>
          <p14:tracePt t="48271" x="2439988" y="2965450"/>
          <p14:tracePt t="48277" x="2439988" y="2978150"/>
          <p14:tracePt t="48286" x="2439988" y="2990850"/>
          <p14:tracePt t="48294" x="2427288" y="2990850"/>
          <p14:tracePt t="48302" x="2414588" y="2990850"/>
          <p14:tracePt t="48310" x="2414588" y="3003550"/>
          <p14:tracePt t="48318" x="2401888" y="3016250"/>
          <p14:tracePt t="48326" x="2401888" y="3028950"/>
          <p14:tracePt t="48342" x="2389188" y="3041650"/>
          <p14:tracePt t="48350" x="2389188" y="3054350"/>
          <p14:tracePt t="48360" x="2376488" y="3065463"/>
          <p14:tracePt t="48375" x="2376488" y="3078163"/>
          <p14:tracePt t="48382" x="2363788" y="3090863"/>
          <p14:tracePt t="48390" x="2327275" y="3116263"/>
          <p14:tracePt t="48399" x="2327275" y="3128963"/>
          <p14:tracePt t="48407" x="2314575" y="3141663"/>
          <p14:tracePt t="48414" x="2276475" y="3190875"/>
          <p14:tracePt t="48423" x="2251075" y="3203575"/>
          <p14:tracePt t="48430" x="2227263" y="3254375"/>
          <p14:tracePt t="48440" x="2201863" y="3290888"/>
          <p14:tracePt t="48445" x="2201863" y="3303588"/>
          <p14:tracePt t="48455" x="2176463" y="3316288"/>
          <p14:tracePt t="48461" x="2163763" y="3341688"/>
          <p14:tracePt t="48470" x="2151063" y="3354388"/>
          <p14:tracePt t="48486" x="2151063" y="3367088"/>
          <p14:tracePt t="48494" x="2127250" y="3390900"/>
          <p14:tracePt t="48503" x="2114550" y="3416300"/>
          <p14:tracePt t="48510" x="2114550" y="3429000"/>
          <p14:tracePt t="48518" x="2114550" y="3441700"/>
          <p14:tracePt t="48526" x="2101850" y="3441700"/>
          <p14:tracePt t="48534" x="2101850" y="3454400"/>
          <p14:tracePt t="48545" x="2101850" y="3467100"/>
          <p14:tracePt t="48550" x="2101850" y="3479800"/>
          <p14:tracePt t="48558" x="2101850" y="3490913"/>
          <p14:tracePt t="48566" x="2101850" y="3516313"/>
          <p14:tracePt t="48573" x="2101850" y="3541713"/>
          <p14:tracePt t="48598" x="2101850" y="3554413"/>
          <p14:tracePt t="48607" x="2089150" y="3554413"/>
          <p14:tracePt t="48614" x="2089150" y="3567113"/>
          <p14:tracePt t="48622" x="2076450" y="3567113"/>
          <p14:tracePt t="48630" x="2076450" y="3579813"/>
          <p14:tracePt t="48637" x="2063750" y="3579813"/>
          <p14:tracePt t="48663" x="2063750" y="3590925"/>
          <p14:tracePt t="48669" x="2051050" y="3590925"/>
          <p14:tracePt t="48679" x="2038350" y="3590925"/>
          <p14:tracePt t="48686" x="2038350" y="3603625"/>
          <p14:tracePt t="48711" x="2025650" y="3603625"/>
          <p14:tracePt t="48718" x="2025650" y="3616325"/>
          <p14:tracePt t="48728" x="2025650" y="3629025"/>
          <p14:tracePt t="48734" x="2025650" y="3641725"/>
          <p14:tracePt t="48742" x="2014538" y="3641725"/>
          <p14:tracePt t="48753" x="2014538" y="3667125"/>
          <p14:tracePt t="48758" x="2014538" y="3679825"/>
          <p14:tracePt t="48766" x="2014538" y="3692525"/>
          <p14:tracePt t="48774" x="2001838" y="3716338"/>
          <p14:tracePt t="48782" x="1989138" y="3741738"/>
          <p14:tracePt t="48790" x="1989138" y="3754438"/>
          <p14:tracePt t="48798" x="1976438" y="3779838"/>
          <p14:tracePt t="48805" x="1976438" y="3867150"/>
          <p14:tracePt t="48815" x="1976438" y="3879850"/>
          <p14:tracePt t="48822" x="2014538" y="3954463"/>
          <p14:tracePt t="48830" x="2025650" y="3967163"/>
          <p14:tracePt t="48845" x="2038350" y="3967163"/>
          <p14:tracePt t="48854" x="2051050" y="3967163"/>
          <p14:tracePt t="48861" x="2063750" y="3967163"/>
          <p14:tracePt t="49022" x="2089150" y="3967163"/>
          <p14:tracePt t="49030" x="2076450" y="3967163"/>
          <p14:tracePt t="49055" x="2076450" y="3979863"/>
          <p14:tracePt t="49078" x="2076450" y="3992563"/>
          <p14:tracePt t="49094" x="2076450" y="4005263"/>
          <p14:tracePt t="49118" x="2063750" y="4005263"/>
          <p14:tracePt t="49127" x="2063750" y="4017963"/>
          <p14:tracePt t="49134" x="2014538" y="4041775"/>
          <p14:tracePt t="49142" x="1989138" y="4054475"/>
          <p14:tracePt t="49150" x="1951038" y="4054475"/>
          <p14:tracePt t="49157" x="1901825" y="4079875"/>
          <p14:tracePt t="49167" x="1814513" y="4079875"/>
          <p14:tracePt t="49174" x="1801813" y="4079875"/>
          <p14:tracePt t="49182" x="1789113" y="4079875"/>
          <p14:tracePt t="49190" x="1763713" y="4079875"/>
          <p14:tracePt t="49197" x="1714500" y="4067175"/>
          <p14:tracePt t="49206" x="1689100" y="4054475"/>
          <p14:tracePt t="49213" x="1676400" y="4054475"/>
          <p14:tracePt t="49232" x="1676400" y="4041775"/>
          <p14:tracePt t="49238" x="1663700" y="4041775"/>
          <p14:tracePt t="49246" x="1651000" y="4041775"/>
          <p14:tracePt t="49253" x="1638300" y="4041775"/>
          <p14:tracePt t="49271" x="1638300" y="4029075"/>
          <p14:tracePt t="49278" x="1638300" y="4005263"/>
          <p14:tracePt t="49287" x="1625600" y="4005263"/>
          <p14:tracePt t="49294" x="1601788" y="3979863"/>
          <p14:tracePt t="49303" x="1601788" y="3954463"/>
          <p14:tracePt t="49310" x="1576388" y="3941763"/>
          <p14:tracePt t="49335" x="1563688" y="3941763"/>
          <p14:tracePt t="49351" x="1550988" y="3916363"/>
          <p14:tracePt t="49366" x="1538288" y="3892550"/>
          <p14:tracePt t="49373" x="1525588" y="3867150"/>
          <p14:tracePt t="49390" x="1512888" y="3867150"/>
          <p14:tracePt t="49399" x="1501775" y="3854450"/>
          <p14:tracePt t="49406" x="1489075" y="3841750"/>
          <p14:tracePt t="49421" x="1476375" y="3829050"/>
          <p14:tracePt t="49430" x="1476375" y="3816350"/>
          <p14:tracePt t="49439" x="1463675" y="3816350"/>
          <p14:tracePt t="49446" x="1463675" y="3803650"/>
          <p14:tracePt t="49461" x="1463675" y="3792538"/>
          <p14:tracePt t="49470" x="1450975" y="3779838"/>
          <p14:tracePt t="49478" x="1425575" y="3754438"/>
          <p14:tracePt t="49486" x="1425575" y="3741738"/>
          <p14:tracePt t="49494" x="1412875" y="3741738"/>
          <p14:tracePt t="49503" x="1412875" y="3729038"/>
          <p14:tracePt t="49525" x="1401763" y="3716338"/>
          <p14:tracePt t="49545" x="1401763" y="3703638"/>
          <p14:tracePt t="49549" x="1389063" y="3703638"/>
          <p14:tracePt t="49565" x="1376363" y="3692525"/>
          <p14:tracePt t="49582" x="1363663" y="3679825"/>
          <p14:tracePt t="49590" x="1363663" y="3667125"/>
          <p14:tracePt t="49607" x="1350963" y="3667125"/>
          <p14:tracePt t="49719" x="1338263" y="3667125"/>
          <p14:tracePt t="50534" x="1338263" y="3654425"/>
          <p14:tracePt t="50582" x="1338263" y="3641725"/>
          <p14:tracePt t="51318" x="1350963" y="3641725"/>
          <p14:tracePt t="51863" x="1363663" y="3641725"/>
          <p14:tracePt t="51870" x="1401763" y="3641725"/>
          <p14:tracePt t="51877" x="1738313" y="3654425"/>
          <p14:tracePt t="51885" x="2089150" y="3654425"/>
          <p14:tracePt t="51894" x="2289175" y="3667125"/>
          <p14:tracePt t="51903" x="2514600" y="3692525"/>
          <p14:tracePt t="51910" x="2876550" y="3703638"/>
          <p14:tracePt t="51919" x="3065463" y="3703638"/>
          <p14:tracePt t="51926" x="3214688" y="3703638"/>
          <p14:tracePt t="51934" x="3327400" y="3703638"/>
          <p14:tracePt t="51942" x="3352800" y="3703638"/>
          <p14:tracePt t="51949" x="3365500" y="3703638"/>
          <p14:tracePt t="52117" x="3365500" y="3716338"/>
          <p14:tracePt t="52127" x="3352800" y="3729038"/>
          <p14:tracePt t="52134" x="3327400" y="3741738"/>
          <p14:tracePt t="52142" x="3314700" y="3741738"/>
          <p14:tracePt t="52151" x="3265488" y="3754438"/>
          <p14:tracePt t="52157" x="3152775" y="3754438"/>
          <p14:tracePt t="52167" x="3040063" y="3754438"/>
          <p14:tracePt t="52173" x="2876550" y="3754438"/>
          <p14:tracePt t="52182" x="2763838" y="3754438"/>
          <p14:tracePt t="52190" x="2640013" y="3754438"/>
          <p14:tracePt t="52197" x="2589213" y="3754438"/>
          <p14:tracePt t="52206" x="2551113" y="3754438"/>
          <p14:tracePt t="52222" x="2540000" y="3754438"/>
          <p14:tracePt t="52232" x="2527300" y="3754438"/>
          <p14:tracePt t="52238" x="2514600" y="3754438"/>
          <p14:tracePt t="52271" x="2501900" y="3754438"/>
          <p14:tracePt t="52278" x="2489200" y="3754438"/>
          <p14:tracePt t="52286" x="2476500" y="3754438"/>
          <p14:tracePt t="52295" x="2451100" y="3754438"/>
          <p14:tracePt t="52302" x="2389188" y="3754438"/>
          <p14:tracePt t="52310" x="2301875" y="3754438"/>
          <p14:tracePt t="52318" x="2176463" y="3754438"/>
          <p14:tracePt t="52326" x="2089150" y="3754438"/>
          <p14:tracePt t="52337" x="2001838" y="3754438"/>
          <p14:tracePt t="52341" x="1976438" y="3754438"/>
          <p14:tracePt t="52350" x="1963738" y="3754438"/>
          <p14:tracePt t="52357" x="1951038" y="3754438"/>
          <p14:tracePt t="52366" x="1938338" y="3754438"/>
          <p14:tracePt t="52374" x="1925638" y="3754438"/>
          <p14:tracePt t="52390" x="1914525" y="3754438"/>
          <p14:tracePt t="52399" x="1901825" y="3754438"/>
          <p14:tracePt t="52414" x="1889125" y="3754438"/>
          <p14:tracePt t="52422" x="1876425" y="3754438"/>
          <p14:tracePt t="52430" x="1863725" y="3754438"/>
          <p14:tracePt t="52446" x="1838325" y="3741738"/>
          <p14:tracePt t="52454" x="1814513" y="3741738"/>
          <p14:tracePt t="52470" x="1789113" y="3729038"/>
          <p14:tracePt t="52479" x="1701800" y="3703638"/>
          <p14:tracePt t="52485" x="1612900" y="3654425"/>
          <p14:tracePt t="52494" x="1538288" y="3629025"/>
          <p14:tracePt t="52503" x="1463675" y="3590925"/>
          <p14:tracePt t="52510" x="1412875" y="3579813"/>
          <p14:tracePt t="52518" x="1401763" y="3579813"/>
          <p14:tracePt t="52527" x="1389063" y="3567113"/>
          <p14:tracePt t="52805" x="1376363" y="3567113"/>
          <p14:tracePt t="52837" x="1363663" y="3567113"/>
          <p14:tracePt t="52846" x="1363663" y="3579813"/>
          <p14:tracePt t="52982" x="1363663" y="3590925"/>
          <p14:tracePt t="53014" x="1363663" y="3603625"/>
          <p14:tracePt t="53086" x="1363663" y="3616325"/>
          <p14:tracePt t="53094" x="1363663" y="3629025"/>
          <p14:tracePt t="53117" x="1363663" y="3641725"/>
          <p14:tracePt t="55431" x="1363663" y="3654425"/>
          <p14:tracePt t="55439" x="1401763" y="3679825"/>
          <p14:tracePt t="55446" x="1412875" y="3692525"/>
          <p14:tracePt t="55454" x="1425575" y="3692525"/>
          <p14:tracePt t="55462" x="1463675" y="3703638"/>
          <p14:tracePt t="55470" x="1501775" y="3703638"/>
          <p14:tracePt t="55478" x="1538288" y="3703638"/>
          <p14:tracePt t="55494" x="1550988" y="3703638"/>
          <p14:tracePt t="55503" x="1563688" y="3703638"/>
          <p14:tracePt t="55525" x="1576388" y="3703638"/>
          <p14:tracePt t="55544" x="1589088" y="3703638"/>
          <p14:tracePt t="55550" x="1601788" y="3703638"/>
          <p14:tracePt t="55558" x="1612900" y="3703638"/>
          <p14:tracePt t="55575" x="1625600" y="3703638"/>
          <p14:tracePt t="55582" x="1638300" y="3703638"/>
          <p14:tracePt t="55597" x="1651000" y="3703638"/>
          <p14:tracePt t="55608" x="1676400" y="3703638"/>
          <p14:tracePt t="55614" x="1725613" y="3703638"/>
          <p14:tracePt t="55622" x="1738313" y="3703638"/>
          <p14:tracePt t="55630" x="1763713" y="3703638"/>
          <p14:tracePt t="55637" x="1801813" y="3703638"/>
          <p14:tracePt t="55649" x="1876425" y="3703638"/>
          <p14:tracePt t="55654" x="2001838" y="3703638"/>
          <p14:tracePt t="55662" x="2076450" y="3703638"/>
          <p14:tracePt t="55669" x="2201863" y="3703638"/>
          <p14:tracePt t="55678" x="2238375" y="3703638"/>
          <p14:tracePt t="55687" x="2301875" y="3703638"/>
          <p14:tracePt t="55693" x="2363788" y="3703638"/>
          <p14:tracePt t="55703" x="2389188" y="3703638"/>
          <p14:tracePt t="55712" x="2401888" y="3703638"/>
          <p14:tracePt t="55789" x="2414588" y="3692525"/>
          <p14:tracePt t="55798" x="2439988" y="3692525"/>
          <p14:tracePt t="55806" x="2463800" y="3679825"/>
          <p14:tracePt t="55815" x="2476500" y="3679825"/>
          <p14:tracePt t="55821" x="2489200" y="3679825"/>
          <p14:tracePt t="55982" x="2501900" y="3679825"/>
          <p14:tracePt t="55990" x="2501900" y="3667125"/>
          <p14:tracePt t="56014" x="2501900" y="3654425"/>
          <p14:tracePt t="56655" x="2501900" y="3641725"/>
          <p14:tracePt t="56854" x="2501900" y="3629025"/>
          <p14:tracePt t="58502" x="2514600" y="3629025"/>
          <p14:tracePt t="58510" x="2527300" y="3629025"/>
          <p14:tracePt t="60654" x="2514600" y="3629025"/>
          <p14:tracePt t="60735" x="2501900" y="3629025"/>
          <p14:tracePt t="60782" x="2489200" y="3629025"/>
          <p14:tracePt t="60798" x="2476500" y="3629025"/>
          <p14:tracePt t="60839" x="2463800" y="3629025"/>
          <p14:tracePt t="60856" x="2451100" y="3629025"/>
          <p14:tracePt t="60861" x="2439988" y="3629025"/>
          <p14:tracePt t="60888" x="2427288" y="3629025"/>
          <p14:tracePt t="60895" x="2414588" y="3629025"/>
          <p14:tracePt t="60919" x="2363788" y="3654425"/>
          <p14:tracePt t="60925" x="2327275" y="3667125"/>
          <p14:tracePt t="60934" x="2314575" y="3679825"/>
          <p14:tracePt t="60942" x="2314575" y="3692525"/>
          <p14:tracePt t="60950" x="2314575" y="3716338"/>
          <p14:tracePt t="60959" x="2327275" y="3716338"/>
          <p14:tracePt t="60966" x="2327275" y="3741738"/>
          <p14:tracePt t="61206" x="2314575" y="3741738"/>
          <p14:tracePt t="61213" x="2289175" y="3741738"/>
          <p14:tracePt t="61222" x="2263775" y="3729038"/>
          <p14:tracePt t="61232" x="2238375" y="3703638"/>
          <p14:tracePt t="61238" x="2227263" y="3692525"/>
          <p14:tracePt t="61245" x="2214563" y="3692525"/>
          <p14:tracePt t="61253" x="2214563" y="3654425"/>
          <p14:tracePt t="61262" x="2201863" y="3629025"/>
          <p14:tracePt t="61278" x="2201863" y="3616325"/>
          <p14:tracePt t="61295" x="2201863" y="3603625"/>
          <p14:tracePt t="61302" x="2201863" y="3590925"/>
          <p14:tracePt t="61318" x="2201863" y="3579813"/>
          <p14:tracePt t="61326" x="2201863" y="3567113"/>
          <p14:tracePt t="61336" x="2201863" y="3554413"/>
          <p14:tracePt t="61343" x="2201863" y="3516313"/>
          <p14:tracePt t="61350" x="2201863" y="3490913"/>
          <p14:tracePt t="61357" x="2214563" y="3454400"/>
          <p14:tracePt t="61366" x="2227263" y="3378200"/>
          <p14:tracePt t="61375" x="2276475" y="3267075"/>
          <p14:tracePt t="61382" x="2289175" y="3241675"/>
          <p14:tracePt t="61391" x="2301875" y="3241675"/>
          <p14:tracePt t="61398" x="2314575" y="3216275"/>
          <p14:tracePt t="61407" x="2314575" y="3203575"/>
          <p14:tracePt t="61414" x="2338388" y="3165475"/>
          <p14:tracePt t="61422" x="2363788" y="3154363"/>
          <p14:tracePt t="61430" x="2389188" y="3128963"/>
          <p14:tracePt t="61441" x="2427288" y="3103563"/>
          <p14:tracePt t="61445" x="2451100" y="3078163"/>
          <p14:tracePt t="61461" x="2451100" y="3065463"/>
          <p14:tracePt t="61471" x="2463800" y="3054350"/>
          <p14:tracePt t="61477" x="2463800" y="3041650"/>
          <p14:tracePt t="61486" x="2476500" y="3041650"/>
          <p14:tracePt t="61494" x="2476500" y="3028950"/>
          <p14:tracePt t="61503" x="2476500" y="3016250"/>
          <p14:tracePt t="61510" x="2476500" y="3003550"/>
          <p14:tracePt t="61525" x="2489200" y="3003550"/>
          <p14:tracePt t="61534" x="2489200" y="2990850"/>
          <p14:tracePt t="61544" x="2489200" y="2978150"/>
          <p14:tracePt t="61558" x="2489200" y="2952750"/>
          <p14:tracePt t="61566" x="2489200" y="2941638"/>
          <p14:tracePt t="61583" x="2489200" y="2928938"/>
          <p14:tracePt t="61590" x="2489200" y="2916238"/>
          <p14:tracePt t="61597" x="2489200" y="2903538"/>
          <p14:tracePt t="61607" x="2489200" y="2878138"/>
          <p14:tracePt t="61614" x="2489200" y="2865438"/>
          <p14:tracePt t="61622" x="2489200" y="2852738"/>
          <p14:tracePt t="61638" x="2489200" y="2840038"/>
          <p14:tracePt t="61646" x="2489200" y="2828925"/>
          <p14:tracePt t="61662" x="2489200" y="2803525"/>
          <p14:tracePt t="61669" x="2489200" y="2790825"/>
          <p14:tracePt t="61686" x="2489200" y="2778125"/>
          <p14:tracePt t="61694" x="2514600" y="2728913"/>
          <p14:tracePt t="61703" x="2540000" y="2678113"/>
          <p14:tracePt t="61711" x="2563813" y="2640013"/>
          <p14:tracePt t="61717" x="2589213" y="2603500"/>
          <p14:tracePt t="61727" x="2601913" y="2590800"/>
          <p14:tracePt t="61733" x="2627313" y="2552700"/>
          <p14:tracePt t="61753" x="2627313" y="2527300"/>
          <p14:tracePt t="61758" x="2640013" y="2516188"/>
          <p14:tracePt t="61766" x="2651125" y="2516188"/>
          <p14:tracePt t="61798" x="2651125" y="2503488"/>
          <p14:tracePt t="61830" x="2651125" y="2490788"/>
          <p14:tracePt t="61926" x="2651125" y="2478088"/>
          <p14:tracePt t="61951" x="2651125" y="2465388"/>
          <p14:tracePt t="62030" x="2651125" y="2452688"/>
          <p14:tracePt t="62054" x="2651125" y="2439988"/>
          <p14:tracePt t="62063" x="2651125" y="2427288"/>
          <p14:tracePt t="62078" x="2651125" y="2414588"/>
          <p14:tracePt t="62094" x="2651125" y="2403475"/>
          <p14:tracePt t="62101" x="2651125" y="2390775"/>
          <p14:tracePt t="62118" x="2651125" y="2378075"/>
          <p14:tracePt t="62351" x="2651125" y="2365375"/>
          <p14:tracePt t="62357" x="2651125" y="2352675"/>
          <p14:tracePt t="62422" x="2651125" y="2339975"/>
          <p14:tracePt t="62430" x="2651125" y="2327275"/>
          <p14:tracePt t="62478" x="2651125" y="2314575"/>
          <p14:tracePt t="62486" x="2640013" y="2314575"/>
          <p14:tracePt t="62574" x="2601913" y="2314575"/>
          <p14:tracePt t="62581" x="2540000" y="2352675"/>
          <p14:tracePt t="62589" x="2476500" y="2378075"/>
          <p14:tracePt t="62598" x="2476500" y="2390775"/>
          <p14:tracePt t="62966" x="2476500" y="2378075"/>
          <p14:tracePt t="62974" x="2501900" y="2352675"/>
          <p14:tracePt t="62981" x="2540000" y="2352675"/>
          <p14:tracePt t="62998" x="2563813" y="2352675"/>
          <p14:tracePt t="63006" x="2576513" y="2352675"/>
          <p14:tracePt t="63014" x="2589213" y="2352675"/>
          <p14:tracePt t="63045" x="2601913" y="2352675"/>
          <p14:tracePt t="63070" x="2614613" y="2352675"/>
          <p14:tracePt t="63198" x="2627313" y="2352675"/>
          <p14:tracePt t="63341" x="2627313" y="2339975"/>
          <p14:tracePt t="63357" x="2627313" y="2327275"/>
          <p14:tracePt t="63375" x="2627313" y="2314575"/>
          <p14:tracePt t="63390" x="2627313" y="2303463"/>
          <p14:tracePt t="63405" x="2627313" y="2290763"/>
          <p14:tracePt t="63413" x="2614613" y="2265363"/>
          <p14:tracePt t="63421" x="2614613" y="2252663"/>
          <p14:tracePt t="63429" x="2601913" y="2252663"/>
          <p14:tracePt t="63438" x="2601913" y="2239963"/>
          <p14:tracePt t="63445" x="2601913" y="2227263"/>
          <p14:tracePt t="63453" x="2589213" y="2227263"/>
          <p14:tracePt t="63477" x="2589213" y="2214563"/>
          <p14:tracePt t="63557" x="2576513" y="2214563"/>
          <p14:tracePt t="63573" x="2563813" y="2214563"/>
          <p14:tracePt t="63588" x="2551113" y="2214563"/>
          <p14:tracePt t="63596" x="2551113" y="2227263"/>
          <p14:tracePt t="63612" x="2551113" y="2239963"/>
          <p14:tracePt t="63636" x="2551113" y="2252663"/>
          <p14:tracePt t="63644" x="2551113" y="2265363"/>
          <p14:tracePt t="63806" x="2551113" y="2278063"/>
          <p14:tracePt t="65046" x="2540000" y="2278063"/>
          <p14:tracePt t="65054" x="2527300" y="2278063"/>
          <p14:tracePt t="66526" x="2501900" y="2303463"/>
          <p14:tracePt t="66533" x="2463800" y="2339975"/>
          <p14:tracePt t="66544" x="2439988" y="2365375"/>
          <p14:tracePt t="66549" x="2414588" y="2439988"/>
          <p14:tracePt t="66557" x="2389188" y="2478088"/>
          <p14:tracePt t="66565" x="2389188" y="2490788"/>
          <p14:tracePt t="66574" x="2363788" y="2516188"/>
          <p14:tracePt t="66582" x="2351088" y="2565400"/>
          <p14:tracePt t="66589" x="2327275" y="2627313"/>
          <p14:tracePt t="66598" x="2301875" y="2640013"/>
          <p14:tracePt t="66608" x="2289175" y="2678113"/>
          <p14:tracePt t="66613" x="2289175" y="2703513"/>
          <p14:tracePt t="66622" x="2289175" y="2728913"/>
          <p14:tracePt t="66630" x="2276475" y="2728913"/>
          <p14:tracePt t="66638" x="2276475" y="2740025"/>
          <p14:tracePt t="66648" x="2263775" y="2740025"/>
          <p14:tracePt t="66654" x="2263775" y="2752725"/>
          <p14:tracePt t="66662" x="2263775" y="2765425"/>
          <p14:tracePt t="66669" x="2251075" y="2803525"/>
          <p14:tracePt t="66678" x="2251075" y="2816225"/>
          <p14:tracePt t="66686" x="2238375" y="2840038"/>
          <p14:tracePt t="66693" x="2238375" y="2852738"/>
          <p14:tracePt t="66702" x="2227263" y="2865438"/>
          <p14:tracePt t="66710" x="2214563" y="2865438"/>
          <p14:tracePt t="66718" x="2214563" y="2890838"/>
          <p14:tracePt t="66726" x="2201863" y="2916238"/>
          <p14:tracePt t="66734" x="2189163" y="2928938"/>
          <p14:tracePt t="66742" x="2176463" y="2978150"/>
          <p14:tracePt t="66753" x="2176463" y="3028950"/>
          <p14:tracePt t="66758" x="2151063" y="3028950"/>
          <p14:tracePt t="66766" x="2127250" y="3054350"/>
          <p14:tracePt t="66773" x="2127250" y="3065463"/>
          <p14:tracePt t="66781" x="2127250" y="3078163"/>
          <p14:tracePt t="66789" x="2114550" y="3078163"/>
          <p14:tracePt t="66822" x="2114550" y="3090863"/>
          <p14:tracePt t="66830" x="2114550" y="3103563"/>
          <p14:tracePt t="66862" x="2101850" y="3116263"/>
          <p14:tracePt t="66870" x="2101850" y="3128963"/>
          <p14:tracePt t="66878" x="2089150" y="3128963"/>
          <p14:tracePt t="66902" x="2076450" y="3141663"/>
          <p14:tracePt t="66910" x="2076450" y="3154363"/>
          <p14:tracePt t="66919" x="2076450" y="3165475"/>
          <p14:tracePt t="66934" x="2076450" y="3178175"/>
          <p14:tracePt t="66941" x="2063750" y="3178175"/>
          <p14:tracePt t="66950" x="2051050" y="3190875"/>
          <p14:tracePt t="66958" x="2051050" y="3203575"/>
          <p14:tracePt t="66966" x="2051050" y="3216275"/>
          <p14:tracePt t="66982" x="2038350" y="3241675"/>
          <p14:tracePt t="66990" x="2038350" y="3254375"/>
          <p14:tracePt t="67005" x="2038350" y="3267075"/>
          <p14:tracePt t="67014" x="2025650" y="3278188"/>
          <p14:tracePt t="67023" x="2014538" y="3290888"/>
          <p14:tracePt t="67031" x="2014538" y="3303588"/>
          <p14:tracePt t="67038" x="2014538" y="3316288"/>
          <p14:tracePt t="67046" x="2001838" y="3316288"/>
          <p14:tracePt t="67053" x="2001838" y="3328988"/>
          <p14:tracePt t="67077" x="1989138" y="3328988"/>
          <p14:tracePt t="67086" x="1989138" y="3341688"/>
          <p14:tracePt t="67101" x="1989138" y="3354388"/>
          <p14:tracePt t="67117" x="1976438" y="3354388"/>
          <p14:tracePt t="67128" x="1976438" y="3367088"/>
          <p14:tracePt t="67134" x="1976438" y="3378200"/>
          <p14:tracePt t="67142" x="1963738" y="3390900"/>
          <p14:tracePt t="67151" x="1951038" y="3390900"/>
          <p14:tracePt t="67158" x="1951038" y="3403600"/>
          <p14:tracePt t="67167" x="1951038" y="3416300"/>
          <p14:tracePt t="67173" x="1951038" y="3429000"/>
          <p14:tracePt t="67182" x="1938338" y="3429000"/>
          <p14:tracePt t="67214" x="1938338" y="3441700"/>
          <p14:tracePt t="67237" x="1938338" y="3454400"/>
          <p14:tracePt t="67271" x="1938338" y="3467100"/>
          <p14:tracePt t="67278" x="1938338" y="3479800"/>
          <p14:tracePt t="67286" x="1938338" y="3490913"/>
          <p14:tracePt t="67302" x="1938338" y="3503613"/>
          <p14:tracePt t="67309" x="1938338" y="3516313"/>
          <p14:tracePt t="67317" x="1938338" y="3529013"/>
          <p14:tracePt t="67337" x="1938338" y="3541713"/>
          <p14:tracePt t="67341" x="1925638" y="3554413"/>
          <p14:tracePt t="67351" x="1925638" y="3567113"/>
          <p14:tracePt t="67367" x="1925638" y="3590925"/>
          <p14:tracePt t="67374" x="1914525" y="3603625"/>
          <p14:tracePt t="67390" x="1914525" y="3616325"/>
          <p14:tracePt t="67399" x="1901825" y="3616325"/>
          <p14:tracePt t="67550" x="1914525" y="3616325"/>
          <p14:tracePt t="67589" x="1925638" y="3616325"/>
          <p14:tracePt t="68303" x="1938338" y="3616325"/>
          <p14:tracePt t="68309" x="1951038" y="3616325"/>
          <p14:tracePt t="68318" x="1963738" y="3616325"/>
          <p14:tracePt t="68366" x="1976438" y="3616325"/>
          <p14:tracePt t="68374" x="1976438" y="3603625"/>
          <p14:tracePt t="68382" x="2025650" y="3479800"/>
          <p14:tracePt t="68389" x="2038350" y="3429000"/>
          <p14:tracePt t="68398" x="2114550" y="3316288"/>
          <p14:tracePt t="68406" x="2189163" y="3254375"/>
          <p14:tracePt t="68414" x="2238375" y="3190875"/>
          <p14:tracePt t="68422" x="2263775" y="3154363"/>
          <p14:tracePt t="68430" x="2301875" y="3116263"/>
          <p14:tracePt t="68441" x="2351088" y="3065463"/>
          <p14:tracePt t="68446" x="2401888" y="3003550"/>
          <p14:tracePt t="68454" x="2427288" y="2965450"/>
          <p14:tracePt t="68470" x="2427288" y="2952750"/>
          <p14:tracePt t="68477" x="2427288" y="2941638"/>
          <p14:tracePt t="68486" x="2439988" y="2928938"/>
          <p14:tracePt t="68494" x="2476500" y="2916238"/>
          <p14:tracePt t="68503" x="2476500" y="2890838"/>
          <p14:tracePt t="68510" x="2489200" y="2865438"/>
          <p14:tracePt t="68526" x="2501900" y="2828925"/>
          <p14:tracePt t="68534" x="2527300" y="2790825"/>
          <p14:tracePt t="68545" x="2551113" y="2752725"/>
          <p14:tracePt t="68549" x="2589213" y="2716213"/>
          <p14:tracePt t="68558" x="2589213" y="2652713"/>
          <p14:tracePt t="68565" x="2614613" y="2627313"/>
          <p14:tracePt t="68574" x="2651125" y="2616200"/>
          <p14:tracePt t="68582" x="2676525" y="2590800"/>
          <p14:tracePt t="68589" x="2689225" y="2565400"/>
          <p14:tracePt t="68597" x="2714625" y="2516188"/>
          <p14:tracePt t="68607" x="2752725" y="2478088"/>
          <p14:tracePt t="68614" x="2763838" y="2452688"/>
          <p14:tracePt t="68622" x="2763838" y="2427288"/>
          <p14:tracePt t="68631" x="2801938" y="2403475"/>
          <p14:tracePt t="68648" x="2814638" y="2403475"/>
          <p14:tracePt t="68654" x="2814638" y="2390775"/>
          <p14:tracePt t="68662" x="2827338" y="2390775"/>
          <p14:tracePt t="68670" x="2827338" y="2378075"/>
          <p14:tracePt t="68678" x="2840038" y="2378075"/>
          <p14:tracePt t="68686" x="2840038" y="2365375"/>
          <p14:tracePt t="68710" x="2840038" y="2352675"/>
          <p14:tracePt t="68728" x="2840038" y="2339975"/>
          <p14:tracePt t="68742" x="2840038" y="2327275"/>
          <p14:tracePt t="68758" x="2840038" y="2314575"/>
          <p14:tracePt t="68774" x="2840038" y="2303463"/>
          <p14:tracePt t="68814" x="2840038" y="2290763"/>
          <p14:tracePt t="68838" x="2840038" y="2278063"/>
          <p14:tracePt t="68846" x="2840038" y="2265363"/>
          <p14:tracePt t="68856" x="2840038" y="2252663"/>
          <p14:tracePt t="68861" x="2840038" y="2239963"/>
          <p14:tracePt t="68870" x="2827338" y="2227263"/>
          <p14:tracePt t="68877" x="2814638" y="2227263"/>
          <p14:tracePt t="68894" x="2801938" y="2214563"/>
          <p14:tracePt t="68904" x="2801938" y="2201863"/>
          <p14:tracePt t="68910" x="2789238" y="2201863"/>
          <p14:tracePt t="68919" x="2789238" y="2178050"/>
          <p14:tracePt t="68926" x="2776538" y="2165350"/>
          <p14:tracePt t="69111" x="2776538" y="2178050"/>
          <p14:tracePt t="69118" x="2776538" y="2190750"/>
          <p14:tracePt t="69128" x="2789238" y="2290763"/>
          <p14:tracePt t="69133" x="2801938" y="2427288"/>
          <p14:tracePt t="69142" x="2814638" y="2516188"/>
          <p14:tracePt t="69149" x="2852738" y="2603500"/>
          <p14:tracePt t="69157" x="2863850" y="2740025"/>
          <p14:tracePt t="69166" x="2863850" y="2828925"/>
          <p14:tracePt t="69173" x="2889250" y="2941638"/>
          <p14:tracePt t="69182" x="2889250" y="3028950"/>
          <p14:tracePt t="69190" x="2914650" y="3090863"/>
          <p14:tracePt t="69198" x="2914650" y="3103563"/>
          <p14:tracePt t="69206" x="2914650" y="3128963"/>
          <p14:tracePt t="69214" x="2914650" y="3141663"/>
          <p14:tracePt t="69222" x="2914650" y="3165475"/>
          <p14:tracePt t="69238" x="2914650" y="3178175"/>
          <p14:tracePt t="69246" x="2914650" y="3190875"/>
          <p14:tracePt t="69262" x="2914650" y="3203575"/>
          <p14:tracePt t="69270" x="2914650" y="3216275"/>
          <p14:tracePt t="69277" x="2914650" y="3228975"/>
          <p14:tracePt t="69287" x="2914650" y="3241675"/>
          <p14:tracePt t="69294" x="2914650" y="3254375"/>
          <p14:tracePt t="69302" x="2914650" y="3267075"/>
          <p14:tracePt t="69318" x="2914650" y="3278188"/>
          <p14:tracePt t="69326" x="2927350" y="3316288"/>
          <p14:tracePt t="69337" x="2952750" y="3367088"/>
          <p14:tracePt t="69350" x="2952750" y="3390900"/>
          <p14:tracePt t="69357" x="2963863" y="3403600"/>
          <p14:tracePt t="69366" x="2963863" y="3467100"/>
          <p14:tracePt t="69374" x="2963863" y="3479800"/>
          <p14:tracePt t="69381" x="2976563" y="3529013"/>
          <p14:tracePt t="69399" x="2976563" y="3541713"/>
          <p14:tracePt t="69406" x="3001963" y="3590925"/>
          <p14:tracePt t="69414" x="3014663" y="3590925"/>
          <p14:tracePt t="69421" x="3014663" y="3603625"/>
          <p14:tracePt t="69430" x="3027363" y="3616325"/>
          <p14:tracePt t="69440" x="3040063" y="3641725"/>
          <p14:tracePt t="69606" x="3052763" y="3667125"/>
          <p14:tracePt t="69614" x="3065463" y="3679825"/>
          <p14:tracePt t="69629" x="3076575" y="3679825"/>
          <p14:tracePt t="69654" x="3076575" y="3692525"/>
          <p14:tracePt t="70007" x="3065463" y="3692525"/>
          <p14:tracePt t="70078" x="3052763" y="3692525"/>
          <p14:tracePt t="70103" x="3040063" y="3692525"/>
          <p14:tracePt t="70157" x="3040063" y="3667125"/>
          <p14:tracePt t="71790" x="3027363" y="3667125"/>
          <p14:tracePt t="71846" x="3014663" y="3603625"/>
          <p14:tracePt t="71854" x="2963863" y="3479800"/>
          <p14:tracePt t="71861" x="2927350" y="3341688"/>
          <p14:tracePt t="71870" x="2927350" y="3290888"/>
          <p14:tracePt t="71878" x="2927350" y="3278188"/>
          <p14:tracePt t="71886" x="2927350" y="3267075"/>
          <p14:tracePt t="71902" x="2914650" y="3178175"/>
          <p14:tracePt t="71910" x="2914650" y="3165475"/>
          <p14:tracePt t="71919" x="2914650" y="3154363"/>
          <p14:tracePt t="71925" x="2914650" y="3128963"/>
          <p14:tracePt t="71942" x="2914650" y="3116263"/>
          <p14:tracePt t="71950" x="2914650" y="3103563"/>
          <p14:tracePt t="71958" x="2914650" y="3090863"/>
          <p14:tracePt t="71974" x="2901950" y="3090863"/>
          <p14:tracePt t="71982" x="2901950" y="3078163"/>
          <p14:tracePt t="71990" x="2901950" y="3065463"/>
          <p14:tracePt t="71998" x="2901950" y="3054350"/>
          <p14:tracePt t="72006" x="2901950" y="3041650"/>
          <p14:tracePt t="72014" x="2901950" y="3028950"/>
          <p14:tracePt t="72024" x="2901950" y="3016250"/>
          <p14:tracePt t="72029" x="2901950" y="2990850"/>
          <p14:tracePt t="72037" x="2901950" y="2965450"/>
          <p14:tracePt t="72054" x="2901950" y="2941638"/>
          <p14:tracePt t="72063" x="2901950" y="2928938"/>
          <p14:tracePt t="72070" x="2901950" y="2916238"/>
          <p14:tracePt t="72077" x="2901950" y="2903538"/>
          <p14:tracePt t="72086" x="2901950" y="2890838"/>
          <p14:tracePt t="72094" x="2901950" y="2865438"/>
          <p14:tracePt t="72102" x="2901950" y="2852738"/>
          <p14:tracePt t="72157" x="2889250" y="2852738"/>
          <p14:tracePt t="72166" x="2876550" y="2852738"/>
          <p14:tracePt t="72174" x="2863850" y="2840038"/>
          <p14:tracePt t="72182" x="2789238" y="2803525"/>
          <p14:tracePt t="72191" x="2740025" y="2803525"/>
          <p14:tracePt t="72197" x="2689225" y="2840038"/>
          <p14:tracePt t="72206" x="2627313" y="2903538"/>
          <p14:tracePt t="72213" x="2601913" y="2928938"/>
          <p14:tracePt t="72455" x="2589213" y="2928938"/>
          <p14:tracePt t="72478" x="2589213" y="2916238"/>
          <p14:tracePt t="72542" x="2601913" y="2916238"/>
          <p14:tracePt t="72550" x="2614613" y="2916238"/>
          <p14:tracePt t="72565" x="2627313" y="2916238"/>
          <p14:tracePt t="72575" x="2640013" y="2916238"/>
          <p14:tracePt t="72582" x="2651125" y="2916238"/>
          <p14:tracePt t="72598" x="2663825" y="2916238"/>
          <p14:tracePt t="72607" x="2689225" y="2916238"/>
          <p14:tracePt t="72614" x="2701925" y="2916238"/>
          <p14:tracePt t="72622" x="2714625" y="2916238"/>
          <p14:tracePt t="72630" x="2752725" y="2916238"/>
          <p14:tracePt t="72637" x="2763838" y="2916238"/>
          <p14:tracePt t="72649" x="2776538" y="2916238"/>
          <p14:tracePt t="72654" x="2789238" y="2916238"/>
          <p14:tracePt t="72687" x="2801938" y="2916238"/>
          <p14:tracePt t="72693" x="2814638" y="2916238"/>
          <p14:tracePt t="72702" x="2814638" y="2903538"/>
          <p14:tracePt t="72711" x="2827338" y="2903538"/>
          <p14:tracePt t="72725" x="2840038" y="2890838"/>
          <p14:tracePt t="72734" x="2863850" y="2890838"/>
          <p14:tracePt t="72742" x="2889250" y="2878138"/>
          <p14:tracePt t="72753" x="2914650" y="2865438"/>
          <p14:tracePt t="72757" x="2927350" y="2865438"/>
          <p14:tracePt t="72769" x="2940050" y="2852738"/>
          <p14:tracePt t="72773" x="2963863" y="2828925"/>
          <p14:tracePt t="72782" x="2976563" y="2828925"/>
          <p14:tracePt t="72790" x="2976563" y="2816225"/>
          <p14:tracePt t="72805" x="2976563" y="2803525"/>
          <p14:tracePt t="72815" x="2976563" y="2790825"/>
          <p14:tracePt t="72822" x="2989263" y="2790825"/>
          <p14:tracePt t="72830" x="2989263" y="2778125"/>
          <p14:tracePt t="72846" x="2989263" y="2740025"/>
          <p14:tracePt t="72855" x="2989263" y="2703513"/>
          <p14:tracePt t="72869" x="2989263" y="2690813"/>
          <p14:tracePt t="72878" x="2989263" y="2640013"/>
          <p14:tracePt t="72899" x="2989263" y="2603500"/>
          <p14:tracePt t="72902" x="2989263" y="2590800"/>
          <p14:tracePt t="72910" x="2989263" y="2578100"/>
          <p14:tracePt t="72920" x="2989263" y="2565400"/>
          <p14:tracePt t="72925" x="2989263" y="2552700"/>
          <p14:tracePt t="72941" x="2989263" y="2527300"/>
          <p14:tracePt t="72950" x="2989263" y="2516188"/>
          <p14:tracePt t="72966" x="2989263" y="2503488"/>
          <p14:tracePt t="72982" x="2989263" y="2490788"/>
          <p14:tracePt t="72999" x="2989263" y="2478088"/>
          <p14:tracePt t="73006" x="2989263" y="2465388"/>
          <p14:tracePt t="73024" x="2989263" y="2452688"/>
          <p14:tracePt t="73045" x="2989263" y="2439988"/>
          <p14:tracePt t="73054" x="2989263" y="2427288"/>
          <p14:tracePt t="73069" x="2989263" y="2414588"/>
          <p14:tracePt t="73095" x="2989263" y="2403475"/>
          <p14:tracePt t="73109" x="2989263" y="2390775"/>
          <p14:tracePt t="73143" x="2989263" y="2378075"/>
          <p14:tracePt t="73158" x="2989263" y="2365375"/>
          <p14:tracePt t="73165" x="3001963" y="2365375"/>
          <p14:tracePt t="73173" x="3001963" y="2352675"/>
          <p14:tracePt t="73182" x="3001963" y="2339975"/>
          <p14:tracePt t="73191" x="3001963" y="2327275"/>
          <p14:tracePt t="73197" x="3001963" y="2314575"/>
          <p14:tracePt t="73214" x="3014663" y="2314575"/>
          <p14:tracePt t="73222" x="3040063" y="2303463"/>
          <p14:tracePt t="73232" x="3040063" y="2278063"/>
          <p14:tracePt t="73237" x="3052763" y="2278063"/>
          <p14:tracePt t="73245" x="3065463" y="2265363"/>
          <p14:tracePt t="74014" x="3076575" y="2265363"/>
          <p14:tracePt t="74070" x="3089275" y="2265363"/>
          <p14:tracePt t="74077" x="3114675" y="2290763"/>
          <p14:tracePt t="74085" x="3127375" y="2303463"/>
          <p14:tracePt t="74093" x="3140075" y="2303463"/>
          <p14:tracePt t="74182" x="3152775" y="2303463"/>
          <p14:tracePt t="74206" x="3165475" y="2303463"/>
          <p14:tracePt t="74766" x="3127375" y="2290763"/>
          <p14:tracePt t="74773" x="3027363" y="2239963"/>
          <p14:tracePt t="74782" x="3001963" y="2239963"/>
          <p14:tracePt t="74790" x="2976563" y="2239963"/>
          <p14:tracePt t="74797" x="2940050" y="2239963"/>
          <p14:tracePt t="74806" x="2901950" y="2239963"/>
          <p14:tracePt t="74816" x="2889250" y="2239963"/>
          <p14:tracePt t="74821" x="2876550" y="2239963"/>
          <p14:tracePt t="74918" x="2863850" y="2239963"/>
          <p14:tracePt t="74934" x="2863850" y="2252663"/>
          <p14:tracePt t="74941" x="2852738" y="2265363"/>
          <p14:tracePt t="74950" x="2840038" y="2290763"/>
          <p14:tracePt t="74958" x="2814638" y="2290763"/>
          <p14:tracePt t="74966" x="2801938" y="2314575"/>
          <p14:tracePt t="74974" x="2789238" y="2314575"/>
          <p14:tracePt t="74982" x="2763838" y="2314575"/>
          <p14:tracePt t="74997" x="2752725" y="2314575"/>
          <p14:tracePt t="75005" x="2740025" y="2314575"/>
          <p14:tracePt t="75454" x="2727325" y="2314575"/>
          <p14:tracePt t="75461" x="2714625" y="2314575"/>
          <p14:tracePt t="75470" x="2701925" y="2314575"/>
          <p14:tracePt t="75478" x="2676525" y="2314575"/>
          <p14:tracePt t="75486" x="2614613" y="2314575"/>
          <p14:tracePt t="75494" x="2589213" y="2314575"/>
          <p14:tracePt t="75503" x="2563813" y="2314575"/>
          <p14:tracePt t="75517" x="2551113" y="2314575"/>
          <p14:tracePt t="75526" x="2551113" y="2303463"/>
          <p14:tracePt t="75806" x="2551113" y="2290763"/>
          <p14:tracePt t="75814" x="2563813" y="2290763"/>
          <p14:tracePt t="75830" x="2576513" y="2278063"/>
          <p14:tracePt t="75838" x="2614613" y="2252663"/>
          <p14:tracePt t="76022" x="2627313" y="2252663"/>
          <p14:tracePt t="76029" x="2640013" y="2252663"/>
          <p14:tracePt t="76086" x="2640013" y="2239963"/>
          <p14:tracePt t="76094" x="2651125" y="2239963"/>
          <p14:tracePt t="76102" x="2651125" y="2227263"/>
          <p14:tracePt t="76142" x="2663825" y="2227263"/>
          <p14:tracePt t="76158" x="2663825" y="2214563"/>
          <p14:tracePt t="76166" x="2676525" y="2214563"/>
          <p14:tracePt t="76190" x="2689225" y="2214563"/>
          <p14:tracePt t="76206" x="2701925" y="2214563"/>
          <p14:tracePt t="76222" x="2714625" y="2214563"/>
          <p14:tracePt t="76263" x="2727325" y="2214563"/>
          <p14:tracePt t="76270" x="2740025" y="2214563"/>
          <p14:tracePt t="76286" x="2752725" y="2214563"/>
          <p14:tracePt t="76302" x="2763838" y="2214563"/>
          <p14:tracePt t="76310" x="2776538" y="2214563"/>
          <p14:tracePt t="76326" x="2840038" y="2214563"/>
          <p14:tracePt t="76336" x="2852738" y="2214563"/>
          <p14:tracePt t="76342" x="2863850" y="2214563"/>
          <p14:tracePt t="76350" x="2889250" y="2214563"/>
          <p14:tracePt t="76357" x="2901950" y="2227263"/>
          <p14:tracePt t="76366" x="2927350" y="2227263"/>
          <p14:tracePt t="76374" x="2952750" y="2227263"/>
          <p14:tracePt t="76382" x="2963863" y="2227263"/>
          <p14:tracePt t="76400" x="2976563" y="2227263"/>
          <p14:tracePt t="76406" x="2989263" y="2227263"/>
          <p14:tracePt t="76455" x="3001963" y="2227263"/>
          <p14:tracePt t="76485" x="3027363" y="2227263"/>
          <p14:tracePt t="76494" x="3040063" y="2227263"/>
          <p14:tracePt t="76502" x="3065463" y="2227263"/>
          <p14:tracePt t="76510" x="3076575" y="2227263"/>
          <p14:tracePt t="76518" x="3089275" y="2227263"/>
          <p14:tracePt t="76535" x="3101975" y="2227263"/>
          <p14:tracePt t="76544" x="3114675" y="2227263"/>
          <p14:tracePt t="76558" x="3127375" y="2227263"/>
          <p14:tracePt t="76566" x="3140075" y="2227263"/>
          <p14:tracePt t="76574" x="3152775" y="2227263"/>
          <p14:tracePt t="76590" x="3165475" y="2227263"/>
          <p14:tracePt t="76608" x="3176588" y="2227263"/>
          <p14:tracePt t="76614" x="3189288" y="2227263"/>
          <p14:tracePt t="76637" x="3201988" y="2227263"/>
          <p14:tracePt t="76649" x="3214688" y="2227263"/>
          <p14:tracePt t="76662" x="3227388" y="2227263"/>
          <p14:tracePt t="76670" x="3240088" y="2227263"/>
          <p14:tracePt t="76679" x="3252788" y="2227263"/>
          <p14:tracePt t="76694" x="3265488" y="2227263"/>
          <p14:tracePt t="76702" x="3276600" y="2227263"/>
          <p14:tracePt t="76711" x="3289300" y="2227263"/>
          <p14:tracePt t="76726" x="3302000" y="2227263"/>
          <p14:tracePt t="76735" x="3314700" y="2227263"/>
          <p14:tracePt t="76753" x="3327400" y="2227263"/>
          <p14:tracePt t="76757" x="3340100" y="2227263"/>
          <p14:tracePt t="76766" x="3352800" y="2227263"/>
          <p14:tracePt t="76773" x="3402013" y="2227263"/>
          <p14:tracePt t="76782" x="3452813" y="2227263"/>
          <p14:tracePt t="76790" x="3514725" y="2252663"/>
          <p14:tracePt t="76797" x="3565525" y="2265363"/>
          <p14:tracePt t="76805" x="3614738" y="2265363"/>
          <p14:tracePt t="76815" x="3640138" y="2265363"/>
          <p14:tracePt t="76822" x="3652838" y="2265363"/>
          <p14:tracePt t="76830" x="3678238" y="2265363"/>
          <p14:tracePt t="76837" x="3702050" y="2265363"/>
          <p14:tracePt t="76845" x="3714750" y="2265363"/>
          <p14:tracePt t="76853" x="3752850" y="2265363"/>
          <p14:tracePt t="76861" x="3778250" y="2278063"/>
          <p14:tracePt t="76869" x="3790950" y="2278063"/>
          <p14:tracePt t="76897" x="3840163" y="2278063"/>
          <p14:tracePt t="76901" x="3878263" y="2278063"/>
          <p14:tracePt t="76909" x="3890963" y="2278063"/>
          <p14:tracePt t="76918" x="3902075" y="2278063"/>
          <p14:tracePt t="76925" x="3927475" y="2278063"/>
          <p14:tracePt t="76933" x="3940175" y="2278063"/>
          <p14:tracePt t="76941" x="3952875" y="2278063"/>
          <p14:tracePt t="76949" x="3965575" y="2278063"/>
          <p14:tracePt t="76957" x="3978275" y="2278063"/>
          <p14:tracePt t="77077" x="3978275" y="2303463"/>
          <p14:tracePt t="77085" x="3952875" y="2314575"/>
          <p14:tracePt t="77093" x="3940175" y="2327275"/>
          <p14:tracePt t="77102" x="3878263" y="2327275"/>
          <p14:tracePt t="77109" x="3814763" y="2365375"/>
          <p14:tracePt t="77117" x="3702050" y="2365375"/>
          <p14:tracePt t="77128" x="3614738" y="2365375"/>
          <p14:tracePt t="77133" x="3489325" y="2365375"/>
          <p14:tracePt t="77142" x="3465513" y="2365375"/>
          <p14:tracePt t="77150" x="3365500" y="2365375"/>
          <p14:tracePt t="77158" x="3352800" y="2365375"/>
          <p14:tracePt t="77166" x="3327400" y="2365375"/>
          <p14:tracePt t="77174" x="3302000" y="2365375"/>
          <p14:tracePt t="77190" x="3289300" y="2365375"/>
          <p14:tracePt t="77197" x="3276600" y="2365375"/>
          <p14:tracePt t="77213" x="3265488" y="2365375"/>
          <p14:tracePt t="77222" x="3201988" y="2352675"/>
          <p14:tracePt t="77232" x="3189288" y="2352675"/>
          <p14:tracePt t="77237" x="3127375" y="2327275"/>
          <p14:tracePt t="77246" x="3001963" y="2314575"/>
          <p14:tracePt t="77254" x="2914650" y="2303463"/>
          <p14:tracePt t="77262" x="2801938" y="2278063"/>
          <p14:tracePt t="77270" x="2752725" y="2265363"/>
          <p14:tracePt t="77278" x="2701925" y="2265363"/>
          <p14:tracePt t="77294" x="2689225" y="2265363"/>
          <p14:tracePt t="77405" x="2689225" y="2252663"/>
          <p14:tracePt t="77421" x="2701925" y="2252663"/>
          <p14:tracePt t="77430" x="2701925" y="2239963"/>
          <p14:tracePt t="77517" x="2701925" y="2278063"/>
          <p14:tracePt t="77526" x="2701925" y="2314575"/>
          <p14:tracePt t="77534" x="2701925" y="2327275"/>
          <p14:tracePt t="77545" x="2689225" y="2352675"/>
          <p14:tracePt t="77550" x="2676525" y="2352675"/>
          <p14:tracePt t="77558" x="2663825" y="2352675"/>
          <p14:tracePt t="77565" x="2651125" y="2352675"/>
          <p14:tracePt t="77710" x="2714625" y="2314575"/>
          <p14:tracePt t="77718" x="2727325" y="2314575"/>
          <p14:tracePt t="77727" x="2789238" y="2314575"/>
          <p14:tracePt t="77733" x="2852738" y="2314575"/>
          <p14:tracePt t="77742" x="2901950" y="2314575"/>
          <p14:tracePt t="77752" x="2914650" y="2314575"/>
          <p14:tracePt t="77791" x="2901950" y="2314575"/>
          <p14:tracePt t="77798" x="2876550" y="2314575"/>
          <p14:tracePt t="77807" x="2863850" y="2314575"/>
          <p14:tracePt t="77815" x="2840038" y="2314575"/>
          <p14:tracePt t="77822" x="2827338" y="2314575"/>
          <p14:tracePt t="77839" x="2814638" y="2303463"/>
          <p14:tracePt t="77886" x="2827338" y="2278063"/>
          <p14:tracePt t="77899" x="2827338" y="2265363"/>
          <p14:tracePt t="77902" x="2852738" y="2252663"/>
          <p14:tracePt t="77910" x="2863850" y="2252663"/>
          <p14:tracePt t="77920" x="2876550" y="2239963"/>
          <p14:tracePt t="77974" x="2863850" y="2252663"/>
          <p14:tracePt t="77981" x="2827338" y="2290763"/>
          <p14:tracePt t="77997" x="2801938" y="2303463"/>
          <p14:tracePt t="78006" x="2789238" y="2303463"/>
          <p14:tracePt t="78070" x="2801938" y="2290763"/>
          <p14:tracePt t="78078" x="2827338" y="2265363"/>
          <p14:tracePt t="78085" x="2840038" y="2265363"/>
          <p14:tracePt t="78094" x="2840038" y="2252663"/>
          <p14:tracePt t="78127" x="2827338" y="2252663"/>
          <p14:tracePt t="78133" x="2801938" y="2252663"/>
          <p14:tracePt t="78142" x="2763838" y="2252663"/>
          <p14:tracePt t="78149" x="2740025" y="2252663"/>
          <p14:tracePt t="78157" x="2727325" y="2252663"/>
          <p14:tracePt t="78230" x="2727325" y="2239963"/>
          <p14:tracePt t="78247" x="2740025" y="2239963"/>
          <p14:tracePt t="78406" x="2763838" y="2265363"/>
          <p14:tracePt t="78413" x="2814638" y="2314575"/>
          <p14:tracePt t="78421" x="2840038" y="2339975"/>
          <p14:tracePt t="78430" x="2863850" y="2365375"/>
          <p14:tracePt t="78440" x="2889250" y="2378075"/>
          <p14:tracePt t="78446" x="2901950" y="2403475"/>
          <p14:tracePt t="78454" x="2901950" y="2414588"/>
          <p14:tracePt t="78462" x="2914650" y="2414588"/>
          <p14:tracePt t="78470" x="2914650" y="2427288"/>
          <p14:tracePt t="78542" x="2927350" y="2427288"/>
          <p14:tracePt t="78549" x="2940050" y="2414588"/>
          <p14:tracePt t="78558" x="2952750" y="2403475"/>
          <p14:tracePt t="78566" x="3001963" y="2390775"/>
          <p14:tracePt t="78574" x="3027363" y="2378075"/>
          <p14:tracePt t="78582" x="3027363" y="2365375"/>
          <p14:tracePt t="78590" x="3052763" y="2365375"/>
          <p14:tracePt t="78598" x="3076575" y="2339975"/>
          <p14:tracePt t="78607" x="3089275" y="2327275"/>
          <p14:tracePt t="78613" x="3114675" y="2303463"/>
          <p14:tracePt t="80190" x="3114675" y="2290763"/>
          <p14:tracePt t="80486" x="3114675" y="2278063"/>
          <p14:tracePt t="80493" x="3127375" y="2278063"/>
          <p14:tracePt t="80502" x="3127375" y="2265363"/>
          <p14:tracePt t="80598" x="3140075" y="2265363"/>
          <p14:tracePt t="81262" x="3114675" y="2252663"/>
          <p14:tracePt t="81270" x="3101975" y="2239963"/>
          <p14:tracePt t="81384" x="3089275" y="2239963"/>
          <p14:tracePt t="81622" x="3101975" y="2239963"/>
          <p14:tracePt t="81646" x="3114675" y="2239963"/>
          <p14:tracePt t="81653" x="3127375" y="2239963"/>
          <p14:tracePt t="81677" x="3140075" y="2239963"/>
          <p14:tracePt t="81814" x="3152775" y="2239963"/>
          <p14:tracePt t="83966" x="3165475" y="2227263"/>
          <p14:tracePt t="84677" x="3165475" y="2278063"/>
          <p14:tracePt t="84687" x="3165475" y="2303463"/>
          <p14:tracePt t="84693" x="3127375" y="2378075"/>
          <p14:tracePt t="84702" x="3114675" y="2378075"/>
          <p14:tracePt t="84711" x="3089275" y="2439988"/>
          <p14:tracePt t="84717" x="3089275" y="2465388"/>
          <p14:tracePt t="84726" x="3065463" y="2527300"/>
          <p14:tracePt t="84736" x="3027363" y="2590800"/>
          <p14:tracePt t="84742" x="2989263" y="2640013"/>
          <p14:tracePt t="84753" x="2963863" y="2690813"/>
          <p14:tracePt t="84757" x="2952750" y="2703513"/>
          <p14:tracePt t="84766" x="2940050" y="2716213"/>
          <p14:tracePt t="84773" x="2927350" y="2765425"/>
          <p14:tracePt t="84782" x="2876550" y="2816225"/>
          <p14:tracePt t="84790" x="2863850" y="2865438"/>
          <p14:tracePt t="84799" x="2814638" y="2903538"/>
          <p14:tracePt t="84805" x="2801938" y="2978150"/>
          <p14:tracePt t="84816" x="2752725" y="3028950"/>
          <p14:tracePt t="84821" x="2714625" y="3128963"/>
          <p14:tracePt t="84830" x="2640013" y="3178175"/>
          <p14:tracePt t="84838" x="2563813" y="3203575"/>
          <p14:tracePt t="84847" x="2527300" y="3241675"/>
          <p14:tracePt t="84854" x="2476500" y="3278188"/>
          <p14:tracePt t="84863" x="2401888" y="3303588"/>
          <p14:tracePt t="84870" x="2363788" y="3316288"/>
          <p14:tracePt t="84878" x="2314575" y="3341688"/>
          <p14:tracePt t="84886" x="2276475" y="3367088"/>
          <p14:tracePt t="84894" x="2227263" y="3403600"/>
          <p14:tracePt t="84904" x="2201863" y="3416300"/>
          <p14:tracePt t="84910" x="2163763" y="3429000"/>
          <p14:tracePt t="84919" x="2151063" y="3429000"/>
          <p14:tracePt t="84926" x="2151063" y="3441700"/>
          <p14:tracePt t="84934" x="2138363" y="3454400"/>
          <p14:tracePt t="84942" x="2127250" y="3454400"/>
          <p14:tracePt t="84949" x="2114550" y="3454400"/>
          <p14:tracePt t="84958" x="2089150" y="3454400"/>
          <p14:tracePt t="84966" x="2051050" y="3454400"/>
          <p14:tracePt t="84982" x="2038350" y="3454400"/>
          <p14:tracePt t="84990" x="2001838" y="3467100"/>
          <p14:tracePt t="84998" x="1989138" y="3467100"/>
          <p14:tracePt t="85006" x="1951038" y="3479800"/>
          <p14:tracePt t="85014" x="1901825" y="3479800"/>
          <p14:tracePt t="85026" x="1889125" y="3479800"/>
          <p14:tracePt t="85029" x="1876425" y="3479800"/>
          <p14:tracePt t="85037" x="1851025" y="3479800"/>
          <p14:tracePt t="85047" x="1789113" y="3479800"/>
          <p14:tracePt t="85053" x="1701800" y="3479800"/>
          <p14:tracePt t="85061" x="1651000" y="3479800"/>
          <p14:tracePt t="85069" x="1638300" y="3479800"/>
          <p14:tracePt t="85077" x="1625600" y="3479800"/>
          <p14:tracePt t="85094" x="1612900" y="3479800"/>
          <p14:tracePt t="85157" x="1601788" y="3467100"/>
          <p14:tracePt t="85166" x="1589088" y="3467100"/>
          <p14:tracePt t="85173" x="1563688" y="3454400"/>
          <p14:tracePt t="85182" x="1538288" y="3429000"/>
          <p14:tracePt t="85190" x="1512888" y="3403600"/>
          <p14:tracePt t="85197" x="1501775" y="3378200"/>
          <p14:tracePt t="85206" x="1476375" y="3378200"/>
          <p14:tracePt t="85214" x="1450975" y="3367088"/>
          <p14:tracePt t="85222" x="1438275" y="3367088"/>
          <p14:tracePt t="85237" x="1425575" y="3354388"/>
          <p14:tracePt t="85246" x="1425575" y="3341688"/>
          <p14:tracePt t="85270" x="1412875" y="3341688"/>
          <p14:tracePt t="85358" x="1412875" y="3328988"/>
          <p14:tracePt t="85366" x="1438275" y="3328988"/>
          <p14:tracePt t="85374" x="1512888" y="3290888"/>
          <p14:tracePt t="85381" x="1689100" y="3228975"/>
          <p14:tracePt t="85390" x="1863725" y="3190875"/>
          <p14:tracePt t="85398" x="2127250" y="3190875"/>
          <p14:tracePt t="85406" x="2301875" y="3154363"/>
          <p14:tracePt t="85414" x="2414588" y="3141663"/>
          <p14:tracePt t="85422" x="2627313" y="3090863"/>
          <p14:tracePt t="85430" x="2776538" y="3041650"/>
          <p14:tracePt t="85440" x="2889250" y="3003550"/>
          <p14:tracePt t="85445" x="2963863" y="2952750"/>
          <p14:tracePt t="85454" x="2989263" y="2928938"/>
          <p14:tracePt t="85462" x="2989263" y="2903538"/>
          <p14:tracePt t="85470" x="3001963" y="2890838"/>
          <p14:tracePt t="85478" x="3014663" y="2878138"/>
          <p14:tracePt t="85494" x="3014663" y="2865438"/>
          <p14:tracePt t="85503" x="3014663" y="2852738"/>
          <p14:tracePt t="85510" x="3014663" y="2840038"/>
          <p14:tracePt t="85526" x="3014663" y="2828925"/>
          <p14:tracePt t="85534" x="3014663" y="2816225"/>
          <p14:tracePt t="85545" x="3014663" y="2790825"/>
          <p14:tracePt t="85550" x="3014663" y="2765425"/>
          <p14:tracePt t="85558" x="3014663" y="2752725"/>
          <p14:tracePt t="85574" x="3014663" y="2740025"/>
          <p14:tracePt t="85582" x="3014663" y="2728913"/>
          <p14:tracePt t="85597" x="3014663" y="2716213"/>
          <p14:tracePt t="85607" x="3014663" y="2703513"/>
          <p14:tracePt t="85614" x="3027363" y="2703513"/>
          <p14:tracePt t="85622" x="3027363" y="2690813"/>
          <p14:tracePt t="85637" x="3027363" y="2678113"/>
          <p14:tracePt t="85649" x="3027363" y="2665413"/>
          <p14:tracePt t="85653" x="3027363" y="2652713"/>
          <p14:tracePt t="85669" x="3027363" y="2640013"/>
          <p14:tracePt t="85677" x="3027363" y="2627313"/>
          <p14:tracePt t="85694" x="3027363" y="2616200"/>
          <p14:tracePt t="85703" x="3027363" y="2603500"/>
          <p14:tracePt t="85710" x="3027363" y="2590800"/>
          <p14:tracePt t="85726" x="3027363" y="2578100"/>
          <p14:tracePt t="85734" x="3027363" y="2552700"/>
          <p14:tracePt t="85753" x="3027363" y="2540000"/>
          <p14:tracePt t="85757" x="3027363" y="2516188"/>
          <p14:tracePt t="85774" x="3027363" y="2490788"/>
          <p14:tracePt t="85782" x="3027363" y="2478088"/>
          <p14:tracePt t="85806" x="3027363" y="2465388"/>
          <p14:tracePt t="85821" x="3027363" y="2452688"/>
          <p14:tracePt t="85829" x="3027363" y="2439988"/>
          <p14:tracePt t="85845" x="3027363" y="2427288"/>
          <p14:tracePt t="85857" x="3027363" y="2414588"/>
          <p14:tracePt t="85861" x="3027363" y="2403475"/>
          <p14:tracePt t="85870" x="3027363" y="2390775"/>
          <p14:tracePt t="85878" x="3027363" y="2378075"/>
          <p14:tracePt t="85885" x="3027363" y="2365375"/>
          <p14:tracePt t="86054" x="2989263" y="2427288"/>
          <p14:tracePt t="86062" x="2952750" y="2503488"/>
          <p14:tracePt t="86070" x="2940050" y="2590800"/>
          <p14:tracePt t="86077" x="2901950" y="2690813"/>
          <p14:tracePt t="86086" x="2863850" y="2728913"/>
          <p14:tracePt t="86094" x="2840038" y="2816225"/>
          <p14:tracePt t="86102" x="2814638" y="2865438"/>
          <p14:tracePt t="86110" x="2814638" y="2990850"/>
          <p14:tracePt t="86117" x="2814638" y="3028950"/>
          <p14:tracePt t="86127" x="2801938" y="3054350"/>
          <p14:tracePt t="86133" x="2789238" y="3116263"/>
          <p14:tracePt t="86142" x="2789238" y="3154363"/>
          <p14:tracePt t="86150" x="2789238" y="3178175"/>
          <p14:tracePt t="86157" x="2789238" y="3241675"/>
          <p14:tracePt t="86173" x="2789238" y="3254375"/>
          <p14:tracePt t="86182" x="2789238" y="3278188"/>
          <p14:tracePt t="86199" x="2789238" y="3316288"/>
          <p14:tracePt t="86206" x="2814638" y="3354388"/>
          <p14:tracePt t="86214" x="2814638" y="3403600"/>
          <p14:tracePt t="86222" x="2814638" y="3416300"/>
          <p14:tracePt t="86232" x="2814638" y="3429000"/>
          <p14:tracePt t="86237" x="2814638" y="3441700"/>
          <p14:tracePt t="86262" x="2814638" y="3454400"/>
          <p14:tracePt t="86270" x="2814638" y="3467100"/>
          <p14:tracePt t="86286" x="2814638" y="3479800"/>
          <p14:tracePt t="86295" x="2827338" y="3479800"/>
          <p14:tracePt t="86303" x="2827338" y="3490913"/>
          <p14:tracePt t="86310" x="2827338" y="3503613"/>
          <p14:tracePt t="86327" x="2840038" y="3503613"/>
          <p14:tracePt t="86336" x="2840038" y="3516313"/>
          <p14:tracePt t="86366" x="2840038" y="3529013"/>
          <p14:tracePt t="86455" x="2852738" y="3541713"/>
          <p14:tracePt t="86470" x="2863850" y="3541713"/>
          <p14:tracePt t="86486" x="2863850" y="3554413"/>
          <p14:tracePt t="86494" x="2876550" y="3554413"/>
          <p14:tracePt t="86526" x="2889250" y="3554413"/>
          <p14:tracePt t="86534" x="2901950" y="3541713"/>
          <p14:tracePt t="86545" x="2927350" y="3529013"/>
          <p14:tracePt t="86550" x="2952750" y="3479800"/>
          <p14:tracePt t="86557" x="2976563" y="3454400"/>
          <p14:tracePt t="86565" x="3001963" y="3403600"/>
          <p14:tracePt t="86574" x="3052763" y="3316288"/>
          <p14:tracePt t="86582" x="3089275" y="3290888"/>
          <p14:tracePt t="86590" x="3127375" y="3254375"/>
          <p14:tracePt t="86597" x="3140075" y="3228975"/>
          <p14:tracePt t="86607" x="3176588" y="3216275"/>
          <p14:tracePt t="86613" x="3176588" y="3203575"/>
          <p14:tracePt t="86622" x="3201988" y="3190875"/>
          <p14:tracePt t="86630" x="3201988" y="3178175"/>
          <p14:tracePt t="86637" x="3214688" y="3178175"/>
          <p14:tracePt t="86649" x="3214688" y="3165475"/>
          <p14:tracePt t="86662" x="3227388" y="3128963"/>
          <p14:tracePt t="86669" x="3227388" y="3116263"/>
          <p14:tracePt t="86688" x="3227388" y="3090863"/>
          <p14:tracePt t="86693" x="3240088" y="3078163"/>
          <p14:tracePt t="86702" x="3240088" y="3065463"/>
          <p14:tracePt t="86711" x="3240088" y="3041650"/>
          <p14:tracePt t="86718" x="3240088" y="2990850"/>
          <p14:tracePt t="86726" x="3240088" y="2941638"/>
          <p14:tracePt t="86735" x="3252788" y="2928938"/>
          <p14:tracePt t="86742" x="3252788" y="2903538"/>
          <p14:tracePt t="86753" x="3252788" y="2890838"/>
          <p14:tracePt t="86757" x="3252788" y="2878138"/>
          <p14:tracePt t="86766" x="3252788" y="2865438"/>
          <p14:tracePt t="86774" x="3240088" y="2852738"/>
          <p14:tracePt t="86783" x="3240088" y="2828925"/>
          <p14:tracePt t="86790" x="3227388" y="2778125"/>
          <p14:tracePt t="86798" x="3201988" y="2752725"/>
          <p14:tracePt t="86805" x="3165475" y="2678113"/>
          <p14:tracePt t="86815" x="3101975" y="2627313"/>
          <p14:tracePt t="86821" x="3101975" y="2616200"/>
          <p14:tracePt t="86830" x="3089275" y="2603500"/>
          <p14:tracePt t="86838" x="3076575" y="2603500"/>
          <p14:tracePt t="86846" x="3065463" y="2590800"/>
          <p14:tracePt t="86854" x="3065463" y="2578100"/>
          <p14:tracePt t="86861" x="3065463" y="2565400"/>
          <p14:tracePt t="86870" x="3052763" y="2552700"/>
          <p14:tracePt t="86878" x="3052763" y="2540000"/>
          <p14:tracePt t="86902" x="3052763" y="2503488"/>
          <p14:tracePt t="86910" x="3052763" y="2490788"/>
          <p14:tracePt t="86934" x="3052763" y="2478088"/>
          <p14:tracePt t="86950" x="3052763" y="2465388"/>
          <p14:tracePt t="86958" x="3040063" y="2465388"/>
          <p14:tracePt t="86966" x="3040063" y="2452688"/>
          <p14:tracePt t="86974" x="3040063" y="2439988"/>
          <p14:tracePt t="86990" x="3040063" y="2427288"/>
          <p14:tracePt t="86998" x="3040063" y="2414588"/>
          <p14:tracePt t="87030" x="3040063" y="2403475"/>
          <p14:tracePt t="87046" x="3052763" y="2403475"/>
          <p14:tracePt t="87062" x="3052763" y="2390775"/>
          <p14:tracePt t="87085" x="3065463" y="2390775"/>
          <p14:tracePt t="87094" x="3065463" y="2378075"/>
          <p14:tracePt t="87102" x="3076575" y="2378075"/>
          <p14:tracePt t="87109" x="3076575" y="2365375"/>
          <p14:tracePt t="87117" x="3076575" y="2352675"/>
          <p14:tracePt t="87127" x="3089275" y="2352675"/>
          <p14:tracePt t="87134" x="3089275" y="2339975"/>
          <p14:tracePt t="87143" x="3089275" y="2327275"/>
          <p14:tracePt t="87150" x="3089275" y="2290763"/>
          <p14:tracePt t="87158" x="3089275" y="2252663"/>
          <p14:tracePt t="87166" x="3089275" y="2201863"/>
          <p14:tracePt t="87174" x="3089275" y="2190750"/>
          <p14:tracePt t="87182" x="3089275" y="2178050"/>
          <p14:tracePt t="87190" x="3089275" y="2165350"/>
          <p14:tracePt t="87206" x="3089275" y="2152650"/>
          <p14:tracePt t="87423" x="3076575" y="2190750"/>
          <p14:tracePt t="87430" x="3052763" y="2201863"/>
          <p14:tracePt t="87440" x="3014663" y="2265363"/>
          <p14:tracePt t="87445" x="2976563" y="2290763"/>
          <p14:tracePt t="87455" x="2940050" y="2365375"/>
          <p14:tracePt t="87461" x="2901950" y="2465388"/>
          <p14:tracePt t="87470" x="2827338" y="2503488"/>
          <p14:tracePt t="87478" x="2776538" y="2627313"/>
          <p14:tracePt t="87486" x="2727325" y="2678113"/>
          <p14:tracePt t="87494" x="2676525" y="2778125"/>
          <p14:tracePt t="87503" x="2601913" y="2840038"/>
          <p14:tracePt t="87509" x="2527300" y="2916238"/>
          <p14:tracePt t="87517" x="2476500" y="2965450"/>
          <p14:tracePt t="87525" x="2401888" y="3054350"/>
          <p14:tracePt t="87534" x="2363788" y="3103563"/>
          <p14:tracePt t="87545" x="2351088" y="3128963"/>
          <p14:tracePt t="87549" x="2327275" y="3154363"/>
          <p14:tracePt t="87558" x="2314575" y="3165475"/>
          <p14:tracePt t="87566" x="2314575" y="3190875"/>
          <p14:tracePt t="87574" x="2301875" y="3203575"/>
          <p14:tracePt t="87589" x="2289175" y="3216275"/>
          <p14:tracePt t="87597" x="2289175" y="3228975"/>
          <p14:tracePt t="87607" x="2276475" y="3241675"/>
          <p14:tracePt t="87622" x="2263775" y="3241675"/>
          <p14:tracePt t="87648" x="2263775" y="3254375"/>
          <p14:tracePt t="87677" x="2263775" y="3267075"/>
          <p14:tracePt t="87688" x="2251075" y="3278188"/>
          <p14:tracePt t="87693" x="2251075" y="3290888"/>
          <p14:tracePt t="87702" x="2251075" y="3303588"/>
          <p14:tracePt t="87711" x="2227263" y="3328988"/>
          <p14:tracePt t="87718" x="2201863" y="3367088"/>
          <p14:tracePt t="87726" x="2189163" y="3390900"/>
          <p14:tracePt t="87735" x="2163763" y="3429000"/>
          <p14:tracePt t="87742" x="2127250" y="3454400"/>
          <p14:tracePt t="87753" x="2114550" y="3467100"/>
          <p14:tracePt t="87757" x="2101850" y="3479800"/>
          <p14:tracePt t="87766" x="2089150" y="3503613"/>
          <p14:tracePt t="87773" x="2076450" y="3529013"/>
          <p14:tracePt t="87790" x="2051050" y="3567113"/>
          <p14:tracePt t="87798" x="2038350" y="3616325"/>
          <p14:tracePt t="87806" x="2001838" y="3654425"/>
          <p14:tracePt t="87816" x="1989138" y="3667125"/>
          <p14:tracePt t="87830" x="1976438" y="3679825"/>
          <p14:tracePt t="87838" x="1976438" y="3692525"/>
          <p14:tracePt t="87846" x="1963738" y="3692525"/>
          <p14:tracePt t="87862" x="1951038" y="3692525"/>
          <p14:tracePt t="87900" x="1951038" y="3703638"/>
          <p14:tracePt t="87903" x="1938338" y="3716338"/>
          <p14:tracePt t="87910" x="1925638" y="3716338"/>
          <p14:tracePt t="87926" x="1914525" y="3716338"/>
          <p14:tracePt t="87966" x="1901825" y="3716338"/>
          <p14:tracePt t="88006" x="1889125" y="3716338"/>
          <p14:tracePt t="88078" x="1876425" y="3716338"/>
          <p14:tracePt t="88277" x="1876425" y="3692525"/>
          <p14:tracePt t="88285" x="1863725" y="3641725"/>
          <p14:tracePt t="88294" x="1863725" y="3590925"/>
          <p14:tracePt t="88302" x="1863725" y="3579813"/>
          <p14:tracePt t="88318" x="1863725" y="3567113"/>
          <p14:tracePt t="88326" x="1863725" y="3554413"/>
          <p14:tracePt t="88335" x="1863725" y="3541713"/>
          <p14:tracePt t="88350" x="1863725" y="3529013"/>
          <p14:tracePt t="88366" x="1863725" y="3516313"/>
          <p14:tracePt t="89334" x="1889125" y="3516313"/>
          <p14:tracePt t="89341" x="1989138" y="3541713"/>
          <p14:tracePt t="89350" x="2114550" y="3541713"/>
          <p14:tracePt t="89357" x="2227263" y="3541713"/>
          <p14:tracePt t="89366" x="2314575" y="3541713"/>
          <p14:tracePt t="89373" x="2363788" y="3541713"/>
          <p14:tracePt t="89381" x="2439988" y="3541713"/>
          <p14:tracePt t="89390" x="2489200" y="3541713"/>
          <p14:tracePt t="89399" x="2514600" y="3541713"/>
          <p14:tracePt t="89726" x="2540000" y="3503613"/>
          <p14:tracePt t="89733" x="2540000" y="3454400"/>
          <p14:tracePt t="89742" x="2614613" y="3367088"/>
          <p14:tracePt t="89753" x="2651125" y="3341688"/>
          <p14:tracePt t="89757" x="2689225" y="3290888"/>
          <p14:tracePt t="89766" x="2727325" y="3254375"/>
          <p14:tracePt t="89773" x="2776538" y="3203575"/>
          <p14:tracePt t="89783" x="2789238" y="3178175"/>
          <p14:tracePt t="89790" x="2840038" y="3141663"/>
          <p14:tracePt t="89799" x="2901950" y="3078163"/>
          <p14:tracePt t="89806" x="2940050" y="3028950"/>
          <p14:tracePt t="89816" x="3027363" y="2941638"/>
          <p14:tracePt t="89823" x="3040063" y="2928938"/>
          <p14:tracePt t="89829" x="3076575" y="2865438"/>
          <p14:tracePt t="89838" x="3114675" y="2840038"/>
          <p14:tracePt t="89846" x="3152775" y="2790825"/>
          <p14:tracePt t="89856" x="3189288" y="2703513"/>
          <p14:tracePt t="89862" x="3214688" y="2665413"/>
          <p14:tracePt t="89869" x="3227388" y="2640013"/>
          <p14:tracePt t="89878" x="3227388" y="2616200"/>
          <p14:tracePt t="89899" x="3252788" y="2527300"/>
          <p14:tracePt t="89903" x="3252788" y="2478088"/>
          <p14:tracePt t="89910" x="3252788" y="2452688"/>
          <p14:tracePt t="89920" x="3252788" y="2427288"/>
          <p14:tracePt t="89934" x="3252788" y="2414588"/>
          <p14:tracePt t="89941" x="3252788" y="2403475"/>
          <p14:tracePt t="89957" x="3252788" y="2378075"/>
          <p14:tracePt t="89974" x="3252788" y="2365375"/>
          <p14:tracePt t="90046" x="3252788" y="2339975"/>
          <p14:tracePt t="90054" x="3240088" y="2327275"/>
          <p14:tracePt t="90062" x="3240088" y="2303463"/>
          <p14:tracePt t="90077" x="3227388" y="2290763"/>
          <p14:tracePt t="90086" x="3227388" y="2278063"/>
          <p14:tracePt t="90102" x="3227388" y="2265363"/>
          <p14:tracePt t="90117" x="3214688" y="2252663"/>
          <p14:tracePt t="90127" x="3214688" y="2239963"/>
          <p14:tracePt t="90182" x="3214688" y="2227263"/>
          <p14:tracePt t="90189" x="3214688" y="2214563"/>
          <p14:tracePt t="90342" x="3214688" y="2227263"/>
          <p14:tracePt t="90349" x="3214688" y="2239963"/>
          <p14:tracePt t="90357" x="3201988" y="2303463"/>
          <p14:tracePt t="90365" x="3201988" y="2352675"/>
          <p14:tracePt t="90374" x="3201988" y="2439988"/>
          <p14:tracePt t="90381" x="3201988" y="2465388"/>
          <p14:tracePt t="90390" x="3201988" y="2490788"/>
          <p14:tracePt t="90398" x="3201988" y="2516188"/>
          <p14:tracePt t="90405" x="3201988" y="2527300"/>
          <p14:tracePt t="90414" x="3201988" y="2552700"/>
          <p14:tracePt t="90423" x="3201988" y="2590800"/>
          <p14:tracePt t="90430" x="3201988" y="2640013"/>
          <p14:tracePt t="90439" x="3201988" y="2665413"/>
          <p14:tracePt t="90446" x="3201988" y="2678113"/>
          <p14:tracePt t="90454" x="3201988" y="2690813"/>
          <p14:tracePt t="90462" x="3201988" y="2703513"/>
          <p14:tracePt t="90469" x="3201988" y="2716213"/>
          <p14:tracePt t="90477" x="3201988" y="2728913"/>
          <p14:tracePt t="90486" x="3201988" y="2740025"/>
          <p14:tracePt t="90494" x="3201988" y="2752725"/>
          <p14:tracePt t="90503" x="3201988" y="2778125"/>
          <p14:tracePt t="90518" x="3201988" y="2790825"/>
          <p14:tracePt t="90525" x="3201988" y="2803525"/>
          <p14:tracePt t="90534" x="3201988" y="2816225"/>
          <p14:tracePt t="90550" x="3201988" y="2828925"/>
          <p14:tracePt t="90557" x="3201988" y="2840038"/>
          <p14:tracePt t="90565" x="3201988" y="2852738"/>
          <p14:tracePt t="90589" x="3201988" y="2865438"/>
          <p14:tracePt t="90597" x="3201988" y="2878138"/>
          <p14:tracePt t="90614" x="3201988" y="2890838"/>
          <p14:tracePt t="90621" x="3201988" y="2916238"/>
          <p14:tracePt t="90638" x="3201988" y="2941638"/>
          <p14:tracePt t="90648" x="3201988" y="2952750"/>
          <p14:tracePt t="90655" x="3201988" y="2965450"/>
          <p14:tracePt t="90662" x="3189288" y="3003550"/>
          <p14:tracePt t="90670" x="3189288" y="3028950"/>
          <p14:tracePt t="90688" x="3176588" y="3041650"/>
          <p14:tracePt t="90694" x="3176588" y="3065463"/>
          <p14:tracePt t="90710" x="3176588" y="3090863"/>
          <p14:tracePt t="90717" x="3176588" y="3103563"/>
          <p14:tracePt t="90725" x="3165475" y="3103563"/>
          <p14:tracePt t="90733" x="3140075" y="3154363"/>
          <p14:tracePt t="90742" x="3127375" y="3190875"/>
          <p14:tracePt t="90753" x="3127375" y="3203575"/>
          <p14:tracePt t="90757" x="3127375" y="3216275"/>
          <p14:tracePt t="90766" x="3114675" y="3241675"/>
          <p14:tracePt t="90773" x="3089275" y="3278188"/>
          <p14:tracePt t="90782" x="3065463" y="3316288"/>
          <p14:tracePt t="90790" x="3040063" y="3328988"/>
          <p14:tracePt t="90797" x="3027363" y="3341688"/>
          <p14:tracePt t="91469" x="3027363" y="3367088"/>
          <p14:tracePt t="91477" x="3027363" y="3416300"/>
          <p14:tracePt t="91494" x="3027363" y="3429000"/>
          <p14:tracePt t="91510" x="3027363" y="3441700"/>
          <p14:tracePt t="91544" x="3027363" y="3454400"/>
          <p14:tracePt t="91670" x="3027363" y="3403600"/>
          <p14:tracePt t="91678" x="3027363" y="3290888"/>
          <p14:tracePt t="91685" x="3027363" y="3241675"/>
          <p14:tracePt t="91694" x="3027363" y="3203575"/>
          <p14:tracePt t="91702" x="3027363" y="3165475"/>
          <p14:tracePt t="91711" x="3027363" y="3141663"/>
          <p14:tracePt t="91717" x="3027363" y="3078163"/>
          <p14:tracePt t="91727" x="3027363" y="3041650"/>
          <p14:tracePt t="91742" x="3027363" y="3016250"/>
          <p14:tracePt t="91753" x="3027363" y="2952750"/>
          <p14:tracePt t="91758" x="3027363" y="2928938"/>
          <p14:tracePt t="91766" x="3027363" y="2890838"/>
          <p14:tracePt t="91773" x="3027363" y="2840038"/>
          <p14:tracePt t="91781" x="3027363" y="2790825"/>
          <p14:tracePt t="91790" x="3027363" y="2740025"/>
          <p14:tracePt t="91797" x="3027363" y="2703513"/>
          <p14:tracePt t="91806" x="3027363" y="2690813"/>
          <p14:tracePt t="91816" x="3027363" y="2665413"/>
          <p14:tracePt t="91821" x="3027363" y="2640013"/>
          <p14:tracePt t="91829" x="3027363" y="2627313"/>
          <p14:tracePt t="91837" x="3027363" y="2616200"/>
          <p14:tracePt t="91845" x="3027363" y="2603500"/>
          <p14:tracePt t="91861" x="3027363" y="2590800"/>
          <p14:tracePt t="91870" x="3040063" y="2565400"/>
          <p14:tracePt t="91877" x="3040063" y="2552700"/>
          <p14:tracePt t="91888" x="3052763" y="2552700"/>
          <p14:tracePt t="91902" x="3065463" y="2527300"/>
          <p14:tracePt t="91909" x="3065463" y="2516188"/>
          <p14:tracePt t="91920" x="3076575" y="2516188"/>
          <p14:tracePt t="91934" x="3076575" y="2503488"/>
          <p14:tracePt t="91942" x="3076575" y="2490788"/>
          <p14:tracePt t="91958" x="3089275" y="2465388"/>
          <p14:tracePt t="91966" x="3114675" y="2414588"/>
          <p14:tracePt t="91974" x="3127375" y="2365375"/>
          <p14:tracePt t="91983" x="3152775" y="2339975"/>
          <p14:tracePt t="91990" x="3176588" y="2278063"/>
          <p14:tracePt t="91997" x="3201988" y="2239963"/>
          <p14:tracePt t="92007" x="3214688" y="2214563"/>
          <p14:tracePt t="92014" x="3214688" y="2190750"/>
          <p14:tracePt t="92166" x="3165475" y="2303463"/>
          <p14:tracePt t="92173" x="3152775" y="2314575"/>
          <p14:tracePt t="92182" x="3127375" y="2465388"/>
          <p14:tracePt t="92190" x="3076575" y="2590800"/>
          <p14:tracePt t="92197" x="3052763" y="2690813"/>
          <p14:tracePt t="92206" x="3052763" y="2765425"/>
          <p14:tracePt t="92214" x="3052763" y="2816225"/>
          <p14:tracePt t="92222" x="3052763" y="2840038"/>
          <p14:tracePt t="92232" x="3052763" y="2865438"/>
          <p14:tracePt t="92237" x="3052763" y="2890838"/>
          <p14:tracePt t="92254" x="3052763" y="2916238"/>
          <p14:tracePt t="92262" x="3052763" y="2928938"/>
          <p14:tracePt t="92277" x="3052763" y="2941638"/>
          <p14:tracePt t="92287" x="3052763" y="2965450"/>
          <p14:tracePt t="92309" x="3052763" y="2978150"/>
          <p14:tracePt t="92317" x="3052763" y="3003550"/>
          <p14:tracePt t="92336" x="3052763" y="3016250"/>
          <p14:tracePt t="92342" x="3052763" y="3028950"/>
          <p14:tracePt t="92358" x="3052763" y="3041650"/>
          <p14:tracePt t="92366" x="3052763" y="3054350"/>
          <p14:tracePt t="92374" x="3052763" y="3065463"/>
          <p14:tracePt t="92381" x="3052763" y="3078163"/>
          <p14:tracePt t="92390" x="3052763" y="3090863"/>
          <p14:tracePt t="92398" x="3052763" y="3103563"/>
          <p14:tracePt t="92406" x="3052763" y="3128963"/>
          <p14:tracePt t="92413" x="3052763" y="3154363"/>
          <p14:tracePt t="92422" x="3065463" y="3203575"/>
          <p14:tracePt t="92430" x="3065463" y="3267075"/>
          <p14:tracePt t="92440" x="3065463" y="3354388"/>
          <p14:tracePt t="92446" x="3052763" y="3378200"/>
          <p14:tracePt t="92454" x="3052763" y="3390900"/>
          <p14:tracePt t="92470" x="3052763" y="3403600"/>
          <p14:tracePt t="92486" x="3052763" y="3416300"/>
          <p14:tracePt t="92726" x="3052763" y="3429000"/>
          <p14:tracePt t="92733" x="3052763" y="3441700"/>
          <p14:tracePt t="92742" x="3040063" y="3454400"/>
          <p14:tracePt t="92753" x="3040063" y="3479800"/>
          <p14:tracePt t="92758" x="3040063" y="3490913"/>
          <p14:tracePt t="92766" x="3040063" y="3503613"/>
          <p14:tracePt t="92909" x="3014663" y="3541713"/>
          <p14:tracePt t="92919" x="2976563" y="3541713"/>
          <p14:tracePt t="92926" x="2940050" y="3554413"/>
          <p14:tracePt t="92934" x="2876550" y="3554413"/>
          <p14:tracePt t="92942" x="2752725" y="3554413"/>
          <p14:tracePt t="92950" x="2614613" y="3567113"/>
          <p14:tracePt t="92958" x="2527300" y="3567113"/>
          <p14:tracePt t="92966" x="2463800" y="3567113"/>
          <p14:tracePt t="92974" x="2401888" y="3567113"/>
          <p14:tracePt t="92982" x="2351088" y="3567113"/>
          <p14:tracePt t="92990" x="2314575" y="3567113"/>
          <p14:tracePt t="92998" x="2301875" y="3567113"/>
          <p14:tracePt t="93015" x="2289175" y="3567113"/>
          <p14:tracePt t="93024" x="2276475" y="3567113"/>
          <p14:tracePt t="93038" x="2263775" y="3567113"/>
          <p14:tracePt t="93046" x="2251075" y="3567113"/>
          <p14:tracePt t="93054" x="2238375" y="3567113"/>
          <p14:tracePt t="93062" x="2201863" y="3567113"/>
          <p14:tracePt t="93070" x="2176463" y="3567113"/>
          <p14:tracePt t="93077" x="2138363" y="3567113"/>
          <p14:tracePt t="93086" x="2127250" y="3567113"/>
          <p14:tracePt t="93093" x="2114550" y="3567113"/>
          <p14:tracePt t="93102" x="2101850" y="3567113"/>
          <p14:tracePt t="93109" x="2089150" y="3567113"/>
          <p14:tracePt t="93128" x="2076450" y="3567113"/>
          <p14:tracePt t="93197" x="2063750" y="3567113"/>
          <p14:tracePt t="93213" x="2051050" y="3567113"/>
          <p14:tracePt t="93222" x="2038350" y="3567113"/>
          <p14:tracePt t="93232" x="2025650" y="3567113"/>
          <p14:tracePt t="93237" x="2001838" y="3567113"/>
          <p14:tracePt t="93246" x="1963738" y="3567113"/>
          <p14:tracePt t="93253" x="1951038" y="3567113"/>
          <p14:tracePt t="93270" x="1938338" y="3567113"/>
          <p14:tracePt t="93525" x="1951038" y="3567113"/>
          <p14:tracePt t="93532" x="2076450" y="3529013"/>
          <p14:tracePt t="93541" x="2251075" y="3516313"/>
          <p14:tracePt t="93549" x="2451100" y="3479800"/>
          <p14:tracePt t="93558" x="2627313" y="3441700"/>
          <p14:tracePt t="93565" x="2840038" y="3429000"/>
          <p14:tracePt t="93573" x="2989263" y="3403600"/>
          <p14:tracePt t="93582" x="3089275" y="3403600"/>
          <p14:tracePt t="93589" x="3201988" y="3354388"/>
          <p14:tracePt t="93597" x="3214688" y="3354388"/>
          <p14:tracePt t="93608" x="3227388" y="3354388"/>
          <p14:tracePt t="93613" x="3227388" y="3341688"/>
          <p14:tracePt t="93662" x="3227388" y="3328988"/>
          <p14:tracePt t="93669" x="3240088" y="3290888"/>
          <p14:tracePt t="93677" x="3252788" y="3241675"/>
          <p14:tracePt t="93686" x="3265488" y="3216275"/>
          <p14:tracePt t="93694" x="3265488" y="3190875"/>
          <p14:tracePt t="93711" x="3265488" y="3178175"/>
          <p14:tracePt t="93717" x="3265488" y="3165475"/>
          <p14:tracePt t="93726" x="3276600" y="3165475"/>
          <p14:tracePt t="93734" x="3276600" y="3154363"/>
          <p14:tracePt t="93829" x="3140075" y="3128963"/>
          <p14:tracePt t="93837" x="2952750" y="3128963"/>
          <p14:tracePt t="93846" x="2889250" y="3154363"/>
          <p14:tracePt t="93853" x="2840038" y="3216275"/>
          <p14:tracePt t="93862" x="2727325" y="3241675"/>
          <p14:tracePt t="93870" x="2627313" y="3278188"/>
          <p14:tracePt t="93878" x="2576513" y="3328988"/>
          <p14:tracePt t="93899" x="2514600" y="3341688"/>
          <p14:tracePt t="93903" x="2489200" y="3354388"/>
          <p14:tracePt t="93910" x="2476500" y="3367088"/>
          <p14:tracePt t="93926" x="2451100" y="3416300"/>
          <p14:tracePt t="93934" x="2401888" y="3429000"/>
          <p14:tracePt t="93942" x="2376488" y="3441700"/>
          <p14:tracePt t="93950" x="2351088" y="3454400"/>
          <p14:tracePt t="93965" x="2314575" y="3454400"/>
          <p14:tracePt t="93974" x="2289175" y="3454400"/>
          <p14:tracePt t="93982" x="2276475" y="3454400"/>
          <p14:tracePt t="93990" x="2251075" y="3454400"/>
          <p14:tracePt t="93998" x="2227263" y="3454400"/>
          <p14:tracePt t="94006" x="2189163" y="3454400"/>
          <p14:tracePt t="94013" x="2138363" y="3454400"/>
          <p14:tracePt t="94023" x="2076450" y="3454400"/>
          <p14:tracePt t="94030" x="2051050" y="3454400"/>
          <p14:tracePt t="94037" x="2038350" y="3454400"/>
          <p14:tracePt t="94054" x="2025650" y="3454400"/>
          <p14:tracePt t="94062" x="2014538" y="3454400"/>
          <p14:tracePt t="94070" x="2001838" y="3454400"/>
          <p14:tracePt t="94086" x="1989138" y="3454400"/>
          <p14:tracePt t="94094" x="1976438" y="3454400"/>
          <p14:tracePt t="94110" x="1963738" y="3454400"/>
          <p14:tracePt t="94117" x="1938338" y="3454400"/>
          <p14:tracePt t="94128" x="1925638" y="3454400"/>
          <p14:tracePt t="94134" x="1901825" y="3454400"/>
          <p14:tracePt t="94142" x="1876425" y="3454400"/>
          <p14:tracePt t="94150" x="1863725" y="3454400"/>
          <p14:tracePt t="94157" x="1838325" y="3454400"/>
          <p14:tracePt t="94167" x="1825625" y="3454400"/>
          <p14:tracePt t="94182" x="1814513" y="3454400"/>
          <p14:tracePt t="94190" x="1801813" y="3454400"/>
          <p14:tracePt t="94350" x="1838325" y="3454400"/>
          <p14:tracePt t="94357" x="1889125" y="3454400"/>
          <p14:tracePt t="94366" x="1914525" y="3454400"/>
          <p14:tracePt t="94374" x="1925638" y="3454400"/>
          <p14:tracePt t="94381" x="2014538" y="3454400"/>
          <p14:tracePt t="94389" x="2076450" y="3454400"/>
          <p14:tracePt t="94399" x="2227263" y="3454400"/>
          <p14:tracePt t="94406" x="2338388" y="3454400"/>
          <p14:tracePt t="94414" x="2427288" y="3454400"/>
          <p14:tracePt t="94421" x="2439988" y="3454400"/>
          <p14:tracePt t="94430" x="2463800" y="3454400"/>
          <p14:tracePt t="94440" x="2489200" y="3454400"/>
          <p14:tracePt t="94454" x="2501900" y="3454400"/>
          <p14:tracePt t="94462" x="2514600" y="3441700"/>
          <p14:tracePt t="94478" x="2540000" y="3390900"/>
          <p14:tracePt t="94485" x="2589213" y="3341688"/>
          <p14:tracePt t="94494" x="2601913" y="3303588"/>
          <p14:tracePt t="94502" x="2627313" y="3267075"/>
          <p14:tracePt t="94510" x="2640013" y="3241675"/>
          <p14:tracePt t="94517" x="2663825" y="3190875"/>
          <p14:tracePt t="94526" x="2689225" y="3141663"/>
          <p14:tracePt t="94534" x="2727325" y="3090863"/>
          <p14:tracePt t="94545" x="2763838" y="3028950"/>
          <p14:tracePt t="94551" x="2789238" y="2978150"/>
          <p14:tracePt t="94557" x="2789238" y="2928938"/>
          <p14:tracePt t="94566" x="2789238" y="2903538"/>
          <p14:tracePt t="94574" x="2801938" y="2852738"/>
          <p14:tracePt t="94582" x="2814638" y="2790825"/>
          <p14:tracePt t="94590" x="2814638" y="2740025"/>
          <p14:tracePt t="94597" x="2827338" y="2678113"/>
          <p14:tracePt t="94607" x="2840038" y="2652713"/>
          <p14:tracePt t="94614" x="2852738" y="2590800"/>
          <p14:tracePt t="94622" x="2876550" y="2540000"/>
          <p14:tracePt t="94631" x="2876550" y="2490788"/>
          <p14:tracePt t="94637" x="2889250" y="2478088"/>
          <p14:tracePt t="94648" x="2889250" y="2465388"/>
          <p14:tracePt t="94654" x="2901950" y="2465388"/>
          <p14:tracePt t="94662" x="2901950" y="2452688"/>
          <p14:tracePt t="94670" x="2901950" y="2427288"/>
          <p14:tracePt t="94677" x="2914650" y="2414588"/>
          <p14:tracePt t="94686" x="2927350" y="2390775"/>
          <p14:tracePt t="94694" x="2940050" y="2352675"/>
          <p14:tracePt t="94702" x="2976563" y="2303463"/>
          <p14:tracePt t="94711" x="3001963" y="2265363"/>
          <p14:tracePt t="94717" x="3027363" y="2252663"/>
          <p14:tracePt t="94726" x="3027363" y="2239963"/>
          <p14:tracePt t="94733" x="3040063" y="2239963"/>
          <p14:tracePt t="94791" x="3040063" y="2227263"/>
          <p14:tracePt t="94797" x="3052763" y="2201863"/>
          <p14:tracePt t="94805" x="3065463" y="2178050"/>
          <p14:tracePt t="94815" x="3076575" y="2178050"/>
          <p14:tracePt t="94830" x="3076575" y="2165350"/>
          <p14:tracePt t="94839" x="3089275" y="2165350"/>
          <p14:tracePt t="94846" x="3089275" y="2152650"/>
          <p14:tracePt t="94950" x="3089275" y="2178050"/>
          <p14:tracePt t="94957" x="3076575" y="2290763"/>
          <p14:tracePt t="94966" x="3076575" y="2339975"/>
          <p14:tracePt t="94974" x="3040063" y="2452688"/>
          <p14:tracePt t="94982" x="3014663" y="2565400"/>
          <p14:tracePt t="94990" x="3001963" y="2703513"/>
          <p14:tracePt t="94997" x="2976563" y="2790825"/>
          <p14:tracePt t="95006" x="2963863" y="2928938"/>
          <p14:tracePt t="95015" x="2952750" y="3016250"/>
          <p14:tracePt t="95024" x="2940050" y="3141663"/>
          <p14:tracePt t="95029" x="2940050" y="3228975"/>
          <p14:tracePt t="95037" x="2940050" y="3278188"/>
          <p14:tracePt t="95046" x="2940050" y="3303588"/>
          <p14:tracePt t="95053" x="2940050" y="3341688"/>
          <p14:tracePt t="95063" x="2940050" y="3354388"/>
          <p14:tracePt t="95069" x="2940050" y="3367088"/>
          <p14:tracePt t="95077" x="2940050" y="3378200"/>
          <p14:tracePt t="95094" x="2940050" y="3403600"/>
          <p14:tracePt t="95102" x="2940050" y="3416300"/>
          <p14:tracePt t="95117" x="2940050" y="3429000"/>
          <p14:tracePt t="95128" x="2940050" y="3441700"/>
          <p14:tracePt t="95134" x="2940050" y="3454400"/>
          <p14:tracePt t="95150" x="2940050" y="3479800"/>
          <p14:tracePt t="95157" x="2940050" y="3490913"/>
          <p14:tracePt t="95726" x="2927350" y="3490913"/>
          <p14:tracePt t="95742" x="2840038" y="3165475"/>
          <p14:tracePt t="95750" x="2852738" y="3041650"/>
          <p14:tracePt t="95757" x="2863850" y="2965450"/>
          <p14:tracePt t="95766" x="2876550" y="2916238"/>
          <p14:tracePt t="95773" x="2914650" y="2790825"/>
          <p14:tracePt t="95782" x="2952750" y="2728913"/>
          <p14:tracePt t="95790" x="2976563" y="2690813"/>
          <p14:tracePt t="95798" x="3001963" y="2640013"/>
          <p14:tracePt t="95806" x="3027363" y="2552700"/>
          <p14:tracePt t="95816" x="3065463" y="2478088"/>
          <p14:tracePt t="95821" x="3065463" y="2452688"/>
          <p14:tracePt t="95829" x="3076575" y="2439988"/>
          <p14:tracePt t="95846" x="3076575" y="2427288"/>
          <p14:tracePt t="95854" x="3076575" y="2414588"/>
          <p14:tracePt t="95862" x="3089275" y="2378075"/>
          <p14:tracePt t="95878" x="3089275" y="2365375"/>
          <p14:tracePt t="95886" x="3089275" y="2352675"/>
          <p14:tracePt t="95894" x="3101975" y="2352675"/>
          <p14:tracePt t="95910" x="3101975" y="2339975"/>
          <p14:tracePt t="95920" x="3101975" y="2327275"/>
          <p14:tracePt t="95926" x="3101975" y="2314575"/>
          <p14:tracePt t="95934" x="3101975" y="2303463"/>
          <p14:tracePt t="95942" x="3101975" y="2290763"/>
          <p14:tracePt t="95949" x="3101975" y="2278063"/>
          <p14:tracePt t="95966" x="3101975" y="2265363"/>
          <p14:tracePt t="95974" x="3101975" y="2252663"/>
          <p14:tracePt t="96006" x="3089275" y="2252663"/>
          <p14:tracePt t="96030" x="3076575" y="2252663"/>
          <p14:tracePt t="96038" x="3065463" y="2252663"/>
          <p14:tracePt t="96046" x="3052763" y="2278063"/>
          <p14:tracePt t="96054" x="3001963" y="2339975"/>
          <p14:tracePt t="96062" x="2989263" y="2365375"/>
          <p14:tracePt t="96069" x="2940050" y="2439988"/>
          <p14:tracePt t="96077" x="2814638" y="2590800"/>
          <p14:tracePt t="96086" x="2714625" y="2690813"/>
          <p14:tracePt t="96093" x="2576513" y="2828925"/>
          <p14:tracePt t="96102" x="2476500" y="2928938"/>
          <p14:tracePt t="96109" x="2363788" y="3065463"/>
          <p14:tracePt t="96117" x="2327275" y="3165475"/>
          <p14:tracePt t="96128" x="2251075" y="3278188"/>
          <p14:tracePt t="96133" x="2201863" y="3367088"/>
          <p14:tracePt t="96142" x="2176463" y="3467100"/>
          <p14:tracePt t="96150" x="2127250" y="3554413"/>
          <p14:tracePt t="96157" x="2089150" y="3616325"/>
          <p14:tracePt t="96173" x="2076450" y="3629025"/>
          <p14:tracePt t="96182" x="2076450" y="3641725"/>
          <p14:tracePt t="96190" x="2063750" y="3654425"/>
          <p14:tracePt t="96207" x="2063750" y="3667125"/>
          <p14:tracePt t="96213" x="2063750" y="3679825"/>
          <p14:tracePt t="96222" x="2051050" y="3679825"/>
          <p14:tracePt t="96232" x="2038350" y="3692525"/>
          <p14:tracePt t="96253" x="2025650" y="3692525"/>
          <p14:tracePt t="96277" x="2014538" y="3692525"/>
          <p14:tracePt t="96286" x="2014538" y="3703638"/>
          <p14:tracePt t="96295" x="1989138" y="3729038"/>
          <p14:tracePt t="96302" x="1951038" y="3729038"/>
          <p14:tracePt t="96310" x="1925638" y="3741738"/>
          <p14:tracePt t="96318" x="1901825" y="3741738"/>
          <p14:tracePt t="96336" x="1876425" y="3741738"/>
          <p14:tracePt t="96341" x="1863725" y="3741738"/>
          <p14:tracePt t="96397" x="1851025" y="3741738"/>
          <p14:tracePt t="96414" x="1838325" y="3741738"/>
          <p14:tracePt t="96430" x="1825625" y="3741738"/>
          <p14:tracePt t="96461" x="1814513" y="3741738"/>
          <p14:tracePt t="96470" x="1789113" y="3703638"/>
          <p14:tracePt t="96478" x="1738313" y="3641725"/>
          <p14:tracePt t="96486" x="1714500" y="3629025"/>
          <p14:tracePt t="96494" x="1701800" y="3616325"/>
          <p14:tracePt t="96503" x="1689100" y="3590925"/>
          <p14:tracePt t="96509" x="1663700" y="3567113"/>
          <p14:tracePt t="96534" x="1663700" y="3554413"/>
          <p14:tracePt t="96566" x="1663700" y="3541713"/>
          <p14:tracePt t="96734" x="1663700" y="3529013"/>
          <p14:tracePt t="96752" x="1663700" y="3516313"/>
          <p14:tracePt t="96757" x="1663700" y="3503613"/>
          <p14:tracePt t="96766" x="1751013" y="3490913"/>
          <p14:tracePt t="96773" x="1876425" y="3490913"/>
          <p14:tracePt t="96782" x="1914525" y="3490913"/>
          <p14:tracePt t="96790" x="2101850" y="3479800"/>
          <p14:tracePt t="96797" x="2227263" y="3479800"/>
          <p14:tracePt t="96806" x="2327275" y="3454400"/>
          <p14:tracePt t="96815" x="2414588" y="3429000"/>
          <p14:tracePt t="96821" x="2489200" y="3403600"/>
          <p14:tracePt t="96830" x="2576513" y="3378200"/>
          <p14:tracePt t="96838" x="2601913" y="3367088"/>
          <p14:tracePt t="96846" x="2663825" y="3303588"/>
          <p14:tracePt t="96855" x="2727325" y="3278188"/>
          <p14:tracePt t="96862" x="2776538" y="3254375"/>
          <p14:tracePt t="96870" x="2776538" y="3241675"/>
          <p14:tracePt t="96878" x="2814638" y="3216275"/>
          <p14:tracePt t="96899" x="2889250" y="3116263"/>
          <p14:tracePt t="96902" x="2940050" y="3090863"/>
          <p14:tracePt t="96909" x="2989263" y="3065463"/>
          <p14:tracePt t="96919" x="3014663" y="3028950"/>
          <p14:tracePt t="96926" x="3052763" y="3016250"/>
          <p14:tracePt t="96934" x="3076575" y="2978150"/>
          <p14:tracePt t="96951" x="3089275" y="2965450"/>
          <p14:tracePt t="96958" x="3101975" y="2952750"/>
          <p14:tracePt t="96973" x="3127375" y="2941638"/>
          <p14:tracePt t="96982" x="3127375" y="2916238"/>
          <p14:tracePt t="96990" x="3140075" y="2903538"/>
          <p14:tracePt t="96998" x="3152775" y="2890838"/>
          <p14:tracePt t="97006" x="3165475" y="2852738"/>
          <p14:tracePt t="97015" x="3165475" y="2840038"/>
          <p14:tracePt t="97023" x="3165475" y="2828925"/>
          <p14:tracePt t="97030" x="3214688" y="2765425"/>
          <p14:tracePt t="97045" x="3214688" y="2703513"/>
          <p14:tracePt t="97054" x="3214688" y="2652713"/>
          <p14:tracePt t="97062" x="3214688" y="2640013"/>
          <p14:tracePt t="97069" x="3214688" y="2616200"/>
          <p14:tracePt t="97077" x="3214688" y="2590800"/>
          <p14:tracePt t="97086" x="3165475" y="2527300"/>
          <p14:tracePt t="97094" x="3140075" y="2465388"/>
          <p14:tracePt t="97102" x="3127375" y="2452688"/>
          <p14:tracePt t="97109" x="3101975" y="2414588"/>
          <p14:tracePt t="97117" x="3065463" y="2365375"/>
          <p14:tracePt t="97128" x="3040063" y="2339975"/>
          <p14:tracePt t="97133" x="3040063" y="2327275"/>
          <p14:tracePt t="97144" x="3027363" y="2290763"/>
          <p14:tracePt t="97149" x="3014663" y="2252663"/>
          <p14:tracePt t="97158" x="3014663" y="2239963"/>
          <p14:tracePt t="97166" x="3014663" y="2227263"/>
          <p14:tracePt t="97174" x="3014663" y="2214563"/>
          <p14:tracePt t="97182" x="3001963" y="2214563"/>
          <p14:tracePt t="97206" x="3001963" y="2201863"/>
          <p14:tracePt t="97382" x="2989263" y="2227263"/>
          <p14:tracePt t="97390" x="2989263" y="2314575"/>
          <p14:tracePt t="97397" x="2976563" y="2403475"/>
          <p14:tracePt t="97406" x="2927350" y="2578100"/>
          <p14:tracePt t="97414" x="2927350" y="2678113"/>
          <p14:tracePt t="97422" x="2927350" y="2828925"/>
          <p14:tracePt t="97429" x="2927350" y="3003550"/>
          <p14:tracePt t="97440" x="2927350" y="3090863"/>
          <p14:tracePt t="97446" x="2927350" y="3141663"/>
          <p14:tracePt t="97454" x="2927350" y="3178175"/>
          <p14:tracePt t="97462" x="2927350" y="3203575"/>
          <p14:tracePt t="97469" x="2927350" y="3228975"/>
          <p14:tracePt t="97477" x="2927350" y="3241675"/>
          <p14:tracePt t="97486" x="2927350" y="3290888"/>
          <p14:tracePt t="97493" x="2927350" y="3316288"/>
          <p14:tracePt t="97502" x="2927350" y="3367088"/>
          <p14:tracePt t="97518" x="2927350" y="3390900"/>
          <p14:tracePt t="97525" x="2927350" y="3416300"/>
          <p14:tracePt t="97545" x="2927350" y="3441700"/>
          <p14:tracePt t="97550" x="2927350" y="3467100"/>
          <p14:tracePt t="97557" x="2927350" y="3479800"/>
          <p14:tracePt t="97565" x="2927350" y="3503613"/>
          <p14:tracePt t="97574" x="2927350" y="3516313"/>
          <p14:tracePt t="97582" x="2927350" y="3529013"/>
          <p14:tracePt t="97589" x="2927350" y="3541713"/>
          <p14:tracePt t="97597" x="2927350" y="3554413"/>
          <p14:tracePt t="97638" x="2927350" y="3567113"/>
          <p14:tracePt t="97662" x="2927350" y="3579813"/>
          <p14:tracePt t="97853" x="2927350" y="3567113"/>
          <p14:tracePt t="97861" x="2927350" y="3516313"/>
          <p14:tracePt t="97869" x="2963863" y="3454400"/>
          <p14:tracePt t="97877" x="2989263" y="3441700"/>
          <p14:tracePt t="97885" x="3040063" y="3390900"/>
          <p14:tracePt t="97893" x="3052763" y="3378200"/>
          <p14:tracePt t="97901" x="3076575" y="3341688"/>
          <p14:tracePt t="97909" x="3089275" y="3328988"/>
          <p14:tracePt t="97920" x="3101975" y="3316288"/>
          <p14:tracePt t="97925" x="3114675" y="3303588"/>
          <p14:tracePt t="97934" x="3114675" y="3290888"/>
          <p14:tracePt t="97949" x="3114675" y="3278188"/>
          <p14:tracePt t="97974" x="3114675" y="3267075"/>
          <p14:tracePt t="97982" x="3114675" y="3254375"/>
          <p14:tracePt t="98014" x="3101975" y="3241675"/>
          <p14:tracePt t="98024" x="3076575" y="3216275"/>
          <p14:tracePt t="98029" x="3027363" y="3178175"/>
          <p14:tracePt t="98038" x="2963863" y="3154363"/>
          <p14:tracePt t="98046" x="2876550" y="3116263"/>
          <p14:tracePt t="98054" x="2814638" y="3065463"/>
          <p14:tracePt t="98062" x="2763838" y="3054350"/>
          <p14:tracePt t="98070" x="2701925" y="3016250"/>
          <p14:tracePt t="98077" x="2663825" y="3003550"/>
          <p14:tracePt t="98086" x="2627313" y="2990850"/>
          <p14:tracePt t="98093" x="2614613" y="2990850"/>
          <p14:tracePt t="98110" x="2601913" y="2990850"/>
          <p14:tracePt t="98117" x="2589213" y="2990850"/>
          <p14:tracePt t="98134" x="2576513" y="2990850"/>
          <p14:tracePt t="98149" x="2563813" y="2990850"/>
          <p14:tracePt t="98166" x="2551113" y="2990850"/>
          <p14:tracePt t="98191" x="2527300" y="2990850"/>
          <p14:tracePt t="98198" x="2527300" y="3003550"/>
          <p14:tracePt t="98206" x="2514600" y="3016250"/>
          <p14:tracePt t="98231" x="2514600" y="3028950"/>
          <p14:tracePt t="98237" x="2501900" y="3028950"/>
          <p14:tracePt t="98247" x="2501900" y="3054350"/>
          <p14:tracePt t="98253" x="2489200" y="3054350"/>
          <p14:tracePt t="98262" x="2476500" y="3054350"/>
          <p14:tracePt t="98270" x="2476500" y="3065463"/>
          <p14:tracePt t="98277" x="2463800" y="3090863"/>
          <p14:tracePt t="98285" x="2451100" y="3090863"/>
          <p14:tracePt t="98295" x="2451100" y="3103563"/>
          <p14:tracePt t="98301" x="2451100" y="3116263"/>
          <p14:tracePt t="98310" x="2439988" y="3128963"/>
          <p14:tracePt t="98317" x="2439988" y="3141663"/>
          <p14:tracePt t="98325" x="2439988" y="3154363"/>
          <p14:tracePt t="98336" x="2439988" y="3165475"/>
          <p14:tracePt t="98350" x="2439988" y="3178175"/>
          <p14:tracePt t="98357" x="2439988" y="3203575"/>
          <p14:tracePt t="98366" x="2439988" y="3216275"/>
          <p14:tracePt t="98375" x="2439988" y="3278188"/>
          <p14:tracePt t="98381" x="2451100" y="3328988"/>
          <p14:tracePt t="98391" x="2463800" y="3354388"/>
          <p14:tracePt t="98398" x="2476500" y="3378200"/>
          <p14:tracePt t="98406" x="2489200" y="3467100"/>
          <p14:tracePt t="98414" x="2489200" y="3479800"/>
          <p14:tracePt t="98422" x="2514600" y="3503613"/>
          <p14:tracePt t="98430" x="2514600" y="3516313"/>
          <p14:tracePt t="98440" x="2527300" y="3516313"/>
          <p14:tracePt t="98445" x="2540000" y="3541713"/>
          <p14:tracePt t="98454" x="2540000" y="3554413"/>
          <p14:tracePt t="98461" x="2551113" y="3567113"/>
          <p14:tracePt t="98470" x="2576513" y="3579813"/>
          <p14:tracePt t="98478" x="2589213" y="3590925"/>
          <p14:tracePt t="98486" x="2614613" y="3616325"/>
          <p14:tracePt t="98494" x="2651125" y="3629025"/>
          <p14:tracePt t="98503" x="2663825" y="3641725"/>
          <p14:tracePt t="98509" x="2676525" y="3641725"/>
          <p14:tracePt t="98534" x="2689225" y="3641725"/>
          <p14:tracePt t="98550" x="2701925" y="3641725"/>
          <p14:tracePt t="98566" x="2714625" y="3641725"/>
          <p14:tracePt t="98573" x="2740025" y="3641725"/>
          <p14:tracePt t="98582" x="2752725" y="3641725"/>
          <p14:tracePt t="98590" x="2776538" y="3641725"/>
          <p14:tracePt t="98597" x="2789238" y="3641725"/>
          <p14:tracePt t="98614" x="2827338" y="3641725"/>
          <p14:tracePt t="98622" x="2852738" y="3641725"/>
          <p14:tracePt t="98630" x="2863850" y="3641725"/>
          <p14:tracePt t="98637" x="2889250" y="3641725"/>
          <p14:tracePt t="98649" x="2914650" y="3641725"/>
          <p14:tracePt t="98662" x="2940050" y="3641725"/>
          <p14:tracePt t="98669" x="2952750" y="3641725"/>
          <p14:tracePt t="98686" x="2963863" y="3641725"/>
          <p14:tracePt t="98711" x="2976563" y="3641725"/>
          <p14:tracePt t="98718" x="2989263" y="3641725"/>
          <p14:tracePt t="98727" x="3014663" y="3616325"/>
          <p14:tracePt t="98734" x="3014663" y="3603625"/>
          <p14:tracePt t="98753" x="3014663" y="3590925"/>
          <p14:tracePt t="98757" x="3027363" y="3579813"/>
          <p14:tracePt t="98766" x="3040063" y="3579813"/>
          <p14:tracePt t="98773" x="3052763" y="3567113"/>
          <p14:tracePt t="98782" x="3065463" y="3554413"/>
          <p14:tracePt t="98789" x="3076575" y="3529013"/>
          <p14:tracePt t="98798" x="3089275" y="3516313"/>
          <p14:tracePt t="98805" x="3089275" y="3503613"/>
          <p14:tracePt t="98816" x="3089275" y="3490913"/>
          <p14:tracePt t="98821" x="3089275" y="3479800"/>
          <p14:tracePt t="98845" x="3089275" y="3467100"/>
          <p14:tracePt t="98854" x="3089275" y="3454400"/>
          <p14:tracePt t="98861" x="3089275" y="3441700"/>
          <p14:tracePt t="98887" x="3089275" y="3429000"/>
          <p14:tracePt t="98901" x="3089275" y="3416300"/>
          <p14:tracePt t="98909" x="3089275" y="3403600"/>
          <p14:tracePt t="98920" x="3089275" y="3390900"/>
          <p14:tracePt t="98934" x="3089275" y="3378200"/>
          <p14:tracePt t="98959" x="3089275" y="3367088"/>
          <p14:tracePt t="98966" x="3076575" y="3367088"/>
          <p14:tracePt t="98982" x="3065463" y="3354388"/>
          <p14:tracePt t="98990" x="3065463" y="3341688"/>
          <p14:tracePt t="99005" x="3065463" y="3328988"/>
          <p14:tracePt t="99024" x="3052763" y="3316288"/>
          <p14:tracePt t="99045" x="3040063" y="3303588"/>
          <p14:tracePt t="99054" x="3027363" y="3290888"/>
          <p14:tracePt t="99063" x="3027363" y="3278188"/>
          <p14:tracePt t="99069" x="2976563" y="3254375"/>
          <p14:tracePt t="99077" x="2927350" y="3203575"/>
          <p14:tracePt t="99086" x="2876550" y="3190875"/>
          <p14:tracePt t="99094" x="2852738" y="3178175"/>
          <p14:tracePt t="99102" x="2814638" y="3154363"/>
          <p14:tracePt t="99110" x="2789238" y="3154363"/>
          <p14:tracePt t="99128" x="2776538" y="3141663"/>
          <p14:tracePt t="99133" x="2763838" y="3141663"/>
          <p14:tracePt t="99142" x="2752725" y="3141663"/>
          <p14:tracePt t="99166" x="2740025" y="3141663"/>
          <p14:tracePt t="99173" x="2727325" y="3141663"/>
          <p14:tracePt t="99182" x="2714625" y="3141663"/>
          <p14:tracePt t="99206" x="2701925" y="3141663"/>
          <p14:tracePt t="99213" x="2689225" y="3141663"/>
          <p14:tracePt t="99232" x="2676525" y="3141663"/>
          <p14:tracePt t="99237" x="2663825" y="3141663"/>
          <p14:tracePt t="99246" x="2651125" y="3141663"/>
          <p14:tracePt t="99253" x="2640013" y="3141663"/>
          <p14:tracePt t="99262" x="2627313" y="3141663"/>
          <p14:tracePt t="99270" x="2614613" y="3141663"/>
          <p14:tracePt t="99277" x="2601913" y="3141663"/>
          <p14:tracePt t="99286" x="2589213" y="3141663"/>
          <p14:tracePt t="99296" x="2576513" y="3141663"/>
          <p14:tracePt t="99317" x="2563813" y="3141663"/>
          <p14:tracePt t="99337" x="2563813" y="3154363"/>
          <p14:tracePt t="99341" x="2563813" y="3165475"/>
          <p14:tracePt t="99350" x="2563813" y="3178175"/>
          <p14:tracePt t="99357" x="2551113" y="3178175"/>
          <p14:tracePt t="99366" x="2540000" y="3190875"/>
          <p14:tracePt t="99374" x="2540000" y="3203575"/>
          <p14:tracePt t="99389" x="2540000" y="3216275"/>
          <p14:tracePt t="99399" x="2527300" y="3267075"/>
          <p14:tracePt t="99406" x="2514600" y="3267075"/>
          <p14:tracePt t="99414" x="2514600" y="3278188"/>
          <p14:tracePt t="99421" x="2514600" y="3290888"/>
          <p14:tracePt t="99430" x="2501900" y="3290888"/>
          <p14:tracePt t="99440" x="2501900" y="3316288"/>
          <p14:tracePt t="99446" x="2501900" y="3328988"/>
          <p14:tracePt t="99462" x="2501900" y="3341688"/>
          <p14:tracePt t="99470" x="2501900" y="3367088"/>
          <p14:tracePt t="99478" x="2501900" y="3378200"/>
          <p14:tracePt t="99486" x="2501900" y="3416300"/>
          <p14:tracePt t="99494" x="2501900" y="3429000"/>
          <p14:tracePt t="99503" x="2501900" y="3441700"/>
          <p14:tracePt t="99510" x="2514600" y="3454400"/>
          <p14:tracePt t="99517" x="2527300" y="3479800"/>
          <p14:tracePt t="99526" x="2540000" y="3503613"/>
          <p14:tracePt t="99534" x="2563813" y="3541713"/>
          <p14:tracePt t="99545" x="2563813" y="3554413"/>
          <p14:tracePt t="99549" x="2576513" y="3567113"/>
          <p14:tracePt t="99558" x="2601913" y="3603625"/>
          <p14:tracePt t="99565" x="2614613" y="3616325"/>
          <p14:tracePt t="99574" x="2614613" y="3629025"/>
          <p14:tracePt t="99581" x="2614613" y="3654425"/>
          <p14:tracePt t="99589" x="2640013" y="3667125"/>
          <p14:tracePt t="99597" x="2640013" y="3679825"/>
          <p14:tracePt t="99608" x="2651125" y="3679825"/>
          <p14:tracePt t="99614" x="2651125" y="3692525"/>
          <p14:tracePt t="99622" x="2663825" y="3703638"/>
          <p14:tracePt t="99637" x="2689225" y="3703638"/>
          <p14:tracePt t="99649" x="2701925" y="3729038"/>
          <p14:tracePt t="99653" x="2740025" y="3754438"/>
          <p14:tracePt t="99662" x="2776538" y="3779838"/>
          <p14:tracePt t="99670" x="2789238" y="3792538"/>
          <p14:tracePt t="99677" x="2814638" y="3803650"/>
          <p14:tracePt t="99686" x="2827338" y="3803650"/>
          <p14:tracePt t="99694" x="2840038" y="3803650"/>
          <p14:tracePt t="99702" x="2852738" y="3803650"/>
          <p14:tracePt t="99711" x="2863850" y="3803650"/>
          <p14:tracePt t="99718" x="2889250" y="3803650"/>
          <p14:tracePt t="99726" x="2901950" y="3803650"/>
          <p14:tracePt t="99735" x="2914650" y="3803650"/>
          <p14:tracePt t="99752" x="2927350" y="3792538"/>
          <p14:tracePt t="99757" x="2952750" y="3779838"/>
          <p14:tracePt t="99766" x="2963863" y="3754438"/>
          <p14:tracePt t="99773" x="2963863" y="3741738"/>
          <p14:tracePt t="99783" x="2963863" y="3729038"/>
          <p14:tracePt t="99790" x="2963863" y="3716338"/>
          <p14:tracePt t="99797" x="2963863" y="3703638"/>
          <p14:tracePt t="99806" x="2963863" y="3692525"/>
          <p14:tracePt t="99822" x="2976563" y="3679825"/>
          <p14:tracePt t="99830" x="2976563" y="3667125"/>
          <p14:tracePt t="99846" x="2976563" y="3654425"/>
          <p14:tracePt t="99855" x="2989263" y="3641725"/>
          <p14:tracePt t="99861" x="2989263" y="3629025"/>
          <p14:tracePt t="99870" x="3001963" y="3629025"/>
          <p14:tracePt t="99886" x="3001963" y="3616325"/>
          <p14:tracePt t="99895" x="3001963" y="3603625"/>
          <p14:tracePt t="99921" x="3001963" y="3579813"/>
          <p14:tracePt t="99925" x="3001963" y="3567113"/>
          <p14:tracePt t="99942" x="3001963" y="3541713"/>
          <p14:tracePt t="99950" x="2989263" y="3503613"/>
          <p14:tracePt t="99958" x="2963863" y="3479800"/>
          <p14:tracePt t="99965" x="2927350" y="3454400"/>
          <p14:tracePt t="99974" x="2914650" y="3441700"/>
          <p14:tracePt t="99982" x="2852738" y="3390900"/>
          <p14:tracePt t="99990" x="2814638" y="3354388"/>
          <p14:tracePt t="99998" x="2789238" y="3316288"/>
          <p14:tracePt t="100006" x="2752725" y="3241675"/>
          <p14:tracePt t="100014" x="2714625" y="3178175"/>
          <p14:tracePt t="100023" x="2714625" y="3141663"/>
          <p14:tracePt t="100030" x="2714625" y="3116263"/>
          <p14:tracePt t="100038" x="2714625" y="3090863"/>
          <p14:tracePt t="100045" x="2727325" y="3054350"/>
          <p14:tracePt t="100054" x="2763838" y="3003550"/>
          <p14:tracePt t="100062" x="2801938" y="2952750"/>
          <p14:tracePt t="100070" x="2827338" y="2916238"/>
          <p14:tracePt t="100077" x="2852738" y="2878138"/>
          <p14:tracePt t="100086" x="2863850" y="2840038"/>
          <p14:tracePt t="100094" x="2876550" y="2840038"/>
          <p14:tracePt t="100102" x="2889250" y="2828925"/>
          <p14:tracePt t="100110" x="2889250" y="2816225"/>
          <p14:tracePt t="100117" x="2889250" y="2803525"/>
          <p14:tracePt t="100174" x="2889250" y="2790825"/>
          <p14:tracePt t="100182" x="2889250" y="2778125"/>
          <p14:tracePt t="100189" x="2889250" y="2765425"/>
          <p14:tracePt t="100207" x="2889250" y="2752725"/>
          <p14:tracePt t="100213" x="2889250" y="2740025"/>
          <p14:tracePt t="100222" x="2901950" y="2740025"/>
          <p14:tracePt t="100232" x="2901950" y="2728913"/>
          <p14:tracePt t="100237" x="2901950" y="2703513"/>
          <p14:tracePt t="100246" x="2914650" y="2690813"/>
          <p14:tracePt t="100253" x="2927350" y="2690813"/>
          <p14:tracePt t="100262" x="2927350" y="2678113"/>
          <p14:tracePt t="100270" x="2927350" y="2665413"/>
          <p14:tracePt t="100286" x="2940050" y="2665413"/>
          <p14:tracePt t="100295" x="2952750" y="2665413"/>
          <p14:tracePt t="100302" x="2952750" y="2652713"/>
          <p14:tracePt t="100310" x="2963863" y="2640013"/>
          <p14:tracePt t="100318" x="2976563" y="2603500"/>
          <p14:tracePt t="100326" x="3001963" y="2578100"/>
          <p14:tracePt t="100336" x="3027363" y="2552700"/>
          <p14:tracePt t="100341" x="3101975" y="2490788"/>
          <p14:tracePt t="100350" x="3140075" y="2478088"/>
          <p14:tracePt t="100357" x="3176588" y="2439988"/>
          <p14:tracePt t="100374" x="3189288" y="2427288"/>
          <p14:tracePt t="100383" x="3201988" y="2427288"/>
          <p14:tracePt t="100470" x="3201988" y="2414588"/>
          <p14:tracePt t="100477" x="3201988" y="2403475"/>
          <p14:tracePt t="100494" x="3201988" y="2378075"/>
          <p14:tracePt t="100502" x="3201988" y="2352675"/>
          <p14:tracePt t="100510" x="3201988" y="2339975"/>
          <p14:tracePt t="100517" x="3201988" y="2327275"/>
          <p14:tracePt t="100525" x="3214688" y="2314575"/>
          <p14:tracePt t="100533" x="3227388" y="2290763"/>
          <p14:tracePt t="100545" x="3227388" y="2239963"/>
          <p14:tracePt t="100549" x="3227388" y="2214563"/>
          <p14:tracePt t="100558" x="3240088" y="2178050"/>
          <p14:tracePt t="100783" x="3240088" y="2165350"/>
          <p14:tracePt t="100837" x="3240088" y="2152650"/>
          <p14:tracePt t="100957" x="3240088" y="2139950"/>
          <p14:tracePt t="101934" x="3227388" y="2139950"/>
          <p14:tracePt t="101958" x="3227388" y="2152650"/>
          <p14:tracePt t="101966" x="3227388" y="2165350"/>
          <p14:tracePt t="102326" x="3227388" y="2178050"/>
          <p14:tracePt t="102336" x="3252788" y="2201863"/>
          <p14:tracePt t="102341" x="3340100" y="2327275"/>
          <p14:tracePt t="102349" x="3389313" y="2352675"/>
          <p14:tracePt t="102357" x="3489325" y="2427288"/>
          <p14:tracePt t="102366" x="3540125" y="2490788"/>
          <p14:tracePt t="102374" x="3565525" y="2516188"/>
          <p14:tracePt t="102382" x="3627438" y="2552700"/>
          <p14:tracePt t="102390" x="3640138" y="2578100"/>
          <p14:tracePt t="102399" x="3640138" y="2590800"/>
          <p14:tracePt t="102406" x="3652838" y="2590800"/>
          <p14:tracePt t="102422" x="3665538" y="2603500"/>
          <p14:tracePt t="102430" x="3665538" y="2627313"/>
          <p14:tracePt t="102454" x="3678238" y="2640013"/>
          <p14:tracePt t="102461" x="3689350" y="2652713"/>
          <p14:tracePt t="102470" x="3702050" y="2678113"/>
          <p14:tracePt t="102477" x="3714750" y="2678113"/>
          <p14:tracePt t="102486" x="3727450" y="2690813"/>
          <p14:tracePt t="102494" x="3740150" y="2690813"/>
          <p14:tracePt t="102503" x="3752850" y="2716213"/>
          <p14:tracePt t="102509" x="3778250" y="2728913"/>
          <p14:tracePt t="102526" x="3802063" y="2740025"/>
          <p14:tracePt t="102534" x="3814763" y="2752725"/>
          <p14:tracePt t="102545" x="3827463" y="2752725"/>
          <p14:tracePt t="102549" x="3827463" y="2765425"/>
          <p14:tracePt t="102574" x="3840163" y="2765425"/>
          <p14:tracePt t="102622" x="3852863" y="2765425"/>
          <p14:tracePt t="102637" x="3865563" y="2765425"/>
          <p14:tracePt t="102648" x="3914775" y="2765425"/>
          <p14:tracePt t="102669" x="3927475" y="2765425"/>
          <p14:tracePt t="102687" x="3940175" y="2765425"/>
          <p14:tracePt t="102694" x="3952875" y="2765425"/>
          <p14:tracePt t="102702" x="3952875" y="2752725"/>
          <p14:tracePt t="102710" x="3965575" y="2740025"/>
          <p14:tracePt t="102717" x="3990975" y="2728913"/>
          <p14:tracePt t="102726" x="4014788" y="2703513"/>
          <p14:tracePt t="102734" x="4014788" y="2690813"/>
          <p14:tracePt t="102742" x="4027488" y="2690813"/>
          <p14:tracePt t="102752" x="4052888" y="2665413"/>
          <p14:tracePt t="102774" x="4052888" y="2652713"/>
          <p14:tracePt t="102782" x="4065588" y="2652713"/>
          <p14:tracePt t="102790" x="4065588" y="2640013"/>
          <p14:tracePt t="102815" x="4078288" y="2640013"/>
          <p14:tracePt t="102822" x="4078288" y="2627313"/>
          <p14:tracePt t="102830" x="4078288" y="2616200"/>
          <p14:tracePt t="102838" x="4090988" y="2616200"/>
          <p14:tracePt t="102846" x="4090988" y="2603500"/>
          <p14:tracePt t="102870" x="4090988" y="2590800"/>
          <p14:tracePt t="102878" x="4090988" y="2578100"/>
          <p14:tracePt t="102894" x="4090988" y="2565400"/>
          <p14:tracePt t="102919" x="4090988" y="2552700"/>
          <p14:tracePt t="102925" x="4090988" y="2540000"/>
          <p14:tracePt t="102941" x="4090988" y="2527300"/>
          <p14:tracePt t="102950" x="4090988" y="2516188"/>
          <p14:tracePt t="102957" x="4090988" y="2503488"/>
          <p14:tracePt t="102966" x="4078288" y="2503488"/>
          <p14:tracePt t="102974" x="4078288" y="2465388"/>
          <p14:tracePt t="102982" x="4065588" y="2452688"/>
          <p14:tracePt t="102998" x="4040188" y="2414588"/>
          <p14:tracePt t="103005" x="4027488" y="2414588"/>
          <p14:tracePt t="103014" x="4027488" y="2403475"/>
          <p14:tracePt t="103025" x="4014788" y="2403475"/>
          <p14:tracePt t="103029" x="4002088" y="2390775"/>
          <p14:tracePt t="103037" x="3990975" y="2365375"/>
          <p14:tracePt t="103045" x="3965575" y="2339975"/>
          <p14:tracePt t="103062" x="3965575" y="2327275"/>
          <p14:tracePt t="103078" x="3952875" y="2314575"/>
          <p14:tracePt t="103086" x="3940175" y="2314575"/>
          <p14:tracePt t="103094" x="3927475" y="2314575"/>
          <p14:tracePt t="103127" x="3902075" y="2303463"/>
          <p14:tracePt t="103134" x="3890963" y="2303463"/>
          <p14:tracePt t="103222" x="3878263" y="2303463"/>
          <p14:tracePt t="103247" x="3865563" y="2303463"/>
          <p14:tracePt t="103253" x="3852863" y="2303463"/>
          <p14:tracePt t="103262" x="3840163" y="2303463"/>
          <p14:tracePt t="103270" x="3765550" y="2339975"/>
          <p14:tracePt t="103277" x="3740150" y="2352675"/>
          <p14:tracePt t="103286" x="3727450" y="2390775"/>
          <p14:tracePt t="103294" x="3702050" y="2414588"/>
          <p14:tracePt t="103301" x="3678238" y="2427288"/>
          <p14:tracePt t="103310" x="3652838" y="2465388"/>
          <p14:tracePt t="103317" x="3640138" y="2490788"/>
          <p14:tracePt t="103326" x="3627438" y="2503488"/>
          <p14:tracePt t="103336" x="3627438" y="2516188"/>
          <p14:tracePt t="103342" x="3627438" y="2527300"/>
          <p14:tracePt t="103366" x="3627438" y="2540000"/>
          <p14:tracePt t="103374" x="3627438" y="2552700"/>
          <p14:tracePt t="103390" x="3627438" y="2565400"/>
          <p14:tracePt t="103399" x="3627438" y="2578100"/>
          <p14:tracePt t="103406" x="3627438" y="2603500"/>
          <p14:tracePt t="103414" x="3627438" y="2616200"/>
          <p14:tracePt t="103421" x="3627438" y="2627313"/>
          <p14:tracePt t="103430" x="3640138" y="2640013"/>
          <p14:tracePt t="103439" x="3640138" y="2652713"/>
          <p14:tracePt t="103453" x="3652838" y="2665413"/>
          <p14:tracePt t="103461" x="3665538" y="2690813"/>
          <p14:tracePt t="103470" x="3665538" y="2703513"/>
          <p14:tracePt t="103477" x="3678238" y="2716213"/>
          <p14:tracePt t="103485" x="3689350" y="2716213"/>
          <p14:tracePt t="103494" x="3702050" y="2728913"/>
          <p14:tracePt t="103502" x="3714750" y="2740025"/>
          <p14:tracePt t="103510" x="3727450" y="2740025"/>
          <p14:tracePt t="103517" x="3740150" y="2752725"/>
          <p14:tracePt t="103527" x="3740150" y="2765425"/>
          <p14:tracePt t="103535" x="3752850" y="2778125"/>
          <p14:tracePt t="103542" x="3765550" y="2778125"/>
          <p14:tracePt t="103549" x="3778250" y="2790825"/>
          <p14:tracePt t="103558" x="3778250" y="2803525"/>
          <p14:tracePt t="103565" x="3814763" y="2828925"/>
          <p14:tracePt t="103574" x="3827463" y="2828925"/>
          <p14:tracePt t="103582" x="3852863" y="2828925"/>
          <p14:tracePt t="103590" x="3865563" y="2828925"/>
          <p14:tracePt t="103597" x="3878263" y="2828925"/>
          <p14:tracePt t="103614" x="3902075" y="2828925"/>
          <p14:tracePt t="103622" x="3914775" y="2828925"/>
          <p14:tracePt t="103637" x="3927475" y="2828925"/>
          <p14:tracePt t="103646" x="3940175" y="2828925"/>
          <p14:tracePt t="103669" x="3952875" y="2828925"/>
          <p14:tracePt t="103677" x="3965575" y="2816225"/>
          <p14:tracePt t="103686" x="3965575" y="2803525"/>
          <p14:tracePt t="103693" x="3978275" y="2803525"/>
          <p14:tracePt t="103702" x="3978275" y="2790825"/>
          <p14:tracePt t="103711" x="3978275" y="2778125"/>
          <p14:tracePt t="103717" x="3990975" y="2765425"/>
          <p14:tracePt t="103726" x="4002088" y="2765425"/>
          <p14:tracePt t="103734" x="4014788" y="2765425"/>
          <p14:tracePt t="103741" x="4014788" y="2752725"/>
          <p14:tracePt t="103753" x="4014788" y="2740025"/>
          <p14:tracePt t="103766" x="4014788" y="2728913"/>
          <p14:tracePt t="103783" x="4027488" y="2728913"/>
          <p14:tracePt t="103789" x="4027488" y="2703513"/>
          <p14:tracePt t="103798" x="4040188" y="2703513"/>
          <p14:tracePt t="103805" x="4040188" y="2690813"/>
          <p14:tracePt t="103822" x="4040188" y="2678113"/>
          <p14:tracePt t="103830" x="4040188" y="2665413"/>
          <p14:tracePt t="103846" x="4040188" y="2652713"/>
          <p14:tracePt t="103862" x="4040188" y="2640013"/>
          <p14:tracePt t="103870" x="4040188" y="2627313"/>
          <p14:tracePt t="103886" x="4040188" y="2616200"/>
          <p14:tracePt t="103896" x="4040188" y="2603500"/>
          <p14:tracePt t="103921" x="4040188" y="2578100"/>
          <p14:tracePt t="103926" x="4040188" y="2565400"/>
          <p14:tracePt t="103934" x="4040188" y="2552700"/>
          <p14:tracePt t="103942" x="4040188" y="2527300"/>
          <p14:tracePt t="103950" x="4040188" y="2516188"/>
          <p14:tracePt t="103958" x="4027488" y="2503488"/>
          <p14:tracePt t="103966" x="4027488" y="2490788"/>
          <p14:tracePt t="103974" x="4027488" y="2478088"/>
          <p14:tracePt t="104006" x="4027488" y="2465388"/>
          <p14:tracePt t="104014" x="4014788" y="2465388"/>
          <p14:tracePt t="104030" x="4002088" y="2465388"/>
          <p14:tracePt t="104038" x="4002088" y="2452688"/>
          <p14:tracePt t="104046" x="3990975" y="2452688"/>
          <p14:tracePt t="104053" x="3990975" y="2439988"/>
          <p14:tracePt t="104069" x="3978275" y="2439988"/>
          <p14:tracePt t="104077" x="3978275" y="2427288"/>
          <p14:tracePt t="104086" x="3965575" y="2427288"/>
          <p14:tracePt t="104134" x="3952875" y="2427288"/>
          <p14:tracePt t="104213" x="3940175" y="2414588"/>
          <p14:tracePt t="104222" x="3878263" y="2403475"/>
          <p14:tracePt t="104286" x="3865563" y="2403475"/>
          <p14:tracePt t="104326" x="3852863" y="2403475"/>
          <p14:tracePt t="104526" x="3840163" y="2403475"/>
          <p14:tracePt t="104533" x="3840163" y="2427288"/>
          <p14:tracePt t="104544" x="3840163" y="2439988"/>
          <p14:tracePt t="104549" x="3814763" y="2439988"/>
          <p14:tracePt t="104558" x="3802063" y="2465388"/>
          <p14:tracePt t="104565" x="3802063" y="2478088"/>
          <p14:tracePt t="104582" x="3778250" y="2516188"/>
          <p14:tracePt t="104589" x="3765550" y="2540000"/>
          <p14:tracePt t="104597" x="3765550" y="2552700"/>
          <p14:tracePt t="104607" x="3752850" y="2578100"/>
          <p14:tracePt t="104614" x="3740150" y="2603500"/>
          <p14:tracePt t="104622" x="3727450" y="2652713"/>
          <p14:tracePt t="104630" x="3702050" y="2690813"/>
          <p14:tracePt t="104637" x="3678238" y="2740025"/>
          <p14:tracePt t="104648" x="3665538" y="2740025"/>
          <p14:tracePt t="104653" x="3652838" y="2752725"/>
          <p14:tracePt t="104662" x="3652838" y="2778125"/>
          <p14:tracePt t="104669" x="3640138" y="2803525"/>
          <p14:tracePt t="104677" x="3627438" y="2803525"/>
          <p14:tracePt t="104687" x="3602038" y="2828925"/>
          <p14:tracePt t="104694" x="3578225" y="2840038"/>
          <p14:tracePt t="104702" x="3552825" y="2878138"/>
          <p14:tracePt t="104711" x="3527425" y="2903538"/>
          <p14:tracePt t="104717" x="3514725" y="2916238"/>
          <p14:tracePt t="104725" x="3502025" y="2928938"/>
          <p14:tracePt t="104742" x="3489325" y="2941638"/>
          <p14:tracePt t="104753" x="3478213" y="2952750"/>
          <p14:tracePt t="104757" x="3465513" y="2965450"/>
          <p14:tracePt t="104766" x="3452813" y="2978150"/>
          <p14:tracePt t="104774" x="3440113" y="2990850"/>
          <p14:tracePt t="104782" x="3427413" y="3003550"/>
          <p14:tracePt t="104789" x="3414713" y="3003550"/>
          <p14:tracePt t="104799" x="3402013" y="3016250"/>
          <p14:tracePt t="104805" x="3376613" y="3028950"/>
          <p14:tracePt t="104815" x="3365500" y="3041650"/>
          <p14:tracePt t="104821" x="3340100" y="3041650"/>
          <p14:tracePt t="104829" x="3340100" y="3054350"/>
          <p14:tracePt t="104838" x="3302000" y="3078163"/>
          <p14:tracePt t="104845" x="3289300" y="3078163"/>
          <p14:tracePt t="104861" x="3276600" y="3078163"/>
          <p14:tracePt t="104869" x="3265488" y="3078163"/>
          <p14:tracePt t="104877" x="3252788" y="3078163"/>
          <p14:tracePt t="104901" x="3240088" y="3103563"/>
          <p14:tracePt t="104902" x="3214688" y="3128963"/>
          <p14:tracePt t="104926" x="3201988" y="3128963"/>
          <p14:tracePt t="104942" x="3189288" y="3128963"/>
          <p14:tracePt t="104950" x="3176588" y="3128963"/>
          <p14:tracePt t="104965" x="3176588" y="3141663"/>
          <p14:tracePt t="104974" x="3165475" y="3141663"/>
          <p14:tracePt t="104982" x="3165475" y="3154363"/>
          <p14:tracePt t="104989" x="3152775" y="3165475"/>
          <p14:tracePt t="105006" x="3152775" y="3178175"/>
          <p14:tracePt t="105014" x="3140075" y="3190875"/>
          <p14:tracePt t="105062" x="3140075" y="3203575"/>
          <p14:tracePt t="105352" x="3140075" y="3216275"/>
          <p14:tracePt t="105357" x="3152775" y="3216275"/>
          <p14:tracePt t="105366" x="3201988" y="3216275"/>
          <p14:tracePt t="105373" x="3227388" y="3216275"/>
          <p14:tracePt t="105382" x="3265488" y="3216275"/>
          <p14:tracePt t="105389" x="3327400" y="3216275"/>
          <p14:tracePt t="105398" x="3352800" y="3216275"/>
          <p14:tracePt t="105406" x="3376613" y="3216275"/>
          <p14:tracePt t="105415" x="3427413" y="3203575"/>
          <p14:tracePt t="105422" x="3465513" y="3203575"/>
          <p14:tracePt t="105430" x="3527425" y="3203575"/>
          <p14:tracePt t="105440" x="3640138" y="3165475"/>
          <p14:tracePt t="105445" x="3702050" y="3165475"/>
          <p14:tracePt t="105454" x="3727450" y="3165475"/>
          <p14:tracePt t="105461" x="3752850" y="3165475"/>
          <p14:tracePt t="105470" x="3802063" y="3154363"/>
          <p14:tracePt t="105478" x="3890963" y="3128963"/>
          <p14:tracePt t="105485" x="3927475" y="3116263"/>
          <p14:tracePt t="105494" x="3952875" y="3116263"/>
          <p14:tracePt t="105503" x="4014788" y="3090863"/>
          <p14:tracePt t="105510" x="4127500" y="3041650"/>
          <p14:tracePt t="105517" x="4214813" y="3028950"/>
          <p14:tracePt t="105527" x="4327525" y="2990850"/>
          <p14:tracePt t="105534" x="4403725" y="2952750"/>
          <p14:tracePt t="105544" x="4527550" y="2928938"/>
          <p14:tracePt t="105549" x="4616450" y="2928938"/>
          <p14:tracePt t="105558" x="4678363" y="2928938"/>
          <p14:tracePt t="105566" x="4791075" y="2928938"/>
          <p14:tracePt t="105574" x="4840288" y="2903538"/>
          <p14:tracePt t="105582" x="4929188" y="2903538"/>
          <p14:tracePt t="105590" x="5003800" y="2903538"/>
          <p14:tracePt t="105597" x="5103813" y="2890838"/>
          <p14:tracePt t="105608" x="5178425" y="2890838"/>
          <p14:tracePt t="105614" x="5229225" y="2878138"/>
          <p14:tracePt t="105622" x="5253038" y="2878138"/>
          <p14:tracePt t="105630" x="5329238" y="2852738"/>
          <p14:tracePt t="105637" x="5391150" y="2852738"/>
          <p14:tracePt t="105648" x="5441950" y="2852738"/>
          <p14:tracePt t="105653" x="5516563" y="2852738"/>
          <p14:tracePt t="105662" x="5603875" y="2852738"/>
          <p14:tracePt t="105670" x="5741988" y="2852738"/>
          <p14:tracePt t="105677" x="5816600" y="2852738"/>
          <p14:tracePt t="105687" x="5903913" y="2852738"/>
          <p14:tracePt t="105693" x="5978525" y="2852738"/>
          <p14:tracePt t="105702" x="5991225" y="2852738"/>
          <p14:tracePt t="105711" x="6016625" y="2852738"/>
          <p14:tracePt t="105718" x="6054725" y="2852738"/>
          <p14:tracePt t="105726" x="6078538" y="2852738"/>
          <p14:tracePt t="105734" x="6103938" y="2852738"/>
          <p14:tracePt t="105742" x="6129338" y="2852738"/>
          <p14:tracePt t="105757" x="6154738" y="2852738"/>
          <p14:tracePt t="105766" x="6167438" y="2852738"/>
          <p14:tracePt t="105782" x="6180138" y="2852738"/>
          <p14:tracePt t="105789" x="6203950" y="2852738"/>
          <p14:tracePt t="105806" x="6229350" y="2840038"/>
          <p14:tracePt t="105815" x="6242050" y="2840038"/>
          <p14:tracePt t="105822" x="6254750" y="2840038"/>
          <p14:tracePt t="105829" x="6280150" y="2828925"/>
          <p14:tracePt t="105838" x="6342063" y="2803525"/>
          <p14:tracePt t="105845" x="6429375" y="2803525"/>
          <p14:tracePt t="105853" x="6492875" y="2778125"/>
          <p14:tracePt t="105861" x="6580188" y="2765425"/>
          <p14:tracePt t="105869" x="6629400" y="2740025"/>
          <p14:tracePt t="105878" x="6680200" y="2728913"/>
          <p14:tracePt t="105886" x="6692900" y="2716213"/>
          <p14:tracePt t="105894" x="6692900" y="2703513"/>
          <p14:tracePt t="105903" x="6704013" y="2703513"/>
          <p14:tracePt t="105981" x="6716713" y="2703513"/>
          <p14:tracePt t="105989" x="6729413" y="2690813"/>
          <p14:tracePt t="105997" x="6742113" y="2665413"/>
          <p14:tracePt t="106005" x="6742113" y="2652713"/>
          <p14:tracePt t="106014" x="6754813" y="2640013"/>
          <p14:tracePt t="106024" x="6754813" y="2627313"/>
          <p14:tracePt t="106030" x="6767513" y="2627313"/>
          <p14:tracePt t="106037" x="6767513" y="2616200"/>
          <p14:tracePt t="106054" x="6780213" y="2616200"/>
          <p14:tracePt t="106064" x="6780213" y="2603500"/>
          <p14:tracePt t="106078" x="6780213" y="2590800"/>
          <p14:tracePt t="106117" x="6780213" y="2578100"/>
          <p14:tracePt t="106134" x="6792913" y="2578100"/>
          <p14:tracePt t="106141" x="6805613" y="2565400"/>
          <p14:tracePt t="106197" x="6805613" y="2552700"/>
          <p14:tracePt t="106229" x="6816725" y="2552700"/>
          <p14:tracePt t="106237" x="6816725" y="2540000"/>
          <p14:tracePt t="106245" x="6829425" y="2540000"/>
          <p14:tracePt t="106253" x="6842125" y="2527300"/>
          <p14:tracePt t="106270" x="6842125" y="2516188"/>
          <p14:tracePt t="106277" x="6854825" y="2516188"/>
          <p14:tracePt t="106286" x="6867525" y="2503488"/>
          <p14:tracePt t="106294" x="6880225" y="2490788"/>
          <p14:tracePt t="106302" x="6880225" y="2478088"/>
          <p14:tracePt t="106310" x="6892925" y="2478088"/>
          <p14:tracePt t="106318" x="6892925" y="2465388"/>
          <p14:tracePt t="106326" x="6905625" y="2452688"/>
          <p14:tracePt t="106341" x="6916738" y="2452688"/>
          <p14:tracePt t="106350" x="6916738" y="2439988"/>
          <p14:tracePt t="106357" x="6929438" y="2439988"/>
          <p14:tracePt t="106414" x="6942138" y="2427288"/>
          <p14:tracePt t="106422" x="6954838" y="2390775"/>
          <p14:tracePt t="106440" x="6954838" y="2378075"/>
          <p14:tracePt t="106445" x="6967538" y="2378075"/>
          <p14:tracePt t="106454" x="6967538" y="2365375"/>
          <p14:tracePt t="106462" x="6967538" y="2352675"/>
          <p14:tracePt t="106478" x="6967538" y="2339975"/>
          <p14:tracePt t="106502" x="6967538" y="2327275"/>
          <p14:tracePt t="106518" x="6967538" y="2314575"/>
          <p14:tracePt t="106544" x="6967538" y="2303463"/>
          <p14:tracePt t="106549" x="6967538" y="2290763"/>
          <p14:tracePt t="106582" x="6967538" y="2278063"/>
          <p14:tracePt t="106590" x="6967538" y="2265363"/>
          <p14:tracePt t="106597" x="6967538" y="2252663"/>
          <p14:tracePt t="106608" x="6942138" y="2239963"/>
          <p14:tracePt t="106614" x="6942138" y="2227263"/>
          <p14:tracePt t="106622" x="6929438" y="2227263"/>
          <p14:tracePt t="106629" x="6929438" y="2214563"/>
          <p14:tracePt t="106649" x="6916738" y="2214563"/>
          <p14:tracePt t="106653" x="6892925" y="2201863"/>
          <p14:tracePt t="106670" x="6892925" y="2190750"/>
          <p14:tracePt t="106677" x="6880225" y="2190750"/>
          <p14:tracePt t="106688" x="6867525" y="2190750"/>
          <p14:tracePt t="106702" x="6854825" y="2190750"/>
          <p14:tracePt t="106757" x="6842125" y="2190750"/>
          <p14:tracePt t="106790" x="6829425" y="2190750"/>
          <p14:tracePt t="106797" x="6829425" y="2178050"/>
          <p14:tracePt t="106806" x="6780213" y="2178050"/>
          <p14:tracePt t="106815" x="6767513" y="2178050"/>
          <p14:tracePt t="106837" x="6754813" y="2178050"/>
          <p14:tracePt t="106847" x="6742113" y="2178050"/>
          <p14:tracePt t="106855" x="6729413" y="2178050"/>
          <p14:tracePt t="106870" x="6716713" y="2178050"/>
          <p14:tracePt t="106894" x="6704013" y="2178050"/>
          <p14:tracePt t="106934" x="6692900" y="2178050"/>
          <p14:tracePt t="106951" x="6680200" y="2178050"/>
          <p14:tracePt t="106958" x="6667500" y="2178050"/>
          <p14:tracePt t="106982" x="6654800" y="2178050"/>
          <p14:tracePt t="106990" x="6642100" y="2178050"/>
          <p14:tracePt t="106998" x="6629400" y="2178050"/>
          <p14:tracePt t="107006" x="6616700" y="2178050"/>
          <p14:tracePt t="107014" x="6580188" y="2178050"/>
          <p14:tracePt t="107030" x="6567488" y="2178050"/>
          <p14:tracePt t="107037" x="6554788" y="2178050"/>
          <p14:tracePt t="107045" x="6542088" y="2178050"/>
          <p14:tracePt t="107062" x="6516688" y="2178050"/>
          <p14:tracePt t="107069" x="6503988" y="2178050"/>
          <p14:tracePt t="107078" x="6480175" y="2190750"/>
          <p14:tracePt t="107086" x="6454775" y="2201863"/>
          <p14:tracePt t="107094" x="6442075" y="2214563"/>
          <p14:tracePt t="107102" x="6403975" y="2214563"/>
          <p14:tracePt t="107111" x="6380163" y="2214563"/>
          <p14:tracePt t="107117" x="6380163" y="2227263"/>
          <p14:tracePt t="107128" x="6342063" y="2239963"/>
          <p14:tracePt t="107133" x="6329363" y="2265363"/>
          <p14:tracePt t="107142" x="6316663" y="2278063"/>
          <p14:tracePt t="107150" x="6303963" y="2278063"/>
          <p14:tracePt t="107158" x="6291263" y="2278063"/>
          <p14:tracePt t="107166" x="6254750" y="2290763"/>
          <p14:tracePt t="107173" x="6203950" y="2352675"/>
          <p14:tracePt t="107190" x="6191250" y="2352675"/>
          <p14:tracePt t="107197" x="6180138" y="2365375"/>
          <p14:tracePt t="107206" x="6167438" y="2390775"/>
          <p14:tracePt t="107213" x="6154738" y="2390775"/>
          <p14:tracePt t="107222" x="6142038" y="2403475"/>
          <p14:tracePt t="107232" x="6129338" y="2414588"/>
          <p14:tracePt t="107246" x="6129338" y="2427288"/>
          <p14:tracePt t="107254" x="6116638" y="2427288"/>
          <p14:tracePt t="107262" x="6116638" y="2439988"/>
          <p14:tracePt t="107270" x="6103938" y="2465388"/>
          <p14:tracePt t="107278" x="6067425" y="2516188"/>
          <p14:tracePt t="107286" x="6067425" y="2552700"/>
          <p14:tracePt t="107295" x="6067425" y="2565400"/>
          <p14:tracePt t="107301" x="6042025" y="2652713"/>
          <p14:tracePt t="107310" x="6042025" y="2678113"/>
          <p14:tracePt t="107318" x="6016625" y="2728913"/>
          <p14:tracePt t="107326" x="6003925" y="2778125"/>
          <p14:tracePt t="107342" x="6003925" y="2816225"/>
          <p14:tracePt t="107350" x="6003925" y="2916238"/>
          <p14:tracePt t="107357" x="6003925" y="2928938"/>
          <p14:tracePt t="107365" x="6003925" y="3003550"/>
          <p14:tracePt t="107374" x="6016625" y="3128963"/>
          <p14:tracePt t="107381" x="6042025" y="3216275"/>
          <p14:tracePt t="107390" x="6054725" y="3267075"/>
          <p14:tracePt t="107399" x="6054725" y="3278188"/>
          <p14:tracePt t="107406" x="6054725" y="3303588"/>
          <p14:tracePt t="107414" x="6067425" y="3303588"/>
          <p14:tracePt t="107422" x="6078538" y="3316288"/>
          <p14:tracePt t="107429" x="6091238" y="3328988"/>
          <p14:tracePt t="107440" x="6091238" y="3341688"/>
          <p14:tracePt t="107445" x="6129338" y="3367088"/>
          <p14:tracePt t="107454" x="6154738" y="3378200"/>
          <p14:tracePt t="107461" x="6216650" y="3429000"/>
          <p14:tracePt t="107470" x="6229350" y="3429000"/>
          <p14:tracePt t="107477" x="6267450" y="3454400"/>
          <p14:tracePt t="107485" x="6291263" y="3490913"/>
          <p14:tracePt t="107493" x="6380163" y="3516313"/>
          <p14:tracePt t="107504" x="6429375" y="3541713"/>
          <p14:tracePt t="107509" x="6467475" y="3554413"/>
          <p14:tracePt t="107517" x="6492875" y="3567113"/>
          <p14:tracePt t="107526" x="6529388" y="3579813"/>
          <p14:tracePt t="107534" x="6567488" y="3590925"/>
          <p14:tracePt t="107549" x="6592888" y="3590925"/>
          <p14:tracePt t="107557" x="6604000" y="3590925"/>
          <p14:tracePt t="107565" x="6654800" y="3590925"/>
          <p14:tracePt t="107574" x="6742113" y="3590925"/>
          <p14:tracePt t="107582" x="6792913" y="3579813"/>
          <p14:tracePt t="107589" x="6905625" y="3554413"/>
          <p14:tracePt t="107597" x="6992938" y="3529013"/>
          <p14:tracePt t="107608" x="7118350" y="3490913"/>
          <p14:tracePt t="107622" x="7180263" y="3467100"/>
          <p14:tracePt t="107630" x="7229475" y="3416300"/>
          <p14:tracePt t="107637" x="7292975" y="3341688"/>
          <p14:tracePt t="107648" x="7329488" y="3303588"/>
          <p14:tracePt t="107653" x="7367588" y="3267075"/>
          <p14:tracePt t="107662" x="7392988" y="3216275"/>
          <p14:tracePt t="107670" x="7429500" y="3141663"/>
          <p14:tracePt t="107678" x="7454900" y="3090863"/>
          <p14:tracePt t="107685" x="7454900" y="3054350"/>
          <p14:tracePt t="107694" x="7454900" y="3028950"/>
          <p14:tracePt t="107702" x="7454900" y="3003550"/>
          <p14:tracePt t="107711" x="7454900" y="2941638"/>
          <p14:tracePt t="107717" x="7454900" y="2865438"/>
          <p14:tracePt t="107726" x="7454900" y="2828925"/>
          <p14:tracePt t="107733" x="7454900" y="2803525"/>
          <p14:tracePt t="107742" x="7454900" y="2765425"/>
          <p14:tracePt t="107757" x="7454900" y="2752725"/>
          <p14:tracePt t="107766" x="7454900" y="2728913"/>
          <p14:tracePt t="107782" x="7454900" y="2716213"/>
          <p14:tracePt t="107790" x="7454900" y="2703513"/>
          <p14:tracePt t="107797" x="7454900" y="2678113"/>
          <p14:tracePt t="107805" x="7454900" y="2652713"/>
          <p14:tracePt t="107815" x="7429500" y="2627313"/>
          <p14:tracePt t="107821" x="7418388" y="2590800"/>
          <p14:tracePt t="107830" x="7405688" y="2565400"/>
          <p14:tracePt t="107838" x="7380288" y="2527300"/>
          <p14:tracePt t="107846" x="7380288" y="2503488"/>
          <p14:tracePt t="107855" x="7367588" y="2478088"/>
          <p14:tracePt t="107862" x="7354888" y="2452688"/>
          <p14:tracePt t="107870" x="7329488" y="2439988"/>
          <p14:tracePt t="107878" x="7292975" y="2414588"/>
          <p14:tracePt t="107885" x="7254875" y="2378075"/>
          <p14:tracePt t="107895" x="7229475" y="2352675"/>
          <p14:tracePt t="107905" x="7180263" y="2327275"/>
          <p14:tracePt t="107909" x="7154863" y="2314575"/>
          <p14:tracePt t="107919" x="7092950" y="2290763"/>
          <p14:tracePt t="107926" x="7054850" y="2278063"/>
          <p14:tracePt t="107934" x="7029450" y="2252663"/>
          <p14:tracePt t="107941" x="7005638" y="2227263"/>
          <p14:tracePt t="107950" x="7005638" y="2214563"/>
          <p14:tracePt t="107958" x="6967538" y="2201863"/>
          <p14:tracePt t="107965" x="6916738" y="2165350"/>
          <p14:tracePt t="107974" x="6880225" y="2139950"/>
          <p14:tracePt t="107982" x="6805613" y="2089150"/>
          <p14:tracePt t="107989" x="6780213" y="2078038"/>
          <p14:tracePt t="107997" x="6742113" y="2052638"/>
          <p14:tracePt t="108006" x="6716713" y="2039938"/>
          <p14:tracePt t="108014" x="6680200" y="2014538"/>
          <p14:tracePt t="108024" x="6667500" y="1989138"/>
          <p14:tracePt t="108031" x="6642100" y="1965325"/>
          <p14:tracePt t="108037" x="6629400" y="1965325"/>
          <p14:tracePt t="108045" x="6604000" y="1952625"/>
          <p14:tracePt t="108054" x="6592888" y="1952625"/>
          <p14:tracePt t="108062" x="6580188" y="1952625"/>
          <p14:tracePt t="108077" x="6567488" y="1952625"/>
          <p14:tracePt t="108086" x="6554788" y="1952625"/>
          <p14:tracePt t="108102" x="6542088" y="1952625"/>
          <p14:tracePt t="108109" x="6529388" y="1952625"/>
          <p14:tracePt t="108117" x="6516688" y="1952625"/>
          <p14:tracePt t="108128" x="6503988" y="1952625"/>
          <p14:tracePt t="108133" x="6480175" y="1952625"/>
          <p14:tracePt t="108141" x="6416675" y="1952625"/>
          <p14:tracePt t="108150" x="6403975" y="1965325"/>
          <p14:tracePt t="108157" x="6391275" y="1978025"/>
          <p14:tracePt t="108166" x="6354763" y="1989138"/>
          <p14:tracePt t="108173" x="6316663" y="2014538"/>
          <p14:tracePt t="108182" x="6291263" y="2014538"/>
          <p14:tracePt t="108190" x="6229350" y="2078038"/>
          <p14:tracePt t="108197" x="6180138" y="2089150"/>
          <p14:tracePt t="108206" x="6154738" y="2114550"/>
          <p14:tracePt t="108215" x="6129338" y="2127250"/>
          <p14:tracePt t="108222" x="6091238" y="2152650"/>
          <p14:tracePt t="108237" x="6078538" y="2165350"/>
          <p14:tracePt t="108246" x="6054725" y="2201863"/>
          <p14:tracePt t="108253" x="6003925" y="2239963"/>
          <p14:tracePt t="108263" x="5954713" y="2314575"/>
          <p14:tracePt t="108270" x="5916613" y="2352675"/>
          <p14:tracePt t="108278" x="5903913" y="2378075"/>
          <p14:tracePt t="108286" x="5867400" y="2414588"/>
          <p14:tracePt t="108295" x="5842000" y="2478088"/>
          <p14:tracePt t="108301" x="5803900" y="2527300"/>
          <p14:tracePt t="108310" x="5791200" y="2540000"/>
          <p14:tracePt t="108318" x="5767388" y="2590800"/>
          <p14:tracePt t="108326" x="5767388" y="2627313"/>
          <p14:tracePt t="108336" x="5729288" y="2703513"/>
          <p14:tracePt t="108341" x="5703888" y="2740025"/>
          <p14:tracePt t="108349" x="5703888" y="2828925"/>
          <p14:tracePt t="108357" x="5691188" y="2890838"/>
          <p14:tracePt t="108365" x="5691188" y="2952750"/>
          <p14:tracePt t="108374" x="5691188" y="3041650"/>
          <p14:tracePt t="108381" x="5691188" y="3078163"/>
          <p14:tracePt t="108390" x="5691188" y="3141663"/>
          <p14:tracePt t="108398" x="5729288" y="3254375"/>
          <p14:tracePt t="108406" x="5754688" y="3328988"/>
          <p14:tracePt t="108413" x="5778500" y="3378200"/>
          <p14:tracePt t="108422" x="5816600" y="3441700"/>
          <p14:tracePt t="108430" x="5854700" y="3490913"/>
          <p14:tracePt t="108440" x="5867400" y="3541713"/>
          <p14:tracePt t="108445" x="5891213" y="3590925"/>
          <p14:tracePt t="108454" x="5903913" y="3616325"/>
          <p14:tracePt t="108461" x="5916613" y="3641725"/>
          <p14:tracePt t="108470" x="5942013" y="3667125"/>
          <p14:tracePt t="108486" x="5954713" y="3692525"/>
          <p14:tracePt t="108494" x="5978525" y="3716338"/>
          <p14:tracePt t="108509" x="5991225" y="3729038"/>
          <p14:tracePt t="108517" x="5991225" y="3741738"/>
          <p14:tracePt t="108526" x="6016625" y="3741738"/>
          <p14:tracePt t="108534" x="6029325" y="3754438"/>
          <p14:tracePt t="108545" x="6042025" y="3754438"/>
          <p14:tracePt t="108550" x="6078538" y="3792538"/>
          <p14:tracePt t="108557" x="6142038" y="3841750"/>
          <p14:tracePt t="108565" x="6167438" y="3854450"/>
          <p14:tracePt t="108574" x="6242050" y="3879850"/>
          <p14:tracePt t="108582" x="6329363" y="3879850"/>
          <p14:tracePt t="108589" x="6380163" y="3879850"/>
          <p14:tracePt t="108597" x="6391275" y="3879850"/>
          <p14:tracePt t="108607" x="6480175" y="3879850"/>
          <p14:tracePt t="108614" x="6567488" y="3879850"/>
          <p14:tracePt t="108622" x="6654800" y="3879850"/>
          <p14:tracePt t="108630" x="6729413" y="3841750"/>
          <p14:tracePt t="108637" x="6780213" y="3829050"/>
          <p14:tracePt t="108648" x="6805613" y="3803650"/>
          <p14:tracePt t="108653" x="6867525" y="3754438"/>
          <p14:tracePt t="108662" x="6905625" y="3703638"/>
          <p14:tracePt t="108670" x="6942138" y="3641725"/>
          <p14:tracePt t="108677" x="6992938" y="3590925"/>
          <p14:tracePt t="108686" x="7029450" y="3529013"/>
          <p14:tracePt t="108695" x="7054850" y="3490913"/>
          <p14:tracePt t="108701" x="7105650" y="3454400"/>
          <p14:tracePt t="108711" x="7142163" y="3416300"/>
          <p14:tracePt t="108717" x="7192963" y="3367088"/>
          <p14:tracePt t="108727" x="7192963" y="3328988"/>
          <p14:tracePt t="108734" x="7218363" y="3290888"/>
          <p14:tracePt t="108742" x="7218363" y="3278188"/>
          <p14:tracePt t="108752" x="7254875" y="3241675"/>
          <p14:tracePt t="108757" x="7267575" y="3216275"/>
          <p14:tracePt t="108765" x="7280275" y="3190875"/>
          <p14:tracePt t="108773" x="7280275" y="3178175"/>
          <p14:tracePt t="108782" x="7292975" y="3154363"/>
          <p14:tracePt t="108790" x="7305675" y="3078163"/>
          <p14:tracePt t="108798" x="7318375" y="3041650"/>
          <p14:tracePt t="108806" x="7318375" y="2965450"/>
          <p14:tracePt t="108815" x="7318375" y="2952750"/>
          <p14:tracePt t="108821" x="7318375" y="2903538"/>
          <p14:tracePt t="108830" x="7318375" y="2840038"/>
          <p14:tracePt t="108839" x="7318375" y="2803525"/>
          <p14:tracePt t="108846" x="7292975" y="2778125"/>
          <p14:tracePt t="108855" x="7292975" y="2740025"/>
          <p14:tracePt t="108861" x="7292975" y="2728913"/>
          <p14:tracePt t="108871" x="7292975" y="2703513"/>
          <p14:tracePt t="108878" x="7280275" y="2690813"/>
          <p14:tracePt t="108887" x="7267575" y="2640013"/>
          <p14:tracePt t="108893" x="7267575" y="2603500"/>
          <p14:tracePt t="108904" x="7254875" y="2603500"/>
          <p14:tracePt t="108920" x="7154863" y="2478088"/>
          <p14:tracePt t="108926" x="7080250" y="2378075"/>
          <p14:tracePt t="108934" x="7016750" y="2327275"/>
          <p14:tracePt t="108942" x="6992938" y="2303463"/>
          <p14:tracePt t="108949" x="6954838" y="2252663"/>
          <p14:tracePt t="108958" x="6916738" y="2190750"/>
          <p14:tracePt t="108965" x="6905625" y="2190750"/>
          <p14:tracePt t="108974" x="6892925" y="2190750"/>
          <p14:tracePt t="108983" x="6892925" y="2178050"/>
          <p14:tracePt t="108989" x="6842125" y="2152650"/>
          <p14:tracePt t="108997" x="6829425" y="2139950"/>
          <p14:tracePt t="109005" x="6816725" y="2127250"/>
          <p14:tracePt t="109014" x="6780213" y="2114550"/>
          <p14:tracePt t="109025" x="6767513" y="2114550"/>
          <p14:tracePt t="109029" x="6754813" y="2114550"/>
          <p14:tracePt t="109037" x="6754813" y="2101850"/>
          <p14:tracePt t="109045" x="6716713" y="2101850"/>
          <p14:tracePt t="109063" x="6704013" y="2101850"/>
          <p14:tracePt t="109078" x="6692900" y="2101850"/>
          <p14:tracePt t="109095" x="6680200" y="2101850"/>
          <p14:tracePt t="109102" x="6680200" y="2089150"/>
          <p14:tracePt t="109127" x="6667500" y="2089150"/>
          <p14:tracePt t="109133" x="6654800" y="2089150"/>
          <p14:tracePt t="109142" x="6642100" y="2089150"/>
          <p14:tracePt t="109150" x="6616700" y="2089150"/>
          <p14:tracePt t="109158" x="6604000" y="2089150"/>
          <p14:tracePt t="109174" x="6592888" y="2089150"/>
          <p14:tracePt t="109182" x="6580188" y="2089150"/>
          <p14:tracePt t="109190" x="6567488" y="2089150"/>
          <p14:tracePt t="109206" x="6567488" y="2101850"/>
          <p14:tracePt t="109213" x="6542088" y="2101850"/>
          <p14:tracePt t="109233" x="6503988" y="2139950"/>
          <p14:tracePt t="109237" x="6480175" y="2165350"/>
          <p14:tracePt t="109247" x="6416675" y="2190750"/>
          <p14:tracePt t="109253" x="6367463" y="2214563"/>
          <p14:tracePt t="109262" x="6316663" y="2252663"/>
          <p14:tracePt t="109270" x="6267450" y="2290763"/>
          <p14:tracePt t="109279" x="6191250" y="2327275"/>
          <p14:tracePt t="109286" x="6116638" y="2378075"/>
          <p14:tracePt t="109296" x="6091238" y="2403475"/>
          <p14:tracePt t="109301" x="6016625" y="2439988"/>
          <p14:tracePt t="109310" x="5991225" y="2465388"/>
          <p14:tracePt t="109317" x="5978525" y="2478088"/>
          <p14:tracePt t="109326" x="5954713" y="2478088"/>
          <p14:tracePt t="109335" x="5903913" y="2503488"/>
          <p14:tracePt t="109341" x="5891213" y="2516188"/>
          <p14:tracePt t="109350" x="5891213" y="2527300"/>
          <p14:tracePt t="109357" x="5878513" y="2527300"/>
          <p14:tracePt t="109366" x="5878513" y="2540000"/>
          <p14:tracePt t="109382" x="5878513" y="2552700"/>
          <p14:tracePt t="109389" x="5867400" y="2578100"/>
          <p14:tracePt t="109398" x="5854700" y="2590800"/>
          <p14:tracePt t="109406" x="5829300" y="2627313"/>
          <p14:tracePt t="109414" x="5816600" y="2678113"/>
          <p14:tracePt t="109423" x="5791200" y="2752725"/>
          <p14:tracePt t="109430" x="5778500" y="2840038"/>
          <p14:tracePt t="109441" x="5778500" y="2903538"/>
          <p14:tracePt t="109445" x="5754688" y="3016250"/>
          <p14:tracePt t="109454" x="5754688" y="3041650"/>
          <p14:tracePt t="109461" x="5754688" y="3141663"/>
          <p14:tracePt t="109470" x="5754688" y="3190875"/>
          <p14:tracePt t="109478" x="5754688" y="3254375"/>
          <p14:tracePt t="109486" x="5754688" y="3303588"/>
          <p14:tracePt t="109494" x="5754688" y="3354388"/>
          <p14:tracePt t="109503" x="5754688" y="3367088"/>
          <p14:tracePt t="109510" x="5754688" y="3390900"/>
          <p14:tracePt t="109517" x="5767388" y="3441700"/>
          <p14:tracePt t="109525" x="5778500" y="3467100"/>
          <p14:tracePt t="109534" x="5816600" y="3516313"/>
          <p14:tracePt t="109545" x="5816600" y="3541713"/>
          <p14:tracePt t="109549" x="5842000" y="3567113"/>
          <p14:tracePt t="109557" x="5878513" y="3603625"/>
          <p14:tracePt t="109565" x="5903913" y="3629025"/>
          <p14:tracePt t="109574" x="5916613" y="3641725"/>
          <p14:tracePt t="109582" x="5929313" y="3654425"/>
          <p14:tracePt t="109589" x="5942013" y="3654425"/>
          <p14:tracePt t="109597" x="5991225" y="3703638"/>
          <p14:tracePt t="109607" x="6054725" y="3767138"/>
          <p14:tracePt t="109613" x="6078538" y="3792538"/>
          <p14:tracePt t="109622" x="6167438" y="3816350"/>
          <p14:tracePt t="109630" x="6242050" y="3841750"/>
          <p14:tracePt t="109637" x="6380163" y="3916363"/>
          <p14:tracePt t="109648" x="6480175" y="3979863"/>
          <p14:tracePt t="109653" x="6567488" y="4005263"/>
          <p14:tracePt t="109662" x="6654800" y="4041775"/>
          <p14:tracePt t="109670" x="6754813" y="4067175"/>
          <p14:tracePt t="109677" x="6854825" y="4092575"/>
          <p14:tracePt t="109686" x="6942138" y="4092575"/>
          <p14:tracePt t="109694" x="7080250" y="4092575"/>
          <p14:tracePt t="109702" x="7167563" y="4079875"/>
          <p14:tracePt t="109711" x="7280275" y="4067175"/>
          <p14:tracePt t="109717" x="7329488" y="4041775"/>
          <p14:tracePt t="109726" x="7354888" y="4017963"/>
          <p14:tracePt t="109733" x="7392988" y="3954463"/>
          <p14:tracePt t="109742" x="7392988" y="3929063"/>
          <p14:tracePt t="109753" x="7405688" y="3879850"/>
          <p14:tracePt t="109757" x="7418388" y="3816350"/>
          <p14:tracePt t="109766" x="7418388" y="3729038"/>
          <p14:tracePt t="109773" x="7418388" y="3692525"/>
          <p14:tracePt t="109781" x="7418388" y="3667125"/>
          <p14:tracePt t="109790" x="7418388" y="3654425"/>
          <p14:tracePt t="109797" x="7418388" y="3641725"/>
          <p14:tracePt t="109807" x="7418388" y="3629025"/>
          <p14:tracePt t="109815" x="7418388" y="3616325"/>
          <p14:tracePt t="109829" x="7418388" y="3590925"/>
          <p14:tracePt t="109837" x="7418388" y="3554413"/>
          <p14:tracePt t="109846" x="7429500" y="3490913"/>
          <p14:tracePt t="109855" x="7493000" y="3416300"/>
          <p14:tracePt t="109861" x="7518400" y="3390900"/>
          <p14:tracePt t="109870" x="7580313" y="3367088"/>
          <p14:tracePt t="109880" x="7680325" y="3267075"/>
          <p14:tracePt t="109886" x="7854950" y="3154363"/>
          <p14:tracePt t="109894" x="8043863" y="3054350"/>
          <p14:tracePt t="109903" x="8156575" y="3003550"/>
          <p14:tracePt t="109909" x="8331200" y="2890838"/>
          <p14:tracePt t="109920" x="8431213" y="2852738"/>
          <p14:tracePt t="109925" x="8518525" y="2765425"/>
          <p14:tracePt t="109934" x="8580438" y="2703513"/>
          <p14:tracePt t="109941" x="8643938" y="2616200"/>
          <p14:tracePt t="109950" x="8680450" y="2516188"/>
          <p14:tracePt t="109957" x="8705850" y="2465388"/>
          <p14:tracePt t="109967" x="8705850" y="2378075"/>
          <p14:tracePt t="109974" x="8705850" y="2252663"/>
          <p14:tracePt t="109982" x="8705850" y="2201863"/>
          <p14:tracePt t="109990" x="8705850" y="2127250"/>
          <p14:tracePt t="109998" x="8705850" y="2101850"/>
          <p14:tracePt t="110005" x="8705850" y="2078038"/>
          <p14:tracePt t="110024" x="8705850" y="2065338"/>
          <p14:tracePt t="110029" x="8705850" y="2052638"/>
          <p14:tracePt t="110037" x="8705850" y="2039938"/>
          <p14:tracePt t="110054" x="8705850" y="2027238"/>
          <p14:tracePt t="110062" x="8705850" y="2001838"/>
          <p14:tracePt t="110069" x="8705850" y="1989138"/>
          <p14:tracePt t="110077" x="8705850" y="1965325"/>
          <p14:tracePt t="110086" x="8705850" y="1939925"/>
          <p14:tracePt t="110093" x="8705850" y="1901825"/>
          <p14:tracePt t="110102" x="8705850" y="1889125"/>
          <p14:tracePt t="110109" x="8705850" y="1876425"/>
          <p14:tracePt t="110118" x="8705850" y="1865313"/>
          <p14:tracePt t="110128" x="8705850" y="1852613"/>
          <p14:tracePt t="110134" x="8705850" y="1839913"/>
          <p14:tracePt t="110141" x="8705850" y="1827213"/>
          <p14:tracePt t="110167" x="8705850" y="1814513"/>
          <p14:tracePt t="110182" x="8705850" y="1801813"/>
          <p14:tracePt t="110197" x="8705850" y="1789113"/>
          <p14:tracePt t="110222" x="8705850" y="1776413"/>
          <p14:tracePt t="110232" x="8705850" y="1765300"/>
          <p14:tracePt t="110246" x="8705850" y="1752600"/>
          <p14:tracePt t="110253" x="8705850" y="1739900"/>
          <p14:tracePt t="110262" x="8705850" y="1714500"/>
          <p14:tracePt t="110270" x="8705850" y="1701800"/>
          <p14:tracePt t="110277" x="8705850" y="1676400"/>
          <p14:tracePt t="110294" x="8705850" y="1639888"/>
          <p14:tracePt t="110302" x="8693150" y="1627188"/>
          <p14:tracePt t="110310" x="8669338" y="1589088"/>
          <p14:tracePt t="110318" x="8643938" y="1552575"/>
          <p14:tracePt t="110326" x="8618538" y="1501775"/>
          <p14:tracePt t="110336" x="8593138" y="1476375"/>
          <p14:tracePt t="110341" x="8569325" y="1439863"/>
          <p14:tracePt t="110351" x="8531225" y="1427163"/>
          <p14:tracePt t="110357" x="8531225" y="1414463"/>
          <p14:tracePt t="110367" x="8505825" y="1401763"/>
          <p14:tracePt t="110374" x="8493125" y="1401763"/>
          <p14:tracePt t="110390" x="8480425" y="1401763"/>
          <p14:tracePt t="110399" x="8469313" y="1401763"/>
          <p14:tracePt t="110414" x="8456613" y="1401763"/>
          <p14:tracePt t="110421" x="8443913" y="1389063"/>
          <p14:tracePt t="110430" x="8431213" y="1389063"/>
          <p14:tracePt t="110445" x="8418513" y="1389063"/>
          <p14:tracePt t="110454" x="8405813" y="1389063"/>
          <p14:tracePt t="110470" x="8393113" y="1389063"/>
          <p14:tracePt t="110486" x="8380413" y="1389063"/>
          <p14:tracePt t="110494" x="8367713" y="1389063"/>
          <p14:tracePt t="110504" x="8343900" y="1414463"/>
          <p14:tracePt t="110509" x="8318500" y="1414463"/>
          <p14:tracePt t="110518" x="8243888" y="1476375"/>
          <p14:tracePt t="110526" x="8156575" y="1527175"/>
          <p14:tracePt t="110534" x="8018463" y="1639888"/>
          <p14:tracePt t="110544" x="7893050" y="1714500"/>
          <p14:tracePt t="110549" x="7754938" y="1814513"/>
          <p14:tracePt t="110557" x="7593013" y="1965325"/>
          <p14:tracePt t="110565" x="7480300" y="2027238"/>
          <p14:tracePt t="110574" x="7342188" y="2165350"/>
          <p14:tracePt t="110582" x="7242175" y="2201863"/>
          <p14:tracePt t="110590" x="7092950" y="2303463"/>
          <p14:tracePt t="110597" x="6992938" y="2403475"/>
          <p14:tracePt t="110607" x="6916738" y="2465388"/>
          <p14:tracePt t="110613" x="6816725" y="2527300"/>
          <p14:tracePt t="110622" x="6754813" y="2603500"/>
          <p14:tracePt t="110630" x="6729413" y="2652713"/>
          <p14:tracePt t="110638" x="6716713" y="2752725"/>
          <p14:tracePt t="110646" x="6716713" y="2840038"/>
          <p14:tracePt t="110653" x="6716713" y="2916238"/>
          <p14:tracePt t="110661" x="6716713" y="2965450"/>
          <p14:tracePt t="110670" x="6716713" y="3054350"/>
          <p14:tracePt t="110678" x="6716713" y="3103563"/>
          <p14:tracePt t="110685" x="6716713" y="3154363"/>
          <p14:tracePt t="110694" x="6742113" y="3216275"/>
          <p14:tracePt t="110702" x="6767513" y="3254375"/>
          <p14:tracePt t="110711" x="6805613" y="3290888"/>
          <p14:tracePt t="110717" x="6816725" y="3341688"/>
          <p14:tracePt t="110727" x="6829425" y="3367088"/>
          <p14:tracePt t="110734" x="6842125" y="3403600"/>
          <p14:tracePt t="110752" x="6842125" y="3416300"/>
          <p14:tracePt t="110757" x="6867525" y="3429000"/>
          <p14:tracePt t="110766" x="6892925" y="3454400"/>
          <p14:tracePt t="110773" x="6929438" y="3490913"/>
          <p14:tracePt t="110782" x="6954838" y="3516313"/>
          <p14:tracePt t="110789" x="7016750" y="3567113"/>
          <p14:tracePt t="110798" x="7092950" y="3579813"/>
          <p14:tracePt t="110805" x="7192963" y="3641725"/>
          <p14:tracePt t="110816" x="7305675" y="3629025"/>
          <p14:tracePt t="110821" x="7418388" y="3641725"/>
          <p14:tracePt t="110830" x="7554913" y="3641725"/>
          <p14:tracePt t="110837" x="7693025" y="3641725"/>
          <p14:tracePt t="110846" x="7818438" y="3641725"/>
          <p14:tracePt t="110855" x="7967663" y="3641725"/>
          <p14:tracePt t="110862" x="8018463" y="3641725"/>
          <p14:tracePt t="110869" x="8167688" y="3641725"/>
          <p14:tracePt t="110878" x="8318500" y="3641725"/>
          <p14:tracePt t="110900" x="8469313" y="3641725"/>
          <p14:tracePt t="110902" x="8518525" y="3641725"/>
          <p14:tracePt t="110910" x="8569325" y="3629025"/>
          <p14:tracePt t="110920" x="8580438" y="3629025"/>
          <p14:tracePt t="110926" x="8593138" y="3616325"/>
          <p14:tracePt t="110934" x="8605838" y="3590925"/>
          <p14:tracePt t="110942" x="8643938" y="3541713"/>
          <p14:tracePt t="110949" x="8680450" y="3467100"/>
          <p14:tracePt t="110958" x="8705850" y="3378200"/>
          <p14:tracePt t="110966" x="8718550" y="3278188"/>
          <p14:tracePt t="110974" x="8718550" y="3190875"/>
          <p14:tracePt t="110982" x="8769350" y="3078163"/>
          <p14:tracePt t="110990" x="8805863" y="2928938"/>
          <p14:tracePt t="110997" x="8805863" y="2878138"/>
          <p14:tracePt t="111005" x="8818563" y="2765425"/>
          <p14:tracePt t="111014" x="8831263" y="2652713"/>
          <p14:tracePt t="111025" x="8856663" y="2565400"/>
          <p14:tracePt t="111029" x="8869363" y="2452688"/>
          <p14:tracePt t="111038" x="8869363" y="2403475"/>
          <p14:tracePt t="111045" x="8882063" y="2339975"/>
          <p14:tracePt t="111054" x="8882063" y="2314575"/>
          <p14:tracePt t="111062" x="8882063" y="2303463"/>
          <p14:tracePt t="111069" x="8882063" y="2278063"/>
          <p14:tracePt t="111078" x="8882063" y="2265363"/>
          <p14:tracePt t="111094" x="8882063" y="2252663"/>
          <p14:tracePt t="111102" x="8882063" y="2239963"/>
          <p14:tracePt t="111109" x="8882063" y="2227263"/>
          <p14:tracePt t="111117" x="8882063" y="2201863"/>
          <p14:tracePt t="111129" x="8882063" y="2190750"/>
          <p14:tracePt t="111197" x="8882063" y="2178050"/>
          <p14:tracePt t="111206" x="8882063" y="2165350"/>
          <p14:tracePt t="111213" x="8882063" y="2152650"/>
          <p14:tracePt t="111232" x="8882063" y="2139950"/>
          <p14:tracePt t="111237" x="8893175" y="2127250"/>
          <p14:tracePt t="111246" x="8893175" y="2114550"/>
          <p14:tracePt t="111254" x="8893175" y="2101850"/>
          <p14:tracePt t="111262" x="8893175" y="2089150"/>
          <p14:tracePt t="111270" x="8893175" y="2065338"/>
          <p14:tracePt t="111277" x="8882063" y="2039938"/>
          <p14:tracePt t="111286" x="8869363" y="2027238"/>
          <p14:tracePt t="111295" x="8869363" y="2014538"/>
          <p14:tracePt t="111302" x="8818563" y="1965325"/>
          <p14:tracePt t="111310" x="8805863" y="1965325"/>
          <p14:tracePt t="111326" x="8805863" y="1952625"/>
          <p14:tracePt t="111336" x="8780463" y="1939925"/>
          <p14:tracePt t="111341" x="8769350" y="1939925"/>
          <p14:tracePt t="111350" x="8743950" y="1901825"/>
          <p14:tracePt t="111357" x="8705850" y="1865313"/>
          <p14:tracePt t="111366" x="8680450" y="1839913"/>
          <p14:tracePt t="111374" x="8656638" y="1814513"/>
          <p14:tracePt t="111383" x="8631238" y="1789113"/>
          <p14:tracePt t="111398" x="8580438" y="1765300"/>
          <p14:tracePt t="111406" x="8543925" y="1739900"/>
          <p14:tracePt t="111413" x="8493125" y="1714500"/>
          <p14:tracePt t="111423" x="8469313" y="1714500"/>
          <p14:tracePt t="111429" x="8469313" y="1701800"/>
          <p14:tracePt t="111440" x="8443913" y="1701800"/>
          <p14:tracePt t="111445" x="8393113" y="1689100"/>
          <p14:tracePt t="111454" x="8380413" y="1689100"/>
          <p14:tracePt t="111461" x="8367713" y="1689100"/>
          <p14:tracePt t="111469" x="8318500" y="1676400"/>
          <p14:tracePt t="111477" x="8305800" y="1663700"/>
          <p14:tracePt t="111485" x="8293100" y="1663700"/>
          <p14:tracePt t="111493" x="8280400" y="1663700"/>
          <p14:tracePt t="111503" x="8267700" y="1663700"/>
          <p14:tracePt t="111518" x="8243888" y="1663700"/>
          <p14:tracePt t="111526" x="8218488" y="1663700"/>
          <p14:tracePt t="111542" x="8156575" y="1663700"/>
          <p14:tracePt t="111549" x="8143875" y="1663700"/>
          <p14:tracePt t="111557" x="8067675" y="1676400"/>
          <p14:tracePt t="111565" x="8054975" y="1676400"/>
          <p14:tracePt t="111573" x="8043863" y="1676400"/>
          <p14:tracePt t="111581" x="7980363" y="1701800"/>
          <p14:tracePt t="111589" x="7905750" y="1752600"/>
          <p14:tracePt t="111598" x="7831138" y="1789113"/>
          <p14:tracePt t="111607" x="7742238" y="1865313"/>
          <p14:tracePt t="111613" x="7667625" y="1901825"/>
          <p14:tracePt t="111621" x="7631113" y="1939925"/>
          <p14:tracePt t="111630" x="7554913" y="1989138"/>
          <p14:tracePt t="111637" x="7518400" y="2027238"/>
          <p14:tracePt t="111646" x="7467600" y="2078038"/>
          <p14:tracePt t="111653" x="7442200" y="2101850"/>
          <p14:tracePt t="111662" x="7392988" y="2152650"/>
          <p14:tracePt t="111670" x="7367588" y="2201863"/>
          <p14:tracePt t="111677" x="7367588" y="2227263"/>
          <p14:tracePt t="111685" x="7329488" y="2303463"/>
          <p14:tracePt t="111694" x="7318375" y="2365375"/>
          <p14:tracePt t="111701" x="7280275" y="2478088"/>
          <p14:tracePt t="111711" x="7267575" y="2565400"/>
          <p14:tracePt t="111717" x="7254875" y="2616200"/>
          <p14:tracePt t="111725" x="7254875" y="2765425"/>
          <p14:tracePt t="111734" x="7242175" y="2840038"/>
          <p14:tracePt t="111743" x="7242175" y="2941638"/>
          <p14:tracePt t="111749" x="7242175" y="3028950"/>
          <p14:tracePt t="111758" x="7242175" y="3078163"/>
          <p14:tracePt t="111765" x="7242175" y="3165475"/>
          <p14:tracePt t="111773" x="7242175" y="3254375"/>
          <p14:tracePt t="111781" x="7242175" y="3290888"/>
          <p14:tracePt t="111789" x="7242175" y="3378200"/>
          <p14:tracePt t="111797" x="7280275" y="3429000"/>
          <p14:tracePt t="111806" x="7329488" y="3490913"/>
          <p14:tracePt t="111815" x="7367588" y="3567113"/>
          <p14:tracePt t="111822" x="7392988" y="3616325"/>
          <p14:tracePt t="111829" x="7405688" y="3641725"/>
          <p14:tracePt t="111853" x="7405688" y="3629025"/>
          <p14:tracePt t="111861" x="7405688" y="3616325"/>
          <p14:tracePt t="111869" x="7405688" y="3603625"/>
          <p14:tracePt t="112190" x="7354888" y="3603625"/>
          <p14:tracePt t="112198" x="7105650" y="3616325"/>
          <p14:tracePt t="112205" x="6780213" y="3629025"/>
          <p14:tracePt t="112214" x="6416675" y="3679825"/>
          <p14:tracePt t="112222" x="6203950" y="3679825"/>
          <p14:tracePt t="112233" x="6067425" y="3679825"/>
          <p14:tracePt t="112237" x="5978525" y="3679825"/>
          <p14:tracePt t="112246" x="5891213" y="3703638"/>
          <p14:tracePt t="112254" x="5803900" y="3741738"/>
          <p14:tracePt t="112262" x="5729288" y="3803650"/>
          <p14:tracePt t="112270" x="5665788" y="3854450"/>
          <p14:tracePt t="112278" x="5641975" y="3892550"/>
          <p14:tracePt t="112286" x="5641975" y="3905250"/>
          <p14:tracePt t="112295" x="5629275" y="3905250"/>
          <p14:tracePt t="112301" x="5616575" y="3929063"/>
          <p14:tracePt t="112310" x="5578475" y="3967163"/>
          <p14:tracePt t="112317" x="5541963" y="3967163"/>
          <p14:tracePt t="112326" x="5503863" y="3979863"/>
          <p14:tracePt t="112336" x="5454650" y="3992563"/>
          <p14:tracePt t="112341" x="5365750" y="3992563"/>
          <p14:tracePt t="112349" x="5303838" y="3992563"/>
          <p14:tracePt t="112357" x="5191125" y="3992563"/>
          <p14:tracePt t="112366" x="5065713" y="3992563"/>
          <p14:tracePt t="112374" x="5003800" y="3992563"/>
          <p14:tracePt t="112381" x="4891088" y="3992563"/>
          <p14:tracePt t="112390" x="4803775" y="3992563"/>
          <p14:tracePt t="112398" x="4740275" y="3992563"/>
          <p14:tracePt t="112405" x="4652963" y="3992563"/>
          <p14:tracePt t="112413" x="4565650" y="3992563"/>
          <p14:tracePt t="112422" x="4503738" y="3992563"/>
          <p14:tracePt t="112429" x="4452938" y="3992563"/>
          <p14:tracePt t="112440" x="4340225" y="3992563"/>
          <p14:tracePt t="112445" x="4203700" y="3992563"/>
          <p14:tracePt t="112453" x="4114800" y="3992563"/>
          <p14:tracePt t="112461" x="3965575" y="3992563"/>
          <p14:tracePt t="112469" x="3852863" y="3979863"/>
          <p14:tracePt t="112477" x="3778250" y="3979863"/>
          <p14:tracePt t="112485" x="3689350" y="3979863"/>
          <p14:tracePt t="112493" x="3602038" y="3979863"/>
          <p14:tracePt t="112504" x="3514725" y="3979863"/>
          <p14:tracePt t="112510" x="3402013" y="3979863"/>
          <p14:tracePt t="112518" x="3276600" y="3979863"/>
          <p14:tracePt t="112525" x="3214688" y="3979863"/>
          <p14:tracePt t="112534" x="3140075" y="3979863"/>
          <p14:tracePt t="112542" x="3076575" y="3979863"/>
          <p14:tracePt t="112549" x="3027363" y="3967163"/>
          <p14:tracePt t="112557" x="2963863" y="3967163"/>
          <p14:tracePt t="112565" x="2914650" y="3967163"/>
          <p14:tracePt t="112573" x="2901950" y="3967163"/>
          <p14:tracePt t="112582" x="2889250" y="3967163"/>
          <p14:tracePt t="112597" x="2876550" y="3967163"/>
          <p14:tracePt t="112607" x="2852738" y="3967163"/>
          <p14:tracePt t="112622" x="2840038" y="3967163"/>
          <p14:tracePt t="112629" x="2827338" y="3967163"/>
          <p14:tracePt t="112649" x="2814638" y="3967163"/>
          <p14:tracePt t="112653" x="2801938" y="3967163"/>
          <p14:tracePt t="112662" x="2789238" y="3967163"/>
          <p14:tracePt t="112693" x="2776538" y="3967163"/>
          <p14:tracePt t="112845" x="2776538" y="3954463"/>
          <p14:tracePt t="112853" x="2876550" y="3703638"/>
          <p14:tracePt t="112860" x="2914650" y="3654425"/>
          <p14:tracePt t="112868" x="2976563" y="3579813"/>
          <p14:tracePt t="112876" x="3040063" y="3454400"/>
          <p14:tracePt t="112885" x="3089275" y="3403600"/>
          <p14:tracePt t="112894" x="3114675" y="3316288"/>
          <p14:tracePt t="112901" x="3189288" y="3278188"/>
          <p14:tracePt t="112909" x="3227388" y="3203575"/>
          <p14:tracePt t="112917" x="3252788" y="3154363"/>
          <p14:tracePt t="112925" x="3302000" y="3103563"/>
          <p14:tracePt t="112933" x="3327400" y="3065463"/>
          <p14:tracePt t="112941" x="3352800" y="3041650"/>
          <p14:tracePt t="112949" x="3352800" y="3016250"/>
          <p14:tracePt t="112966" x="3365500" y="3003550"/>
          <p14:tracePt t="112974" x="3365500" y="2965450"/>
          <p14:tracePt t="112982" x="3376613" y="2965450"/>
          <p14:tracePt t="112997" x="3389313" y="2941638"/>
          <p14:tracePt t="113006" x="3414713" y="2928938"/>
          <p14:tracePt t="113014" x="3452813" y="2878138"/>
          <p14:tracePt t="113024" x="3514725" y="2803525"/>
          <p14:tracePt t="113029" x="3552825" y="2765425"/>
          <p14:tracePt t="113037" x="3614738" y="2665413"/>
          <p14:tracePt t="113045" x="3627438" y="2627313"/>
          <p14:tracePt t="113054" x="3665538" y="2565400"/>
          <p14:tracePt t="113062" x="3714750" y="2503488"/>
          <p14:tracePt t="113071" x="3752850" y="2452688"/>
          <p14:tracePt t="113077" x="3778250" y="2414588"/>
          <p14:tracePt t="113086" x="3802063" y="2352675"/>
          <p14:tracePt t="113094" x="3827463" y="2290763"/>
          <p14:tracePt t="113102" x="3840163" y="2239963"/>
          <p14:tracePt t="113109" x="3865563" y="2227263"/>
          <p14:tracePt t="113117" x="3878263" y="2178050"/>
          <p14:tracePt t="113128" x="3914775" y="2165350"/>
          <p14:tracePt t="113133" x="3914775" y="2152650"/>
          <p14:tracePt t="113142" x="3914775" y="2139950"/>
          <p14:tracePt t="113221" x="3902075" y="2139950"/>
          <p14:tracePt t="113246" x="3890963" y="2127250"/>
          <p14:tracePt t="113253" x="3765550" y="2065338"/>
          <p14:tracePt t="113261" x="3702050" y="2039938"/>
          <p14:tracePt t="113269" x="3652838" y="2027238"/>
          <p14:tracePt t="113277" x="3540125" y="2027238"/>
          <p14:tracePt t="113286" x="3527425" y="2027238"/>
          <p14:tracePt t="113295" x="3402013" y="2014538"/>
          <p14:tracePt t="113302" x="3352800" y="2014538"/>
          <p14:tracePt t="113310" x="3314700" y="2001838"/>
          <p14:tracePt t="113319" x="3302000" y="2001838"/>
          <p14:tracePt t="113326" x="3289300" y="2001838"/>
          <p14:tracePt t="113415" x="3276600" y="2001838"/>
          <p14:tracePt t="113440" x="3265488" y="2001838"/>
          <p14:tracePt t="113454" x="3252788" y="2001838"/>
          <p14:tracePt t="113461" x="3252788" y="2014538"/>
          <p14:tracePt t="113470" x="3240088" y="2014538"/>
          <p14:tracePt t="113486" x="3227388" y="2027238"/>
          <p14:tracePt t="113543" x="3214688" y="2027238"/>
          <p14:tracePt t="113565" x="3214688" y="2039938"/>
          <p14:tracePt t="113582" x="3214688" y="2052638"/>
          <p14:tracePt t="113589" x="3201988" y="2052638"/>
          <p14:tracePt t="113797" x="3201988" y="2065338"/>
          <p14:tracePt t="113806" x="3201988" y="2078038"/>
          <p14:tracePt t="113815" x="3201988" y="2089150"/>
          <p14:tracePt t="113821" x="3201988" y="2101850"/>
          <p14:tracePt t="113829" x="3201988" y="2114550"/>
          <p14:tracePt t="113838" x="3201988" y="2127250"/>
          <p14:tracePt t="113845" x="3201988" y="2139950"/>
          <p14:tracePt t="113855" x="3201988" y="2165350"/>
          <p14:tracePt t="113870" x="3201988" y="2178050"/>
          <p14:tracePt t="113877" x="3201988" y="2190750"/>
          <p14:tracePt t="113886" x="3201988" y="2201863"/>
          <p14:tracePt t="113901" x="3201988" y="2227263"/>
          <p14:tracePt t="113909" x="3201988" y="2239963"/>
          <p14:tracePt t="113926" x="3201988" y="2252663"/>
          <p14:tracePt t="113933" x="3201988" y="2265363"/>
          <p14:tracePt t="113959" x="3201988" y="2278063"/>
          <p14:tracePt t="113966" x="3201988" y="2290763"/>
          <p14:tracePt t="113974" x="3201988" y="2303463"/>
          <p14:tracePt t="113990" x="3201988" y="2314575"/>
          <p14:tracePt t="113998" x="3201988" y="2327275"/>
          <p14:tracePt t="114005" x="3201988" y="2339975"/>
          <p14:tracePt t="114030" x="3201988" y="2352675"/>
          <p14:tracePt t="114054" x="3201988" y="2365375"/>
          <p14:tracePt t="114125" x="3201988" y="2352675"/>
          <p14:tracePt t="114134" x="3201988" y="2339975"/>
          <p14:tracePt t="114141" x="3201988" y="2327275"/>
          <p14:tracePt t="114151" x="3201988" y="2314575"/>
          <p14:tracePt t="114167" x="3201988" y="2303463"/>
          <p14:tracePt t="114173" x="3201988" y="2290763"/>
          <p14:tracePt t="114182" x="3201988" y="2278063"/>
          <p14:tracePt t="114221" x="3201988" y="2252663"/>
          <p14:tracePt t="114232" x="3201988" y="2239963"/>
          <p14:tracePt t="114245" x="3201988" y="2227263"/>
          <p14:tracePt t="114254" x="3189288" y="2227263"/>
          <p14:tracePt t="114261" x="3189288" y="2214563"/>
          <p14:tracePt t="114270" x="3189288" y="2201863"/>
          <p14:tracePt t="114286" x="3189288" y="2190750"/>
          <p14:tracePt t="114310" x="3189288" y="2178050"/>
          <p14:tracePt t="114406" x="3176588" y="2178050"/>
          <p14:tracePt t="114470" x="3176588" y="2165350"/>
          <p14:tracePt t="114709" x="3176588" y="2201863"/>
          <p14:tracePt t="114717" x="3189288" y="2265363"/>
          <p14:tracePt t="114725" x="3189288" y="2290763"/>
          <p14:tracePt t="114733" x="3189288" y="2339975"/>
          <p14:tracePt t="114741" x="3189288" y="2390775"/>
          <p14:tracePt t="114750" x="3189288" y="2503488"/>
          <p14:tracePt t="114757" x="3189288" y="2540000"/>
          <p14:tracePt t="114766" x="3189288" y="2640013"/>
          <p14:tracePt t="114774" x="3189288" y="2703513"/>
          <p14:tracePt t="114781" x="3189288" y="2740025"/>
          <p14:tracePt t="114789" x="3189288" y="2752725"/>
          <p14:tracePt t="114798" x="3189288" y="2803525"/>
          <p14:tracePt t="114805" x="3189288" y="2828925"/>
          <p14:tracePt t="114815" x="3189288" y="2840038"/>
          <p14:tracePt t="114821" x="3189288" y="2878138"/>
          <p14:tracePt t="114830" x="3189288" y="2916238"/>
          <p14:tracePt t="114837" x="3189288" y="2928938"/>
          <p14:tracePt t="114845" x="3189288" y="2952750"/>
          <p14:tracePt t="114853" x="3189288" y="2978150"/>
          <p14:tracePt t="114861" x="3189288" y="3028950"/>
          <p14:tracePt t="114869" x="3176588" y="3041650"/>
          <p14:tracePt t="114878" x="3165475" y="3128963"/>
          <p14:tracePt t="114900" x="3114675" y="3254375"/>
          <p14:tracePt t="114901" x="3114675" y="3290888"/>
          <p14:tracePt t="114909" x="3114675" y="3354388"/>
          <p14:tracePt t="114918" x="3101975" y="3403600"/>
          <p14:tracePt t="114925" x="3089275" y="3454400"/>
          <p14:tracePt t="114941" x="3089275" y="3479800"/>
          <p14:tracePt t="114949" x="3089275" y="3490913"/>
          <p14:tracePt t="114965" x="3089275" y="3503613"/>
          <p14:tracePt t="114973" x="3089275" y="3516313"/>
          <p14:tracePt t="114989" x="3089275" y="3529013"/>
          <p14:tracePt t="115005" x="3076575" y="3529013"/>
          <p14:tracePt t="115038" x="3065463" y="3541713"/>
          <p14:tracePt t="115046" x="3052763" y="3541713"/>
          <p14:tracePt t="115078" x="3052763" y="3554413"/>
          <p14:tracePt t="115086" x="3027363" y="3554413"/>
          <p14:tracePt t="115094" x="3027363" y="3567113"/>
          <p14:tracePt t="115102" x="3014663" y="3567113"/>
          <p14:tracePt t="115109" x="3001963" y="3567113"/>
          <p14:tracePt t="115117" x="3001963" y="3579813"/>
          <p14:tracePt t="115128" x="2989263" y="3579813"/>
          <p14:tracePt t="115133" x="2963863" y="3603625"/>
          <p14:tracePt t="115150" x="2927350" y="3603625"/>
          <p14:tracePt t="115158" x="2927350" y="3616325"/>
          <p14:tracePt t="115246" x="2914650" y="3616325"/>
          <p14:tracePt t="116070" x="2901950" y="3590925"/>
          <p14:tracePt t="116078" x="2901950" y="3503613"/>
          <p14:tracePt t="116085" x="2901950" y="3416300"/>
          <p14:tracePt t="116093" x="2901950" y="3341688"/>
          <p14:tracePt t="116102" x="2901950" y="3254375"/>
          <p14:tracePt t="116109" x="2901950" y="3178175"/>
          <p14:tracePt t="116117" x="2901950" y="3154363"/>
          <p14:tracePt t="116128" x="2901950" y="3128963"/>
          <p14:tracePt t="116133" x="2901950" y="3116263"/>
          <p14:tracePt t="116143" x="2901950" y="3078163"/>
          <p14:tracePt t="116150" x="2901950" y="3041650"/>
          <p14:tracePt t="116157" x="2901950" y="3028950"/>
          <p14:tracePt t="116166" x="2901950" y="3003550"/>
          <p14:tracePt t="116174" x="2901950" y="2990850"/>
          <p14:tracePt t="116182" x="2901950" y="2978150"/>
          <p14:tracePt t="116197" x="2901950" y="2965450"/>
          <p14:tracePt t="116206" x="2889250" y="2941638"/>
          <p14:tracePt t="116213" x="2889250" y="2916238"/>
          <p14:tracePt t="116222" x="2889250" y="2903538"/>
          <p14:tracePt t="116232" x="2889250" y="2890838"/>
          <p14:tracePt t="116246" x="2876550" y="2840038"/>
          <p14:tracePt t="116254" x="2876550" y="2828925"/>
          <p14:tracePt t="116262" x="2876550" y="2816225"/>
          <p14:tracePt t="116270" x="2876550" y="2790825"/>
          <p14:tracePt t="116277" x="2863850" y="2752725"/>
          <p14:tracePt t="116287" x="2863850" y="2716213"/>
          <p14:tracePt t="116294" x="2863850" y="2627313"/>
          <p14:tracePt t="116302" x="2863850" y="2578100"/>
          <p14:tracePt t="116309" x="2863850" y="2503488"/>
          <p14:tracePt t="116317" x="2863850" y="2465388"/>
          <p14:tracePt t="116325" x="2852738" y="2414588"/>
          <p14:tracePt t="116337" x="2852738" y="2378075"/>
          <p14:tracePt t="116350" x="2852738" y="2365375"/>
          <p14:tracePt t="116358" x="2852738" y="2352675"/>
          <p14:tracePt t="116366" x="2840038" y="2327275"/>
          <p14:tracePt t="116374" x="2840038" y="2303463"/>
          <p14:tracePt t="116382" x="2840038" y="2290763"/>
          <p14:tracePt t="116430" x="2840038" y="2278063"/>
          <p14:tracePt t="116439" x="2840038" y="2265363"/>
          <p14:tracePt t="116446" x="2827338" y="2252663"/>
          <p14:tracePt t="116461" x="2827338" y="2239963"/>
          <p14:tracePt t="116469" x="2827338" y="2227263"/>
          <p14:tracePt t="116485" x="2827338" y="2214563"/>
          <p14:tracePt t="116504" x="2827338" y="2201863"/>
          <p14:tracePt t="116510" x="2814638" y="2178050"/>
          <p14:tracePt t="116518" x="2814638" y="2165350"/>
          <p14:tracePt t="116525" x="2814638" y="2139950"/>
          <p14:tracePt t="116534" x="2814638" y="2127250"/>
          <p14:tracePt t="117630" x="2814638" y="2152650"/>
          <p14:tracePt t="117637" x="2814638" y="2165350"/>
          <p14:tracePt t="117648" x="2801938" y="2201863"/>
          <p14:tracePt t="117654" x="2801938" y="2239963"/>
          <p14:tracePt t="117662" x="2801938" y="2265363"/>
          <p14:tracePt t="117669" x="2801938" y="2278063"/>
          <p14:tracePt t="117677" x="2801938" y="2303463"/>
          <p14:tracePt t="117686" x="2801938" y="2327275"/>
          <p14:tracePt t="117693" x="2801938" y="2339975"/>
          <p14:tracePt t="117702" x="2801938" y="2352675"/>
          <p14:tracePt t="117712" x="2801938" y="2365375"/>
          <p14:tracePt t="117918" x="2814638" y="2339975"/>
          <p14:tracePt t="117925" x="2840038" y="2327275"/>
          <p14:tracePt t="117934" x="2852738" y="2278063"/>
          <p14:tracePt t="117941" x="2889250" y="2265363"/>
          <p14:tracePt t="117950" x="2901950" y="2239963"/>
          <p14:tracePt t="117958" x="2927350" y="2227263"/>
          <p14:tracePt t="117966" x="2952750" y="2190750"/>
          <p14:tracePt t="117973" x="2976563" y="2165350"/>
          <p14:tracePt t="117982" x="2976563" y="2152650"/>
          <p14:tracePt t="117989" x="3001963" y="2127250"/>
          <p14:tracePt t="117997" x="3052763" y="2052638"/>
          <p14:tracePt t="118007" x="3065463" y="2052638"/>
          <p14:tracePt t="118014" x="3065463" y="2039938"/>
          <p14:tracePt t="118023" x="3076575" y="2027238"/>
          <p14:tracePt t="118237" x="3076575" y="2039938"/>
          <p14:tracePt t="118462" x="3076575" y="2065338"/>
          <p14:tracePt t="118470" x="3076575" y="2127250"/>
          <p14:tracePt t="118477" x="3076575" y="2152650"/>
          <p14:tracePt t="118486" x="3076575" y="2165350"/>
          <p14:tracePt t="118494" x="3076575" y="2178050"/>
          <p14:tracePt t="118503" x="3076575" y="2190750"/>
          <p14:tracePt t="118518" x="3076575" y="2201863"/>
          <p14:tracePt t="118534" x="3076575" y="2214563"/>
          <p14:tracePt t="118545" x="3076575" y="2227263"/>
          <p14:tracePt t="118885" x="3052763" y="2265363"/>
          <p14:tracePt t="118903" x="3052763" y="2278063"/>
          <p14:tracePt t="118909" x="3040063" y="2278063"/>
          <p14:tracePt t="119118" x="3040063" y="2290763"/>
          <p14:tracePt t="119126" x="3027363" y="2339975"/>
          <p14:tracePt t="119133" x="3027363" y="2478088"/>
          <p14:tracePt t="119142" x="3065463" y="2565400"/>
          <p14:tracePt t="119152" x="3076575" y="2640013"/>
          <p14:tracePt t="119157" x="3076575" y="2652713"/>
          <p14:tracePt t="119166" x="3101975" y="2690813"/>
          <p14:tracePt t="119173" x="3152775" y="2765425"/>
          <p14:tracePt t="119182" x="3165475" y="2778125"/>
          <p14:tracePt t="119190" x="3189288" y="2852738"/>
          <p14:tracePt t="119197" x="3201988" y="2878138"/>
          <p14:tracePt t="119205" x="3201988" y="2903538"/>
          <p14:tracePt t="119214" x="3201988" y="2916238"/>
          <p14:tracePt t="119232" x="3201988" y="2928938"/>
          <p14:tracePt t="119262" x="3201988" y="2941638"/>
          <p14:tracePt t="119286" x="3201988" y="2952750"/>
          <p14:tracePt t="119295" x="3201988" y="2965450"/>
          <p14:tracePt t="119310" x="3201988" y="2978150"/>
          <p14:tracePt t="119326" x="3201988" y="2990850"/>
          <p14:tracePt t="119336" x="3201988" y="3003550"/>
          <p14:tracePt t="119421" x="3201988" y="3016250"/>
          <p14:tracePt t="119596" x="3189288" y="3016250"/>
          <p14:tracePt t="119604" x="3176588" y="3016250"/>
          <p14:tracePt t="119612" x="3114675" y="2941638"/>
          <p14:tracePt t="119620" x="2976563" y="2803525"/>
          <p14:tracePt t="119628" x="2876550" y="2703513"/>
          <p14:tracePt t="119636" x="2752725" y="2565400"/>
          <p14:tracePt t="119644" x="2714625" y="2503488"/>
          <p14:tracePt t="119652" x="2676525" y="2439988"/>
          <p14:tracePt t="119660" x="2651125" y="2403475"/>
          <p14:tracePt t="119668" x="2601913" y="2278063"/>
          <p14:tracePt t="119676" x="2576513" y="2201863"/>
          <p14:tracePt t="119684" x="2551113" y="2152650"/>
          <p14:tracePt t="119701" x="2551113" y="2139950"/>
          <p14:tracePt t="119708" x="2551113" y="2114550"/>
          <p14:tracePt t="119725" x="2551113" y="2101850"/>
          <p14:tracePt t="119733" x="2551113" y="2065338"/>
          <p14:tracePt t="119753" x="2551113" y="2039938"/>
          <p14:tracePt t="119757" x="2551113" y="2027238"/>
          <p14:tracePt t="119774" x="2551113" y="2014538"/>
          <p14:tracePt t="119790" x="2551113" y="2001838"/>
          <p14:tracePt t="119797" x="2551113" y="1989138"/>
          <p14:tracePt t="119821" x="2551113" y="1978025"/>
          <p14:tracePt t="119846" x="2551113" y="1965325"/>
          <p14:tracePt t="119877" x="2551113" y="1952625"/>
          <p14:tracePt t="119894" x="2563813" y="1952625"/>
          <p14:tracePt t="119934" x="2576513" y="1952625"/>
          <p14:tracePt t="120030" x="2589213" y="1952625"/>
          <p14:tracePt t="120037" x="2614613" y="1952625"/>
          <p14:tracePt t="120045" x="2651125" y="1965325"/>
          <p14:tracePt t="120053" x="2676525" y="1965325"/>
          <p14:tracePt t="120062" x="2689225" y="1978025"/>
          <p14:tracePt t="120070" x="2727325" y="1989138"/>
          <p14:tracePt t="120077" x="2752725" y="2001838"/>
          <p14:tracePt t="120087" x="2763838" y="2001838"/>
          <p14:tracePt t="120102" x="2776538" y="2001838"/>
          <p14:tracePt t="120310" x="2789238" y="2014538"/>
          <p14:tracePt t="120317" x="2840038" y="2052638"/>
          <p14:tracePt t="120326" x="2889250" y="2101850"/>
          <p14:tracePt t="120337" x="2927350" y="2127250"/>
          <p14:tracePt t="120341" x="2963863" y="2152650"/>
          <p14:tracePt t="120349" x="3001963" y="2178050"/>
          <p14:tracePt t="120357" x="3052763" y="2227263"/>
          <p14:tracePt t="120366" x="3089275" y="2239963"/>
          <p14:tracePt t="120375" x="3101975" y="2239963"/>
          <p14:tracePt t="120550" x="3101975" y="2252663"/>
          <p14:tracePt t="120557" x="3089275" y="2278063"/>
          <p14:tracePt t="120574" x="3076575" y="2290763"/>
          <p14:tracePt t="120582" x="3065463" y="2290763"/>
          <p14:tracePt t="120589" x="3052763" y="2290763"/>
          <p14:tracePt t="120597" x="3040063" y="2290763"/>
          <p14:tracePt t="120608" x="3027363" y="2290763"/>
          <p14:tracePt t="120613" x="3014663" y="2290763"/>
          <p14:tracePt t="120621" x="3001963" y="2290763"/>
          <p14:tracePt t="120648" x="2989263" y="2290763"/>
          <p14:tracePt t="120781" x="3014663" y="2290763"/>
          <p14:tracePt t="120790" x="3027363" y="2252663"/>
          <p14:tracePt t="120797" x="3052763" y="2252663"/>
          <p14:tracePt t="120806" x="3076575" y="2252663"/>
          <p14:tracePt t="120821" x="3140075" y="2239963"/>
          <p14:tracePt t="120829" x="3165475" y="2239963"/>
          <p14:tracePt t="120837" x="3176588" y="2239963"/>
          <p14:tracePt t="120870" x="3189288" y="2239963"/>
          <p14:tracePt t="120958" x="3176588" y="2239963"/>
          <p14:tracePt t="120966" x="3165475" y="2239963"/>
          <p14:tracePt t="120974" x="3152775" y="2239963"/>
          <p14:tracePt t="120990" x="3127375" y="2239963"/>
          <p14:tracePt t="120997" x="3101975" y="2239963"/>
          <p14:tracePt t="121006" x="3089275" y="2239963"/>
          <p14:tracePt t="121013" x="3076575" y="2239963"/>
          <p14:tracePt t="121030" x="3065463" y="2239963"/>
          <p14:tracePt t="121813" x="3076575" y="2239963"/>
          <p14:tracePt t="121821" x="3089275" y="2239963"/>
          <p14:tracePt t="121991" x="3101975" y="2239963"/>
          <p14:tracePt t="122006" x="3114675" y="2239963"/>
          <p14:tracePt t="122110" x="3114675" y="2252663"/>
          <p14:tracePt t="122117" x="3076575" y="2278063"/>
          <p14:tracePt t="122127" x="3065463" y="2278063"/>
          <p14:tracePt t="122134" x="3052763" y="2290763"/>
          <p14:tracePt t="122142" x="3040063" y="2290763"/>
          <p14:tracePt t="122150" x="3027363" y="2290763"/>
          <p14:tracePt t="122157" x="3014663" y="2303463"/>
          <p14:tracePt t="122166" x="3001963" y="2303463"/>
          <p14:tracePt t="122182" x="2989263" y="2303463"/>
          <p14:tracePt t="122190" x="2976563" y="2303463"/>
          <p14:tracePt t="122237" x="2963863" y="2303463"/>
          <p14:tracePt t="122406" x="2963863" y="2290763"/>
          <p14:tracePt t="122438" x="2963863" y="2278063"/>
          <p14:tracePt t="122446" x="2976563" y="2265363"/>
          <p14:tracePt t="122453" x="2989263" y="2252663"/>
          <p14:tracePt t="122461" x="3001963" y="2252663"/>
          <p14:tracePt t="122470" x="3014663" y="2252663"/>
          <p14:tracePt t="122477" x="3027363" y="2252663"/>
          <p14:tracePt t="122702" x="3014663" y="2252663"/>
          <p14:tracePt t="122711" x="2989263" y="2278063"/>
          <p14:tracePt t="122718" x="2989263" y="2290763"/>
          <p14:tracePt t="122733" x="2963863" y="2290763"/>
          <p14:tracePt t="122742" x="2914650" y="2290763"/>
          <p14:tracePt t="122753" x="2889250" y="2290763"/>
          <p14:tracePt t="122766" x="2863850" y="2290763"/>
          <p14:tracePt t="122878" x="2852738" y="2290763"/>
          <p14:tracePt t="122886" x="2852738" y="2265363"/>
          <p14:tracePt t="122902" x="2852738" y="2252663"/>
          <p14:tracePt t="122926" x="2852738" y="2239963"/>
          <p14:tracePt t="122958" x="2852738" y="2227263"/>
          <p14:tracePt t="123735" x="2840038" y="2227263"/>
          <p14:tracePt t="123741" x="2814638" y="2239963"/>
          <p14:tracePt t="123753" x="2814638" y="2252663"/>
          <p14:tracePt t="126287" x="2814638" y="2290763"/>
          <p14:tracePt t="126293" x="2814638" y="2478088"/>
          <p14:tracePt t="126302" x="2814638" y="2590800"/>
          <p14:tracePt t="126309" x="2827338" y="2740025"/>
          <p14:tracePt t="126318" x="2827338" y="2852738"/>
          <p14:tracePt t="126326" x="2827338" y="2903538"/>
          <p14:tracePt t="126337" x="2840038" y="2965450"/>
          <p14:tracePt t="126341" x="2840038" y="3016250"/>
          <p14:tracePt t="126350" x="2840038" y="3041650"/>
          <p14:tracePt t="126365" x="2840038" y="3054350"/>
          <p14:tracePt t="126373" x="2840038" y="3065463"/>
          <p14:tracePt t="126381" x="2840038" y="3078163"/>
          <p14:tracePt t="126389" x="2852738" y="3078163"/>
          <p14:tracePt t="126397" x="2852738" y="3090863"/>
          <p14:tracePt t="126421" x="2852738" y="3103563"/>
          <p14:tracePt t="126453" x="2852738" y="3116263"/>
          <p14:tracePt t="126461" x="2852738" y="3128963"/>
          <p14:tracePt t="126485" x="2852738" y="3141663"/>
          <p14:tracePt t="126518" x="2852738" y="3154363"/>
          <p14:tracePt t="126574" x="2852738" y="3165475"/>
          <p14:tracePt t="126605" x="2852738" y="3178175"/>
          <p14:tracePt t="126653" x="2852738" y="3190875"/>
          <p14:tracePt t="126669" x="2852738" y="3203575"/>
          <p14:tracePt t="126718" x="2852738" y="3216275"/>
          <p14:tracePt t="126725" x="2852738" y="3228975"/>
          <p14:tracePt t="126742" x="2852738" y="3241675"/>
          <p14:tracePt t="126757" x="2852738" y="3254375"/>
          <p14:tracePt t="126766" x="2852738" y="3267075"/>
          <p14:tracePt t="126773" x="2852738" y="3278188"/>
          <p14:tracePt t="126790" x="2852738" y="3290888"/>
          <p14:tracePt t="126799" x="2852738" y="3303588"/>
          <p14:tracePt t="126816" x="2852738" y="3316288"/>
          <p14:tracePt t="126821" x="2852738" y="3328988"/>
          <p14:tracePt t="126838" x="2863850" y="3328988"/>
          <p14:tracePt t="126846" x="2863850" y="3341688"/>
          <p14:tracePt t="126877" x="2863850" y="3354388"/>
          <p14:tracePt t="126902" x="2876550" y="3367088"/>
          <p14:tracePt t="126909" x="2876550" y="3378200"/>
          <p14:tracePt t="126950" x="2876550" y="3390900"/>
          <p14:tracePt t="126966" x="2876550" y="3403600"/>
          <p14:tracePt t="127014" x="2889250" y="3416300"/>
          <p14:tracePt t="127023" x="2889250" y="3429000"/>
          <p14:tracePt t="127029" x="2901950" y="3454400"/>
          <p14:tracePt t="127054" x="2901950" y="3467100"/>
          <p14:tracePt t="127062" x="2901950" y="3479800"/>
          <p14:tracePt t="127069" x="2914650" y="3479800"/>
          <p14:tracePt t="127086" x="2914650" y="3490913"/>
          <p14:tracePt t="127102" x="2914650" y="3503613"/>
          <p14:tracePt t="127109" x="2927350" y="3503613"/>
          <p14:tracePt t="127166" x="2927350" y="3516313"/>
          <p14:tracePt t="127302" x="2927350" y="3529013"/>
          <p14:tracePt t="127311" x="2927350" y="3541713"/>
          <p14:tracePt t="127317" x="2940050" y="3541713"/>
          <p14:tracePt t="127677" x="2952750" y="3541713"/>
          <p14:tracePt t="127685" x="2963863" y="3529013"/>
          <p14:tracePt t="127693" x="3027363" y="3503613"/>
          <p14:tracePt t="127701" x="3127375" y="3490913"/>
          <p14:tracePt t="127711" x="3214688" y="3490913"/>
          <p14:tracePt t="127717" x="3227388" y="3490913"/>
          <p14:tracePt t="127726" x="3240088" y="3490913"/>
          <p14:tracePt t="127766" x="3227388" y="3490913"/>
          <p14:tracePt t="127773" x="3214688" y="3490913"/>
          <p14:tracePt t="127782" x="3101975" y="3490913"/>
          <p14:tracePt t="127789" x="3076575" y="3490913"/>
          <p14:tracePt t="127797" x="3014663" y="3490913"/>
          <p14:tracePt t="127805" x="2963863" y="3490913"/>
          <p14:tracePt t="127814" x="2901950" y="3490913"/>
          <p14:tracePt t="127822" x="2876550" y="3490913"/>
          <p14:tracePt t="127975" x="2863850" y="3490913"/>
          <p14:tracePt t="127981" x="2863850" y="3516313"/>
          <p14:tracePt t="127990" x="2840038" y="3529013"/>
          <p14:tracePt t="127997" x="2827338" y="3529013"/>
          <p14:tracePt t="128070" x="2814638" y="3529013"/>
          <p14:tracePt t="128255" x="2827338" y="3529013"/>
          <p14:tracePt t="128261" x="2840038" y="3529013"/>
          <p14:tracePt t="128326" x="2827338" y="3529013"/>
          <p14:tracePt t="128335" x="2814638" y="3529013"/>
          <p14:tracePt t="128341" x="2776538" y="3529013"/>
          <p14:tracePt t="128357" x="2763838" y="3529013"/>
          <p14:tracePt t="128373" x="2752725" y="3529013"/>
          <p14:tracePt t="128421" x="2763838" y="3529013"/>
          <p14:tracePt t="128430" x="2776538" y="3529013"/>
          <p14:tracePt t="128502" x="2740025" y="3529013"/>
          <p14:tracePt t="128509" x="2727325" y="3529013"/>
          <p14:tracePt t="128518" x="2714625" y="3529013"/>
          <p14:tracePt t="128525" x="2676525" y="3529013"/>
          <p14:tracePt t="128534" x="2651125" y="3529013"/>
          <p14:tracePt t="128597" x="2663825" y="3529013"/>
          <p14:tracePt t="128606" x="2689225" y="3529013"/>
          <p14:tracePt t="128613" x="2752725" y="3529013"/>
          <p14:tracePt t="128621" x="2763838" y="3529013"/>
          <p14:tracePt t="128677" x="2727325" y="3529013"/>
          <p14:tracePt t="128686" x="2714625" y="3529013"/>
          <p14:tracePt t="128693" x="2663825" y="3529013"/>
          <p14:tracePt t="128702" x="2651125" y="3529013"/>
          <p14:tracePt t="128710" x="2640013" y="3529013"/>
          <p14:tracePt t="128726" x="2640013" y="3541713"/>
          <p14:tracePt t="128733" x="2627313" y="3541713"/>
          <p14:tracePt t="128757" x="2627313" y="3554413"/>
          <p14:tracePt t="128766" x="2640013" y="3567113"/>
          <p14:tracePt t="128773" x="2714625" y="3590925"/>
          <p14:tracePt t="128782" x="2827338" y="3603625"/>
          <p14:tracePt t="128790" x="2952750" y="3616325"/>
          <p14:tracePt t="128798" x="3001963" y="3641725"/>
          <p14:tracePt t="128805" x="3014663" y="3641725"/>
          <p14:tracePt t="128861" x="3001963" y="3641725"/>
          <p14:tracePt t="128870" x="2989263" y="3641725"/>
          <p14:tracePt t="128877" x="2976563" y="3641725"/>
          <p14:tracePt t="128886" x="2963863" y="3641725"/>
          <p14:tracePt t="128909" x="2952750" y="3641725"/>
          <p14:tracePt t="128941" x="2940050" y="3641725"/>
          <p14:tracePt t="129174" x="2927350" y="3641725"/>
          <p14:tracePt t="129222" x="2914650" y="3641725"/>
          <p14:tracePt t="129271" x="2927350" y="3641725"/>
          <p14:tracePt t="129342" x="2914650" y="3641725"/>
          <p14:tracePt t="129349" x="2901950" y="3641725"/>
          <p14:tracePt t="129357" x="2889250" y="3641725"/>
          <p14:tracePt t="129374" x="2876550" y="3641725"/>
          <p14:tracePt t="129431" x="2889250" y="3629025"/>
          <p14:tracePt t="129439" x="2901950" y="3629025"/>
          <p14:tracePt t="129445" x="2914650" y="3629025"/>
          <p14:tracePt t="129454" x="2927350" y="3629025"/>
          <p14:tracePt t="129510" x="2914650" y="3629025"/>
          <p14:tracePt t="129525" x="2901950" y="3629025"/>
          <p14:tracePt t="129533" x="2889250" y="3629025"/>
          <p14:tracePt t="129543" x="2876550" y="3629025"/>
          <p14:tracePt t="129605" x="2889250" y="3629025"/>
          <p14:tracePt t="129654" x="2876550" y="3629025"/>
          <p14:tracePt t="131918" x="2863850" y="3629025"/>
          <p14:tracePt t="131926" x="2852738" y="3629025"/>
          <p14:tracePt t="131934" x="2801938" y="3629025"/>
          <p14:tracePt t="131941" x="2776538" y="3629025"/>
          <p14:tracePt t="131950" x="2763838" y="3629025"/>
          <p14:tracePt t="132342" x="2763838" y="3616325"/>
          <p14:tracePt t="132358" x="2776538" y="3616325"/>
          <p14:tracePt t="132366" x="2789238" y="3616325"/>
          <p14:tracePt t="132374" x="2801938" y="3616325"/>
          <p14:tracePt t="132381" x="2814638" y="3616325"/>
          <p14:tracePt t="132390" x="2827338" y="3603625"/>
          <p14:tracePt t="132422" x="2827338" y="3590925"/>
          <p14:tracePt t="132605" x="2840038" y="3590925"/>
          <p14:tracePt t="132613" x="2852738" y="3579813"/>
          <p14:tracePt t="132622" x="2889250" y="3554413"/>
          <p14:tracePt t="132630" x="2976563" y="3554413"/>
          <p14:tracePt t="132637" x="3114675" y="3554413"/>
          <p14:tracePt t="132648" x="3127375" y="3554413"/>
          <p14:tracePt t="132653" x="3140075" y="3554413"/>
          <p14:tracePt t="133054" x="3152775" y="3554413"/>
          <p14:tracePt t="133061" x="3165475" y="3554413"/>
          <p14:tracePt t="133069" x="3176588" y="3541713"/>
          <p14:tracePt t="133077" x="3265488" y="3541713"/>
          <p14:tracePt t="133086" x="3289300" y="3503613"/>
          <p14:tracePt t="133093" x="3289300" y="3490913"/>
          <p14:tracePt t="133102" x="3314700" y="3479800"/>
          <p14:tracePt t="133110" x="3340100" y="3441700"/>
          <p14:tracePt t="133117" x="3376613" y="3403600"/>
          <p14:tracePt t="133128" x="3414713" y="3341688"/>
          <p14:tracePt t="133133" x="3440113" y="3290888"/>
          <p14:tracePt t="133141" x="3478213" y="3267075"/>
          <p14:tracePt t="133149" x="3502025" y="3190875"/>
          <p14:tracePt t="133157" x="3502025" y="3103563"/>
          <p14:tracePt t="133166" x="3502025" y="3078163"/>
          <p14:tracePt t="133173" x="3502025" y="3016250"/>
          <p14:tracePt t="133182" x="3502025" y="2990850"/>
          <p14:tracePt t="133190" x="3502025" y="2928938"/>
          <p14:tracePt t="133197" x="3502025" y="2878138"/>
          <p14:tracePt t="133206" x="3514725" y="2840038"/>
          <p14:tracePt t="133213" x="3514725" y="2803525"/>
          <p14:tracePt t="133222" x="3514725" y="2778125"/>
          <p14:tracePt t="133233" x="3527425" y="2728913"/>
          <p14:tracePt t="133237" x="3540125" y="2665413"/>
          <p14:tracePt t="133246" x="3552825" y="2640013"/>
          <p14:tracePt t="133253" x="3565525" y="2552700"/>
          <p14:tracePt t="133262" x="3565525" y="2503488"/>
          <p14:tracePt t="133269" x="3578225" y="2490788"/>
          <p14:tracePt t="133277" x="3578225" y="2465388"/>
          <p14:tracePt t="133285" x="3578225" y="2452688"/>
          <p14:tracePt t="133295" x="3578225" y="2439988"/>
          <p14:tracePt t="133301" x="3589338" y="2427288"/>
          <p14:tracePt t="133310" x="3589338" y="2414588"/>
          <p14:tracePt t="133317" x="3589338" y="2403475"/>
          <p14:tracePt t="133336" x="3589338" y="2390775"/>
          <p14:tracePt t="133341" x="3589338" y="2378075"/>
          <p14:tracePt t="133358" x="3589338" y="2365375"/>
          <p14:tracePt t="133366" x="3589338" y="2352675"/>
          <p14:tracePt t="133374" x="3589338" y="2339975"/>
          <p14:tracePt t="133390" x="3589338" y="2327275"/>
          <p14:tracePt t="133398" x="3589338" y="2314575"/>
          <p14:tracePt t="133406" x="3589338" y="2303463"/>
          <p14:tracePt t="133414" x="3589338" y="2290763"/>
          <p14:tracePt t="133421" x="3589338" y="2265363"/>
          <p14:tracePt t="133440" x="3589338" y="2252663"/>
          <p14:tracePt t="133445" x="3589338" y="2239963"/>
          <p14:tracePt t="133453" x="3589338" y="2227263"/>
          <p14:tracePt t="133502" x="3589338" y="2214563"/>
          <p14:tracePt t="133509" x="3589338" y="2201863"/>
          <p14:tracePt t="133541" x="3589338" y="2190750"/>
          <p14:tracePt t="135526" x="3578225" y="2190750"/>
          <p14:tracePt t="135533" x="3578225" y="2201863"/>
          <p14:tracePt t="135544" x="3578225" y="2227263"/>
          <p14:tracePt t="135549" x="3540125" y="2252663"/>
          <p14:tracePt t="135557" x="3514725" y="2290763"/>
          <p14:tracePt t="135566" x="3514725" y="2303463"/>
          <p14:tracePt t="135574" x="3502025" y="2314575"/>
          <p14:tracePt t="135582" x="3489325" y="2314575"/>
          <p14:tracePt t="135589" x="3489325" y="2327275"/>
          <p14:tracePt t="135607" x="3465513" y="2327275"/>
          <p14:tracePt t="135614" x="3440113" y="2365375"/>
          <p14:tracePt t="135622" x="3427413" y="2378075"/>
          <p14:tracePt t="135630" x="3427413" y="2390775"/>
          <p14:tracePt t="135649" x="3414713" y="2403475"/>
          <p14:tracePt t="135653" x="3402013" y="2414588"/>
          <p14:tracePt t="135662" x="3389313" y="2452688"/>
          <p14:tracePt t="135670" x="3376613" y="2478088"/>
          <p14:tracePt t="135677" x="3376613" y="2516188"/>
          <p14:tracePt t="135686" x="3302000" y="2565400"/>
          <p14:tracePt t="135694" x="3265488" y="2603500"/>
          <p14:tracePt t="135702" x="3227388" y="2665413"/>
          <p14:tracePt t="135711" x="3214688" y="2690813"/>
          <p14:tracePt t="135717" x="3176588" y="2703513"/>
          <p14:tracePt t="135727" x="3152775" y="2752725"/>
          <p14:tracePt t="135733" x="3140075" y="2765425"/>
          <p14:tracePt t="135742" x="3127375" y="2765425"/>
          <p14:tracePt t="135750" x="3114675" y="2790825"/>
          <p14:tracePt t="135757" x="3101975" y="2803525"/>
          <p14:tracePt t="135766" x="3089275" y="2803525"/>
          <p14:tracePt t="135774" x="3052763" y="2828925"/>
          <p14:tracePt t="135781" x="3040063" y="2865438"/>
          <p14:tracePt t="135790" x="3001963" y="2890838"/>
          <p14:tracePt t="135798" x="2989263" y="2890838"/>
          <p14:tracePt t="135805" x="2963863" y="2916238"/>
          <p14:tracePt t="135815" x="2914650" y="2965450"/>
          <p14:tracePt t="135823" x="2863850" y="2978150"/>
          <p14:tracePt t="135830" x="2840038" y="3016250"/>
          <p14:tracePt t="135838" x="2789238" y="3028950"/>
          <p14:tracePt t="135846" x="2763838" y="3065463"/>
          <p14:tracePt t="135853" x="2740025" y="3078163"/>
          <p14:tracePt t="135863" x="2689225" y="3078163"/>
          <p14:tracePt t="135870" x="2640013" y="3128963"/>
          <p14:tracePt t="135879" x="2563813" y="3141663"/>
          <p14:tracePt t="135900" x="2540000" y="3154363"/>
          <p14:tracePt t="135902" x="2527300" y="3154363"/>
          <p14:tracePt t="135909" x="2501900" y="3154363"/>
          <p14:tracePt t="135926" x="2489200" y="3165475"/>
          <p14:tracePt t="135941" x="2476500" y="3165475"/>
          <p14:tracePt t="135949" x="2463800" y="3165475"/>
          <p14:tracePt t="135958" x="2463800" y="3190875"/>
          <p14:tracePt t="135965" x="2451100" y="3190875"/>
          <p14:tracePt t="135974" x="2439988" y="3203575"/>
          <p14:tracePt t="135982" x="2427288" y="3203575"/>
          <p14:tracePt t="136014" x="2414588" y="3203575"/>
          <p14:tracePt t="136024" x="2414588" y="3216275"/>
          <p14:tracePt t="136030" x="2401888" y="3228975"/>
          <p14:tracePt t="136037" x="2401888" y="3241675"/>
          <p14:tracePt t="136045" x="2389188" y="3267075"/>
          <p14:tracePt t="136053" x="2389188" y="3278188"/>
          <p14:tracePt t="136062" x="2376488" y="3278188"/>
          <p14:tracePt t="136069" x="2363788" y="3278188"/>
          <p14:tracePt t="136077" x="2363788" y="3290888"/>
          <p14:tracePt t="136094" x="2351088" y="3303588"/>
          <p14:tracePt t="136101" x="2351088" y="3316288"/>
          <p14:tracePt t="136109" x="2338388" y="3316288"/>
          <p14:tracePt t="136117" x="2327275" y="3328988"/>
          <p14:tracePt t="136128" x="2327275" y="3341688"/>
          <p14:tracePt t="136133" x="2301875" y="3354388"/>
          <p14:tracePt t="136142" x="2289175" y="3354388"/>
          <p14:tracePt t="136150" x="2289175" y="3378200"/>
          <p14:tracePt t="136157" x="2289175" y="3390900"/>
          <p14:tracePt t="136166" x="2263775" y="3403600"/>
          <p14:tracePt t="136173" x="2227263" y="3403600"/>
          <p14:tracePt t="136181" x="2201863" y="3429000"/>
          <p14:tracePt t="136191" x="2151063" y="3441700"/>
          <p14:tracePt t="136197" x="2114550" y="3467100"/>
          <p14:tracePt t="136206" x="2063750" y="3490913"/>
          <p14:tracePt t="136214" x="2014538" y="3503613"/>
          <p14:tracePt t="136222" x="2014538" y="3516313"/>
          <p14:tracePt t="136232" x="1989138" y="3516313"/>
          <p14:tracePt t="136237" x="1989138" y="3529013"/>
          <p14:tracePt t="136246" x="1976438" y="3529013"/>
          <p14:tracePt t="136262" x="1963738" y="3529013"/>
          <p14:tracePt t="136270" x="1938338" y="3529013"/>
          <p14:tracePt t="136277" x="1938338" y="3541713"/>
          <p14:tracePt t="136296" x="1925638" y="3541713"/>
          <p14:tracePt t="136301" x="1914525" y="3541713"/>
          <p14:tracePt t="136366" x="1901825" y="3541713"/>
          <p14:tracePt t="136381" x="1889125" y="3541713"/>
          <p14:tracePt t="136591" x="1876425" y="3541713"/>
          <p14:tracePt t="137878" x="1889125" y="3541713"/>
          <p14:tracePt t="137885" x="1914525" y="3503613"/>
          <p14:tracePt t="137894" x="1951038" y="3454400"/>
          <p14:tracePt t="137901" x="1976438" y="3429000"/>
          <p14:tracePt t="137909" x="2038350" y="3367088"/>
          <p14:tracePt t="137919" x="2151063" y="3254375"/>
          <p14:tracePt t="137926" x="2301875" y="3165475"/>
          <p14:tracePt t="137933" x="2376488" y="3103563"/>
          <p14:tracePt t="137941" x="2463800" y="3003550"/>
          <p14:tracePt t="137950" x="2527300" y="2890838"/>
          <p14:tracePt t="137958" x="2601913" y="2840038"/>
          <p14:tracePt t="137967" x="2627313" y="2790825"/>
          <p14:tracePt t="137974" x="2727325" y="2665413"/>
          <p14:tracePt t="137982" x="2852738" y="2565400"/>
          <p14:tracePt t="137989" x="2927350" y="2503488"/>
          <p14:tracePt t="137997" x="3027363" y="2427288"/>
          <p14:tracePt t="138006" x="3127375" y="2327275"/>
          <p14:tracePt t="138014" x="3201988" y="2265363"/>
          <p14:tracePt t="138024" x="3276600" y="2201863"/>
          <p14:tracePt t="138030" x="3389313" y="2139950"/>
          <p14:tracePt t="138037" x="3452813" y="2089150"/>
          <p14:tracePt t="138045" x="3552825" y="2014538"/>
          <p14:tracePt t="138054" x="3614738" y="2001838"/>
          <p14:tracePt t="138062" x="3678238" y="1952625"/>
          <p14:tracePt t="138070" x="3752850" y="1914525"/>
          <p14:tracePt t="138077" x="3778250" y="1889125"/>
          <p14:tracePt t="138087" x="3778250" y="1876425"/>
          <p14:tracePt t="138318" x="3765550" y="1927225"/>
          <p14:tracePt t="138325" x="3702050" y="1989138"/>
          <p14:tracePt t="138335" x="3678238" y="2001838"/>
          <p14:tracePt t="138341" x="3665538" y="2014538"/>
          <p14:tracePt t="138350" x="3652838" y="2039938"/>
          <p14:tracePt t="138357" x="3602038" y="2127250"/>
          <p14:tracePt t="138366" x="3578225" y="2178050"/>
          <p14:tracePt t="138374" x="3514725" y="2252663"/>
          <p14:tracePt t="138382" x="3489325" y="2303463"/>
          <p14:tracePt t="138390" x="3452813" y="2365375"/>
          <p14:tracePt t="138398" x="3440113" y="2365375"/>
          <p14:tracePt t="138405" x="3427413" y="2403475"/>
          <p14:tracePt t="138414" x="3427413" y="2427288"/>
          <p14:tracePt t="138422" x="3414713" y="2427288"/>
          <p14:tracePt t="138440" x="3414713" y="2439988"/>
          <p14:tracePt t="138445" x="3402013" y="2439988"/>
          <p14:tracePt t="138454" x="3402013" y="2465388"/>
          <p14:tracePt t="138470" x="3376613" y="2503488"/>
          <p14:tracePt t="138477" x="3352800" y="2540000"/>
          <p14:tracePt t="138485" x="3302000" y="2603500"/>
          <p14:tracePt t="138494" x="3276600" y="2665413"/>
          <p14:tracePt t="138503" x="3276600" y="2678113"/>
          <p14:tracePt t="138509" x="3265488" y="2703513"/>
          <p14:tracePt t="138517" x="3240088" y="2752725"/>
          <p14:tracePt t="138525" x="3214688" y="2790825"/>
          <p14:tracePt t="138534" x="3214688" y="2803525"/>
          <p14:tracePt t="138541" x="3189288" y="2840038"/>
          <p14:tracePt t="138549" x="3176588" y="2878138"/>
          <p14:tracePt t="138557" x="3176588" y="2916238"/>
          <p14:tracePt t="138565" x="3165475" y="2941638"/>
          <p14:tracePt t="138582" x="3140075" y="2965450"/>
          <p14:tracePt t="138589" x="3114675" y="2990850"/>
          <p14:tracePt t="138597" x="3089275" y="3016250"/>
          <p14:tracePt t="138613" x="3089275" y="3028950"/>
          <p14:tracePt t="138621" x="3089275" y="3041650"/>
          <p14:tracePt t="138630" x="3089275" y="3054350"/>
          <p14:tracePt t="138637" x="3065463" y="3054350"/>
          <p14:tracePt t="138649" x="3052763" y="3054350"/>
          <p14:tracePt t="138653" x="3052763" y="3065463"/>
          <p14:tracePt t="138662" x="3052763" y="3078163"/>
          <p14:tracePt t="138669" x="3052763" y="3090863"/>
          <p14:tracePt t="138687" x="3040063" y="3090863"/>
          <p14:tracePt t="138693" x="3040063" y="3103563"/>
          <p14:tracePt t="138702" x="3027363" y="3103563"/>
          <p14:tracePt t="138782" x="3027363" y="3116263"/>
          <p14:tracePt t="138797" x="3027363" y="3128963"/>
          <p14:tracePt t="138805" x="3027363" y="3141663"/>
          <p14:tracePt t="138814" x="3027363" y="3154363"/>
          <p14:tracePt t="138837" x="3027363" y="3165475"/>
          <p14:tracePt t="138846" x="3040063" y="3165475"/>
          <p14:tracePt t="138855" x="3040063" y="3178175"/>
          <p14:tracePt t="138861" x="3040063" y="3190875"/>
          <p14:tracePt t="138886" x="3040063" y="3203575"/>
          <p14:tracePt t="138901" x="3040063" y="3216275"/>
          <p14:tracePt t="138910" x="3040063" y="3228975"/>
          <p14:tracePt t="138920" x="3040063" y="3241675"/>
          <p14:tracePt t="138926" x="3040063" y="3254375"/>
          <p14:tracePt t="138942" x="3040063" y="3267075"/>
          <p14:tracePt t="138950" x="3040063" y="3278188"/>
          <p14:tracePt t="138958" x="3040063" y="3290888"/>
          <p14:tracePt t="138975" x="3040063" y="3303588"/>
          <p14:tracePt t="138982" x="3040063" y="3316288"/>
          <p14:tracePt t="138997" x="3040063" y="3328988"/>
          <p14:tracePt t="139014" x="3040063" y="3341688"/>
          <p14:tracePt t="139038" x="3040063" y="3354388"/>
          <p14:tracePt t="139063" x="3052763" y="3354388"/>
          <p14:tracePt t="139069" x="3052763" y="3367088"/>
          <p14:tracePt t="139078" x="3052763" y="3378200"/>
          <p14:tracePt t="139086" x="3052763" y="3390900"/>
          <p14:tracePt t="139102" x="3065463" y="3390900"/>
          <p14:tracePt t="139117" x="3076575" y="3416300"/>
          <p14:tracePt t="139157" x="3089275" y="3429000"/>
          <p14:tracePt t="139182" x="3101975" y="3441700"/>
          <p14:tracePt t="139189" x="3114675" y="3467100"/>
          <p14:tracePt t="139222" x="3114675" y="3479800"/>
          <p14:tracePt t="139232" x="3114675" y="3490913"/>
          <p14:tracePt t="139237" x="3127375" y="3503613"/>
          <p14:tracePt t="139246" x="3152775" y="3503613"/>
          <p14:tracePt t="139254" x="3140075" y="3503613"/>
          <p14:tracePt t="139270" x="3140075" y="3516313"/>
          <p14:tracePt t="139391" x="3127375" y="3529013"/>
          <p14:tracePt t="139398" x="3114675" y="3529013"/>
          <p14:tracePt t="139406" x="3089275" y="3529013"/>
          <p14:tracePt t="139414" x="3076575" y="3529013"/>
          <p14:tracePt t="139430" x="3065463" y="3529013"/>
          <p14:tracePt t="139440" x="3052763" y="3529013"/>
          <p14:tracePt t="139470" x="3040063" y="3529013"/>
          <p14:tracePt t="139494" x="3027363" y="3529013"/>
          <p14:tracePt t="139525" x="3014663" y="3529013"/>
          <p14:tracePt t="139549" x="3001963" y="3529013"/>
          <p14:tracePt t="139574" x="2989263" y="3529013"/>
          <p14:tracePt t="139582" x="2989263" y="3541713"/>
          <p14:tracePt t="139622" x="2989263" y="3529013"/>
          <p14:tracePt t="139629" x="2989263" y="3516313"/>
          <p14:tracePt t="139638" x="3001963" y="3516313"/>
          <p14:tracePt t="139648" x="3027363" y="3503613"/>
          <p14:tracePt t="139654" x="3076575" y="3479800"/>
          <p14:tracePt t="139661" x="3165475" y="3479800"/>
          <p14:tracePt t="139670" x="3189288" y="3454400"/>
          <p14:tracePt t="139902" x="3176588" y="3454400"/>
          <p14:tracePt t="139909" x="3165475" y="3454400"/>
          <p14:tracePt t="139919" x="3152775" y="3454400"/>
          <p14:tracePt t="139926" x="3140075" y="3454400"/>
          <p14:tracePt t="139933" x="3089275" y="3467100"/>
          <p14:tracePt t="139941" x="3001963" y="3467100"/>
          <p14:tracePt t="139949" x="2927350" y="3454400"/>
          <p14:tracePt t="139957" x="2876550" y="3454400"/>
          <p14:tracePt t="139965" x="2863850" y="3454400"/>
          <p14:tracePt t="139974" x="2852738" y="3454400"/>
          <p14:tracePt t="139982" x="2840038" y="3454400"/>
          <p14:tracePt t="139990" x="2827338" y="3454400"/>
          <p14:tracePt t="140005" x="2827338" y="3467100"/>
          <p14:tracePt t="140014" x="2814638" y="3467100"/>
          <p14:tracePt t="140024" x="2801938" y="3467100"/>
          <p14:tracePt t="140029" x="2789238" y="3467100"/>
          <p14:tracePt t="140078" x="2789238" y="3479800"/>
          <p14:tracePt t="140094" x="2776538" y="3490913"/>
          <p14:tracePt t="140109" x="2752725" y="3503613"/>
          <p14:tracePt t="140127" x="2740025" y="3503613"/>
          <p14:tracePt t="140133" x="2727325" y="3503613"/>
          <p14:tracePt t="140142" x="2714625" y="3503613"/>
          <p14:tracePt t="140253" x="2701925" y="3503613"/>
          <p14:tracePt t="141901" x="2714625" y="3503613"/>
          <p14:tracePt t="141910" x="2727325" y="3503613"/>
          <p14:tracePt t="142534" x="2740025" y="3490913"/>
          <p14:tracePt t="142543" x="2752725" y="3467100"/>
          <p14:tracePt t="142549" x="2752725" y="3429000"/>
          <p14:tracePt t="142557" x="2763838" y="3416300"/>
          <p14:tracePt t="142565" x="2763838" y="3390900"/>
          <p14:tracePt t="142574" x="2814638" y="3328988"/>
          <p14:tracePt t="142581" x="2840038" y="3278188"/>
          <p14:tracePt t="142589" x="2876550" y="3203575"/>
          <p14:tracePt t="142597" x="2901950" y="3165475"/>
          <p14:tracePt t="142608" x="2940050" y="3116263"/>
          <p14:tracePt t="142613" x="2963863" y="3041650"/>
          <p14:tracePt t="142622" x="3014663" y="2965450"/>
          <p14:tracePt t="142629" x="3014663" y="2903538"/>
          <p14:tracePt t="142637" x="3052763" y="2828925"/>
          <p14:tracePt t="142648" x="3089275" y="2752725"/>
          <p14:tracePt t="142653" x="3114675" y="2728913"/>
          <p14:tracePt t="142662" x="3127375" y="2690813"/>
          <p14:tracePt t="142669" x="3140075" y="2640013"/>
          <p14:tracePt t="142677" x="3165475" y="2565400"/>
          <p14:tracePt t="142685" x="3176588" y="2552700"/>
          <p14:tracePt t="142694" x="3176588" y="2527300"/>
          <p14:tracePt t="142701" x="3201988" y="2478088"/>
          <p14:tracePt t="142711" x="3214688" y="2452688"/>
          <p14:tracePt t="142717" x="3214688" y="2439988"/>
          <p14:tracePt t="142726" x="3214688" y="2427288"/>
          <p14:tracePt t="142734" x="3214688" y="2414588"/>
          <p14:tracePt t="142742" x="3214688" y="2403475"/>
          <p14:tracePt t="142752" x="3227388" y="2390775"/>
          <p14:tracePt t="142766" x="3227388" y="2378075"/>
          <p14:tracePt t="142773" x="3227388" y="2365375"/>
          <p14:tracePt t="142781" x="3240088" y="2365375"/>
          <p14:tracePt t="142798" x="3252788" y="2352675"/>
          <p14:tracePt t="142805" x="3252788" y="2327275"/>
          <p14:tracePt t="142821" x="3265488" y="2278063"/>
          <p14:tracePt t="142829" x="3265488" y="2239963"/>
          <p14:tracePt t="142837" x="3289300" y="2239963"/>
          <p14:tracePt t="142855" x="3289300" y="2227263"/>
          <p14:tracePt t="142861" x="3302000" y="2214563"/>
          <p14:tracePt t="142878" x="3314700" y="2214563"/>
          <p14:tracePt t="142902" x="3365500" y="2165350"/>
          <p14:tracePt t="142909" x="3389313" y="2114550"/>
          <p14:tracePt t="142920" x="3452813" y="2089150"/>
          <p14:tracePt t="142925" x="3502025" y="2078038"/>
          <p14:tracePt t="142934" x="3565525" y="2039938"/>
          <p14:tracePt t="142942" x="3665538" y="2027238"/>
          <p14:tracePt t="142950" x="3689350" y="2027238"/>
          <p14:tracePt t="142957" x="3740150" y="2001838"/>
          <p14:tracePt t="142966" x="3752850" y="2001838"/>
          <p14:tracePt t="143110" x="3765550" y="2078038"/>
          <p14:tracePt t="143118" x="3765550" y="2127250"/>
          <p14:tracePt t="143127" x="3752850" y="2178050"/>
          <p14:tracePt t="143134" x="3740150" y="2239963"/>
          <p14:tracePt t="143142" x="3727450" y="2252663"/>
          <p14:tracePt t="143151" x="3727450" y="2278063"/>
          <p14:tracePt t="143157" x="3714750" y="2290763"/>
          <p14:tracePt t="143166" x="3702050" y="2327275"/>
          <p14:tracePt t="143175" x="3678238" y="2378075"/>
          <p14:tracePt t="143182" x="3678238" y="2390775"/>
          <p14:tracePt t="143191" x="3665538" y="2403475"/>
          <p14:tracePt t="143197" x="3652838" y="2439988"/>
          <p14:tracePt t="143206" x="3614738" y="2465388"/>
          <p14:tracePt t="143213" x="3602038" y="2490788"/>
          <p14:tracePt t="143222" x="3578225" y="2527300"/>
          <p14:tracePt t="143231" x="3578225" y="2540000"/>
          <p14:tracePt t="143237" x="3565525" y="2552700"/>
          <p14:tracePt t="143246" x="3552825" y="2578100"/>
          <p14:tracePt t="143254" x="3527425" y="2616200"/>
          <p14:tracePt t="143261" x="3514725" y="2652713"/>
          <p14:tracePt t="143270" x="3489325" y="2690813"/>
          <p14:tracePt t="143278" x="3440113" y="2765425"/>
          <p14:tracePt t="143286" x="3414713" y="2803525"/>
          <p14:tracePt t="143295" x="3376613" y="2840038"/>
          <p14:tracePt t="143301" x="3376613" y="2865438"/>
          <p14:tracePt t="143310" x="3302000" y="2928938"/>
          <p14:tracePt t="143318" x="3240088" y="3003550"/>
          <p14:tracePt t="143325" x="3214688" y="3090863"/>
          <p14:tracePt t="143337" x="3127375" y="3190875"/>
          <p14:tracePt t="143341" x="3052763" y="3290888"/>
          <p14:tracePt t="143351" x="3001963" y="3354388"/>
          <p14:tracePt t="143357" x="3001963" y="3367088"/>
          <p14:tracePt t="143367" x="2940050" y="3416300"/>
          <p14:tracePt t="143374" x="2940050" y="3429000"/>
          <p14:tracePt t="143382" x="2863850" y="3479800"/>
          <p14:tracePt t="143389" x="2852738" y="3490913"/>
          <p14:tracePt t="143398" x="2840038" y="3490913"/>
          <p14:tracePt t="143406" x="2827338" y="3541713"/>
          <p14:tracePt t="143414" x="2827338" y="3567113"/>
          <p14:tracePt t="143422" x="2801938" y="3579813"/>
          <p14:tracePt t="143430" x="2789238" y="3603625"/>
          <p14:tracePt t="143440" x="2763838" y="3616325"/>
          <p14:tracePt t="143445" x="2776538" y="3629025"/>
          <p14:tracePt t="143454" x="2776538" y="3641725"/>
          <p14:tracePt t="143469" x="2763838" y="3654425"/>
          <p14:tracePt t="143477" x="2763838" y="3667125"/>
          <p14:tracePt t="143485" x="2752725" y="3667125"/>
          <p14:tracePt t="143494" x="2740025" y="3679825"/>
          <p14:tracePt t="143510" x="2740025" y="3692525"/>
          <p14:tracePt t="143517" x="2727325" y="3703638"/>
          <p14:tracePt t="143525" x="2714625" y="3703638"/>
          <p14:tracePt t="143534" x="2701925" y="3703638"/>
          <p14:tracePt t="143662" x="2689225" y="3703638"/>
          <p14:tracePt t="143878" x="2689225" y="3692525"/>
          <p14:tracePt t="143901" x="2689225" y="3679825"/>
          <p14:tracePt t="144037" x="2676525" y="3679825"/>
          <p14:tracePt t="144045" x="2663825" y="3667125"/>
          <p14:tracePt t="144054" x="2663825" y="3654425"/>
          <p14:tracePt t="144063" x="2651125" y="3654425"/>
          <p14:tracePt t="144069" x="2640013" y="3654425"/>
          <p14:tracePt t="144077" x="2640013" y="3641725"/>
          <p14:tracePt t="144574" x="2614613" y="3641725"/>
          <p14:tracePt t="144581" x="2551113" y="3654425"/>
          <p14:tracePt t="144589" x="2451100" y="3667125"/>
          <p14:tracePt t="144597" x="2351088" y="3667125"/>
          <p14:tracePt t="144607" x="2301875" y="3667125"/>
          <p14:tracePt t="144613" x="2163763" y="3667125"/>
          <p14:tracePt t="144622" x="2038350" y="3667125"/>
          <p14:tracePt t="144629" x="1951038" y="3667125"/>
          <p14:tracePt t="144637" x="1863725" y="3667125"/>
          <p14:tracePt t="144649" x="1825625" y="3692525"/>
          <p14:tracePt t="144653" x="1789113" y="3729038"/>
          <p14:tracePt t="144662" x="1776413" y="3729038"/>
          <p14:tracePt t="144670" x="1763713" y="3729038"/>
          <p14:tracePt t="144677" x="1751013" y="3741738"/>
          <p14:tracePt t="144686" x="1751013" y="3754438"/>
          <p14:tracePt t="144693" x="1738313" y="3754438"/>
          <p14:tracePt t="144702" x="1725613" y="3754438"/>
          <p14:tracePt t="144711" x="1714500" y="3754438"/>
          <p14:tracePt t="144717" x="1701800" y="3754438"/>
          <p14:tracePt t="144725" x="1663700" y="3716338"/>
          <p14:tracePt t="144733" x="1589088" y="3641725"/>
          <p14:tracePt t="144741" x="1576388" y="3590925"/>
          <p14:tracePt t="144749" x="1576388" y="3567113"/>
          <p14:tracePt t="144757" x="1589088" y="3529013"/>
          <p14:tracePt t="144765" x="1638300" y="3503613"/>
          <p14:tracePt t="144773" x="1689100" y="3479800"/>
          <p14:tracePt t="144934" x="1689100" y="3490913"/>
          <p14:tracePt t="144950" x="1676400" y="3490913"/>
          <p14:tracePt t="144981" x="1676400" y="3541713"/>
          <p14:tracePt t="144989" x="1676400" y="3554413"/>
          <p14:tracePt t="144997" x="1689100" y="3603625"/>
          <p14:tracePt t="145005" x="1714500" y="3641725"/>
          <p14:tracePt t="145014" x="1738313" y="3692525"/>
          <p14:tracePt t="145023" x="1738313" y="3716338"/>
          <p14:tracePt t="145029" x="1738313" y="3729038"/>
          <p14:tracePt t="145045" x="1738313" y="3741738"/>
          <p14:tracePt t="145053" x="1738313" y="3754438"/>
          <p14:tracePt t="145069" x="1738313" y="3767138"/>
          <p14:tracePt t="145087" x="1725613" y="3767138"/>
          <p14:tracePt t="145094" x="1714500" y="3767138"/>
          <p14:tracePt t="145166" x="1701800" y="3767138"/>
          <p14:tracePt t="145173" x="1689100" y="3767138"/>
          <p14:tracePt t="145182" x="1676400" y="3767138"/>
          <p14:tracePt t="145197" x="1663700" y="3767138"/>
          <p14:tracePt t="145205" x="1651000" y="3767138"/>
          <p14:tracePt t="145213" x="1638300" y="3767138"/>
          <p14:tracePt t="145222" x="1625600" y="3767138"/>
          <p14:tracePt t="145233" x="1612900" y="3767138"/>
          <p14:tracePt t="145237" x="1601788" y="3754438"/>
          <p14:tracePt t="145246" x="1589088" y="3754438"/>
          <p14:tracePt t="145253" x="1563688" y="3729038"/>
          <p14:tracePt t="145262" x="1550988" y="3729038"/>
          <p14:tracePt t="145302" x="1550988" y="3716338"/>
          <p14:tracePt t="145317" x="1538288" y="3716338"/>
          <p14:tracePt t="145342" x="1525588" y="3716338"/>
          <p14:tracePt t="145350" x="1512888" y="3703638"/>
          <p14:tracePt t="145357" x="1501775" y="3679825"/>
          <p14:tracePt t="145374" x="1489075" y="3667125"/>
          <p14:tracePt t="145382" x="1476375" y="3667125"/>
          <p14:tracePt t="145390" x="1476375" y="3654425"/>
          <p14:tracePt t="145399" x="1476375" y="3641725"/>
          <p14:tracePt t="145405" x="1463675" y="3641725"/>
          <p14:tracePt t="145461" x="1463675" y="3629025"/>
          <p14:tracePt t="145702" x="1463675" y="3616325"/>
          <p14:tracePt t="145710" x="1489075" y="3590925"/>
          <p14:tracePt t="145717" x="1501775" y="3579813"/>
          <p14:tracePt t="145726" x="1512888" y="3554413"/>
          <p14:tracePt t="145734" x="1625600" y="3490913"/>
          <p14:tracePt t="145741" x="1789113" y="3441700"/>
          <p14:tracePt t="145749" x="1876425" y="3390900"/>
          <p14:tracePt t="145758" x="1976438" y="3367088"/>
          <p14:tracePt t="145765" x="2127250" y="3316288"/>
          <p14:tracePt t="145775" x="2238375" y="3267075"/>
          <p14:tracePt t="145781" x="2289175" y="3216275"/>
          <p14:tracePt t="145790" x="2389188" y="3141663"/>
          <p14:tracePt t="145797" x="2414588" y="3090863"/>
          <p14:tracePt t="145806" x="2476500" y="3065463"/>
          <p14:tracePt t="145815" x="2514600" y="3041650"/>
          <p14:tracePt t="145821" x="2527300" y="3003550"/>
          <p14:tracePt t="145829" x="2527300" y="2978150"/>
          <p14:tracePt t="145837" x="2540000" y="2965450"/>
          <p14:tracePt t="145845" x="2551113" y="2941638"/>
          <p14:tracePt t="145855" x="2601913" y="2916238"/>
          <p14:tracePt t="145861" x="2640013" y="2852738"/>
          <p14:tracePt t="145870" x="2663825" y="2840038"/>
          <p14:tracePt t="145878" x="2740025" y="2803525"/>
          <p14:tracePt t="145902" x="2776538" y="2765425"/>
          <p14:tracePt t="145909" x="2801938" y="2740025"/>
          <p14:tracePt t="145920" x="2827338" y="2703513"/>
          <p14:tracePt t="145925" x="2840038" y="2678113"/>
          <p14:tracePt t="145934" x="2863850" y="2652713"/>
          <p14:tracePt t="145941" x="2901950" y="2627313"/>
          <p14:tracePt t="145950" x="2901950" y="2603500"/>
          <p14:tracePt t="145958" x="2901950" y="2578100"/>
          <p14:tracePt t="145965" x="2914650" y="2565400"/>
          <p14:tracePt t="145974" x="2914650" y="2552700"/>
          <p14:tracePt t="146006" x="2914650" y="2540000"/>
          <p14:tracePt t="146014" x="2914650" y="2527300"/>
          <p14:tracePt t="146024" x="2940050" y="2516188"/>
          <p14:tracePt t="146029" x="2940050" y="2490788"/>
          <p14:tracePt t="146037" x="2952750" y="2478088"/>
          <p14:tracePt t="146054" x="2952750" y="2465388"/>
          <p14:tracePt t="146062" x="2952750" y="2452688"/>
          <p14:tracePt t="146069" x="2963863" y="2439988"/>
          <p14:tracePt t="146078" x="2976563" y="2427288"/>
          <p14:tracePt t="146086" x="3014663" y="2403475"/>
          <p14:tracePt t="146094" x="3014663" y="2378075"/>
          <p14:tracePt t="146102" x="3040063" y="2365375"/>
          <p14:tracePt t="146109" x="3052763" y="2365375"/>
          <p14:tracePt t="146149" x="3065463" y="2365375"/>
          <p14:tracePt t="146166" x="3065463" y="2352675"/>
          <p14:tracePt t="146183" x="3076575" y="2339975"/>
          <p14:tracePt t="146190" x="3076575" y="2327275"/>
          <p14:tracePt t="146206" x="3101975" y="2314575"/>
          <p14:tracePt t="146213" x="3127375" y="2290763"/>
          <p14:tracePt t="146222" x="3140075" y="2290763"/>
          <p14:tracePt t="146233" x="3140075" y="2278063"/>
          <p14:tracePt t="146237" x="3152775" y="2278063"/>
          <p14:tracePt t="146246" x="3201988" y="2252663"/>
          <p14:tracePt t="146253" x="3214688" y="2252663"/>
          <p14:tracePt t="146262" x="3227388" y="2252663"/>
          <p14:tracePt t="146270" x="3265488" y="2239963"/>
          <p14:tracePt t="146277" x="3302000" y="2227263"/>
          <p14:tracePt t="146285" x="3352800" y="2227263"/>
          <p14:tracePt t="146295" x="3365500" y="2227263"/>
          <p14:tracePt t="146301" x="3376613" y="2227263"/>
          <p14:tracePt t="146310" x="3376613" y="2214563"/>
          <p14:tracePt t="146318" x="3389313" y="2214563"/>
          <p14:tracePt t="146326" x="3402013" y="2214563"/>
          <p14:tracePt t="146342" x="3414713" y="2214563"/>
          <p14:tracePt t="146349" x="3440113" y="2214563"/>
          <p14:tracePt t="146366" x="3452813" y="2201863"/>
          <p14:tracePt t="146382" x="3465513" y="2201863"/>
          <p14:tracePt t="146399" x="3478213" y="2190750"/>
          <p14:tracePt t="146406" x="3502025" y="2178050"/>
          <p14:tracePt t="146414" x="3514725" y="2178050"/>
          <p14:tracePt t="146439" x="3527425" y="2178050"/>
          <p14:tracePt t="146454" x="3540125" y="2178050"/>
          <p14:tracePt t="146462" x="3552825" y="2178050"/>
          <p14:tracePt t="146469" x="3565525" y="2178050"/>
          <p14:tracePt t="146485" x="3578225" y="2178050"/>
          <p14:tracePt t="146493" x="3602038" y="2178050"/>
          <p14:tracePt t="146504" x="3614738" y="2178050"/>
          <p14:tracePt t="146509" x="3640138" y="2178050"/>
          <p14:tracePt t="146517" x="3652838" y="2178050"/>
          <p14:tracePt t="146621" x="3640138" y="2239963"/>
          <p14:tracePt t="146629" x="3589338" y="2327275"/>
          <p14:tracePt t="146637" x="3527425" y="2452688"/>
          <p14:tracePt t="146648" x="3489325" y="2540000"/>
          <p14:tracePt t="146653" x="3452813" y="2590800"/>
          <p14:tracePt t="146662" x="3414713" y="2627313"/>
          <p14:tracePt t="146670" x="3389313" y="2665413"/>
          <p14:tracePt t="146677" x="3352800" y="2740025"/>
          <p14:tracePt t="146686" x="3327400" y="2765425"/>
          <p14:tracePt t="146694" x="3302000" y="2816225"/>
          <p14:tracePt t="146701" x="3289300" y="2840038"/>
          <p14:tracePt t="146712" x="3276600" y="2878138"/>
          <p14:tracePt t="146717" x="3265488" y="2890838"/>
          <p14:tracePt t="146726" x="3265488" y="2916238"/>
          <p14:tracePt t="146734" x="3252788" y="2916238"/>
          <p14:tracePt t="146742" x="3252788" y="2928938"/>
          <p14:tracePt t="146750" x="3252788" y="2941638"/>
          <p14:tracePt t="146757" x="3240088" y="2941638"/>
          <p14:tracePt t="146765" x="3227388" y="2952750"/>
          <p14:tracePt t="146774" x="3227388" y="2965450"/>
          <p14:tracePt t="146781" x="3201988" y="3003550"/>
          <p14:tracePt t="146789" x="3201988" y="3041650"/>
          <p14:tracePt t="146798" x="3189288" y="3078163"/>
          <p14:tracePt t="146805" x="3176588" y="3103563"/>
          <p14:tracePt t="146816" x="3176588" y="3154363"/>
          <p14:tracePt t="146821" x="3165475" y="3216275"/>
          <p14:tracePt t="146830" x="3152775" y="3228975"/>
          <p14:tracePt t="146838" x="3140075" y="3228975"/>
          <p14:tracePt t="146844" x="3127375" y="3241675"/>
          <p14:tracePt t="146852" x="3127375" y="3254375"/>
          <p14:tracePt t="146860" x="3114675" y="3267075"/>
          <p14:tracePt t="146868" x="3114675" y="3290888"/>
          <p14:tracePt t="146877" x="3114675" y="3303588"/>
          <p14:tracePt t="146884" x="3114675" y="3316288"/>
          <p14:tracePt t="146900" x="3101975" y="3328988"/>
          <p14:tracePt t="146908" x="3089275" y="3367088"/>
          <p14:tracePt t="146917" x="3052763" y="3390900"/>
          <p14:tracePt t="146925" x="3052763" y="3416300"/>
          <p14:tracePt t="146933" x="3040063" y="3441700"/>
          <p14:tracePt t="146942" x="3027363" y="3467100"/>
          <p14:tracePt t="146950" x="3014663" y="3479800"/>
          <p14:tracePt t="146958" x="3001963" y="3479800"/>
          <p14:tracePt t="146965" x="3001963" y="3490913"/>
          <p14:tracePt t="146974" x="3001963" y="3503613"/>
          <p14:tracePt t="146998" x="3001963" y="3516313"/>
          <p14:tracePt t="147005" x="2989263" y="3516313"/>
          <p14:tracePt t="147182" x="2976563" y="3516313"/>
          <p14:tracePt t="147189" x="2963863" y="3516313"/>
          <p14:tracePt t="147198" x="2963863" y="3529013"/>
          <p14:tracePt t="147205" x="2952750" y="3529013"/>
          <p14:tracePt t="147214" x="2940050" y="3529013"/>
          <p14:tracePt t="147334" x="2927350" y="3529013"/>
          <p14:tracePt t="147358" x="2927350" y="3503613"/>
          <p14:tracePt t="147366" x="2914650" y="3354388"/>
          <p14:tracePt t="147374" x="2914650" y="3267075"/>
          <p14:tracePt t="147381" x="2940050" y="3128963"/>
          <p14:tracePt t="147390" x="3027363" y="3016250"/>
          <p14:tracePt t="147398" x="3076575" y="2903538"/>
          <p14:tracePt t="147406" x="3152775" y="2816225"/>
          <p14:tracePt t="147414" x="3227388" y="2716213"/>
          <p14:tracePt t="147421" x="3265488" y="2665413"/>
          <p14:tracePt t="147429" x="3276600" y="2627313"/>
          <p14:tracePt t="147440" x="3302000" y="2590800"/>
          <p14:tracePt t="147445" x="3314700" y="2590800"/>
          <p14:tracePt t="147454" x="3327400" y="2578100"/>
          <p14:tracePt t="147461" x="3327400" y="2552700"/>
          <p14:tracePt t="147478" x="3340100" y="2540000"/>
          <p14:tracePt t="147485" x="3340100" y="2516188"/>
          <p14:tracePt t="147503" x="3340100" y="2490788"/>
          <p14:tracePt t="147509" x="3340100" y="2478088"/>
          <p14:tracePt t="147518" x="3340100" y="2452688"/>
          <p14:tracePt t="147525" x="3340100" y="2427288"/>
          <p14:tracePt t="147533" x="3340100" y="2414588"/>
          <p14:tracePt t="147544" x="3340100" y="2390775"/>
          <p14:tracePt t="147549" x="3340100" y="2378075"/>
          <p14:tracePt t="147557" x="3340100" y="2339975"/>
          <p14:tracePt t="147565" x="3340100" y="2290763"/>
          <p14:tracePt t="147573" x="3340100" y="2278063"/>
          <p14:tracePt t="147629" x="3327400" y="2278063"/>
          <p14:tracePt t="147638" x="3314700" y="2278063"/>
          <p14:tracePt t="147646" x="3240088" y="2290763"/>
          <p14:tracePt t="147655" x="3227388" y="2303463"/>
          <p14:tracePt t="147662" x="3165475" y="2365375"/>
          <p14:tracePt t="147670" x="3114675" y="2414588"/>
          <p14:tracePt t="147677" x="3052763" y="2490788"/>
          <p14:tracePt t="147686" x="3001963" y="2627313"/>
          <p14:tracePt t="147694" x="2927350" y="2678113"/>
          <p14:tracePt t="147702" x="2840038" y="2752725"/>
          <p14:tracePt t="147711" x="2801938" y="2816225"/>
          <p14:tracePt t="147718" x="2763838" y="2865438"/>
          <p14:tracePt t="147725" x="2701925" y="2965450"/>
          <p14:tracePt t="147733" x="2614613" y="3065463"/>
          <p14:tracePt t="147741" x="2563813" y="3103563"/>
          <p14:tracePt t="147753" x="2551113" y="3116263"/>
          <p14:tracePt t="147757" x="2501900" y="3141663"/>
          <p14:tracePt t="147766" x="2463800" y="3165475"/>
          <p14:tracePt t="147774" x="2427288" y="3203575"/>
          <p14:tracePt t="147781" x="2414588" y="3228975"/>
          <p14:tracePt t="147789" x="2338388" y="3241675"/>
          <p14:tracePt t="147797" x="2338388" y="3267075"/>
          <p14:tracePt t="147805" x="2276475" y="3303588"/>
          <p14:tracePt t="147816" x="2227263" y="3341688"/>
          <p14:tracePt t="147822" x="2176463" y="3367088"/>
          <p14:tracePt t="147829" x="2089150" y="3429000"/>
          <p14:tracePt t="147836" x="2025650" y="3441700"/>
          <p14:tracePt t="147845" x="1989138" y="3454400"/>
          <p14:tracePt t="147854" x="1976438" y="3454400"/>
          <p14:tracePt t="147862" x="1976438" y="3467100"/>
          <p14:tracePt t="147869" x="1938338" y="3479800"/>
          <p14:tracePt t="147878" x="1876425" y="3503613"/>
          <p14:tracePt t="147902" x="1825625" y="3541713"/>
          <p14:tracePt t="147909" x="1789113" y="3541713"/>
          <p14:tracePt t="147920" x="1776413" y="3541713"/>
          <p14:tracePt t="147935" x="1763713" y="3541713"/>
          <p14:tracePt t="147941" x="1751013" y="3541713"/>
          <p14:tracePt t="147958" x="1738313" y="3541713"/>
          <p14:tracePt t="147974" x="1725613" y="3541713"/>
          <p14:tracePt t="147997" x="1714500" y="3541713"/>
          <p14:tracePt t="148077" x="1714500" y="3529013"/>
          <p14:tracePt t="148085" x="1725613" y="3516313"/>
          <p14:tracePt t="148093" x="1751013" y="3490913"/>
          <p14:tracePt t="148102" x="1801813" y="3416300"/>
          <p14:tracePt t="148109" x="1825625" y="3378200"/>
          <p14:tracePt t="148117" x="1838325" y="3367088"/>
          <p14:tracePt t="148128" x="1951038" y="3341688"/>
          <p14:tracePt t="148133" x="2101850" y="3267075"/>
          <p14:tracePt t="148143" x="2251075" y="3254375"/>
          <p14:tracePt t="148149" x="2427288" y="3216275"/>
          <p14:tracePt t="148157" x="2476500" y="3178175"/>
          <p14:tracePt t="148166" x="2576513" y="3141663"/>
          <p14:tracePt t="148174" x="2689225" y="3090863"/>
          <p14:tracePt t="148182" x="2714625" y="3065463"/>
          <p14:tracePt t="148190" x="2752725" y="3041650"/>
          <p14:tracePt t="148197" x="2776538" y="3016250"/>
          <p14:tracePt t="148206" x="2814638" y="2978150"/>
          <p14:tracePt t="148214" x="2840038" y="2941638"/>
          <p14:tracePt t="148221" x="2889250" y="2878138"/>
          <p14:tracePt t="148232" x="2927350" y="2840038"/>
          <p14:tracePt t="148237" x="2976563" y="2790825"/>
          <p14:tracePt t="148246" x="3001963" y="2752725"/>
          <p14:tracePt t="148253" x="3040063" y="2716213"/>
          <p14:tracePt t="148261" x="3089275" y="2665413"/>
          <p14:tracePt t="148270" x="3101975" y="2652713"/>
          <p14:tracePt t="148278" x="3165475" y="2603500"/>
          <p14:tracePt t="148286" x="3214688" y="2578100"/>
          <p14:tracePt t="148294" x="3252788" y="2503488"/>
          <p14:tracePt t="148301" x="3289300" y="2478088"/>
          <p14:tracePt t="148309" x="3314700" y="2452688"/>
          <p14:tracePt t="148317" x="3314700" y="2439988"/>
          <p14:tracePt t="148326" x="3340100" y="2427288"/>
          <p14:tracePt t="148337" x="3365500" y="2403475"/>
          <p14:tracePt t="148357" x="3376613" y="2390775"/>
          <p14:tracePt t="148366" x="3402013" y="2365375"/>
          <p14:tracePt t="148374" x="3414713" y="2339975"/>
          <p14:tracePt t="148382" x="3414713" y="2327275"/>
          <p14:tracePt t="148390" x="3427413" y="2314575"/>
          <p14:tracePt t="148399" x="3427413" y="2278063"/>
          <p14:tracePt t="148406" x="3440113" y="2278063"/>
          <p14:tracePt t="148413" x="3465513" y="2265363"/>
          <p14:tracePt t="148422" x="3465513" y="2239963"/>
          <p14:tracePt t="148429" x="3465513" y="2227263"/>
          <p14:tracePt t="148440" x="3478213" y="2214563"/>
          <p14:tracePt t="148445" x="3489325" y="2190750"/>
          <p14:tracePt t="148462" x="3489325" y="2165350"/>
          <p14:tracePt t="148469" x="3502025" y="2165350"/>
          <p14:tracePt t="148574" x="3440113" y="2190750"/>
          <p14:tracePt t="148581" x="3376613" y="2265363"/>
          <p14:tracePt t="148589" x="3340100" y="2365375"/>
          <p14:tracePt t="148597" x="3265488" y="2465388"/>
          <p14:tracePt t="148607" x="3227388" y="2516188"/>
          <p14:tracePt t="148613" x="3089275" y="2652713"/>
          <p14:tracePt t="148622" x="3027363" y="2740025"/>
          <p14:tracePt t="148629" x="2976563" y="2816225"/>
          <p14:tracePt t="148637" x="2927350" y="2852738"/>
          <p14:tracePt t="148648" x="2914650" y="2903538"/>
          <p14:tracePt t="148654" x="2876550" y="2941638"/>
          <p14:tracePt t="148662" x="2876550" y="2952750"/>
          <p14:tracePt t="148670" x="2863850" y="2965450"/>
          <p14:tracePt t="148677" x="2852738" y="3016250"/>
          <p14:tracePt t="148686" x="2852738" y="3041650"/>
          <p14:tracePt t="148693" x="2840038" y="3090863"/>
          <p14:tracePt t="148702" x="2840038" y="3116263"/>
          <p14:tracePt t="148711" x="2840038" y="3141663"/>
          <p14:tracePt t="148717" x="2840038" y="3154363"/>
          <p14:tracePt t="148734" x="2840038" y="3165475"/>
          <p14:tracePt t="148742" x="2840038" y="3178175"/>
          <p14:tracePt t="148750" x="2827338" y="3190875"/>
          <p14:tracePt t="148766" x="2827338" y="3203575"/>
          <p14:tracePt t="148774" x="2827338" y="3216275"/>
          <p14:tracePt t="148781" x="2827338" y="3228975"/>
          <p14:tracePt t="148789" x="2814638" y="3228975"/>
          <p14:tracePt t="148813" x="2814638" y="3241675"/>
          <p14:tracePt t="148821" x="2814638" y="3254375"/>
          <p14:tracePt t="148829" x="2801938" y="3254375"/>
          <p14:tracePt t="148846" x="2801938" y="3278188"/>
          <p14:tracePt t="148855" x="2801938" y="3290888"/>
          <p14:tracePt t="148861" x="2789238" y="3316288"/>
          <p14:tracePt t="148870" x="2776538" y="3367088"/>
          <p14:tracePt t="148878" x="2776538" y="3390900"/>
          <p14:tracePt t="148886" x="2776538" y="3403600"/>
          <p14:tracePt t="148901" x="2776538" y="3441700"/>
          <p14:tracePt t="148909" x="2776538" y="3454400"/>
          <p14:tracePt t="148926" x="2776538" y="3467100"/>
          <p14:tracePt t="148934" x="2776538" y="3479800"/>
          <p14:tracePt t="149622" x="2801938" y="3479800"/>
          <p14:tracePt t="149629" x="2901950" y="3403600"/>
          <p14:tracePt t="149638" x="2952750" y="3367088"/>
          <p14:tracePt t="149645" x="3014663" y="3341688"/>
          <p14:tracePt t="149654" x="3040063" y="3303588"/>
          <p14:tracePt t="149662" x="3089275" y="3278188"/>
          <p14:tracePt t="149670" x="3101975" y="3254375"/>
          <p14:tracePt t="149677" x="3127375" y="3228975"/>
          <p14:tracePt t="149687" x="3127375" y="3216275"/>
          <p14:tracePt t="149694" x="3127375" y="3203575"/>
          <p14:tracePt t="149702" x="3140075" y="3154363"/>
          <p14:tracePt t="149711" x="3152775" y="3103563"/>
          <p14:tracePt t="149718" x="3165475" y="3054350"/>
          <p14:tracePt t="149726" x="3176588" y="2978150"/>
          <p14:tracePt t="149734" x="3176588" y="2941638"/>
          <p14:tracePt t="149741" x="3176588" y="2852738"/>
          <p14:tracePt t="149751" x="3176588" y="2790825"/>
          <p14:tracePt t="149758" x="3176588" y="2765425"/>
          <p14:tracePt t="149766" x="3189288" y="2703513"/>
          <p14:tracePt t="149774" x="3201988" y="2665413"/>
          <p14:tracePt t="149782" x="3227388" y="2616200"/>
          <p14:tracePt t="149789" x="3240088" y="2590800"/>
          <p14:tracePt t="149798" x="3240088" y="2578100"/>
          <p14:tracePt t="149805" x="3252788" y="2578100"/>
          <p14:tracePt t="149816" x="3265488" y="2565400"/>
          <p14:tracePt t="149821" x="3265488" y="2552700"/>
          <p14:tracePt t="149830" x="3302000" y="2540000"/>
          <p14:tracePt t="149846" x="3327400" y="2527300"/>
          <p14:tracePt t="149935" x="3327400" y="2516188"/>
          <p14:tracePt t="149950" x="3327400" y="2503488"/>
          <p14:tracePt t="149958" x="3340100" y="2503488"/>
          <p14:tracePt t="149966" x="3340100" y="2490788"/>
          <p14:tracePt t="149973" x="3340100" y="2478088"/>
          <p14:tracePt t="149982" x="3352800" y="2478088"/>
          <p14:tracePt t="149998" x="3352800" y="2465388"/>
          <p14:tracePt t="150005" x="3376613" y="2465388"/>
          <p14:tracePt t="150014" x="3376613" y="2452688"/>
          <p14:tracePt t="150023" x="3389313" y="2452688"/>
          <p14:tracePt t="150030" x="3389313" y="2439988"/>
          <p14:tracePt t="150037" x="3389313" y="2427288"/>
          <p14:tracePt t="150046" x="3402013" y="2427288"/>
          <p14:tracePt t="150053" x="3414713" y="2414588"/>
          <p14:tracePt t="150063" x="3427413" y="2403475"/>
          <p14:tracePt t="150078" x="3427413" y="2390775"/>
          <p14:tracePt t="150086" x="3427413" y="2378075"/>
          <p14:tracePt t="150093" x="3427413" y="2365375"/>
          <p14:tracePt t="150102" x="3440113" y="2365375"/>
          <p14:tracePt t="150110" x="3440113" y="2314575"/>
          <p14:tracePt t="150117" x="3440113" y="2303463"/>
          <p14:tracePt t="150133" x="3440113" y="2290763"/>
          <p14:tracePt t="150142" x="3440113" y="2278063"/>
          <p14:tracePt t="150149" x="3452813" y="2265363"/>
          <p14:tracePt t="150166" x="3452813" y="2252663"/>
          <p14:tracePt t="150173" x="3452813" y="2239963"/>
          <p14:tracePt t="150183" x="3452813" y="2227263"/>
          <p14:tracePt t="150198" x="3465513" y="2214563"/>
          <p14:tracePt t="150206" x="3465513" y="2190750"/>
          <p14:tracePt t="151015" x="3478213" y="2190750"/>
          <p14:tracePt t="151022" x="3502025" y="2190750"/>
          <p14:tracePt t="151030" x="3540125" y="2165350"/>
          <p14:tracePt t="151037" x="3552825" y="2127250"/>
          <p14:tracePt t="151045" x="3589338" y="2101850"/>
          <p14:tracePt t="151053" x="3614738" y="2101850"/>
          <p14:tracePt t="151062" x="3627438" y="2101850"/>
          <p14:tracePt t="151070" x="3627438" y="2089150"/>
          <p14:tracePt t="151086" x="3640138" y="2089150"/>
          <p14:tracePt t="151094" x="3652838" y="2089150"/>
          <p14:tracePt t="151110" x="3665538" y="2089150"/>
          <p14:tracePt t="151117" x="3665538" y="2078038"/>
          <p14:tracePt t="151129" x="3665538" y="2065338"/>
          <p14:tracePt t="151143" x="3689350" y="2065338"/>
          <p14:tracePt t="151150" x="3714750" y="2052638"/>
          <p14:tracePt t="151157" x="3727450" y="2039938"/>
          <p14:tracePt t="151166" x="3802063" y="1989138"/>
          <p14:tracePt t="151173" x="3902075" y="1939925"/>
          <p14:tracePt t="151182" x="3990975" y="1914525"/>
          <p14:tracePt t="151190" x="4140200" y="1876425"/>
          <p14:tracePt t="151197" x="4252913" y="1865313"/>
          <p14:tracePt t="151206" x="4365625" y="1865313"/>
          <p14:tracePt t="151215" x="4503738" y="1865313"/>
          <p14:tracePt t="151221" x="4778375" y="1839913"/>
          <p14:tracePt t="151232" x="5003800" y="1839913"/>
          <p14:tracePt t="151237" x="5216525" y="1839913"/>
          <p14:tracePt t="151246" x="5403850" y="1839913"/>
          <p14:tracePt t="151254" x="5603875" y="1839913"/>
          <p14:tracePt t="151261" x="5767388" y="1839913"/>
          <p14:tracePt t="151270" x="5878513" y="1839913"/>
          <p14:tracePt t="151277" x="6029325" y="1839913"/>
          <p14:tracePt t="151286" x="6154738" y="1839913"/>
          <p14:tracePt t="151295" x="6242050" y="1839913"/>
          <p14:tracePt t="151302" x="6291263" y="1839913"/>
          <p14:tracePt t="151309" x="6380163" y="1839913"/>
          <p14:tracePt t="151326" x="6416675" y="1839913"/>
          <p14:tracePt t="151341" x="6429375" y="1839913"/>
          <p14:tracePt t="151350" x="6442075" y="1852613"/>
          <p14:tracePt t="151357" x="6467475" y="1865313"/>
          <p14:tracePt t="151366" x="6480175" y="1889125"/>
          <p14:tracePt t="151374" x="6516688" y="1901825"/>
          <p14:tracePt t="151382" x="6529388" y="1927225"/>
          <p14:tracePt t="151389" x="6604000" y="1989138"/>
          <p14:tracePt t="151399" x="6654800" y="2027238"/>
          <p14:tracePt t="151405" x="6729413" y="2078038"/>
          <p14:tracePt t="151413" x="6805613" y="2152650"/>
          <p14:tracePt t="151421" x="6867525" y="2190750"/>
          <p14:tracePt t="151429" x="6980238" y="2265363"/>
          <p14:tracePt t="151438" x="7092950" y="2327275"/>
          <p14:tracePt t="151445" x="7180263" y="2390775"/>
          <p14:tracePt t="151453" x="7292975" y="2478088"/>
          <p14:tracePt t="151461" x="7429500" y="2540000"/>
          <p14:tracePt t="151469" x="7567613" y="2603500"/>
          <p14:tracePt t="151477" x="7742238" y="2690813"/>
          <p14:tracePt t="151485" x="7818438" y="2740025"/>
          <p14:tracePt t="151494" x="8080375" y="2840038"/>
          <p14:tracePt t="151503" x="8231188" y="2941638"/>
          <p14:tracePt t="151509" x="8393113" y="3054350"/>
          <p14:tracePt t="151517" x="8531225" y="3116263"/>
          <p14:tracePt t="151526" x="8580438" y="3178175"/>
          <p14:tracePt t="151534" x="8643938" y="3241675"/>
          <p14:tracePt t="151545" x="8656638" y="3241675"/>
          <p14:tracePt t="151551" x="8656638" y="3254375"/>
          <p14:tracePt t="151557" x="8656638" y="3267075"/>
          <p14:tracePt t="151565" x="8656638" y="3278188"/>
          <p14:tracePt t="151614" x="8669338" y="3278188"/>
          <p14:tracePt t="151629" x="8669338" y="3267075"/>
          <p14:tracePt t="151637" x="8680450" y="3241675"/>
          <p14:tracePt t="151649" x="8693150" y="3228975"/>
          <p14:tracePt t="151653" x="8705850" y="3178175"/>
          <p14:tracePt t="151661" x="8705850" y="3165475"/>
          <p14:tracePt t="151670" x="8718550" y="3154363"/>
          <p14:tracePt t="151685" x="8718550" y="3128963"/>
          <p14:tracePt t="151693" x="8718550" y="3116263"/>
          <p14:tracePt t="151702" x="8718550" y="3028950"/>
          <p14:tracePt t="151711" x="8705850" y="3003550"/>
          <p14:tracePt t="151717" x="8643938" y="2890838"/>
          <p14:tracePt t="151726" x="8605838" y="2865438"/>
          <p14:tracePt t="151735" x="8556625" y="2816225"/>
          <p14:tracePt t="151743" x="8543925" y="2790825"/>
          <p14:tracePt t="151750" x="8493125" y="2740025"/>
          <p14:tracePt t="151758" x="8480425" y="2716213"/>
          <p14:tracePt t="151766" x="8456613" y="2678113"/>
          <p14:tracePt t="151774" x="8443913" y="2665413"/>
          <p14:tracePt t="151781" x="8418513" y="2640013"/>
          <p14:tracePt t="151790" x="8343900" y="2552700"/>
          <p14:tracePt t="151797" x="8305800" y="2516188"/>
          <p14:tracePt t="151805" x="8267700" y="2452688"/>
          <p14:tracePt t="151815" x="8218488" y="2414588"/>
          <p14:tracePt t="151821" x="8143875" y="2390775"/>
          <p14:tracePt t="151829" x="8080375" y="2365375"/>
          <p14:tracePt t="151836" x="8067675" y="2352675"/>
          <p14:tracePt t="151846" x="8054975" y="2352675"/>
          <p14:tracePt t="151853" x="8043863" y="2352675"/>
          <p14:tracePt t="151869" x="8031163" y="2352675"/>
          <p14:tracePt t="151876" x="8005763" y="2352675"/>
          <p14:tracePt t="151898" x="7831138" y="2427288"/>
          <p14:tracePt t="151901" x="7805738" y="2478088"/>
          <p14:tracePt t="151909" x="7780338" y="2516188"/>
          <p14:tracePt t="151920" x="7731125" y="2603500"/>
          <p14:tracePt t="151925" x="7680325" y="2740025"/>
          <p14:tracePt t="151933" x="7654925" y="2828925"/>
          <p14:tracePt t="151941" x="7618413" y="2928938"/>
          <p14:tracePt t="151949" x="7618413" y="3054350"/>
          <p14:tracePt t="151958" x="7605713" y="3178175"/>
          <p14:tracePt t="151965" x="7605713" y="3354388"/>
          <p14:tracePt t="151974" x="7605713" y="3441700"/>
          <p14:tracePt t="151982" x="7605713" y="3567113"/>
          <p14:tracePt t="151989" x="7605713" y="3590925"/>
          <p14:tracePt t="151997" x="7618413" y="3629025"/>
          <p14:tracePt t="152005" x="7667625" y="3692525"/>
          <p14:tracePt t="152013" x="7693025" y="3741738"/>
          <p14:tracePt t="152025" x="7705725" y="3779838"/>
          <p14:tracePt t="152029" x="7718425" y="3792538"/>
          <p14:tracePt t="152037" x="7754938" y="3841750"/>
          <p14:tracePt t="152045" x="7767638" y="3867150"/>
          <p14:tracePt t="152054" x="7793038" y="3892550"/>
          <p14:tracePt t="152062" x="7818438" y="3916363"/>
          <p14:tracePt t="152070" x="7854950" y="3941763"/>
          <p14:tracePt t="152077" x="7867650" y="3941763"/>
          <p14:tracePt t="152086" x="7954963" y="3954463"/>
          <p14:tracePt t="152093" x="8018463" y="3954463"/>
          <p14:tracePt t="152102" x="8105775" y="3954463"/>
          <p14:tracePt t="152109" x="8231188" y="3954463"/>
          <p14:tracePt t="152117" x="8318500" y="3954463"/>
          <p14:tracePt t="152128" x="8380413" y="3954463"/>
          <p14:tracePt t="152133" x="8405813" y="3954463"/>
          <p14:tracePt t="152141" x="8443913" y="3941763"/>
          <p14:tracePt t="152150" x="8456613" y="3916363"/>
          <p14:tracePt t="152157" x="8480425" y="3879850"/>
          <p14:tracePt t="152166" x="8493125" y="3816350"/>
          <p14:tracePt t="152173" x="8493125" y="3779838"/>
          <p14:tracePt t="152182" x="8518525" y="3729038"/>
          <p14:tracePt t="152190" x="8518525" y="3716338"/>
          <p14:tracePt t="152197" x="8518525" y="3703638"/>
          <p14:tracePt t="152206" x="8518525" y="3679825"/>
          <p14:tracePt t="152213" x="8518525" y="3654425"/>
          <p14:tracePt t="152221" x="8518525" y="3629025"/>
          <p14:tracePt t="152232" x="8518525" y="3541713"/>
          <p14:tracePt t="152237" x="8493125" y="3416300"/>
          <p14:tracePt t="152246" x="8480425" y="3316288"/>
          <p14:tracePt t="152253" x="8456613" y="3228975"/>
          <p14:tracePt t="152261" x="8456613" y="3190875"/>
          <p14:tracePt t="152270" x="8456613" y="3178175"/>
          <p14:tracePt t="152277" x="8456613" y="3165475"/>
          <p14:tracePt t="152286" x="8456613" y="3154363"/>
          <p14:tracePt t="152295" x="8456613" y="3141663"/>
          <p14:tracePt t="152301" x="8456613" y="3128963"/>
          <p14:tracePt t="152310" x="8443913" y="3103563"/>
          <p14:tracePt t="152317" x="8431213" y="3054350"/>
          <p14:tracePt t="152326" x="8418513" y="3016250"/>
          <p14:tracePt t="152336" x="8380413" y="2965450"/>
          <p14:tracePt t="152341" x="8367713" y="2941638"/>
          <p14:tracePt t="152350" x="8343900" y="2890838"/>
          <p14:tracePt t="152357" x="8305800" y="2840038"/>
          <p14:tracePt t="152365" x="8267700" y="2803525"/>
          <p14:tracePt t="152374" x="8231188" y="2728913"/>
          <p14:tracePt t="152381" x="8180388" y="2703513"/>
          <p14:tracePt t="152389" x="8143875" y="2665413"/>
          <p14:tracePt t="152398" x="8105775" y="2627313"/>
          <p14:tracePt t="152406" x="8080375" y="2603500"/>
          <p14:tracePt t="152413" x="8054975" y="2565400"/>
          <p14:tracePt t="152421" x="8031163" y="2527300"/>
          <p14:tracePt t="152429" x="7967663" y="2490788"/>
          <p14:tracePt t="152438" x="7954963" y="2478088"/>
          <p14:tracePt t="152445" x="7943850" y="2465388"/>
          <p14:tracePt t="152454" x="7931150" y="2465388"/>
          <p14:tracePt t="152461" x="7918450" y="2452688"/>
          <p14:tracePt t="152470" x="7905750" y="2452688"/>
          <p14:tracePt t="152477" x="7893050" y="2452688"/>
          <p14:tracePt t="152485" x="7880350" y="2452688"/>
          <p14:tracePt t="152503" x="7867650" y="2452688"/>
          <p14:tracePt t="152509" x="7854950" y="2452688"/>
          <p14:tracePt t="152517" x="7831138" y="2452688"/>
          <p14:tracePt t="152525" x="7805738" y="2465388"/>
          <p14:tracePt t="152534" x="7767638" y="2503488"/>
          <p14:tracePt t="152545" x="7654925" y="2552700"/>
          <p14:tracePt t="152550" x="7593013" y="2590800"/>
          <p14:tracePt t="152557" x="7518400" y="2652713"/>
          <p14:tracePt t="152565" x="7467600" y="2690813"/>
          <p14:tracePt t="152573" x="7380288" y="2752725"/>
          <p14:tracePt t="152582" x="7342188" y="2790825"/>
          <p14:tracePt t="152590" x="7329488" y="2828925"/>
          <p14:tracePt t="152597" x="7305675" y="2865438"/>
          <p14:tracePt t="152607" x="7292975" y="2865438"/>
          <p14:tracePt t="152630" x="7292975" y="2878138"/>
          <p14:tracePt t="152637" x="7292975" y="2890838"/>
          <p14:tracePt t="152649" x="7292975" y="2903538"/>
          <p14:tracePt t="152653" x="7292975" y="2916238"/>
          <p14:tracePt t="152662" x="7329488" y="2990850"/>
          <p14:tracePt t="152669" x="7354888" y="3028950"/>
          <p14:tracePt t="152678" x="7354888" y="3065463"/>
          <p14:tracePt t="152686" x="7367588" y="3078163"/>
          <p14:tracePt t="152694" x="7367588" y="3090863"/>
          <p14:tracePt t="152701" x="7405688" y="3141663"/>
          <p14:tracePt t="152710" x="7429500" y="3165475"/>
          <p14:tracePt t="152717" x="7480300" y="3190875"/>
          <p14:tracePt t="152726" x="7580313" y="3228975"/>
          <p14:tracePt t="152733" x="7642225" y="3228975"/>
          <p14:tracePt t="152742" x="7705725" y="3228975"/>
          <p14:tracePt t="152750" x="7718425" y="3190875"/>
          <p14:tracePt t="152757" x="7731125" y="3141663"/>
          <p14:tracePt t="152766" x="7731125" y="3041650"/>
          <p14:tracePt t="152773" x="7731125" y="2840038"/>
          <p14:tracePt t="152781" x="7718425" y="2678113"/>
          <p14:tracePt t="152790" x="7718425" y="2540000"/>
          <p14:tracePt t="152990" x="7718425" y="2552700"/>
          <p14:tracePt t="152997" x="7718425" y="2540000"/>
          <p14:tracePt t="153005" x="7718425" y="2552700"/>
          <p14:tracePt t="153013" x="7705725" y="2552700"/>
          <p14:tracePt t="153024" x="7693025" y="2552700"/>
          <p14:tracePt t="153037" x="7693025" y="2578100"/>
          <p14:tracePt t="153046" x="7667625" y="2578100"/>
          <p14:tracePt t="153053" x="7654925" y="2578100"/>
          <p14:tracePt t="153062" x="7631113" y="2603500"/>
          <p14:tracePt t="153069" x="7580313" y="2603500"/>
          <p14:tracePt t="153077" x="7493000" y="2616200"/>
          <p14:tracePt t="153086" x="7380288" y="2616200"/>
          <p14:tracePt t="153094" x="7292975" y="2616200"/>
          <p14:tracePt t="153102" x="7205663" y="2616200"/>
          <p14:tracePt t="153109" x="7080250" y="2616200"/>
          <p14:tracePt t="153117" x="6992938" y="2616200"/>
          <p14:tracePt t="153129" x="6892925" y="2616200"/>
          <p14:tracePt t="153133" x="6867525" y="2616200"/>
          <p14:tracePt t="153142" x="6829425" y="2616200"/>
          <p14:tracePt t="153149" x="6805613" y="2616200"/>
          <p14:tracePt t="153157" x="6780213" y="2616200"/>
          <p14:tracePt t="153166" x="6754813" y="2616200"/>
          <p14:tracePt t="153173" x="6742113" y="2616200"/>
          <p14:tracePt t="153222" x="6729413" y="2616200"/>
          <p14:tracePt t="153232" x="6716713" y="2616200"/>
          <p14:tracePt t="153237" x="6704013" y="2616200"/>
          <p14:tracePt t="153246" x="6654800" y="2616200"/>
          <p14:tracePt t="153254" x="6567488" y="2640013"/>
          <p14:tracePt t="153261" x="6516688" y="2640013"/>
          <p14:tracePt t="153270" x="6442075" y="2640013"/>
          <p14:tracePt t="153277" x="6403975" y="2640013"/>
          <p14:tracePt t="153287" x="6316663" y="2640013"/>
          <p14:tracePt t="153295" x="6291263" y="2640013"/>
          <p14:tracePt t="153302" x="6203950" y="2640013"/>
          <p14:tracePt t="153309" x="6078538" y="2640013"/>
          <p14:tracePt t="153317" x="5967413" y="2640013"/>
          <p14:tracePt t="153326" x="5903913" y="2640013"/>
          <p14:tracePt t="153336" x="5878513" y="2640013"/>
          <p14:tracePt t="153350" x="5842000" y="2640013"/>
          <p14:tracePt t="153357" x="5829300" y="2640013"/>
          <p14:tracePt t="153366" x="5816600" y="2640013"/>
          <p14:tracePt t="153373" x="5791200" y="2640013"/>
          <p14:tracePt t="153390" x="5767388" y="2640013"/>
          <p14:tracePt t="153398" x="5754688" y="2640013"/>
          <p14:tracePt t="153414" x="5729288" y="2640013"/>
          <p14:tracePt t="153421" x="5703888" y="2640013"/>
          <p14:tracePt t="153438" x="5678488" y="2640013"/>
          <p14:tracePt t="153445" x="5665788" y="2640013"/>
          <p14:tracePt t="153453" x="5654675" y="2640013"/>
          <p14:tracePt t="153461" x="5629275" y="2640013"/>
          <p14:tracePt t="153469" x="5578475" y="2652713"/>
          <p14:tracePt t="153477" x="5516563" y="2652713"/>
          <p14:tracePt t="153485" x="5465763" y="2652713"/>
          <p14:tracePt t="153494" x="5391150" y="2652713"/>
          <p14:tracePt t="153503" x="5253038" y="2652713"/>
          <p14:tracePt t="153510" x="5165725" y="2652713"/>
          <p14:tracePt t="153517" x="5029200" y="2652713"/>
          <p14:tracePt t="153525" x="4940300" y="2652713"/>
          <p14:tracePt t="153533" x="4791075" y="2652713"/>
          <p14:tracePt t="153545" x="4616450" y="2652713"/>
          <p14:tracePt t="153549" x="4503738" y="2652713"/>
          <p14:tracePt t="153558" x="4340225" y="2652713"/>
          <p14:tracePt t="153565" x="4203700" y="2665413"/>
          <p14:tracePt t="153574" x="4014788" y="2665413"/>
          <p14:tracePt t="153581" x="3914775" y="2665413"/>
          <p14:tracePt t="153590" x="3802063" y="2665413"/>
          <p14:tracePt t="153597" x="3678238" y="2665413"/>
          <p14:tracePt t="153607" x="3589338" y="2665413"/>
          <p14:tracePt t="153613" x="3502025" y="2665413"/>
          <p14:tracePt t="153622" x="3452813" y="2665413"/>
          <p14:tracePt t="153629" x="3414713" y="2665413"/>
          <p14:tracePt t="153637" x="3376613" y="2665413"/>
          <p14:tracePt t="153646" x="3340100" y="2678113"/>
          <p14:tracePt t="153653" x="3327400" y="2678113"/>
          <p14:tracePt t="153662" x="3302000" y="2678113"/>
          <p14:tracePt t="153702" x="3289300" y="2678113"/>
          <p14:tracePt t="153717" x="3276600" y="2678113"/>
          <p14:tracePt t="153733" x="3265488" y="2678113"/>
          <p14:tracePt t="153742" x="3201988" y="2678113"/>
          <p14:tracePt t="153751" x="3165475" y="2678113"/>
          <p14:tracePt t="153797" x="3152775" y="2678113"/>
          <p14:tracePt t="154014" x="3127375" y="2627313"/>
          <p14:tracePt t="154023" x="3101975" y="2590800"/>
          <p14:tracePt t="154029" x="3101975" y="2565400"/>
          <p14:tracePt t="154037" x="3089275" y="2527300"/>
          <p14:tracePt t="154046" x="3052763" y="2490788"/>
          <p14:tracePt t="154053" x="3040063" y="2478088"/>
          <p14:tracePt t="154062" x="3027363" y="2478088"/>
          <p14:tracePt t="154069" x="3014663" y="2465388"/>
          <p14:tracePt t="154166" x="3027363" y="2465388"/>
          <p14:tracePt t="154182" x="3040063" y="2465388"/>
          <p14:tracePt t="154197" x="3052763" y="2465388"/>
          <p14:tracePt t="154205" x="3065463" y="2465388"/>
          <p14:tracePt t="154222" x="3089275" y="2452688"/>
          <p14:tracePt t="154232" x="3152775" y="2452688"/>
          <p14:tracePt t="154237" x="3214688" y="2452688"/>
          <p14:tracePt t="154310" x="3214688" y="2439988"/>
          <p14:tracePt t="154317" x="3189288" y="2427288"/>
          <p14:tracePt t="154326" x="3176588" y="2403475"/>
          <p14:tracePt t="154337" x="3140075" y="2390775"/>
          <p14:tracePt t="154341" x="3052763" y="2352675"/>
          <p14:tracePt t="154349" x="3027363" y="2339975"/>
          <p14:tracePt t="154357" x="2940050" y="2290763"/>
          <p14:tracePt t="154365" x="2927350" y="2278063"/>
          <p14:tracePt t="154376" x="2901950" y="2278063"/>
          <p14:tracePt t="154381" x="2876550" y="2265363"/>
          <p14:tracePt t="154390" x="2863850" y="2239963"/>
          <p14:tracePt t="154398" x="2852738" y="2214563"/>
          <p14:tracePt t="154415" x="2852738" y="2201863"/>
          <p14:tracePt t="155702" x="2863850" y="2201863"/>
          <p14:tracePt t="155710" x="2876550" y="2201863"/>
          <p14:tracePt t="155717" x="2914650" y="2214563"/>
          <p14:tracePt t="155725" x="2927350" y="2214563"/>
          <p14:tracePt t="155735" x="2940050" y="2214563"/>
          <p14:tracePt t="155837" x="2952750" y="2214563"/>
          <p14:tracePt t="155870" x="2963863" y="2214563"/>
          <p14:tracePt t="155877" x="2963863" y="2201863"/>
          <p14:tracePt t="155893" x="2976563" y="2201863"/>
          <p14:tracePt t="155910" x="2976563" y="2190750"/>
          <p14:tracePt t="155926" x="2976563" y="2178050"/>
          <p14:tracePt t="155933" x="2989263" y="2178050"/>
          <p14:tracePt t="156006" x="3001963" y="2178050"/>
          <p14:tracePt t="156013" x="3014663" y="2178050"/>
          <p14:tracePt t="156038" x="3014663" y="2165350"/>
          <p14:tracePt t="156045" x="3027363" y="2165350"/>
          <p14:tracePt t="156237" x="3040063" y="2165350"/>
          <p14:tracePt t="156543" x="3065463" y="2165350"/>
          <p14:tracePt t="156549" x="3165475" y="2201863"/>
          <p14:tracePt t="156558" x="3252788" y="2201863"/>
          <p14:tracePt t="156566" x="3302000" y="2214563"/>
          <p14:tracePt t="156574" x="3327400" y="2214563"/>
          <p14:tracePt t="156590" x="3352800" y="2214563"/>
          <p14:tracePt t="156597" x="3376613" y="2214563"/>
          <p14:tracePt t="156607" x="3389313" y="2214563"/>
          <p14:tracePt t="156613" x="3402013" y="2214563"/>
          <p14:tracePt t="156725" x="3414713" y="2214563"/>
          <p14:tracePt t="156757" x="3427413" y="2214563"/>
          <p14:tracePt t="156805" x="3440113" y="2214563"/>
          <p14:tracePt t="156830" x="3452813" y="2214563"/>
          <p14:tracePt t="156837" x="3465513" y="2214563"/>
          <p14:tracePt t="156846" x="3489325" y="2214563"/>
          <p14:tracePt t="156854" x="3502025" y="2214563"/>
          <p14:tracePt t="156870" x="3527425" y="2214563"/>
          <p14:tracePt t="156879" x="3540125" y="2214563"/>
          <p14:tracePt t="156899" x="3552825" y="2214563"/>
          <p14:tracePt t="156903" x="3565525" y="2214563"/>
          <p14:tracePt t="156909" x="3578225" y="2214563"/>
          <p14:tracePt t="159438" x="3514725" y="2227263"/>
          <p14:tracePt t="159445" x="3465513" y="2239963"/>
          <p14:tracePt t="159454" x="3452813" y="2239963"/>
          <p14:tracePt t="159461" x="3402013" y="2252663"/>
          <p14:tracePt t="159470" x="3376613" y="2252663"/>
          <p14:tracePt t="159477" x="3327400" y="2252663"/>
          <p14:tracePt t="159486" x="3314700" y="2252663"/>
          <p14:tracePt t="159637" x="3302000" y="2252663"/>
          <p14:tracePt t="159670" x="3289300" y="2252663"/>
          <p14:tracePt t="159693" x="3289300" y="2239963"/>
          <p14:tracePt t="159701" x="3276600" y="2239963"/>
          <p14:tracePt t="159727" x="3265488" y="2239963"/>
          <p14:tracePt t="159751" x="3252788" y="2239963"/>
          <p14:tracePt t="159782" x="3240088" y="2239963"/>
          <p14:tracePt t="159789" x="3227388" y="2239963"/>
          <p14:tracePt t="160126" x="3214688" y="2239963"/>
          <p14:tracePt t="160142" x="3201988" y="2239963"/>
          <p14:tracePt t="160149" x="3189288" y="2239963"/>
          <p14:tracePt t="160166" x="3176588" y="2239963"/>
          <p14:tracePt t="160173" x="3152775" y="2239963"/>
          <p14:tracePt t="160190" x="3140075" y="2227263"/>
          <p14:tracePt t="160270" x="3165475" y="2227263"/>
          <p14:tracePt t="160277" x="3201988" y="2227263"/>
          <p14:tracePt t="160286" x="3240088" y="2214563"/>
          <p14:tracePt t="160295" x="3340100" y="2214563"/>
          <p14:tracePt t="160302" x="3389313" y="2227263"/>
          <p14:tracePt t="160309" x="3427413" y="2227263"/>
          <p14:tracePt t="160319" x="3440113" y="2227263"/>
          <p14:tracePt t="160325" x="3452813" y="2227263"/>
          <p14:tracePt t="160430" x="3440113" y="2227263"/>
          <p14:tracePt t="160446" x="3427413" y="2227263"/>
          <p14:tracePt t="160453" x="3402013" y="2227263"/>
          <p14:tracePt t="160461" x="3389313" y="2227263"/>
          <p14:tracePt t="160469" x="3302000" y="2239963"/>
          <p14:tracePt t="160477" x="3252788" y="2239963"/>
          <p14:tracePt t="160485" x="3189288" y="2239963"/>
          <p14:tracePt t="160494" x="3140075" y="2252663"/>
          <p14:tracePt t="160503" x="3114675" y="2252663"/>
          <p14:tracePt t="160510" x="3101975" y="2252663"/>
          <p14:tracePt t="160517" x="3089275" y="2252663"/>
          <p14:tracePt t="160525" x="3076575" y="2252663"/>
          <p14:tracePt t="160534" x="3065463" y="2252663"/>
          <p14:tracePt t="160544" x="3052763" y="2252663"/>
          <p14:tracePt t="160550" x="3040063" y="2252663"/>
          <p14:tracePt t="160566" x="3027363" y="2252663"/>
          <p14:tracePt t="160574" x="3014663" y="2252663"/>
          <p14:tracePt t="160582" x="3001963" y="2252663"/>
          <p14:tracePt t="160590" x="2976563" y="2252663"/>
          <p14:tracePt t="160597" x="2963863" y="2252663"/>
          <p14:tracePt t="160607" x="2952750" y="2252663"/>
          <p14:tracePt t="160622" x="2940050" y="2252663"/>
          <p14:tracePt t="160629" x="2940050" y="2239963"/>
          <p14:tracePt t="160637" x="2927350" y="2239963"/>
          <p14:tracePt t="160734" x="2914650" y="2239963"/>
          <p14:tracePt t="160751" x="2901950" y="2239963"/>
          <p14:tracePt t="160757" x="2889250" y="2239963"/>
          <p14:tracePt t="160773" x="2876550" y="2239963"/>
          <p14:tracePt t="160790" x="2863850" y="2239963"/>
          <p14:tracePt t="161935" x="2863850" y="2227263"/>
          <p14:tracePt t="166262" x="2876550" y="2227263"/>
          <p14:tracePt t="166269" x="2889250" y="2227263"/>
          <p14:tracePt t="166277" x="2901950" y="2227263"/>
          <p14:tracePt t="166286" x="2927350" y="2227263"/>
          <p14:tracePt t="166295" x="2927350" y="2239963"/>
          <p14:tracePt t="166303" x="2952750" y="2278063"/>
          <p14:tracePt t="166318" x="2963863" y="2278063"/>
          <p14:tracePt t="166382" x="2976563" y="2278063"/>
          <p14:tracePt t="166389" x="2976563" y="2265363"/>
          <p14:tracePt t="166407" x="2989263" y="2265363"/>
          <p14:tracePt t="166421" x="3001963" y="2265363"/>
          <p14:tracePt t="166446" x="3014663" y="2265363"/>
          <p14:tracePt t="166454" x="3027363" y="2265363"/>
          <p14:tracePt t="166461" x="3040063" y="2265363"/>
          <p14:tracePt t="166477" x="3052763" y="2265363"/>
          <p14:tracePt t="166486" x="3065463" y="2265363"/>
          <p14:tracePt t="166493" x="3076575" y="2265363"/>
          <p14:tracePt t="166509" x="3089275" y="2265363"/>
          <p14:tracePt t="166518" x="3101975" y="2265363"/>
          <p14:tracePt t="166525" x="3114675" y="2265363"/>
          <p14:tracePt t="166545" x="3127375" y="2252663"/>
          <p14:tracePt t="166565" x="3140075" y="2252663"/>
          <p14:tracePt t="166614" x="3165475" y="2252663"/>
          <p14:tracePt t="166622" x="3189288" y="2252663"/>
          <p14:tracePt t="166638" x="3189288" y="2239963"/>
          <p14:tracePt t="166655" x="3189288" y="2227263"/>
          <p14:tracePt t="166662" x="3201988" y="2227263"/>
          <p14:tracePt t="166677" x="3214688" y="2227263"/>
          <p14:tracePt t="166687" x="3214688" y="2214563"/>
          <p14:tracePt t="166693" x="3227388" y="2214563"/>
          <p14:tracePt t="166702" x="3227388" y="2201863"/>
          <p14:tracePt t="166719" x="3227388" y="2190750"/>
          <p14:tracePt t="166910" x="3214688" y="2201863"/>
          <p14:tracePt t="166919" x="3201988" y="2201863"/>
          <p14:tracePt t="166934" x="3176588" y="2227263"/>
          <p14:tracePt t="166941" x="3152775" y="2227263"/>
          <p14:tracePt t="166950" x="3152775" y="2239963"/>
          <p14:tracePt t="166958" x="3140075" y="2239963"/>
          <p14:tracePt t="166983" x="3140075" y="2252663"/>
          <p14:tracePt t="167597" x="3214688" y="2252663"/>
          <p14:tracePt t="167607" x="3265488" y="2252663"/>
          <p14:tracePt t="167613" x="3376613" y="2252663"/>
          <p14:tracePt t="167621" x="3465513" y="2252663"/>
          <p14:tracePt t="167629" x="3540125" y="2252663"/>
          <p14:tracePt t="167637" x="3565525" y="2252663"/>
          <p14:tracePt t="167646" x="3578225" y="2252663"/>
          <p14:tracePt t="167901" x="3565525" y="2252663"/>
          <p14:tracePt t="167909" x="3552825" y="2265363"/>
          <p14:tracePt t="167919" x="3527425" y="2265363"/>
          <p14:tracePt t="167925" x="3478213" y="2265363"/>
          <p14:tracePt t="167934" x="3389313" y="2265363"/>
          <p14:tracePt t="167941" x="3265488" y="2265363"/>
          <p14:tracePt t="167949" x="3176588" y="2265363"/>
          <p14:tracePt t="167958" x="3052763" y="2265363"/>
          <p14:tracePt t="167966" x="3027363" y="2265363"/>
          <p14:tracePt t="167983" x="3014663" y="2265363"/>
          <p14:tracePt t="168181" x="3027363" y="2265363"/>
          <p14:tracePt t="168188" x="3040063" y="2265363"/>
          <p14:tracePt t="168205" x="3052763" y="2265363"/>
          <p14:tracePt t="168212" x="3065463" y="2265363"/>
          <p14:tracePt t="168221" x="3076575" y="2265363"/>
          <p14:tracePt t="168237" x="3089275" y="2265363"/>
          <p14:tracePt t="168253" x="3101975" y="2265363"/>
          <p14:tracePt t="168269" x="3114675" y="2265363"/>
          <p14:tracePt t="168324" x="3127375" y="2265363"/>
          <p14:tracePt t="168332" x="3140075" y="2265363"/>
          <p14:tracePt t="168348" x="3152775" y="2265363"/>
          <p14:tracePt t="168356" x="3165475" y="2265363"/>
          <p14:tracePt t="168364" x="3176588" y="2265363"/>
          <p14:tracePt t="168372" x="3240088" y="2265363"/>
          <p14:tracePt t="168380" x="3327400" y="2265363"/>
          <p14:tracePt t="168388" x="3465513" y="2265363"/>
          <p14:tracePt t="168396" x="3489325" y="2265363"/>
          <p14:tracePt t="168404" x="3552825" y="2265363"/>
          <p14:tracePt t="168412" x="3565525" y="2265363"/>
          <p14:tracePt t="168701" x="3565525" y="2278063"/>
          <p14:tracePt t="168749" x="3552825" y="2278063"/>
          <p14:tracePt t="169020" x="3540125" y="2278063"/>
          <p14:tracePt t="169028" x="3540125" y="2290763"/>
          <p14:tracePt t="169036" x="3478213" y="2314575"/>
          <p14:tracePt t="169044" x="3440113" y="2339975"/>
          <p14:tracePt t="169052" x="3402013" y="2352675"/>
          <p14:tracePt t="169060" x="3327400" y="2352675"/>
          <p14:tracePt t="169068" x="3240088" y="2352675"/>
          <p14:tracePt t="169076" x="3165475" y="2352675"/>
          <p14:tracePt t="169084" x="3127375" y="2352675"/>
          <p14:tracePt t="169092" x="3101975" y="2352675"/>
          <p14:tracePt t="169100" x="3089275" y="2352675"/>
          <p14:tracePt t="169317" x="3052763" y="2403475"/>
          <p14:tracePt t="169324" x="2952750" y="2439988"/>
          <p14:tracePt t="169333" x="2889250" y="2452688"/>
          <p14:tracePt t="169340" x="2840038" y="2452688"/>
          <p14:tracePt t="169348" x="2763838" y="2452688"/>
          <p14:tracePt t="169356" x="2627313" y="2452688"/>
          <p14:tracePt t="169364" x="2563813" y="2452688"/>
          <p14:tracePt t="169372" x="2527300" y="2452688"/>
          <p14:tracePt t="169380" x="2514600" y="2452688"/>
          <p14:tracePt t="169388" x="2501900" y="2452688"/>
          <p14:tracePt t="169396" x="2489200" y="2452688"/>
          <p14:tracePt t="169508" x="2476500" y="2439988"/>
          <p14:tracePt t="169516" x="2476500" y="2414588"/>
          <p14:tracePt t="169524" x="2476500" y="2403475"/>
          <p14:tracePt t="169532" x="2463800" y="2378075"/>
          <p14:tracePt t="169549" x="2451100" y="2365375"/>
          <p14:tracePt t="169556" x="2439988" y="2339975"/>
          <p14:tracePt t="169652" x="2439988" y="2327275"/>
          <p14:tracePt t="169660" x="2439988" y="2314575"/>
          <p14:tracePt t="169668" x="2439988" y="2303463"/>
          <p14:tracePt t="169684" x="2439988" y="2278063"/>
          <p14:tracePt t="169692" x="2439988" y="2265363"/>
          <p14:tracePt t="169789" x="2463800" y="2327275"/>
          <p14:tracePt t="169797" x="2476500" y="2365375"/>
          <p14:tracePt t="169805" x="2476500" y="2390775"/>
          <p14:tracePt t="169814" x="2489200" y="2390775"/>
          <p14:tracePt t="169892" x="2489200" y="2378075"/>
          <p14:tracePt t="169900" x="2489200" y="2365375"/>
          <p14:tracePt t="169909" x="2501900" y="2352675"/>
          <p14:tracePt t="169917" x="2501900" y="2339975"/>
          <p14:tracePt t="169934" x="2514600" y="2327275"/>
          <p14:tracePt t="169941" x="2514600" y="2314575"/>
          <p14:tracePt t="170300" x="2514600" y="2303463"/>
          <p14:tracePt t="170324" x="2514600" y="2290763"/>
          <p14:tracePt t="170534" x="2514600" y="2278063"/>
          <p14:tracePt t="170543" x="2514600" y="2265363"/>
          <p14:tracePt t="170549" x="2527300" y="2252663"/>
          <p14:tracePt t="170557" x="2527300" y="2239963"/>
          <p14:tracePt t="170653" x="2527300" y="2252663"/>
          <p14:tracePt t="170692" x="2527300" y="2265363"/>
          <p14:tracePt t="170925" x="2527300" y="2278063"/>
          <p14:tracePt t="171302" x="2527300" y="2290763"/>
          <p14:tracePt t="171574" x="2527300" y="2303463"/>
          <p14:tracePt t="171581" x="2527300" y="2314575"/>
          <p14:tracePt t="172317" x="2527300" y="2303463"/>
          <p14:tracePt t="172334" x="2540000" y="2290763"/>
          <p14:tracePt t="172340" x="2540000" y="2278063"/>
          <p14:tracePt t="172348" x="2540000" y="2265363"/>
          <p14:tracePt t="172470" x="2527300" y="2290763"/>
          <p14:tracePt t="172573" x="2527300" y="2278063"/>
          <p14:tracePt t="172589" x="2527300" y="2265363"/>
          <p14:tracePt t="173142" x="2551113" y="2327275"/>
          <p14:tracePt t="173148" x="2576513" y="2339975"/>
          <p14:tracePt t="173158" x="2614613" y="2390775"/>
          <p14:tracePt t="173166" x="2689225" y="2403475"/>
          <p14:tracePt t="173173" x="2727325" y="2427288"/>
          <p14:tracePt t="173181" x="2727325" y="2439988"/>
          <p14:tracePt t="173190" x="2752725" y="2439988"/>
          <p14:tracePt t="173197" x="2763838" y="2452688"/>
          <p14:tracePt t="173206" x="2789238" y="2465388"/>
          <p14:tracePt t="173214" x="2840038" y="2465388"/>
          <p14:tracePt t="173221" x="2863850" y="2465388"/>
          <p14:tracePt t="173237" x="2914650" y="2465388"/>
          <p14:tracePt t="173245" x="2927350" y="2465388"/>
          <p14:tracePt t="173253" x="2940050" y="2465388"/>
          <p14:tracePt t="173261" x="2963863" y="2465388"/>
          <p14:tracePt t="173287" x="2989263" y="2465388"/>
          <p14:tracePt t="173295" x="3001963" y="2465388"/>
          <p14:tracePt t="173309" x="3014663" y="2465388"/>
          <p14:tracePt t="173317" x="3027363" y="2465388"/>
          <p14:tracePt t="173326" x="3040063" y="2465388"/>
          <p14:tracePt t="173337" x="3052763" y="2465388"/>
          <p14:tracePt t="173341" x="3076575" y="2465388"/>
          <p14:tracePt t="173357" x="3114675" y="2465388"/>
          <p14:tracePt t="173366" x="3127375" y="2465388"/>
          <p14:tracePt t="173373" x="3140075" y="2465388"/>
          <p14:tracePt t="173381" x="3152775" y="2465388"/>
          <p14:tracePt t="173389" x="3165475" y="2465388"/>
          <p14:tracePt t="173398" x="3176588" y="2465388"/>
          <p14:tracePt t="173406" x="3189288" y="2465388"/>
          <p14:tracePt t="173413" x="3201988" y="2465388"/>
          <p14:tracePt t="173421" x="3227388" y="2465388"/>
          <p14:tracePt t="173429" x="3265488" y="2465388"/>
          <p14:tracePt t="173440" x="3314700" y="2465388"/>
          <p14:tracePt t="173445" x="3389313" y="2452688"/>
          <p14:tracePt t="173454" x="3478213" y="2452688"/>
          <p14:tracePt t="173461" x="3589338" y="2452688"/>
          <p14:tracePt t="173469" x="3602038" y="2452688"/>
          <p14:tracePt t="173477" x="3614738" y="2452688"/>
          <p14:tracePt t="173485" x="3627438" y="2452688"/>
          <p14:tracePt t="173525" x="3627438" y="2439988"/>
          <p14:tracePt t="173533" x="3640138" y="2427288"/>
          <p14:tracePt t="173565" x="3652838" y="2427288"/>
          <p14:tracePt t="173582" x="3665538" y="2427288"/>
          <p14:tracePt t="173646" x="3665538" y="2414588"/>
          <p14:tracePt t="173653" x="3678238" y="2403475"/>
          <p14:tracePt t="173677" x="3678238" y="2390775"/>
          <p14:tracePt t="173686" x="3689350" y="2390775"/>
          <p14:tracePt t="173701" x="3689350" y="2378075"/>
          <p14:tracePt t="173712" x="3702050" y="2378075"/>
          <p14:tracePt t="173733" x="3702050" y="2365375"/>
          <p14:tracePt t="173751" x="3702050" y="2352675"/>
          <p14:tracePt t="173757" x="3714750" y="2352675"/>
          <p14:tracePt t="173774" x="3727450" y="2352675"/>
          <p14:tracePt t="173782" x="3740150" y="2339975"/>
          <p14:tracePt t="173846" x="3752850" y="2327275"/>
          <p14:tracePt t="173853" x="3778250" y="2327275"/>
          <p14:tracePt t="173870" x="3790950" y="2327275"/>
          <p14:tracePt t="173877" x="3814763" y="2327275"/>
          <p14:tracePt t="173899" x="3840163" y="2327275"/>
          <p14:tracePt t="173902" x="3852863" y="2314575"/>
          <p14:tracePt t="176101" x="3840163" y="2314575"/>
          <p14:tracePt t="176134" x="3827463" y="2314575"/>
          <p14:tracePt t="176190" x="3814763" y="2314575"/>
          <p14:tracePt t="176222" x="3802063" y="2314575"/>
          <p14:tracePt t="176237" x="3778250" y="2314575"/>
          <p14:tracePt t="176254" x="3765550" y="2314575"/>
          <p14:tracePt t="176366" x="3752850" y="2314575"/>
          <p14:tracePt t="176373" x="3740150" y="2314575"/>
          <p14:tracePt t="176381" x="3727450" y="2314575"/>
          <p14:tracePt t="176390" x="3727450" y="2327275"/>
          <p14:tracePt t="176398" x="3714750" y="2327275"/>
          <p14:tracePt t="176406" x="3702050" y="2327275"/>
          <p14:tracePt t="176413" x="3689350" y="2339975"/>
          <p14:tracePt t="176422" x="3678238" y="2339975"/>
          <p14:tracePt t="176429" x="3665538" y="2339975"/>
          <p14:tracePt t="176438" x="3652838" y="2352675"/>
          <p14:tracePt t="176445" x="3627438" y="2378075"/>
          <p14:tracePt t="176455" x="3578225" y="2390775"/>
          <p14:tracePt t="176461" x="3552825" y="2414588"/>
          <p14:tracePt t="176469" x="3514725" y="2427288"/>
          <p14:tracePt t="176477" x="3478213" y="2439988"/>
          <p14:tracePt t="176486" x="3452813" y="2465388"/>
          <p14:tracePt t="176493" x="3427413" y="2478088"/>
          <p14:tracePt t="176503" x="3414713" y="2478088"/>
          <p14:tracePt t="176509" x="3402013" y="2490788"/>
          <p14:tracePt t="176517" x="3365500" y="2516188"/>
          <p14:tracePt t="176526" x="3314700" y="2527300"/>
          <p14:tracePt t="176534" x="3265488" y="2540000"/>
          <p14:tracePt t="176544" x="3252788" y="2540000"/>
          <p14:tracePt t="176549" x="3214688" y="2565400"/>
          <p14:tracePt t="176557" x="3140075" y="2578100"/>
          <p14:tracePt t="176565" x="3065463" y="2590800"/>
          <p14:tracePt t="176573" x="3014663" y="2627313"/>
          <p14:tracePt t="176582" x="2989263" y="2627313"/>
          <p14:tracePt t="176590" x="2952750" y="2652713"/>
          <p14:tracePt t="176597" x="2889250" y="2690813"/>
          <p14:tracePt t="176607" x="2827338" y="2703513"/>
          <p14:tracePt t="176614" x="2814638" y="2703513"/>
          <p14:tracePt t="176621" x="2801938" y="2716213"/>
          <p14:tracePt t="176630" x="2776538" y="2716213"/>
          <p14:tracePt t="176637" x="2763838" y="2716213"/>
          <p14:tracePt t="176649" x="2727325" y="2740025"/>
          <p14:tracePt t="176653" x="2714625" y="2752725"/>
          <p14:tracePt t="176661" x="2651125" y="2778125"/>
          <p14:tracePt t="176670" x="2640013" y="2778125"/>
          <p14:tracePt t="176677" x="2640013" y="2790825"/>
          <p14:tracePt t="176685" x="2589213" y="2803525"/>
          <p14:tracePt t="176693" x="2551113" y="2816225"/>
          <p14:tracePt t="176702" x="2527300" y="2840038"/>
          <p14:tracePt t="176712" x="2501900" y="2840038"/>
          <p14:tracePt t="176717" x="2463800" y="2865438"/>
          <p14:tracePt t="176726" x="2427288" y="2890838"/>
          <p14:tracePt t="176734" x="2389188" y="2916238"/>
          <p14:tracePt t="176742" x="2351088" y="2941638"/>
          <p14:tracePt t="176750" x="2338388" y="2941638"/>
          <p14:tracePt t="176757" x="2301875" y="2965450"/>
          <p14:tracePt t="176766" x="2251075" y="2990850"/>
          <p14:tracePt t="176774" x="2227263" y="3054350"/>
          <p14:tracePt t="176781" x="2151063" y="3090863"/>
          <p14:tracePt t="176789" x="2025650" y="3190875"/>
          <p14:tracePt t="176797" x="1951038" y="3241675"/>
          <p14:tracePt t="176806" x="1814513" y="3328988"/>
          <p14:tracePt t="176815" x="1725613" y="3378200"/>
          <p14:tracePt t="176821" x="1663700" y="3403600"/>
          <p14:tracePt t="176829" x="1625600" y="3441700"/>
          <p14:tracePt t="176838" x="1601788" y="3467100"/>
          <p14:tracePt t="176846" x="1589088" y="3467100"/>
          <p14:tracePt t="176854" x="1589088" y="3479800"/>
          <p14:tracePt t="176862" x="1576388" y="3479800"/>
          <p14:tracePt t="176869" x="1576388" y="3490913"/>
          <p14:tracePt t="176893" x="1563688" y="3490913"/>
          <p14:tracePt t="177222" x="1563688" y="3503613"/>
          <p14:tracePt t="177254" x="1576388" y="3503613"/>
          <p14:tracePt t="177277" x="1589088" y="3516313"/>
          <p14:tracePt t="177301" x="1589088" y="3529013"/>
          <p14:tracePt t="177317" x="1589088" y="3541713"/>
          <p14:tracePt t="177326" x="1601788" y="3541713"/>
          <p14:tracePt t="177341" x="1601788" y="3554413"/>
          <p14:tracePt t="177381" x="1612900" y="3554413"/>
          <p14:tracePt t="177389" x="1612900" y="3567113"/>
          <p14:tracePt t="177421" x="1612900" y="3579813"/>
          <p14:tracePt t="177429" x="1625600" y="3603625"/>
          <p14:tracePt t="177438" x="1638300" y="3603625"/>
          <p14:tracePt t="177445" x="1651000" y="3616325"/>
          <p14:tracePt t="177837" x="1676400" y="3603625"/>
          <p14:tracePt t="177845" x="1725613" y="3541713"/>
          <p14:tracePt t="177853" x="1789113" y="3503613"/>
          <p14:tracePt t="177861" x="1863725" y="3441700"/>
          <p14:tracePt t="177869" x="1938338" y="3367088"/>
          <p14:tracePt t="177877" x="2063750" y="3303588"/>
          <p14:tracePt t="177902" x="2327275" y="3141663"/>
          <p14:tracePt t="177909" x="2351088" y="3116263"/>
          <p14:tracePt t="177921" x="2401888" y="3078163"/>
          <p14:tracePt t="177925" x="2463800" y="3003550"/>
          <p14:tracePt t="177933" x="2514600" y="2965450"/>
          <p14:tracePt t="177942" x="2589213" y="2903538"/>
          <p14:tracePt t="177949" x="2627313" y="2865438"/>
          <p14:tracePt t="177957" x="2689225" y="2803525"/>
          <p14:tracePt t="177966" x="2763838" y="2765425"/>
          <p14:tracePt t="177973" x="2840038" y="2728913"/>
          <p14:tracePt t="177983" x="2914650" y="2665413"/>
          <p14:tracePt t="177989" x="2976563" y="2616200"/>
          <p14:tracePt t="177997" x="3027363" y="2552700"/>
          <p14:tracePt t="178006" x="3076575" y="2503488"/>
          <p14:tracePt t="178013" x="3101975" y="2439988"/>
          <p14:tracePt t="178023" x="3152775" y="2390775"/>
          <p14:tracePt t="178029" x="3227388" y="2339975"/>
          <p14:tracePt t="178037" x="3289300" y="2303463"/>
          <p14:tracePt t="178045" x="3327400" y="2278063"/>
          <p14:tracePt t="178053" x="3376613" y="2252663"/>
          <p14:tracePt t="178061" x="3402013" y="2214563"/>
          <p14:tracePt t="178069" x="3414713" y="2190750"/>
          <p14:tracePt t="178077" x="3427413" y="2190750"/>
          <p14:tracePt t="178086" x="3427413" y="2178050"/>
          <p14:tracePt t="178101" x="3440113" y="2178050"/>
          <p14:tracePt t="178110" x="3440113" y="2165350"/>
          <p14:tracePt t="178117" x="3452813" y="2139950"/>
          <p14:tracePt t="178128" x="3478213" y="2127250"/>
          <p14:tracePt t="178133" x="3502025" y="2101850"/>
          <p14:tracePt t="178141" x="3502025" y="2078038"/>
          <p14:tracePt t="178149" x="3514725" y="2078038"/>
          <p14:tracePt t="178157" x="3514725" y="2065338"/>
          <p14:tracePt t="178166" x="3527425" y="2065338"/>
          <p14:tracePt t="178173" x="3527425" y="2052638"/>
          <p14:tracePt t="178182" x="3527425" y="2027238"/>
          <p14:tracePt t="178190" x="3540125" y="2027238"/>
          <p14:tracePt t="178295" x="3552825" y="2039938"/>
          <p14:tracePt t="178301" x="3552825" y="2065338"/>
          <p14:tracePt t="178310" x="3565525" y="2065338"/>
          <p14:tracePt t="178317" x="3602038" y="2089150"/>
          <p14:tracePt t="178326" x="3602038" y="2101850"/>
          <p14:tracePt t="178336" x="3614738" y="2114550"/>
          <p14:tracePt t="178341" x="3640138" y="2114550"/>
          <p14:tracePt t="178349" x="3652838" y="2139950"/>
          <p14:tracePt t="178357" x="3665538" y="2152650"/>
          <p14:tracePt t="178365" x="3678238" y="2165350"/>
          <p14:tracePt t="178375" x="3689350" y="2165350"/>
          <p14:tracePt t="178399" x="3689350" y="2178050"/>
          <p14:tracePt t="178429" x="3689350" y="2190750"/>
          <p14:tracePt t="178446" x="3689350" y="2201863"/>
          <p14:tracePt t="178454" x="3702050" y="2201863"/>
          <p14:tracePt t="178461" x="3702050" y="2239963"/>
          <p14:tracePt t="178477" x="3702050" y="2252663"/>
          <p14:tracePt t="178485" x="3714750" y="2278063"/>
          <p14:tracePt t="178493" x="3714750" y="2290763"/>
          <p14:tracePt t="178518" x="3714750" y="2303463"/>
          <p14:tracePt t="178534" x="3727450" y="2303463"/>
          <p14:tracePt t="178558" x="3740150" y="2314575"/>
          <p14:tracePt t="178566" x="3740150" y="2327275"/>
          <p14:tracePt t="178574" x="3752850" y="2327275"/>
          <p14:tracePt t="178637" x="3752850" y="2314575"/>
          <p14:tracePt t="178646" x="3765550" y="2314575"/>
          <p14:tracePt t="178677" x="3778250" y="2314575"/>
          <p14:tracePt t="178693" x="3790950" y="2314575"/>
          <p14:tracePt t="178846" x="3790950" y="2303463"/>
          <p14:tracePt t="178861" x="3790950" y="2290763"/>
          <p14:tracePt t="178894" x="3790950" y="2278063"/>
          <p14:tracePt t="179229" x="3790950" y="2290763"/>
          <p14:tracePt t="179238" x="3790950" y="2303463"/>
          <p14:tracePt t="179246" x="3778250" y="2303463"/>
          <p14:tracePt t="179261" x="3778250" y="2314575"/>
          <p14:tracePt t="179269" x="3740150" y="2352675"/>
          <p14:tracePt t="179277" x="3727450" y="2352675"/>
          <p14:tracePt t="179286" x="3727450" y="2378075"/>
          <p14:tracePt t="179310" x="3714750" y="2390775"/>
          <p14:tracePt t="179318" x="3702050" y="2390775"/>
          <p14:tracePt t="179326" x="3689350" y="2414588"/>
          <p14:tracePt t="179336" x="3627438" y="2452688"/>
          <p14:tracePt t="179341" x="3602038" y="2465388"/>
          <p14:tracePt t="179349" x="3565525" y="2516188"/>
          <p14:tracePt t="179357" x="3552825" y="2527300"/>
          <p14:tracePt t="179365" x="3540125" y="2540000"/>
          <p14:tracePt t="179375" x="3502025" y="2578100"/>
          <p14:tracePt t="179381" x="3478213" y="2616200"/>
          <p14:tracePt t="179390" x="3452813" y="2652713"/>
          <p14:tracePt t="179399" x="3414713" y="2678113"/>
          <p14:tracePt t="179406" x="3352800" y="2752725"/>
          <p14:tracePt t="179413" x="3314700" y="2765425"/>
          <p14:tracePt t="179422" x="3289300" y="2803525"/>
          <p14:tracePt t="179429" x="3265488" y="2840038"/>
          <p14:tracePt t="179438" x="3252788" y="2865438"/>
          <p14:tracePt t="179445" x="3240088" y="2878138"/>
          <p14:tracePt t="179469" x="3240088" y="2890838"/>
          <p14:tracePt t="179477" x="3240088" y="2903538"/>
          <p14:tracePt t="179494" x="3240088" y="2916238"/>
          <p14:tracePt t="179510" x="3227388" y="2916238"/>
          <p14:tracePt t="179517" x="3227388" y="2928938"/>
          <p14:tracePt t="179525" x="3227388" y="2941638"/>
          <p14:tracePt t="179533" x="3227388" y="2952750"/>
          <p14:tracePt t="179549" x="3227388" y="2965450"/>
          <p14:tracePt t="179558" x="3227388" y="2978150"/>
          <p14:tracePt t="179582" x="3227388" y="2990850"/>
          <p14:tracePt t="179629" x="3227388" y="3003550"/>
          <p14:tracePt t="179734" x="3240088" y="3003550"/>
          <p14:tracePt t="179751" x="3265488" y="3003550"/>
          <p14:tracePt t="179757" x="3314700" y="2965450"/>
          <p14:tracePt t="179766" x="3389313" y="2941638"/>
          <p14:tracePt t="179774" x="3427413" y="2928938"/>
          <p14:tracePt t="179781" x="3489325" y="2903538"/>
          <p14:tracePt t="179789" x="3502025" y="2903538"/>
          <p14:tracePt t="179798" x="3527425" y="2903538"/>
          <p14:tracePt t="179966" x="3514725" y="2903538"/>
          <p14:tracePt t="179973" x="3478213" y="2952750"/>
          <p14:tracePt t="179981" x="3376613" y="3016250"/>
          <p14:tracePt t="179989" x="3289300" y="3065463"/>
          <p14:tracePt t="179997" x="3189288" y="3116263"/>
          <p14:tracePt t="180006" x="3052763" y="3165475"/>
          <p14:tracePt t="180013" x="3014663" y="3203575"/>
          <p14:tracePt t="180024" x="2976563" y="3228975"/>
          <p14:tracePt t="180029" x="2963863" y="3267075"/>
          <p14:tracePt t="180045" x="2952750" y="3278188"/>
          <p14:tracePt t="180054" x="2952750" y="3303588"/>
          <p14:tracePt t="180062" x="2963863" y="3328988"/>
          <p14:tracePt t="180069" x="2976563" y="3341688"/>
          <p14:tracePt t="180077" x="2976563" y="3354388"/>
          <p14:tracePt t="180087" x="2976563" y="3367088"/>
          <p14:tracePt t="180101" x="2989263" y="3367088"/>
          <p14:tracePt t="180126" x="2989263" y="3378200"/>
          <p14:tracePt t="180133" x="3001963" y="3378200"/>
          <p14:tracePt t="180142" x="3001963" y="3390900"/>
          <p14:tracePt t="180149" x="3027363" y="3416300"/>
          <p14:tracePt t="180157" x="3052763" y="3441700"/>
          <p14:tracePt t="180166" x="3065463" y="3454400"/>
          <p14:tracePt t="180173" x="3076575" y="3479800"/>
          <p14:tracePt t="180181" x="3127375" y="3490913"/>
          <p14:tracePt t="180197" x="3127375" y="3503613"/>
          <p14:tracePt t="180206" x="3165475" y="3516313"/>
          <p14:tracePt t="180214" x="3201988" y="3529013"/>
          <p14:tracePt t="180232" x="3240088" y="3554413"/>
          <p14:tracePt t="180237" x="3252788" y="3554413"/>
          <p14:tracePt t="180254" x="3265488" y="3554413"/>
          <p14:tracePt t="180270" x="3276600" y="3554413"/>
          <p14:tracePt t="180278" x="3289300" y="3554413"/>
          <p14:tracePt t="180301" x="3302000" y="3554413"/>
          <p14:tracePt t="180318" x="3314700" y="3554413"/>
          <p14:tracePt t="180326" x="3314700" y="3541713"/>
          <p14:tracePt t="180336" x="3314700" y="3529013"/>
          <p14:tracePt t="180350" x="3327400" y="3516313"/>
          <p14:tracePt t="180357" x="3340100" y="3479800"/>
          <p14:tracePt t="180366" x="3340100" y="3467100"/>
          <p14:tracePt t="180373" x="3352800" y="3454400"/>
          <p14:tracePt t="180381" x="3365500" y="3441700"/>
          <p14:tracePt t="180399" x="3376613" y="3429000"/>
          <p14:tracePt t="180413" x="3376613" y="3416300"/>
          <p14:tracePt t="180422" x="3389313" y="3403600"/>
          <p14:tracePt t="180438" x="3389313" y="3390900"/>
          <p14:tracePt t="180445" x="3389313" y="3378200"/>
          <p14:tracePt t="180453" x="3389313" y="3367088"/>
          <p14:tracePt t="180461" x="3402013" y="3367088"/>
          <p14:tracePt t="180478" x="3402013" y="3354388"/>
          <p14:tracePt t="180485" x="3402013" y="3341688"/>
          <p14:tracePt t="180493" x="3402013" y="3328988"/>
          <p14:tracePt t="180502" x="3389313" y="3328988"/>
          <p14:tracePt t="180518" x="3376613" y="3316288"/>
          <p14:tracePt t="180526" x="3365500" y="3267075"/>
          <p14:tracePt t="180534" x="3352800" y="3254375"/>
          <p14:tracePt t="180544" x="3340100" y="3241675"/>
          <p14:tracePt t="180549" x="3327400" y="3241675"/>
          <p14:tracePt t="180557" x="3327400" y="3228975"/>
          <p14:tracePt t="180566" x="3314700" y="3228975"/>
          <p14:tracePt t="180573" x="3302000" y="3228975"/>
          <p14:tracePt t="180582" x="3289300" y="3228975"/>
          <p14:tracePt t="180607" x="3276600" y="3228975"/>
          <p14:tracePt t="180613" x="3265488" y="3228975"/>
          <p14:tracePt t="180621" x="3265488" y="3241675"/>
          <p14:tracePt t="180637" x="3265488" y="3254375"/>
          <p14:tracePt t="180646" x="3252788" y="3290888"/>
          <p14:tracePt t="180653" x="3214688" y="3341688"/>
          <p14:tracePt t="180661" x="3189288" y="3416300"/>
          <p14:tracePt t="180670" x="3189288" y="3454400"/>
          <p14:tracePt t="180677" x="3189288" y="3490913"/>
          <p14:tracePt t="180686" x="3189288" y="3516313"/>
          <p14:tracePt t="180693" x="3201988" y="3554413"/>
          <p14:tracePt t="180701" x="3252788" y="3590925"/>
          <p14:tracePt t="180711" x="3276600" y="3629025"/>
          <p14:tracePt t="180717" x="3314700" y="3679825"/>
          <p14:tracePt t="180726" x="3352800" y="3703638"/>
          <p14:tracePt t="180733" x="3414713" y="3767138"/>
          <p14:tracePt t="180741" x="3427413" y="3779838"/>
          <p14:tracePt t="180750" x="3452813" y="3792538"/>
          <p14:tracePt t="180757" x="3489325" y="3816350"/>
          <p14:tracePt t="180766" x="3514725" y="3816350"/>
          <p14:tracePt t="180774" x="3527425" y="3816350"/>
          <p14:tracePt t="180781" x="3540125" y="3816350"/>
          <p14:tracePt t="180789" x="3552825" y="3816350"/>
          <p14:tracePt t="180797" x="3565525" y="3816350"/>
          <p14:tracePt t="180821" x="3578225" y="3816350"/>
          <p14:tracePt t="180829" x="3589338" y="3816350"/>
          <p14:tracePt t="180837" x="3589338" y="3803650"/>
          <p14:tracePt t="180846" x="3614738" y="3779838"/>
          <p14:tracePt t="180853" x="3640138" y="3754438"/>
          <p14:tracePt t="180861" x="3652838" y="3754438"/>
          <p14:tracePt t="180869" x="3652838" y="3741738"/>
          <p14:tracePt t="180878" x="3652838" y="3729038"/>
          <p14:tracePt t="180902" x="3678238" y="3716338"/>
          <p14:tracePt t="180909" x="3689350" y="3703638"/>
          <p14:tracePt t="180920" x="3689350" y="3679825"/>
          <p14:tracePt t="180933" x="3689350" y="3667125"/>
          <p14:tracePt t="180942" x="3689350" y="3654425"/>
          <p14:tracePt t="180949" x="3689350" y="3641725"/>
          <p14:tracePt t="180957" x="3689350" y="3629025"/>
          <p14:tracePt t="180965" x="3689350" y="3603625"/>
          <p14:tracePt t="180973" x="3689350" y="3590925"/>
          <p14:tracePt t="180983" x="3665538" y="3541713"/>
          <p14:tracePt t="180989" x="3640138" y="3479800"/>
          <p14:tracePt t="180997" x="3614738" y="3429000"/>
          <p14:tracePt t="181006" x="3578225" y="3378200"/>
          <p14:tracePt t="181013" x="3565525" y="3367088"/>
          <p14:tracePt t="181024" x="3540125" y="3341688"/>
          <p14:tracePt t="181029" x="3527425" y="3316288"/>
          <p14:tracePt t="181037" x="3502025" y="3316288"/>
          <p14:tracePt t="181046" x="3478213" y="3290888"/>
          <p14:tracePt t="181053" x="3465513" y="3290888"/>
          <p14:tracePt t="181126" x="3452813" y="3290888"/>
          <p14:tracePt t="181133" x="3440113" y="3316288"/>
          <p14:tracePt t="181142" x="3440113" y="3328988"/>
          <p14:tracePt t="181150" x="3414713" y="3341688"/>
          <p14:tracePt t="181157" x="3414713" y="3354388"/>
          <p14:tracePt t="181173" x="3414713" y="3367088"/>
          <p14:tracePt t="181207" x="3414713" y="3378200"/>
          <p14:tracePt t="181237" x="3414713" y="3390900"/>
          <p14:tracePt t="181253" x="3414713" y="3403600"/>
          <p14:tracePt t="181285" x="3427413" y="3403600"/>
          <p14:tracePt t="181415" x="3427413" y="3416300"/>
          <p14:tracePt t="181421" x="3427413" y="3429000"/>
          <p14:tracePt t="181430" x="3427413" y="3454400"/>
          <p14:tracePt t="181438" x="3427413" y="3479800"/>
          <p14:tracePt t="181445" x="3427413" y="3490913"/>
          <p14:tracePt t="181454" x="3427413" y="3503613"/>
          <p14:tracePt t="181461" x="3427413" y="3516313"/>
          <p14:tracePt t="181477" x="3427413" y="3529013"/>
          <p14:tracePt t="181613" x="3427413" y="3516313"/>
          <p14:tracePt t="181621" x="3427413" y="3503613"/>
          <p14:tracePt t="181629" x="3427413" y="3479800"/>
          <p14:tracePt t="181637" x="3427413" y="3467100"/>
          <p14:tracePt t="181649" x="3440113" y="3454400"/>
          <p14:tracePt t="181653" x="3440113" y="3429000"/>
          <p14:tracePt t="181661" x="3440113" y="3367088"/>
          <p14:tracePt t="181669" x="3440113" y="3328988"/>
          <p14:tracePt t="181677" x="3440113" y="3278188"/>
          <p14:tracePt t="181686" x="3440113" y="3241675"/>
          <p14:tracePt t="181701" x="3440113" y="3228975"/>
          <p14:tracePt t="181712" x="3440113" y="3203575"/>
          <p14:tracePt t="181727" x="3440113" y="3178175"/>
          <p14:tracePt t="181733" x="3452813" y="3154363"/>
          <p14:tracePt t="181743" x="3465513" y="3078163"/>
          <p14:tracePt t="181750" x="3465513" y="3028950"/>
          <p14:tracePt t="181758" x="3489325" y="2952750"/>
          <p14:tracePt t="181766" x="3527425" y="2865438"/>
          <p14:tracePt t="181773" x="3527425" y="2840038"/>
          <p14:tracePt t="181781" x="3552825" y="2790825"/>
          <p14:tracePt t="181789" x="3565525" y="2740025"/>
          <p14:tracePt t="181797" x="3578225" y="2690813"/>
          <p14:tracePt t="181805" x="3602038" y="2640013"/>
          <p14:tracePt t="181816" x="3602038" y="2603500"/>
          <p14:tracePt t="181821" x="3602038" y="2578100"/>
          <p14:tracePt t="181829" x="3602038" y="2552700"/>
          <p14:tracePt t="181840" x="3602038" y="2540000"/>
          <p14:tracePt t="181845" x="3602038" y="2503488"/>
          <p14:tracePt t="181854" x="3602038" y="2490788"/>
          <p14:tracePt t="181861" x="3602038" y="2452688"/>
          <p14:tracePt t="181870" x="3614738" y="2439988"/>
          <p14:tracePt t="181878" x="3627438" y="2403475"/>
          <p14:tracePt t="181886" x="3652838" y="2378075"/>
          <p14:tracePt t="181901" x="3678238" y="2314575"/>
          <p14:tracePt t="181926" x="3689350" y="2314575"/>
          <p14:tracePt t="181940" x="3689350" y="2303463"/>
          <p14:tracePt t="181998" x="3702050" y="2290763"/>
          <p14:tracePt t="182005" x="3702050" y="2278063"/>
          <p14:tracePt t="182014" x="3740150" y="2265363"/>
          <p14:tracePt t="182024" x="3740150" y="2252663"/>
          <p14:tracePt t="182029" x="3752850" y="2227263"/>
          <p14:tracePt t="182037" x="3752850" y="2214563"/>
          <p14:tracePt t="182053" x="3752850" y="2201863"/>
          <p14:tracePt t="182062" x="3752850" y="2190750"/>
          <p14:tracePt t="182077" x="3765550" y="2190750"/>
          <p14:tracePt t="182086" x="3765550" y="2178050"/>
          <p14:tracePt t="182102" x="3778250" y="2178050"/>
          <p14:tracePt t="182134" x="3790950" y="2178050"/>
          <p14:tracePt t="182151" x="3802063" y="2178050"/>
          <p14:tracePt t="182181" x="3814763" y="2178050"/>
          <p14:tracePt t="182366" x="3814763" y="2190750"/>
          <p14:tracePt t="182373" x="3778250" y="2265363"/>
          <p14:tracePt t="182381" x="3727450" y="2352675"/>
          <p14:tracePt t="182390" x="3589338" y="2478088"/>
          <p14:tracePt t="182399" x="3552825" y="2552700"/>
          <p14:tracePt t="182406" x="3465513" y="2652713"/>
          <p14:tracePt t="182413" x="3427413" y="2728913"/>
          <p14:tracePt t="182421" x="3352800" y="2765425"/>
          <p14:tracePt t="182429" x="3214688" y="2765425"/>
          <p14:tracePt t="182438" x="3176588" y="2790825"/>
          <p14:tracePt t="182445" x="3176588" y="2803525"/>
          <p14:tracePt t="182454" x="3152775" y="2803525"/>
          <p14:tracePt t="182461" x="3140075" y="2816225"/>
          <p14:tracePt t="182477" x="3114675" y="2840038"/>
          <p14:tracePt t="182485" x="3114675" y="2852738"/>
          <p14:tracePt t="182493" x="3089275" y="2865438"/>
          <p14:tracePt t="182503" x="3052763" y="2903538"/>
          <p14:tracePt t="182509" x="2976563" y="2941638"/>
          <p14:tracePt t="182518" x="2876550" y="2978150"/>
          <p14:tracePt t="182525" x="2827338" y="3028950"/>
          <p14:tracePt t="182533" x="2727325" y="3054350"/>
          <p14:tracePt t="182545" x="2640013" y="3065463"/>
          <p14:tracePt t="182550" x="2527300" y="3103563"/>
          <p14:tracePt t="182557" x="2463800" y="3103563"/>
          <p14:tracePt t="182565" x="2389188" y="3128963"/>
          <p14:tracePt t="182573" x="2351088" y="3154363"/>
          <p14:tracePt t="182582" x="2314575" y="3165475"/>
          <p14:tracePt t="182590" x="2314575" y="3178175"/>
          <p14:tracePt t="182598" x="2301875" y="3190875"/>
          <p14:tracePt t="182607" x="2289175" y="3190875"/>
          <p14:tracePt t="182613" x="2289175" y="3203575"/>
          <p14:tracePt t="182621" x="2263775" y="3228975"/>
          <p14:tracePt t="182629" x="2251075" y="3228975"/>
          <p14:tracePt t="182638" x="2238375" y="3241675"/>
          <p14:tracePt t="182646" x="2189163" y="3267075"/>
          <p14:tracePt t="182653" x="2101850" y="3303588"/>
          <p14:tracePt t="182661" x="2038350" y="3354388"/>
          <p14:tracePt t="182670" x="1963738" y="3403600"/>
          <p14:tracePt t="182677" x="1876425" y="3467100"/>
          <p14:tracePt t="182686" x="1838325" y="3503613"/>
          <p14:tracePt t="182693" x="1738313" y="3590925"/>
          <p14:tracePt t="182701" x="1638300" y="3654425"/>
          <p14:tracePt t="182712" x="1489075" y="3703638"/>
          <p14:tracePt t="182718" x="1350963" y="3741738"/>
          <p14:tracePt t="182726" x="1263650" y="3779838"/>
          <p14:tracePt t="182733" x="1163638" y="3816350"/>
          <p14:tracePt t="182743" x="1089025" y="3841750"/>
          <p14:tracePt t="182750" x="1076325" y="3841750"/>
          <p14:tracePt t="182758" x="1063625" y="3841750"/>
          <p14:tracePt t="182765" x="1050925" y="3841750"/>
          <p14:tracePt t="182863" x="1050925" y="3829050"/>
          <p14:tracePt t="182869" x="1063625" y="3829050"/>
          <p14:tracePt t="182878" x="1076325" y="3816350"/>
          <p14:tracePt t="182894" x="1076325" y="3803650"/>
          <p14:tracePt t="182901" x="1089025" y="3803650"/>
          <p14:tracePt t="182910" x="1089025" y="3792538"/>
          <p14:tracePt t="182920" x="1089025" y="3779838"/>
          <p14:tracePt t="182925" x="1100138" y="3779838"/>
          <p14:tracePt t="182941" x="1112838" y="3754438"/>
          <p14:tracePt t="182957" x="1138238" y="3716338"/>
          <p14:tracePt t="182965" x="1189038" y="3667125"/>
          <p14:tracePt t="182973" x="1250950" y="3629025"/>
          <p14:tracePt t="182982" x="1276350" y="3579813"/>
          <p14:tracePt t="182989" x="1289050" y="3579813"/>
          <p14:tracePt t="182997" x="1300163" y="3567113"/>
          <p14:tracePt t="183006" x="1300163" y="3554413"/>
          <p14:tracePt t="183013" x="1312863" y="3554413"/>
          <p14:tracePt t="183024" x="1325563" y="3554413"/>
          <p14:tracePt t="183182" x="1325563" y="3541713"/>
          <p14:tracePt t="183198" x="1325563" y="3529013"/>
          <p14:tracePt t="183221" x="1325563" y="3516313"/>
          <p14:tracePt t="183231" x="1338263" y="3516313"/>
          <p14:tracePt t="183237" x="1350963" y="3516313"/>
          <p14:tracePt t="183246" x="1363663" y="3516313"/>
          <p14:tracePt t="183366" x="1376363" y="3516313"/>
          <p14:tracePt t="183374" x="1401763" y="3579813"/>
          <p14:tracePt t="183389" x="1401763" y="3590925"/>
          <p14:tracePt t="183398" x="1401763" y="3603625"/>
          <p14:tracePt t="183406" x="1401763" y="3616325"/>
          <p14:tracePt t="183597" x="1412875" y="3616325"/>
          <p14:tracePt t="183606" x="1412875" y="3603625"/>
          <p14:tracePt t="183613" x="1425575" y="3603625"/>
          <p14:tracePt t="183621" x="1438275" y="3603625"/>
          <p14:tracePt t="183629" x="1450975" y="3603625"/>
          <p14:tracePt t="183653" x="1463675" y="3603625"/>
          <p14:tracePt t="183661" x="1476375" y="3603625"/>
          <p14:tracePt t="183693" x="1489075" y="3603625"/>
          <p14:tracePt t="183701" x="1501775" y="3603625"/>
          <p14:tracePt t="183711" x="1512888" y="3603625"/>
          <p14:tracePt t="183733" x="1525588" y="3603625"/>
          <p14:tracePt t="183741" x="1538288" y="3603625"/>
          <p14:tracePt t="183749" x="1550988" y="3603625"/>
          <p14:tracePt t="183765" x="1563688" y="3603625"/>
          <p14:tracePt t="183774" x="1576388" y="3603625"/>
          <p14:tracePt t="183789" x="1589088" y="3603625"/>
          <p14:tracePt t="183797" x="1601788" y="3603625"/>
          <p14:tracePt t="183805" x="1612900" y="3603625"/>
          <p14:tracePt t="183846" x="1625600" y="3603625"/>
          <p14:tracePt t="183877" x="1625600" y="3590925"/>
          <p14:tracePt t="183885" x="1638300" y="3590925"/>
          <p14:tracePt t="183901" x="1638300" y="3579813"/>
          <p14:tracePt t="183909" x="1651000" y="3567113"/>
          <p14:tracePt t="183925" x="1676400" y="3554413"/>
          <p14:tracePt t="183933" x="1714500" y="3516313"/>
          <p14:tracePt t="183941" x="1751013" y="3479800"/>
          <p14:tracePt t="183949" x="1801813" y="3441700"/>
          <p14:tracePt t="183957" x="1825625" y="3390900"/>
          <p14:tracePt t="183965" x="1851025" y="3354388"/>
          <p14:tracePt t="183973" x="1889125" y="3303588"/>
          <p14:tracePt t="183982" x="1925638" y="3278188"/>
          <p14:tracePt t="183989" x="1989138" y="3190875"/>
          <p14:tracePt t="183997" x="2014538" y="3178175"/>
          <p14:tracePt t="184007" x="2063750" y="3128963"/>
          <p14:tracePt t="184014" x="2089150" y="3078163"/>
          <p14:tracePt t="184024" x="2138363" y="3041650"/>
          <p14:tracePt t="184030" x="2176463" y="2952750"/>
          <p14:tracePt t="184037" x="2214563" y="2941638"/>
          <p14:tracePt t="184045" x="2214563" y="2916238"/>
          <p14:tracePt t="184053" x="2227263" y="2916238"/>
          <p14:tracePt t="184062" x="2238375" y="2916238"/>
          <p14:tracePt t="184070" x="2238375" y="2865438"/>
          <p14:tracePt t="184077" x="2263775" y="2865438"/>
          <p14:tracePt t="184094" x="2263775" y="2852738"/>
          <p14:tracePt t="184109" x="2263775" y="2840038"/>
          <p14:tracePt t="184117" x="2263775" y="2828925"/>
          <p14:tracePt t="184129" x="2276475" y="2828925"/>
          <p14:tracePt t="184133" x="2289175" y="2828925"/>
          <p14:tracePt t="184142" x="2301875" y="2828925"/>
          <p14:tracePt t="184149" x="2363788" y="2828925"/>
          <p14:tracePt t="184157" x="2414588" y="2828925"/>
          <p14:tracePt t="184166" x="2514600" y="2828925"/>
          <p14:tracePt t="184173" x="2601913" y="2828925"/>
          <p14:tracePt t="184181" x="2776538" y="2828925"/>
          <p14:tracePt t="184191" x="2989263" y="2828925"/>
          <p14:tracePt t="184198" x="3114675" y="2828925"/>
          <p14:tracePt t="184206" x="3327400" y="2828925"/>
          <p14:tracePt t="184213" x="3514725" y="2828925"/>
          <p14:tracePt t="184222" x="3802063" y="2828925"/>
          <p14:tracePt t="184232" x="4002088" y="2828925"/>
          <p14:tracePt t="184237" x="4214813" y="2803525"/>
          <p14:tracePt t="184246" x="4340225" y="2803525"/>
          <p14:tracePt t="184253" x="4491038" y="2803525"/>
          <p14:tracePt t="184261" x="4552950" y="2803525"/>
          <p14:tracePt t="184269" x="4578350" y="2790825"/>
          <p14:tracePt t="184277" x="4591050" y="2790825"/>
          <p14:tracePt t="184326" x="4591050" y="2778125"/>
          <p14:tracePt t="184336" x="4591050" y="2765425"/>
          <p14:tracePt t="184341" x="4591050" y="2752725"/>
          <p14:tracePt t="184358" x="4591050" y="2740025"/>
          <p14:tracePt t="184365" x="4591050" y="2728913"/>
          <p14:tracePt t="184381" x="4591050" y="2716213"/>
          <p14:tracePt t="184389" x="4591050" y="2703513"/>
          <p14:tracePt t="184398" x="4591050" y="2690813"/>
          <p14:tracePt t="184413" x="4591050" y="2678113"/>
          <p14:tracePt t="184440" x="4578350" y="2665413"/>
          <p14:tracePt t="184445" x="4565650" y="2652713"/>
          <p14:tracePt t="184454" x="4491038" y="2603500"/>
          <p14:tracePt t="184461" x="4378325" y="2552700"/>
          <p14:tracePt t="184470" x="4278313" y="2490788"/>
          <p14:tracePt t="184477" x="4265613" y="2478088"/>
          <p14:tracePt t="184485" x="4227513" y="2465388"/>
          <p14:tracePt t="184493" x="4178300" y="2439988"/>
          <p14:tracePt t="184503" x="4103688" y="2414588"/>
          <p14:tracePt t="184509" x="4052888" y="2390775"/>
          <p14:tracePt t="184517" x="4027488" y="2378075"/>
          <p14:tracePt t="184525" x="4014788" y="2365375"/>
          <p14:tracePt t="184533" x="4002088" y="2365375"/>
          <p14:tracePt t="184622" x="3990975" y="2339975"/>
          <p14:tracePt t="184629" x="3978275" y="2327275"/>
          <p14:tracePt t="184637" x="3978275" y="2314575"/>
          <p14:tracePt t="184649" x="3965575" y="2314575"/>
          <p14:tracePt t="184888" x="3952875" y="2314575"/>
          <p14:tracePt t="184893" x="3952875" y="2327275"/>
          <p14:tracePt t="184901" x="3940175" y="2352675"/>
          <p14:tracePt t="184909" x="3940175" y="2365375"/>
          <p14:tracePt t="184925" x="3940175" y="2378075"/>
          <p14:tracePt t="184933" x="3990975" y="2427288"/>
          <p14:tracePt t="184941" x="4078288" y="2490788"/>
          <p14:tracePt t="184949" x="4191000" y="2516188"/>
          <p14:tracePt t="184957" x="4365625" y="2590800"/>
          <p14:tracePt t="184965" x="4503738" y="2603500"/>
          <p14:tracePt t="184973" x="4616450" y="2640013"/>
          <p14:tracePt t="184982" x="4678363" y="2652713"/>
          <p14:tracePt t="184989" x="4791075" y="2652713"/>
          <p14:tracePt t="184998" x="4878388" y="2665413"/>
          <p14:tracePt t="185006" x="4991100" y="2690813"/>
          <p14:tracePt t="185014" x="5078413" y="2703513"/>
          <p14:tracePt t="185024" x="5165725" y="2703513"/>
          <p14:tracePt t="185030" x="5178425" y="2703513"/>
          <p14:tracePt t="185253" x="5203825" y="2703513"/>
          <p14:tracePt t="185261" x="5229225" y="2703513"/>
          <p14:tracePt t="185270" x="5329238" y="2703513"/>
          <p14:tracePt t="185277" x="5516563" y="2703513"/>
          <p14:tracePt t="185285" x="5842000" y="2703513"/>
          <p14:tracePt t="185295" x="6054725" y="2703513"/>
          <p14:tracePt t="185301" x="6403975" y="2703513"/>
          <p14:tracePt t="185309" x="6667500" y="2703513"/>
          <p14:tracePt t="185317" x="6867525" y="2703513"/>
          <p14:tracePt t="185326" x="7029450" y="2703513"/>
          <p14:tracePt t="185336" x="7180263" y="2703513"/>
          <p14:tracePt t="185342" x="7305675" y="2703513"/>
          <p14:tracePt t="185350" x="7392988" y="2703513"/>
          <p14:tracePt t="185357" x="7429500" y="2703513"/>
          <p14:tracePt t="185365" x="7467600" y="2703513"/>
          <p14:tracePt t="185398" x="7467600" y="2690813"/>
          <p14:tracePt t="185413" x="7467600" y="2678113"/>
          <p14:tracePt t="185429" x="7467600" y="2665413"/>
          <p14:tracePt t="185470" x="7467600" y="2652713"/>
          <p14:tracePt t="185518" x="7467600" y="2640013"/>
          <p14:tracePt t="185525" x="7467600" y="2627313"/>
          <p14:tracePt t="185533" x="7467600" y="2616200"/>
          <p14:tracePt t="185549" x="7467600" y="2603500"/>
          <p14:tracePt t="185565" x="7467600" y="2590800"/>
          <p14:tracePt t="185573" x="7467600" y="2578100"/>
          <p14:tracePt t="185582" x="7467600" y="2565400"/>
          <p14:tracePt t="185589" x="7467600" y="2552700"/>
          <p14:tracePt t="185607" x="7467600" y="2527300"/>
          <p14:tracePt t="185613" x="7454900" y="2503488"/>
          <p14:tracePt t="185622" x="7454900" y="2490788"/>
          <p14:tracePt t="185630" x="7442200" y="2490788"/>
          <p14:tracePt t="185638" x="7442200" y="2439988"/>
          <p14:tracePt t="185646" x="7442200" y="2427288"/>
          <p14:tracePt t="185653" x="7442200" y="2414588"/>
          <p14:tracePt t="185661" x="7418388" y="2378075"/>
          <p14:tracePt t="185670" x="7405688" y="2378075"/>
          <p14:tracePt t="185677" x="7392988" y="2365375"/>
          <p14:tracePt t="185687" x="7367588" y="2339975"/>
          <p14:tracePt t="185693" x="7342188" y="2314575"/>
          <p14:tracePt t="185702" x="7305675" y="2303463"/>
          <p14:tracePt t="185710" x="7292975" y="2290763"/>
          <p14:tracePt t="185720" x="7267575" y="2265363"/>
          <p14:tracePt t="185726" x="7205663" y="2239963"/>
          <p14:tracePt t="185734" x="7142163" y="2201863"/>
          <p14:tracePt t="185741" x="7016750" y="2178050"/>
          <p14:tracePt t="185751" x="6916738" y="2139950"/>
          <p14:tracePt t="185757" x="6829425" y="2101850"/>
          <p14:tracePt t="185766" x="6654800" y="2027238"/>
          <p14:tracePt t="185774" x="6554788" y="2001838"/>
          <p14:tracePt t="185781" x="6454775" y="2001838"/>
          <p14:tracePt t="185789" x="6429375" y="2001838"/>
          <p14:tracePt t="185798" x="6291263" y="1978025"/>
          <p14:tracePt t="185805" x="6180138" y="1939925"/>
          <p14:tracePt t="185816" x="6091238" y="1939925"/>
          <p14:tracePt t="185821" x="6078538" y="1939925"/>
          <p14:tracePt t="185830" x="6029325" y="1939925"/>
          <p14:tracePt t="185837" x="5978525" y="1939925"/>
          <p14:tracePt t="185845" x="5929313" y="1939925"/>
          <p14:tracePt t="185853" x="5891213" y="1939925"/>
          <p14:tracePt t="185861" x="5829300" y="1939925"/>
          <p14:tracePt t="185869" x="5754688" y="1965325"/>
          <p14:tracePt t="185878" x="5729288" y="1978025"/>
          <p14:tracePt t="185885" x="5665788" y="2014538"/>
          <p14:tracePt t="185894" x="5665788" y="2027238"/>
          <p14:tracePt t="185903" x="5629275" y="2065338"/>
          <p14:tracePt t="185909" x="5603875" y="2114550"/>
          <p14:tracePt t="185920" x="5554663" y="2127250"/>
          <p14:tracePt t="185925" x="5541963" y="2139950"/>
          <p14:tracePt t="185933" x="5529263" y="2165350"/>
          <p14:tracePt t="185941" x="5478463" y="2214563"/>
          <p14:tracePt t="185949" x="5454650" y="2252663"/>
          <p14:tracePt t="185958" x="5441950" y="2278063"/>
          <p14:tracePt t="185966" x="5416550" y="2314575"/>
          <p14:tracePt t="185974" x="5403850" y="2365375"/>
          <p14:tracePt t="185982" x="5403850" y="2390775"/>
          <p14:tracePt t="185990" x="5403850" y="2414588"/>
          <p14:tracePt t="185997" x="5403850" y="2439988"/>
          <p14:tracePt t="186005" x="5403850" y="2452688"/>
          <p14:tracePt t="186013" x="5403850" y="2490788"/>
          <p14:tracePt t="186025" x="5403850" y="2516188"/>
          <p14:tracePt t="186029" x="5403850" y="2527300"/>
          <p14:tracePt t="186038" x="5403850" y="2552700"/>
          <p14:tracePt t="186046" x="5416550" y="2590800"/>
          <p14:tracePt t="186054" x="5465763" y="2640013"/>
          <p14:tracePt t="186062" x="5478463" y="2665413"/>
          <p14:tracePt t="186069" x="5503863" y="2690813"/>
          <p14:tracePt t="186077" x="5529263" y="2716213"/>
          <p14:tracePt t="186087" x="5541963" y="2716213"/>
          <p14:tracePt t="186093" x="5554663" y="2728913"/>
          <p14:tracePt t="186101" x="5565775" y="2740025"/>
          <p14:tracePt t="186110" x="5578475" y="2752725"/>
          <p14:tracePt t="186117" x="5591175" y="2752725"/>
          <p14:tracePt t="186128" x="5591175" y="2765425"/>
          <p14:tracePt t="186141" x="5629275" y="2790825"/>
          <p14:tracePt t="186149" x="5665788" y="2816225"/>
          <p14:tracePt t="186157" x="5703888" y="2840038"/>
          <p14:tracePt t="186173" x="5767388" y="2852738"/>
          <p14:tracePt t="186181" x="5816600" y="2865438"/>
          <p14:tracePt t="186190" x="5903913" y="2865438"/>
          <p14:tracePt t="186197" x="5978525" y="2890838"/>
          <p14:tracePt t="186206" x="6016625" y="2890838"/>
          <p14:tracePt t="186214" x="6078538" y="2890838"/>
          <p14:tracePt t="186221" x="6216650" y="2903538"/>
          <p14:tracePt t="186232" x="6303963" y="2941638"/>
          <p14:tracePt t="186237" x="6403975" y="2965450"/>
          <p14:tracePt t="186246" x="6554788" y="3003550"/>
          <p14:tracePt t="186253" x="6642100" y="3016250"/>
          <p14:tracePt t="186261" x="6767513" y="3016250"/>
          <p14:tracePt t="186269" x="6842125" y="3016250"/>
          <p14:tracePt t="186286" x="6892925" y="3016250"/>
          <p14:tracePt t="186295" x="6916738" y="3016250"/>
          <p14:tracePt t="186303" x="6942138" y="3016250"/>
          <p14:tracePt t="186309" x="6954838" y="3016250"/>
          <p14:tracePt t="186317" x="6967538" y="3016250"/>
          <p14:tracePt t="186326" x="6980238" y="3016250"/>
          <p14:tracePt t="186336" x="7005638" y="3016250"/>
          <p14:tracePt t="186341" x="7005638" y="3003550"/>
          <p14:tracePt t="186357" x="7029450" y="2965450"/>
          <p14:tracePt t="186366" x="7054850" y="2941638"/>
          <p14:tracePt t="186373" x="7054850" y="2928938"/>
          <p14:tracePt t="186382" x="7067550" y="2903538"/>
          <p14:tracePt t="186389" x="7067550" y="2878138"/>
          <p14:tracePt t="186399" x="7067550" y="2865438"/>
          <p14:tracePt t="186405" x="7067550" y="2840038"/>
          <p14:tracePt t="186413" x="7067550" y="2828925"/>
          <p14:tracePt t="186421" x="7067550" y="2816225"/>
          <p14:tracePt t="186429" x="7067550" y="2803525"/>
          <p14:tracePt t="186438" x="7067550" y="2790825"/>
          <p14:tracePt t="186454" x="7067550" y="2765425"/>
          <p14:tracePt t="186461" x="7067550" y="2752725"/>
          <p14:tracePt t="186478" x="7067550" y="2728913"/>
          <p14:tracePt t="186485" x="7067550" y="2678113"/>
          <p14:tracePt t="186493" x="7054850" y="2640013"/>
          <p14:tracePt t="186503" x="7029450" y="2616200"/>
          <p14:tracePt t="186509" x="7029450" y="2590800"/>
          <p14:tracePt t="186517" x="7005638" y="2552700"/>
          <p14:tracePt t="186527" x="7005638" y="2516188"/>
          <p14:tracePt t="186544" x="7005638" y="2503488"/>
          <p14:tracePt t="186566" x="7005638" y="2490788"/>
          <p14:tracePt t="186574" x="6992938" y="2478088"/>
          <p14:tracePt t="186581" x="6980238" y="2478088"/>
          <p14:tracePt t="186590" x="6967538" y="2465388"/>
          <p14:tracePt t="186597" x="6967538" y="2452688"/>
          <p14:tracePt t="186613" x="6967538" y="2439988"/>
          <p14:tracePt t="186621" x="6954838" y="2439988"/>
          <p14:tracePt t="186629" x="6942138" y="2439988"/>
          <p14:tracePt t="186649" x="6929438" y="2439988"/>
          <p14:tracePt t="186653" x="6916738" y="2439988"/>
          <p14:tracePt t="186661" x="6905625" y="2427288"/>
          <p14:tracePt t="186669" x="6880225" y="2427288"/>
          <p14:tracePt t="186677" x="6829425" y="2414588"/>
          <p14:tracePt t="186685" x="6805613" y="2414588"/>
          <p14:tracePt t="186693" x="6792913" y="2414588"/>
          <p14:tracePt t="186701" x="6780213" y="2414588"/>
          <p14:tracePt t="186877" x="6767513" y="2414588"/>
          <p14:tracePt t="186886" x="6754813" y="2414588"/>
          <p14:tracePt t="186899" x="6716713" y="2403475"/>
          <p14:tracePt t="186901" x="6629400" y="2390775"/>
          <p14:tracePt t="186909" x="6467475" y="2314575"/>
          <p14:tracePt t="186919" x="6354763" y="2290763"/>
          <p14:tracePt t="186925" x="6303963" y="2290763"/>
          <p14:tracePt t="186933" x="6291263" y="2290763"/>
          <p14:tracePt t="187237" x="6303963" y="2327275"/>
          <p14:tracePt t="187261" x="6303963" y="2339975"/>
          <p14:tracePt t="187366" x="6291263" y="2339975"/>
          <p14:tracePt t="187398" x="6280150" y="2339975"/>
          <p14:tracePt t="187446" x="6267450" y="2339975"/>
          <p14:tracePt t="187469" x="6254750" y="2352675"/>
          <p14:tracePt t="187477" x="6229350" y="2365375"/>
          <p14:tracePt t="187485" x="6203950" y="2390775"/>
          <p14:tracePt t="187493" x="6167438" y="2414588"/>
          <p14:tracePt t="187503" x="6129338" y="2427288"/>
          <p14:tracePt t="187509" x="6116638" y="2427288"/>
          <p14:tracePt t="187517" x="6078538" y="2452688"/>
          <p14:tracePt t="187526" x="6042025" y="2478088"/>
          <p14:tracePt t="187533" x="5978525" y="2516188"/>
          <p14:tracePt t="187545" x="5954713" y="2540000"/>
          <p14:tracePt t="187549" x="5916613" y="2578100"/>
          <p14:tracePt t="187557" x="5878513" y="2616200"/>
          <p14:tracePt t="187565" x="5842000" y="2640013"/>
          <p14:tracePt t="187573" x="5829300" y="2652713"/>
          <p14:tracePt t="187582" x="5803900" y="2665413"/>
          <p14:tracePt t="187589" x="5791200" y="2690813"/>
          <p14:tracePt t="187597" x="5754688" y="2716213"/>
          <p14:tracePt t="187608" x="5741988" y="2740025"/>
          <p14:tracePt t="187613" x="5703888" y="2765425"/>
          <p14:tracePt t="187621" x="5678488" y="2778125"/>
          <p14:tracePt t="187629" x="5641975" y="2816225"/>
          <p14:tracePt t="187637" x="5603875" y="2852738"/>
          <p14:tracePt t="187650" x="5554663" y="2878138"/>
          <p14:tracePt t="187655" x="5541963" y="2890838"/>
          <p14:tracePt t="187661" x="5454650" y="2903538"/>
          <p14:tracePt t="187669" x="5365750" y="2903538"/>
          <p14:tracePt t="187677" x="5278438" y="2903538"/>
          <p14:tracePt t="187685" x="5153025" y="2903538"/>
          <p14:tracePt t="187693" x="5065713" y="2916238"/>
          <p14:tracePt t="187701" x="4940300" y="2916238"/>
          <p14:tracePt t="187711" x="4852988" y="2916238"/>
          <p14:tracePt t="187717" x="4740275" y="2916238"/>
          <p14:tracePt t="187726" x="4652963" y="2916238"/>
          <p14:tracePt t="187734" x="4591050" y="2916238"/>
          <p14:tracePt t="187741" x="4527550" y="2916238"/>
          <p14:tracePt t="187750" x="4478338" y="2916238"/>
          <p14:tracePt t="187757" x="4452938" y="2916238"/>
          <p14:tracePt t="187766" x="4416425" y="2916238"/>
          <p14:tracePt t="187773" x="4352925" y="2903538"/>
          <p14:tracePt t="187781" x="4314825" y="2903538"/>
          <p14:tracePt t="187790" x="4303713" y="2903538"/>
          <p14:tracePt t="187797" x="4291013" y="2903538"/>
          <p14:tracePt t="187808" x="4265613" y="2903538"/>
          <p14:tracePt t="187815" x="4240213" y="2903538"/>
          <p14:tracePt t="187821" x="4191000" y="2903538"/>
          <p14:tracePt t="187829" x="4114800" y="2903538"/>
          <p14:tracePt t="187837" x="4040188" y="2890838"/>
          <p14:tracePt t="187846" x="3978275" y="2890838"/>
          <p14:tracePt t="187854" x="3927475" y="2890838"/>
          <p14:tracePt t="187861" x="3865563" y="2878138"/>
          <p14:tracePt t="187870" x="3840163" y="2878138"/>
          <p14:tracePt t="187878" x="3790950" y="2852738"/>
          <p14:tracePt t="187886" x="3740150" y="2840038"/>
          <p14:tracePt t="187901" x="3678238" y="2816225"/>
          <p14:tracePt t="187920" x="3652838" y="2816225"/>
          <p14:tracePt t="187925" x="3589338" y="2778125"/>
          <p14:tracePt t="187933" x="3565525" y="2765425"/>
          <p14:tracePt t="187941" x="3527425" y="2752725"/>
          <p14:tracePt t="187949" x="3440113" y="2703513"/>
          <p14:tracePt t="187957" x="3389313" y="2678113"/>
          <p14:tracePt t="187965" x="3340100" y="2652713"/>
          <p14:tracePt t="187973" x="3240088" y="2603500"/>
          <p14:tracePt t="187983" x="3201988" y="2578100"/>
          <p14:tracePt t="187989" x="3176588" y="2565400"/>
          <p14:tracePt t="187997" x="3152775" y="2540000"/>
          <p14:tracePt t="188006" x="3089275" y="2503488"/>
          <p14:tracePt t="188024" x="3076575" y="2503488"/>
          <p14:tracePt t="188029" x="3065463" y="2503488"/>
          <p14:tracePt t="188037" x="3052763" y="2478088"/>
          <p14:tracePt t="188045" x="3040063" y="2478088"/>
          <p14:tracePt t="188062" x="3027363" y="2465388"/>
          <p14:tracePt t="188069" x="3014663" y="2465388"/>
          <p14:tracePt t="188077" x="3014663" y="2452688"/>
          <p14:tracePt t="188086" x="2989263" y="2452688"/>
          <p14:tracePt t="188093" x="2976563" y="2439988"/>
          <p14:tracePt t="188101" x="2976563" y="2427288"/>
          <p14:tracePt t="188117" x="2940050" y="2414588"/>
          <p14:tracePt t="188128" x="2901950" y="2390775"/>
          <p14:tracePt t="188133" x="2889250" y="2390775"/>
          <p14:tracePt t="188141" x="2876550" y="2378075"/>
          <p14:tracePt t="188149" x="2840038" y="2339975"/>
          <p14:tracePt t="188157" x="2801938" y="2314575"/>
          <p14:tracePt t="188165" x="2776538" y="2314575"/>
          <p14:tracePt t="188173" x="2701925" y="2290763"/>
          <p14:tracePt t="188181" x="2663825" y="2265363"/>
          <p14:tracePt t="188190" x="2589213" y="2227263"/>
          <p14:tracePt t="188197" x="2576513" y="2227263"/>
          <p14:tracePt t="188206" x="2551113" y="2214563"/>
          <p14:tracePt t="188214" x="2540000" y="2201863"/>
          <p14:tracePt t="188221" x="2514600" y="2201863"/>
          <p14:tracePt t="188232" x="2501900" y="2201863"/>
          <p14:tracePt t="188237" x="2501900" y="2190750"/>
          <p14:tracePt t="188245" x="2501900" y="2178050"/>
          <p14:tracePt t="188261" x="2489200" y="2165350"/>
          <p14:tracePt t="188270" x="2476500" y="2165350"/>
          <p14:tracePt t="188309" x="2476500" y="2152650"/>
          <p14:tracePt t="188318" x="2463800" y="2152650"/>
          <p14:tracePt t="188534" x="2476500" y="2178050"/>
          <p14:tracePt t="188542" x="2501900" y="2201863"/>
          <p14:tracePt t="188549" x="2514600" y="2214563"/>
          <p14:tracePt t="188557" x="2527300" y="2214563"/>
          <p14:tracePt t="188566" x="2540000" y="2239963"/>
          <p14:tracePt t="188573" x="2576513" y="2252663"/>
          <p14:tracePt t="188581" x="2589213" y="2278063"/>
          <p14:tracePt t="188589" x="2601913" y="2290763"/>
          <p14:tracePt t="188597" x="2627313" y="2303463"/>
          <p14:tracePt t="188607" x="2651125" y="2314575"/>
          <p14:tracePt t="188613" x="2663825" y="2327275"/>
          <p14:tracePt t="188621" x="2676525" y="2339975"/>
          <p14:tracePt t="188629" x="2689225" y="2339975"/>
          <p14:tracePt t="188637" x="2727325" y="2365375"/>
          <p14:tracePt t="188648" x="2740025" y="2378075"/>
          <p14:tracePt t="188653" x="2752725" y="2378075"/>
          <p14:tracePt t="188662" x="2763838" y="2390775"/>
          <p14:tracePt t="188670" x="2814638" y="2403475"/>
          <p14:tracePt t="188678" x="2840038" y="2403475"/>
          <p14:tracePt t="188686" x="2863850" y="2403475"/>
          <p14:tracePt t="188693" x="2876550" y="2403475"/>
          <p14:tracePt t="188701" x="2889250" y="2403475"/>
          <p14:tracePt t="188712" x="2927350" y="2403475"/>
          <p14:tracePt t="188717" x="2952750" y="2403475"/>
          <p14:tracePt t="188726" x="3001963" y="2403475"/>
          <p14:tracePt t="188733" x="3052763" y="2403475"/>
          <p14:tracePt t="188741" x="3101975" y="2403475"/>
          <p14:tracePt t="188749" x="3114675" y="2403475"/>
          <p14:tracePt t="188758" x="3165475" y="2403475"/>
          <p14:tracePt t="188765" x="3252788" y="2403475"/>
          <p14:tracePt t="188773" x="3314700" y="2403475"/>
          <p14:tracePt t="188781" x="3365500" y="2403475"/>
          <p14:tracePt t="188797" x="3376613" y="2403475"/>
          <p14:tracePt t="188806" x="3389313" y="2403475"/>
          <p14:tracePt t="188815" x="3402013" y="2403475"/>
          <p14:tracePt t="188837" x="3414713" y="2403475"/>
          <p14:tracePt t="188846" x="3427413" y="2403475"/>
          <p14:tracePt t="188854" x="3427413" y="2390775"/>
          <p14:tracePt t="188869" x="3465513" y="2352675"/>
          <p14:tracePt t="188878" x="3502025" y="2339975"/>
          <p14:tracePt t="188886" x="3527425" y="2314575"/>
          <p14:tracePt t="188901" x="3552825" y="2278063"/>
          <p14:tracePt t="188909" x="3589338" y="2252663"/>
          <p14:tracePt t="188920" x="3614738" y="2239963"/>
          <p14:tracePt t="188925" x="3627438" y="2227263"/>
          <p14:tracePt t="188933" x="3627438" y="2214563"/>
          <p14:tracePt t="188941" x="3640138" y="2190750"/>
          <p14:tracePt t="188949" x="3652838" y="2190750"/>
          <p14:tracePt t="188957" x="3665538" y="2190750"/>
          <p14:tracePt t="188965" x="3665538" y="2178050"/>
          <p14:tracePt t="188973" x="3678238" y="2152650"/>
          <p14:tracePt t="188989" x="3689350" y="2152650"/>
          <p14:tracePt t="188997" x="3702050" y="2152650"/>
          <p14:tracePt t="189005" x="3702050" y="2139950"/>
          <p14:tracePt t="189013" x="3714750" y="2139950"/>
          <p14:tracePt t="189024" x="3727450" y="2139950"/>
          <p14:tracePt t="189029" x="3727450" y="2127250"/>
          <p14:tracePt t="189037" x="3740150" y="2127250"/>
          <p14:tracePt t="189045" x="3740150" y="2114550"/>
          <p14:tracePt t="189054" x="3765550" y="2114550"/>
          <p14:tracePt t="189061" x="3778250" y="2114550"/>
          <p14:tracePt t="189077" x="3790950" y="2114550"/>
          <p14:tracePt t="189093" x="3802063" y="2114550"/>
          <p14:tracePt t="189101" x="3814763" y="2114550"/>
          <p14:tracePt t="189127" x="3827463" y="2114550"/>
          <p14:tracePt t="189141" x="3840163" y="2114550"/>
          <p14:tracePt t="189254" x="3852863" y="2114550"/>
          <p14:tracePt t="191237" x="3852863" y="2127250"/>
          <p14:tracePt t="191245" x="3852863" y="2139950"/>
          <p14:tracePt t="191261" x="3852863" y="2152650"/>
          <p14:tracePt t="191270" x="3852863" y="2165350"/>
          <p14:tracePt t="191277" x="3852863" y="2178050"/>
          <p14:tracePt t="191295" x="3852863" y="2190750"/>
          <p14:tracePt t="191301" x="3852863" y="2201863"/>
          <p14:tracePt t="191317" x="3852863" y="2214563"/>
          <p14:tracePt t="191326" x="3852863" y="2227263"/>
          <p14:tracePt t="191336" x="3852863" y="2239963"/>
          <p14:tracePt t="191351" x="3852863" y="2252663"/>
          <p14:tracePt t="191357" x="3852863" y="2265363"/>
          <p14:tracePt t="191366" x="3852863" y="2278063"/>
          <p14:tracePt t="191381" x="3852863" y="2303463"/>
          <p14:tracePt t="191389" x="3852863" y="2314575"/>
          <p14:tracePt t="191399" x="3852863" y="2339975"/>
          <p14:tracePt t="191405" x="3840163" y="2352675"/>
          <p14:tracePt t="191413" x="3827463" y="2352675"/>
          <p14:tracePt t="191421" x="3827463" y="2365375"/>
          <p14:tracePt t="191438" x="3814763" y="2365375"/>
          <p14:tracePt t="191454" x="3814763" y="2378075"/>
          <p14:tracePt t="191461" x="3802063" y="2378075"/>
          <p14:tracePt t="191469" x="3802063" y="2390775"/>
          <p14:tracePt t="191477" x="3790950" y="2390775"/>
          <p14:tracePt t="191503" x="3778250" y="2403475"/>
          <p14:tracePt t="191509" x="3778250" y="2414588"/>
          <p14:tracePt t="191517" x="3765550" y="2427288"/>
          <p14:tracePt t="191526" x="3740150" y="2427288"/>
          <p14:tracePt t="191533" x="3727450" y="2427288"/>
          <p14:tracePt t="191544" x="3714750" y="2427288"/>
          <p14:tracePt t="191549" x="3689350" y="2427288"/>
          <p14:tracePt t="191557" x="3678238" y="2427288"/>
          <p14:tracePt t="191565" x="3665538" y="2427288"/>
          <p14:tracePt t="191573" x="3652838" y="2427288"/>
          <p14:tracePt t="191597" x="3640138" y="2427288"/>
          <p14:tracePt t="191606" x="3627438" y="2427288"/>
          <p14:tracePt t="191630" x="3614738" y="2427288"/>
          <p14:tracePt t="191648" x="3602038" y="2427288"/>
          <p14:tracePt t="191661" x="3589338" y="2427288"/>
          <p14:tracePt t="191677" x="3578225" y="2427288"/>
          <p14:tracePt t="191686" x="3565525" y="2427288"/>
          <p14:tracePt t="191693" x="3552825" y="2427288"/>
          <p14:tracePt t="191712" x="3540125" y="2427288"/>
          <p14:tracePt t="191717" x="3527425" y="2427288"/>
          <p14:tracePt t="191733" x="3514725" y="2414588"/>
          <p14:tracePt t="191741" x="3489325" y="2403475"/>
          <p14:tracePt t="191749" x="3465513" y="2403475"/>
          <p14:tracePt t="191757" x="3452813" y="2403475"/>
          <p14:tracePt t="191766" x="3376613" y="2365375"/>
          <p14:tracePt t="191773" x="3365500" y="2365375"/>
          <p14:tracePt t="191781" x="3327400" y="2365375"/>
          <p14:tracePt t="191790" x="3302000" y="2365375"/>
          <p14:tracePt t="191797" x="3289300" y="2365375"/>
          <p14:tracePt t="191805" x="3276600" y="2365375"/>
          <p14:tracePt t="191816" x="3265488" y="2365375"/>
          <p14:tracePt t="191821" x="3252788" y="2365375"/>
          <p14:tracePt t="191838" x="3240088" y="2365375"/>
          <p14:tracePt t="191845" x="3227388" y="2365375"/>
          <p14:tracePt t="191861" x="3227388" y="2352675"/>
          <p14:tracePt t="191869" x="3214688" y="2352675"/>
          <p14:tracePt t="191878" x="3201988" y="2352675"/>
          <p14:tracePt t="191885" x="3201988" y="2339975"/>
          <p14:tracePt t="191902" x="3189288" y="2327275"/>
          <p14:tracePt t="191909" x="3152775" y="2314575"/>
          <p14:tracePt t="191920" x="3127375" y="2303463"/>
          <p14:tracePt t="191925" x="3127375" y="2278063"/>
          <p14:tracePt t="191934" x="3101975" y="2278063"/>
          <p14:tracePt t="191941" x="3089275" y="2265363"/>
          <p14:tracePt t="191949" x="3076575" y="2252663"/>
          <p14:tracePt t="191965" x="3065463" y="2239963"/>
          <p14:tracePt t="191973" x="3065463" y="2227263"/>
          <p14:tracePt t="191997" x="3052763" y="2227263"/>
          <p14:tracePt t="192005" x="3040063" y="2214563"/>
          <p14:tracePt t="192013" x="3040063" y="2201863"/>
          <p14:tracePt t="192029" x="3027363" y="2190750"/>
          <p14:tracePt t="192045" x="3014663" y="2178050"/>
          <p14:tracePt t="192062" x="3001963" y="2152650"/>
          <p14:tracePt t="192069" x="2989263" y="2152650"/>
          <p14:tracePt t="192077" x="2976563" y="2139950"/>
          <p14:tracePt t="192086" x="2963863" y="2127250"/>
          <p14:tracePt t="192117" x="2952750" y="2127250"/>
          <p14:tracePt t="192127" x="2940050" y="2114550"/>
          <p14:tracePt t="192141" x="2927350" y="2114550"/>
          <p14:tracePt t="192166" x="2914650" y="2114550"/>
          <p14:tracePt t="192190" x="2914650" y="2127250"/>
          <p14:tracePt t="192246" x="2914650" y="2139950"/>
          <p14:tracePt t="192270" x="2914650" y="2152650"/>
          <p14:tracePt t="192278" x="2914650" y="2165350"/>
          <p14:tracePt t="192285" x="2914650" y="2178050"/>
          <p14:tracePt t="192295" x="2914650" y="2190750"/>
          <p14:tracePt t="192301" x="2914650" y="2201863"/>
          <p14:tracePt t="192317" x="2914650" y="2214563"/>
          <p14:tracePt t="192326" x="2952750" y="2252663"/>
          <p14:tracePt t="192334" x="2952750" y="2265363"/>
          <p14:tracePt t="192341" x="2963863" y="2265363"/>
          <p14:tracePt t="192357" x="2976563" y="2265363"/>
          <p14:tracePt t="192365" x="2989263" y="2265363"/>
          <p14:tracePt t="192373" x="3001963" y="2265363"/>
          <p14:tracePt t="192390" x="3014663" y="2265363"/>
          <p14:tracePt t="192398" x="3027363" y="2265363"/>
          <p14:tracePt t="192405" x="3040063" y="2265363"/>
          <p14:tracePt t="192422" x="3052763" y="2265363"/>
          <p14:tracePt t="192445" x="3065463" y="2265363"/>
          <p14:tracePt t="192469" x="3065463" y="2252663"/>
          <p14:tracePt t="192485" x="3065463" y="2239963"/>
          <p14:tracePt t="192503" x="3076575" y="2190750"/>
          <p14:tracePt t="192509" x="3076575" y="2178050"/>
          <p14:tracePt t="192518" x="3076575" y="2165350"/>
          <p14:tracePt t="192525" x="3076575" y="2152650"/>
          <p14:tracePt t="192534" x="3076575" y="2139950"/>
          <p14:tracePt t="192662" x="3089275" y="2139950"/>
          <p14:tracePt t="192669" x="3114675" y="2178050"/>
          <p14:tracePt t="192677" x="3127375" y="2190750"/>
          <p14:tracePt t="192686" x="3140075" y="2201863"/>
          <p14:tracePt t="192701" x="3176588" y="2227263"/>
          <p14:tracePt t="192711" x="3189288" y="2239963"/>
          <p14:tracePt t="192727" x="3201988" y="2239963"/>
          <p14:tracePt t="192741" x="3214688" y="2239963"/>
          <p14:tracePt t="192757" x="3227388" y="2252663"/>
          <p14:tracePt t="192766" x="3276600" y="2265363"/>
          <p14:tracePt t="192774" x="3289300" y="2265363"/>
          <p14:tracePt t="192781" x="3327400" y="2278063"/>
          <p14:tracePt t="192789" x="3352800" y="2278063"/>
          <p14:tracePt t="192798" x="3365500" y="2278063"/>
          <p14:tracePt t="192805" x="3414713" y="2278063"/>
          <p14:tracePt t="192815" x="3440113" y="2278063"/>
          <p14:tracePt t="192821" x="3452813" y="2278063"/>
          <p14:tracePt t="192901" x="3465513" y="2278063"/>
          <p14:tracePt t="192909" x="3465513" y="2265363"/>
          <p14:tracePt t="192957" x="3465513" y="2252663"/>
          <p14:tracePt t="192966" x="3465513" y="2227263"/>
          <p14:tracePt t="192973" x="3465513" y="2201863"/>
          <p14:tracePt t="193205" x="3452813" y="2201863"/>
          <p14:tracePt t="193221" x="3452813" y="2214563"/>
          <p14:tracePt t="193231" x="3452813" y="2227263"/>
          <p14:tracePt t="193317" x="3452813" y="2239963"/>
          <p14:tracePt t="193341" x="3465513" y="2239963"/>
          <p14:tracePt t="193381" x="3478213" y="2239963"/>
          <p14:tracePt t="193398" x="3478213" y="2252663"/>
          <p14:tracePt t="193405" x="3502025" y="2265363"/>
          <p14:tracePt t="193413" x="3502025" y="2278063"/>
          <p14:tracePt t="193422" x="3514725" y="2278063"/>
          <p14:tracePt t="193438" x="3527425" y="2278063"/>
          <p14:tracePt t="193445" x="3527425" y="2290763"/>
          <p14:tracePt t="193454" x="3540125" y="2290763"/>
          <p14:tracePt t="193469" x="3540125" y="2303463"/>
          <p14:tracePt t="193477" x="3552825" y="2303463"/>
          <p14:tracePt t="193509" x="3565525" y="2303463"/>
          <p14:tracePt t="193517" x="3578225" y="2303463"/>
          <p14:tracePt t="193525" x="3589338" y="2314575"/>
          <p14:tracePt t="193534" x="3602038" y="2314575"/>
          <p14:tracePt t="193544" x="3614738" y="2314575"/>
          <p14:tracePt t="193549" x="3627438" y="2327275"/>
          <p14:tracePt t="193557" x="3640138" y="2327275"/>
          <p14:tracePt t="193566" x="3689350" y="2339975"/>
          <p14:tracePt t="193581" x="3714750" y="2339975"/>
          <p14:tracePt t="193589" x="3727450" y="2339975"/>
          <p14:tracePt t="193597" x="3740150" y="2339975"/>
          <p14:tracePt t="193607" x="3752850" y="2339975"/>
          <p14:tracePt t="193613" x="3765550" y="2339975"/>
          <p14:tracePt t="193741" x="3765550" y="2327275"/>
          <p14:tracePt t="193757" x="3778250" y="2303463"/>
          <p14:tracePt t="193765" x="3802063" y="2290763"/>
          <p14:tracePt t="193773" x="3802063" y="2278063"/>
          <p14:tracePt t="193781" x="3814763" y="2278063"/>
          <p14:tracePt t="193941" x="3814763" y="2265363"/>
          <p14:tracePt t="193949" x="3814763" y="2252663"/>
          <p14:tracePt t="193957" x="3827463" y="2252663"/>
          <p14:tracePt t="194045" x="3814763" y="2265363"/>
          <p14:tracePt t="194054" x="3814763" y="2290763"/>
          <p14:tracePt t="194062" x="3778250" y="2303463"/>
          <p14:tracePt t="194070" x="3752850" y="2339975"/>
          <p14:tracePt t="194077" x="3727450" y="2365375"/>
          <p14:tracePt t="194086" x="3689350" y="2403475"/>
          <p14:tracePt t="194093" x="3652838" y="2427288"/>
          <p14:tracePt t="194102" x="3589338" y="2465388"/>
          <p14:tracePt t="194109" x="3565525" y="2478088"/>
          <p14:tracePt t="194118" x="3527425" y="2490788"/>
          <p14:tracePt t="194128" x="3465513" y="2503488"/>
          <p14:tracePt t="194135" x="3414713" y="2516188"/>
          <p14:tracePt t="194141" x="3327400" y="2552700"/>
          <p14:tracePt t="194149" x="3302000" y="2552700"/>
          <p14:tracePt t="194157" x="3240088" y="2552700"/>
          <p14:tracePt t="194167" x="3201988" y="2552700"/>
          <p14:tracePt t="194174" x="3189288" y="2552700"/>
          <p14:tracePt t="194182" x="3165475" y="2552700"/>
          <p14:tracePt t="194190" x="3127375" y="2552700"/>
          <p14:tracePt t="194198" x="3114675" y="2552700"/>
          <p14:tracePt t="194206" x="3101975" y="2552700"/>
          <p14:tracePt t="194213" x="3089275" y="2552700"/>
          <p14:tracePt t="194221" x="3052763" y="2527300"/>
          <p14:tracePt t="194233" x="3027363" y="2527300"/>
          <p14:tracePt t="194237" x="3014663" y="2516188"/>
          <p14:tracePt t="194253" x="2976563" y="2490788"/>
          <p14:tracePt t="194261" x="2976563" y="2478088"/>
          <p14:tracePt t="194269" x="2952750" y="2465388"/>
          <p14:tracePt t="194277" x="2927350" y="2452688"/>
          <p14:tracePt t="194285" x="2914650" y="2427288"/>
          <p14:tracePt t="194295" x="2889250" y="2403475"/>
          <p14:tracePt t="194301" x="2876550" y="2378075"/>
          <p14:tracePt t="194311" x="2852738" y="2378075"/>
          <p14:tracePt t="194316" x="2840038" y="2352675"/>
          <p14:tracePt t="194335" x="2814638" y="2352675"/>
          <p14:tracePt t="194340" x="2789238" y="2327275"/>
          <p14:tracePt t="194357" x="2776538" y="2314575"/>
          <p14:tracePt t="194494" x="2776538" y="2327275"/>
          <p14:tracePt t="194501" x="2814638" y="2327275"/>
          <p14:tracePt t="194509" x="2852738" y="2339975"/>
          <p14:tracePt t="194517" x="2876550" y="2352675"/>
          <p14:tracePt t="194526" x="2889250" y="2365375"/>
          <p14:tracePt t="194533" x="2989263" y="2390775"/>
          <p14:tracePt t="194541" x="3040063" y="2390775"/>
          <p14:tracePt t="194549" x="3065463" y="2390775"/>
          <p14:tracePt t="194557" x="3089275" y="2390775"/>
          <p14:tracePt t="194566" x="3114675" y="2403475"/>
          <p14:tracePt t="194573" x="3201988" y="2403475"/>
          <p14:tracePt t="194581" x="3214688" y="2403475"/>
          <p14:tracePt t="194589" x="3227388" y="2403475"/>
          <p14:tracePt t="194597" x="3240088" y="2403475"/>
          <p14:tracePt t="194608" x="3252788" y="2403475"/>
          <p14:tracePt t="194613" x="3265488" y="2403475"/>
          <p14:tracePt t="194621" x="3276600" y="2390775"/>
          <p14:tracePt t="194630" x="3289300" y="2378075"/>
          <p14:tracePt t="194637" x="3314700" y="2365375"/>
          <p14:tracePt t="194646" x="3352800" y="2339975"/>
          <p14:tracePt t="194653" x="3376613" y="2314575"/>
          <p14:tracePt t="194661" x="3389313" y="2303463"/>
          <p14:tracePt t="194670" x="3402013" y="2290763"/>
          <p14:tracePt t="194677" x="3489325" y="2265363"/>
          <p14:tracePt t="194688" x="3502025" y="2252663"/>
          <p14:tracePt t="194701" x="3552825" y="2252663"/>
          <p14:tracePt t="194711" x="3589338" y="2252663"/>
          <p14:tracePt t="194727" x="3602038" y="2252663"/>
          <p14:tracePt t="194821" x="3552825" y="2278063"/>
          <p14:tracePt t="194829" x="3514725" y="2314575"/>
          <p14:tracePt t="194837" x="3452813" y="2378075"/>
          <p14:tracePt t="194846" x="3414713" y="2414588"/>
          <p14:tracePt t="194853" x="3327400" y="2478088"/>
          <p14:tracePt t="194861" x="3265488" y="2503488"/>
          <p14:tracePt t="194869" x="3189288" y="2540000"/>
          <p14:tracePt t="194878" x="3076575" y="2616200"/>
          <p14:tracePt t="194885" x="2989263" y="2627313"/>
          <p14:tracePt t="194893" x="2927350" y="2665413"/>
          <p14:tracePt t="194902" x="2914650" y="2665413"/>
          <p14:tracePt t="194909" x="2876550" y="2665413"/>
          <p14:tracePt t="194919" x="2814638" y="2678113"/>
          <p14:tracePt t="194925" x="2801938" y="2678113"/>
          <p14:tracePt t="194933" x="2776538" y="2678113"/>
          <p14:tracePt t="194942" x="2763838" y="2678113"/>
          <p14:tracePt t="194949" x="2740025" y="2678113"/>
          <p14:tracePt t="194965" x="2727325" y="2665413"/>
          <p14:tracePt t="194973" x="2689225" y="2640013"/>
          <p14:tracePt t="194982" x="2663825" y="2616200"/>
          <p14:tracePt t="194989" x="2614613" y="2565400"/>
          <p14:tracePt t="194998" x="2576513" y="2540000"/>
          <p14:tracePt t="195005" x="2551113" y="2516188"/>
          <p14:tracePt t="195013" x="2514600" y="2490788"/>
          <p14:tracePt t="195024" x="2489200" y="2465388"/>
          <p14:tracePt t="195029" x="2463800" y="2452688"/>
          <p14:tracePt t="195037" x="2439988" y="2414588"/>
          <p14:tracePt t="195045" x="2414588" y="2378075"/>
          <p14:tracePt t="195053" x="2376488" y="2352675"/>
          <p14:tracePt t="195062" x="2363788" y="2352675"/>
          <p14:tracePt t="195071" x="2363788" y="2339975"/>
          <p14:tracePt t="195087" x="2363788" y="2327275"/>
          <p14:tracePt t="195254" x="2376488" y="2327275"/>
          <p14:tracePt t="195261" x="2414588" y="2352675"/>
          <p14:tracePt t="195270" x="2451100" y="2390775"/>
          <p14:tracePt t="195277" x="2540000" y="2439988"/>
          <p14:tracePt t="195285" x="2614613" y="2465388"/>
          <p14:tracePt t="195295" x="2640013" y="2478088"/>
          <p14:tracePt t="195302" x="2701925" y="2503488"/>
          <p14:tracePt t="195309" x="2814638" y="2540000"/>
          <p14:tracePt t="195317" x="2863850" y="2540000"/>
          <p14:tracePt t="195325" x="2940050" y="2565400"/>
          <p14:tracePt t="195336" x="2952750" y="2565400"/>
          <p14:tracePt t="195341" x="2989263" y="2565400"/>
          <p14:tracePt t="195351" x="3052763" y="2578100"/>
          <p14:tracePt t="195357" x="3101975" y="2578100"/>
          <p14:tracePt t="195366" x="3189288" y="2578100"/>
          <p14:tracePt t="195373" x="3201988" y="2578100"/>
          <p14:tracePt t="195383" x="3289300" y="2578100"/>
          <p14:tracePt t="195389" x="3314700" y="2565400"/>
          <p14:tracePt t="195399" x="3340100" y="2540000"/>
          <p14:tracePt t="195405" x="3352800" y="2527300"/>
          <p14:tracePt t="195414" x="3376613" y="2527300"/>
          <p14:tracePt t="195421" x="3427413" y="2490788"/>
          <p14:tracePt t="195430" x="3465513" y="2490788"/>
          <p14:tracePt t="195437" x="3527425" y="2478088"/>
          <p14:tracePt t="195446" x="3589338" y="2478088"/>
          <p14:tracePt t="195453" x="3614738" y="2478088"/>
          <p14:tracePt t="195461" x="3640138" y="2478088"/>
          <p14:tracePt t="195477" x="3652838" y="2478088"/>
          <p14:tracePt t="195485" x="3665538" y="2478088"/>
          <p14:tracePt t="195549" x="3665538" y="2465388"/>
          <p14:tracePt t="195622" x="3652838" y="2465388"/>
          <p14:tracePt t="195629" x="3627438" y="2465388"/>
          <p14:tracePt t="195637" x="3589338" y="2478088"/>
          <p14:tracePt t="195646" x="3489325" y="2527300"/>
          <p14:tracePt t="195653" x="3452813" y="2552700"/>
          <p14:tracePt t="195661" x="3402013" y="2590800"/>
          <p14:tracePt t="195670" x="3302000" y="2640013"/>
          <p14:tracePt t="195677" x="3214688" y="2678113"/>
          <p14:tracePt t="195687" x="3165475" y="2703513"/>
          <p14:tracePt t="195693" x="3127375" y="2716213"/>
          <p14:tracePt t="195702" x="3040063" y="2752725"/>
          <p14:tracePt t="195713" x="3014663" y="2752725"/>
          <p14:tracePt t="195726" x="3001963" y="2752725"/>
          <p14:tracePt t="195733" x="2976563" y="2752725"/>
          <p14:tracePt t="195741" x="2963863" y="2752725"/>
          <p14:tracePt t="195751" x="2952750" y="2752725"/>
          <p14:tracePt t="195757" x="2927350" y="2752725"/>
          <p14:tracePt t="195766" x="2914650" y="2740025"/>
          <p14:tracePt t="195773" x="2840038" y="2703513"/>
          <p14:tracePt t="195782" x="2801938" y="2690813"/>
          <p14:tracePt t="195789" x="2776538" y="2665413"/>
          <p14:tracePt t="195798" x="2763838" y="2627313"/>
          <p14:tracePt t="195805" x="2689225" y="2590800"/>
          <p14:tracePt t="195816" x="2663825" y="2578100"/>
          <p14:tracePt t="195823" x="2627313" y="2527300"/>
          <p14:tracePt t="195830" x="2576513" y="2465388"/>
          <p14:tracePt t="195837" x="2563813" y="2439988"/>
          <p14:tracePt t="195846" x="2540000" y="2403475"/>
          <p14:tracePt t="195854" x="2527300" y="2390775"/>
          <p14:tracePt t="195862" x="2527300" y="2378075"/>
          <p14:tracePt t="196014" x="2540000" y="2390775"/>
          <p14:tracePt t="196022" x="2589213" y="2427288"/>
          <p14:tracePt t="196029" x="2627313" y="2452688"/>
          <p14:tracePt t="196037" x="2663825" y="2478088"/>
          <p14:tracePt t="196045" x="2701925" y="2490788"/>
          <p14:tracePt t="196053" x="2714625" y="2490788"/>
          <p14:tracePt t="196062" x="2763838" y="2516188"/>
          <p14:tracePt t="196069" x="2814638" y="2516188"/>
          <p14:tracePt t="196077" x="2852738" y="2516188"/>
          <p14:tracePt t="196086" x="2863850" y="2516188"/>
          <p14:tracePt t="196093" x="2876550" y="2516188"/>
          <p14:tracePt t="196341" x="2863850" y="2516188"/>
          <p14:tracePt t="196349" x="2827338" y="2516188"/>
          <p14:tracePt t="196356" x="2740025" y="2478088"/>
          <p14:tracePt t="196366" x="2701925" y="2452688"/>
          <p14:tracePt t="196374" x="2614613" y="2403475"/>
          <p14:tracePt t="196381" x="2501900" y="2339975"/>
          <p14:tracePt t="196389" x="2401888" y="2290763"/>
          <p14:tracePt t="196398" x="2389188" y="2265363"/>
          <p14:tracePt t="196445" x="2389188" y="2252663"/>
          <p14:tracePt t="196502" x="2389188" y="2239963"/>
          <p14:tracePt t="196517" x="2389188" y="2227263"/>
          <p14:tracePt t="196534" x="2401888" y="2227263"/>
          <p14:tracePt t="196637" x="2414588" y="2227263"/>
          <p14:tracePt t="196653" x="2439988" y="2239963"/>
          <p14:tracePt t="196661" x="2501900" y="2278063"/>
          <p14:tracePt t="196669" x="2601913" y="2339975"/>
          <p14:tracePt t="196677" x="2676525" y="2390775"/>
          <p14:tracePt t="196686" x="2814638" y="2452688"/>
          <p14:tracePt t="196693" x="2914650" y="2503488"/>
          <p14:tracePt t="196701" x="3040063" y="2578100"/>
          <p14:tracePt t="196711" x="3140075" y="2616200"/>
          <p14:tracePt t="196717" x="3227388" y="2640013"/>
          <p14:tracePt t="196725" x="3276600" y="2640013"/>
          <p14:tracePt t="196734" x="3365500" y="2665413"/>
          <p14:tracePt t="196741" x="3389313" y="2665413"/>
          <p14:tracePt t="196750" x="3427413" y="2678113"/>
          <p14:tracePt t="196757" x="3452813" y="2678113"/>
          <p14:tracePt t="196766" x="3489325" y="2678113"/>
          <p14:tracePt t="196782" x="3502025" y="2678113"/>
          <p14:tracePt t="196789" x="3527425" y="2678113"/>
          <p14:tracePt t="196805" x="3552825" y="2665413"/>
          <p14:tracePt t="196815" x="3565525" y="2665413"/>
          <p14:tracePt t="196829" x="3589338" y="2665413"/>
          <p14:tracePt t="196838" x="3602038" y="2665413"/>
          <p14:tracePt t="196854" x="3614738" y="2665413"/>
          <p14:tracePt t="196861" x="3627438" y="2665413"/>
          <p14:tracePt t="196869" x="3627438" y="2652713"/>
          <p14:tracePt t="196878" x="3640138" y="2640013"/>
          <p14:tracePt t="196886" x="3640138" y="2627313"/>
          <p14:tracePt t="196902" x="3665538" y="2616200"/>
          <p14:tracePt t="196909" x="3678238" y="2565400"/>
          <p14:tracePt t="196920" x="3689350" y="2552700"/>
          <p14:tracePt t="196933" x="3714750" y="2503488"/>
          <p14:tracePt t="196941" x="3740150" y="2478088"/>
          <p14:tracePt t="196949" x="3752850" y="2465388"/>
          <p14:tracePt t="196965" x="3752850" y="2452688"/>
          <p14:tracePt t="196973" x="3752850" y="2439988"/>
          <p14:tracePt t="196983" x="3752850" y="2427288"/>
          <p14:tracePt t="196989" x="3765550" y="2427288"/>
          <p14:tracePt t="197029" x="3765550" y="2414588"/>
          <p14:tracePt t="197045" x="3765550" y="2403475"/>
          <p14:tracePt t="197133" x="3765550" y="2465388"/>
          <p14:tracePt t="197142" x="3752850" y="2478088"/>
          <p14:tracePt t="197149" x="3740150" y="2527300"/>
          <p14:tracePt t="197157" x="3727450" y="2616200"/>
          <p14:tracePt t="197166" x="3689350" y="2728913"/>
          <p14:tracePt t="197173" x="3665538" y="2765425"/>
          <p14:tracePt t="197181" x="3640138" y="2803525"/>
          <p14:tracePt t="197191" x="3614738" y="2852738"/>
          <p14:tracePt t="197197" x="3602038" y="2878138"/>
          <p14:tracePt t="197206" x="3565525" y="2928938"/>
          <p14:tracePt t="197213" x="3552825" y="2928938"/>
          <p14:tracePt t="197222" x="3540125" y="2965450"/>
          <p14:tracePt t="197232" x="3527425" y="2965450"/>
          <p14:tracePt t="197237" x="3527425" y="2978150"/>
          <p14:tracePt t="197246" x="3514725" y="2978150"/>
          <p14:tracePt t="197293" x="3502025" y="2978150"/>
          <p14:tracePt t="197326" x="3489325" y="2978150"/>
          <p14:tracePt t="197341" x="3478213" y="2978150"/>
          <p14:tracePt t="197349" x="3465513" y="2978150"/>
          <p14:tracePt t="197357" x="3452813" y="2978150"/>
          <p14:tracePt t="197365" x="3452813" y="2990850"/>
          <p14:tracePt t="197373" x="3452813" y="3003550"/>
          <p14:tracePt t="197381" x="3452813" y="3016250"/>
          <p14:tracePt t="197389" x="3427413" y="3041650"/>
          <p14:tracePt t="197398" x="3402013" y="3041650"/>
          <p14:tracePt t="197405" x="3389313" y="3065463"/>
          <p14:tracePt t="197413" x="3389313" y="3078163"/>
          <p14:tracePt t="197422" x="3376613" y="3090863"/>
          <p14:tracePt t="197429" x="3376613" y="3116263"/>
          <p14:tracePt t="197438" x="3352800" y="3116263"/>
          <p14:tracePt t="197445" x="3352800" y="3128963"/>
          <p14:tracePt t="197453" x="3340100" y="3128963"/>
          <p14:tracePt t="197685" x="3327400" y="3128963"/>
          <p14:tracePt t="197717" x="3314700" y="3128963"/>
          <p14:tracePt t="198125" x="3302000" y="3128963"/>
          <p14:tracePt t="198782" x="3289300" y="3141663"/>
          <p14:tracePt t="198789" x="3289300" y="3154363"/>
          <p14:tracePt t="198829" x="3289300" y="3165475"/>
          <p14:tracePt t="199029" x="3289300" y="3178175"/>
          <p14:tracePt t="199045" x="3289300" y="3190875"/>
          <p14:tracePt t="199053" x="3276600" y="3190875"/>
          <p14:tracePt t="199069" x="3276600" y="3203575"/>
          <p14:tracePt t="199077" x="3265488" y="3203575"/>
          <p14:tracePt t="199086" x="3265488" y="3216275"/>
          <p14:tracePt t="199093" x="3252788" y="3216275"/>
          <p14:tracePt t="199109" x="3252788" y="3228975"/>
          <p14:tracePt t="199117" x="3240088" y="3228975"/>
          <p14:tracePt t="199133" x="3227388" y="3228975"/>
          <p14:tracePt t="199221" x="3214688" y="3228975"/>
          <p14:tracePt t="199310" x="3201988" y="3228975"/>
          <p14:tracePt t="204029" x="3276600" y="3216275"/>
          <p14:tracePt t="204037" x="3365500" y="3116263"/>
          <p14:tracePt t="204045" x="3452813" y="3090863"/>
          <p14:tracePt t="204053" x="3489325" y="3054350"/>
          <p14:tracePt t="204062" x="3502025" y="3054350"/>
          <p14:tracePt t="204069" x="3502025" y="3041650"/>
          <p14:tracePt t="204077" x="3514725" y="3028950"/>
          <p14:tracePt t="204142" x="3514725" y="3016250"/>
          <p14:tracePt t="204149" x="3540125" y="3016250"/>
          <p14:tracePt t="204157" x="3565525" y="3003550"/>
          <p14:tracePt t="204165" x="3627438" y="2965450"/>
          <p14:tracePt t="204173" x="3665538" y="2941638"/>
          <p14:tracePt t="204181" x="3702050" y="2941638"/>
          <p14:tracePt t="204190" x="3727450" y="2941638"/>
          <p14:tracePt t="204197" x="3778250" y="2928938"/>
          <p14:tracePt t="204206" x="3814763" y="2928938"/>
          <p14:tracePt t="204213" x="3865563" y="2928938"/>
          <p14:tracePt t="204221" x="3927475" y="2916238"/>
          <p14:tracePt t="204232" x="3965575" y="2903538"/>
          <p14:tracePt t="204237" x="4014788" y="2903538"/>
          <p14:tracePt t="204246" x="4027488" y="2903538"/>
          <p14:tracePt t="204253" x="4052888" y="2890838"/>
          <p14:tracePt t="204261" x="4078288" y="2878138"/>
          <p14:tracePt t="204270" x="4103688" y="2865438"/>
          <p14:tracePt t="204278" x="4127500" y="2852738"/>
          <p14:tracePt t="204287" x="4191000" y="2816225"/>
          <p14:tracePt t="204302" x="4214813" y="2816225"/>
          <p14:tracePt t="204309" x="4303713" y="2790825"/>
          <p14:tracePt t="204317" x="4391025" y="2790825"/>
          <p14:tracePt t="204326" x="4478338" y="2790825"/>
          <p14:tracePt t="204336" x="4603750" y="2790825"/>
          <p14:tracePt t="204341" x="4691063" y="2790825"/>
          <p14:tracePt t="204350" x="4816475" y="2790825"/>
          <p14:tracePt t="204357" x="4903788" y="2790825"/>
          <p14:tracePt t="204366" x="5016500" y="2790825"/>
          <p14:tracePt t="204374" x="5029200" y="2790825"/>
          <p14:tracePt t="204383" x="5053013" y="2790825"/>
          <p14:tracePt t="204389" x="5065713" y="2790825"/>
          <p14:tracePt t="204429" x="5065713" y="2778125"/>
          <p14:tracePt t="204446" x="5065713" y="2765425"/>
          <p14:tracePt t="204453" x="5040313" y="2740025"/>
          <p14:tracePt t="204461" x="5029200" y="2716213"/>
          <p14:tracePt t="204469" x="4991100" y="2665413"/>
          <p14:tracePt t="204477" x="4916488" y="2652713"/>
          <p14:tracePt t="204485" x="4852988" y="2652713"/>
          <p14:tracePt t="204493" x="4803775" y="2652713"/>
          <p14:tracePt t="204502" x="4791075" y="2640013"/>
          <p14:tracePt t="204509" x="4765675" y="2640013"/>
          <p14:tracePt t="204694" x="4727575" y="2640013"/>
          <p14:tracePt t="204701" x="4652963" y="2627313"/>
          <p14:tracePt t="204710" x="4578350" y="2590800"/>
          <p14:tracePt t="204717" x="4565650" y="2578100"/>
          <p14:tracePt t="204854" x="4565650" y="2565400"/>
          <p14:tracePt t="204861" x="4565650" y="2552700"/>
          <p14:tracePt t="204881" x="4565650" y="2540000"/>
          <p14:tracePt t="204886" x="4565650" y="2527300"/>
          <p14:tracePt t="204895" x="4565650" y="2516188"/>
          <p14:tracePt t="204910" x="4552950" y="2503488"/>
          <p14:tracePt t="204919" x="4552950" y="2490788"/>
          <p14:tracePt t="204926" x="4540250" y="2478088"/>
          <p14:tracePt t="204941" x="4540250" y="2465388"/>
          <p14:tracePt t="204949" x="4527550" y="2465388"/>
          <p14:tracePt t="204958" x="4516438" y="2439988"/>
          <p14:tracePt t="204965" x="4503738" y="2439988"/>
          <p14:tracePt t="204974" x="4491038" y="2427288"/>
          <p14:tracePt t="204982" x="4491038" y="2414588"/>
          <p14:tracePt t="204989" x="4478338" y="2414588"/>
          <p14:tracePt t="204997" x="4478338" y="2403475"/>
          <p14:tracePt t="205023" x="4465638" y="2403475"/>
          <p14:tracePt t="205037" x="4452938" y="2403475"/>
          <p14:tracePt t="205045" x="4440238" y="2403475"/>
          <p14:tracePt t="205062" x="4427538" y="2403475"/>
          <p14:tracePt t="205070" x="4416425" y="2403475"/>
          <p14:tracePt t="205077" x="4416425" y="2390775"/>
          <p14:tracePt t="205086" x="4403725" y="2390775"/>
          <p14:tracePt t="205093" x="4403725" y="2378075"/>
          <p14:tracePt t="205102" x="4391025" y="2378075"/>
          <p14:tracePt t="205117" x="4378325" y="2378075"/>
          <p14:tracePt t="205285" x="4378325" y="2365375"/>
          <p14:tracePt t="205293" x="4365625" y="2327275"/>
          <p14:tracePt t="205301" x="4340225" y="2290763"/>
          <p14:tracePt t="205317" x="4327525" y="2290763"/>
          <p14:tracePt t="205325" x="4327525" y="2278063"/>
          <p14:tracePt t="205337" x="4314825" y="2265363"/>
          <p14:tracePt t="205350" x="4291013" y="2239963"/>
          <p14:tracePt t="205357" x="4265613" y="2227263"/>
          <p14:tracePt t="205366" x="4265613" y="2214563"/>
          <p14:tracePt t="205533" x="4265613" y="2201863"/>
          <p14:tracePt t="205541" x="4252913" y="2178050"/>
          <p14:tracePt t="205549" x="4240213" y="2165350"/>
          <p14:tracePt t="205573" x="4240213" y="2152650"/>
          <p14:tracePt t="205589" x="4240213" y="2139950"/>
          <p14:tracePt t="205607" x="4240213" y="2127250"/>
          <p14:tracePt t="205845" x="4240213" y="2139950"/>
          <p14:tracePt t="205853" x="4227513" y="2152650"/>
          <p14:tracePt t="205870" x="4227513" y="2165350"/>
          <p14:tracePt t="205876" x="4227513" y="2178050"/>
          <p14:tracePt t="205886" x="4227513" y="2190750"/>
          <p14:tracePt t="205902" x="4227513" y="2214563"/>
          <p14:tracePt t="205909" x="4227513" y="2227263"/>
          <p14:tracePt t="205934" x="4227513" y="2239963"/>
          <p14:tracePt t="205941" x="4227513" y="2252663"/>
          <p14:tracePt t="205974" x="4227513" y="2265363"/>
          <p14:tracePt t="205982" x="4227513" y="2278063"/>
          <p14:tracePt t="205989" x="4227513" y="2290763"/>
          <p14:tracePt t="206013" x="4227513" y="2303463"/>
          <p14:tracePt t="206025" x="4227513" y="2314575"/>
          <p14:tracePt t="206029" x="4227513" y="2327275"/>
          <p14:tracePt t="206045" x="4227513" y="2339975"/>
          <p14:tracePt t="206054" x="4227513" y="2352675"/>
          <p14:tracePt t="206077" x="4227513" y="2365375"/>
          <p14:tracePt t="206087" x="4214813" y="2365375"/>
          <p14:tracePt t="206093" x="4214813" y="2378075"/>
          <p14:tracePt t="206102" x="4214813" y="2390775"/>
          <p14:tracePt t="206109" x="4214813" y="2403475"/>
          <p14:tracePt t="206117" x="4214813" y="2414588"/>
          <p14:tracePt t="206128" x="4203700" y="2427288"/>
          <p14:tracePt t="206141" x="4203700" y="2439988"/>
          <p14:tracePt t="206150" x="4191000" y="2439988"/>
          <p14:tracePt t="206157" x="4191000" y="2452688"/>
          <p14:tracePt t="206166" x="4191000" y="2465388"/>
          <p14:tracePt t="206173" x="4178300" y="2478088"/>
          <p14:tracePt t="206182" x="4178300" y="2490788"/>
          <p14:tracePt t="206190" x="4178300" y="2503488"/>
          <p14:tracePt t="206198" x="4165600" y="2503488"/>
          <p14:tracePt t="206205" x="4140200" y="2516188"/>
          <p14:tracePt t="206214" x="4140200" y="2527300"/>
          <p14:tracePt t="206232" x="4140200" y="2540000"/>
          <p14:tracePt t="206237" x="4127500" y="2540000"/>
          <p14:tracePt t="206246" x="4114800" y="2540000"/>
          <p14:tracePt t="206253" x="4103688" y="2552700"/>
          <p14:tracePt t="206262" x="4103688" y="2565400"/>
          <p14:tracePt t="206270" x="4090988" y="2565400"/>
          <p14:tracePt t="206278" x="4065588" y="2578100"/>
          <p14:tracePt t="206295" x="4027488" y="2578100"/>
          <p14:tracePt t="206301" x="3978275" y="2616200"/>
          <p14:tracePt t="206310" x="3940175" y="2616200"/>
          <p14:tracePt t="206325" x="3914775" y="2616200"/>
          <p14:tracePt t="206333" x="3902075" y="2616200"/>
          <p14:tracePt t="206349" x="3890963" y="2616200"/>
          <p14:tracePt t="206358" x="3865563" y="2616200"/>
          <p14:tracePt t="206375" x="3852863" y="2616200"/>
          <p14:tracePt t="206381" x="3840163" y="2616200"/>
          <p14:tracePt t="206390" x="3827463" y="2616200"/>
          <p14:tracePt t="206413" x="3814763" y="2616200"/>
          <p14:tracePt t="206424" x="3802063" y="2616200"/>
          <p14:tracePt t="206429" x="3790950" y="2616200"/>
          <p14:tracePt t="206454" x="3778250" y="2616200"/>
          <p14:tracePt t="206461" x="3778250" y="2627313"/>
          <p14:tracePt t="206470" x="3765550" y="2627313"/>
          <p14:tracePt t="206477" x="3765550" y="2640013"/>
          <p14:tracePt t="206493" x="3752850" y="2640013"/>
          <p14:tracePt t="206509" x="3740150" y="2652713"/>
          <p14:tracePt t="206517" x="3727450" y="2652713"/>
          <p14:tracePt t="206542" x="3727450" y="2665413"/>
          <p14:tracePt t="206549" x="3714750" y="2665413"/>
          <p14:tracePt t="206557" x="3702050" y="2665413"/>
          <p14:tracePt t="206574" x="3689350" y="2678113"/>
          <p14:tracePt t="206590" x="3678238" y="2678113"/>
          <p14:tracePt t="206607" x="3665538" y="2678113"/>
          <p14:tracePt t="206613" x="3665538" y="2690813"/>
          <p14:tracePt t="206630" x="3652838" y="2703513"/>
          <p14:tracePt t="206637" x="3652838" y="2716213"/>
          <p14:tracePt t="206647" x="3640138" y="2716213"/>
          <p14:tracePt t="206653" x="3627438" y="2716213"/>
          <p14:tracePt t="206670" x="3614738" y="2716213"/>
          <p14:tracePt t="206677" x="3578225" y="2740025"/>
          <p14:tracePt t="206687" x="3540125" y="2778125"/>
          <p14:tracePt t="206694" x="3540125" y="2803525"/>
          <p14:tracePt t="206701" x="3514725" y="2816225"/>
          <p14:tracePt t="206711" x="3489325" y="2840038"/>
          <p14:tracePt t="206717" x="3465513" y="2840038"/>
          <p14:tracePt t="206725" x="3452813" y="2852738"/>
          <p14:tracePt t="206733" x="3440113" y="2865438"/>
          <p14:tracePt t="206741" x="3414713" y="2890838"/>
          <p14:tracePt t="206749" x="3389313" y="2903538"/>
          <p14:tracePt t="206765" x="3389313" y="2916238"/>
          <p14:tracePt t="206773" x="3365500" y="2928938"/>
          <p14:tracePt t="206781" x="3352800" y="2928938"/>
          <p14:tracePt t="206789" x="3352800" y="2941638"/>
          <p14:tracePt t="206805" x="3340100" y="2941638"/>
          <p14:tracePt t="206814" x="3327400" y="2952750"/>
          <p14:tracePt t="206820" x="3314700" y="2952750"/>
          <p14:tracePt t="206828" x="3314700" y="2965450"/>
          <p14:tracePt t="206845" x="3302000" y="2965450"/>
          <p14:tracePt t="206852" x="3302000" y="2978150"/>
          <p14:tracePt t="206860" x="3289300" y="2978150"/>
          <p14:tracePt t="206868" x="3289300" y="2990850"/>
          <p14:tracePt t="206876" x="3276600" y="2990850"/>
          <p14:tracePt t="206897" x="3276600" y="3016250"/>
          <p14:tracePt t="206900" x="3265488" y="3016250"/>
          <p14:tracePt t="206909" x="3252788" y="3028950"/>
          <p14:tracePt t="206918" x="3252788" y="3041650"/>
          <p14:tracePt t="206925" x="3252788" y="3054350"/>
          <p14:tracePt t="206933" x="3240088" y="3054350"/>
          <p14:tracePt t="206942" x="3227388" y="3065463"/>
          <p14:tracePt t="206949" x="3227388" y="3078163"/>
          <p14:tracePt t="206958" x="3214688" y="3090863"/>
          <p14:tracePt t="206973" x="3201988" y="3103563"/>
          <p14:tracePt t="206982" x="3201988" y="3116263"/>
          <p14:tracePt t="206989" x="3189288" y="3128963"/>
          <p14:tracePt t="206997" x="3189288" y="3141663"/>
          <p14:tracePt t="207005" x="3176588" y="3154363"/>
          <p14:tracePt t="207013" x="3176588" y="3165475"/>
          <p14:tracePt t="207024" x="3165475" y="3190875"/>
          <p14:tracePt t="207029" x="3165475" y="3203575"/>
          <p14:tracePt t="207044" x="3165475" y="3216275"/>
          <p14:tracePt t="207062" x="3165475" y="3228975"/>
          <p14:tracePt t="207077" x="3152775" y="3241675"/>
          <p14:tracePt t="207109" x="3152775" y="3254375"/>
          <p14:tracePt t="207117" x="3152775" y="3267075"/>
          <p14:tracePt t="207129" x="3152775" y="3278188"/>
          <p14:tracePt t="207133" x="3152775" y="3290888"/>
          <p14:tracePt t="207141" x="3152775" y="3303588"/>
          <p14:tracePt t="207149" x="3140075" y="3316288"/>
          <p14:tracePt t="207165" x="3140075" y="3328988"/>
          <p14:tracePt t="207173" x="3140075" y="3341688"/>
          <p14:tracePt t="207181" x="3127375" y="3341688"/>
          <p14:tracePt t="207191" x="3127375" y="3354388"/>
          <p14:tracePt t="207206" x="3127375" y="3367088"/>
          <p14:tracePt t="207222" x="3127375" y="3378200"/>
          <p14:tracePt t="207269" x="3127375" y="3390900"/>
          <p14:tracePt t="207277" x="3127375" y="3403600"/>
          <p14:tracePt t="207286" x="3127375" y="3416300"/>
          <p14:tracePt t="207309" x="3127375" y="3429000"/>
          <p14:tracePt t="207317" x="3127375" y="3441700"/>
          <p14:tracePt t="207325" x="3127375" y="3454400"/>
          <p14:tracePt t="207349" x="3127375" y="3467100"/>
          <p14:tracePt t="207365" x="3127375" y="3479800"/>
          <p14:tracePt t="207406" x="3127375" y="3490913"/>
          <p14:tracePt t="207421" x="3127375" y="3503613"/>
          <p14:tracePt t="207445" x="3127375" y="3516313"/>
          <p14:tracePt t="207478" x="3127375" y="3529013"/>
          <p14:tracePt t="207493" x="3127375" y="3541713"/>
          <p14:tracePt t="207502" x="3152775" y="3554413"/>
          <p14:tracePt t="207509" x="3165475" y="3554413"/>
          <p14:tracePt t="207517" x="3214688" y="3554413"/>
          <p14:tracePt t="207525" x="3240088" y="3554413"/>
          <p14:tracePt t="207545" x="3276600" y="3541713"/>
          <p14:tracePt t="207549" x="3340100" y="3516313"/>
          <p14:tracePt t="207557" x="3414713" y="3479800"/>
          <p14:tracePt t="207564" x="3452813" y="3454400"/>
          <p14:tracePt t="207893" x="3440113" y="3454400"/>
          <p14:tracePt t="207901" x="3427413" y="3454400"/>
          <p14:tracePt t="207909" x="3402013" y="3454400"/>
          <p14:tracePt t="207919" x="3389313" y="3454400"/>
          <p14:tracePt t="207925" x="3376613" y="3454400"/>
          <p14:tracePt t="208037" x="3376613" y="3441700"/>
          <p14:tracePt t="208045" x="3389313" y="3429000"/>
          <p14:tracePt t="208078" x="3427413" y="3390900"/>
          <p14:tracePt t="208085" x="3465513" y="3354388"/>
          <p14:tracePt t="208093" x="3514725" y="3290888"/>
          <p14:tracePt t="208101" x="3540125" y="3267075"/>
          <p14:tracePt t="208110" x="3565525" y="3203575"/>
          <p14:tracePt t="208117" x="3627438" y="3165475"/>
          <p14:tracePt t="208128" x="3652838" y="3090863"/>
          <p14:tracePt t="208133" x="3702050" y="3016250"/>
          <p14:tracePt t="208142" x="3778250" y="2941638"/>
          <p14:tracePt t="208149" x="3827463" y="2852738"/>
          <p14:tracePt t="208157" x="3852863" y="2816225"/>
          <p14:tracePt t="208166" x="3952875" y="2765425"/>
          <p14:tracePt t="208174" x="4002088" y="2728913"/>
          <p14:tracePt t="208181" x="4040188" y="2690813"/>
          <p14:tracePt t="208191" x="4078288" y="2665413"/>
          <p14:tracePt t="208197" x="4090988" y="2652713"/>
          <p14:tracePt t="208205" x="4114800" y="2640013"/>
          <p14:tracePt t="208213" x="4152900" y="2603500"/>
          <p14:tracePt t="208221" x="4178300" y="2590800"/>
          <p14:tracePt t="208233" x="4191000" y="2590800"/>
          <p14:tracePt t="208237" x="4191000" y="2578100"/>
          <p14:tracePt t="208245" x="4203700" y="2565400"/>
          <p14:tracePt t="208253" x="4203700" y="2552700"/>
          <p14:tracePt t="208261" x="4227513" y="2516188"/>
          <p14:tracePt t="208277" x="4227513" y="2503488"/>
          <p14:tracePt t="208285" x="4227513" y="2490788"/>
          <p14:tracePt t="208294" x="4227513" y="2478088"/>
          <p14:tracePt t="208301" x="4240213" y="2478088"/>
          <p14:tracePt t="208309" x="4252913" y="2465388"/>
          <p14:tracePt t="208318" x="4252913" y="2452688"/>
          <p14:tracePt t="208325" x="4265613" y="2452688"/>
          <p14:tracePt t="208341" x="4265613" y="2439988"/>
          <p14:tracePt t="208365" x="4265613" y="2427288"/>
          <p14:tracePt t="209030" x="4265613" y="2414588"/>
          <p14:tracePt t="209037" x="4278313" y="2414588"/>
          <p14:tracePt t="209045" x="4291013" y="2414588"/>
          <p14:tracePt t="209053" x="4291013" y="2403475"/>
          <p14:tracePt t="209062" x="4314825" y="2403475"/>
          <p14:tracePt t="209069" x="4327525" y="2403475"/>
          <p14:tracePt t="209077" x="4327525" y="2390775"/>
          <p14:tracePt t="209093" x="4340225" y="2390775"/>
          <p14:tracePt t="209101" x="4340225" y="2378075"/>
          <p14:tracePt t="209109" x="4352925" y="2378075"/>
          <p14:tracePt t="209117" x="4365625" y="2365375"/>
          <p14:tracePt t="209157" x="4365625" y="2352675"/>
          <p14:tracePt t="209181" x="4378325" y="2352675"/>
          <p14:tracePt t="209197" x="4391025" y="2352675"/>
          <p14:tracePt t="209205" x="4391025" y="2339975"/>
          <p14:tracePt t="209213" x="4403725" y="2339975"/>
          <p14:tracePt t="209221" x="4403725" y="2327275"/>
          <p14:tracePt t="209237" x="4403725" y="2314575"/>
          <p14:tracePt t="209246" x="4416425" y="2314575"/>
          <p14:tracePt t="209252" x="4427538" y="2303463"/>
          <p14:tracePt t="209261" x="4440238" y="2265363"/>
          <p14:tracePt t="209269" x="4452938" y="2239963"/>
          <p14:tracePt t="209277" x="4465638" y="2214563"/>
          <p14:tracePt t="209285" x="4478338" y="2190750"/>
          <p14:tracePt t="209295" x="4478338" y="2178050"/>
          <p14:tracePt t="209301" x="4491038" y="2178050"/>
          <p14:tracePt t="209309" x="4491038" y="2165350"/>
          <p14:tracePt t="209318" x="4503738" y="2165350"/>
          <p14:tracePt t="209326" x="4503738" y="2152650"/>
          <p14:tracePt t="209341" x="4503738" y="2139950"/>
          <p14:tracePt t="209365" x="4503738" y="2127250"/>
          <p14:tracePt t="209421" x="4516438" y="2127250"/>
          <p14:tracePt t="209581" x="4527550" y="2127250"/>
          <p14:tracePt t="209622" x="4540250" y="2127250"/>
          <p14:tracePt t="209696" x="4552950" y="2127250"/>
          <p14:tracePt t="209741" x="4565650" y="2114550"/>
          <p14:tracePt t="209774" x="4578350" y="2114550"/>
          <p14:tracePt t="209789" x="4591050" y="2114550"/>
          <p14:tracePt t="209821" x="4603750" y="2114550"/>
          <p14:tracePt t="210070" x="4603750" y="2127250"/>
          <p14:tracePt t="210077" x="4591050" y="2127250"/>
          <p14:tracePt t="210086" x="4591050" y="2139950"/>
          <p14:tracePt t="210093" x="4591050" y="2165350"/>
          <p14:tracePt t="210101" x="4591050" y="2178050"/>
          <p14:tracePt t="210109" x="4578350" y="2190750"/>
          <p14:tracePt t="210117" x="4578350" y="2201863"/>
          <p14:tracePt t="210128" x="4540250" y="2227263"/>
          <p14:tracePt t="210133" x="4527550" y="2290763"/>
          <p14:tracePt t="210141" x="4516438" y="2314575"/>
          <p14:tracePt t="210149" x="4503738" y="2314575"/>
          <p14:tracePt t="210157" x="4503738" y="2352675"/>
          <p14:tracePt t="210166" x="4465638" y="2414588"/>
          <p14:tracePt t="210174" x="4440238" y="2439988"/>
          <p14:tracePt t="210181" x="4391025" y="2490788"/>
          <p14:tracePt t="210190" x="4391025" y="2516188"/>
          <p14:tracePt t="210197" x="4327525" y="2565400"/>
          <p14:tracePt t="210206" x="4327525" y="2590800"/>
          <p14:tracePt t="210213" x="4303713" y="2640013"/>
          <p14:tracePt t="210221" x="4265613" y="2665413"/>
          <p14:tracePt t="210233" x="4252913" y="2690813"/>
          <p14:tracePt t="210237" x="4240213" y="2716213"/>
          <p14:tracePt t="210245" x="4178300" y="2752725"/>
          <p14:tracePt t="210253" x="4140200" y="2790825"/>
          <p14:tracePt t="210261" x="4127500" y="2828925"/>
          <p14:tracePt t="210269" x="4065588" y="2878138"/>
          <p14:tracePt t="210281" x="4027488" y="2903538"/>
          <p14:tracePt t="210285" x="3978275" y="2965450"/>
          <p14:tracePt t="210296" x="3952875" y="3003550"/>
          <p14:tracePt t="210301" x="3927475" y="3016250"/>
          <p14:tracePt t="210309" x="3890963" y="3065463"/>
          <p14:tracePt t="210317" x="3852863" y="3090863"/>
          <p14:tracePt t="210325" x="3802063" y="3128963"/>
          <p14:tracePt t="210333" x="3778250" y="3141663"/>
          <p14:tracePt t="210341" x="3740150" y="3178175"/>
          <p14:tracePt t="210349" x="3689350" y="3190875"/>
          <p14:tracePt t="210357" x="3652838" y="3228975"/>
          <p14:tracePt t="210365" x="3602038" y="3278188"/>
          <p14:tracePt t="210373" x="3578225" y="3278188"/>
          <p14:tracePt t="210390" x="3552825" y="3290888"/>
          <p14:tracePt t="210398" x="3514725" y="3316288"/>
          <p14:tracePt t="210405" x="3489325" y="3341688"/>
          <p14:tracePt t="210413" x="3489325" y="3354388"/>
          <p14:tracePt t="210422" x="3478213" y="3354388"/>
          <p14:tracePt t="210429" x="3427413" y="3354388"/>
          <p14:tracePt t="210438" x="3427413" y="3367088"/>
          <p14:tracePt t="210445" x="3389313" y="3367088"/>
          <p14:tracePt t="210454" x="3365500" y="3378200"/>
          <p14:tracePt t="210461" x="3340100" y="3378200"/>
          <p14:tracePt t="210470" x="3314700" y="3378200"/>
          <p14:tracePt t="210477" x="3276600" y="3390900"/>
          <p14:tracePt t="210486" x="3201988" y="3390900"/>
          <p14:tracePt t="210493" x="3165475" y="3390900"/>
          <p14:tracePt t="210504" x="3076575" y="3403600"/>
          <p14:tracePt t="210509" x="3027363" y="3403600"/>
          <p14:tracePt t="210517" x="2927350" y="3403600"/>
          <p14:tracePt t="210526" x="2901950" y="3403600"/>
          <p14:tracePt t="210533" x="2889250" y="3403600"/>
          <p14:tracePt t="210544" x="2863850" y="3403600"/>
          <p14:tracePt t="210549" x="2852738" y="3403600"/>
          <p14:tracePt t="210557" x="2840038" y="3403600"/>
          <p14:tracePt t="210638" x="2852738" y="3403600"/>
          <p14:tracePt t="210645" x="2852738" y="3390900"/>
          <p14:tracePt t="210654" x="2863850" y="3390900"/>
          <p14:tracePt t="210661" x="2876550" y="3390900"/>
          <p14:tracePt t="210669" x="2901950" y="3390900"/>
          <p14:tracePt t="210687" x="2927350" y="3390900"/>
          <p14:tracePt t="210693" x="2952750" y="3390900"/>
          <p14:tracePt t="210701" x="2963863" y="3378200"/>
          <p14:tracePt t="210711" x="2976563" y="3378200"/>
          <p14:tracePt t="210717" x="3001963" y="3378200"/>
          <p14:tracePt t="210725" x="3001963" y="3367088"/>
          <p14:tracePt t="210741" x="3014663" y="3354388"/>
          <p14:tracePt t="210757" x="3027363" y="3354388"/>
          <p14:tracePt t="210765" x="3040063" y="3341688"/>
          <p14:tracePt t="210773" x="3052763" y="3328988"/>
          <p14:tracePt t="210781" x="3065463" y="3316288"/>
          <p14:tracePt t="210789" x="3089275" y="3303588"/>
          <p14:tracePt t="210797" x="3089275" y="3290888"/>
          <p14:tracePt t="210805" x="3127375" y="3267075"/>
          <p14:tracePt t="210815" x="3152775" y="3254375"/>
          <p14:tracePt t="210821" x="3176588" y="3228975"/>
          <p14:tracePt t="210829" x="3189288" y="3228975"/>
          <p14:tracePt t="210837" x="3201988" y="3216275"/>
          <p14:tracePt t="210845" x="3214688" y="3216275"/>
          <p14:tracePt t="210854" x="3227388" y="3216275"/>
          <p14:tracePt t="210861" x="3240088" y="3216275"/>
          <p14:tracePt t="210869" x="3240088" y="3203575"/>
          <p14:tracePt t="210878" x="3252788" y="3203575"/>
          <p14:tracePt t="210886" x="3265488" y="3203575"/>
          <p14:tracePt t="210901" x="3276600" y="3203575"/>
          <p14:tracePt t="210910" x="3276600" y="3190875"/>
          <p14:tracePt t="210919" x="3302000" y="3190875"/>
          <p14:tracePt t="210933" x="3327400" y="3178175"/>
          <p14:tracePt t="210941" x="3340100" y="3178175"/>
          <p14:tracePt t="210958" x="3389313" y="3178175"/>
          <p14:tracePt t="210965" x="3402013" y="3178175"/>
          <p14:tracePt t="210973" x="3414713" y="3178175"/>
          <p14:tracePt t="210983" x="3440113" y="3178175"/>
          <p14:tracePt t="210998" x="3440113" y="3165475"/>
          <p14:tracePt t="211005" x="3465513" y="3165475"/>
          <p14:tracePt t="211014" x="3478213" y="3165475"/>
          <p14:tracePt t="211023" x="3478213" y="3154363"/>
          <p14:tracePt t="211030" x="3502025" y="3154363"/>
          <p14:tracePt t="211037" x="3514725" y="3154363"/>
          <p14:tracePt t="211045" x="3552825" y="3141663"/>
          <p14:tracePt t="211053" x="3578225" y="3141663"/>
          <p14:tracePt t="211062" x="3640138" y="3128963"/>
          <p14:tracePt t="211070" x="3665538" y="3128963"/>
          <p14:tracePt t="211078" x="3689350" y="3128963"/>
          <p14:tracePt t="211086" x="3714750" y="3116263"/>
          <p14:tracePt t="211093" x="3778250" y="3116263"/>
          <p14:tracePt t="211101" x="3840163" y="3090863"/>
          <p14:tracePt t="211110" x="3890963" y="3065463"/>
          <p14:tracePt t="211128" x="3914775" y="3054350"/>
          <p14:tracePt t="211133" x="3927475" y="3054350"/>
          <p14:tracePt t="211141" x="3927475" y="3041650"/>
          <p14:tracePt t="211149" x="3940175" y="3003550"/>
          <p14:tracePt t="211165" x="3965575" y="2978150"/>
          <p14:tracePt t="211173" x="3990975" y="2965450"/>
          <p14:tracePt t="211181" x="4014788" y="2941638"/>
          <p14:tracePt t="211190" x="4052888" y="2903538"/>
          <p14:tracePt t="211197" x="4078288" y="2878138"/>
          <p14:tracePt t="211205" x="4152900" y="2865438"/>
          <p14:tracePt t="211214" x="4203700" y="2816225"/>
          <p14:tracePt t="211221" x="4240213" y="2803525"/>
          <p14:tracePt t="211232" x="4327525" y="2740025"/>
          <p14:tracePt t="211237" x="4378325" y="2716213"/>
          <p14:tracePt t="211245" x="4440238" y="2690813"/>
          <p14:tracePt t="211253" x="4491038" y="2640013"/>
          <p14:tracePt t="211261" x="4516438" y="2627313"/>
          <p14:tracePt t="211269" x="4540250" y="2603500"/>
          <p14:tracePt t="211278" x="4540250" y="2590800"/>
          <p14:tracePt t="211286" x="4540250" y="2578100"/>
          <p14:tracePt t="211294" x="4565650" y="2578100"/>
          <p14:tracePt t="211325" x="4565650" y="2565400"/>
          <p14:tracePt t="211335" x="4578350" y="2565400"/>
          <p14:tracePt t="211341" x="4578350" y="2540000"/>
          <p14:tracePt t="211358" x="4616450" y="2527300"/>
          <p14:tracePt t="211365" x="4627563" y="2503488"/>
          <p14:tracePt t="211375" x="4652963" y="2465388"/>
          <p14:tracePt t="211382" x="4665663" y="2452688"/>
          <p14:tracePt t="211390" x="4703763" y="2414588"/>
          <p14:tracePt t="211398" x="4727575" y="2403475"/>
          <p14:tracePt t="211407" x="4791075" y="2339975"/>
          <p14:tracePt t="211413" x="4791075" y="2327275"/>
          <p14:tracePt t="211422" x="4803775" y="2327275"/>
          <p14:tracePt t="211429" x="4829175" y="2314575"/>
          <p14:tracePt t="211438" x="4829175" y="2290763"/>
          <p14:tracePt t="211445" x="4852988" y="2265363"/>
          <p14:tracePt t="211454" x="4878388" y="2252663"/>
          <p14:tracePt t="211461" x="4903788" y="2227263"/>
          <p14:tracePt t="211469" x="4903788" y="2201863"/>
          <p14:tracePt t="211477" x="4940300" y="2190750"/>
          <p14:tracePt t="211485" x="4953000" y="2178050"/>
          <p14:tracePt t="211493" x="4965700" y="2178050"/>
          <p14:tracePt t="211503" x="4965700" y="2165350"/>
          <p14:tracePt t="211509" x="4978400" y="2165350"/>
          <p14:tracePt t="211517" x="4978400" y="2152650"/>
          <p14:tracePt t="211589" x="4978400" y="2139950"/>
          <p14:tracePt t="211598" x="4991100" y="2139950"/>
          <p14:tracePt t="211901" x="4991100" y="2152650"/>
          <p14:tracePt t="211909" x="4978400" y="2152650"/>
          <p14:tracePt t="211919" x="4978400" y="2165350"/>
          <p14:tracePt t="211925" x="4965700" y="2178050"/>
          <p14:tracePt t="211933" x="4965700" y="2190750"/>
          <p14:tracePt t="211950" x="4965700" y="2201863"/>
          <p14:tracePt t="211957" x="4965700" y="2214563"/>
          <p14:tracePt t="211966" x="4940300" y="2239963"/>
          <p14:tracePt t="211982" x="4916488" y="2303463"/>
          <p14:tracePt t="211989" x="4878388" y="2327275"/>
          <p14:tracePt t="211998" x="4852988" y="2365375"/>
          <p14:tracePt t="212006" x="4829175" y="2414588"/>
          <p14:tracePt t="212013" x="4803775" y="2465388"/>
          <p14:tracePt t="212025" x="4778375" y="2516188"/>
          <p14:tracePt t="212029" x="4752975" y="2540000"/>
          <p14:tracePt t="212037" x="4716463" y="2616200"/>
          <p14:tracePt t="212045" x="4691063" y="2665413"/>
          <p14:tracePt t="212053" x="4591050" y="2728913"/>
          <p14:tracePt t="212061" x="4516438" y="2790825"/>
          <p14:tracePt t="212070" x="4440238" y="2865438"/>
          <p14:tracePt t="212077" x="4391025" y="2903538"/>
          <p14:tracePt t="212086" x="4365625" y="2916238"/>
          <p14:tracePt t="212093" x="4314825" y="2941638"/>
          <p14:tracePt t="212101" x="4240213" y="3003550"/>
          <p14:tracePt t="212109" x="4165600" y="3054350"/>
          <p14:tracePt t="212117" x="4002088" y="3103563"/>
          <p14:tracePt t="212128" x="3927475" y="3165475"/>
          <p14:tracePt t="212133" x="3865563" y="3228975"/>
          <p14:tracePt t="212141" x="3814763" y="3241675"/>
          <p14:tracePt t="212149" x="3802063" y="3267075"/>
          <p14:tracePt t="212157" x="3727450" y="3278188"/>
          <p14:tracePt t="212166" x="3714750" y="3290888"/>
          <p14:tracePt t="212173" x="3602038" y="3328988"/>
          <p14:tracePt t="212181" x="3578225" y="3341688"/>
          <p14:tracePt t="212190" x="3502025" y="3378200"/>
          <p14:tracePt t="212197" x="3414713" y="3429000"/>
          <p14:tracePt t="212205" x="3340100" y="3467100"/>
          <p14:tracePt t="212213" x="3276600" y="3490913"/>
          <p14:tracePt t="212221" x="3265488" y="3490913"/>
          <p14:tracePt t="212232" x="3176588" y="3490913"/>
          <p14:tracePt t="212237" x="3127375" y="3490913"/>
          <p14:tracePt t="212246" x="3052763" y="3490913"/>
          <p14:tracePt t="212253" x="3027363" y="3490913"/>
          <p14:tracePt t="212261" x="3001963" y="3490913"/>
          <p14:tracePt t="212269" x="2963863" y="3490913"/>
          <p14:tracePt t="212277" x="2952750" y="3490913"/>
          <p14:tracePt t="212285" x="2940050" y="3490913"/>
          <p14:tracePt t="212296" x="2927350" y="3490913"/>
          <p14:tracePt t="212301" x="2914650" y="3490913"/>
          <p14:tracePt t="212309" x="2901950" y="3490913"/>
          <p14:tracePt t="212325" x="2889250" y="3490913"/>
          <p14:tracePt t="212337" x="2863850" y="3490913"/>
          <p14:tracePt t="212349" x="2852738" y="3490913"/>
          <p14:tracePt t="212358" x="2827338" y="3490913"/>
          <p14:tracePt t="212398" x="2827338" y="3479800"/>
          <p14:tracePt t="212429" x="2827338" y="3467100"/>
          <p14:tracePt t="212437" x="2827338" y="3454400"/>
          <p14:tracePt t="212453" x="2827338" y="3441700"/>
          <p14:tracePt t="212461" x="2876550" y="3403600"/>
          <p14:tracePt t="212469" x="2889250" y="3403600"/>
          <p14:tracePt t="212477" x="2989263" y="3378200"/>
          <p14:tracePt t="212485" x="3101975" y="3367088"/>
          <p14:tracePt t="212493" x="3240088" y="3367088"/>
          <p14:tracePt t="212503" x="3414713" y="3316288"/>
          <p14:tracePt t="212509" x="3452813" y="3316288"/>
          <p14:tracePt t="212517" x="3589338" y="3316288"/>
          <p14:tracePt t="212526" x="3714750" y="3303588"/>
          <p14:tracePt t="212533" x="3865563" y="3303588"/>
          <p14:tracePt t="212542" x="4014788" y="3303588"/>
          <p14:tracePt t="212549" x="4165600" y="3303588"/>
          <p14:tracePt t="212557" x="4278313" y="3303588"/>
          <p14:tracePt t="212565" x="4365625" y="3278188"/>
          <p14:tracePt t="212574" x="4452938" y="3278188"/>
          <p14:tracePt t="212581" x="4503738" y="3278188"/>
          <p14:tracePt t="212590" x="4516438" y="3278188"/>
          <p14:tracePt t="212597" x="4527550" y="3278188"/>
          <p14:tracePt t="212608" x="4540250" y="3267075"/>
          <p14:tracePt t="212613" x="4552950" y="3228975"/>
          <p14:tracePt t="212629" x="4565650" y="3216275"/>
          <p14:tracePt t="212637" x="4578350" y="3203575"/>
          <p14:tracePt t="212647" x="4591050" y="3190875"/>
          <p14:tracePt t="212661" x="4591050" y="3178175"/>
          <p14:tracePt t="212669" x="4603750" y="3178175"/>
          <p14:tracePt t="212678" x="4616450" y="3165475"/>
          <p14:tracePt t="212685" x="4640263" y="3128963"/>
          <p14:tracePt t="212694" x="4678363" y="3090863"/>
          <p14:tracePt t="212701" x="4727575" y="3078163"/>
          <p14:tracePt t="212711" x="4752975" y="3028950"/>
          <p14:tracePt t="212717" x="4791075" y="3003550"/>
          <p14:tracePt t="212725" x="4829175" y="2941638"/>
          <p14:tracePt t="212733" x="4878388" y="2890838"/>
          <p14:tracePt t="212741" x="4940300" y="2828925"/>
          <p14:tracePt t="212749" x="5029200" y="2728913"/>
          <p14:tracePt t="212757" x="5103813" y="2665413"/>
          <p14:tracePt t="212766" x="5153025" y="2616200"/>
          <p14:tracePt t="212774" x="5229225" y="2552700"/>
          <p14:tracePt t="212781" x="5316538" y="2452688"/>
          <p14:tracePt t="212789" x="5341938" y="2439988"/>
          <p14:tracePt t="212797" x="5391150" y="2390775"/>
          <p14:tracePt t="212805" x="5454650" y="2327275"/>
          <p14:tracePt t="212816" x="5491163" y="2290763"/>
          <p14:tracePt t="212821" x="5541963" y="2265363"/>
          <p14:tracePt t="212829" x="5565775" y="2227263"/>
          <p14:tracePt t="212837" x="5591175" y="2214563"/>
          <p14:tracePt t="212846" x="5591175" y="2201863"/>
          <p14:tracePt t="212853" x="5591175" y="2190750"/>
          <p14:tracePt t="212869" x="5591175" y="2178050"/>
          <p14:tracePt t="212898" x="5591175" y="2139950"/>
          <p14:tracePt t="212902" x="5591175" y="2127250"/>
          <p14:tracePt t="212920" x="5591175" y="2114550"/>
          <p14:tracePt t="212926" x="5603875" y="2101850"/>
          <p14:tracePt t="212941" x="5603875" y="2089150"/>
          <p14:tracePt t="213069" x="5591175" y="2114550"/>
          <p14:tracePt t="213077" x="5565775" y="2127250"/>
          <p14:tracePt t="213085" x="5541963" y="2165350"/>
          <p14:tracePt t="213094" x="5529263" y="2190750"/>
          <p14:tracePt t="213101" x="5491163" y="2227263"/>
          <p14:tracePt t="213110" x="5429250" y="2314575"/>
          <p14:tracePt t="213117" x="5391150" y="2352675"/>
          <p14:tracePt t="213128" x="5365750" y="2414588"/>
          <p14:tracePt t="213133" x="5329238" y="2439988"/>
          <p14:tracePt t="213141" x="5278438" y="2503488"/>
          <p14:tracePt t="213149" x="5265738" y="2527300"/>
          <p14:tracePt t="213158" x="5216525" y="2590800"/>
          <p14:tracePt t="213166" x="5178425" y="2652713"/>
          <p14:tracePt t="213174" x="5116513" y="2678113"/>
          <p14:tracePt t="213181" x="5053013" y="2778125"/>
          <p14:tracePt t="213191" x="4978400" y="2865438"/>
          <p14:tracePt t="213197" x="4891088" y="2965450"/>
          <p14:tracePt t="213206" x="4752975" y="3090863"/>
          <p14:tracePt t="213213" x="4652963" y="3178175"/>
          <p14:tracePt t="213222" x="4603750" y="3203575"/>
          <p14:tracePt t="213232" x="4516438" y="3228975"/>
          <p14:tracePt t="213237" x="4416425" y="3290888"/>
          <p14:tracePt t="213245" x="4340225" y="3328988"/>
          <p14:tracePt t="213253" x="4227513" y="3403600"/>
          <p14:tracePt t="213261" x="4127500" y="3467100"/>
          <p14:tracePt t="213270" x="4040188" y="3490913"/>
          <p14:tracePt t="213278" x="3902075" y="3554413"/>
          <p14:tracePt t="213287" x="3840163" y="3554413"/>
          <p14:tracePt t="213295" x="3740150" y="3590925"/>
          <p14:tracePt t="213301" x="3665538" y="3641725"/>
          <p14:tracePt t="213309" x="3640138" y="3654425"/>
          <p14:tracePt t="213317" x="3578225" y="3667125"/>
          <p14:tracePt t="213325" x="3478213" y="3716338"/>
          <p14:tracePt t="213334" x="3402013" y="3767138"/>
          <p14:tracePt t="213341" x="3340100" y="3767138"/>
          <p14:tracePt t="213349" x="3252788" y="3816350"/>
          <p14:tracePt t="213358" x="3214688" y="3816350"/>
          <p14:tracePt t="213365" x="3127375" y="3854450"/>
          <p14:tracePt t="213373" x="3040063" y="3879850"/>
          <p14:tracePt t="213382" x="2927350" y="3879850"/>
          <p14:tracePt t="213389" x="2814638" y="3879850"/>
          <p14:tracePt t="213399" x="2714625" y="3879850"/>
          <p14:tracePt t="213405" x="2601913" y="3879850"/>
          <p14:tracePt t="213413" x="2540000" y="3879850"/>
          <p14:tracePt t="213422" x="2451100" y="3879850"/>
          <p14:tracePt t="213429" x="2401888" y="3879850"/>
          <p14:tracePt t="213438" x="2363788" y="3879850"/>
          <p14:tracePt t="213445" x="2351088" y="3879850"/>
          <p14:tracePt t="213461" x="2338388" y="3879850"/>
          <p14:tracePt t="213469" x="2327275" y="3879850"/>
          <p14:tracePt t="213477" x="2301875" y="3879850"/>
          <p14:tracePt t="213485" x="2289175" y="3867150"/>
          <p14:tracePt t="213493" x="2251075" y="3841750"/>
          <p14:tracePt t="213509" x="2251075" y="3829050"/>
          <p14:tracePt t="213517" x="2238375" y="3829050"/>
          <p14:tracePt t="213526" x="2201863" y="3792538"/>
          <p14:tracePt t="213533" x="2176463" y="3754438"/>
          <p14:tracePt t="213544" x="2163763" y="3754438"/>
          <p14:tracePt t="213549" x="2151063" y="3741738"/>
          <p14:tracePt t="213557" x="2138363" y="3716338"/>
          <p14:tracePt t="213565" x="2127250" y="3716338"/>
          <p14:tracePt t="213573" x="2114550" y="3692525"/>
          <p14:tracePt t="213581" x="2089150" y="3667125"/>
          <p14:tracePt t="213590" x="2076450" y="3654425"/>
          <p14:tracePt t="213669" x="2089150" y="3654425"/>
          <p14:tracePt t="213686" x="2101850" y="3654425"/>
          <p14:tracePt t="213694" x="2114550" y="3654425"/>
          <p14:tracePt t="213701" x="2176463" y="3692525"/>
          <p14:tracePt t="213711" x="2238375" y="3692525"/>
          <p14:tracePt t="213717" x="2363788" y="3692525"/>
          <p14:tracePt t="213726" x="2389188" y="3692525"/>
          <p14:tracePt t="213733" x="2489200" y="3729038"/>
          <p14:tracePt t="213741" x="2576513" y="3729038"/>
          <p14:tracePt t="213750" x="2701925" y="3741738"/>
          <p14:tracePt t="213757" x="2840038" y="3754438"/>
          <p14:tracePt t="213765" x="2989263" y="3754438"/>
          <p14:tracePt t="213774" x="3140075" y="3754438"/>
          <p14:tracePt t="213781" x="3289300" y="3754438"/>
          <p14:tracePt t="213789" x="3327400" y="3754438"/>
          <p14:tracePt t="213797" x="3427413" y="3754438"/>
          <p14:tracePt t="213805" x="3502025" y="3754438"/>
          <p14:tracePt t="213815" x="3565525" y="3741738"/>
          <p14:tracePt t="213821" x="3627438" y="3703638"/>
          <p14:tracePt t="213829" x="3652838" y="3641725"/>
          <p14:tracePt t="213838" x="3689350" y="3641725"/>
          <p14:tracePt t="213845" x="3714750" y="3616325"/>
          <p14:tracePt t="213855" x="3740150" y="3567113"/>
          <p14:tracePt t="213861" x="3752850" y="3541713"/>
          <p14:tracePt t="213870" x="3752850" y="3529013"/>
          <p14:tracePt t="213878" x="3752850" y="3516313"/>
          <p14:tracePt t="213886" x="3752850" y="3490913"/>
          <p14:tracePt t="213901" x="3752850" y="3467100"/>
          <p14:tracePt t="213925" x="3752850" y="3454400"/>
          <p14:tracePt t="213982" x="3752850" y="3441700"/>
          <p14:tracePt t="213997" x="3752850" y="3429000"/>
          <p14:tracePt t="214005" x="3714750" y="3403600"/>
          <p14:tracePt t="214013" x="3640138" y="3378200"/>
          <p14:tracePt t="214023" x="3565525" y="3328988"/>
          <p14:tracePt t="214029" x="3514725" y="3303588"/>
          <p14:tracePt t="214037" x="3402013" y="3241675"/>
          <p14:tracePt t="214045" x="3289300" y="3203575"/>
          <p14:tracePt t="214053" x="3165475" y="3141663"/>
          <p14:tracePt t="214061" x="3052763" y="3078163"/>
          <p14:tracePt t="214070" x="2963863" y="3041650"/>
          <p14:tracePt t="214077" x="2927350" y="3041650"/>
          <p14:tracePt t="214086" x="2901950" y="3041650"/>
          <p14:tracePt t="214093" x="2840038" y="3028950"/>
          <p14:tracePt t="214101" x="2776538" y="3028950"/>
          <p14:tracePt t="214110" x="2701925" y="3016250"/>
          <p14:tracePt t="214117" x="2614613" y="3016250"/>
          <p14:tracePt t="214128" x="2576513" y="3016250"/>
          <p14:tracePt t="214133" x="2527300" y="3016250"/>
          <p14:tracePt t="214142" x="2501900" y="3016250"/>
          <p14:tracePt t="214149" x="2463800" y="3016250"/>
          <p14:tracePt t="214157" x="2401888" y="3016250"/>
          <p14:tracePt t="214166" x="2314575" y="2978150"/>
          <p14:tracePt t="214173" x="2227263" y="2978150"/>
          <p14:tracePt t="214181" x="2138363" y="2952750"/>
          <p14:tracePt t="214190" x="2038350" y="2928938"/>
          <p14:tracePt t="214197" x="1976438" y="2928938"/>
          <p14:tracePt t="214206" x="1914525" y="2928938"/>
          <p14:tracePt t="214214" x="1838325" y="2928938"/>
          <p14:tracePt t="214221" x="1825625" y="2928938"/>
          <p14:tracePt t="214232" x="1776413" y="2928938"/>
          <p14:tracePt t="214237" x="1751013" y="2928938"/>
          <p14:tracePt t="214326" x="1751013" y="2941638"/>
          <p14:tracePt t="214341" x="1751013" y="2965450"/>
          <p14:tracePt t="214349" x="1751013" y="2978150"/>
          <p14:tracePt t="214357" x="1789113" y="2990850"/>
          <p14:tracePt t="214365" x="1801813" y="3016250"/>
          <p14:tracePt t="214373" x="1914525" y="3078163"/>
          <p14:tracePt t="214382" x="2001838" y="3128963"/>
          <p14:tracePt t="214389" x="2138363" y="3190875"/>
          <p14:tracePt t="214398" x="2238375" y="3254375"/>
          <p14:tracePt t="214406" x="2363788" y="3278188"/>
          <p14:tracePt t="214413" x="2540000" y="3328988"/>
          <p14:tracePt t="214421" x="2714625" y="3367088"/>
          <p14:tracePt t="214428" x="2863850" y="3390900"/>
          <p14:tracePt t="214437" x="3076575" y="3416300"/>
          <p14:tracePt t="214444" x="3289300" y="3416300"/>
          <p14:tracePt t="214452" x="3565525" y="3429000"/>
          <p14:tracePt t="214461" x="3827463" y="3429000"/>
          <p14:tracePt t="214468" x="4127500" y="3429000"/>
          <p14:tracePt t="214477" x="4391025" y="3429000"/>
          <p14:tracePt t="214486" x="4627563" y="3429000"/>
          <p14:tracePt t="214493" x="4816475" y="3429000"/>
          <p14:tracePt t="214503" x="4878388" y="3429000"/>
          <p14:tracePt t="214509" x="5016500" y="3390900"/>
          <p14:tracePt t="214518" x="5129213" y="3367088"/>
          <p14:tracePt t="214525" x="5229225" y="3328988"/>
          <p14:tracePt t="214534" x="5265738" y="3278188"/>
          <p14:tracePt t="214542" x="5316538" y="3254375"/>
          <p14:tracePt t="214551" x="5341938" y="3241675"/>
          <p14:tracePt t="214597" x="5341938" y="3228975"/>
          <p14:tracePt t="214606" x="5378450" y="3203575"/>
          <p14:tracePt t="214613" x="5391150" y="3154363"/>
          <p14:tracePt t="214621" x="5403850" y="3103563"/>
          <p14:tracePt t="214629" x="5454650" y="3028950"/>
          <p14:tracePt t="214637" x="5516563" y="2941638"/>
          <p14:tracePt t="214647" x="5541963" y="2916238"/>
          <p14:tracePt t="214653" x="5578475" y="2865438"/>
          <p14:tracePt t="214661" x="5654675" y="2778125"/>
          <p14:tracePt t="214669" x="5691188" y="2728913"/>
          <p14:tracePt t="214677" x="5754688" y="2627313"/>
          <p14:tracePt t="214685" x="5791200" y="2578100"/>
          <p14:tracePt t="214692" x="5803900" y="2527300"/>
          <p14:tracePt t="214701" x="5803900" y="2490788"/>
          <p14:tracePt t="214717" x="5803900" y="2478088"/>
          <p14:tracePt t="214726" x="5803900" y="2465388"/>
          <p14:tracePt t="214733" x="5803900" y="2452688"/>
          <p14:tracePt t="214741" x="5803900" y="2439988"/>
          <p14:tracePt t="214750" x="5803900" y="2414588"/>
          <p14:tracePt t="214757" x="5816600" y="2414588"/>
          <p14:tracePt t="214766" x="5816600" y="2403475"/>
          <p14:tracePt t="214797" x="5816600" y="2390775"/>
          <p14:tracePt t="214815" x="5816600" y="2378075"/>
          <p14:tracePt t="214845" x="5803900" y="2378075"/>
          <p14:tracePt t="214861" x="5791200" y="2378075"/>
          <p14:tracePt t="214869" x="5767388" y="2378075"/>
          <p14:tracePt t="214878" x="5691188" y="2378075"/>
          <p14:tracePt t="214901" x="4752975" y="2678113"/>
          <p14:tracePt t="214909" x="4491038" y="2678113"/>
          <p14:tracePt t="214920" x="4278313" y="2678113"/>
          <p14:tracePt t="214925" x="4014788" y="2678113"/>
          <p14:tracePt t="214933" x="3890963" y="2678113"/>
          <p14:tracePt t="214942" x="3652838" y="2678113"/>
          <p14:tracePt t="214949" x="3527425" y="2678113"/>
          <p14:tracePt t="214957" x="3465513" y="2678113"/>
          <p14:tracePt t="214965" x="3452813" y="2678113"/>
          <p14:tracePt t="215054" x="3440113" y="2678113"/>
          <p14:tracePt t="215069" x="3440113" y="2665413"/>
          <p14:tracePt t="215086" x="3440113" y="2652713"/>
          <p14:tracePt t="215093" x="3440113" y="2640013"/>
          <p14:tracePt t="215101" x="3440113" y="2627313"/>
          <p14:tracePt t="215117" x="3440113" y="2616200"/>
          <p14:tracePt t="215127" x="3440113" y="2603500"/>
          <p14:tracePt t="215141" x="3452813" y="2603500"/>
          <p14:tracePt t="215149" x="3452813" y="2590800"/>
          <p14:tracePt t="215157" x="3452813" y="2578100"/>
          <p14:tracePt t="215182" x="3452813" y="2565400"/>
          <p14:tracePt t="215213" x="3440113" y="2540000"/>
          <p14:tracePt t="215221" x="3427413" y="2527300"/>
          <p14:tracePt t="215232" x="3402013" y="2503488"/>
          <p14:tracePt t="215237" x="3365500" y="2465388"/>
          <p14:tracePt t="215246" x="3289300" y="2414588"/>
          <p14:tracePt t="215253" x="3189288" y="2365375"/>
          <p14:tracePt t="215261" x="3114675" y="2339975"/>
          <p14:tracePt t="215269" x="3076575" y="2303463"/>
          <p14:tracePt t="215277" x="3065463" y="2290763"/>
          <p14:tracePt t="215285" x="3040063" y="2278063"/>
          <p14:tracePt t="215293" x="3014663" y="2239963"/>
          <p14:tracePt t="215301" x="3001963" y="2239963"/>
          <p14:tracePt t="215381" x="2989263" y="2239963"/>
          <p14:tracePt t="215389" x="2976563" y="2239963"/>
          <p14:tracePt t="215406" x="2963863" y="2239963"/>
          <p14:tracePt t="215453" x="2952750" y="2239963"/>
          <p14:tracePt t="215549" x="2963863" y="2239963"/>
          <p14:tracePt t="215565" x="2976563" y="2239963"/>
          <p14:tracePt t="215581" x="2989263" y="2239963"/>
          <p14:tracePt t="215589" x="3040063" y="2239963"/>
          <p14:tracePt t="215597" x="3176588" y="2265363"/>
          <p14:tracePt t="215607" x="3265488" y="2278063"/>
          <p14:tracePt t="215613" x="3414713" y="2290763"/>
          <p14:tracePt t="215621" x="3527425" y="2303463"/>
          <p14:tracePt t="215629" x="3678238" y="2303463"/>
          <p14:tracePt t="215637" x="3827463" y="2339975"/>
          <p14:tracePt t="215646" x="3914775" y="2339975"/>
          <p14:tracePt t="215653" x="3965575" y="2339975"/>
          <p14:tracePt t="215661" x="4027488" y="2352675"/>
          <p14:tracePt t="215670" x="4114800" y="2352675"/>
          <p14:tracePt t="215677" x="4165600" y="2352675"/>
          <p14:tracePt t="215685" x="4240213" y="2352675"/>
          <p14:tracePt t="215693" x="4265613" y="2352675"/>
          <p14:tracePt t="215711" x="4278313" y="2352675"/>
          <p14:tracePt t="215717" x="4291013" y="2352675"/>
          <p14:tracePt t="215725" x="4303713" y="2352675"/>
          <p14:tracePt t="215766" x="4314825" y="2352675"/>
          <p14:tracePt t="215773" x="4327525" y="2352675"/>
          <p14:tracePt t="215781" x="4352925" y="2352675"/>
          <p14:tracePt t="215789" x="4365625" y="2352675"/>
          <p14:tracePt t="215799" x="4378325" y="2352675"/>
          <p14:tracePt t="215816" x="4427538" y="2352675"/>
          <p14:tracePt t="215821" x="4527550" y="2365375"/>
          <p14:tracePt t="215829" x="4540250" y="2365375"/>
          <p14:tracePt t="215836" x="4578350" y="2365375"/>
          <p14:tracePt t="215845" x="4640263" y="2378075"/>
          <p14:tracePt t="215853" x="4665663" y="2378075"/>
          <p14:tracePt t="215861" x="4691063" y="2378075"/>
          <p14:tracePt t="215879" x="4703763" y="2378075"/>
          <p14:tracePt t="215920" x="4716463" y="2378075"/>
          <p14:tracePt t="215941" x="4727575" y="2378075"/>
          <p14:tracePt t="215965" x="4740275" y="2378075"/>
          <p14:tracePt t="215973" x="4752975" y="2378075"/>
          <p14:tracePt t="215990" x="4765675" y="2378075"/>
          <p14:tracePt t="215997" x="4778375" y="2378075"/>
          <p14:tracePt t="216006" x="4791075" y="2378075"/>
          <p14:tracePt t="216013" x="4803775" y="2378075"/>
          <p14:tracePt t="216029" x="4840288" y="2365375"/>
          <p14:tracePt t="216045" x="4852988" y="2365375"/>
          <p14:tracePt t="216062" x="4865688" y="2365375"/>
          <p14:tracePt t="216069" x="4878388" y="2365375"/>
          <p14:tracePt t="216093" x="4891088" y="2365375"/>
          <p14:tracePt t="216101" x="4903788" y="2365375"/>
          <p14:tracePt t="216109" x="4916488" y="2365375"/>
          <p14:tracePt t="216173" x="4929188" y="2365375"/>
          <p14:tracePt t="216325" x="4929188" y="2378075"/>
          <p14:tracePt t="216335" x="4929188" y="2414588"/>
          <p14:tracePt t="216349" x="4916488" y="2427288"/>
          <p14:tracePt t="216357" x="4916488" y="2439988"/>
          <p14:tracePt t="216374" x="4916488" y="2452688"/>
          <p14:tracePt t="216389" x="4916488" y="2465388"/>
          <p14:tracePt t="216399" x="4916488" y="2478088"/>
          <p14:tracePt t="216405" x="4916488" y="2490788"/>
          <p14:tracePt t="216413" x="4916488" y="2503488"/>
          <p14:tracePt t="216420" x="4916488" y="2516188"/>
          <p14:tracePt t="216431" x="4903788" y="2516188"/>
          <p14:tracePt t="216438" x="4903788" y="2527300"/>
          <p14:tracePt t="216453" x="4903788" y="2540000"/>
          <p14:tracePt t="216462" x="4903788" y="2552700"/>
          <p14:tracePt t="216478" x="4891088" y="2590800"/>
          <p14:tracePt t="216485" x="4878388" y="2616200"/>
          <p14:tracePt t="216493" x="4865688" y="2627313"/>
          <p14:tracePt t="216502" x="4865688" y="2652713"/>
          <p14:tracePt t="216509" x="4852988" y="2690813"/>
          <p14:tracePt t="216517" x="4829175" y="2728913"/>
          <p14:tracePt t="216526" x="4803775" y="2778125"/>
          <p14:tracePt t="216533" x="4752975" y="2852738"/>
          <p14:tracePt t="216541" x="4716463" y="2903538"/>
          <p14:tracePt t="216549" x="4665663" y="2978150"/>
          <p14:tracePt t="216558" x="4616450" y="3041650"/>
          <p14:tracePt t="216565" x="4527550" y="3154363"/>
          <p14:tracePt t="216573" x="4452938" y="3216275"/>
          <p14:tracePt t="216581" x="4403725" y="3278188"/>
          <p14:tracePt t="216591" x="4291013" y="3341688"/>
          <p14:tracePt t="216597" x="4191000" y="3403600"/>
          <p14:tracePt t="216607" x="4090988" y="3503613"/>
          <p14:tracePt t="216613" x="4027488" y="3529013"/>
          <p14:tracePt t="216621" x="3952875" y="3579813"/>
          <p14:tracePt t="216629" x="3914775" y="3616325"/>
          <p14:tracePt t="216637" x="3878263" y="3641725"/>
          <p14:tracePt t="216646" x="3840163" y="3667125"/>
          <p14:tracePt t="216654" x="3790950" y="3692525"/>
          <p14:tracePt t="216661" x="3714750" y="3729038"/>
          <p14:tracePt t="216670" x="3665538" y="3767138"/>
          <p14:tracePt t="216677" x="3589338" y="3792538"/>
          <p14:tracePt t="216685" x="3540125" y="3816350"/>
          <p14:tracePt t="216694" x="3514725" y="3829050"/>
          <p14:tracePt t="216701" x="3389313" y="3854450"/>
          <p14:tracePt t="216711" x="3302000" y="3905250"/>
          <p14:tracePt t="216717" x="3252788" y="3929063"/>
          <p14:tracePt t="216726" x="3189288" y="3954463"/>
          <p14:tracePt t="216733" x="3089275" y="3954463"/>
          <p14:tracePt t="216741" x="3014663" y="3967163"/>
          <p14:tracePt t="216750" x="2940050" y="4017963"/>
          <p14:tracePt t="216758" x="2876550" y="4029075"/>
          <p14:tracePt t="216766" x="2763838" y="4041775"/>
          <p14:tracePt t="216774" x="2727325" y="4041775"/>
          <p14:tracePt t="216781" x="2676525" y="4054475"/>
          <p14:tracePt t="216789" x="2651125" y="4054475"/>
          <p14:tracePt t="216798" x="2576513" y="4054475"/>
          <p14:tracePt t="216805" x="2540000" y="4054475"/>
          <p14:tracePt t="216816" x="2489200" y="4054475"/>
          <p14:tracePt t="216821" x="2463800" y="4054475"/>
          <p14:tracePt t="216829" x="2439988" y="4054475"/>
          <p14:tracePt t="216837" x="2427288" y="4067175"/>
          <p14:tracePt t="216846" x="2389188" y="4067175"/>
          <p14:tracePt t="216854" x="2327275" y="4067175"/>
          <p14:tracePt t="216861" x="2251075" y="4079875"/>
          <p14:tracePt t="216869" x="2214563" y="4079875"/>
          <p14:tracePt t="216878" x="2176463" y="4079875"/>
          <p14:tracePt t="216885" x="2127250" y="4092575"/>
          <p14:tracePt t="216893" x="2089150" y="4092575"/>
          <p14:tracePt t="216904" x="2025650" y="4092575"/>
          <p14:tracePt t="216909" x="1963738" y="4092575"/>
          <p14:tracePt t="216920" x="1889125" y="4105275"/>
          <p14:tracePt t="216925" x="1838325" y="4105275"/>
          <p14:tracePt t="216933" x="1801813" y="4129088"/>
          <p14:tracePt t="216941" x="1738313" y="4129088"/>
          <p14:tracePt t="216949" x="1689100" y="4141788"/>
          <p14:tracePt t="216957" x="1625600" y="4141788"/>
          <p14:tracePt t="216965" x="1576388" y="4154488"/>
          <p14:tracePt t="216974" x="1538288" y="4154488"/>
          <p14:tracePt t="216989" x="1525588" y="4154488"/>
          <p14:tracePt t="217181" x="1550988" y="4154488"/>
          <p14:tracePt t="217189" x="1563688" y="4154488"/>
          <p14:tracePt t="217197" x="1601788" y="4167188"/>
          <p14:tracePt t="217206" x="1651000" y="4167188"/>
          <p14:tracePt t="217213" x="1701800" y="4167188"/>
          <p14:tracePt t="217221" x="1751013" y="4167188"/>
          <p14:tracePt t="217232" x="1851025" y="4167188"/>
          <p14:tracePt t="217237" x="1863725" y="4167188"/>
          <p14:tracePt t="217246" x="1889125" y="4167188"/>
          <p14:tracePt t="217253" x="1914525" y="4167188"/>
          <p14:tracePt t="217261" x="1925638" y="4167188"/>
          <p14:tracePt t="217270" x="1938338" y="4167188"/>
          <p14:tracePt t="217277" x="1951038" y="4167188"/>
          <p14:tracePt t="217301" x="1963738" y="4167188"/>
          <p14:tracePt t="217646" x="1989138" y="4167188"/>
          <p14:tracePt t="217653" x="2001838" y="4167188"/>
          <p14:tracePt t="217661" x="2014538" y="4167188"/>
          <p14:tracePt t="217670" x="2014538" y="4179888"/>
          <p14:tracePt t="217678" x="2025650" y="4179888"/>
          <p14:tracePt t="217685" x="2038350" y="4179888"/>
          <p14:tracePt t="217701" x="2063750" y="4179888"/>
          <p14:tracePt t="217712" x="2076450" y="4179888"/>
          <p14:tracePt t="217717" x="2089150" y="4179888"/>
          <p14:tracePt t="217726" x="2114550" y="4179888"/>
          <p14:tracePt t="217733" x="2127250" y="4179888"/>
          <p14:tracePt t="217750" x="2138363" y="4179888"/>
          <p14:tracePt t="217797" x="2151063" y="4179888"/>
          <p14:tracePt t="217816" x="2151063" y="4167188"/>
          <p14:tracePt t="217821" x="2163763" y="4167188"/>
          <p14:tracePt t="217829" x="2189163" y="4167188"/>
          <p14:tracePt t="217838" x="2189163" y="4154488"/>
          <p14:tracePt t="217846" x="2201863" y="4154488"/>
          <p14:tracePt t="217854" x="2214563" y="4154488"/>
          <p14:tracePt t="217862" x="2227263" y="4154488"/>
          <p14:tracePt t="217869" x="2227263" y="4141788"/>
          <p14:tracePt t="217901" x="2238375" y="4141788"/>
          <p14:tracePt t="217909" x="2238375" y="4129088"/>
          <p14:tracePt t="217920" x="2251075" y="4117975"/>
          <p14:tracePt t="217925" x="2263775" y="4105275"/>
          <p14:tracePt t="217933" x="2263775" y="4092575"/>
          <p14:tracePt t="217941" x="2263775" y="4079875"/>
          <p14:tracePt t="217949" x="2276475" y="4079875"/>
          <p14:tracePt t="217957" x="2301875" y="4054475"/>
          <p14:tracePt t="217965" x="2338388" y="4041775"/>
          <p14:tracePt t="217989" x="2351088" y="4029075"/>
          <p14:tracePt t="217998" x="2363788" y="4029075"/>
          <p14:tracePt t="218005" x="2363788" y="4017963"/>
          <p14:tracePt t="218024" x="2401888" y="3992563"/>
          <p14:tracePt t="218029" x="2427288" y="3967163"/>
          <p14:tracePt t="218037" x="2476500" y="3967163"/>
          <p14:tracePt t="218053" x="2489200" y="3954463"/>
          <p14:tracePt t="218062" x="2501900" y="3954463"/>
          <p14:tracePt t="218069" x="2501900" y="3941763"/>
          <p14:tracePt t="218077" x="2514600" y="3941763"/>
          <p14:tracePt t="218229" x="2514600" y="3929063"/>
          <p14:tracePt t="218246" x="2514600" y="3916363"/>
          <p14:tracePt t="218262" x="2514600" y="3905250"/>
          <p14:tracePt t="218278" x="2514600" y="3892550"/>
          <p14:tracePt t="218295" x="2514600" y="3879850"/>
          <p14:tracePt t="218309" x="2514600" y="3841750"/>
          <p14:tracePt t="218317" x="2501900" y="3841750"/>
          <p14:tracePt t="218326" x="2501900" y="3829050"/>
          <p14:tracePt t="218336" x="2489200" y="3816350"/>
          <p14:tracePt t="218358" x="2489200" y="3803650"/>
          <p14:tracePt t="218365" x="2476500" y="3803650"/>
          <p14:tracePt t="218373" x="2463800" y="3803650"/>
          <p14:tracePt t="218382" x="2463800" y="3792538"/>
          <p14:tracePt t="218389" x="2451100" y="3792538"/>
          <p14:tracePt t="218399" x="2451100" y="3779838"/>
          <p14:tracePt t="218405" x="2439988" y="3779838"/>
          <p14:tracePt t="218413" x="2427288" y="3779838"/>
          <p14:tracePt t="218423" x="2414588" y="3779838"/>
          <p14:tracePt t="218429" x="2414588" y="3767138"/>
          <p14:tracePt t="218438" x="2401888" y="3767138"/>
          <p14:tracePt t="218445" x="2389188" y="3767138"/>
          <p14:tracePt t="218454" x="2376488" y="3767138"/>
          <p14:tracePt t="218461" x="2351088" y="3767138"/>
          <p14:tracePt t="218469" x="2338388" y="3767138"/>
          <p14:tracePt t="218477" x="2276475" y="3767138"/>
          <p14:tracePt t="218484" x="2251075" y="3767138"/>
          <p14:tracePt t="218492" x="2227263" y="3767138"/>
          <p14:tracePt t="218501" x="2214563" y="3754438"/>
          <p14:tracePt t="218508" x="2176463" y="3754438"/>
          <p14:tracePt t="218516" x="2163763" y="3754438"/>
          <p14:tracePt t="218524" x="2151063" y="3754438"/>
          <p14:tracePt t="218541" x="2138363" y="3754438"/>
          <p14:tracePt t="218549" x="2114550" y="3754438"/>
          <p14:tracePt t="218556" x="2101850" y="3729038"/>
          <p14:tracePt t="218565" x="2063750" y="3716338"/>
          <p14:tracePt t="218572" x="2038350" y="3703638"/>
          <p14:tracePt t="218580" x="2014538" y="3692525"/>
          <p14:tracePt t="218588" x="2001838" y="3692525"/>
          <p14:tracePt t="218596" x="1989138" y="3692525"/>
          <p14:tracePt t="218604" x="1963738" y="3692525"/>
          <p14:tracePt t="218612" x="1925638" y="3692525"/>
          <p14:tracePt t="218620" x="1901825" y="3692525"/>
          <p14:tracePt t="218628" x="1851025" y="3692525"/>
          <p14:tracePt t="218636" x="1814513" y="3679825"/>
          <p14:tracePt t="218644" x="1801813" y="3679825"/>
          <p14:tracePt t="218652" x="1789113" y="3679825"/>
          <p14:tracePt t="218660" x="1776413" y="3679825"/>
          <p14:tracePt t="218676" x="1751013" y="3679825"/>
          <p14:tracePt t="218684" x="1725613" y="3679825"/>
          <p14:tracePt t="218692" x="1714500" y="3679825"/>
          <p14:tracePt t="218700" x="1701800" y="3679825"/>
          <p14:tracePt t="218708" x="1676400" y="3679825"/>
          <p14:tracePt t="218725" x="1651000" y="3679825"/>
          <p14:tracePt t="218732" x="1638300" y="3679825"/>
          <p14:tracePt t="218748" x="1612900" y="3679825"/>
          <p14:tracePt t="218756" x="1601788" y="3679825"/>
          <p14:tracePt t="218772" x="1589088" y="3679825"/>
          <p14:tracePt t="218780" x="1563688" y="3679825"/>
          <p14:tracePt t="218796" x="1550988" y="3679825"/>
          <p14:tracePt t="218804" x="1525588" y="3679825"/>
          <p14:tracePt t="218820" x="1512888" y="3679825"/>
          <p14:tracePt t="218829" x="1501775" y="3679825"/>
          <p14:tracePt t="218845" x="1501775" y="3692525"/>
          <p14:tracePt t="218853" x="1489075" y="3692525"/>
          <p14:tracePt t="218869" x="1476375" y="3692525"/>
          <p14:tracePt t="218878" x="1450975" y="3716338"/>
          <p14:tracePt t="218887" x="1450975" y="3729038"/>
          <p14:tracePt t="218902" x="1412875" y="3767138"/>
          <p14:tracePt t="218909" x="1376363" y="3803650"/>
          <p14:tracePt t="218920" x="1363663" y="3816350"/>
          <p14:tracePt t="218925" x="1363663" y="3829050"/>
          <p14:tracePt t="218941" x="1363663" y="3841750"/>
          <p14:tracePt t="218949" x="1350963" y="3841750"/>
          <p14:tracePt t="218958" x="1338263" y="3854450"/>
          <p14:tracePt t="218965" x="1325563" y="3867150"/>
          <p14:tracePt t="218974" x="1312863" y="3892550"/>
          <p14:tracePt t="218983" x="1312863" y="3905250"/>
          <p14:tracePt t="218990" x="1300163" y="3916363"/>
          <p14:tracePt t="219005" x="1300163" y="3929063"/>
          <p14:tracePt t="219024" x="1300163" y="3941763"/>
          <p14:tracePt t="219038" x="1300163" y="3954463"/>
          <p14:tracePt t="219062" x="1300163" y="3967163"/>
          <p14:tracePt t="219069" x="1300163" y="3979863"/>
          <p14:tracePt t="219086" x="1300163" y="3992563"/>
          <p14:tracePt t="219093" x="1300163" y="4005263"/>
          <p14:tracePt t="219101" x="1300163" y="4017963"/>
          <p14:tracePt t="219117" x="1300163" y="4029075"/>
          <p14:tracePt t="219128" x="1300163" y="4041775"/>
          <p14:tracePt t="219133" x="1300163" y="4054475"/>
          <p14:tracePt t="219149" x="1300163" y="4067175"/>
          <p14:tracePt t="219157" x="1300163" y="4079875"/>
          <p14:tracePt t="219165" x="1312863" y="4079875"/>
          <p14:tracePt t="219173" x="1325563" y="4092575"/>
          <p14:tracePt t="219181" x="1338263" y="4117975"/>
          <p14:tracePt t="219190" x="1350963" y="4117975"/>
          <p14:tracePt t="219197" x="1376363" y="4141788"/>
          <p14:tracePt t="219205" x="1412875" y="4167188"/>
          <p14:tracePt t="219214" x="1438275" y="4179888"/>
          <p14:tracePt t="219221" x="1463675" y="4192588"/>
          <p14:tracePt t="219232" x="1476375" y="4205288"/>
          <p14:tracePt t="219237" x="1489075" y="4205288"/>
          <p14:tracePt t="219245" x="1501775" y="4217988"/>
          <p14:tracePt t="219269" x="1501775" y="4230688"/>
          <p14:tracePt t="219277" x="1512888" y="4230688"/>
          <p14:tracePt t="219301" x="1525588" y="4241800"/>
          <p14:tracePt t="219309" x="1538288" y="4254500"/>
          <p14:tracePt t="219325" x="1550988" y="4254500"/>
          <p14:tracePt t="219337" x="1563688" y="4254500"/>
          <p14:tracePt t="219341" x="1576388" y="4267200"/>
          <p14:tracePt t="219349" x="1589088" y="4267200"/>
          <p14:tracePt t="219357" x="1601788" y="4267200"/>
          <p14:tracePt t="219366" x="1612900" y="4267200"/>
          <p14:tracePt t="219381" x="1612900" y="4279900"/>
          <p14:tracePt t="219389" x="1612900" y="4292600"/>
          <p14:tracePt t="219413" x="1625600" y="4292600"/>
          <p14:tracePt t="219429" x="1638300" y="4292600"/>
          <p14:tracePt t="219438" x="1651000" y="4292600"/>
          <p14:tracePt t="219464" x="1663700" y="4292600"/>
          <p14:tracePt t="219469" x="1689100" y="4292600"/>
          <p14:tracePt t="219477" x="1714500" y="4292600"/>
          <p14:tracePt t="219485" x="1776413" y="4292600"/>
          <p14:tracePt t="219493" x="1801813" y="4292600"/>
          <p14:tracePt t="219502" x="1814513" y="4292600"/>
          <p14:tracePt t="219510" x="1825625" y="4292600"/>
          <p14:tracePt t="219517" x="1838325" y="4292600"/>
          <p14:tracePt t="219526" x="1851025" y="4292600"/>
          <p14:tracePt t="219533" x="1863725" y="4292600"/>
          <p14:tracePt t="219545" x="1889125" y="4292600"/>
          <p14:tracePt t="219557" x="1914525" y="4292600"/>
          <p14:tracePt t="219565" x="1963738" y="4292600"/>
          <p14:tracePt t="219575" x="2025650" y="4292600"/>
          <p14:tracePt t="219581" x="2038350" y="4292600"/>
          <p14:tracePt t="219589" x="2076450" y="4292600"/>
          <p14:tracePt t="219597" x="2127250" y="4292600"/>
          <p14:tracePt t="219607" x="2151063" y="4292600"/>
          <p14:tracePt t="219613" x="2176463" y="4292600"/>
          <p14:tracePt t="219621" x="2189163" y="4292600"/>
          <p14:tracePt t="219629" x="2214563" y="4292600"/>
          <p14:tracePt t="219646" x="2227263" y="4292600"/>
          <p14:tracePt t="219653" x="2251075" y="4292600"/>
          <p14:tracePt t="219669" x="2263775" y="4292600"/>
          <p14:tracePt t="219677" x="2276475" y="4279900"/>
          <p14:tracePt t="219684" x="2289175" y="4279900"/>
          <p14:tracePt t="219709" x="2301875" y="4279900"/>
          <p14:tracePt t="219717" x="2314575" y="4279900"/>
          <p14:tracePt t="219726" x="2314575" y="4267200"/>
          <p14:tracePt t="219742" x="2314575" y="4254500"/>
          <p14:tracePt t="219758" x="2327275" y="4241800"/>
          <p14:tracePt t="219765" x="2327275" y="4230688"/>
          <p14:tracePt t="219774" x="2327275" y="4217988"/>
          <p14:tracePt t="219781" x="2327275" y="4205288"/>
          <p14:tracePt t="219797" x="2338388" y="4192588"/>
          <p14:tracePt t="219806" x="2338388" y="4167188"/>
          <p14:tracePt t="219816" x="2351088" y="4167188"/>
          <p14:tracePt t="219821" x="2363788" y="4141788"/>
          <p14:tracePt t="219838" x="2363788" y="4129088"/>
          <p14:tracePt t="219845" x="2376488" y="4129088"/>
          <p14:tracePt t="219854" x="2376488" y="4117975"/>
          <p14:tracePt t="219861" x="2376488" y="4092575"/>
          <p14:tracePt t="219869" x="2389188" y="4092575"/>
          <p14:tracePt t="219877" x="2401888" y="4054475"/>
          <p14:tracePt t="219886" x="2401888" y="4029075"/>
          <p14:tracePt t="219909" x="2414588" y="4017963"/>
          <p14:tracePt t="219919" x="2414588" y="4005263"/>
          <p14:tracePt t="219925" x="2427288" y="4005263"/>
          <p14:tracePt t="219949" x="2427288" y="3992563"/>
          <p14:tracePt t="219965" x="2427288" y="3979863"/>
          <p14:tracePt t="219973" x="2427288" y="3967163"/>
          <p14:tracePt t="219997" x="2427288" y="3954463"/>
          <p14:tracePt t="220005" x="2427288" y="3941763"/>
          <p14:tracePt t="220013" x="2414588" y="3941763"/>
          <p14:tracePt t="220024" x="2414588" y="3929063"/>
          <p14:tracePt t="220029" x="2401888" y="3916363"/>
          <p14:tracePt t="220037" x="2401888" y="3905250"/>
          <p14:tracePt t="220045" x="2401888" y="3892550"/>
          <p14:tracePt t="220062" x="2389188" y="3879850"/>
          <p14:tracePt t="220069" x="2389188" y="3867150"/>
          <p14:tracePt t="220077" x="2376488" y="3854450"/>
          <p14:tracePt t="220109" x="2363788" y="3854450"/>
          <p14:tracePt t="220128" x="2351088" y="3841750"/>
          <p14:tracePt t="220133" x="2338388" y="3829050"/>
          <p14:tracePt t="220150" x="2301875" y="3816350"/>
          <p14:tracePt t="220157" x="2301875" y="3803650"/>
          <p14:tracePt t="220166" x="2289175" y="3792538"/>
          <p14:tracePt t="220190" x="2276475" y="3792538"/>
          <p14:tracePt t="220206" x="2263775" y="3792538"/>
          <p14:tracePt t="220333" x="2263775" y="3803650"/>
          <p14:tracePt t="220341" x="2263775" y="3816350"/>
          <p14:tracePt t="220349" x="2276475" y="3841750"/>
          <p14:tracePt t="220358" x="2276475" y="3867150"/>
          <p14:tracePt t="220365" x="2314575" y="3892550"/>
          <p14:tracePt t="220374" x="2338388" y="3916363"/>
          <p14:tracePt t="220381" x="2376488" y="3929063"/>
          <p14:tracePt t="220389" x="2414588" y="3954463"/>
          <p14:tracePt t="220399" x="2427288" y="3979863"/>
          <p14:tracePt t="220405" x="2489200" y="4029075"/>
          <p14:tracePt t="220413" x="2489200" y="4041775"/>
          <p14:tracePt t="220422" x="2501900" y="4041775"/>
          <p14:tracePt t="220429" x="2514600" y="4041775"/>
          <p14:tracePt t="220445" x="2527300" y="4041775"/>
          <p14:tracePt t="220462" x="2540000" y="4054475"/>
          <p14:tracePt t="220485" x="2551113" y="4054475"/>
          <p14:tracePt t="220493" x="2563813" y="4054475"/>
          <p14:tracePt t="220503" x="2589213" y="4054475"/>
          <p14:tracePt t="220509" x="2640013" y="4054475"/>
          <p14:tracePt t="220517" x="2651125" y="4054475"/>
          <p14:tracePt t="220533" x="2663825" y="4054475"/>
          <p14:tracePt t="220544" x="2676525" y="4054475"/>
          <p14:tracePt t="220558" x="2689225" y="4054475"/>
          <p14:tracePt t="220565" x="2701925" y="4054475"/>
          <p14:tracePt t="220573" x="2714625" y="4054475"/>
          <p14:tracePt t="220589" x="2727325" y="4054475"/>
          <p14:tracePt t="220607" x="2740025" y="4054475"/>
          <p14:tracePt t="220613" x="2752725" y="4054475"/>
          <p14:tracePt t="220621" x="2752725" y="4067175"/>
          <p14:tracePt t="220637" x="2763838" y="4067175"/>
          <p14:tracePt t="220646" x="2776538" y="4067175"/>
          <p14:tracePt t="220677" x="2789238" y="4067175"/>
          <p14:tracePt t="220750" x="2801938" y="4067175"/>
          <p14:tracePt t="220757" x="2814638" y="4067175"/>
          <p14:tracePt t="220766" x="2827338" y="4067175"/>
          <p14:tracePt t="220773" x="2840038" y="4067175"/>
          <p14:tracePt t="220781" x="2889250" y="4079875"/>
          <p14:tracePt t="220789" x="2914650" y="4079875"/>
          <p14:tracePt t="220797" x="2976563" y="4092575"/>
          <p14:tracePt t="220805" x="2989263" y="4092575"/>
          <p14:tracePt t="220816" x="3089275" y="4105275"/>
          <p14:tracePt t="220821" x="3176588" y="4105275"/>
          <p14:tracePt t="220830" x="3289300" y="4129088"/>
          <p14:tracePt t="220837" x="3327400" y="4141788"/>
          <p14:tracePt t="220847" x="3440113" y="4154488"/>
          <p14:tracePt t="220853" x="3552825" y="4167188"/>
          <p14:tracePt t="220861" x="3665538" y="4167188"/>
          <p14:tracePt t="220869" x="3778250" y="4205288"/>
          <p14:tracePt t="220878" x="3840163" y="4217988"/>
          <p14:tracePt t="220900" x="3978275" y="4230688"/>
          <p14:tracePt t="220902" x="4065588" y="4230688"/>
          <p14:tracePt t="220909" x="4152900" y="4230688"/>
          <p14:tracePt t="220920" x="4191000" y="4230688"/>
          <p14:tracePt t="220925" x="4265613" y="4241800"/>
          <p14:tracePt t="220934" x="4303713" y="4241800"/>
          <p14:tracePt t="220942" x="4314825" y="4241800"/>
          <p14:tracePt t="220950" x="4327525" y="4241800"/>
          <p14:tracePt t="220957" x="4340225" y="4241800"/>
          <p14:tracePt t="220973" x="4352925" y="4241800"/>
          <p14:tracePt t="220982" x="4365625" y="4241800"/>
          <p14:tracePt t="220989" x="4378325" y="4241800"/>
          <p14:tracePt t="221005" x="4403725" y="4241800"/>
          <p14:tracePt t="221014" x="4427538" y="4241800"/>
          <p14:tracePt t="221030" x="4440238" y="4241800"/>
          <p14:tracePt t="221037" x="4465638" y="4241800"/>
          <p14:tracePt t="221045" x="4478338" y="4241800"/>
          <p14:tracePt t="221053" x="4503738" y="4241800"/>
          <p14:tracePt t="221062" x="4516438" y="4241800"/>
          <p14:tracePt t="221069" x="4540250" y="4241800"/>
          <p14:tracePt t="221078" x="4565650" y="4241800"/>
          <p14:tracePt t="221094" x="4603750" y="4241800"/>
          <p14:tracePt t="221101" x="4665663" y="4241800"/>
          <p14:tracePt t="221109" x="4727575" y="4241800"/>
          <p14:tracePt t="221117" x="4765675" y="4241800"/>
          <p14:tracePt t="221128" x="4829175" y="4230688"/>
          <p14:tracePt t="221133" x="4940300" y="4230688"/>
          <p14:tracePt t="221142" x="5065713" y="4230688"/>
          <p14:tracePt t="221149" x="5216525" y="4230688"/>
          <p14:tracePt t="221157" x="5329238" y="4230688"/>
          <p14:tracePt t="221166" x="5416550" y="4230688"/>
          <p14:tracePt t="221173" x="5516563" y="4230688"/>
          <p14:tracePt t="221181" x="5541963" y="4230688"/>
          <p14:tracePt t="221190" x="5554663" y="4230688"/>
          <p14:tracePt t="221197" x="5565775" y="4230688"/>
          <p14:tracePt t="221213" x="5578475" y="4230688"/>
          <p14:tracePt t="221269" x="5591175" y="4230688"/>
          <p14:tracePt t="221295" x="5591175" y="4217988"/>
          <p14:tracePt t="221301" x="5641975" y="4179888"/>
          <p14:tracePt t="221309" x="5665788" y="4167188"/>
          <p14:tracePt t="221318" x="5767388" y="4154488"/>
          <p14:tracePt t="221326" x="5791200" y="4154488"/>
          <p14:tracePt t="221335" x="5854700" y="4141788"/>
          <p14:tracePt t="221343" x="5978525" y="4141788"/>
          <p14:tracePt t="221349" x="6067425" y="4141788"/>
          <p14:tracePt t="221357" x="6116638" y="4129088"/>
          <p14:tracePt t="221366" x="6129338" y="4129088"/>
          <p14:tracePt t="221375" x="6142038" y="4129088"/>
          <p14:tracePt t="221382" x="6154738" y="4129088"/>
          <p14:tracePt t="221390" x="6167438" y="4129088"/>
          <p14:tracePt t="221399" x="6180138" y="4129088"/>
          <p14:tracePt t="221407" x="6191250" y="4129088"/>
          <p14:tracePt t="221413" x="6203950" y="4117975"/>
          <p14:tracePt t="221429" x="6216650" y="4117975"/>
          <p14:tracePt t="221438" x="6229350" y="4117975"/>
          <p14:tracePt t="221454" x="6242050" y="4105275"/>
          <p14:tracePt t="221470" x="6254750" y="4105275"/>
          <p14:tracePt t="221477" x="6267450" y="4092575"/>
          <p14:tracePt t="221566" x="6267450" y="4079875"/>
          <p14:tracePt t="221573" x="6254750" y="4079875"/>
          <p14:tracePt t="221581" x="6254750" y="4067175"/>
          <p14:tracePt t="221589" x="6254750" y="4054475"/>
          <p14:tracePt t="221597" x="6242050" y="4054475"/>
          <p14:tracePt t="221607" x="6242050" y="4041775"/>
          <p14:tracePt t="221613" x="6242050" y="4029075"/>
          <p14:tracePt t="221621" x="6229350" y="4029075"/>
          <p14:tracePt t="221630" x="6229350" y="4017963"/>
          <p14:tracePt t="221637" x="6216650" y="4005263"/>
          <p14:tracePt t="221646" x="6203950" y="3992563"/>
          <p14:tracePt t="221653" x="6191250" y="3992563"/>
          <p14:tracePt t="221661" x="6191250" y="3979863"/>
          <p14:tracePt t="221670" x="6154738" y="3954463"/>
          <p14:tracePt t="221677" x="6142038" y="3941763"/>
          <p14:tracePt t="221685" x="6129338" y="3941763"/>
          <p14:tracePt t="221693" x="6129338" y="3929063"/>
          <p14:tracePt t="221701" x="6091238" y="3892550"/>
          <p14:tracePt t="221710" x="6078538" y="3892550"/>
          <p14:tracePt t="221716" x="6042025" y="3867150"/>
          <p14:tracePt t="221733" x="6029325" y="3854450"/>
          <p14:tracePt t="221741" x="6016625" y="3841750"/>
          <p14:tracePt t="221750" x="6003925" y="3841750"/>
          <p14:tracePt t="221757" x="5991225" y="3841750"/>
          <p14:tracePt t="221766" x="5954713" y="3829050"/>
          <p14:tracePt t="221774" x="5929313" y="3829050"/>
          <p14:tracePt t="221781" x="5903913" y="3829050"/>
          <p14:tracePt t="221789" x="5891213" y="3816350"/>
          <p14:tracePt t="221797" x="5867400" y="3816350"/>
          <p14:tracePt t="221805" x="5842000" y="3816350"/>
          <p14:tracePt t="221821" x="5829300" y="3816350"/>
          <p14:tracePt t="221830" x="5803900" y="3816350"/>
          <p14:tracePt t="221847" x="5741988" y="3803650"/>
          <p14:tracePt t="221853" x="5678488" y="3803650"/>
          <p14:tracePt t="221861" x="5591175" y="3803650"/>
          <p14:tracePt t="221869" x="5541963" y="3803650"/>
          <p14:tracePt t="221878" x="5503863" y="3803650"/>
          <p14:tracePt t="221885" x="5441950" y="3803650"/>
          <p14:tracePt t="221895" x="5365750" y="3792538"/>
          <p14:tracePt t="221920" x="5191125" y="3767138"/>
          <p14:tracePt t="221926" x="5153025" y="3767138"/>
          <p14:tracePt t="221933" x="5129213" y="3767138"/>
          <p14:tracePt t="221949" x="5103813" y="3767138"/>
          <p14:tracePt t="221958" x="5065713" y="3767138"/>
          <p14:tracePt t="221965" x="5053013" y="3767138"/>
          <p14:tracePt t="221973" x="5029200" y="3767138"/>
          <p14:tracePt t="221983" x="4965700" y="3767138"/>
          <p14:tracePt t="221989" x="4940300" y="3767138"/>
          <p14:tracePt t="221997" x="4916488" y="3767138"/>
          <p14:tracePt t="222005" x="4891088" y="3767138"/>
          <p14:tracePt t="222013" x="4852988" y="3767138"/>
          <p14:tracePt t="222024" x="4816475" y="3767138"/>
          <p14:tracePt t="222029" x="4778375" y="3767138"/>
          <p14:tracePt t="222037" x="4691063" y="3767138"/>
          <p14:tracePt t="222045" x="4640263" y="3767138"/>
          <p14:tracePt t="222054" x="4627563" y="3767138"/>
          <p14:tracePt t="222061" x="4565650" y="3767138"/>
          <p14:tracePt t="222069" x="4491038" y="3767138"/>
          <p14:tracePt t="222077" x="4403725" y="3767138"/>
          <p14:tracePt t="222093" x="4365625" y="3767138"/>
          <p14:tracePt t="222102" x="4314825" y="3767138"/>
          <p14:tracePt t="222109" x="4240213" y="3767138"/>
          <p14:tracePt t="222117" x="4214813" y="3767138"/>
          <p14:tracePt t="222128" x="4203700" y="3767138"/>
          <p14:tracePt t="222134" x="4178300" y="3767138"/>
          <p14:tracePt t="222141" x="4090988" y="3767138"/>
          <p14:tracePt t="222150" x="4078288" y="3767138"/>
          <p14:tracePt t="222157" x="4065588" y="3767138"/>
          <p14:tracePt t="222167" x="4052888" y="3767138"/>
          <p14:tracePt t="222173" x="4027488" y="3767138"/>
          <p14:tracePt t="222182" x="3965575" y="3767138"/>
          <p14:tracePt t="222191" x="3940175" y="3767138"/>
          <p14:tracePt t="222197" x="3902075" y="3767138"/>
          <p14:tracePt t="222205" x="3890963" y="3767138"/>
          <p14:tracePt t="222213" x="3852863" y="3767138"/>
          <p14:tracePt t="222221" x="3790950" y="3754438"/>
          <p14:tracePt t="222233" x="3778250" y="3754438"/>
          <p14:tracePt t="222237" x="3752850" y="3754438"/>
          <p14:tracePt t="222246" x="3727450" y="3754438"/>
          <p14:tracePt t="222253" x="3689350" y="3741738"/>
          <p14:tracePt t="222262" x="3665538" y="3741738"/>
          <p14:tracePt t="222277" x="3627438" y="3741738"/>
          <p14:tracePt t="222285" x="3589338" y="3741738"/>
          <p14:tracePt t="222295" x="3578225" y="3741738"/>
          <p14:tracePt t="222301" x="3565525" y="3741738"/>
          <p14:tracePt t="222310" x="3540125" y="3741738"/>
          <p14:tracePt t="222326" x="3514725" y="3741738"/>
          <p14:tracePt t="222336" x="3502025" y="3741738"/>
          <p14:tracePt t="222343" x="3489325" y="3729038"/>
          <p14:tracePt t="222349" x="3478213" y="3729038"/>
          <p14:tracePt t="222358" x="3465513" y="3729038"/>
          <p14:tracePt t="222373" x="3452813" y="3729038"/>
          <p14:tracePt t="222381" x="3440113" y="3729038"/>
          <p14:tracePt t="222389" x="3427413" y="3729038"/>
          <p14:tracePt t="222405" x="3414713" y="3729038"/>
          <p14:tracePt t="222413" x="3402013" y="3729038"/>
          <p14:tracePt t="222431" x="3389313" y="3729038"/>
          <p14:tracePt t="222438" x="3365500" y="3729038"/>
          <p14:tracePt t="222453" x="3327400" y="3729038"/>
          <p14:tracePt t="222461" x="3289300" y="3767138"/>
          <p14:tracePt t="222469" x="3252788" y="3767138"/>
          <p14:tracePt t="222477" x="3189288" y="3803650"/>
          <p14:tracePt t="222485" x="3140075" y="3829050"/>
          <p14:tracePt t="222495" x="3127375" y="3829050"/>
          <p14:tracePt t="222503" x="3101975" y="3829050"/>
          <p14:tracePt t="222509" x="3076575" y="3841750"/>
          <p14:tracePt t="222517" x="3065463" y="3854450"/>
          <p14:tracePt t="222526" x="3040063" y="3867150"/>
          <p14:tracePt t="222621" x="3040063" y="3879850"/>
          <p14:tracePt t="222647" x="3040063" y="3892550"/>
          <p14:tracePt t="222653" x="3040063" y="3905250"/>
          <p14:tracePt t="222661" x="3027363" y="3905250"/>
          <p14:tracePt t="222670" x="3027363" y="3916363"/>
          <p14:tracePt t="222685" x="3027363" y="3929063"/>
          <p14:tracePt t="222693" x="3027363" y="3941763"/>
          <p14:tracePt t="222712" x="3027363" y="3954463"/>
          <p14:tracePt t="222717" x="3027363" y="3967163"/>
          <p14:tracePt t="222726" x="3027363" y="3979863"/>
          <p14:tracePt t="222750" x="3027363" y="3992563"/>
          <p14:tracePt t="222766" x="3040063" y="4005263"/>
          <p14:tracePt t="222774" x="3040063" y="4017963"/>
          <p14:tracePt t="222781" x="3052763" y="4017963"/>
          <p14:tracePt t="222789" x="3065463" y="4017963"/>
          <p14:tracePt t="222797" x="3076575" y="4029075"/>
          <p14:tracePt t="222805" x="3089275" y="4029075"/>
          <p14:tracePt t="222816" x="3101975" y="4041775"/>
          <p14:tracePt t="222821" x="3114675" y="4054475"/>
          <p14:tracePt t="222829" x="3165475" y="4067175"/>
          <p14:tracePt t="222837" x="3201988" y="4092575"/>
          <p14:tracePt t="222845" x="3252788" y="4117975"/>
          <p14:tracePt t="222854" x="3265488" y="4129088"/>
          <p14:tracePt t="222862" x="3314700" y="4154488"/>
          <p14:tracePt t="222869" x="3352800" y="4167188"/>
          <p14:tracePt t="222882" x="3427413" y="4217988"/>
          <p14:tracePt t="222885" x="3514725" y="4241800"/>
          <p14:tracePt t="222894" x="3627438" y="4292600"/>
          <p14:tracePt t="222901" x="3702050" y="4305300"/>
          <p14:tracePt t="222909" x="3752850" y="4305300"/>
          <p14:tracePt t="222919" x="3814763" y="4318000"/>
          <p14:tracePt t="222925" x="3865563" y="4341813"/>
          <p14:tracePt t="222933" x="3914775" y="4354513"/>
          <p14:tracePt t="222941" x="3927475" y="4354513"/>
          <p14:tracePt t="222949" x="3940175" y="4354513"/>
          <p14:tracePt t="222965" x="3965575" y="4354513"/>
          <p14:tracePt t="222974" x="3990975" y="4354513"/>
          <p14:tracePt t="222982" x="4002088" y="4354513"/>
          <p14:tracePt t="222989" x="4027488" y="4354513"/>
          <p14:tracePt t="222997" x="4040188" y="4354513"/>
          <p14:tracePt t="223005" x="4114800" y="4367213"/>
          <p14:tracePt t="223013" x="4178300" y="4379913"/>
          <p14:tracePt t="223025" x="4291013" y="4379913"/>
          <p14:tracePt t="223029" x="4391025" y="4379913"/>
          <p14:tracePt t="223037" x="4478338" y="4379913"/>
          <p14:tracePt t="223045" x="4565650" y="4379913"/>
          <p14:tracePt t="223053" x="4603750" y="4379913"/>
          <p14:tracePt t="223062" x="4627563" y="4379913"/>
          <p14:tracePt t="223069" x="4640263" y="4379913"/>
          <p14:tracePt t="223077" x="4652963" y="4379913"/>
          <p14:tracePt t="223086" x="4665663" y="4379913"/>
          <p14:tracePt t="223093" x="4678363" y="4379913"/>
          <p14:tracePt t="223101" x="4691063" y="4379913"/>
          <p14:tracePt t="223109" x="4716463" y="4379913"/>
          <p14:tracePt t="223117" x="4727575" y="4379913"/>
          <p14:tracePt t="223128" x="4727575" y="4367213"/>
          <p14:tracePt t="223135" x="4765675" y="4367213"/>
          <p14:tracePt t="223141" x="4778375" y="4354513"/>
          <p14:tracePt t="223150" x="4803775" y="4367213"/>
          <p14:tracePt t="223157" x="4816475" y="4367213"/>
          <p14:tracePt t="223166" x="4829175" y="4354513"/>
          <p14:tracePt t="223326" x="4829175" y="4367213"/>
          <p14:tracePt t="223335" x="4829175" y="4379913"/>
          <p14:tracePt t="223341" x="4816475" y="4379913"/>
          <p14:tracePt t="223349" x="4816475" y="4392613"/>
          <p14:tracePt t="223358" x="4816475" y="4405313"/>
          <p14:tracePt t="223365" x="4816475" y="4418013"/>
          <p14:tracePt t="223381" x="4816475" y="4430713"/>
          <p14:tracePt t="223389" x="4816475" y="4443413"/>
          <p14:tracePt t="223413" x="4816475" y="4454525"/>
          <p14:tracePt t="223421" x="4829175" y="4454525"/>
          <p14:tracePt t="223453" x="4840288" y="4467225"/>
          <p14:tracePt t="223461" x="4840288" y="4479925"/>
          <p14:tracePt t="223469" x="4852988" y="4479925"/>
          <p14:tracePt t="223493" x="4852988" y="4492625"/>
          <p14:tracePt t="223504" x="4865688" y="4492625"/>
          <p14:tracePt t="223557" x="4852988" y="4492625"/>
          <p14:tracePt t="223565" x="4840288" y="4492625"/>
          <p14:tracePt t="223574" x="4765675" y="4479925"/>
          <p14:tracePt t="223581" x="4678363" y="4454525"/>
          <p14:tracePt t="223590" x="4591050" y="4454525"/>
          <p14:tracePt t="223597" x="4478338" y="4418013"/>
          <p14:tracePt t="223607" x="4416425" y="4418013"/>
          <p14:tracePt t="223613" x="4327525" y="4405313"/>
          <p14:tracePt t="223621" x="4303713" y="4405313"/>
          <p14:tracePt t="223630" x="4265613" y="4392613"/>
          <p14:tracePt t="223637" x="4203700" y="4392613"/>
          <p14:tracePt t="223646" x="4191000" y="4392613"/>
          <p14:tracePt t="223670" x="4178300" y="4392613"/>
          <p14:tracePt t="223733" x="4178300" y="4405313"/>
          <p14:tracePt t="223741" x="4165600" y="4405313"/>
          <p14:tracePt t="223750" x="4165600" y="4418013"/>
          <p14:tracePt t="223759" x="4165600" y="4430713"/>
          <p14:tracePt t="223766" x="4152900" y="4430713"/>
          <p14:tracePt t="223781" x="4152900" y="4454525"/>
          <p14:tracePt t="223789" x="4152900" y="4467225"/>
          <p14:tracePt t="223797" x="4152900" y="4479925"/>
          <p14:tracePt t="223805" x="4127500" y="4505325"/>
          <p14:tracePt t="223816" x="4103688" y="4543425"/>
          <p14:tracePt t="223821" x="4103688" y="4554538"/>
          <p14:tracePt t="223830" x="4090988" y="4554538"/>
          <p14:tracePt t="223837" x="4078288" y="4567238"/>
          <p14:tracePt t="223845" x="4065588" y="4579938"/>
          <p14:tracePt t="223854" x="4040188" y="4605338"/>
          <p14:tracePt t="223869" x="4027488" y="4605338"/>
          <p14:tracePt t="223883" x="4014788" y="4605338"/>
          <p14:tracePt t="223901" x="4002088" y="4592638"/>
          <p14:tracePt t="223909" x="3978275" y="4592638"/>
          <p14:tracePt t="223920" x="3940175" y="4567238"/>
          <p14:tracePt t="223925" x="3878263" y="4543425"/>
          <p14:tracePt t="223933" x="3802063" y="4530725"/>
          <p14:tracePt t="223941" x="3790950" y="4518025"/>
          <p14:tracePt t="223949" x="3714750" y="4479925"/>
          <p14:tracePt t="223957" x="3602038" y="4443413"/>
          <p14:tracePt t="223965" x="3527425" y="4405313"/>
          <p14:tracePt t="223973" x="3414713" y="4367213"/>
          <p14:tracePt t="223983" x="3376613" y="4367213"/>
          <p14:tracePt t="223989" x="3327400" y="4354513"/>
          <p14:tracePt t="223997" x="3276600" y="4318000"/>
          <p14:tracePt t="224006" x="3240088" y="4318000"/>
          <p14:tracePt t="224013" x="3227388" y="4318000"/>
          <p14:tracePt t="224024" x="3201988" y="4318000"/>
          <p14:tracePt t="224029" x="3152775" y="4318000"/>
          <p14:tracePt t="224037" x="3114675" y="4318000"/>
          <p14:tracePt t="224053" x="3076575" y="4318000"/>
          <p14:tracePt t="224062" x="3027363" y="4305300"/>
          <p14:tracePt t="224069" x="2940050" y="4305300"/>
          <p14:tracePt t="224077" x="2927350" y="4292600"/>
          <p14:tracePt t="224087" x="2876550" y="4292600"/>
          <p14:tracePt t="224093" x="2827338" y="4292600"/>
          <p14:tracePt t="224102" x="2789238" y="4292600"/>
          <p14:tracePt t="224109" x="2714625" y="4292600"/>
          <p14:tracePt t="224117" x="2601913" y="4292600"/>
          <p14:tracePt t="224128" x="2540000" y="4292600"/>
          <p14:tracePt t="224133" x="2463800" y="4292600"/>
          <p14:tracePt t="224141" x="2401888" y="4279900"/>
          <p14:tracePt t="224149" x="2351088" y="4279900"/>
          <p14:tracePt t="224157" x="2327275" y="4267200"/>
          <p14:tracePt t="224165" x="2289175" y="4267200"/>
          <p14:tracePt t="224173" x="2276475" y="4267200"/>
          <p14:tracePt t="224181" x="2251075" y="4254500"/>
          <p14:tracePt t="224190" x="2238375" y="4254500"/>
          <p14:tracePt t="224221" x="2227263" y="4254500"/>
          <p14:tracePt t="224237" x="2214563" y="4241800"/>
          <p14:tracePt t="224253" x="2201863" y="4241800"/>
          <p14:tracePt t="224271" x="2189163" y="4241800"/>
          <p14:tracePt t="224277" x="2163763" y="4230688"/>
          <p14:tracePt t="224286" x="2151063" y="4217988"/>
          <p14:tracePt t="224295" x="2151063" y="4205288"/>
          <p14:tracePt t="224303" x="2127250" y="4192588"/>
          <p14:tracePt t="224309" x="2114550" y="4192588"/>
          <p14:tracePt t="224318" x="2114550" y="4179888"/>
          <p14:tracePt t="224325" x="2114550" y="4167188"/>
          <p14:tracePt t="224478" x="2138363" y="4167188"/>
          <p14:tracePt t="224485" x="2201863" y="4241800"/>
          <p14:tracePt t="224493" x="2227263" y="4267200"/>
          <p14:tracePt t="224503" x="2301875" y="4318000"/>
          <p14:tracePt t="224509" x="2376488" y="4379913"/>
          <p14:tracePt t="224517" x="2414588" y="4392613"/>
          <p14:tracePt t="224525" x="2501900" y="4430713"/>
          <p14:tracePt t="224533" x="2676525" y="4543425"/>
          <p14:tracePt t="224544" x="2789238" y="4605338"/>
          <p14:tracePt t="224549" x="2889250" y="4656138"/>
          <p14:tracePt t="224557" x="3001963" y="4692650"/>
          <p14:tracePt t="224565" x="3114675" y="4756150"/>
          <p14:tracePt t="224574" x="3252788" y="4805363"/>
          <p14:tracePt t="224581" x="3389313" y="4892675"/>
          <p14:tracePt t="224591" x="3565525" y="4930775"/>
          <p14:tracePt t="224597" x="3714750" y="4981575"/>
          <p14:tracePt t="224608" x="3890963" y="5068888"/>
          <p14:tracePt t="224613" x="4027488" y="5092700"/>
          <p14:tracePt t="224622" x="4165600" y="5143500"/>
          <p14:tracePt t="224629" x="4314825" y="5205413"/>
          <p14:tracePt t="224637" x="4391025" y="5230813"/>
          <p14:tracePt t="224646" x="4478338" y="5243513"/>
          <p14:tracePt t="224655" x="4503738" y="5256213"/>
          <p14:tracePt t="224661" x="4565650" y="5268913"/>
          <p14:tracePt t="224670" x="4591050" y="5268913"/>
          <p14:tracePt t="224686" x="4616450" y="5268913"/>
          <p14:tracePt t="224693" x="4640263" y="5268913"/>
          <p14:tracePt t="224702" x="4652963" y="5268913"/>
          <p14:tracePt t="224711" x="4665663" y="5268913"/>
          <p14:tracePt t="224717" x="4678363" y="5268913"/>
          <p14:tracePt t="224726" x="4703763" y="5268913"/>
          <p14:tracePt t="224734" x="4740275" y="5281613"/>
          <p14:tracePt t="224741" x="4829175" y="5305425"/>
          <p14:tracePt t="224750" x="4878388" y="5318125"/>
          <p14:tracePt t="224758" x="4940300" y="5330825"/>
          <p14:tracePt t="224766" x="4991100" y="5356225"/>
          <p14:tracePt t="224774" x="5053013" y="5394325"/>
          <p14:tracePt t="224781" x="5078413" y="5394325"/>
          <p14:tracePt t="224789" x="5129213" y="5407025"/>
          <p14:tracePt t="224797" x="5153025" y="5407025"/>
          <p14:tracePt t="224805" x="5191125" y="5407025"/>
          <p14:tracePt t="224821" x="5203825" y="5407025"/>
          <p14:tracePt t="224829" x="5216525" y="5407025"/>
          <p14:tracePt t="224838" x="5229225" y="5407025"/>
          <p14:tracePt t="224853" x="5265738" y="5407025"/>
          <p14:tracePt t="224861" x="5303838" y="5407025"/>
          <p14:tracePt t="224869" x="5316538" y="5407025"/>
          <p14:tracePt t="224878" x="5353050" y="5381625"/>
          <p14:tracePt t="224900" x="5391150" y="5343525"/>
          <p14:tracePt t="224902" x="5403850" y="5330825"/>
          <p14:tracePt t="224919" x="5429250" y="5330825"/>
          <p14:tracePt t="224925" x="5441950" y="5318125"/>
          <p14:tracePt t="224942" x="5465763" y="5305425"/>
          <p14:tracePt t="224949" x="5478463" y="5305425"/>
          <p14:tracePt t="224966" x="5491163" y="5294313"/>
          <p14:tracePt t="224973" x="5503863" y="5294313"/>
          <p14:tracePt t="224983" x="5503863" y="5281613"/>
          <p14:tracePt t="224997" x="5516563" y="5268913"/>
          <p14:tracePt t="225005" x="5516563" y="5256213"/>
          <p14:tracePt t="225014" x="5529263" y="5243513"/>
          <p14:tracePt t="225023" x="5541963" y="5205413"/>
          <p14:tracePt t="225029" x="5565775" y="5194300"/>
          <p14:tracePt t="225037" x="5591175" y="5168900"/>
          <p14:tracePt t="225045" x="5616575" y="5143500"/>
          <p14:tracePt t="225053" x="5629275" y="5130800"/>
          <p14:tracePt t="225062" x="5641975" y="5130800"/>
          <p14:tracePt t="225069" x="5665788" y="5130800"/>
          <p14:tracePt t="225086" x="5665788" y="5118100"/>
          <p14:tracePt t="225093" x="5665788" y="5105400"/>
          <p14:tracePt t="225101" x="5665788" y="5092700"/>
          <p14:tracePt t="225133" x="5665788" y="5081588"/>
          <p14:tracePt t="225141" x="5678488" y="5068888"/>
          <p14:tracePt t="225157" x="5678488" y="5056188"/>
          <p14:tracePt t="225166" x="5678488" y="5043488"/>
          <p14:tracePt t="225173" x="5678488" y="5030788"/>
          <p14:tracePt t="225191" x="5678488" y="5018088"/>
          <p14:tracePt t="225197" x="5678488" y="5005388"/>
          <p14:tracePt t="225206" x="5678488" y="4992688"/>
          <p14:tracePt t="225213" x="5678488" y="4981575"/>
          <p14:tracePt t="225221" x="5678488" y="4968875"/>
          <p14:tracePt t="225232" x="5678488" y="4956175"/>
          <p14:tracePt t="225246" x="5678488" y="4930775"/>
          <p14:tracePt t="225252" x="5678488" y="4918075"/>
          <p14:tracePt t="225269" x="5678488" y="4905375"/>
          <p14:tracePt t="225277" x="5678488" y="4892675"/>
          <p14:tracePt t="225295" x="5665788" y="4879975"/>
          <p14:tracePt t="225301" x="5654675" y="4879975"/>
          <p14:tracePt t="225309" x="5641975" y="4868863"/>
          <p14:tracePt t="225318" x="5629275" y="4830763"/>
          <p14:tracePt t="225325" x="5616575" y="4818063"/>
          <p14:tracePt t="225336" x="5603875" y="4818063"/>
          <p14:tracePt t="225341" x="5578475" y="4805363"/>
          <p14:tracePt t="225349" x="5554663" y="4768850"/>
          <p14:tracePt t="225358" x="5541963" y="4730750"/>
          <p14:tracePt t="225365" x="5529263" y="4705350"/>
          <p14:tracePt t="225375" x="5516563" y="4705350"/>
          <p14:tracePt t="225381" x="5503863" y="4692650"/>
          <p14:tracePt t="225391" x="5491163" y="4692650"/>
          <p14:tracePt t="225399" x="5478463" y="4679950"/>
          <p14:tracePt t="225407" x="5454650" y="4656138"/>
          <p14:tracePt t="225413" x="5454650" y="4643438"/>
          <p14:tracePt t="225422" x="5454650" y="4630738"/>
          <p14:tracePt t="225429" x="5441950" y="4630738"/>
          <p14:tracePt t="225438" x="5441950" y="4618038"/>
          <p14:tracePt t="225445" x="5429250" y="4618038"/>
          <p14:tracePt t="225454" x="5416550" y="4618038"/>
          <p14:tracePt t="225470" x="5403850" y="4618038"/>
          <p14:tracePt t="225477" x="5391150" y="4618038"/>
          <p14:tracePt t="225485" x="5391150" y="4605338"/>
          <p14:tracePt t="225493" x="5378450" y="4605338"/>
          <p14:tracePt t="225503" x="5378450" y="4592638"/>
          <p14:tracePt t="225509" x="5365750" y="4592638"/>
          <p14:tracePt t="225518" x="5353050" y="4592638"/>
          <p14:tracePt t="225526" x="5353050" y="4579938"/>
          <p14:tracePt t="225533" x="5341938" y="4579938"/>
          <p14:tracePt t="225541" x="5316538" y="4579938"/>
          <p14:tracePt t="225549" x="5291138" y="4579938"/>
          <p14:tracePt t="225566" x="5278438" y="4579938"/>
          <p14:tracePt t="225573" x="5253038" y="4579938"/>
          <p14:tracePt t="225581" x="5203825" y="4579938"/>
          <p14:tracePt t="225589" x="5165725" y="4579938"/>
          <p14:tracePt t="225597" x="5153025" y="4579938"/>
          <p14:tracePt t="225614" x="5141913" y="4579938"/>
          <p14:tracePt t="225621" x="5116513" y="4579938"/>
          <p14:tracePt t="225637" x="5103813" y="4579938"/>
          <p14:tracePt t="225647" x="5091113" y="4579938"/>
          <p14:tracePt t="225653" x="5078413" y="4579938"/>
          <p14:tracePt t="225670" x="5065713" y="4579938"/>
          <p14:tracePt t="225677" x="5053013" y="4579938"/>
          <p14:tracePt t="225685" x="5040313" y="4579938"/>
          <p14:tracePt t="225693" x="5029200" y="4579938"/>
          <p14:tracePt t="225702" x="5003800" y="4592638"/>
          <p14:tracePt t="225711" x="4965700" y="4618038"/>
          <p14:tracePt t="225717" x="4953000" y="4630738"/>
          <p14:tracePt t="225725" x="4940300" y="4643438"/>
          <p14:tracePt t="225733" x="4903788" y="4667250"/>
          <p14:tracePt t="225741" x="4891088" y="4667250"/>
          <p14:tracePt t="225750" x="4878388" y="4692650"/>
          <p14:tracePt t="225758" x="4852988" y="4718050"/>
          <p14:tracePt t="225766" x="4840288" y="4730750"/>
          <p14:tracePt t="225773" x="4829175" y="4730750"/>
          <p14:tracePt t="225782" x="4829175" y="4743450"/>
          <p14:tracePt t="225789" x="4829175" y="4756150"/>
          <p14:tracePt t="225798" x="4829175" y="4768850"/>
          <p14:tracePt t="225818" x="4829175" y="4792663"/>
          <p14:tracePt t="225821" x="4816475" y="4818063"/>
          <p14:tracePt t="225837" x="4803775" y="4830763"/>
          <p14:tracePt t="225845" x="4803775" y="4843463"/>
          <p14:tracePt t="225861" x="4803775" y="4856163"/>
          <p14:tracePt t="225869" x="4803775" y="4868863"/>
          <p14:tracePt t="225879" x="4803775" y="4879975"/>
          <p14:tracePt t="225893" x="4803775" y="4892675"/>
          <p14:tracePt t="225909" x="4803775" y="4905375"/>
          <p14:tracePt t="225919" x="4803775" y="4918075"/>
          <p14:tracePt t="225925" x="4829175" y="4943475"/>
          <p14:tracePt t="225933" x="4852988" y="4956175"/>
          <p14:tracePt t="225941" x="4878388" y="4968875"/>
          <p14:tracePt t="225949" x="4891088" y="4968875"/>
          <p14:tracePt t="225958" x="4903788" y="4992688"/>
          <p14:tracePt t="225965" x="4929188" y="5005388"/>
          <p14:tracePt t="225973" x="4940300" y="5005388"/>
          <p14:tracePt t="225989" x="4953000" y="5005388"/>
          <p14:tracePt t="225997" x="4965700" y="5005388"/>
          <p14:tracePt t="226014" x="4978400" y="5005388"/>
          <p14:tracePt t="226037" x="5003800" y="5018088"/>
          <p14:tracePt t="226045" x="5016500" y="5018088"/>
          <p14:tracePt t="226062" x="5029200" y="5018088"/>
          <p14:tracePt t="226069" x="5053013" y="5018088"/>
          <p14:tracePt t="226077" x="5091113" y="5043488"/>
          <p14:tracePt t="226086" x="5103813" y="5043488"/>
          <p14:tracePt t="226093" x="5203825" y="5056188"/>
          <p14:tracePt t="226101" x="5291138" y="5056188"/>
          <p14:tracePt t="226110" x="5403850" y="5092700"/>
          <p14:tracePt t="226117" x="5516563" y="5092700"/>
          <p14:tracePt t="226128" x="5591175" y="5092700"/>
          <p14:tracePt t="226133" x="5616575" y="5092700"/>
          <p14:tracePt t="226141" x="5629275" y="5092700"/>
          <p14:tracePt t="226150" x="5641975" y="5092700"/>
          <p14:tracePt t="226213" x="5641975" y="5081588"/>
          <p14:tracePt t="226221" x="5654675" y="5068888"/>
          <p14:tracePt t="226231" x="5665788" y="5068888"/>
          <p14:tracePt t="226237" x="5678488" y="5056188"/>
          <p14:tracePt t="226245" x="5678488" y="5030788"/>
          <p14:tracePt t="226252" x="5703888" y="5018088"/>
          <p14:tracePt t="226261" x="5716588" y="5018088"/>
          <p14:tracePt t="226270" x="5729288" y="5005388"/>
          <p14:tracePt t="226278" x="5729288" y="4992688"/>
          <p14:tracePt t="226285" x="5729288" y="4981575"/>
          <p14:tracePt t="226312" x="5729288" y="4968875"/>
          <p14:tracePt t="226326" x="5729288" y="4956175"/>
          <p14:tracePt t="226421" x="5716588" y="4943475"/>
          <p14:tracePt t="226429" x="5691188" y="4918075"/>
          <p14:tracePt t="226437" x="5516563" y="4892675"/>
          <p14:tracePt t="226445" x="5454650" y="4892675"/>
          <p14:tracePt t="226453" x="5253038" y="4918075"/>
          <p14:tracePt t="226461" x="5153025" y="4918075"/>
          <p14:tracePt t="226469" x="5141913" y="4918075"/>
          <p14:tracePt t="226581" x="5129213" y="4918075"/>
          <p14:tracePt t="226589" x="5116513" y="4918075"/>
          <p14:tracePt t="226598" x="5141913" y="4892675"/>
          <p14:tracePt t="226629" x="5078413" y="4868863"/>
          <p14:tracePt t="226637" x="5065713" y="4868863"/>
          <p14:tracePt t="226653" x="5040313" y="4868863"/>
          <p14:tracePt t="226677" x="5053013" y="4868863"/>
          <p14:tracePt t="226686" x="5065713" y="4868863"/>
          <p14:tracePt t="226693" x="5141913" y="4892675"/>
          <p14:tracePt t="226702" x="5265738" y="4943475"/>
          <p14:tracePt t="226711" x="5353050" y="4943475"/>
          <p14:tracePt t="226717" x="5554663" y="4992688"/>
          <p14:tracePt t="226725" x="5665788" y="5030788"/>
          <p14:tracePt t="226733" x="5791200" y="5030788"/>
          <p14:tracePt t="226741" x="5878513" y="5043488"/>
          <p14:tracePt t="226750" x="5954713" y="5043488"/>
          <p14:tracePt t="226757" x="6067425" y="5056188"/>
          <p14:tracePt t="226766" x="6191250" y="5056188"/>
          <p14:tracePt t="226773" x="6291263" y="5056188"/>
          <p14:tracePt t="226783" x="6391275" y="5068888"/>
          <p14:tracePt t="226789" x="6429375" y="5068888"/>
          <p14:tracePt t="226798" x="6467475" y="5068888"/>
          <p14:tracePt t="226805" x="6554788" y="5068888"/>
          <p14:tracePt t="226815" x="6592888" y="5068888"/>
          <p14:tracePt t="226821" x="6629400" y="5068888"/>
          <p14:tracePt t="226829" x="6654800" y="5068888"/>
          <p14:tracePt t="226836" x="6667500" y="5068888"/>
          <p14:tracePt t="226852" x="6680200" y="5068888"/>
          <p14:tracePt t="226860" x="6704013" y="5081588"/>
          <p14:tracePt t="226868" x="6716713" y="5081588"/>
          <p14:tracePt t="226876" x="6742113" y="5081588"/>
          <p14:tracePt t="226884" x="6805613" y="5081588"/>
          <p14:tracePt t="226894" x="6892925" y="5081588"/>
          <p14:tracePt t="226900" x="6954838" y="5092700"/>
          <p14:tracePt t="226909" x="7029450" y="5092700"/>
          <p14:tracePt t="226920" x="7080250" y="5092700"/>
          <p14:tracePt t="226925" x="7129463" y="5092700"/>
          <p14:tracePt t="226933" x="7154863" y="5092700"/>
          <p14:tracePt t="226941" x="7167563" y="5092700"/>
          <p14:tracePt t="226949" x="7180263" y="5092700"/>
          <p14:tracePt t="226958" x="7192963" y="5092700"/>
          <p14:tracePt t="226965" x="7205663" y="5092700"/>
          <p14:tracePt t="226998" x="7218363" y="5092700"/>
          <p14:tracePt t="227014" x="7229475" y="5092700"/>
          <p14:tracePt t="227023" x="7229475" y="5081588"/>
          <p14:tracePt t="227069" x="7254875" y="5068888"/>
          <p14:tracePt t="227077" x="7267575" y="5056188"/>
          <p14:tracePt t="227086" x="7267575" y="5043488"/>
          <p14:tracePt t="227094" x="7267575" y="5030788"/>
          <p14:tracePt t="227101" x="7305675" y="4981575"/>
          <p14:tracePt t="227110" x="7305675" y="4968875"/>
          <p14:tracePt t="227117" x="7305675" y="4956175"/>
          <p14:tracePt t="227128" x="7318375" y="4943475"/>
          <p14:tracePt t="227133" x="7318375" y="4930775"/>
          <p14:tracePt t="227142" x="7329488" y="4918075"/>
          <p14:tracePt t="227149" x="7342188" y="4918075"/>
          <p14:tracePt t="227157" x="7342188" y="4905375"/>
          <p14:tracePt t="227166" x="7342188" y="4892675"/>
          <p14:tracePt t="227173" x="7342188" y="4879975"/>
          <p14:tracePt t="227181" x="7342188" y="4868863"/>
          <p14:tracePt t="227197" x="7342188" y="4856163"/>
          <p14:tracePt t="227206" x="7342188" y="4843463"/>
          <p14:tracePt t="227213" x="7342188" y="4830763"/>
          <p14:tracePt t="227233" x="7342188" y="4818063"/>
          <p14:tracePt t="227237" x="7342188" y="4805363"/>
          <p14:tracePt t="227245" x="7329488" y="4792663"/>
          <p14:tracePt t="227253" x="7329488" y="4779963"/>
          <p14:tracePt t="227261" x="7318375" y="4768850"/>
          <p14:tracePt t="227269" x="7318375" y="4756150"/>
          <p14:tracePt t="227285" x="7305675" y="4743450"/>
          <p14:tracePt t="227295" x="7292975" y="4718050"/>
          <p14:tracePt t="227309" x="7280275" y="4705350"/>
          <p14:tracePt t="227326" x="7280275" y="4692650"/>
          <p14:tracePt t="227333" x="7267575" y="4679950"/>
          <p14:tracePt t="227341" x="7254875" y="4679950"/>
          <p14:tracePt t="227349" x="7242175" y="4679950"/>
          <p14:tracePt t="227357" x="7242175" y="4667250"/>
          <p14:tracePt t="227365" x="7218363" y="4643438"/>
          <p14:tracePt t="227374" x="7205663" y="4643438"/>
          <p14:tracePt t="227399" x="7180263" y="4630738"/>
          <p14:tracePt t="227406" x="7167563" y="4618038"/>
          <p14:tracePt t="227413" x="7154863" y="4618038"/>
          <p14:tracePt t="227423" x="7142163" y="4605338"/>
          <p14:tracePt t="227429" x="7129463" y="4605338"/>
          <p14:tracePt t="227438" x="7118350" y="4605338"/>
          <p14:tracePt t="227445" x="7092950" y="4605338"/>
          <p14:tracePt t="227453" x="7080250" y="4605338"/>
          <p14:tracePt t="227461" x="7067550" y="4592638"/>
          <p14:tracePt t="227469" x="7029450" y="4579938"/>
          <p14:tracePt t="227477" x="7005638" y="4579938"/>
          <p14:tracePt t="227485" x="7005638" y="4567238"/>
          <p14:tracePt t="227493" x="6980238" y="4554538"/>
          <p14:tracePt t="227503" x="6967538" y="4554538"/>
          <p14:tracePt t="227509" x="6954838" y="4554538"/>
          <p14:tracePt t="227526" x="6942138" y="4554538"/>
          <p14:tracePt t="227533" x="6905625" y="4543425"/>
          <p14:tracePt t="227542" x="6867525" y="4530725"/>
          <p14:tracePt t="227550" x="6816725" y="4518025"/>
          <p14:tracePt t="227557" x="6767513" y="4505325"/>
          <p14:tracePt t="227566" x="6704013" y="4479925"/>
          <p14:tracePt t="227573" x="6616700" y="4467225"/>
          <p14:tracePt t="227581" x="6604000" y="4467225"/>
          <p14:tracePt t="227590" x="6592888" y="4467225"/>
          <p14:tracePt t="227597" x="6567488" y="4467225"/>
          <p14:tracePt t="227614" x="6542088" y="4467225"/>
          <p14:tracePt t="227621" x="6529388" y="4454525"/>
          <p14:tracePt t="227637" x="6516688" y="4454525"/>
          <p14:tracePt t="227646" x="6503988" y="4454525"/>
          <p14:tracePt t="227653" x="6492875" y="4454525"/>
          <p14:tracePt t="227669" x="6480175" y="4454525"/>
          <p14:tracePt t="227677" x="6467475" y="4454525"/>
          <p14:tracePt t="227686" x="6454775" y="4454525"/>
          <p14:tracePt t="227702" x="6442075" y="4454525"/>
          <p14:tracePt t="227711" x="6429375" y="4454525"/>
          <p14:tracePt t="227725" x="6416675" y="4454525"/>
          <p14:tracePt t="227734" x="6391275" y="4454525"/>
          <p14:tracePt t="227751" x="6380163" y="4454525"/>
          <p14:tracePt t="227757" x="6367463" y="4454525"/>
          <p14:tracePt t="227766" x="6354763" y="4454525"/>
          <p14:tracePt t="227789" x="6329363" y="4454525"/>
          <p14:tracePt t="227797" x="6329363" y="4479925"/>
          <p14:tracePt t="227821" x="6329363" y="4492625"/>
          <p14:tracePt t="227829" x="6316663" y="4492625"/>
          <p14:tracePt t="227846" x="6316663" y="4505325"/>
          <p14:tracePt t="227862" x="6291263" y="4518025"/>
          <p14:tracePt t="227870" x="6280150" y="4530725"/>
          <p14:tracePt t="227881" x="6267450" y="4543425"/>
          <p14:tracePt t="227885" x="6254750" y="4567238"/>
          <p14:tracePt t="227895" x="6229350" y="4579938"/>
          <p14:tracePt t="227901" x="6216650" y="4605338"/>
          <p14:tracePt t="227910" x="6203950" y="4618038"/>
          <p14:tracePt t="227920" x="6203950" y="4630738"/>
          <p14:tracePt t="227926" x="6203950" y="4643438"/>
          <p14:tracePt t="227941" x="6203950" y="4656138"/>
          <p14:tracePt t="227949" x="6191250" y="4656138"/>
          <p14:tracePt t="227981" x="6180138" y="4656138"/>
          <p14:tracePt t="228005" x="6180138" y="4667250"/>
          <p14:tracePt t="228029" x="6180138" y="4679950"/>
          <p14:tracePt t="228053" x="6167438" y="4679950"/>
          <p14:tracePt t="228061" x="6167438" y="4692650"/>
          <p14:tracePt t="228069" x="6167438" y="4718050"/>
          <p14:tracePt t="228093" x="6167438" y="4730750"/>
          <p14:tracePt t="228109" x="6167438" y="4743450"/>
          <p14:tracePt t="228128" x="6167438" y="4756150"/>
          <p14:tracePt t="228157" x="6167438" y="4768850"/>
          <p14:tracePt t="228181" x="6167438" y="4779963"/>
          <p14:tracePt t="228190" x="6167438" y="4792663"/>
          <p14:tracePt t="228231" x="6167438" y="4805363"/>
          <p14:tracePt t="228237" x="6167438" y="4818063"/>
          <p14:tracePt t="228261" x="6167438" y="4830763"/>
          <p14:tracePt t="228269" x="6167438" y="4843463"/>
          <p14:tracePt t="228277" x="6180138" y="4856163"/>
          <p14:tracePt t="228309" x="6191250" y="4856163"/>
          <p14:tracePt t="228318" x="6191250" y="4868863"/>
          <p14:tracePt t="228325" x="6191250" y="4879975"/>
          <p14:tracePt t="228357" x="6191250" y="4892675"/>
          <p14:tracePt t="228373" x="6203950" y="4892675"/>
          <p14:tracePt t="228381" x="6242050" y="4905375"/>
          <p14:tracePt t="228389" x="6242050" y="4918075"/>
          <p14:tracePt t="228406" x="6254750" y="4930775"/>
          <p14:tracePt t="228422" x="6267450" y="4943475"/>
          <p14:tracePt t="228429" x="6267450" y="4956175"/>
          <p14:tracePt t="228439" x="6280150" y="4956175"/>
          <p14:tracePt t="228445" x="6280150" y="4968875"/>
          <p14:tracePt t="228454" x="6303963" y="4968875"/>
          <p14:tracePt t="228461" x="6316663" y="4968875"/>
          <p14:tracePt t="228469" x="6316663" y="4981575"/>
          <p14:tracePt t="228486" x="6329363" y="4992688"/>
          <p14:tracePt t="228493" x="6329363" y="5005388"/>
          <p14:tracePt t="228504" x="6342063" y="5005388"/>
          <p14:tracePt t="228509" x="6354763" y="5018088"/>
          <p14:tracePt t="228517" x="6367463" y="5030788"/>
          <p14:tracePt t="228525" x="6380163" y="5030788"/>
          <p14:tracePt t="228542" x="6391275" y="5043488"/>
          <p14:tracePt t="228549" x="6403975" y="5043488"/>
          <p14:tracePt t="228557" x="6416675" y="5043488"/>
          <p14:tracePt t="228573" x="6454775" y="5068888"/>
          <p14:tracePt t="228581" x="6480175" y="5068888"/>
          <p14:tracePt t="228597" x="6503988" y="5081588"/>
          <p14:tracePt t="228607" x="6592888" y="5092700"/>
          <p14:tracePt t="228613" x="6629400" y="5105400"/>
          <p14:tracePt t="228621" x="6704013" y="5105400"/>
          <p14:tracePt t="228629" x="6716713" y="5105400"/>
          <p14:tracePt t="228637" x="6742113" y="5118100"/>
          <p14:tracePt t="228647" x="6805613" y="5118100"/>
          <p14:tracePt t="228654" x="6842125" y="5118100"/>
          <p14:tracePt t="228661" x="6854825" y="5118100"/>
          <p14:tracePt t="228677" x="6867525" y="5118100"/>
          <p14:tracePt t="228685" x="6880225" y="5118100"/>
          <p14:tracePt t="228710" x="6892925" y="5118100"/>
          <p14:tracePt t="228741" x="6892925" y="5105400"/>
          <p14:tracePt t="228750" x="6905625" y="5105400"/>
          <p14:tracePt t="228766" x="6905625" y="5092700"/>
          <p14:tracePt t="228773" x="6916738" y="5092700"/>
          <p14:tracePt t="228789" x="6916738" y="5081588"/>
          <p14:tracePt t="228805" x="6929438" y="5068888"/>
          <p14:tracePt t="228829" x="6942138" y="5068888"/>
          <p14:tracePt t="228836" x="6942138" y="5056188"/>
          <p14:tracePt t="228845" x="6954838" y="5043488"/>
          <p14:tracePt t="228853" x="6954838" y="5030788"/>
          <p14:tracePt t="228861" x="6967538" y="5030788"/>
          <p14:tracePt t="228869" x="6967538" y="5018088"/>
          <p14:tracePt t="228878" x="6980238" y="5005388"/>
          <p14:tracePt t="228885" x="6980238" y="4992688"/>
          <p14:tracePt t="228901" x="6980238" y="4981575"/>
          <p14:tracePt t="228909" x="6980238" y="4968875"/>
          <p14:tracePt t="228924" x="6992938" y="4968875"/>
          <p14:tracePt t="228926" x="6992938" y="4956175"/>
          <p14:tracePt t="228942" x="6992938" y="4930775"/>
          <p14:tracePt t="228973" x="6992938" y="4918075"/>
          <p14:tracePt t="229093" x="6992938" y="4905375"/>
          <p14:tracePt t="229101" x="6992938" y="4892675"/>
          <p14:tracePt t="229109" x="6954838" y="4856163"/>
          <p14:tracePt t="229128" x="6954838" y="4830763"/>
          <p14:tracePt t="229133" x="6942138" y="4805363"/>
          <p14:tracePt t="229143" x="6916738" y="4792663"/>
          <p14:tracePt t="229149" x="6905625" y="4779963"/>
          <p14:tracePt t="229158" x="6905625" y="4756150"/>
          <p14:tracePt t="229166" x="6905625" y="4743450"/>
          <p14:tracePt t="229181" x="6892925" y="4730750"/>
          <p14:tracePt t="229191" x="6892925" y="4718050"/>
          <p14:tracePt t="229206" x="6880225" y="4718050"/>
          <p14:tracePt t="229213" x="6867525" y="4705350"/>
          <p14:tracePt t="229221" x="6867525" y="4692650"/>
          <p14:tracePt t="229232" x="6867525" y="4679950"/>
          <p14:tracePt t="229253" x="6854825" y="4679950"/>
          <p14:tracePt t="229261" x="6829425" y="4667250"/>
          <p14:tracePt t="229277" x="6829425" y="4656138"/>
          <p14:tracePt t="229287" x="6816725" y="4656138"/>
          <p14:tracePt t="229295" x="6780213" y="4630738"/>
          <p14:tracePt t="229302" x="6780213" y="4618038"/>
          <p14:tracePt t="229309" x="6767513" y="4618038"/>
          <p14:tracePt t="229318" x="6754813" y="4618038"/>
          <p14:tracePt t="229337" x="6729413" y="4618038"/>
          <p14:tracePt t="229341" x="6729413" y="4605338"/>
          <p14:tracePt t="229365" x="6716713" y="4605338"/>
          <p14:tracePt t="229375" x="6716713" y="4592638"/>
          <p14:tracePt t="229399" x="6704013" y="4592638"/>
          <p14:tracePt t="229405" x="6692900" y="4592638"/>
          <p14:tracePt t="229421" x="6680200" y="4592638"/>
          <p14:tracePt t="229429" x="6667500" y="4592638"/>
          <p14:tracePt t="229437" x="6642100" y="4579938"/>
          <p14:tracePt t="229453" x="6616700" y="4579938"/>
          <p14:tracePt t="229461" x="6604000" y="4579938"/>
          <p14:tracePt t="229478" x="6592888" y="4579938"/>
          <p14:tracePt t="229485" x="6580188" y="4579938"/>
          <p14:tracePt t="229504" x="6567488" y="4579938"/>
          <p14:tracePt t="229509" x="6554788" y="4579938"/>
          <p14:tracePt t="229517" x="6542088" y="4579938"/>
          <p14:tracePt t="229543" x="6492875" y="4579938"/>
          <p14:tracePt t="229549" x="6480175" y="4579938"/>
          <p14:tracePt t="229557" x="6454775" y="4592638"/>
          <p14:tracePt t="229565" x="6403975" y="4592638"/>
          <p14:tracePt t="229573" x="6391275" y="4592638"/>
          <p14:tracePt t="229581" x="6380163" y="4592638"/>
          <p14:tracePt t="229606" x="6380163" y="4605338"/>
          <p14:tracePt t="229621" x="6367463" y="4605338"/>
          <p14:tracePt t="229661" x="6354763" y="4605338"/>
          <p14:tracePt t="229702" x="6354763" y="4618038"/>
          <p14:tracePt t="229726" x="6342063" y="4618038"/>
          <p14:tracePt t="229733" x="6329363" y="4643438"/>
          <p14:tracePt t="229741" x="6316663" y="4656138"/>
          <p14:tracePt t="229757" x="6316663" y="4667250"/>
          <p14:tracePt t="229766" x="6316663" y="4679950"/>
          <p14:tracePt t="229774" x="6316663" y="4692650"/>
          <p14:tracePt t="229781" x="6303963" y="4692650"/>
          <p14:tracePt t="229797" x="6291263" y="4705350"/>
          <p14:tracePt t="229806" x="6291263" y="4718050"/>
          <p14:tracePt t="229817" x="6291263" y="4730750"/>
          <p14:tracePt t="229821" x="6280150" y="4730750"/>
          <p14:tracePt t="229881" x="6280150" y="4743450"/>
          <p14:tracePt t="229941" x="6280150" y="4768850"/>
          <p14:tracePt t="229958" x="6280150" y="4779963"/>
          <p14:tracePt t="229965" x="6280150" y="4792663"/>
          <p14:tracePt t="229982" x="6280150" y="4805363"/>
          <p14:tracePt t="230038" x="6280150" y="4818063"/>
          <p14:tracePt t="230062" x="6280150" y="4830763"/>
          <p14:tracePt t="230094" x="6280150" y="4843463"/>
          <p14:tracePt t="230101" x="6280150" y="4856163"/>
          <p14:tracePt t="230109" x="6280150" y="4868863"/>
          <p14:tracePt t="230133" x="6280150" y="4879975"/>
          <p14:tracePt t="230142" x="6280150" y="4892675"/>
          <p14:tracePt t="230165" x="6280150" y="4905375"/>
          <p14:tracePt t="230189" x="6280150" y="4918075"/>
          <p14:tracePt t="230205" x="6280150" y="4930775"/>
          <p14:tracePt t="230231" x="6280150" y="4943475"/>
          <p14:tracePt t="230237" x="6280150" y="4956175"/>
          <p14:tracePt t="230245" x="6280150" y="4968875"/>
          <p14:tracePt t="230270" x="6280150" y="4981575"/>
          <p14:tracePt t="230277" x="6280150" y="4992688"/>
          <p14:tracePt t="230285" x="6280150" y="5005388"/>
          <p14:tracePt t="230309" x="6291263" y="5018088"/>
          <p14:tracePt t="230317" x="6303963" y="5043488"/>
          <p14:tracePt t="230325" x="6316663" y="5043488"/>
          <p14:tracePt t="230334" x="6329363" y="5056188"/>
          <p14:tracePt t="230342" x="6354763" y="5068888"/>
          <p14:tracePt t="230349" x="6367463" y="5068888"/>
          <p14:tracePt t="230357" x="6380163" y="5081588"/>
          <p14:tracePt t="230365" x="6391275" y="5081588"/>
          <p14:tracePt t="230389" x="6403975" y="5081588"/>
          <p14:tracePt t="230399" x="6416675" y="5081588"/>
          <p14:tracePt t="230414" x="6454775" y="5105400"/>
          <p14:tracePt t="230421" x="6492875" y="5105400"/>
          <p14:tracePt t="230429" x="6503988" y="5105400"/>
          <p14:tracePt t="230437" x="6516688" y="5105400"/>
          <p14:tracePt t="230445" x="6542088" y="5105400"/>
          <p14:tracePt t="230453" x="6554788" y="5105400"/>
          <p14:tracePt t="230461" x="6567488" y="5105400"/>
          <p14:tracePt t="230469" x="6580188" y="5105400"/>
          <p14:tracePt t="230477" x="6592888" y="5105400"/>
          <p14:tracePt t="230485" x="6616700" y="5105400"/>
          <p14:tracePt t="230493" x="6629400" y="5105400"/>
          <p14:tracePt t="230503" x="6642100" y="5105400"/>
          <p14:tracePt t="230509" x="6667500" y="5105400"/>
          <p14:tracePt t="230517" x="6704013" y="5105400"/>
          <p14:tracePt t="230525" x="6716713" y="5118100"/>
          <p14:tracePt t="230533" x="6805613" y="5118100"/>
          <p14:tracePt t="230541" x="6892925" y="5118100"/>
          <p14:tracePt t="230549" x="7042150" y="5118100"/>
          <p14:tracePt t="230557" x="7129463" y="5118100"/>
          <p14:tracePt t="230565" x="7218363" y="5118100"/>
          <p14:tracePt t="230573" x="7305675" y="5118100"/>
          <p14:tracePt t="230581" x="7329488" y="5118100"/>
          <p14:tracePt t="230589" x="7342188" y="5118100"/>
          <p14:tracePt t="230597" x="7354888" y="5118100"/>
          <p14:tracePt t="230613" x="7354888" y="5105400"/>
          <p14:tracePt t="230636" x="7367588" y="5105400"/>
          <p14:tracePt t="230644" x="7367588" y="5081588"/>
          <p14:tracePt t="230660" x="7367588" y="5068888"/>
          <p14:tracePt t="230676" x="7380288" y="5068888"/>
          <p14:tracePt t="230684" x="7380288" y="5056188"/>
          <p14:tracePt t="230692" x="7380288" y="5043488"/>
          <p14:tracePt t="230700" x="7392988" y="5043488"/>
          <p14:tracePt t="230709" x="7392988" y="5030788"/>
          <p14:tracePt t="230716" x="7392988" y="5018088"/>
          <p14:tracePt t="230724" x="7392988" y="5005388"/>
          <p14:tracePt t="230732" x="7392988" y="4992688"/>
          <p14:tracePt t="230740" x="7392988" y="4981575"/>
          <p14:tracePt t="230749" x="7392988" y="4956175"/>
          <p14:tracePt t="230756" x="7392988" y="4943475"/>
          <p14:tracePt t="230765" x="7392988" y="4918075"/>
          <p14:tracePt t="230772" x="7367588" y="4879975"/>
          <p14:tracePt t="230781" x="7367588" y="4868863"/>
          <p14:tracePt t="230789" x="7354888" y="4830763"/>
          <p14:tracePt t="230798" x="7342188" y="4818063"/>
          <p14:tracePt t="230805" x="7342188" y="4805363"/>
          <p14:tracePt t="230821" x="7305675" y="4768850"/>
          <p14:tracePt t="230829" x="7292975" y="4743450"/>
          <p14:tracePt t="230837" x="7267575" y="4718050"/>
          <p14:tracePt t="230846" x="7254875" y="4705350"/>
          <p14:tracePt t="230854" x="7242175" y="4679950"/>
          <p14:tracePt t="230862" x="7242175" y="4667250"/>
          <p14:tracePt t="230869" x="7229475" y="4667250"/>
          <p14:tracePt t="230878" x="7218363" y="4656138"/>
          <p14:tracePt t="230885" x="7205663" y="4656138"/>
          <p14:tracePt t="230893" x="7192963" y="4630738"/>
          <p14:tracePt t="230919" x="7167563" y="4618038"/>
          <p14:tracePt t="230925" x="7142163" y="4592638"/>
          <p14:tracePt t="230933" x="7080250" y="4554538"/>
          <p14:tracePt t="230940" x="7029450" y="4543425"/>
          <p14:tracePt t="230949" x="6929438" y="4479925"/>
          <p14:tracePt t="230957" x="6916738" y="4467225"/>
          <p14:tracePt t="230965" x="6867525" y="4443413"/>
          <p14:tracePt t="230973" x="6842125" y="4443413"/>
          <p14:tracePt t="230982" x="6792913" y="4418013"/>
          <p14:tracePt t="230989" x="6742113" y="4392613"/>
          <p14:tracePt t="230999" x="6729413" y="4392613"/>
          <p14:tracePt t="231005" x="6716713" y="4392613"/>
          <p14:tracePt t="231024" x="6704013" y="4392613"/>
          <p14:tracePt t="231029" x="6692900" y="4392613"/>
          <p14:tracePt t="231037" x="6680200" y="4379913"/>
          <p14:tracePt t="231053" x="6667500" y="4379913"/>
          <p14:tracePt t="231061" x="6654800" y="4379913"/>
          <p14:tracePt t="231069" x="6642100" y="4379913"/>
          <p14:tracePt t="231077" x="6629400" y="4379913"/>
          <p14:tracePt t="231087" x="6604000" y="4379913"/>
          <p14:tracePt t="231093" x="6592888" y="4379913"/>
          <p14:tracePt t="231101" x="6580188" y="4379913"/>
          <p14:tracePt t="231109" x="6529388" y="4367213"/>
          <p14:tracePt t="231117" x="6516688" y="4367213"/>
          <p14:tracePt t="231128" x="6503988" y="4367213"/>
          <p14:tracePt t="231134" x="6492875" y="4367213"/>
          <p14:tracePt t="231141" x="6480175" y="4367213"/>
          <p14:tracePt t="231157" x="6467475" y="4367213"/>
          <p14:tracePt t="231166" x="6454775" y="4367213"/>
          <p14:tracePt t="231181" x="6442075" y="4367213"/>
          <p14:tracePt t="231190" x="6429375" y="4367213"/>
          <p14:tracePt t="231197" x="6416675" y="4367213"/>
          <p14:tracePt t="231205" x="6403975" y="4367213"/>
          <p14:tracePt t="231213" x="6367463" y="4379913"/>
          <p14:tracePt t="231221" x="6329363" y="4405313"/>
          <p14:tracePt t="231232" x="6280150" y="4418013"/>
          <p14:tracePt t="231237" x="6203950" y="4479925"/>
          <p14:tracePt t="231246" x="6180138" y="4479925"/>
          <p14:tracePt t="231253" x="6154738" y="4518025"/>
          <p14:tracePt t="231261" x="6129338" y="4530725"/>
          <p14:tracePt t="231269" x="6042025" y="4592638"/>
          <p14:tracePt t="231277" x="5978525" y="4630738"/>
          <p14:tracePt t="231285" x="5929313" y="4692650"/>
          <p14:tracePt t="231294" x="5854700" y="4730750"/>
          <p14:tracePt t="231301" x="5816600" y="4756150"/>
          <p14:tracePt t="231309" x="5803900" y="4768850"/>
          <p14:tracePt t="231317" x="5791200" y="4779963"/>
          <p14:tracePt t="231334" x="5767388" y="4818063"/>
          <p14:tracePt t="231349" x="5767388" y="4830763"/>
          <p14:tracePt t="231373" x="5767388" y="4843463"/>
          <p14:tracePt t="231389" x="5767388" y="4856163"/>
          <p14:tracePt t="231399" x="5767388" y="4868863"/>
          <p14:tracePt t="231421" x="5767388" y="4879975"/>
          <p14:tracePt t="231429" x="5767388" y="4892675"/>
          <p14:tracePt t="231438" x="5778500" y="4905375"/>
          <p14:tracePt t="231445" x="5803900" y="4930775"/>
          <p14:tracePt t="231454" x="5829300" y="4956175"/>
          <p14:tracePt t="231461" x="5854700" y="4981575"/>
          <p14:tracePt t="231469" x="5854700" y="5005388"/>
          <p14:tracePt t="231477" x="5878513" y="5018088"/>
          <p14:tracePt t="231485" x="5903913" y="5043488"/>
          <p14:tracePt t="231493" x="5929313" y="5056188"/>
          <p14:tracePt t="231503" x="5929313" y="5068888"/>
          <p14:tracePt t="231509" x="5942013" y="5068888"/>
          <p14:tracePt t="231517" x="5954713" y="5081588"/>
          <p14:tracePt t="231526" x="5967413" y="5081588"/>
          <p14:tracePt t="231534" x="5978525" y="5081588"/>
          <p14:tracePt t="231550" x="5991225" y="5081588"/>
          <p14:tracePt t="231557" x="6003925" y="5081588"/>
          <p14:tracePt t="231566" x="6016625" y="5081588"/>
          <p14:tracePt t="231589" x="6029325" y="5081588"/>
          <p14:tracePt t="231597" x="6042025" y="5081588"/>
          <p14:tracePt t="231613" x="6067425" y="5081588"/>
          <p14:tracePt t="231621" x="6091238" y="5081588"/>
          <p14:tracePt t="231630" x="6154738" y="5081588"/>
          <p14:tracePt t="231637" x="6180138" y="5081588"/>
          <p14:tracePt t="231646" x="6229350" y="5081588"/>
          <p14:tracePt t="231653" x="6280150" y="5081588"/>
          <p14:tracePt t="231661" x="6303963" y="5081588"/>
          <p14:tracePt t="231677" x="6316663" y="5081588"/>
          <p14:tracePt t="231814" x="6329363" y="5081588"/>
          <p14:tracePt t="231838" x="6342063" y="5081588"/>
          <p14:tracePt t="231854" x="6354763" y="5081588"/>
          <p14:tracePt t="231861" x="6367463" y="5081588"/>
          <p14:tracePt t="231869" x="6380163" y="5081588"/>
          <p14:tracePt t="231885" x="6403975" y="5081588"/>
          <p14:tracePt t="231893" x="6416675" y="5081588"/>
          <p14:tracePt t="231901" x="6429375" y="5081588"/>
          <p14:tracePt t="231909" x="6454775" y="5081588"/>
          <p14:tracePt t="231925" x="6480175" y="5081588"/>
          <p14:tracePt t="231933" x="6503988" y="5081588"/>
          <p14:tracePt t="231949" x="6516688" y="5081588"/>
          <p14:tracePt t="233237" x="6529388" y="5081588"/>
          <p14:tracePt t="233245" x="6542088" y="5081588"/>
          <p14:tracePt t="233261" x="6554788" y="5081588"/>
          <p14:tracePt t="233269" x="6567488" y="5081588"/>
          <p14:tracePt t="233277" x="6580188" y="5081588"/>
          <p14:tracePt t="233294" x="6592888" y="5081588"/>
          <p14:tracePt t="233302" x="6604000" y="5081588"/>
          <p14:tracePt t="233367" x="6616700" y="5081588"/>
          <p14:tracePt t="233373" x="6616700" y="5068888"/>
          <p14:tracePt t="233381" x="6629400" y="5056188"/>
          <p14:tracePt t="233389" x="6654800" y="5056188"/>
          <p14:tracePt t="233398" x="6667500" y="5043488"/>
          <p14:tracePt t="233405" x="6716713" y="5018088"/>
          <p14:tracePt t="233413" x="6754813" y="5018088"/>
          <p14:tracePt t="233422" x="6767513" y="4992688"/>
          <p14:tracePt t="233429" x="6816725" y="4992688"/>
          <p14:tracePt t="233438" x="6867525" y="4968875"/>
          <p14:tracePt t="233445" x="6905625" y="4968875"/>
          <p14:tracePt t="233453" x="6929438" y="4968875"/>
          <p14:tracePt t="233469" x="6954838" y="4968875"/>
          <p14:tracePt t="233477" x="6967538" y="4956175"/>
          <p14:tracePt t="233493" x="6980238" y="4956175"/>
          <p14:tracePt t="233510" x="6992938" y="4956175"/>
          <p14:tracePt t="233517" x="6992938" y="4943475"/>
          <p14:tracePt t="233526" x="7005638" y="4943475"/>
          <p14:tracePt t="233543" x="7005638" y="4930775"/>
          <p14:tracePt t="233557" x="7016750" y="4930775"/>
          <p14:tracePt t="233565" x="7029450" y="4930775"/>
          <p14:tracePt t="233581" x="7042150" y="4930775"/>
          <p14:tracePt t="233589" x="7054850" y="4930775"/>
          <p14:tracePt t="233597" x="7080250" y="4918075"/>
          <p14:tracePt t="233608" x="7092950" y="4918075"/>
          <p14:tracePt t="233613" x="7129463" y="4918075"/>
          <p14:tracePt t="233621" x="7180263" y="4905375"/>
          <p14:tracePt t="233629" x="7205663" y="4905375"/>
          <p14:tracePt t="233637" x="7292975" y="4905375"/>
          <p14:tracePt t="233646" x="7418388" y="4905375"/>
          <p14:tracePt t="233653" x="7505700" y="4905375"/>
          <p14:tracePt t="233661" x="7554913" y="4905375"/>
          <p14:tracePt t="233670" x="7567613" y="4905375"/>
          <p14:tracePt t="233677" x="7580313" y="4905375"/>
          <p14:tracePt t="233686" x="7593013" y="4905375"/>
          <p14:tracePt t="236013" x="7580313" y="4905375"/>
          <p14:tracePt t="236023" x="7454900" y="4905375"/>
          <p14:tracePt t="236029" x="7442200" y="4905375"/>
          <p14:tracePt t="236053" x="7429500" y="4905375"/>
          <p14:tracePt t="236062" x="7418388" y="4905375"/>
          <p14:tracePt t="236077" x="7392988" y="4868863"/>
          <p14:tracePt t="236086" x="7367588" y="4856163"/>
          <p14:tracePt t="236093" x="7254875" y="4730750"/>
          <p14:tracePt t="236101" x="7067550" y="4543425"/>
          <p14:tracePt t="236109" x="6629400" y="4205288"/>
          <p14:tracePt t="236117" x="6180138" y="3841750"/>
          <p14:tracePt t="236128" x="5729288" y="3503613"/>
          <p14:tracePt t="236133" x="5665788" y="3479800"/>
          <p14:tracePt t="236453" x="5716588" y="3454400"/>
          <p14:tracePt t="236460" x="5803900" y="3454400"/>
          <p14:tracePt t="236469" x="5854700" y="3429000"/>
          <p14:tracePt t="236477" x="5854700" y="3416300"/>
          <p14:tracePt t="236493" x="5854700" y="3403600"/>
          <p14:tracePt t="236509" x="5867400" y="3403600"/>
          <p14:tracePt t="236525" x="5878513" y="3390900"/>
          <p14:tracePt t="236533" x="5878513" y="3378200"/>
          <p14:tracePt t="236543" x="5878513" y="3367088"/>
          <p14:tracePt t="236549" x="5878513" y="3341688"/>
          <p14:tracePt t="236557" x="5842000" y="3316288"/>
          <p14:tracePt t="236565" x="5816600" y="3316288"/>
          <p14:tracePt t="236574" x="5803900" y="3316288"/>
          <p14:tracePt t="236581" x="5791200" y="3328988"/>
          <p14:tracePt t="236589" x="5778500" y="3328988"/>
          <p14:tracePt t="236597" x="5778500" y="3354388"/>
          <p14:tracePt t="236608" x="5778500" y="3367088"/>
          <p14:tracePt t="236613" x="5778500" y="3378200"/>
          <p14:tracePt t="236621" x="5778500" y="3403600"/>
          <p14:tracePt t="236629" x="5778500" y="3416300"/>
          <p14:tracePt t="236653" x="5767388" y="3416300"/>
          <p14:tracePt t="236661" x="5754688" y="3416300"/>
          <p14:tracePt t="236670" x="5741988" y="3416300"/>
          <p14:tracePt t="236781" x="5729288" y="3416300"/>
          <p14:tracePt t="236789" x="5716588" y="3416300"/>
          <p14:tracePt t="236797" x="5703888" y="3416300"/>
          <p14:tracePt t="236805" x="5691188" y="3416300"/>
          <p14:tracePt t="236981" x="5691188" y="3429000"/>
          <p14:tracePt t="236989" x="5678488" y="3429000"/>
          <p14:tracePt t="236998" x="5678488" y="3441700"/>
          <p14:tracePt t="237005" x="5665788" y="3441700"/>
          <p14:tracePt t="237024" x="5665788" y="3454400"/>
          <p14:tracePt t="237029" x="5654675" y="3479800"/>
          <p14:tracePt t="237037" x="5629275" y="3503613"/>
          <p14:tracePt t="237045" x="5616575" y="3503613"/>
          <p14:tracePt t="237053" x="5603875" y="3541713"/>
          <p14:tracePt t="237062" x="5591175" y="3567113"/>
          <p14:tracePt t="237070" x="5578475" y="3567113"/>
          <p14:tracePt t="237077" x="5554663" y="3590925"/>
          <p14:tracePt t="237086" x="5541963" y="3641725"/>
          <p14:tracePt t="237093" x="5541963" y="3654425"/>
          <p14:tracePt t="237101" x="5529263" y="3654425"/>
          <p14:tracePt t="237110" x="5503863" y="3703638"/>
          <p14:tracePt t="237117" x="5478463" y="3754438"/>
          <p14:tracePt t="237128" x="5454650" y="3803650"/>
          <p14:tracePt t="237133" x="5416550" y="3905250"/>
          <p14:tracePt t="237142" x="5403850" y="3992563"/>
          <p14:tracePt t="237148" x="5403850" y="4117975"/>
          <p14:tracePt t="237156" x="5403850" y="4205288"/>
          <p14:tracePt t="237165" x="5403850" y="4330700"/>
          <p14:tracePt t="237173" x="5403850" y="4418013"/>
          <p14:tracePt t="237181" x="5391150" y="4518025"/>
          <p14:tracePt t="237189" x="5391150" y="4643438"/>
          <p14:tracePt t="237196" x="5391150" y="4730750"/>
          <p14:tracePt t="237205" x="5391150" y="4779963"/>
          <p14:tracePt t="237213" x="5378450" y="4892675"/>
          <p14:tracePt t="237221" x="5378450" y="4981575"/>
          <p14:tracePt t="237232" x="5378450" y="5068888"/>
          <p14:tracePt t="237237" x="5378450" y="5194300"/>
          <p14:tracePt t="237245" x="5378450" y="5256213"/>
          <p14:tracePt t="237253" x="5378450" y="5305425"/>
          <p14:tracePt t="237261" x="5365750" y="5356225"/>
          <p14:tracePt t="237270" x="5353050" y="5381625"/>
          <p14:tracePt t="237277" x="5353050" y="5394325"/>
          <p14:tracePt t="237286" x="5341938" y="5394325"/>
          <p14:tracePt t="237309" x="5341938" y="5407025"/>
          <p14:tracePt t="237317" x="5329238" y="5418138"/>
          <p14:tracePt t="237325" x="5316538" y="5430838"/>
          <p14:tracePt t="237336" x="5303838" y="5430838"/>
          <p14:tracePt t="237341" x="5265738" y="5456238"/>
          <p14:tracePt t="237349" x="5241925" y="5468938"/>
          <p14:tracePt t="237357" x="5203825" y="5481638"/>
          <p14:tracePt t="237365" x="5165725" y="5494338"/>
          <p14:tracePt t="237373" x="5103813" y="5518150"/>
          <p14:tracePt t="237382" x="4991100" y="5518150"/>
          <p14:tracePt t="237389" x="4891088" y="5518150"/>
          <p14:tracePt t="237399" x="4691063" y="5518150"/>
          <p14:tracePt t="237405" x="4565650" y="5518150"/>
          <p14:tracePt t="237413" x="4452938" y="5518150"/>
          <p14:tracePt t="237421" x="4327525" y="5518150"/>
          <p14:tracePt t="237429" x="4214813" y="5518150"/>
          <p14:tracePt t="237438" x="4052888" y="5518150"/>
          <p14:tracePt t="237445" x="3965575" y="5518150"/>
          <p14:tracePt t="237453" x="3814763" y="5518150"/>
          <p14:tracePt t="237461" x="3727450" y="5518150"/>
          <p14:tracePt t="237469" x="3640138" y="5518150"/>
          <p14:tracePt t="237477" x="3527425" y="5556250"/>
          <p14:tracePt t="237485" x="3427413" y="5607050"/>
          <p14:tracePt t="237493" x="3376613" y="5619750"/>
          <p14:tracePt t="237502" x="3252788" y="5619750"/>
          <p14:tracePt t="237509" x="3065463" y="5630863"/>
          <p14:tracePt t="237517" x="2927350" y="5643563"/>
          <p14:tracePt t="237526" x="2740025" y="5707063"/>
          <p14:tracePt t="237533" x="2601913" y="5756275"/>
          <p14:tracePt t="237542" x="2451100" y="5781675"/>
          <p14:tracePt t="237549" x="2376488" y="5819775"/>
          <p14:tracePt t="237557" x="2314575" y="5819775"/>
          <p14:tracePt t="237565" x="2238375" y="5819775"/>
          <p14:tracePt t="237574" x="2227263" y="5819775"/>
          <p14:tracePt t="237581" x="2163763" y="5819775"/>
          <p14:tracePt t="237589" x="2101850" y="5807075"/>
          <p14:tracePt t="237597" x="2001838" y="5807075"/>
          <p14:tracePt t="237607" x="1963738" y="5794375"/>
          <p14:tracePt t="237613" x="1914525" y="5781675"/>
          <p14:tracePt t="237621" x="1814513" y="5732463"/>
          <p14:tracePt t="237629" x="1776413" y="5732463"/>
          <p14:tracePt t="237637" x="1751013" y="5732463"/>
          <p14:tracePt t="237646" x="1714500" y="5719763"/>
          <p14:tracePt t="237653" x="1701800" y="5719763"/>
          <p14:tracePt t="237661" x="1689100" y="5719763"/>
          <p14:tracePt t="237670" x="1676400" y="5707063"/>
          <p14:tracePt t="237677" x="1663700" y="5707063"/>
          <p14:tracePt t="237686" x="1651000" y="5707063"/>
          <p14:tracePt t="237726" x="1638300" y="5707063"/>
          <p14:tracePt t="237733" x="1563688" y="5643563"/>
          <p14:tracePt t="237742" x="1525588" y="5619750"/>
          <p14:tracePt t="237749" x="1489075" y="5594350"/>
          <p14:tracePt t="237757" x="1463675" y="5581650"/>
          <p14:tracePt t="237765" x="1463675" y="5556250"/>
          <p14:tracePt t="237774" x="1450975" y="5556250"/>
          <p14:tracePt t="237822" x="1450975" y="5543550"/>
          <p14:tracePt t="237829" x="1450975" y="5518150"/>
          <p14:tracePt t="237836" x="1476375" y="5494338"/>
          <p14:tracePt t="237845" x="1476375" y="5481638"/>
          <p14:tracePt t="237853" x="1476375" y="5468938"/>
          <p14:tracePt t="237861" x="1489075" y="5468938"/>
          <p14:tracePt t="237869" x="1501775" y="5456238"/>
          <p14:tracePt t="237878" x="1563688" y="5430838"/>
          <p14:tracePt t="237885" x="1651000" y="5394325"/>
          <p14:tracePt t="237893" x="1738313" y="5381625"/>
          <p14:tracePt t="237902" x="1876425" y="5381625"/>
          <p14:tracePt t="237909" x="1976438" y="5381625"/>
          <p14:tracePt t="237920" x="2189163" y="5381625"/>
          <p14:tracePt t="237925" x="2227263" y="5381625"/>
          <p14:tracePt t="237933" x="2376488" y="5381625"/>
          <p14:tracePt t="237942" x="2463800" y="5381625"/>
          <p14:tracePt t="237949" x="2563813" y="5381625"/>
          <p14:tracePt t="237957" x="2601913" y="5381625"/>
          <p14:tracePt t="237965" x="2614613" y="5381625"/>
          <p14:tracePt t="238029" x="2627313" y="5381625"/>
          <p14:tracePt t="238045" x="2640013" y="5381625"/>
          <p14:tracePt t="238062" x="2651125" y="5381625"/>
          <p14:tracePt t="238069" x="2663825" y="5381625"/>
          <p14:tracePt t="238086" x="2676525" y="5381625"/>
          <p14:tracePt t="238102" x="2689225" y="5368925"/>
          <p14:tracePt t="238118" x="2701925" y="5368925"/>
          <p14:tracePt t="238128" x="2714625" y="5368925"/>
          <p14:tracePt t="238133" x="2727325" y="5368925"/>
          <p14:tracePt t="238149" x="2752725" y="5368925"/>
          <p14:tracePt t="238157" x="2763838" y="5368925"/>
          <p14:tracePt t="238173" x="2776538" y="5368925"/>
          <p14:tracePt t="238182" x="2789238" y="5368925"/>
          <p14:tracePt t="238190" x="2801938" y="5368925"/>
          <p14:tracePt t="238205" x="2814638" y="5368925"/>
          <p14:tracePt t="238213" x="2827338" y="5368925"/>
          <p14:tracePt t="238232" x="2840038" y="5356225"/>
          <p14:tracePt t="238237" x="2863850" y="5343525"/>
          <p14:tracePt t="238246" x="2876550" y="5343525"/>
          <p14:tracePt t="238253" x="2914650" y="5343525"/>
          <p14:tracePt t="238261" x="2952750" y="5343525"/>
          <p14:tracePt t="238269" x="2976563" y="5343525"/>
          <p14:tracePt t="238277" x="3014663" y="5343525"/>
          <p14:tracePt t="238285" x="3076575" y="5343525"/>
          <p14:tracePt t="238295" x="3165475" y="5343525"/>
          <p14:tracePt t="238301" x="3201988" y="5343525"/>
          <p14:tracePt t="238310" x="3227388" y="5343525"/>
          <p14:tracePt t="238325" x="3240088" y="5343525"/>
          <p14:tracePt t="238389" x="3252788" y="5343525"/>
          <p14:tracePt t="238405" x="3276600" y="5343525"/>
          <p14:tracePt t="238413" x="3314700" y="5343525"/>
          <p14:tracePt t="238421" x="3340100" y="5343525"/>
          <p14:tracePt t="238429" x="3389313" y="5343525"/>
          <p14:tracePt t="238438" x="3478213" y="5343525"/>
          <p14:tracePt t="238445" x="3602038" y="5343525"/>
          <p14:tracePt t="238453" x="3689350" y="5343525"/>
          <p14:tracePt t="238461" x="3727450" y="5343525"/>
          <p14:tracePt t="238469" x="3778250" y="5343525"/>
          <p14:tracePt t="238477" x="3790950" y="5343525"/>
          <p14:tracePt t="238485" x="3814763" y="5343525"/>
          <p14:tracePt t="238582" x="3827463" y="5343525"/>
          <p14:tracePt t="238598" x="3840163" y="5343525"/>
          <p14:tracePt t="238606" x="3865563" y="5343525"/>
          <p14:tracePt t="238621" x="3902075" y="5330825"/>
          <p14:tracePt t="238637" x="3914775" y="5330825"/>
          <p14:tracePt t="238646" x="3940175" y="5330825"/>
          <p14:tracePt t="238653" x="3952875" y="5330825"/>
          <p14:tracePt t="238661" x="3965575" y="5330825"/>
          <p14:tracePt t="238670" x="3990975" y="5330825"/>
          <p14:tracePt t="238687" x="4002088" y="5330825"/>
          <p14:tracePt t="238901" x="4014788" y="5318125"/>
          <p14:tracePt t="238909" x="4127500" y="5305425"/>
          <p14:tracePt t="238919" x="4240213" y="5305425"/>
          <p14:tracePt t="238925" x="4327525" y="5305425"/>
          <p14:tracePt t="238933" x="4452938" y="5305425"/>
          <p14:tracePt t="238941" x="4652963" y="5343525"/>
          <p14:tracePt t="238949" x="4803775" y="5343525"/>
          <p14:tracePt t="238958" x="4991100" y="5394325"/>
          <p14:tracePt t="238965" x="5141913" y="5394325"/>
          <p14:tracePt t="238973" x="5265738" y="5394325"/>
          <p14:tracePt t="238983" x="5378450" y="5394325"/>
          <p14:tracePt t="238990" x="5441950" y="5394325"/>
          <p14:tracePt t="238997" x="5465763" y="5394325"/>
          <p14:tracePt t="239005" x="5478463" y="5394325"/>
          <p14:tracePt t="239326" x="5478463" y="5407025"/>
          <p14:tracePt t="239335" x="5465763" y="5418138"/>
          <p14:tracePt t="239365" x="5454650" y="5418138"/>
          <p14:tracePt t="239374" x="5441950" y="5418138"/>
          <p14:tracePt t="239381" x="5429250" y="5418138"/>
          <p14:tracePt t="239389" x="5416550" y="5418138"/>
          <p14:tracePt t="239399" x="5403850" y="5418138"/>
          <p14:tracePt t="239406" x="5391150" y="5418138"/>
          <p14:tracePt t="239413" x="5378450" y="5418138"/>
          <p14:tracePt t="239421" x="5365750" y="5407025"/>
          <p14:tracePt t="239526" x="5378450" y="5407025"/>
          <p14:tracePt t="239542" x="5391150" y="5394325"/>
          <p14:tracePt t="239549" x="5403850" y="5394325"/>
          <p14:tracePt t="239557" x="5441950" y="5394325"/>
          <p14:tracePt t="239566" x="5465763" y="5394325"/>
          <p14:tracePt t="239573" x="5491163" y="5394325"/>
          <p14:tracePt t="239581" x="5503863" y="5394325"/>
          <p14:tracePt t="239589" x="5516563" y="5394325"/>
          <p14:tracePt t="239687" x="5529263" y="5394325"/>
          <p14:tracePt t="239712" x="5541963" y="5381625"/>
          <p14:tracePt t="239717" x="5554663" y="5381625"/>
          <p14:tracePt t="239726" x="5565775" y="5381625"/>
          <p14:tracePt t="239885" x="5554663" y="5381625"/>
          <p14:tracePt t="239892" x="5541963" y="5381625"/>
          <p14:tracePt t="239900" x="5441950" y="5368925"/>
          <p14:tracePt t="239908" x="5403850" y="5368925"/>
          <p14:tracePt t="239917" x="5365750" y="5356225"/>
          <p14:tracePt t="239924" x="5341938" y="5356225"/>
          <p14:tracePt t="239940" x="5329238" y="5356225"/>
          <p14:tracePt t="239948" x="5291138" y="5330825"/>
          <p14:tracePt t="239966" x="5278438" y="5330825"/>
          <p14:tracePt t="240029" x="5265738" y="5330825"/>
          <p14:tracePt t="240045" x="5153025" y="5343525"/>
          <p14:tracePt t="240053" x="5141913" y="5381625"/>
          <p14:tracePt t="240061" x="5091113" y="5407025"/>
          <p14:tracePt t="240069" x="5016500" y="5456238"/>
          <p14:tracePt t="240077" x="4978400" y="5494338"/>
          <p14:tracePt t="240086" x="4978400" y="5507038"/>
          <p14:tracePt t="240093" x="4916488" y="5518150"/>
          <p14:tracePt t="240102" x="4878388" y="5543550"/>
          <p14:tracePt t="240109" x="4852988" y="5568950"/>
          <p14:tracePt t="240117" x="4852988" y="5594350"/>
          <p14:tracePt t="240128" x="4840288" y="5607050"/>
          <p14:tracePt t="240149" x="4891088" y="5607050"/>
          <p14:tracePt t="240157" x="4940300" y="5643563"/>
          <p14:tracePt t="240166" x="4953000" y="5643563"/>
          <p14:tracePt t="240213" x="4940300" y="5656263"/>
          <p14:tracePt t="240221" x="4865688" y="5643563"/>
          <p14:tracePt t="240232" x="4852988" y="5643563"/>
          <p14:tracePt t="240237" x="4765675" y="5630863"/>
          <p14:tracePt t="240245" x="4716463" y="5630863"/>
          <p14:tracePt t="240253" x="4665663" y="5619750"/>
          <p14:tracePt t="240261" x="4640263" y="5607050"/>
          <p14:tracePt t="240269" x="4578350" y="5607050"/>
          <p14:tracePt t="240277" x="4552950" y="5594350"/>
          <p14:tracePt t="240285" x="4503738" y="5581650"/>
          <p14:tracePt t="240295" x="4403725" y="5556250"/>
          <p14:tracePt t="240301" x="4352925" y="5530850"/>
          <p14:tracePt t="240309" x="4278313" y="5481638"/>
          <p14:tracePt t="240317" x="4178300" y="5418138"/>
          <p14:tracePt t="240326" x="4114800" y="5394325"/>
          <p14:tracePt t="240333" x="4014788" y="5356225"/>
          <p14:tracePt t="240343" x="3902075" y="5268913"/>
          <p14:tracePt t="240349" x="3802063" y="5205413"/>
          <p14:tracePt t="240357" x="3727450" y="5130800"/>
          <p14:tracePt t="240365" x="3652838" y="5081588"/>
          <p14:tracePt t="240374" x="3614738" y="5056188"/>
          <p14:tracePt t="240381" x="3540125" y="4992688"/>
          <p14:tracePt t="240389" x="3502025" y="4918075"/>
          <p14:tracePt t="240398" x="3452813" y="4856163"/>
          <p14:tracePt t="240406" x="3414713" y="4843463"/>
          <p14:tracePt t="240422" x="3402013" y="4843463"/>
          <p14:tracePt t="240429" x="3402013" y="4830763"/>
          <p14:tracePt t="240438" x="3389313" y="4818063"/>
          <p14:tracePt t="240445" x="3376613" y="4792663"/>
          <p14:tracePt t="240453" x="3376613" y="4779963"/>
          <p14:tracePt t="240461" x="3365500" y="4743450"/>
          <p14:tracePt t="240469" x="3365500" y="4730750"/>
          <p14:tracePt t="240477" x="3365500" y="4718050"/>
          <p14:tracePt t="240493" x="3352800" y="4705350"/>
          <p14:tracePt t="240509" x="3340100" y="4692650"/>
          <p14:tracePt t="240518" x="3340100" y="4679950"/>
          <p14:tracePt t="240526" x="3340100" y="4667250"/>
          <p14:tracePt t="240557" x="3276600" y="4730750"/>
          <p14:tracePt t="240565" x="3276600" y="4792663"/>
          <p14:tracePt t="240573" x="3265488" y="4805363"/>
          <p14:tracePt t="240742" x="3240088" y="4805363"/>
          <p14:tracePt t="240749" x="3252788" y="4805363"/>
          <p14:tracePt t="240757" x="3252788" y="4818063"/>
          <p14:tracePt t="240765" x="3265488" y="4818063"/>
          <p14:tracePt t="240775" x="3265488" y="4830763"/>
          <p14:tracePt t="240789" x="3314700" y="4830763"/>
          <p14:tracePt t="240797" x="3240088" y="4805363"/>
          <p14:tracePt t="240805" x="3176588" y="4756150"/>
          <p14:tracePt t="240815" x="3127375" y="4705350"/>
          <p14:tracePt t="240821" x="3040063" y="4605338"/>
          <p14:tracePt t="240829" x="3014663" y="4579938"/>
          <p14:tracePt t="240837" x="2976563" y="4443413"/>
          <p14:tracePt t="240845" x="2889250" y="4292600"/>
          <p14:tracePt t="240854" x="2876550" y="4241800"/>
          <p14:tracePt t="240861" x="2863850" y="4192588"/>
          <p14:tracePt t="240869" x="2814638" y="4092575"/>
          <p14:tracePt t="240878" x="2801938" y="4054475"/>
          <p14:tracePt t="240887" x="2789238" y="3979863"/>
          <p14:tracePt t="240902" x="2752725" y="3779838"/>
          <p14:tracePt t="240909" x="2727325" y="3667125"/>
          <p14:tracePt t="240920" x="2676525" y="3529013"/>
          <p14:tracePt t="240925" x="2640013" y="3416300"/>
          <p14:tracePt t="240933" x="2576513" y="3278188"/>
          <p14:tracePt t="240941" x="2527300" y="3128963"/>
          <p14:tracePt t="240950" x="2514600" y="3103563"/>
          <p14:tracePt t="240957" x="2476500" y="3041650"/>
          <p14:tracePt t="240966" x="2476500" y="2952750"/>
          <p14:tracePt t="240973" x="2476500" y="2865438"/>
          <p14:tracePt t="240983" x="2476500" y="2778125"/>
          <p14:tracePt t="240989" x="2476500" y="2703513"/>
          <p14:tracePt t="240998" x="2476500" y="2640013"/>
          <p14:tracePt t="241005" x="2476500" y="2590800"/>
          <p14:tracePt t="241014" x="2489200" y="2552700"/>
          <p14:tracePt t="241024" x="2527300" y="2527300"/>
          <p14:tracePt t="241029" x="2551113" y="2490788"/>
          <p14:tracePt t="241037" x="2589213" y="2465388"/>
          <p14:tracePt t="241044" x="2627313" y="2439988"/>
          <p14:tracePt t="241053" x="2627313" y="2427288"/>
          <p14:tracePt t="241062" x="2640013" y="2414588"/>
          <p14:tracePt t="241069" x="2651125" y="2403475"/>
          <p14:tracePt t="241086" x="2651125" y="2390775"/>
          <p14:tracePt t="241093" x="2651125" y="2378075"/>
          <p14:tracePt t="241110" x="2663825" y="2378075"/>
          <p14:tracePt t="241253" x="2663825" y="2365375"/>
          <p14:tracePt t="241261" x="2640013" y="2327275"/>
          <p14:tracePt t="241269" x="2640013" y="2314575"/>
          <p14:tracePt t="241277" x="2627313" y="2314575"/>
          <p14:tracePt t="241286" x="2627313" y="2303463"/>
          <p14:tracePt t="241294" x="2614613" y="2290763"/>
          <p14:tracePt t="241309" x="2614613" y="2278063"/>
          <p14:tracePt t="241317" x="2601913" y="2278063"/>
          <p14:tracePt t="241398" x="2601913" y="2265363"/>
          <p14:tracePt t="241405" x="2589213" y="2252663"/>
          <p14:tracePt t="241414" x="2576513" y="2239963"/>
          <p14:tracePt t="241422" x="2563813" y="2227263"/>
          <p14:tracePt t="241429" x="2551113" y="2214563"/>
          <p14:tracePt t="241438" x="2551113" y="2201863"/>
          <p14:tracePt t="241453" x="2540000" y="2201863"/>
          <p14:tracePt t="241469" x="2540000" y="2190750"/>
          <p14:tracePt t="242029" x="2527300" y="2190750"/>
          <p14:tracePt t="242253" x="2514600" y="2190750"/>
          <p14:tracePt t="243614" x="2514600" y="2201863"/>
          <p14:tracePt t="243621" x="2563813" y="2252663"/>
          <p14:tracePt t="243629" x="2676525" y="2378075"/>
          <p14:tracePt t="243637" x="2801938" y="2478088"/>
          <p14:tracePt t="243646" x="2901950" y="2578100"/>
          <p14:tracePt t="243653" x="3014663" y="2652713"/>
          <p14:tracePt t="243662" x="3101975" y="2778125"/>
          <p14:tracePt t="243669" x="3201988" y="2878138"/>
          <p14:tracePt t="243679" x="3227388" y="2903538"/>
          <p14:tracePt t="243685" x="3252788" y="2928938"/>
          <p14:tracePt t="243694" x="3252788" y="2941638"/>
          <p14:tracePt t="243712" x="3265488" y="2952750"/>
          <p14:tracePt t="243717" x="3265488" y="2965450"/>
          <p14:tracePt t="243733" x="3276600" y="2978150"/>
          <p14:tracePt t="243741" x="3314700" y="3016250"/>
          <p14:tracePt t="243750" x="3376613" y="3078163"/>
          <p14:tracePt t="243757" x="3440113" y="3154363"/>
          <p14:tracePt t="243766" x="3514725" y="3190875"/>
          <p14:tracePt t="243773" x="3614738" y="3290888"/>
          <p14:tracePt t="243782" x="3702050" y="3390900"/>
          <p14:tracePt t="243789" x="3790950" y="3479800"/>
          <p14:tracePt t="243798" x="3902075" y="3590925"/>
          <p14:tracePt t="243805" x="3990975" y="3692525"/>
          <p14:tracePt t="243816" x="4090988" y="3779838"/>
          <p14:tracePt t="243821" x="4191000" y="3879850"/>
          <p14:tracePt t="243829" x="4327525" y="3992563"/>
          <p14:tracePt t="243837" x="4427538" y="4054475"/>
          <p14:tracePt t="243845" x="4591050" y="4129088"/>
          <p14:tracePt t="243854" x="4752975" y="4267200"/>
          <p14:tracePt t="243862" x="4840288" y="4354513"/>
          <p14:tracePt t="243869" x="4903788" y="4392613"/>
          <p14:tracePt t="243878" x="5040313" y="4505325"/>
          <p14:tracePt t="243885" x="5191125" y="4592638"/>
          <p14:tracePt t="243897" x="5291138" y="4656138"/>
          <p14:tracePt t="243904" x="5365750" y="4679950"/>
          <p14:tracePt t="243909" x="5416550" y="4718050"/>
          <p14:tracePt t="243919" x="5429250" y="4718050"/>
          <p14:tracePt t="243925" x="5441950" y="4718050"/>
          <p14:tracePt t="243965" x="5454650" y="4730750"/>
          <p14:tracePt t="243973" x="5454650" y="4743450"/>
          <p14:tracePt t="243983" x="5454650" y="4756150"/>
          <p14:tracePt t="243989" x="5478463" y="4768850"/>
          <p14:tracePt t="243997" x="5491163" y="4779963"/>
          <p14:tracePt t="244005" x="5491163" y="4792663"/>
          <p14:tracePt t="244025" x="5503863" y="4792663"/>
          <p14:tracePt t="244029" x="5503863" y="4805363"/>
          <p14:tracePt t="244045" x="5503863" y="4818063"/>
          <p14:tracePt t="244052" x="5516563" y="4818063"/>
          <p14:tracePt t="244061" x="5516563" y="4830763"/>
          <p14:tracePt t="244078" x="5529263" y="4830763"/>
          <p14:tracePt t="244086" x="5529263" y="4843463"/>
          <p14:tracePt t="244093" x="5529263" y="4856163"/>
          <p14:tracePt t="244101" x="5529263" y="4868863"/>
          <p14:tracePt t="244109" x="5529263" y="4892675"/>
          <p14:tracePt t="244117" x="5541963" y="4892675"/>
          <p14:tracePt t="244166" x="5541963" y="4905375"/>
          <p14:tracePt t="244205" x="5541963" y="4918075"/>
          <p14:tracePt t="244941" x="5554663" y="4918075"/>
          <p14:tracePt t="244949" x="5591175" y="4930775"/>
          <p14:tracePt t="244957" x="5691188" y="4930775"/>
          <p14:tracePt t="244965" x="5754688" y="4930775"/>
          <p14:tracePt t="244973" x="5867400" y="4943475"/>
          <p14:tracePt t="244982" x="5991225" y="4943475"/>
          <p14:tracePt t="244990" x="6142038" y="4968875"/>
          <p14:tracePt t="244998" x="6291263" y="4992688"/>
          <p14:tracePt t="245005" x="6429375" y="5018088"/>
          <p14:tracePt t="245014" x="6542088" y="5043488"/>
          <p14:tracePt t="245024" x="6629400" y="5068888"/>
          <p14:tracePt t="245029" x="6654800" y="5068888"/>
          <p14:tracePt t="245037" x="6680200" y="5068888"/>
          <p14:tracePt t="245045" x="6692900" y="5068888"/>
          <p14:tracePt t="245053" x="6704013" y="5068888"/>
          <p14:tracePt t="245093" x="6716713" y="5068888"/>
          <p14:tracePt t="245109" x="6729413" y="5068888"/>
          <p14:tracePt t="245117" x="6742113" y="5068888"/>
          <p14:tracePt t="245141" x="6742113" y="5056188"/>
          <p14:tracePt t="245157" x="6754813" y="5056188"/>
          <p14:tracePt t="245165" x="6767513" y="5056188"/>
          <p14:tracePt t="245181" x="6767513" y="5043488"/>
          <p14:tracePt t="245197" x="6780213" y="5043488"/>
          <p14:tracePt t="245637" x="6704013" y="5043488"/>
          <p14:tracePt t="245646" x="6680200" y="5043488"/>
          <p14:tracePt t="245653" x="6604000" y="5043488"/>
          <p14:tracePt t="245661" x="6492875" y="5043488"/>
          <p14:tracePt t="245669" x="6329363" y="5043488"/>
          <p14:tracePt t="245677" x="6116638" y="5043488"/>
          <p14:tracePt t="245685" x="5991225" y="5043488"/>
          <p14:tracePt t="245693" x="5791200" y="5043488"/>
          <p14:tracePt t="245701" x="5703888" y="5043488"/>
          <p14:tracePt t="245712" x="5654675" y="5043488"/>
          <p14:tracePt t="245727" x="5641975" y="5043488"/>
          <p14:tracePt t="245741" x="5641975" y="5030788"/>
          <p14:tracePt t="245797" x="5616575" y="5030788"/>
          <p14:tracePt t="245805" x="5591175" y="5018088"/>
          <p14:tracePt t="245815" x="5565775" y="5005388"/>
          <p14:tracePt t="245829" x="5541963" y="5005388"/>
          <p14:tracePt t="245838" x="5529263" y="4992688"/>
          <p14:tracePt t="245854" x="5516563" y="4992688"/>
          <p14:tracePt t="245861" x="5478463" y="4992688"/>
          <p14:tracePt t="245869" x="5454650" y="4992688"/>
          <p14:tracePt t="245878" x="5429250" y="4992688"/>
          <p14:tracePt t="245885" x="5403850" y="4992688"/>
          <p14:tracePt t="245893" x="5341938" y="4981575"/>
          <p14:tracePt t="245903" x="5329238" y="4981575"/>
          <p14:tracePt t="245920" x="5316538" y="4968875"/>
          <p14:tracePt t="245925" x="5303838" y="4968875"/>
          <p14:tracePt t="245934" x="5291138" y="4968875"/>
          <p14:tracePt t="247102" x="5278438" y="4956175"/>
          <p14:tracePt t="247109" x="5203825" y="4843463"/>
          <p14:tracePt t="247117" x="5153025" y="4792663"/>
          <p14:tracePt t="247128" x="5053013" y="4692650"/>
          <p14:tracePt t="247133" x="4953000" y="4592638"/>
          <p14:tracePt t="247141" x="4816475" y="4454525"/>
          <p14:tracePt t="247149" x="4678363" y="4305300"/>
          <p14:tracePt t="247157" x="4552950" y="4205288"/>
          <p14:tracePt t="247166" x="4440238" y="4092575"/>
          <p14:tracePt t="247175" x="4340225" y="3992563"/>
          <p14:tracePt t="247181" x="4265613" y="3929063"/>
          <p14:tracePt t="247190" x="4203700" y="3867150"/>
          <p14:tracePt t="247197" x="4127500" y="3803650"/>
          <p14:tracePt t="247205" x="4040188" y="3703638"/>
          <p14:tracePt t="247213" x="3965575" y="3641725"/>
          <p14:tracePt t="247221" x="3927475" y="3629025"/>
          <p14:tracePt t="247232" x="3840163" y="3567113"/>
          <p14:tracePt t="247237" x="3740150" y="3479800"/>
          <p14:tracePt t="247246" x="3702050" y="3403600"/>
          <p14:tracePt t="247252" x="3627438" y="3367088"/>
          <p14:tracePt t="247261" x="3589338" y="3303588"/>
          <p14:tracePt t="247269" x="3527425" y="3254375"/>
          <p14:tracePt t="247277" x="3502025" y="3216275"/>
          <p14:tracePt t="247285" x="3465513" y="3178175"/>
          <p14:tracePt t="247296" x="3427413" y="3141663"/>
          <p14:tracePt t="247301" x="3352800" y="3078163"/>
          <p14:tracePt t="247309" x="3314700" y="3028950"/>
          <p14:tracePt t="247317" x="3252788" y="2978150"/>
          <p14:tracePt t="247326" x="3214688" y="2928938"/>
          <p14:tracePt t="247333" x="3165475" y="2865438"/>
          <p14:tracePt t="247343" x="3127375" y="2816225"/>
          <p14:tracePt t="247349" x="3076575" y="2752725"/>
          <p14:tracePt t="247357" x="3027363" y="2703513"/>
          <p14:tracePt t="247365" x="3014663" y="2703513"/>
          <p14:tracePt t="247373" x="2976563" y="2678113"/>
          <p14:tracePt t="247382" x="2963863" y="2640013"/>
          <p14:tracePt t="247390" x="2963863" y="2616200"/>
          <p14:tracePt t="247398" x="2952750" y="2616200"/>
          <p14:tracePt t="247413" x="2940050" y="2603500"/>
          <p14:tracePt t="247423" x="2940050" y="2578100"/>
          <p14:tracePt t="247438" x="2927350" y="2540000"/>
          <p14:tracePt t="247462" x="2914650" y="2527300"/>
          <p14:tracePt t="247469" x="2889250" y="2465388"/>
          <p14:tracePt t="247493" x="2889250" y="2452688"/>
          <p14:tracePt t="247503" x="2876550" y="2452688"/>
          <p14:tracePt t="247509" x="2876550" y="2427288"/>
          <p14:tracePt t="247533" x="2876550" y="2414588"/>
          <p14:tracePt t="247629" x="2876550" y="2403475"/>
          <p14:tracePt t="247637" x="2876550" y="2390775"/>
          <p14:tracePt t="247646" x="2876550" y="2378075"/>
          <p14:tracePt t="247669" x="2876550" y="2365375"/>
          <p14:tracePt t="247677" x="2876550" y="2352675"/>
          <p14:tracePt t="247685" x="2876550" y="2339975"/>
          <p14:tracePt t="247693" x="2876550" y="2327275"/>
          <p14:tracePt t="247701" x="2876550" y="2314575"/>
          <p14:tracePt t="247711" x="2876550" y="2303463"/>
          <p14:tracePt t="247725" x="2876550" y="2290763"/>
          <p14:tracePt t="247732" x="2876550" y="2278063"/>
          <p14:tracePt t="247766" x="2876550" y="2265363"/>
          <p14:tracePt t="247789" x="2876550" y="2252663"/>
          <p14:tracePt t="247805" x="2876550" y="2239963"/>
          <p14:tracePt t="248557" x="2876550" y="2252663"/>
          <p14:tracePt t="248581" x="2889250" y="2265363"/>
          <p14:tracePt t="248589" x="2901950" y="2265363"/>
          <p14:tracePt t="248608" x="2927350" y="2303463"/>
          <p14:tracePt t="248614" x="2940050" y="2327275"/>
          <p14:tracePt t="248621" x="2952750" y="2327275"/>
          <p14:tracePt t="248637" x="2952750" y="2339975"/>
          <p14:tracePt t="248653" x="2963863" y="2352675"/>
          <p14:tracePt t="248661" x="2976563" y="2352675"/>
          <p14:tracePt t="248670" x="3001963" y="2390775"/>
          <p14:tracePt t="248677" x="3014663" y="2414588"/>
          <p14:tracePt t="248701" x="3027363" y="2427288"/>
          <p14:tracePt t="248710" x="3040063" y="2439988"/>
          <p14:tracePt t="248717" x="3052763" y="2452688"/>
          <p14:tracePt t="248725" x="3052763" y="2465388"/>
          <p14:tracePt t="248733" x="3076575" y="2490788"/>
          <p14:tracePt t="248741" x="3101975" y="2527300"/>
          <p14:tracePt t="248750" x="3114675" y="2540000"/>
          <p14:tracePt t="248758" x="3127375" y="2552700"/>
          <p14:tracePt t="248765" x="3152775" y="2565400"/>
          <p14:tracePt t="248774" x="3165475" y="2578100"/>
          <p14:tracePt t="248781" x="3176588" y="2590800"/>
          <p14:tracePt t="248789" x="3214688" y="2652713"/>
          <p14:tracePt t="248797" x="3240088" y="2678113"/>
          <p14:tracePt t="248805" x="3265488" y="2703513"/>
          <p14:tracePt t="248816" x="3302000" y="2752725"/>
          <p14:tracePt t="248821" x="3376613" y="2878138"/>
          <p14:tracePt t="248829" x="3414713" y="2952750"/>
          <p14:tracePt t="248837" x="3527425" y="3090863"/>
          <p14:tracePt t="248846" x="3602038" y="3190875"/>
          <p14:tracePt t="248853" x="3665538" y="3278188"/>
          <p14:tracePt t="248862" x="3814763" y="3429000"/>
          <p14:tracePt t="248869" x="3914775" y="3629025"/>
          <p14:tracePt t="248878" x="4027488" y="3767138"/>
          <p14:tracePt t="248885" x="4152900" y="3905250"/>
          <p14:tracePt t="248895" x="4240213" y="4005263"/>
          <p14:tracePt t="248901" x="4352925" y="4129088"/>
          <p14:tracePt t="248909" x="4427538" y="4241800"/>
          <p14:tracePt t="248920" x="4540250" y="4379913"/>
          <p14:tracePt t="248925" x="4616450" y="4479925"/>
          <p14:tracePt t="248933" x="4703763" y="4554538"/>
          <p14:tracePt t="248941" x="4778375" y="4643438"/>
          <p14:tracePt t="248949" x="4803775" y="4656138"/>
          <p14:tracePt t="248957" x="4840288" y="4718050"/>
          <p14:tracePt t="248966" x="4891088" y="4756150"/>
          <p14:tracePt t="248973" x="4929188" y="4779963"/>
          <p14:tracePt t="248982" x="4940300" y="4805363"/>
          <p14:tracePt t="248989" x="4965700" y="4818063"/>
          <p14:tracePt t="248997" x="4978400" y="4818063"/>
          <p14:tracePt t="249006" x="4991100" y="4830763"/>
          <p14:tracePt t="249013" x="5003800" y="4843463"/>
          <p14:tracePt t="249024" x="5029200" y="4856163"/>
          <p14:tracePt t="249037" x="5053013" y="4879975"/>
          <p14:tracePt t="249044" x="5078413" y="4930775"/>
          <p14:tracePt t="249053" x="5103813" y="4968875"/>
          <p14:tracePt t="249061" x="5129213" y="4968875"/>
          <p14:tracePt t="249069" x="5165725" y="5018088"/>
          <p14:tracePt t="249077" x="5191125" y="5043488"/>
          <p14:tracePt t="249087" x="5203825" y="5068888"/>
          <p14:tracePt t="249093" x="5229225" y="5092700"/>
          <p14:tracePt t="249101" x="5253038" y="5105400"/>
          <p14:tracePt t="249109" x="5303838" y="5156200"/>
          <p14:tracePt t="249117" x="5329238" y="5168900"/>
          <p14:tracePt t="249133" x="5365750" y="5181600"/>
          <p14:tracePt t="249141" x="5365750" y="5194300"/>
          <p14:tracePt t="249149" x="5378450" y="5194300"/>
          <p14:tracePt t="249157" x="5378450" y="5205413"/>
          <p14:tracePt t="249166" x="5391150" y="5205413"/>
          <p14:tracePt t="249173" x="5391150" y="5218113"/>
          <p14:tracePt t="249181" x="5403850" y="5218113"/>
          <p14:tracePt t="249197" x="5416550" y="5218113"/>
          <p14:tracePt t="249205" x="5429250" y="5218113"/>
          <p14:tracePt t="249213" x="5429250" y="5230813"/>
          <p14:tracePt t="249221" x="5465763" y="5243513"/>
          <p14:tracePt t="249233" x="5478463" y="5243513"/>
          <p14:tracePt t="249237" x="5478463" y="5256213"/>
          <p14:tracePt t="249246" x="5541963" y="5256213"/>
          <p14:tracePt t="249253" x="5616575" y="5294313"/>
          <p14:tracePt t="249261" x="5678488" y="5305425"/>
          <p14:tracePt t="249269" x="5741988" y="5330825"/>
          <p14:tracePt t="249277" x="5754688" y="5330825"/>
          <p14:tracePt t="249285" x="5778500" y="5330825"/>
          <p14:tracePt t="249295" x="5829300" y="5343525"/>
          <p14:tracePt t="249301" x="5878513" y="5343525"/>
          <p14:tracePt t="249310" x="5891213" y="5343525"/>
          <p14:tracePt t="249317" x="5903913" y="5343525"/>
          <p14:tracePt t="249326" x="5916613" y="5343525"/>
          <p14:tracePt t="249336" x="5942013" y="5343525"/>
          <p14:tracePt t="249342" x="5954713" y="5343525"/>
          <p14:tracePt t="249349" x="5967413" y="5343525"/>
          <p14:tracePt t="249358" x="5978525" y="5343525"/>
          <p14:tracePt t="249389" x="5991225" y="5343525"/>
          <p14:tracePt t="249413" x="5991225" y="5330825"/>
          <p14:tracePt t="249438" x="5991225" y="5318125"/>
          <p14:tracePt t="249445" x="6003925" y="5318125"/>
          <p14:tracePt t="249453" x="6003925" y="5305425"/>
          <p14:tracePt t="249485" x="6003925" y="5294313"/>
          <p14:tracePt t="249503" x="6003925" y="5281613"/>
          <p14:tracePt t="249517" x="5991225" y="5268913"/>
          <p14:tracePt t="249534" x="5991225" y="5256213"/>
          <p14:tracePt t="249549" x="5991225" y="5243513"/>
          <p14:tracePt t="249582" x="5991225" y="5230813"/>
          <p14:tracePt t="249742" x="6003925" y="5230813"/>
          <p14:tracePt t="249797" x="6016625" y="5230813"/>
          <p14:tracePt t="249805" x="6029325" y="5230813"/>
          <p14:tracePt t="249815" x="6029325" y="5218113"/>
          <p14:tracePt t="249829" x="6042025" y="5205413"/>
          <p14:tracePt t="249837" x="6067425" y="5205413"/>
          <p14:tracePt t="249845" x="6078538" y="5194300"/>
          <p14:tracePt t="249861" x="6091238" y="5194300"/>
          <p14:tracePt t="249869" x="6103938" y="5194300"/>
          <p14:tracePt t="249878" x="6129338" y="5181600"/>
          <p14:tracePt t="249902" x="6203950" y="5181600"/>
          <p14:tracePt t="249909" x="6229350" y="5181600"/>
          <p14:tracePt t="249920" x="6242050" y="5181600"/>
          <p14:tracePt t="249925" x="6291263" y="5181600"/>
          <p14:tracePt t="249933" x="6342063" y="5181600"/>
          <p14:tracePt t="249941" x="6380163" y="5181600"/>
          <p14:tracePt t="249949" x="6391275" y="5181600"/>
          <p14:tracePt t="249957" x="6429375" y="5181600"/>
          <p14:tracePt t="249965" x="6454775" y="5181600"/>
          <p14:tracePt t="249973" x="6480175" y="5181600"/>
          <p14:tracePt t="249989" x="6492875" y="5181600"/>
          <p14:tracePt t="249997" x="6516688" y="5181600"/>
          <p14:tracePt t="250008" x="6542088" y="5156200"/>
          <p14:tracePt t="250013" x="6567488" y="5156200"/>
          <p14:tracePt t="250029" x="6580188" y="5156200"/>
          <p14:tracePt t="250045" x="6592888" y="5156200"/>
          <p14:tracePt t="250053" x="6604000" y="5143500"/>
          <p14:tracePt t="250061" x="6604000" y="5130800"/>
          <p14:tracePt t="250070" x="6616700" y="5130800"/>
          <p14:tracePt t="250077" x="6616700" y="5118100"/>
          <p14:tracePt t="250093" x="6629400" y="5118100"/>
          <p14:tracePt t="250109" x="6642100" y="5118100"/>
          <p14:tracePt t="250117" x="6642100" y="5105400"/>
          <p14:tracePt t="250128" x="6642100" y="5092700"/>
          <p14:tracePt t="250150" x="6642100" y="5081588"/>
          <p14:tracePt t="250173" x="6654800" y="5068888"/>
          <p14:tracePt t="250182" x="6667500" y="5056188"/>
          <p14:tracePt t="250190" x="6680200" y="5056188"/>
          <p14:tracePt t="250197" x="6692900" y="5043488"/>
          <p14:tracePt t="250215" x="6704013" y="5043488"/>
          <p14:tracePt t="250221" x="6704013" y="5030788"/>
          <p14:tracePt t="250232" x="6716713" y="5030788"/>
          <p14:tracePt t="250237" x="6716713" y="5018088"/>
          <p14:tracePt t="250253" x="6729413" y="5005388"/>
          <p14:tracePt t="250261" x="6742113" y="5005388"/>
          <p14:tracePt t="250277" x="6742113" y="4992688"/>
          <p14:tracePt t="250295" x="6754813" y="4992688"/>
          <p14:tracePt t="251757" x="6754813" y="4981575"/>
          <p14:tracePt t="251765" x="6716713" y="4968875"/>
          <p14:tracePt t="251773" x="6680200" y="4956175"/>
          <p14:tracePt t="251781" x="6580188" y="4918075"/>
          <p14:tracePt t="251789" x="6492875" y="4879975"/>
          <p14:tracePt t="251797" x="6416675" y="4856163"/>
          <p14:tracePt t="251805" x="6342063" y="4830763"/>
          <p14:tracePt t="251816" x="6242050" y="4756150"/>
          <p14:tracePt t="251821" x="6180138" y="4730750"/>
          <p14:tracePt t="251829" x="6116638" y="4705350"/>
          <p14:tracePt t="251837" x="6091238" y="4667250"/>
          <p14:tracePt t="251845" x="6042025" y="4643438"/>
          <p14:tracePt t="251854" x="5967413" y="4579938"/>
          <p14:tracePt t="251861" x="5891213" y="4505325"/>
          <p14:tracePt t="251869" x="5791200" y="4454525"/>
          <p14:tracePt t="251878" x="5703888" y="4392613"/>
          <p14:tracePt t="251885" x="5565775" y="4305300"/>
          <p14:tracePt t="251893" x="5403850" y="4217988"/>
          <p14:tracePt t="251902" x="5241925" y="4092575"/>
          <p14:tracePt t="251909" x="5065713" y="4017963"/>
          <p14:tracePt t="251920" x="4891088" y="3929063"/>
          <p14:tracePt t="251925" x="4727575" y="3829050"/>
          <p14:tracePt t="251933" x="4578350" y="3716338"/>
          <p14:tracePt t="251941" x="4391025" y="3616325"/>
          <p14:tracePt t="251949" x="4240213" y="3529013"/>
          <p14:tracePt t="251958" x="4103688" y="3429000"/>
          <p14:tracePt t="251966" x="4002088" y="3328988"/>
          <p14:tracePt t="251973" x="3878263" y="3254375"/>
          <p14:tracePt t="251982" x="3840163" y="3228975"/>
          <p14:tracePt t="251989" x="3752850" y="3165475"/>
          <p14:tracePt t="251997" x="3678238" y="3116263"/>
          <p14:tracePt t="252006" x="3627438" y="3054350"/>
          <p14:tracePt t="252013" x="3602038" y="3041650"/>
          <p14:tracePt t="252025" x="3527425" y="2978150"/>
          <p14:tracePt t="252030" x="3465513" y="2903538"/>
          <p14:tracePt t="252037" x="3440113" y="2878138"/>
          <p14:tracePt t="252045" x="3376613" y="2816225"/>
          <p14:tracePt t="252053" x="3340100" y="2803525"/>
          <p14:tracePt t="252061" x="3327400" y="2803525"/>
          <p14:tracePt t="252069" x="3302000" y="2790825"/>
          <p14:tracePt t="252077" x="3265488" y="2765425"/>
          <p14:tracePt t="252086" x="3252788" y="2752725"/>
          <p14:tracePt t="252093" x="3252788" y="2740025"/>
          <p14:tracePt t="252117" x="3240088" y="2728913"/>
          <p14:tracePt t="252133" x="3240088" y="2716213"/>
          <p14:tracePt t="252141" x="3227388" y="2703513"/>
          <p14:tracePt t="252157" x="3214688" y="2690813"/>
          <p14:tracePt t="252166" x="3214688" y="2665413"/>
          <p14:tracePt t="252173" x="3176588" y="2627313"/>
          <p14:tracePt t="252181" x="3140075" y="2590800"/>
          <p14:tracePt t="252191" x="3089275" y="2516188"/>
          <p14:tracePt t="252197" x="3040063" y="2465388"/>
          <p14:tracePt t="252205" x="2976563" y="2390775"/>
          <p14:tracePt t="252213" x="2876550" y="2290763"/>
          <p14:tracePt t="252221" x="2852738" y="2252663"/>
          <p14:tracePt t="252232" x="2789238" y="2190750"/>
          <p14:tracePt t="252237" x="2752725" y="2152650"/>
          <p14:tracePt t="252246" x="2727325" y="2127250"/>
          <p14:tracePt t="252253" x="2663825" y="2065338"/>
          <p14:tracePt t="252262" x="2640013" y="2039938"/>
          <p14:tracePt t="252269" x="2601913" y="2001838"/>
          <p14:tracePt t="252278" x="2563813" y="1978025"/>
          <p14:tracePt t="252285" x="2540000" y="1952625"/>
          <p14:tracePt t="252295" x="2501900" y="1914525"/>
          <p14:tracePt t="252301" x="2476500" y="1901825"/>
          <p14:tracePt t="252326" x="2476500" y="1889125"/>
          <p14:tracePt t="252509" x="2476500" y="1901825"/>
          <p14:tracePt t="252517" x="2514600" y="1952625"/>
          <p14:tracePt t="252525" x="2601913" y="2052638"/>
          <p14:tracePt t="252533" x="2676525" y="2139950"/>
          <p14:tracePt t="252542" x="2801938" y="2290763"/>
          <p14:tracePt t="252549" x="2863850" y="2339975"/>
          <p14:tracePt t="252558" x="2963863" y="2439988"/>
          <p14:tracePt t="252566" x="3101975" y="2552700"/>
          <p14:tracePt t="252574" x="3240088" y="2690813"/>
          <p14:tracePt t="252581" x="3302000" y="2765425"/>
          <p14:tracePt t="252591" x="3389313" y="2865438"/>
          <p14:tracePt t="252597" x="3440113" y="2916238"/>
          <p14:tracePt t="252608" x="3527425" y="3016250"/>
          <p14:tracePt t="252613" x="3589338" y="3078163"/>
          <p14:tracePt t="252621" x="3665538" y="3141663"/>
          <p14:tracePt t="252629" x="3702050" y="3190875"/>
          <p14:tracePt t="252637" x="3752850" y="3267075"/>
          <p14:tracePt t="252646" x="3778250" y="3341688"/>
          <p14:tracePt t="252653" x="3840163" y="3416300"/>
          <p14:tracePt t="252661" x="3890963" y="3467100"/>
          <p14:tracePt t="252670" x="3990975" y="3567113"/>
          <p14:tracePt t="252677" x="4052888" y="3616325"/>
          <p14:tracePt t="252687" x="4127500" y="3692525"/>
          <p14:tracePt t="252693" x="4165600" y="3729038"/>
          <p14:tracePt t="252702" x="4227513" y="3792538"/>
          <p14:tracePt t="252710" x="4278313" y="3854450"/>
          <p14:tracePt t="252717" x="4340225" y="3892550"/>
          <p14:tracePt t="252725" x="4416425" y="3954463"/>
          <p14:tracePt t="252733" x="4427538" y="3979863"/>
          <p14:tracePt t="252741" x="4465638" y="4005263"/>
          <p14:tracePt t="252750" x="4478338" y="4005263"/>
          <p14:tracePt t="252758" x="4491038" y="4005263"/>
          <p14:tracePt t="252766" x="4503738" y="4017963"/>
          <p14:tracePt t="252774" x="4516438" y="4029075"/>
          <p14:tracePt t="252781" x="4540250" y="4041775"/>
          <p14:tracePt t="252799" x="4565650" y="4079875"/>
          <p14:tracePt t="252805" x="4603750" y="4117975"/>
          <p14:tracePt t="252816" x="4640263" y="4167188"/>
          <p14:tracePt t="252821" x="4716463" y="4230688"/>
          <p14:tracePt t="252829" x="4752975" y="4254500"/>
          <p14:tracePt t="252837" x="4803775" y="4318000"/>
          <p14:tracePt t="252846" x="4865688" y="4367213"/>
          <p14:tracePt t="252854" x="4891088" y="4379913"/>
          <p14:tracePt t="252862" x="4978400" y="4443413"/>
          <p14:tracePt t="252869" x="5053013" y="4505325"/>
          <p14:tracePt t="252878" x="5103813" y="4530725"/>
          <p14:tracePt t="252885" x="5165725" y="4567238"/>
          <p14:tracePt t="252893" x="5203825" y="4618038"/>
          <p14:tracePt t="252903" x="5265738" y="4679950"/>
          <p14:tracePt t="252909" x="5278438" y="4705350"/>
          <p14:tracePt t="252919" x="5316538" y="4730750"/>
          <p14:tracePt t="252925" x="5329238" y="4756150"/>
          <p14:tracePt t="252965" x="5341938" y="4756150"/>
          <p14:tracePt t="252982" x="5341938" y="4768850"/>
          <p14:tracePt t="252989" x="5341938" y="4779963"/>
          <p14:tracePt t="253005" x="5341938" y="4792663"/>
          <p14:tracePt t="253014" x="5341938" y="4805363"/>
          <p14:tracePt t="253030" x="5353050" y="4818063"/>
          <p14:tracePt t="253037" x="5365750" y="4843463"/>
          <p14:tracePt t="253045" x="5378450" y="4868863"/>
          <p14:tracePt t="253053" x="5391150" y="4892675"/>
          <p14:tracePt t="253062" x="5403850" y="4892675"/>
          <p14:tracePt t="253069" x="5403850" y="4905375"/>
          <p14:tracePt t="253077" x="5416550" y="4905375"/>
          <p14:tracePt t="253086" x="5429250" y="4918075"/>
          <p14:tracePt t="253093" x="5441950" y="4930775"/>
          <p14:tracePt t="253101" x="5441950" y="4943475"/>
          <p14:tracePt t="253110" x="5454650" y="4943475"/>
          <p14:tracePt t="253128" x="5465763" y="4943475"/>
          <p14:tracePt t="253213" x="5478463" y="4956175"/>
          <p14:tracePt t="253221" x="5491163" y="4968875"/>
          <p14:tracePt t="253232" x="5503863" y="4968875"/>
          <p14:tracePt t="253237" x="5516563" y="4968875"/>
          <p14:tracePt t="253326" x="5529263" y="4968875"/>
          <p14:tracePt t="253365" x="5541963" y="4968875"/>
          <p14:tracePt t="254454" x="5529263" y="4968875"/>
          <p14:tracePt t="254709" x="5454650" y="4843463"/>
          <p14:tracePt t="254717" x="5429250" y="4818063"/>
          <p14:tracePt t="254725" x="5416550" y="4805363"/>
          <p14:tracePt t="254732" x="5341938" y="4718050"/>
          <p14:tracePt t="254741" x="5316538" y="4692650"/>
          <p14:tracePt t="254750" x="5278438" y="4656138"/>
          <p14:tracePt t="254757" x="5229225" y="4618038"/>
          <p14:tracePt t="254766" x="5203825" y="4592638"/>
          <p14:tracePt t="254774" x="5178425" y="4579938"/>
          <p14:tracePt t="254781" x="5153025" y="4554538"/>
          <p14:tracePt t="254789" x="5129213" y="4530725"/>
          <p14:tracePt t="254797" x="5116513" y="4518025"/>
          <p14:tracePt t="254805" x="5091113" y="4518025"/>
          <p14:tracePt t="254816" x="5053013" y="4505325"/>
          <p14:tracePt t="254821" x="5003800" y="4479925"/>
          <p14:tracePt t="254829" x="4940300" y="4454525"/>
          <p14:tracePt t="254837" x="4916488" y="4454525"/>
          <p14:tracePt t="254845" x="4816475" y="4454525"/>
          <p14:tracePt t="254853" x="4765675" y="4418013"/>
          <p14:tracePt t="254861" x="4727575" y="4418013"/>
          <p14:tracePt t="254869" x="4665663" y="4392613"/>
          <p14:tracePt t="254878" x="4603750" y="4392613"/>
          <p14:tracePt t="254900" x="4527550" y="4392613"/>
          <p14:tracePt t="254902" x="4478338" y="4392613"/>
          <p14:tracePt t="254909" x="4440238" y="4392613"/>
          <p14:tracePt t="254966" x="4427538" y="4392613"/>
          <p14:tracePt t="254973" x="4403725" y="4392613"/>
          <p14:tracePt t="254989" x="4378325" y="4392613"/>
          <p14:tracePt t="254997" x="4352925" y="4379913"/>
          <p14:tracePt t="255005" x="4291013" y="4392613"/>
          <p14:tracePt t="255013" x="4278313" y="4392613"/>
          <p14:tracePt t="255025" x="4165600" y="4354513"/>
          <p14:tracePt t="255029" x="4140200" y="4341813"/>
          <p14:tracePt t="255037" x="4078288" y="4318000"/>
          <p14:tracePt t="255045" x="4040188" y="4305300"/>
          <p14:tracePt t="255053" x="4014788" y="4305300"/>
          <p14:tracePt t="255062" x="3965575" y="4267200"/>
          <p14:tracePt t="255070" x="3952875" y="4254500"/>
          <p14:tracePt t="255077" x="3940175" y="4254500"/>
          <p14:tracePt t="255087" x="3927475" y="4241800"/>
          <p14:tracePt t="255093" x="3914775" y="4241800"/>
          <p14:tracePt t="255101" x="3878263" y="4230688"/>
          <p14:tracePt t="255109" x="3878263" y="4205288"/>
          <p14:tracePt t="255117" x="3865563" y="4192588"/>
          <p14:tracePt t="255149" x="3852863" y="4192588"/>
          <p14:tracePt t="255157" x="3840163" y="4192588"/>
          <p14:tracePt t="255164" x="3840163" y="4179888"/>
          <p14:tracePt t="255293" x="3840163" y="4167188"/>
          <p14:tracePt t="255309" x="3840163" y="4154488"/>
          <p14:tracePt t="255317" x="3865563" y="4154488"/>
          <p14:tracePt t="255336" x="3878263" y="4141788"/>
          <p14:tracePt t="255341" x="3914775" y="4129088"/>
          <p14:tracePt t="255349" x="3965575" y="4105275"/>
          <p14:tracePt t="255365" x="3978275" y="4105275"/>
          <p14:tracePt t="255373" x="4002088" y="4079875"/>
          <p14:tracePt t="255383" x="4014788" y="4079875"/>
          <p14:tracePt t="255389" x="4014788" y="4067175"/>
          <p14:tracePt t="255405" x="4014788" y="4041775"/>
          <p14:tracePt t="255421" x="4027488" y="4029075"/>
          <p14:tracePt t="255429" x="4027488" y="4005263"/>
          <p14:tracePt t="255437" x="4027488" y="3992563"/>
          <p14:tracePt t="255445" x="4027488" y="3979863"/>
          <p14:tracePt t="255453" x="4027488" y="3967163"/>
          <p14:tracePt t="255469" x="4027488" y="3954463"/>
          <p14:tracePt t="255485" x="4027488" y="3941763"/>
          <p14:tracePt t="255503" x="4027488" y="3929063"/>
          <p14:tracePt t="255517" x="4027488" y="3916363"/>
          <p14:tracePt t="255525" x="4027488" y="3905250"/>
          <p14:tracePt t="255542" x="4014788" y="3892550"/>
          <p14:tracePt t="255549" x="4014788" y="3867150"/>
          <p14:tracePt t="255557" x="4002088" y="3841750"/>
          <p14:tracePt t="255564" x="3978275" y="3816350"/>
          <p14:tracePt t="255572" x="3952875" y="3792538"/>
          <p14:tracePt t="255580" x="3940175" y="3792538"/>
          <p14:tracePt t="255589" x="3927475" y="3767138"/>
          <p14:tracePt t="255596" x="3902075" y="3741738"/>
          <p14:tracePt t="255605" x="3814763" y="3667125"/>
          <p14:tracePt t="255612" x="3765550" y="3641725"/>
          <p14:tracePt t="255620" x="3689350" y="3603625"/>
          <p14:tracePt t="255628" x="3665538" y="3590925"/>
          <p14:tracePt t="255636" x="3627438" y="3567113"/>
          <p14:tracePt t="255644" x="3614738" y="3554413"/>
          <p14:tracePt t="255660" x="3602038" y="3541713"/>
          <p14:tracePt t="255668" x="3589338" y="3541713"/>
          <p14:tracePt t="255676" x="3578225" y="3541713"/>
          <p14:tracePt t="255700" x="3565525" y="3541713"/>
          <p14:tracePt t="255709" x="3552825" y="3541713"/>
          <p14:tracePt t="255716" x="3540125" y="3541713"/>
          <p14:tracePt t="255732" x="3514725" y="3541713"/>
          <p14:tracePt t="255740" x="3489325" y="3529013"/>
          <p14:tracePt t="255748" x="3478213" y="3529013"/>
          <p14:tracePt t="255756" x="3465513" y="3529013"/>
          <p14:tracePt t="255764" x="3452813" y="3529013"/>
          <p14:tracePt t="255772" x="3427413" y="3529013"/>
          <p14:tracePt t="255780" x="3414713" y="3529013"/>
          <p14:tracePt t="255788" x="3402013" y="3529013"/>
          <p14:tracePt t="255804" x="3376613" y="3529013"/>
          <p14:tracePt t="255813" x="3365500" y="3529013"/>
          <p14:tracePt t="255828" x="3352800" y="3529013"/>
          <p14:tracePt t="255852" x="3340100" y="3529013"/>
          <p14:tracePt t="255869" x="3340100" y="3541713"/>
          <p14:tracePt t="255885" x="3340100" y="3554413"/>
          <p14:tracePt t="255902" x="3327400" y="3579813"/>
          <p14:tracePt t="255909" x="3327400" y="3641725"/>
          <p14:tracePt t="255920" x="3327400" y="3667125"/>
          <p14:tracePt t="255925" x="3314700" y="3716338"/>
          <p14:tracePt t="255933" x="3314700" y="3741738"/>
          <p14:tracePt t="255941" x="3314700" y="3754438"/>
          <p14:tracePt t="255949" x="3314700" y="3803650"/>
          <p14:tracePt t="255956" x="3314700" y="3841750"/>
          <p14:tracePt t="255965" x="3314700" y="3867150"/>
          <p14:tracePt t="255973" x="3314700" y="3892550"/>
          <p14:tracePt t="255981" x="3340100" y="3929063"/>
          <p14:tracePt t="255997" x="3340100" y="3941763"/>
          <p14:tracePt t="256005" x="3340100" y="3954463"/>
          <p14:tracePt t="256013" x="3352800" y="3967163"/>
          <p14:tracePt t="256025" x="3365500" y="3967163"/>
          <p14:tracePt t="256037" x="3365500" y="3979863"/>
          <p14:tracePt t="256045" x="3365500" y="3992563"/>
          <p14:tracePt t="256053" x="3376613" y="3992563"/>
          <p14:tracePt t="256063" x="3389313" y="3992563"/>
          <p14:tracePt t="256069" x="3389313" y="4005263"/>
          <p14:tracePt t="256077" x="3402013" y="4017963"/>
          <p14:tracePt t="256093" x="3402013" y="4029075"/>
          <p14:tracePt t="256101" x="3414713" y="4029075"/>
          <p14:tracePt t="256109" x="3414713" y="4041775"/>
          <p14:tracePt t="256117" x="3427413" y="4041775"/>
          <p14:tracePt t="256128" x="3427413" y="4054475"/>
          <p14:tracePt t="256133" x="3440113" y="4067175"/>
          <p14:tracePt t="256150" x="3452813" y="4092575"/>
          <p14:tracePt t="256157" x="3465513" y="4117975"/>
          <p14:tracePt t="256165" x="3478213" y="4117975"/>
          <p14:tracePt t="256181" x="3502025" y="4129088"/>
          <p14:tracePt t="256191" x="3514725" y="4154488"/>
          <p14:tracePt t="256198" x="3540125" y="4167188"/>
          <p14:tracePt t="256205" x="3540125" y="4179888"/>
          <p14:tracePt t="256214" x="3552825" y="4179888"/>
          <p14:tracePt t="256221" x="3565525" y="4179888"/>
          <p14:tracePt t="256232" x="3578225" y="4179888"/>
          <p14:tracePt t="256237" x="3578225" y="4192588"/>
          <p14:tracePt t="256253" x="3589338" y="4192588"/>
          <p14:tracePt t="256269" x="3602038" y="4192588"/>
          <p14:tracePt t="256277" x="3614738" y="4192588"/>
          <p14:tracePt t="256295" x="3627438" y="4192588"/>
          <p14:tracePt t="256302" x="3640138" y="4192588"/>
          <p14:tracePt t="256309" x="3652838" y="4192588"/>
          <p14:tracePt t="256325" x="3665538" y="4192588"/>
          <p14:tracePt t="256336" x="3689350" y="4179888"/>
          <p14:tracePt t="256341" x="3740150" y="4154488"/>
          <p14:tracePt t="256350" x="3752850" y="4154488"/>
          <p14:tracePt t="256357" x="3814763" y="4117975"/>
          <p14:tracePt t="256366" x="3827463" y="4117975"/>
          <p14:tracePt t="256373" x="3840163" y="4117975"/>
          <p14:tracePt t="256382" x="3852863" y="4105275"/>
          <p14:tracePt t="256399" x="3852863" y="4092575"/>
          <p14:tracePt t="256413" x="3852863" y="4079875"/>
          <p14:tracePt t="256422" x="3865563" y="4079875"/>
          <p14:tracePt t="256437" x="3865563" y="4067175"/>
          <p14:tracePt t="256445" x="3865563" y="4054475"/>
          <p14:tracePt t="256453" x="3865563" y="4041775"/>
          <p14:tracePt t="256469" x="3865563" y="4017963"/>
          <p14:tracePt t="256477" x="3865563" y="4005263"/>
          <p14:tracePt t="256494" x="3865563" y="3992563"/>
          <p14:tracePt t="256503" x="3865563" y="3979863"/>
          <p14:tracePt t="256518" x="3865563" y="3967163"/>
          <p14:tracePt t="256525" x="3865563" y="3941763"/>
          <p14:tracePt t="256543" x="3865563" y="3929063"/>
          <p14:tracePt t="256549" x="3865563" y="3916363"/>
          <p14:tracePt t="256558" x="3865563" y="3905250"/>
          <p14:tracePt t="256565" x="3865563" y="3879850"/>
          <p14:tracePt t="256573" x="3865563" y="3867150"/>
          <p14:tracePt t="256581" x="3865563" y="3854450"/>
          <p14:tracePt t="256589" x="3852863" y="3854450"/>
          <p14:tracePt t="256597" x="3852863" y="3841750"/>
          <p14:tracePt t="256613" x="3840163" y="3841750"/>
          <p14:tracePt t="256621" x="3840163" y="3829050"/>
          <p14:tracePt t="256628" x="3827463" y="3829050"/>
          <p14:tracePt t="256646" x="3827463" y="3816350"/>
          <p14:tracePt t="256653" x="3802063" y="3816350"/>
          <p14:tracePt t="256661" x="3802063" y="3803650"/>
          <p14:tracePt t="256670" x="3765550" y="3779838"/>
          <p14:tracePt t="256677" x="3689350" y="3767138"/>
          <p14:tracePt t="256687" x="3602038" y="3754438"/>
          <p14:tracePt t="256693" x="3578225" y="3754438"/>
          <p14:tracePt t="256712" x="3565525" y="3754438"/>
          <p14:tracePt t="256717" x="3552825" y="3754438"/>
          <p14:tracePt t="256725" x="3540125" y="3754438"/>
          <p14:tracePt t="256741" x="3527425" y="3754438"/>
          <p14:tracePt t="256749" x="3514725" y="3754438"/>
          <p14:tracePt t="256757" x="3502025" y="3754438"/>
          <p14:tracePt t="256774" x="3489325" y="3754438"/>
          <p14:tracePt t="256781" x="3478213" y="3754438"/>
          <p14:tracePt t="256797" x="3465513" y="3754438"/>
          <p14:tracePt t="256805" x="3452813" y="3754438"/>
          <p14:tracePt t="256815" x="3440113" y="3754438"/>
          <p14:tracePt t="256845" x="3427413" y="3754438"/>
          <p14:tracePt t="256854" x="3414713" y="3767138"/>
          <p14:tracePt t="256861" x="3414713" y="3792538"/>
          <p14:tracePt t="256878" x="3402013" y="3803650"/>
          <p14:tracePt t="256885" x="3402013" y="3816350"/>
          <p14:tracePt t="256893" x="3402013" y="3829050"/>
          <p14:tracePt t="256909" x="3389313" y="3854450"/>
          <p14:tracePt t="256920" x="3389313" y="3892550"/>
          <p14:tracePt t="256925" x="3389313" y="3905250"/>
          <p14:tracePt t="256933" x="3389313" y="3979863"/>
          <p14:tracePt t="256941" x="3389313" y="3992563"/>
          <p14:tracePt t="256949" x="3389313" y="4029075"/>
          <p14:tracePt t="256957" x="3389313" y="4041775"/>
          <p14:tracePt t="256965" x="3389313" y="4054475"/>
          <p14:tracePt t="256974" x="3389313" y="4067175"/>
          <p14:tracePt t="256982" x="3389313" y="4079875"/>
          <p14:tracePt t="256989" x="3402013" y="4117975"/>
          <p14:tracePt t="256997" x="3402013" y="4141788"/>
          <p14:tracePt t="257005" x="3414713" y="4167188"/>
          <p14:tracePt t="257013" x="3427413" y="4179888"/>
          <p14:tracePt t="257024" x="3452813" y="4230688"/>
          <p14:tracePt t="257029" x="3478213" y="4254500"/>
          <p14:tracePt t="257037" x="3489325" y="4267200"/>
          <p14:tracePt t="257045" x="3489325" y="4279900"/>
          <p14:tracePt t="257061" x="3502025" y="4279900"/>
          <p14:tracePt t="257069" x="3502025" y="4292600"/>
          <p14:tracePt t="257077" x="3502025" y="4305300"/>
          <p14:tracePt t="257087" x="3514725" y="4305300"/>
          <p14:tracePt t="257093" x="3527425" y="4318000"/>
          <p14:tracePt t="257117" x="3540125" y="4318000"/>
          <p14:tracePt t="257133" x="3552825" y="4318000"/>
          <p14:tracePt t="257141" x="3565525" y="4318000"/>
          <p14:tracePt t="257189" x="3578225" y="4318000"/>
          <p14:tracePt t="257206" x="3589338" y="4318000"/>
          <p14:tracePt t="257237" x="3589338" y="4305300"/>
          <p14:tracePt t="257246" x="3589338" y="4292600"/>
          <p14:tracePt t="257269" x="3602038" y="4292600"/>
          <p14:tracePt t="257295" x="3614738" y="4292600"/>
          <p14:tracePt t="257301" x="3627438" y="4279900"/>
          <p14:tracePt t="257317" x="3627438" y="4267200"/>
          <p14:tracePt t="257454" x="3627438" y="4254500"/>
          <p14:tracePt t="257461" x="3627438" y="4241800"/>
          <p14:tracePt t="257493" x="3627438" y="4254500"/>
          <p14:tracePt t="257798" x="3640138" y="4254500"/>
          <p14:tracePt t="257877" x="3640138" y="4267200"/>
          <p14:tracePt t="257885" x="3652838" y="4267200"/>
          <p14:tracePt t="257898" x="3652838" y="4279900"/>
          <p14:tracePt t="257905" x="3665538" y="4279900"/>
          <p14:tracePt t="257920" x="3678238" y="4279900"/>
          <p14:tracePt t="257933" x="3689350" y="4279900"/>
          <p14:tracePt t="257949" x="3702050" y="4279900"/>
          <p14:tracePt t="257957" x="3714750" y="4279900"/>
          <p14:tracePt t="257965" x="3727450" y="4279900"/>
          <p14:tracePt t="257982" x="3740150" y="4279900"/>
          <p14:tracePt t="258023" x="3752850" y="4279900"/>
          <p14:tracePt t="258061" x="3765550" y="4279900"/>
          <p14:tracePt t="258109" x="3790950" y="4279900"/>
          <p14:tracePt t="258128" x="3802063" y="4279900"/>
          <p14:tracePt t="258149" x="3814763" y="4279900"/>
          <p14:tracePt t="258165" x="3814763" y="4267200"/>
          <p14:tracePt t="258173" x="3852863" y="4267200"/>
          <p14:tracePt t="258181" x="3902075" y="4241800"/>
          <p14:tracePt t="258190" x="3914775" y="4192588"/>
          <p14:tracePt t="258197" x="3914775" y="4167188"/>
          <p14:tracePt t="258214" x="3940175" y="4129088"/>
          <p14:tracePt t="258221" x="3940175" y="4117975"/>
          <p14:tracePt t="258232" x="3940175" y="4105275"/>
          <p14:tracePt t="258237" x="3940175" y="4079875"/>
          <p14:tracePt t="258246" x="3927475" y="4079875"/>
          <p14:tracePt t="258262" x="3927475" y="4067175"/>
          <p14:tracePt t="258269" x="3914775" y="4067175"/>
          <p14:tracePt t="258277" x="3914775" y="4054475"/>
          <p14:tracePt t="258301" x="3914775" y="4041775"/>
          <p14:tracePt t="258326" x="3902075" y="4041775"/>
          <p14:tracePt t="258334" x="3902075" y="4029075"/>
          <p14:tracePt t="258341" x="3902075" y="4017963"/>
          <p14:tracePt t="258349" x="3890963" y="4017963"/>
          <p14:tracePt t="258357" x="3878263" y="4005263"/>
          <p14:tracePt t="258365" x="3878263" y="3992563"/>
          <p14:tracePt t="258375" x="3878263" y="3979863"/>
          <p14:tracePt t="258382" x="3865563" y="3967163"/>
          <p14:tracePt t="258390" x="3865563" y="3954463"/>
          <p14:tracePt t="258399" x="3865563" y="3941763"/>
          <p14:tracePt t="258406" x="3852863" y="3941763"/>
          <p14:tracePt t="258421" x="3852863" y="3929063"/>
          <p14:tracePt t="258445" x="3840163" y="3929063"/>
          <p14:tracePt t="258453" x="3840163" y="3916363"/>
          <p14:tracePt t="258461" x="3840163" y="3905250"/>
          <p14:tracePt t="258469" x="3827463" y="3905250"/>
          <p14:tracePt t="258477" x="3814763" y="3892550"/>
          <p14:tracePt t="258494" x="3802063" y="3879850"/>
          <p14:tracePt t="258503" x="3802063" y="3867150"/>
          <p14:tracePt t="258510" x="3790950" y="3854450"/>
          <p14:tracePt t="258517" x="3778250" y="3854450"/>
          <p14:tracePt t="258526" x="3765550" y="3841750"/>
          <p14:tracePt t="258533" x="3740150" y="3841750"/>
          <p14:tracePt t="258542" x="3689350" y="3792538"/>
          <p14:tracePt t="258558" x="3665538" y="3792538"/>
          <p14:tracePt t="258565" x="3640138" y="3779838"/>
          <p14:tracePt t="258574" x="3627438" y="3767138"/>
          <p14:tracePt t="258581" x="3602038" y="3754438"/>
          <p14:tracePt t="258589" x="3552825" y="3754438"/>
          <p14:tracePt t="258597" x="3540125" y="3741738"/>
          <p14:tracePt t="258608" x="3514725" y="3741738"/>
          <p14:tracePt t="258613" x="3502025" y="3741738"/>
          <p14:tracePt t="258621" x="3489325" y="3729038"/>
          <p14:tracePt t="258637" x="3478213" y="3729038"/>
          <p14:tracePt t="258646" x="3465513" y="3729038"/>
          <p14:tracePt t="258653" x="3452813" y="3729038"/>
          <p14:tracePt t="258677" x="3440113" y="3729038"/>
          <p14:tracePt t="258685" x="3427413" y="3729038"/>
          <p14:tracePt t="258701" x="3414713" y="3729038"/>
          <p14:tracePt t="258717" x="3402013" y="3729038"/>
          <p14:tracePt t="258733" x="3402013" y="3741738"/>
          <p14:tracePt t="258741" x="3389313" y="3741738"/>
          <p14:tracePt t="258757" x="3389313" y="3754438"/>
          <p14:tracePt t="258781" x="3389313" y="3767138"/>
          <p14:tracePt t="258791" x="3389313" y="3779838"/>
          <p14:tracePt t="258797" x="3389313" y="3792538"/>
          <p14:tracePt t="258805" x="3414713" y="3816350"/>
          <p14:tracePt t="258815" x="3440113" y="3854450"/>
          <p14:tracePt t="258822" x="3465513" y="3892550"/>
          <p14:tracePt t="258829" x="3489325" y="3941763"/>
          <p14:tracePt t="258837" x="3514725" y="3967163"/>
          <p14:tracePt t="258845" x="3527425" y="4017963"/>
          <p14:tracePt t="258853" x="3540125" y="4029075"/>
          <p14:tracePt t="258870" x="3552825" y="4041775"/>
          <p14:tracePt t="258878" x="3565525" y="4067175"/>
          <p14:tracePt t="258886" x="3578225" y="4079875"/>
          <p14:tracePt t="258902" x="3589338" y="4092575"/>
          <p14:tracePt t="258909" x="3602038" y="4092575"/>
          <p14:tracePt t="258933" x="3614738" y="4105275"/>
          <p14:tracePt t="258940" x="3627438" y="4117975"/>
          <p14:tracePt t="258958" x="3640138" y="4117975"/>
          <p14:tracePt t="258965" x="3665538" y="4141788"/>
          <p14:tracePt t="258973" x="3665538" y="4154488"/>
          <p14:tracePt t="258982" x="3678238" y="4167188"/>
          <p14:tracePt t="258989" x="3689350" y="4167188"/>
          <p14:tracePt t="258997" x="3702050" y="4167188"/>
          <p14:tracePt t="259005" x="3714750" y="4205288"/>
          <p14:tracePt t="259013" x="3727450" y="4241800"/>
          <p14:tracePt t="259029" x="3740150" y="4254500"/>
          <p14:tracePt t="259037" x="3752850" y="4292600"/>
          <p14:tracePt t="259054" x="3765550" y="4305300"/>
          <p14:tracePt t="259061" x="3765550" y="4318000"/>
          <p14:tracePt t="259093" x="3778250" y="4318000"/>
          <p14:tracePt t="259141" x="3790950" y="4318000"/>
          <p14:tracePt t="259173" x="3802063" y="4318000"/>
          <p14:tracePt t="259197" x="3802063" y="4305300"/>
          <p14:tracePt t="259222" x="3802063" y="4292600"/>
          <p14:tracePt t="259231" x="3802063" y="4279900"/>
          <p14:tracePt t="259246" x="3802063" y="4267200"/>
          <p14:tracePt t="259270" x="3802063" y="4254500"/>
          <p14:tracePt t="259294" x="3802063" y="4241800"/>
          <p14:tracePt t="259301" x="3790950" y="4230688"/>
          <p14:tracePt t="259309" x="3778250" y="4230688"/>
          <p14:tracePt t="259392" x="3765550" y="4230688"/>
          <p14:tracePt t="259398" x="3765550" y="4217988"/>
          <p14:tracePt t="259422" x="3752850" y="4205288"/>
          <p14:tracePt t="259429" x="3740150" y="4192588"/>
          <p14:tracePt t="259565" x="3727450" y="4179888"/>
          <p14:tracePt t="259573" x="3714750" y="4179888"/>
          <p14:tracePt t="259589" x="3702050" y="4167188"/>
          <p14:tracePt t="259607" x="3689350" y="4154488"/>
          <p14:tracePt t="259661" x="3689350" y="4141788"/>
          <p14:tracePt t="259813" x="3702050" y="4141788"/>
          <p14:tracePt t="259821" x="3714750" y="4141788"/>
          <p14:tracePt t="259958" x="3714750" y="4129088"/>
          <p14:tracePt t="259965" x="3689350" y="4105275"/>
          <p14:tracePt t="259973" x="3678238" y="4079875"/>
          <p14:tracePt t="259982" x="3652838" y="4054475"/>
          <p14:tracePt t="259989" x="3640138" y="4029075"/>
          <p14:tracePt t="260190" x="3652838" y="4054475"/>
          <p14:tracePt t="260197" x="3678238" y="4079875"/>
          <p14:tracePt t="260206" x="3678238" y="4092575"/>
          <p14:tracePt t="260213" x="3689350" y="4117975"/>
          <p14:tracePt t="260221" x="3702050" y="4141788"/>
          <p14:tracePt t="260229" x="3702050" y="4154488"/>
          <p14:tracePt t="260269" x="3702050" y="4167188"/>
          <p14:tracePt t="260277" x="3702050" y="4179888"/>
          <p14:tracePt t="260301" x="3702050" y="4192588"/>
          <p14:tracePt t="260317" x="3702050" y="4205288"/>
          <p14:tracePt t="260336" x="3702050" y="4217988"/>
          <p14:tracePt t="260365" x="3702050" y="4230688"/>
          <p14:tracePt t="260373" x="3702050" y="4241800"/>
          <p14:tracePt t="260381" x="3702050" y="4254500"/>
          <p14:tracePt t="260389" x="3689350" y="4254500"/>
          <p14:tracePt t="260405" x="3678238" y="4267200"/>
          <p14:tracePt t="260413" x="3665538" y="4279900"/>
          <p14:tracePt t="260429" x="3665538" y="4292600"/>
          <p14:tracePt t="260438" x="3665538" y="4305300"/>
          <p14:tracePt t="260453" x="3652838" y="4318000"/>
          <p14:tracePt t="260461" x="3640138" y="4318000"/>
          <p14:tracePt t="260477" x="3627438" y="4318000"/>
          <p14:tracePt t="260485" x="3627438" y="4330700"/>
          <p14:tracePt t="260503" x="3627438" y="4341813"/>
          <p14:tracePt t="260509" x="3614738" y="4341813"/>
          <p14:tracePt t="260517" x="3602038" y="4354513"/>
          <p14:tracePt t="260533" x="3589338" y="4354513"/>
          <p14:tracePt t="260542" x="3565525" y="4367213"/>
          <p14:tracePt t="260549" x="3552825" y="4379913"/>
          <p14:tracePt t="260557" x="3527425" y="4392613"/>
          <p14:tracePt t="260565" x="3514725" y="4392613"/>
          <p14:tracePt t="260573" x="3502025" y="4405313"/>
          <p14:tracePt t="260581" x="3452813" y="4418013"/>
          <p14:tracePt t="260589" x="3440113" y="4418013"/>
          <p14:tracePt t="260597" x="3440113" y="4443413"/>
          <p14:tracePt t="260608" x="3389313" y="4443413"/>
          <p14:tracePt t="260613" x="3376613" y="4443413"/>
          <p14:tracePt t="260621" x="3340100" y="4443413"/>
          <p14:tracePt t="260629" x="3314700" y="4443413"/>
          <p14:tracePt t="260637" x="3289300" y="4443413"/>
          <p14:tracePt t="260653" x="3276600" y="4443413"/>
          <p14:tracePt t="260661" x="3265488" y="4443413"/>
          <p14:tracePt t="260677" x="3252788" y="4443413"/>
          <p14:tracePt t="260685" x="3227388" y="4443413"/>
          <p14:tracePt t="260693" x="3176588" y="4443413"/>
          <p14:tracePt t="260701" x="3114675" y="4443413"/>
          <p14:tracePt t="260711" x="3101975" y="4443413"/>
          <p14:tracePt t="260717" x="3052763" y="4443413"/>
          <p14:tracePt t="260725" x="3027363" y="4443413"/>
          <p14:tracePt t="260732" x="3014663" y="4443413"/>
          <p14:tracePt t="260741" x="2989263" y="4443413"/>
          <p14:tracePt t="260750" x="2976563" y="4443413"/>
          <p14:tracePt t="260766" x="2963863" y="4443413"/>
          <p14:tracePt t="260773" x="2952750" y="4443413"/>
          <p14:tracePt t="260781" x="2940050" y="4443413"/>
          <p14:tracePt t="260797" x="2927350" y="4430713"/>
          <p14:tracePt t="260805" x="2914650" y="4430713"/>
          <p14:tracePt t="260816" x="2901950" y="4430713"/>
          <p14:tracePt t="260821" x="2889250" y="4418013"/>
          <p14:tracePt t="260830" x="2852738" y="4418013"/>
          <p14:tracePt t="260837" x="2814638" y="4392613"/>
          <p14:tracePt t="260845" x="2763838" y="4379913"/>
          <p14:tracePt t="260852" x="2752725" y="4379913"/>
          <p14:tracePt t="260860" x="2740025" y="4379913"/>
          <p14:tracePt t="260868" x="2701925" y="4379913"/>
          <p14:tracePt t="260876" x="2689225" y="4354513"/>
          <p14:tracePt t="260884" x="2676525" y="4354513"/>
          <p14:tracePt t="260893" x="2663825" y="4354513"/>
          <p14:tracePt t="260900" x="2651125" y="4341813"/>
          <p14:tracePt t="260909" x="2651125" y="4330700"/>
          <p14:tracePt t="260918" x="2627313" y="4330700"/>
          <p14:tracePt t="260925" x="2614613" y="4330700"/>
          <p14:tracePt t="260933" x="2614613" y="4318000"/>
          <p14:tracePt t="260942" x="2589213" y="4305300"/>
          <p14:tracePt t="260949" x="2563813" y="4305300"/>
          <p14:tracePt t="260958" x="2551113" y="4292600"/>
          <p14:tracePt t="260965" x="2501900" y="4267200"/>
          <p14:tracePt t="260973" x="2476500" y="4254500"/>
          <p14:tracePt t="260982" x="2401888" y="4230688"/>
          <p14:tracePt t="260990" x="2314575" y="4205288"/>
          <p14:tracePt t="260997" x="2263775" y="4192588"/>
          <p14:tracePt t="261006" x="2214563" y="4192588"/>
          <p14:tracePt t="261013" x="2163763" y="4179888"/>
          <p14:tracePt t="261025" x="2114550" y="4167188"/>
          <p14:tracePt t="261030" x="2063750" y="4141788"/>
          <p14:tracePt t="261037" x="2051050" y="4141788"/>
          <p14:tracePt t="261045" x="2051050" y="4129088"/>
          <p14:tracePt t="261053" x="2001838" y="4129088"/>
          <p14:tracePt t="261061" x="1989138" y="4117975"/>
          <p14:tracePt t="261069" x="1976438" y="4105275"/>
          <p14:tracePt t="261077" x="1963738" y="4105275"/>
          <p14:tracePt t="261086" x="1951038" y="4105275"/>
          <p14:tracePt t="261101" x="1951038" y="4092575"/>
          <p14:tracePt t="261109" x="1938338" y="4092575"/>
          <p14:tracePt t="261117" x="1925638" y="4092575"/>
          <p14:tracePt t="261128" x="1914525" y="4092575"/>
          <p14:tracePt t="261133" x="1901825" y="4092575"/>
          <p14:tracePt t="261141" x="1889125" y="4092575"/>
          <p14:tracePt t="261486" x="1901825" y="4092575"/>
          <p14:tracePt t="261493" x="1925638" y="4117975"/>
          <p14:tracePt t="261502" x="1925638" y="4141788"/>
          <p14:tracePt t="261509" x="1938338" y="4154488"/>
          <p14:tracePt t="261517" x="1951038" y="4154488"/>
          <p14:tracePt t="261525" x="1951038" y="4167188"/>
          <p14:tracePt t="261533" x="1951038" y="4179888"/>
          <p14:tracePt t="261541" x="1963738" y="4192588"/>
          <p14:tracePt t="261565" x="1963738" y="4205288"/>
          <p14:tracePt t="261606" x="1976438" y="4205288"/>
          <p14:tracePt t="261613" x="1989138" y="4217988"/>
          <p14:tracePt t="261622" x="2001838" y="4217988"/>
          <p14:tracePt t="261629" x="2014538" y="4230688"/>
          <p14:tracePt t="261638" x="2025650" y="4230688"/>
          <p14:tracePt t="261646" x="2051050" y="4241800"/>
          <p14:tracePt t="261653" x="2051050" y="4254500"/>
          <p14:tracePt t="261661" x="2063750" y="4254500"/>
          <p14:tracePt t="261669" x="2076450" y="4267200"/>
          <p14:tracePt t="261677" x="2089150" y="4267200"/>
          <p14:tracePt t="261687" x="2114550" y="4267200"/>
          <p14:tracePt t="261693" x="2138363" y="4267200"/>
          <p14:tracePt t="261712" x="2151063" y="4279900"/>
          <p14:tracePt t="261717" x="2163763" y="4279900"/>
          <p14:tracePt t="261726" x="2176463" y="4279900"/>
          <p14:tracePt t="261733" x="2189163" y="4279900"/>
          <p14:tracePt t="261742" x="2201863" y="4279900"/>
          <p14:tracePt t="261749" x="2214563" y="4279900"/>
          <p14:tracePt t="261757" x="2227263" y="4279900"/>
          <p14:tracePt t="261765" x="2238375" y="4279900"/>
          <p14:tracePt t="261774" x="2251075" y="4279900"/>
          <p14:tracePt t="261797" x="2263775" y="4279900"/>
          <p14:tracePt t="261805" x="2276475" y="4279900"/>
          <p14:tracePt t="261821" x="2289175" y="4267200"/>
          <p14:tracePt t="261829" x="2301875" y="4241800"/>
          <p14:tracePt t="261837" x="2314575" y="4241800"/>
          <p14:tracePt t="261869" x="2314575" y="4230688"/>
          <p14:tracePt t="261886" x="2314575" y="4217988"/>
          <p14:tracePt t="261903" x="2314575" y="4205288"/>
          <p14:tracePt t="261909" x="2314575" y="4192588"/>
          <p14:tracePt t="262030" x="2301875" y="4192588"/>
          <p14:tracePt t="262037" x="2289175" y="4205288"/>
          <p14:tracePt t="262053" x="2238375" y="4217988"/>
          <p14:tracePt t="262061" x="2189163" y="4241800"/>
          <p14:tracePt t="262069" x="2114550" y="4305300"/>
          <p14:tracePt t="262077" x="2076450" y="4330700"/>
          <p14:tracePt t="262086" x="2001838" y="4379913"/>
          <p14:tracePt t="262094" x="1951038" y="4418013"/>
          <p14:tracePt t="262101" x="1863725" y="4443413"/>
          <p14:tracePt t="262109" x="1825625" y="4467225"/>
          <p14:tracePt t="262117" x="1801813" y="4467225"/>
          <p14:tracePt t="262189" x="1776413" y="4467225"/>
          <p14:tracePt t="262197" x="1751013" y="4443413"/>
          <p14:tracePt t="262205" x="1725613" y="4430713"/>
          <p14:tracePt t="262213" x="1676400" y="4392613"/>
          <p14:tracePt t="262221" x="1663700" y="4392613"/>
          <p14:tracePt t="262229" x="1638300" y="4367213"/>
          <p14:tracePt t="262237" x="1625600" y="4354513"/>
          <p14:tracePt t="262245" x="1612900" y="4341813"/>
          <p14:tracePt t="263109" x="1601788" y="4367213"/>
          <p14:tracePt t="263117" x="1601788" y="4379913"/>
          <p14:tracePt t="263206" x="1601788" y="4392613"/>
          <p14:tracePt t="263213" x="1601788" y="4405313"/>
          <p14:tracePt t="263221" x="1601788" y="4418013"/>
          <p14:tracePt t="263237" x="1601788" y="4430713"/>
          <p14:tracePt t="263245" x="1601788" y="4454525"/>
          <p14:tracePt t="263261" x="1601788" y="4479925"/>
          <p14:tracePt t="263269" x="1601788" y="4518025"/>
          <p14:tracePt t="263277" x="1612900" y="4592638"/>
          <p14:tracePt t="263285" x="1612900" y="4618038"/>
          <p14:tracePt t="263295" x="1612900" y="4630738"/>
          <p14:tracePt t="263301" x="1612900" y="4643438"/>
          <p14:tracePt t="263309" x="1612900" y="4656138"/>
          <p14:tracePt t="263318" x="1612900" y="4667250"/>
          <p14:tracePt t="263336" x="1625600" y="4692650"/>
          <p14:tracePt t="263341" x="1625600" y="4718050"/>
          <p14:tracePt t="263351" x="1638300" y="4718050"/>
          <p14:tracePt t="263358" x="1638300" y="4730750"/>
          <p14:tracePt t="263366" x="1638300" y="4743450"/>
          <p14:tracePt t="263373" x="1638300" y="4756150"/>
          <p14:tracePt t="263381" x="1638300" y="4768850"/>
          <p14:tracePt t="263389" x="1638300" y="4805363"/>
          <p14:tracePt t="263399" x="1638300" y="4843463"/>
          <p14:tracePt t="263405" x="1638300" y="4930775"/>
          <p14:tracePt t="263415" x="1651000" y="4981575"/>
          <p14:tracePt t="263421" x="1651000" y="5043488"/>
          <p14:tracePt t="263429" x="1651000" y="5068888"/>
          <p14:tracePt t="263437" x="1651000" y="5081588"/>
          <p14:tracePt t="263445" x="1651000" y="5105400"/>
          <p14:tracePt t="263453" x="1663700" y="5143500"/>
          <p14:tracePt t="263461" x="1663700" y="5218113"/>
          <p14:tracePt t="263469" x="1663700" y="5243513"/>
          <p14:tracePt t="263477" x="1663700" y="5268913"/>
          <p14:tracePt t="263493" x="1663700" y="5281613"/>
          <p14:tracePt t="263503" x="1663700" y="5294313"/>
          <p14:tracePt t="263509" x="1663700" y="5318125"/>
          <p14:tracePt t="263517" x="1663700" y="5343525"/>
          <p14:tracePt t="263525" x="1663700" y="5381625"/>
          <p14:tracePt t="263533" x="1663700" y="5394325"/>
          <p14:tracePt t="263542" x="1663700" y="5407025"/>
          <p14:tracePt t="263549" x="1663700" y="5418138"/>
          <p14:tracePt t="263557" x="1663700" y="5443538"/>
          <p14:tracePt t="263566" x="1651000" y="5468938"/>
          <p14:tracePt t="263573" x="1638300" y="5481638"/>
          <p14:tracePt t="263581" x="1638300" y="5494338"/>
          <p14:tracePt t="263589" x="1638300" y="5507038"/>
          <p14:tracePt t="263597" x="1625600" y="5518150"/>
          <p14:tracePt t="263607" x="1625600" y="5543550"/>
          <p14:tracePt t="263613" x="1625600" y="5556250"/>
          <p14:tracePt t="263622" x="1612900" y="5581650"/>
          <p14:tracePt t="263629" x="1612900" y="5607050"/>
          <p14:tracePt t="263638" x="1612900" y="5630863"/>
          <p14:tracePt t="263646" x="1601788" y="5643563"/>
          <p14:tracePt t="263661" x="1601788" y="5656263"/>
          <p14:tracePt t="263669" x="1589088" y="5668963"/>
          <p14:tracePt t="263677" x="1576388" y="5694363"/>
          <p14:tracePt t="263686" x="1576388" y="5707063"/>
          <p14:tracePt t="263694" x="1576388" y="5719763"/>
          <p14:tracePt t="263965" x="1576388" y="5694363"/>
          <p14:tracePt t="263973" x="1589088" y="5694363"/>
          <p14:tracePt t="263981" x="1589088" y="5681663"/>
          <p14:tracePt t="263989" x="1589088" y="5668963"/>
          <p14:tracePt t="263997" x="1601788" y="5668963"/>
          <p14:tracePt t="264005" x="1625600" y="5656263"/>
          <p14:tracePt t="264024" x="1638300" y="5656263"/>
          <p14:tracePt t="264037" x="1651000" y="5656263"/>
          <p14:tracePt t="264045" x="1651000" y="5643563"/>
          <p14:tracePt t="264054" x="1663700" y="5643563"/>
          <p14:tracePt t="264069" x="1663700" y="5630863"/>
          <p14:tracePt t="264077" x="1663700" y="5619750"/>
          <p14:tracePt t="264102" x="1676400" y="5619750"/>
          <p14:tracePt t="264182" x="1689100" y="5619750"/>
          <p14:tracePt t="264189" x="1701800" y="5630863"/>
          <p14:tracePt t="264205" x="1725613" y="5656263"/>
          <p14:tracePt t="264213" x="1738313" y="5656263"/>
          <p14:tracePt t="264221" x="1751013" y="5668963"/>
          <p14:tracePt t="264232" x="1751013" y="5681663"/>
          <p14:tracePt t="264246" x="1763713" y="5694363"/>
          <p14:tracePt t="264252" x="1776413" y="5694363"/>
          <p14:tracePt t="264262" x="1776413" y="5707063"/>
          <p14:tracePt t="264269" x="1789113" y="5707063"/>
          <p14:tracePt t="264277" x="1789113" y="5719763"/>
          <p14:tracePt t="264295" x="1801813" y="5719763"/>
          <p14:tracePt t="264309" x="1814513" y="5719763"/>
          <p14:tracePt t="264326" x="1825625" y="5719763"/>
          <p14:tracePt t="264336" x="1838325" y="5719763"/>
          <p14:tracePt t="264341" x="1851025" y="5719763"/>
          <p14:tracePt t="264358" x="1863725" y="5719763"/>
          <p14:tracePt t="264365" x="1876425" y="5719763"/>
          <p14:tracePt t="264374" x="1889125" y="5719763"/>
          <p14:tracePt t="264390" x="1901825" y="5719763"/>
          <p14:tracePt t="264398" x="1914525" y="5719763"/>
          <p14:tracePt t="264422" x="1925638" y="5719763"/>
          <p14:tracePt t="264438" x="1938338" y="5719763"/>
          <p14:tracePt t="264445" x="1938338" y="5707063"/>
          <p14:tracePt t="264461" x="1938338" y="5694363"/>
          <p14:tracePt t="264469" x="1938338" y="5681663"/>
          <p14:tracePt t="264477" x="1938338" y="5668963"/>
          <p14:tracePt t="264493" x="1938338" y="5656263"/>
          <p14:tracePt t="264503" x="1938338" y="5643563"/>
          <p14:tracePt t="264517" x="1938338" y="5630863"/>
          <p14:tracePt t="264630" x="1951038" y="5630863"/>
          <p14:tracePt t="264637" x="1976438" y="5656263"/>
          <p14:tracePt t="264646" x="1989138" y="5668963"/>
          <p14:tracePt t="264653" x="2001838" y="5668963"/>
          <p14:tracePt t="264661" x="2025650" y="5694363"/>
          <p14:tracePt t="264670" x="2063750" y="5707063"/>
          <p14:tracePt t="264677" x="2076450" y="5707063"/>
          <p14:tracePt t="264686" x="2089150" y="5707063"/>
          <p14:tracePt t="264701" x="2089150" y="5719763"/>
          <p14:tracePt t="264711" x="2101850" y="5719763"/>
          <p14:tracePt t="264727" x="2114550" y="5719763"/>
          <p14:tracePt t="264750" x="2127250" y="5719763"/>
          <p14:tracePt t="264766" x="2138363" y="5719763"/>
          <p14:tracePt t="264773" x="2151063" y="5719763"/>
          <p14:tracePt t="264789" x="2163763" y="5719763"/>
          <p14:tracePt t="264797" x="2176463" y="5719763"/>
          <p14:tracePt t="264805" x="2189163" y="5719763"/>
          <p14:tracePt t="264829" x="2201863" y="5719763"/>
          <p14:tracePt t="264837" x="2214563" y="5719763"/>
          <p14:tracePt t="264854" x="2238375" y="5719763"/>
          <p14:tracePt t="264861" x="2263775" y="5719763"/>
          <p14:tracePt t="264870" x="2276475" y="5719763"/>
          <p14:tracePt t="264901" x="2276475" y="5707063"/>
          <p14:tracePt t="264919" x="2289175" y="5707063"/>
          <p14:tracePt t="264933" x="2289175" y="5694363"/>
          <p14:tracePt t="264958" x="2289175" y="5681663"/>
          <p14:tracePt t="264965" x="2289175" y="5668963"/>
          <p14:tracePt t="265118" x="2289175" y="5656263"/>
          <p14:tracePt t="265134" x="2301875" y="5656263"/>
          <p14:tracePt t="265141" x="2301875" y="5643563"/>
          <p14:tracePt t="265173" x="2301875" y="5630863"/>
          <p14:tracePt t="265181" x="2314575" y="5630863"/>
          <p14:tracePt t="265221" x="2327275" y="5630863"/>
          <p14:tracePt t="265429" x="2338388" y="5630863"/>
          <p14:tracePt t="265445" x="2351088" y="5630863"/>
          <p14:tracePt t="265453" x="2376488" y="5630863"/>
          <p14:tracePt t="265461" x="2476500" y="5630863"/>
          <p14:tracePt t="265469" x="2563813" y="5630863"/>
          <p14:tracePt t="265478" x="2640013" y="5630863"/>
          <p14:tracePt t="265485" x="2776538" y="5630863"/>
          <p14:tracePt t="265493" x="2863850" y="5619750"/>
          <p14:tracePt t="265503" x="2952750" y="5581650"/>
          <p14:tracePt t="265509" x="3001963" y="5581650"/>
          <p14:tracePt t="265517" x="3076575" y="5556250"/>
          <p14:tracePt t="265526" x="3127375" y="5507038"/>
          <p14:tracePt t="265533" x="3227388" y="5456238"/>
          <p14:tracePt t="265543" x="3265488" y="5418138"/>
          <p14:tracePt t="265550" x="3340100" y="5343525"/>
          <p14:tracePt t="265558" x="3365500" y="5268913"/>
          <p14:tracePt t="265565" x="3376613" y="5194300"/>
          <p14:tracePt t="265574" x="3414713" y="5068888"/>
          <p14:tracePt t="265581" x="3414713" y="4981575"/>
          <p14:tracePt t="265589" x="3414713" y="4868863"/>
          <p14:tracePt t="265597" x="3414713" y="4756150"/>
          <p14:tracePt t="265608" x="3452813" y="4705350"/>
          <p14:tracePt t="265613" x="3489325" y="4679950"/>
          <p14:tracePt t="265621" x="3527425" y="4630738"/>
          <p14:tracePt t="265628" x="3540125" y="4605338"/>
          <p14:tracePt t="265637" x="3552825" y="4592638"/>
          <p14:tracePt t="265646" x="3578225" y="4592638"/>
          <p14:tracePt t="265662" x="3578225" y="4579938"/>
          <p14:tracePt t="265670" x="3578225" y="4567238"/>
          <p14:tracePt t="265678" x="3589338" y="4554538"/>
          <p14:tracePt t="265685" x="3602038" y="4530725"/>
          <p14:tracePt t="265694" x="3614738" y="4518025"/>
          <p14:tracePt t="265701" x="3627438" y="4505325"/>
          <p14:tracePt t="265717" x="3640138" y="4505325"/>
          <p14:tracePt t="265725" x="3640138" y="4492625"/>
          <p14:tracePt t="265733" x="3640138" y="4479925"/>
          <p14:tracePt t="265741" x="3652838" y="4467225"/>
          <p14:tracePt t="265757" x="3652838" y="4454525"/>
          <p14:tracePt t="265765" x="3652838" y="4443413"/>
          <p14:tracePt t="265774" x="3665538" y="4443413"/>
          <p14:tracePt t="265781" x="3665538" y="4418013"/>
          <p14:tracePt t="265789" x="3678238" y="4418013"/>
          <p14:tracePt t="265798" x="3678238" y="4405313"/>
          <p14:tracePt t="265805" x="3678238" y="4392613"/>
          <p14:tracePt t="265815" x="3678238" y="4367213"/>
          <p14:tracePt t="265820" x="3678238" y="4354513"/>
          <p14:tracePt t="265836" x="3678238" y="4330700"/>
          <p14:tracePt t="265845" x="3678238" y="4318000"/>
          <p14:tracePt t="265877" x="3678238" y="4305300"/>
          <p14:tracePt t="265885" x="3678238" y="4292600"/>
          <p14:tracePt t="265895" x="3678238" y="4279900"/>
          <p14:tracePt t="265901" x="3665538" y="4267200"/>
          <p14:tracePt t="265909" x="3652838" y="4254500"/>
          <p14:tracePt t="265920" x="3627438" y="4230688"/>
          <p14:tracePt t="265933" x="3614738" y="4230688"/>
          <p14:tracePt t="265941" x="3614738" y="4217988"/>
          <p14:tracePt t="265949" x="3614738" y="4192588"/>
          <p14:tracePt t="265958" x="3602038" y="4192588"/>
          <p14:tracePt t="266270" x="3614738" y="4192588"/>
          <p14:tracePt t="266277" x="3627438" y="4192588"/>
          <p14:tracePt t="266285" x="3640138" y="4192588"/>
          <p14:tracePt t="266309" x="3652838" y="4192588"/>
          <p14:tracePt t="266318" x="3652838" y="4179888"/>
          <p14:tracePt t="266325" x="3665538" y="4167188"/>
          <p14:tracePt t="266333" x="3678238" y="4154488"/>
          <p14:tracePt t="266357" x="3689350" y="4141788"/>
          <p14:tracePt t="266365" x="3702050" y="4117975"/>
          <p14:tracePt t="266405" x="3702050" y="4105275"/>
          <p14:tracePt t="266415" x="3714750" y="4105275"/>
          <p14:tracePt t="266421" x="3714750" y="4092575"/>
          <p14:tracePt t="266438" x="3714750" y="4079875"/>
          <p14:tracePt t="266445" x="3714750" y="4067175"/>
          <p14:tracePt t="266453" x="3714750" y="4054475"/>
          <p14:tracePt t="266461" x="3727450" y="4054475"/>
          <p14:tracePt t="266469" x="3727450" y="4017963"/>
          <p14:tracePt t="266477" x="3727450" y="3967163"/>
          <p14:tracePt t="266493" x="3727450" y="3954463"/>
          <p14:tracePt t="266503" x="3740150" y="3916363"/>
          <p14:tracePt t="266509" x="3752850" y="3916363"/>
          <p14:tracePt t="266582" x="3752850" y="3941763"/>
          <p14:tracePt t="266589" x="3802063" y="4029075"/>
          <p14:tracePt t="266597" x="3814763" y="4092575"/>
          <p14:tracePt t="266607" x="3814763" y="4117975"/>
          <p14:tracePt t="266613" x="3814763" y="4129088"/>
          <p14:tracePt t="266621" x="3814763" y="4141788"/>
          <p14:tracePt t="266630" x="3814763" y="4154488"/>
          <p14:tracePt t="266637" x="3827463" y="4167188"/>
          <p14:tracePt t="266647" x="3827463" y="4205288"/>
          <p14:tracePt t="266726" x="3840163" y="4205288"/>
          <p14:tracePt t="266741" x="3840163" y="4179888"/>
          <p14:tracePt t="266749" x="3878263" y="4129088"/>
          <p14:tracePt t="266757" x="3878263" y="4079875"/>
          <p14:tracePt t="266766" x="3890963" y="4067175"/>
          <p14:tracePt t="266774" x="3902075" y="4054475"/>
          <p14:tracePt t="266781" x="3902075" y="4029075"/>
          <p14:tracePt t="266789" x="3914775" y="4029075"/>
          <p14:tracePt t="266845" x="3940175" y="4029075"/>
          <p14:tracePt t="266853" x="3965575" y="4054475"/>
          <p14:tracePt t="266869" x="3978275" y="4067175"/>
          <p14:tracePt t="266877" x="4002088" y="4079875"/>
          <p14:tracePt t="266885" x="4014788" y="4092575"/>
          <p14:tracePt t="266893" x="4040188" y="4105275"/>
          <p14:tracePt t="266902" x="4090988" y="4117975"/>
          <p14:tracePt t="266909" x="4140200" y="4129088"/>
          <p14:tracePt t="266920" x="4178300" y="4129088"/>
          <p14:tracePt t="266925" x="4227513" y="4141788"/>
          <p14:tracePt t="266933" x="4278313" y="4141788"/>
          <p14:tracePt t="266941" x="4303713" y="4141788"/>
          <p14:tracePt t="266949" x="4327525" y="4141788"/>
          <p14:tracePt t="266957" x="4365625" y="4141788"/>
          <p14:tracePt t="266965" x="4427538" y="4141788"/>
          <p14:tracePt t="266973" x="4478338" y="4141788"/>
          <p14:tracePt t="266989" x="4503738" y="4141788"/>
          <p14:tracePt t="266997" x="4527550" y="4167188"/>
          <p14:tracePt t="267005" x="4540250" y="4167188"/>
          <p14:tracePt t="267013" x="4552950" y="4167188"/>
          <p14:tracePt t="267024" x="4591050" y="4167188"/>
          <p14:tracePt t="267029" x="4603750" y="4167188"/>
          <p14:tracePt t="267037" x="4627563" y="4167188"/>
          <p14:tracePt t="267045" x="4640263" y="4167188"/>
          <p14:tracePt t="267053" x="4652963" y="4167188"/>
          <p14:tracePt t="267061" x="4691063" y="4167188"/>
          <p14:tracePt t="267070" x="4740275" y="4167188"/>
          <p14:tracePt t="267077" x="4765675" y="4167188"/>
          <p14:tracePt t="267087" x="4840288" y="4167188"/>
          <p14:tracePt t="267093" x="4965700" y="4167188"/>
          <p14:tracePt t="267101" x="5029200" y="4167188"/>
          <p14:tracePt t="267109" x="5153025" y="4167188"/>
          <p14:tracePt t="267117" x="5241925" y="4167188"/>
          <p14:tracePt t="267128" x="5329238" y="4167188"/>
          <p14:tracePt t="267133" x="5441950" y="4167188"/>
          <p14:tracePt t="267141" x="5491163" y="4167188"/>
          <p14:tracePt t="267149" x="5503863" y="4167188"/>
          <p14:tracePt t="267157" x="5529263" y="4167188"/>
          <p14:tracePt t="267173" x="5541963" y="4167188"/>
          <p14:tracePt t="267231" x="5529263" y="4167188"/>
          <p14:tracePt t="267237" x="5478463" y="4192588"/>
          <p14:tracePt t="267246" x="5341938" y="4241800"/>
          <p14:tracePt t="267252" x="5091113" y="4292600"/>
          <p14:tracePt t="267261" x="4965700" y="4318000"/>
          <p14:tracePt t="267269" x="4829175" y="4318000"/>
          <p14:tracePt t="267277" x="4703763" y="4318000"/>
          <p14:tracePt t="267285" x="4516438" y="4330700"/>
          <p14:tracePt t="267295" x="4365625" y="4330700"/>
          <p14:tracePt t="267301" x="4191000" y="4330700"/>
          <p14:tracePt t="267309" x="4040188" y="4330700"/>
          <p14:tracePt t="267318" x="3990975" y="4330700"/>
          <p14:tracePt t="267325" x="3952875" y="4330700"/>
          <p14:tracePt t="267335" x="3902075" y="4330700"/>
          <p14:tracePt t="267341" x="3890963" y="4330700"/>
          <p14:tracePt t="267349" x="3865563" y="4330700"/>
          <p14:tracePt t="267357" x="3827463" y="4330700"/>
          <p14:tracePt t="267365" x="3814763" y="4318000"/>
          <p14:tracePt t="267373" x="3802063" y="4318000"/>
          <p14:tracePt t="267381" x="3778250" y="4305300"/>
          <p14:tracePt t="267389" x="3727450" y="4305300"/>
          <p14:tracePt t="267399" x="3689350" y="4279900"/>
          <p14:tracePt t="267405" x="3665538" y="4267200"/>
          <p14:tracePt t="267413" x="3589338" y="4241800"/>
          <p14:tracePt t="267421" x="3514725" y="4230688"/>
          <p14:tracePt t="267429" x="3465513" y="4217988"/>
          <p14:tracePt t="267438" x="3440113" y="4205288"/>
          <p14:tracePt t="267446" x="3440113" y="4192588"/>
          <p14:tracePt t="267453" x="3427413" y="4192588"/>
          <p14:tracePt t="267461" x="3402013" y="4167188"/>
          <p14:tracePt t="267469" x="3376613" y="4141788"/>
          <p14:tracePt t="267477" x="3376613" y="4117975"/>
          <p14:tracePt t="267485" x="3376613" y="4105275"/>
          <p14:tracePt t="267597" x="3402013" y="4105275"/>
          <p14:tracePt t="267607" x="3465513" y="4167188"/>
          <p14:tracePt t="267613" x="3527425" y="4217988"/>
          <p14:tracePt t="267621" x="3578225" y="4279900"/>
          <p14:tracePt t="267629" x="3678238" y="4341813"/>
          <p14:tracePt t="267637" x="3740150" y="4405313"/>
          <p14:tracePt t="267645" x="3814763" y="4467225"/>
          <p14:tracePt t="267654" x="3852863" y="4467225"/>
          <p14:tracePt t="267661" x="3902075" y="4492625"/>
          <p14:tracePt t="267670" x="3914775" y="4492625"/>
          <p14:tracePt t="267686" x="3927475" y="4492625"/>
          <p14:tracePt t="267694" x="3940175" y="4492625"/>
          <p14:tracePt t="267712" x="3965575" y="4492625"/>
          <p14:tracePt t="267717" x="3978275" y="4492625"/>
          <p14:tracePt t="267733" x="4002088" y="4505325"/>
          <p14:tracePt t="267741" x="4040188" y="4505325"/>
          <p14:tracePt t="267749" x="4052888" y="4505325"/>
          <p14:tracePt t="267757" x="4065588" y="4505325"/>
          <p14:tracePt t="267765" x="4090988" y="4505325"/>
          <p14:tracePt t="267781" x="4090988" y="4518025"/>
          <p14:tracePt t="267789" x="4090988" y="4530725"/>
          <p14:tracePt t="267797" x="4103688" y="4530725"/>
          <p14:tracePt t="267816" x="4103688" y="4543425"/>
          <p14:tracePt t="267821" x="4103688" y="4567238"/>
          <p14:tracePt t="267829" x="4090988" y="4592638"/>
          <p14:tracePt t="267836" x="4052888" y="4656138"/>
          <p14:tracePt t="267845" x="3965575" y="4768850"/>
          <p14:tracePt t="267853" x="3865563" y="4892675"/>
          <p14:tracePt t="267860" x="3752850" y="4992688"/>
          <p14:tracePt t="267868" x="3614738" y="5105400"/>
          <p14:tracePt t="267876" x="3489325" y="5218113"/>
          <p14:tracePt t="267884" x="3427413" y="5305425"/>
          <p14:tracePt t="267899" x="3352800" y="5368925"/>
          <p14:tracePt t="267902" x="3289300" y="5443538"/>
          <p14:tracePt t="267908" x="3214688" y="5507038"/>
          <p14:tracePt t="267920" x="3152775" y="5568950"/>
          <p14:tracePt t="267925" x="3127375" y="5619750"/>
          <p14:tracePt t="267933" x="3101975" y="5619750"/>
          <p14:tracePt t="267941" x="3089275" y="5656263"/>
          <p14:tracePt t="267949" x="3089275" y="5668963"/>
          <p14:tracePt t="267973" x="3089275" y="5681663"/>
          <p14:tracePt t="267982" x="3089275" y="5694363"/>
          <p14:tracePt t="267998" x="3089275" y="5707063"/>
          <p14:tracePt t="268038" x="3089275" y="5719763"/>
          <p14:tracePt t="268053" x="3089275" y="5732463"/>
          <p14:tracePt t="268069" x="3101975" y="5732463"/>
          <p14:tracePt t="268077" x="3101975" y="5743575"/>
          <p14:tracePt t="268150" x="3114675" y="5743575"/>
          <p14:tracePt t="268157" x="3127375" y="5743575"/>
          <p14:tracePt t="268166" x="3140075" y="5743575"/>
          <p14:tracePt t="268173" x="3165475" y="5743575"/>
          <p14:tracePt t="268182" x="3214688" y="5756275"/>
          <p14:tracePt t="268190" x="3327400" y="5756275"/>
          <p14:tracePt t="268197" x="3414713" y="5756275"/>
          <p14:tracePt t="268205" x="3540125" y="5756275"/>
          <p14:tracePt t="268213" x="3627438" y="5756275"/>
          <p14:tracePt t="268221" x="3678238" y="5768975"/>
          <p14:tracePt t="268232" x="3765550" y="5781675"/>
          <p14:tracePt t="268237" x="3878263" y="5794375"/>
          <p14:tracePt t="268245" x="3940175" y="5807075"/>
          <p14:tracePt t="268253" x="3990975" y="5819775"/>
          <p14:tracePt t="268261" x="4065588" y="5832475"/>
          <p14:tracePt t="268269" x="4114800" y="5856288"/>
          <p14:tracePt t="268277" x="4203700" y="5868988"/>
          <p14:tracePt t="268285" x="4214813" y="5881688"/>
          <p14:tracePt t="268295" x="4278313" y="5881688"/>
          <p14:tracePt t="268302" x="4291013" y="5881688"/>
          <p14:tracePt t="268309" x="4340225" y="5881688"/>
          <p14:tracePt t="268317" x="4403725" y="5881688"/>
          <p14:tracePt t="268326" x="4478338" y="5881688"/>
          <p14:tracePt t="268333" x="4527550" y="5881688"/>
          <p14:tracePt t="268342" x="4565650" y="5881688"/>
          <p14:tracePt t="268349" x="4603750" y="5856288"/>
          <p14:tracePt t="268358" x="4627563" y="5856288"/>
          <p14:tracePt t="268365" x="4652963" y="5832475"/>
          <p14:tracePt t="268373" x="4665663" y="5832475"/>
          <p14:tracePt t="268382" x="4665663" y="5819775"/>
          <p14:tracePt t="268389" x="4678363" y="5819775"/>
          <p14:tracePt t="268398" x="4691063" y="5807075"/>
          <p14:tracePt t="268413" x="4703763" y="5807075"/>
          <p14:tracePt t="268421" x="4703763" y="5794375"/>
          <p14:tracePt t="268438" x="4703763" y="5781675"/>
          <p14:tracePt t="268445" x="4716463" y="5781675"/>
          <p14:tracePt t="268454" x="4727575" y="5781675"/>
          <p14:tracePt t="268461" x="4740275" y="5781675"/>
          <p14:tracePt t="268469" x="4752975" y="5768975"/>
          <p14:tracePt t="268477" x="4778375" y="5768975"/>
          <p14:tracePt t="268485" x="4791075" y="5768975"/>
          <p14:tracePt t="268493" x="4803775" y="5768975"/>
          <p14:tracePt t="268504" x="4816475" y="5768975"/>
          <p14:tracePt t="268509" x="4829175" y="5768975"/>
          <p14:tracePt t="268517" x="4840288" y="5768975"/>
          <p14:tracePt t="268525" x="4865688" y="5768975"/>
          <p14:tracePt t="268533" x="4878388" y="5768975"/>
          <p14:tracePt t="268543" x="4891088" y="5768975"/>
          <p14:tracePt t="268549" x="4929188" y="5768975"/>
          <p14:tracePt t="268557" x="4965700" y="5756275"/>
          <p14:tracePt t="268566" x="4978400" y="5756275"/>
          <p14:tracePt t="268573" x="5003800" y="5756275"/>
          <p14:tracePt t="268581" x="5029200" y="5756275"/>
          <p14:tracePt t="268589" x="5029200" y="5743575"/>
          <p14:tracePt t="268597" x="5053013" y="5743575"/>
          <p14:tracePt t="268608" x="5065713" y="5743575"/>
          <p14:tracePt t="268888" x="5053013" y="5743575"/>
          <p14:tracePt t="268918" x="5040313" y="5743575"/>
          <p14:tracePt t="268965" x="5029200" y="5743575"/>
          <p14:tracePt t="268973" x="5016500" y="5743575"/>
          <p14:tracePt t="268981" x="5003800" y="5743575"/>
          <p14:tracePt t="268997" x="4978400" y="5743575"/>
          <p14:tracePt t="269005" x="4953000" y="5743575"/>
          <p14:tracePt t="269013" x="4940300" y="5743575"/>
          <p14:tracePt t="269024" x="4891088" y="5743575"/>
          <p14:tracePt t="269029" x="4878388" y="5743575"/>
          <p14:tracePt t="269037" x="4865688" y="5743575"/>
          <p14:tracePt t="269054" x="4852988" y="5743575"/>
          <p14:tracePt t="269061" x="4829175" y="5743575"/>
          <p14:tracePt t="269077" x="4816475" y="5743575"/>
          <p14:tracePt t="269086" x="4803775" y="5743575"/>
          <p14:tracePt t="269110" x="4791075" y="5743575"/>
          <p14:tracePt t="269128" x="4778375" y="5743575"/>
          <p14:tracePt t="269133" x="4765675" y="5743575"/>
          <p14:tracePt t="269166" x="4752975" y="5743575"/>
          <p14:tracePt t="269173" x="4727575" y="5743575"/>
          <p14:tracePt t="269277" x="4727575" y="5719763"/>
          <p14:tracePt t="269286" x="4727575" y="5694363"/>
          <p14:tracePt t="269301" x="4727575" y="5656263"/>
          <p14:tracePt t="269309" x="4778375" y="5619750"/>
          <p14:tracePt t="269317" x="4816475" y="5594350"/>
          <p14:tracePt t="269325" x="4829175" y="5568950"/>
          <p14:tracePt t="269335" x="4891088" y="5543550"/>
          <p14:tracePt t="269341" x="4953000" y="5481638"/>
          <p14:tracePt t="269349" x="4978400" y="5430838"/>
          <p14:tracePt t="269358" x="5016500" y="5407025"/>
          <p14:tracePt t="269366" x="5029200" y="5407025"/>
          <p14:tracePt t="269373" x="5078413" y="5356225"/>
          <p14:tracePt t="269384" x="5091113" y="5330825"/>
          <p14:tracePt t="269389" x="5129213" y="5305425"/>
          <p14:tracePt t="269398" x="5165725" y="5281613"/>
          <p14:tracePt t="269405" x="5203825" y="5243513"/>
          <p14:tracePt t="269413" x="5229225" y="5230813"/>
          <p14:tracePt t="269421" x="5278438" y="5194300"/>
          <p14:tracePt t="269429" x="5316538" y="5143500"/>
          <p14:tracePt t="269437" x="5329238" y="5118100"/>
          <p14:tracePt t="269445" x="5341938" y="5092700"/>
          <p14:tracePt t="269453" x="5341938" y="5030788"/>
          <p14:tracePt t="269462" x="5353050" y="5018088"/>
          <p14:tracePt t="269477" x="5353050" y="4992688"/>
          <p14:tracePt t="269485" x="5353050" y="4981575"/>
          <p14:tracePt t="269504" x="5353050" y="4968875"/>
          <p14:tracePt t="269509" x="5365750" y="4968875"/>
          <p14:tracePt t="269517" x="5365750" y="4956175"/>
          <p14:tracePt t="269525" x="5365750" y="4943475"/>
          <p14:tracePt t="269542" x="5365750" y="4930775"/>
          <p14:tracePt t="269549" x="5365750" y="4918075"/>
          <p14:tracePt t="269573" x="5353050" y="4892675"/>
          <p14:tracePt t="269581" x="5329238" y="4868863"/>
          <p14:tracePt t="269589" x="5291138" y="4856163"/>
          <p14:tracePt t="269597" x="5278438" y="4856163"/>
          <p14:tracePt t="269608" x="5241925" y="4830763"/>
          <p14:tracePt t="269613" x="5178425" y="4818063"/>
          <p14:tracePt t="269621" x="5153025" y="4818063"/>
          <p14:tracePt t="269629" x="5091113" y="4792663"/>
          <p14:tracePt t="269637" x="5065713" y="4792663"/>
          <p14:tracePt t="269645" x="5029200" y="4779963"/>
          <p14:tracePt t="269653" x="4991100" y="4779963"/>
          <p14:tracePt t="269661" x="4978400" y="4779963"/>
          <p14:tracePt t="269670" x="4965700" y="4779963"/>
          <p14:tracePt t="269677" x="4953000" y="4779963"/>
          <p14:tracePt t="269685" x="4940300" y="4779963"/>
          <p14:tracePt t="269693" x="4929188" y="4779963"/>
          <p14:tracePt t="269701" x="4878388" y="4779963"/>
          <p14:tracePt t="269711" x="4803775" y="4779963"/>
          <p14:tracePt t="269717" x="4740275" y="4779963"/>
          <p14:tracePt t="269725" x="4678363" y="4779963"/>
          <p14:tracePt t="269733" x="4640263" y="4779963"/>
          <p14:tracePt t="269741" x="4591050" y="4779963"/>
          <p14:tracePt t="269750" x="4540250" y="4768850"/>
          <p14:tracePt t="269757" x="4491038" y="4756150"/>
          <p14:tracePt t="269765" x="4427538" y="4730750"/>
          <p14:tracePt t="269774" x="4352925" y="4679950"/>
          <p14:tracePt t="269781" x="4252913" y="4630738"/>
          <p14:tracePt t="269789" x="4090988" y="4543425"/>
          <p14:tracePt t="269797" x="4040188" y="4518025"/>
          <p14:tracePt t="269805" x="3927475" y="4443413"/>
          <p14:tracePt t="269817" x="3827463" y="4341813"/>
          <p14:tracePt t="269822" x="3689350" y="4254500"/>
          <p14:tracePt t="269829" x="3589338" y="4167188"/>
          <p14:tracePt t="269837" x="3489325" y="4105275"/>
          <p14:tracePt t="269845" x="3414713" y="4041775"/>
          <p14:tracePt t="269854" x="3365500" y="4005263"/>
          <p14:tracePt t="269862" x="3314700" y="3941763"/>
          <p14:tracePt t="269869" x="3302000" y="3929063"/>
          <p14:tracePt t="269878" x="3289300" y="3905250"/>
          <p14:tracePt t="269885" x="3289300" y="3879850"/>
          <p14:tracePt t="269904" x="3289300" y="3867150"/>
          <p14:tracePt t="269910" x="3289300" y="3854450"/>
          <p14:tracePt t="270078" x="3365500" y="3905250"/>
          <p14:tracePt t="270085" x="3389313" y="3929063"/>
          <p14:tracePt t="270093" x="3414713" y="3941763"/>
          <p14:tracePt t="270101" x="3465513" y="3967163"/>
          <p14:tracePt t="270109" x="3514725" y="4029075"/>
          <p14:tracePt t="270117" x="3540125" y="4041775"/>
          <p14:tracePt t="270129" x="3602038" y="4092575"/>
          <p14:tracePt t="270134" x="3640138" y="4129088"/>
          <p14:tracePt t="270141" x="3678238" y="4167188"/>
          <p14:tracePt t="270149" x="3689350" y="4205288"/>
          <p14:tracePt t="270157" x="3714750" y="4230688"/>
          <p14:tracePt t="270166" x="3740150" y="4254500"/>
          <p14:tracePt t="270173" x="3765550" y="4279900"/>
          <p14:tracePt t="270181" x="3802063" y="4305300"/>
          <p14:tracePt t="270301" x="3802063" y="4292600"/>
          <p14:tracePt t="270309" x="3802063" y="4279900"/>
          <p14:tracePt t="270326" x="3802063" y="4241800"/>
          <p14:tracePt t="270335" x="3802063" y="4217988"/>
          <p14:tracePt t="270349" x="3802063" y="4192588"/>
          <p14:tracePt t="270357" x="3802063" y="4179888"/>
          <p14:tracePt t="270501" x="3814763" y="4179888"/>
          <p14:tracePt t="270509" x="3827463" y="4179888"/>
          <p14:tracePt t="270542" x="3840163" y="4179888"/>
          <p14:tracePt t="270597" x="3852863" y="4179888"/>
          <p14:tracePt t="270606" x="3865563" y="4179888"/>
          <p14:tracePt t="270653" x="3878263" y="4167188"/>
          <p14:tracePt t="270661" x="3878263" y="4154488"/>
          <p14:tracePt t="270677" x="3878263" y="4141788"/>
          <p14:tracePt t="270686" x="3878263" y="4129088"/>
          <p14:tracePt t="270701" x="3878263" y="4117975"/>
          <p14:tracePt t="270711" x="3890963" y="4117975"/>
          <p14:tracePt t="270725" x="3890963" y="4105275"/>
          <p14:tracePt t="270732" x="3890963" y="4092575"/>
          <p14:tracePt t="270766" x="3890963" y="4079875"/>
          <p14:tracePt t="270783" x="3890963" y="4067175"/>
          <p14:tracePt t="270789" x="3890963" y="4054475"/>
          <p14:tracePt t="270821" x="3890963" y="4041775"/>
          <p14:tracePt t="270830" x="3890963" y="4029075"/>
          <p14:tracePt t="270837" x="3890963" y="4017963"/>
          <p14:tracePt t="270853" x="3878263" y="4005263"/>
          <p14:tracePt t="270861" x="3878263" y="3979863"/>
          <p14:tracePt t="270869" x="3865563" y="3979863"/>
          <p14:tracePt t="270878" x="3852863" y="3967163"/>
          <p14:tracePt t="270885" x="3852863" y="3954463"/>
          <p14:tracePt t="270893" x="3852863" y="3941763"/>
          <p14:tracePt t="270902" x="3840163" y="3941763"/>
          <p14:tracePt t="270925" x="3814763" y="3916363"/>
          <p14:tracePt t="270934" x="3802063" y="3905250"/>
          <p14:tracePt t="271005" x="3802063" y="3892550"/>
          <p14:tracePt t="271013" x="3790950" y="3867150"/>
          <p14:tracePt t="271023" x="3778250" y="3854450"/>
          <p14:tracePt t="271044" x="3765550" y="3854450"/>
          <p14:tracePt t="271053" x="3765550" y="3841750"/>
          <p14:tracePt t="271069" x="3765550" y="3829050"/>
          <p14:tracePt t="271077" x="3752850" y="3816350"/>
          <p14:tracePt t="271086" x="3740150" y="3816350"/>
          <p14:tracePt t="271093" x="3740150" y="3803650"/>
          <p14:tracePt t="271110" x="3727450" y="3803650"/>
          <p14:tracePt t="271117" x="3727450" y="3792538"/>
          <p14:tracePt t="271129" x="3727450" y="3779838"/>
          <p14:tracePt t="271133" x="3714750" y="3779838"/>
          <p14:tracePt t="271141" x="3689350" y="3767138"/>
          <p14:tracePt t="271149" x="3689350" y="3754438"/>
          <p14:tracePt t="271173" x="3678238" y="3741738"/>
          <p14:tracePt t="271181" x="3678238" y="3729038"/>
          <p14:tracePt t="271191" x="3652838" y="3729038"/>
          <p14:tracePt t="271197" x="3640138" y="3729038"/>
          <p14:tracePt t="271214" x="3640138" y="3716338"/>
          <p14:tracePt t="271221" x="3627438" y="3716338"/>
          <p14:tracePt t="271233" x="3614738" y="3716338"/>
          <p14:tracePt t="271246" x="3602038" y="3716338"/>
          <p14:tracePt t="271261" x="3602038" y="3703638"/>
          <p14:tracePt t="271269" x="3589338" y="3703638"/>
          <p14:tracePt t="271287" x="3578225" y="3703638"/>
          <p14:tracePt t="271333" x="3565525" y="3703638"/>
          <p14:tracePt t="271349" x="3552825" y="3703638"/>
          <p14:tracePt t="271365" x="3540125" y="3703638"/>
          <p14:tracePt t="271389" x="3527425" y="3703638"/>
          <p14:tracePt t="271398" x="3527425" y="3716338"/>
          <p14:tracePt t="271405" x="3514725" y="3716338"/>
          <p14:tracePt t="271429" x="3514725" y="3729038"/>
          <p14:tracePt t="271438" x="3502025" y="3729038"/>
          <p14:tracePt t="271445" x="3502025" y="3741738"/>
          <p14:tracePt t="271454" x="3489325" y="3741738"/>
          <p14:tracePt t="271461" x="3478213" y="3754438"/>
          <p14:tracePt t="271469" x="3478213" y="3767138"/>
          <p14:tracePt t="271485" x="3427413" y="3792538"/>
          <p14:tracePt t="271493" x="3427413" y="3816350"/>
          <p14:tracePt t="271503" x="3414713" y="3829050"/>
          <p14:tracePt t="271517" x="3402013" y="3829050"/>
          <p14:tracePt t="271526" x="3402013" y="3841750"/>
          <p14:tracePt t="271533" x="3402013" y="3854450"/>
          <p14:tracePt t="271542" x="3389313" y="3854450"/>
          <p14:tracePt t="271557" x="3389313" y="3867150"/>
          <p14:tracePt t="271565" x="3389313" y="3879850"/>
          <p14:tracePt t="271581" x="3376613" y="3879850"/>
          <p14:tracePt t="271589" x="3376613" y="3892550"/>
          <p14:tracePt t="271608" x="3376613" y="3905250"/>
          <p14:tracePt t="271622" x="3376613" y="3916363"/>
          <p14:tracePt t="271629" x="3365500" y="3916363"/>
          <p14:tracePt t="271637" x="3365500" y="3929063"/>
          <p14:tracePt t="271654" x="3352800" y="3929063"/>
          <p14:tracePt t="271661" x="3352800" y="3941763"/>
          <p14:tracePt t="271670" x="3352800" y="3954463"/>
          <p14:tracePt t="271693" x="3352800" y="3967163"/>
          <p14:tracePt t="271701" x="3352800" y="3979863"/>
          <p14:tracePt t="271711" x="3352800" y="3992563"/>
          <p14:tracePt t="271750" x="3352800" y="4005263"/>
          <p14:tracePt t="271757" x="3352800" y="4017963"/>
          <p14:tracePt t="271775" x="3352800" y="4029075"/>
          <p14:tracePt t="271789" x="3352800" y="4041775"/>
          <p14:tracePt t="271797" x="3352800" y="4054475"/>
          <p14:tracePt t="271815" x="3352800" y="4067175"/>
          <p14:tracePt t="271820" x="3365500" y="4079875"/>
          <p14:tracePt t="271829" x="3365500" y="4092575"/>
          <p14:tracePt t="271845" x="3365500" y="4117975"/>
          <p14:tracePt t="271853" x="3376613" y="4129088"/>
          <p14:tracePt t="271861" x="3376613" y="4141788"/>
          <p14:tracePt t="271869" x="3389313" y="4154488"/>
          <p14:tracePt t="271879" x="3402013" y="4179888"/>
          <p14:tracePt t="271900" x="3414713" y="4217988"/>
          <p14:tracePt t="271902" x="3427413" y="4217988"/>
          <p14:tracePt t="271909" x="3452813" y="4241800"/>
          <p14:tracePt t="271920" x="3465513" y="4254500"/>
          <p14:tracePt t="271925" x="3478213" y="4254500"/>
          <p14:tracePt t="271933" x="3489325" y="4267200"/>
          <p14:tracePt t="271941" x="3502025" y="4279900"/>
          <p14:tracePt t="271949" x="3514725" y="4292600"/>
          <p14:tracePt t="271966" x="3540125" y="4318000"/>
          <p14:tracePt t="271973" x="3552825" y="4318000"/>
          <p14:tracePt t="271982" x="3565525" y="4318000"/>
          <p14:tracePt t="271989" x="3589338" y="4330700"/>
          <p14:tracePt t="271997" x="3602038" y="4330700"/>
          <p14:tracePt t="272005" x="3614738" y="4330700"/>
          <p14:tracePt t="272037" x="3627438" y="4330700"/>
          <p14:tracePt t="272053" x="3640138" y="4330700"/>
          <p14:tracePt t="272061" x="3652838" y="4330700"/>
          <p14:tracePt t="272069" x="3652838" y="4318000"/>
          <p14:tracePt t="272077" x="3678238" y="4318000"/>
          <p14:tracePt t="272087" x="3714750" y="4292600"/>
          <p14:tracePt t="272093" x="3727450" y="4292600"/>
          <p14:tracePt t="272101" x="3752850" y="4267200"/>
          <p14:tracePt t="272109" x="3778250" y="4254500"/>
          <p14:tracePt t="272117" x="3778250" y="4241800"/>
          <p14:tracePt t="272128" x="3790950" y="4241800"/>
          <p14:tracePt t="272133" x="3802063" y="4230688"/>
          <p14:tracePt t="272141" x="3802063" y="4217988"/>
          <p14:tracePt t="272149" x="3814763" y="4192588"/>
          <p14:tracePt t="272157" x="3814763" y="4167188"/>
          <p14:tracePt t="272165" x="3814763" y="4079875"/>
          <p14:tracePt t="272173" x="3814763" y="4029075"/>
          <p14:tracePt t="272181" x="3814763" y="3979863"/>
          <p14:tracePt t="272190" x="3814763" y="3967163"/>
          <p14:tracePt t="272197" x="3814763" y="3941763"/>
          <p14:tracePt t="272205" x="3790950" y="3892550"/>
          <p14:tracePt t="272213" x="3778250" y="3867150"/>
          <p14:tracePt t="272221" x="3765550" y="3841750"/>
          <p14:tracePt t="272232" x="3765550" y="3829050"/>
          <p14:tracePt t="272237" x="3752850" y="3829050"/>
          <p14:tracePt t="272358" x="3740150" y="3879850"/>
          <p14:tracePt t="272365" x="3727450" y="4017963"/>
          <p14:tracePt t="272375" x="3727450" y="4105275"/>
          <p14:tracePt t="272381" x="3727450" y="4141788"/>
          <p14:tracePt t="272390" x="3727450" y="4230688"/>
          <p14:tracePt t="272399" x="3727450" y="4354513"/>
          <p14:tracePt t="272405" x="3727450" y="4405313"/>
          <p14:tracePt t="272413" x="3727450" y="4467225"/>
          <p14:tracePt t="272421" x="3727450" y="4492625"/>
          <p14:tracePt t="272429" x="3714750" y="4543425"/>
          <p14:tracePt t="272438" x="3678238" y="4567238"/>
          <p14:tracePt t="272445" x="3652838" y="4618038"/>
          <p14:tracePt t="272454" x="3614738" y="4656138"/>
          <p14:tracePt t="272461" x="3589338" y="4656138"/>
          <p14:tracePt t="272469" x="3552825" y="4679950"/>
          <p14:tracePt t="272477" x="3527425" y="4718050"/>
          <p14:tracePt t="272485" x="3478213" y="4743450"/>
          <p14:tracePt t="272493" x="3389313" y="4779963"/>
          <p14:tracePt t="272503" x="3289300" y="4805363"/>
          <p14:tracePt t="272509" x="3165475" y="4805363"/>
          <p14:tracePt t="272517" x="3076575" y="4805363"/>
          <p14:tracePt t="272525" x="3027363" y="4805363"/>
          <p14:tracePt t="272533" x="2952750" y="4805363"/>
          <p14:tracePt t="272541" x="2840038" y="4805363"/>
          <p14:tracePt t="272549" x="2789238" y="4805363"/>
          <p14:tracePt t="272557" x="2752725" y="4805363"/>
          <p14:tracePt t="272566" x="2676525" y="4805363"/>
          <p14:tracePt t="272573" x="2663825" y="4805363"/>
          <p14:tracePt t="272581" x="2640013" y="4805363"/>
          <p14:tracePt t="272589" x="2627313" y="4805363"/>
          <p14:tracePt t="272597" x="2614613" y="4805363"/>
          <p14:tracePt t="272607" x="2589213" y="4792663"/>
          <p14:tracePt t="272614" x="2551113" y="4792663"/>
          <p14:tracePt t="272629" x="2527300" y="4792663"/>
          <p14:tracePt t="272637" x="2476500" y="4768850"/>
          <p14:tracePt t="272647" x="2451100" y="4768850"/>
          <p14:tracePt t="272653" x="2401888" y="4756150"/>
          <p14:tracePt t="272661" x="2389188" y="4743450"/>
          <p14:tracePt t="272669" x="2314575" y="4743450"/>
          <p14:tracePt t="272677" x="2314575" y="4718050"/>
          <p14:tracePt t="272685" x="2301875" y="4705350"/>
          <p14:tracePt t="272693" x="2289175" y="4705350"/>
          <p14:tracePt t="272701" x="2263775" y="4679950"/>
          <p14:tracePt t="272712" x="2214563" y="4656138"/>
          <p14:tracePt t="272717" x="2189163" y="4618038"/>
          <p14:tracePt t="272727" x="2151063" y="4579938"/>
          <p14:tracePt t="272733" x="2138363" y="4567238"/>
          <p14:tracePt t="272741" x="2114550" y="4554538"/>
          <p14:tracePt t="272750" x="2063750" y="4505325"/>
          <p14:tracePt t="272757" x="2025650" y="4479925"/>
          <p14:tracePt t="272765" x="2001838" y="4443413"/>
          <p14:tracePt t="272774" x="1989138" y="4430713"/>
          <p14:tracePt t="272781" x="1976438" y="4405313"/>
          <p14:tracePt t="272789" x="1951038" y="4379913"/>
          <p14:tracePt t="272797" x="1938338" y="4367213"/>
          <p14:tracePt t="272805" x="1925638" y="4354513"/>
          <p14:tracePt t="272815" x="1925638" y="4341813"/>
          <p14:tracePt t="272965" x="1925638" y="4330700"/>
          <p14:tracePt t="272973" x="1901825" y="4318000"/>
          <p14:tracePt t="272982" x="1876425" y="4279900"/>
          <p14:tracePt t="272989" x="1851025" y="4241800"/>
          <p14:tracePt t="273013" x="1838325" y="4230688"/>
          <p14:tracePt t="273024" x="1838325" y="4217988"/>
          <p14:tracePt t="273029" x="1825625" y="4179888"/>
          <p14:tracePt t="273182" x="1825625" y="4192588"/>
          <p14:tracePt t="273189" x="1901825" y="4254500"/>
          <p14:tracePt t="273197" x="2038350" y="4379913"/>
          <p14:tracePt t="273205" x="2138363" y="4467225"/>
          <p14:tracePt t="273214" x="2251075" y="4592638"/>
          <p14:tracePt t="273221" x="2351088" y="4692650"/>
          <p14:tracePt t="273232" x="2439988" y="4756150"/>
          <p14:tracePt t="273237" x="2489200" y="4792663"/>
          <p14:tracePt t="273245" x="2514600" y="4818063"/>
          <p14:tracePt t="273253" x="2540000" y="4843463"/>
          <p14:tracePt t="273261" x="2576513" y="4868863"/>
          <p14:tracePt t="273269" x="2601913" y="4905375"/>
          <p14:tracePt t="273279" x="2614613" y="4918075"/>
          <p14:tracePt t="273285" x="2627313" y="4918075"/>
          <p14:tracePt t="273295" x="2640013" y="4930775"/>
          <p14:tracePt t="273301" x="2663825" y="4943475"/>
          <p14:tracePt t="273309" x="2689225" y="4968875"/>
          <p14:tracePt t="273317" x="2752725" y="4992688"/>
          <p14:tracePt t="273325" x="2776538" y="4992688"/>
          <p14:tracePt t="273333" x="2789238" y="4992688"/>
          <p14:tracePt t="273341" x="2801938" y="4992688"/>
          <p14:tracePt t="273349" x="2827338" y="4992688"/>
          <p14:tracePt t="273358" x="2876550" y="4992688"/>
          <p14:tracePt t="273365" x="2889250" y="4992688"/>
          <p14:tracePt t="273373" x="2901950" y="4992688"/>
          <p14:tracePt t="273381" x="2914650" y="4981575"/>
          <p14:tracePt t="273389" x="2927350" y="4981575"/>
          <p14:tracePt t="273398" x="2927350" y="4968875"/>
          <p14:tracePt t="273413" x="2940050" y="4968875"/>
          <p14:tracePt t="273421" x="2940050" y="4956175"/>
          <p14:tracePt t="273429" x="2963863" y="4943475"/>
          <p14:tracePt t="273438" x="2976563" y="4930775"/>
          <p14:tracePt t="273445" x="2976563" y="4918075"/>
          <p14:tracePt t="273454" x="2976563" y="4905375"/>
          <p14:tracePt t="273460" x="2976563" y="4879975"/>
          <p14:tracePt t="273470" x="3001963" y="4830763"/>
          <p14:tracePt t="273477" x="3014663" y="4805363"/>
          <p14:tracePt t="273485" x="3076575" y="4743450"/>
          <p14:tracePt t="273503" x="3101975" y="4718050"/>
          <p14:tracePt t="273509" x="3127375" y="4705350"/>
          <p14:tracePt t="273517" x="3127375" y="4692650"/>
          <p14:tracePt t="273525" x="3152775" y="4679950"/>
          <p14:tracePt t="273533" x="3189288" y="4656138"/>
          <p14:tracePt t="273542" x="3201988" y="4643438"/>
          <p14:tracePt t="273550" x="3240088" y="4605338"/>
          <p14:tracePt t="273557" x="3265488" y="4592638"/>
          <p14:tracePt t="273565" x="3314700" y="4567238"/>
          <p14:tracePt t="273573" x="3376613" y="4530725"/>
          <p14:tracePt t="273581" x="3414713" y="4492625"/>
          <p14:tracePt t="273589" x="3502025" y="4443413"/>
          <p14:tracePt t="273597" x="3514725" y="4443413"/>
          <p14:tracePt t="273607" x="3578225" y="4405313"/>
          <p14:tracePt t="273613" x="3627438" y="4392613"/>
          <p14:tracePt t="273621" x="3640138" y="4367213"/>
          <p14:tracePt t="273629" x="3665538" y="4341813"/>
          <p14:tracePt t="273637" x="3678238" y="4341813"/>
          <p14:tracePt t="273646" x="3714750" y="4330700"/>
          <p14:tracePt t="273654" x="3714750" y="4318000"/>
          <p14:tracePt t="273661" x="3727450" y="4292600"/>
          <p14:tracePt t="273670" x="3740150" y="4292600"/>
          <p14:tracePt t="273677" x="3752850" y="4292600"/>
          <p14:tracePt t="273685" x="3752850" y="4279900"/>
          <p14:tracePt t="273693" x="3752850" y="4267200"/>
          <p14:tracePt t="273701" x="3765550" y="4267200"/>
          <p14:tracePt t="273712" x="3765550" y="4254500"/>
          <p14:tracePt t="273717" x="3778250" y="4241800"/>
          <p14:tracePt t="273725" x="3802063" y="4230688"/>
          <p14:tracePt t="273733" x="3802063" y="4205288"/>
          <p14:tracePt t="273741" x="3802063" y="4192588"/>
          <p14:tracePt t="273757" x="3814763" y="4154488"/>
          <p14:tracePt t="273765" x="3814763" y="4141788"/>
          <p14:tracePt t="273805" x="3827463" y="4141788"/>
          <p14:tracePt t="273893" x="3814763" y="4141788"/>
          <p14:tracePt t="273910" x="3752850" y="4179888"/>
          <p14:tracePt t="273919" x="3752850" y="4205288"/>
          <p14:tracePt t="273925" x="3689350" y="4292600"/>
          <p14:tracePt t="273933" x="3602038" y="4405313"/>
          <p14:tracePt t="273941" x="3578225" y="4505325"/>
          <p14:tracePt t="273949" x="3552825" y="4530725"/>
          <p14:tracePt t="273957" x="3514725" y="4554538"/>
          <p14:tracePt t="273965" x="3452813" y="4618038"/>
          <p14:tracePt t="273973" x="3427413" y="4656138"/>
          <p14:tracePt t="273982" x="3389313" y="4705350"/>
          <p14:tracePt t="273989" x="3365500" y="4743450"/>
          <p14:tracePt t="273997" x="3327400" y="4779963"/>
          <p14:tracePt t="274005" x="3327400" y="4792663"/>
          <p14:tracePt t="274013" x="3314700" y="4792663"/>
          <p14:tracePt t="274024" x="3289300" y="4805363"/>
          <p14:tracePt t="274029" x="3289300" y="4818063"/>
          <p14:tracePt t="274037" x="3265488" y="4830763"/>
          <p14:tracePt t="274045" x="3214688" y="4830763"/>
          <p14:tracePt t="274054" x="3165475" y="4830763"/>
          <p14:tracePt t="274061" x="3140075" y="4830763"/>
          <p14:tracePt t="274069" x="3089275" y="4830763"/>
          <p14:tracePt t="274077" x="3052763" y="4830763"/>
          <p14:tracePt t="274087" x="3027363" y="4830763"/>
          <p14:tracePt t="274093" x="3014663" y="4830763"/>
          <p14:tracePt t="274102" x="2963863" y="4830763"/>
          <p14:tracePt t="274109" x="2901950" y="4830763"/>
          <p14:tracePt t="274117" x="2863850" y="4830763"/>
          <p14:tracePt t="274128" x="2801938" y="4818063"/>
          <p14:tracePt t="274133" x="2776538" y="4805363"/>
          <p14:tracePt t="274141" x="2727325" y="4805363"/>
          <p14:tracePt t="274149" x="2676525" y="4779963"/>
          <p14:tracePt t="274157" x="2627313" y="4768850"/>
          <p14:tracePt t="274165" x="2614613" y="4756150"/>
          <p14:tracePt t="274174" x="2576513" y="4743450"/>
          <p14:tracePt t="274181" x="2527300" y="4718050"/>
          <p14:tracePt t="274191" x="2489200" y="4692650"/>
          <p14:tracePt t="274197" x="2439988" y="4667250"/>
          <p14:tracePt t="274205" x="2389188" y="4643438"/>
          <p14:tracePt t="274213" x="2351088" y="4618038"/>
          <p14:tracePt t="274221" x="2314575" y="4605338"/>
          <p14:tracePt t="274232" x="2289175" y="4579938"/>
          <p14:tracePt t="274237" x="2263775" y="4579938"/>
          <p14:tracePt t="274246" x="2251075" y="4554538"/>
          <p14:tracePt t="274253" x="2214563" y="4543425"/>
          <p14:tracePt t="274261" x="2214563" y="4530725"/>
          <p14:tracePt t="274269" x="2163763" y="4492625"/>
          <p14:tracePt t="274277" x="2138363" y="4467225"/>
          <p14:tracePt t="274296" x="2127250" y="4443413"/>
          <p14:tracePt t="274301" x="2076450" y="4367213"/>
          <p14:tracePt t="274309" x="2038350" y="4318000"/>
          <p14:tracePt t="274317" x="2001838" y="4279900"/>
          <p14:tracePt t="274325" x="1989138" y="4267200"/>
          <p14:tracePt t="274341" x="1963738" y="4230688"/>
          <p14:tracePt t="274525" x="1976438" y="4267200"/>
          <p14:tracePt t="274533" x="2038350" y="4341813"/>
          <p14:tracePt t="274541" x="2063750" y="4367213"/>
          <p14:tracePt t="274549" x="2151063" y="4454525"/>
          <p14:tracePt t="274557" x="2201863" y="4518025"/>
          <p14:tracePt t="274565" x="2263775" y="4567238"/>
          <p14:tracePt t="274574" x="2327275" y="4630738"/>
          <p14:tracePt t="274581" x="2439988" y="4730750"/>
          <p14:tracePt t="274590" x="2514600" y="4792663"/>
          <p14:tracePt t="274597" x="2589213" y="4843463"/>
          <p14:tracePt t="274608" x="2663825" y="4879975"/>
          <p14:tracePt t="274613" x="2727325" y="4930775"/>
          <p14:tracePt t="274622" x="2752725" y="4930775"/>
          <p14:tracePt t="274629" x="2814638" y="4956175"/>
          <p14:tracePt t="274639" x="2827338" y="4956175"/>
          <p14:tracePt t="274645" x="2852738" y="4956175"/>
          <p14:tracePt t="274654" x="2889250" y="4956175"/>
          <p14:tracePt t="274661" x="2901950" y="4956175"/>
          <p14:tracePt t="274677" x="2914650" y="4956175"/>
          <p14:tracePt t="274686" x="2927350" y="4956175"/>
          <p14:tracePt t="274693" x="2940050" y="4956175"/>
          <p14:tracePt t="274702" x="2952750" y="4956175"/>
          <p14:tracePt t="274712" x="2952750" y="4943475"/>
          <p14:tracePt t="274718" x="2963863" y="4930775"/>
          <p14:tracePt t="274725" x="2989263" y="4879975"/>
          <p14:tracePt t="274732" x="3027363" y="4843463"/>
          <p14:tracePt t="274741" x="3065463" y="4779963"/>
          <p14:tracePt t="274750" x="3127375" y="4730750"/>
          <p14:tracePt t="274758" x="3165475" y="4667250"/>
          <p14:tracePt t="274765" x="3214688" y="4592638"/>
          <p14:tracePt t="274774" x="3227388" y="4567238"/>
          <p14:tracePt t="274781" x="3227388" y="4554538"/>
          <p14:tracePt t="274789" x="3265488" y="4479925"/>
          <p14:tracePt t="274797" x="3314700" y="4467225"/>
          <p14:tracePt t="274816" x="3314700" y="4443413"/>
          <p14:tracePt t="274821" x="3327400" y="4443413"/>
          <p14:tracePt t="274829" x="3327400" y="4430713"/>
          <p14:tracePt t="274836" x="3352800" y="4418013"/>
          <p14:tracePt t="274845" x="3365500" y="4392613"/>
          <p14:tracePt t="274852" x="3389313" y="4367213"/>
          <p14:tracePt t="274860" x="3389313" y="4341813"/>
          <p14:tracePt t="274868" x="3402013" y="4318000"/>
          <p14:tracePt t="274879" x="3427413" y="4279900"/>
          <p14:tracePt t="274884" x="3452813" y="4241800"/>
          <p14:tracePt t="274893" x="3489325" y="4192588"/>
          <p14:tracePt t="274900" x="3514725" y="4192588"/>
          <p14:tracePt t="274908" x="3552825" y="4129088"/>
          <p14:tracePt t="274918" x="3578225" y="4117975"/>
          <p14:tracePt t="274925" x="3578225" y="4105275"/>
          <p14:tracePt t="274940" x="3589338" y="4105275"/>
          <p14:tracePt t="274949" x="3589338" y="4092575"/>
          <p14:tracePt t="274981" x="3589338" y="4079875"/>
          <p14:tracePt t="274989" x="3602038" y="4079875"/>
          <p14:tracePt t="275013" x="3602038" y="4067175"/>
          <p14:tracePt t="275116" x="3589338" y="4067175"/>
          <p14:tracePt t="275125" x="3589338" y="4117975"/>
          <p14:tracePt t="275133" x="3578225" y="4167188"/>
          <p14:tracePt t="275141" x="3565525" y="4192588"/>
          <p14:tracePt t="275148" x="3514725" y="4267200"/>
          <p14:tracePt t="275158" x="3489325" y="4292600"/>
          <p14:tracePt t="275165" x="3440113" y="4354513"/>
          <p14:tracePt t="275174" x="3414713" y="4367213"/>
          <p14:tracePt t="275181" x="3389313" y="4405313"/>
          <p14:tracePt t="275191" x="3376613" y="4430713"/>
          <p14:tracePt t="275197" x="3327400" y="4454525"/>
          <p14:tracePt t="275205" x="3327400" y="4479925"/>
          <p14:tracePt t="275214" x="3302000" y="4479925"/>
          <p14:tracePt t="275221" x="3302000" y="4492625"/>
          <p14:tracePt t="275232" x="3289300" y="4492625"/>
          <p14:tracePt t="275237" x="3276600" y="4492625"/>
          <p14:tracePt t="275245" x="3276600" y="4505325"/>
          <p14:tracePt t="275254" x="3252788" y="4505325"/>
          <p14:tracePt t="275261" x="3240088" y="4518025"/>
          <p14:tracePt t="275277" x="3189288" y="4543425"/>
          <p14:tracePt t="275285" x="3140075" y="4554538"/>
          <p14:tracePt t="275295" x="3089275" y="4592638"/>
          <p14:tracePt t="275301" x="3040063" y="4592638"/>
          <p14:tracePt t="275309" x="2940050" y="4605338"/>
          <p14:tracePt t="275317" x="2914650" y="4605338"/>
          <p14:tracePt t="275325" x="2901950" y="4605338"/>
          <p14:tracePt t="275334" x="2863850" y="4605338"/>
          <p14:tracePt t="275342" x="2814638" y="4605338"/>
          <p14:tracePt t="275349" x="2801938" y="4605338"/>
          <p14:tracePt t="275358" x="2789238" y="4605338"/>
          <p14:tracePt t="275366" x="2776538" y="4605338"/>
          <p14:tracePt t="275373" x="2763838" y="4605338"/>
          <p14:tracePt t="275389" x="2752725" y="4605338"/>
          <p14:tracePt t="275399" x="2740025" y="4605338"/>
          <p14:tracePt t="275405" x="2714625" y="4605338"/>
          <p14:tracePt t="275413" x="2701925" y="4605338"/>
          <p14:tracePt t="275421" x="2651125" y="4567238"/>
          <p14:tracePt t="275429" x="2601913" y="4543425"/>
          <p14:tracePt t="275437" x="2489200" y="4492625"/>
          <p14:tracePt t="275445" x="2414588" y="4430713"/>
          <p14:tracePt t="275453" x="2301875" y="4379913"/>
          <p14:tracePt t="275461" x="2201863" y="4354513"/>
          <p14:tracePt t="275469" x="2025650" y="4241800"/>
          <p14:tracePt t="275477" x="1889125" y="4192588"/>
          <p14:tracePt t="275486" x="1776413" y="4117975"/>
          <p14:tracePt t="275493" x="1701800" y="4079875"/>
          <p14:tracePt t="275503" x="1676400" y="4029075"/>
          <p14:tracePt t="275509" x="1638300" y="4005263"/>
          <p14:tracePt t="275517" x="1601788" y="3979863"/>
          <p14:tracePt t="275525" x="1589088" y="3967163"/>
          <p14:tracePt t="275750" x="1589088" y="3979863"/>
          <p14:tracePt t="275757" x="1625600" y="4017963"/>
          <p14:tracePt t="275766" x="1751013" y="4154488"/>
          <p14:tracePt t="275774" x="1825625" y="4241800"/>
          <p14:tracePt t="275781" x="1951038" y="4379913"/>
          <p14:tracePt t="275789" x="2051050" y="4418013"/>
          <p14:tracePt t="275797" x="2101850" y="4479925"/>
          <p14:tracePt t="275805" x="2227263" y="4567238"/>
          <p14:tracePt t="275816" x="2227263" y="4579938"/>
          <p14:tracePt t="275823" x="2251075" y="4579938"/>
          <p14:tracePt t="275829" x="2289175" y="4605338"/>
          <p14:tracePt t="275837" x="2314575" y="4618038"/>
          <p14:tracePt t="275845" x="2338388" y="4643438"/>
          <p14:tracePt t="275853" x="2363788" y="4667250"/>
          <p14:tracePt t="275861" x="2376488" y="4667250"/>
          <p14:tracePt t="275869" x="2401888" y="4679950"/>
          <p14:tracePt t="275882" x="2427288" y="4679950"/>
          <p14:tracePt t="275885" x="2476500" y="4705350"/>
          <p14:tracePt t="275894" x="2576513" y="4730750"/>
          <p14:tracePt t="275901" x="2676525" y="4730750"/>
          <p14:tracePt t="275909" x="2776538" y="4743450"/>
          <p14:tracePt t="275919" x="2901950" y="4779963"/>
          <p14:tracePt t="275925" x="3052763" y="4818063"/>
          <p14:tracePt t="275933" x="3176588" y="4868863"/>
          <p14:tracePt t="275941" x="3327400" y="4930775"/>
          <p14:tracePt t="275949" x="3352800" y="4930775"/>
          <p14:tracePt t="275958" x="3427413" y="4943475"/>
          <p14:tracePt t="275965" x="3478213" y="4956175"/>
          <p14:tracePt t="275973" x="3552825" y="4968875"/>
          <p14:tracePt t="275982" x="3589338" y="4968875"/>
          <p14:tracePt t="275997" x="3602038" y="4968875"/>
          <p14:tracePt t="276005" x="3627438" y="4968875"/>
          <p14:tracePt t="276025" x="3640138" y="4968875"/>
          <p14:tracePt t="276029" x="3665538" y="4968875"/>
          <p14:tracePt t="276045" x="3678238" y="4943475"/>
          <p14:tracePt t="276053" x="3727450" y="4892675"/>
          <p14:tracePt t="276061" x="3778250" y="4830763"/>
          <p14:tracePt t="276069" x="3840163" y="4768850"/>
          <p14:tracePt t="276077" x="3865563" y="4718050"/>
          <p14:tracePt t="276087" x="3914775" y="4679950"/>
          <p14:tracePt t="276093" x="3940175" y="4667250"/>
          <p14:tracePt t="276101" x="3952875" y="4643438"/>
          <p14:tracePt t="276109" x="3978275" y="4618038"/>
          <p14:tracePt t="276117" x="3990975" y="4618038"/>
          <p14:tracePt t="276128" x="3990975" y="4605338"/>
          <p14:tracePt t="276133" x="3990975" y="4592638"/>
          <p14:tracePt t="276141" x="4002088" y="4592638"/>
          <p14:tracePt t="276148" x="4002088" y="4579938"/>
          <p14:tracePt t="276157" x="4002088" y="4543425"/>
          <p14:tracePt t="276166" x="4040188" y="4505325"/>
          <p14:tracePt t="276173" x="4052888" y="4454525"/>
          <p14:tracePt t="276182" x="4065588" y="4430713"/>
          <p14:tracePt t="276190" x="4065588" y="4405313"/>
          <p14:tracePt t="276198" x="4078288" y="4392613"/>
          <p14:tracePt t="276214" x="4078288" y="4367213"/>
          <p14:tracePt t="276221" x="4078288" y="4354513"/>
          <p14:tracePt t="276232" x="4090988" y="4341813"/>
          <p14:tracePt t="276237" x="4090988" y="4318000"/>
          <p14:tracePt t="276246" x="4090988" y="4279900"/>
          <p14:tracePt t="276397" x="4090988" y="4292600"/>
          <p14:tracePt t="276421" x="4078288" y="4292600"/>
          <p14:tracePt t="276429" x="4078288" y="4318000"/>
          <p14:tracePt t="276437" x="4065588" y="4318000"/>
          <p14:tracePt t="276445" x="4052888" y="4354513"/>
          <p14:tracePt t="276461" x="4052888" y="4367213"/>
          <p14:tracePt t="276469" x="4040188" y="4379913"/>
          <p14:tracePt t="276477" x="4027488" y="4392613"/>
          <p14:tracePt t="276485" x="4027488" y="4405313"/>
          <p14:tracePt t="276493" x="4014788" y="4418013"/>
          <p14:tracePt t="276503" x="4014788" y="4430713"/>
          <p14:tracePt t="276509" x="4002088" y="4430713"/>
          <p14:tracePt t="276517" x="3978275" y="4454525"/>
          <p14:tracePt t="276526" x="3965575" y="4467225"/>
          <p14:tracePt t="276533" x="3927475" y="4505325"/>
          <p14:tracePt t="276542" x="3902075" y="4518025"/>
          <p14:tracePt t="276557" x="3852863" y="4554538"/>
          <p14:tracePt t="276565" x="3827463" y="4567238"/>
          <p14:tracePt t="276573" x="3727450" y="4605338"/>
          <p14:tracePt t="276581" x="3652838" y="4643438"/>
          <p14:tracePt t="276590" x="3578225" y="4643438"/>
          <p14:tracePt t="276597" x="3440113" y="4643438"/>
          <p14:tracePt t="276608" x="3289300" y="4630738"/>
          <p14:tracePt t="276613" x="3076575" y="4630738"/>
          <p14:tracePt t="276621" x="2952750" y="4630738"/>
          <p14:tracePt t="276629" x="2776538" y="4630738"/>
          <p14:tracePt t="276637" x="2740025" y="4630738"/>
          <p14:tracePt t="276901" x="2740025" y="4643438"/>
          <p14:tracePt t="276909" x="2763838" y="4667250"/>
          <p14:tracePt t="276919" x="2763838" y="4692650"/>
          <p14:tracePt t="276925" x="2763838" y="4705350"/>
          <p14:tracePt t="276933" x="2789238" y="4705350"/>
          <p14:tracePt t="276941" x="2789238" y="4756150"/>
          <p14:tracePt t="276973" x="2789238" y="4779963"/>
          <p14:tracePt t="276982" x="2789238" y="4792663"/>
          <p14:tracePt t="277005" x="2801938" y="4805363"/>
          <p14:tracePt t="277013" x="2801938" y="4818063"/>
          <p14:tracePt t="277029" x="2814638" y="4818063"/>
          <p14:tracePt t="277038" x="2827338" y="4830763"/>
          <p14:tracePt t="277044" x="2840038" y="4868863"/>
          <p14:tracePt t="277053" x="2863850" y="4892675"/>
          <p14:tracePt t="277061" x="2889250" y="4943475"/>
          <p14:tracePt t="277069" x="2914650" y="4956175"/>
          <p14:tracePt t="277077" x="2927350" y="4992688"/>
          <p14:tracePt t="277086" x="2927350" y="5005388"/>
          <p14:tracePt t="277093" x="2927350" y="5030788"/>
          <p14:tracePt t="277117" x="2927350" y="5043488"/>
          <p14:tracePt t="277181" x="2940050" y="5056188"/>
          <p14:tracePt t="277197" x="2952750" y="5056188"/>
          <p14:tracePt t="277205" x="2963863" y="5068888"/>
          <p14:tracePt t="277213" x="2963863" y="5081588"/>
          <p14:tracePt t="277231" x="2976563" y="5092700"/>
          <p14:tracePt t="277237" x="2976563" y="5105400"/>
          <p14:tracePt t="277245" x="2989263" y="5105400"/>
          <p14:tracePt t="277261" x="3027363" y="5130800"/>
          <p14:tracePt t="277269" x="3065463" y="5156200"/>
          <p14:tracePt t="277277" x="3101975" y="5156200"/>
          <p14:tracePt t="277285" x="3114675" y="5156200"/>
          <p14:tracePt t="277295" x="3140075" y="5168900"/>
          <p14:tracePt t="277301" x="3165475" y="5181600"/>
          <p14:tracePt t="277317" x="3176588" y="5181600"/>
          <p14:tracePt t="277341" x="3176588" y="5194300"/>
          <p14:tracePt t="277349" x="3189288" y="5205413"/>
          <p14:tracePt t="277356" x="3214688" y="5230813"/>
          <p14:tracePt t="277373" x="3227388" y="5230813"/>
          <p14:tracePt t="277380" x="3227388" y="5243513"/>
          <p14:tracePt t="277389" x="3240088" y="5256213"/>
          <p14:tracePt t="277399" x="3240088" y="5268913"/>
          <p14:tracePt t="277413" x="3252788" y="5268913"/>
          <p14:tracePt t="277421" x="3252788" y="5281613"/>
          <p14:tracePt t="277429" x="3252788" y="5294313"/>
          <p14:tracePt t="277437" x="3265488" y="5294313"/>
          <p14:tracePt t="277445" x="3276600" y="5305425"/>
          <p14:tracePt t="277453" x="3289300" y="5305425"/>
          <p14:tracePt t="277469" x="3289300" y="5318125"/>
          <p14:tracePt t="277477" x="3302000" y="5318125"/>
          <p14:tracePt t="277493" x="3314700" y="5330825"/>
          <p14:tracePt t="277509" x="3314700" y="5343525"/>
          <p14:tracePt t="277517" x="3314700" y="5356225"/>
          <p14:tracePt t="277526" x="3327400" y="5356225"/>
          <p14:tracePt t="277533" x="3327400" y="5368925"/>
          <p14:tracePt t="277549" x="3327400" y="5381625"/>
          <p14:tracePt t="277557" x="3327400" y="5394325"/>
          <p14:tracePt t="277581" x="3340100" y="5407025"/>
          <p14:tracePt t="277589" x="3340100" y="5418138"/>
          <p14:tracePt t="277597" x="3340100" y="5430838"/>
          <p14:tracePt t="277613" x="3340100" y="5443538"/>
          <p14:tracePt t="277629" x="3340100" y="5456238"/>
          <p14:tracePt t="277646" x="3340100" y="5468938"/>
          <p14:tracePt t="277789" x="3352800" y="5430838"/>
          <p14:tracePt t="277797" x="3376613" y="5407025"/>
          <p14:tracePt t="277805" x="3389313" y="5330825"/>
          <p14:tracePt t="277815" x="3389313" y="5305425"/>
          <p14:tracePt t="277821" x="3389313" y="5243513"/>
          <p14:tracePt t="277829" x="3402013" y="5218113"/>
          <p14:tracePt t="277836" x="3427413" y="5168900"/>
          <p14:tracePt t="277845" x="3452813" y="5130800"/>
          <p14:tracePt t="277854" x="3502025" y="5081588"/>
          <p14:tracePt t="277863" x="3514725" y="5056188"/>
          <p14:tracePt t="277869" x="3540125" y="5005388"/>
          <p14:tracePt t="277878" x="3589338" y="4968875"/>
          <p14:tracePt t="277885" x="3602038" y="4930775"/>
          <p14:tracePt t="277903" x="3627438" y="4856163"/>
          <p14:tracePt t="277909" x="3640138" y="4792663"/>
          <p14:tracePt t="277920" x="3665538" y="4730750"/>
          <p14:tracePt t="277925" x="3665538" y="4692650"/>
          <p14:tracePt t="277933" x="3665538" y="4656138"/>
          <p14:tracePt t="277941" x="3665538" y="4618038"/>
          <p14:tracePt t="277949" x="3665538" y="4605338"/>
          <p14:tracePt t="277957" x="3665538" y="4592638"/>
          <p14:tracePt t="277965" x="3665538" y="4554538"/>
          <p14:tracePt t="277973" x="3665538" y="4530725"/>
          <p14:tracePt t="277983" x="3665538" y="4479925"/>
          <p14:tracePt t="277989" x="3665538" y="4454525"/>
          <p14:tracePt t="277997" x="3665538" y="4379913"/>
          <p14:tracePt t="278005" x="3640138" y="4318000"/>
          <p14:tracePt t="278013" x="3627438" y="4305300"/>
          <p14:tracePt t="278025" x="3627438" y="4254500"/>
          <p14:tracePt t="278029" x="3627438" y="4230688"/>
          <p14:tracePt t="278037" x="3627438" y="4205288"/>
          <p14:tracePt t="278045" x="3627438" y="4192588"/>
          <p14:tracePt t="278053" x="3627438" y="4179888"/>
          <p14:tracePt t="278062" x="3627438" y="4167188"/>
          <p14:tracePt t="278069" x="3652838" y="4167188"/>
          <p14:tracePt t="278077" x="3652838" y="4141788"/>
          <p14:tracePt t="278087" x="3652838" y="4129088"/>
          <p14:tracePt t="278197" x="3652838" y="4117975"/>
          <p14:tracePt t="278230" x="3652838" y="4105275"/>
          <p14:tracePt t="278237" x="3652838" y="4092575"/>
          <p14:tracePt t="278246" x="3665538" y="4092575"/>
          <p14:tracePt t="278253" x="3665538" y="4079875"/>
          <p14:tracePt t="278270" x="3678238" y="4079875"/>
          <p14:tracePt t="278381" x="3678238" y="4105275"/>
          <p14:tracePt t="278389" x="3678238" y="4129088"/>
          <p14:tracePt t="278398" x="3678238" y="4154488"/>
          <p14:tracePt t="278405" x="3678238" y="4167188"/>
          <p14:tracePt t="278413" x="3678238" y="4179888"/>
          <p14:tracePt t="278429" x="3678238" y="4192588"/>
          <p14:tracePt t="278438" x="3678238" y="4217988"/>
          <p14:tracePt t="278453" x="3678238" y="4241800"/>
          <p14:tracePt t="278461" x="3678238" y="4267200"/>
          <p14:tracePt t="278469" x="3678238" y="4279900"/>
          <p14:tracePt t="278485" x="3678238" y="4292600"/>
          <p14:tracePt t="278493" x="3652838" y="4305300"/>
          <p14:tracePt t="278503" x="3627438" y="4341813"/>
          <p14:tracePt t="278509" x="3614738" y="4354513"/>
          <p14:tracePt t="278517" x="3578225" y="4379913"/>
          <p14:tracePt t="278525" x="3514725" y="4430713"/>
          <p14:tracePt t="278533" x="3514725" y="4443413"/>
          <p14:tracePt t="278542" x="3478213" y="4467225"/>
          <p14:tracePt t="278550" x="3440113" y="4492625"/>
          <p14:tracePt t="278557" x="3376613" y="4530725"/>
          <p14:tracePt t="278566" x="3314700" y="4567238"/>
          <p14:tracePt t="278573" x="3240088" y="4618038"/>
          <p14:tracePt t="278581" x="3240088" y="4630738"/>
          <p14:tracePt t="278590" x="3189288" y="4667250"/>
          <p14:tracePt t="278597" x="3127375" y="4705350"/>
          <p14:tracePt t="278608" x="3114675" y="4730750"/>
          <p14:tracePt t="278613" x="3052763" y="4768850"/>
          <p14:tracePt t="278621" x="3040063" y="4768850"/>
          <p14:tracePt t="278629" x="3027363" y="4779963"/>
          <p14:tracePt t="278637" x="3014663" y="4779963"/>
          <p14:tracePt t="278646" x="3001963" y="4779963"/>
          <p14:tracePt t="278653" x="2976563" y="4779963"/>
          <p14:tracePt t="278670" x="2963863" y="4779963"/>
          <p14:tracePt t="278677" x="2952750" y="4779963"/>
          <p14:tracePt t="278687" x="2889250" y="4779963"/>
          <p14:tracePt t="278693" x="2876550" y="4768850"/>
          <p14:tracePt t="278701" x="2789238" y="4743450"/>
          <p14:tracePt t="278711" x="2740025" y="4705350"/>
          <p14:tracePt t="278717" x="2663825" y="4679950"/>
          <p14:tracePt t="278725" x="2576513" y="4656138"/>
          <p14:tracePt t="278732" x="2501900" y="4605338"/>
          <p14:tracePt t="278741" x="2401888" y="4592638"/>
          <p14:tracePt t="278750" x="2376488" y="4579938"/>
          <p14:tracePt t="278758" x="2351088" y="4554538"/>
          <p14:tracePt t="278887" x="2338388" y="4554538"/>
          <p14:tracePt t="278894" x="2327275" y="4554538"/>
          <p14:tracePt t="278902" x="2327275" y="4567238"/>
          <p14:tracePt t="278909" x="2327275" y="4579938"/>
          <p14:tracePt t="278920" x="2314575" y="4579938"/>
          <p14:tracePt t="279005" x="2301875" y="4567238"/>
          <p14:tracePt t="279013" x="2289175" y="4554538"/>
          <p14:tracePt t="279023" x="2263775" y="4518025"/>
          <p14:tracePt t="279029" x="2251075" y="4479925"/>
          <p14:tracePt t="279037" x="2251075" y="4467225"/>
          <p14:tracePt t="279045" x="2238375" y="4467225"/>
          <p14:tracePt t="279053" x="2227263" y="4454525"/>
          <p14:tracePt t="279061" x="2227263" y="4430713"/>
          <p14:tracePt t="279069" x="2227263" y="4418013"/>
          <p14:tracePt t="279077" x="2227263" y="4405313"/>
          <p14:tracePt t="279109" x="2238375" y="4405313"/>
          <p14:tracePt t="279128" x="2251075" y="4405313"/>
          <p14:tracePt t="279133" x="2263775" y="4405313"/>
          <p14:tracePt t="279141" x="2276475" y="4405313"/>
          <p14:tracePt t="279149" x="2289175" y="4405313"/>
          <p14:tracePt t="279157" x="2301875" y="4405313"/>
          <p14:tracePt t="279165" x="2314575" y="4405313"/>
          <p14:tracePt t="279181" x="2327275" y="4405313"/>
          <p14:tracePt t="279277" x="2327275" y="4418013"/>
          <p14:tracePt t="279285" x="2327275" y="4430713"/>
          <p14:tracePt t="279295" x="2338388" y="4479925"/>
          <p14:tracePt t="279301" x="2338388" y="4554538"/>
          <p14:tracePt t="279309" x="2327275" y="4630738"/>
          <p14:tracePt t="279318" x="2289175" y="4718050"/>
          <p14:tracePt t="279325" x="2263775" y="4768850"/>
          <p14:tracePt t="279336" x="2238375" y="4856163"/>
          <p14:tracePt t="279341" x="2163763" y="4981575"/>
          <p14:tracePt t="279349" x="2151063" y="5043488"/>
          <p14:tracePt t="279358" x="2151063" y="5056188"/>
          <p14:tracePt t="279365" x="2151063" y="5068888"/>
          <p14:tracePt t="279373" x="2151063" y="5081588"/>
          <p14:tracePt t="279389" x="2138363" y="5081588"/>
          <p14:tracePt t="279453" x="2127250" y="5068888"/>
          <p14:tracePt t="279460" x="2101850" y="4956175"/>
          <p14:tracePt t="279469" x="2101850" y="4930775"/>
          <p14:tracePt t="279477" x="2089150" y="4879975"/>
          <p14:tracePt t="279485" x="2089150" y="4756150"/>
          <p14:tracePt t="279493" x="2089150" y="4692650"/>
          <p14:tracePt t="279504" x="2089150" y="4667250"/>
          <p14:tracePt t="279509" x="2127250" y="4618038"/>
          <p14:tracePt t="279517" x="2189163" y="4554538"/>
          <p14:tracePt t="279526" x="2214563" y="4518025"/>
          <p14:tracePt t="279533" x="2238375" y="4518025"/>
          <p14:tracePt t="279542" x="2276475" y="4492625"/>
          <p14:tracePt t="279550" x="2314575" y="4454525"/>
          <p14:tracePt t="279557" x="2314575" y="4443413"/>
          <p14:tracePt t="279565" x="2327275" y="4443413"/>
          <p14:tracePt t="279573" x="2338388" y="4443413"/>
          <p14:tracePt t="279606" x="2338388" y="4430713"/>
          <p14:tracePt t="279613" x="2363788" y="4418013"/>
          <p14:tracePt t="279622" x="2401888" y="4392613"/>
          <p14:tracePt t="279629" x="2439988" y="4354513"/>
          <p14:tracePt t="279637" x="2476500" y="4341813"/>
          <p14:tracePt t="279645" x="2489200" y="4341813"/>
          <p14:tracePt t="279654" x="2501900" y="4341813"/>
          <p14:tracePt t="279661" x="2527300" y="4330700"/>
          <p14:tracePt t="279670" x="2551113" y="4305300"/>
          <p14:tracePt t="279677" x="2563813" y="4279900"/>
          <p14:tracePt t="279686" x="2576513" y="4279900"/>
          <p14:tracePt t="279694" x="2589213" y="4267200"/>
          <p14:tracePt t="279711" x="2601913" y="4267200"/>
          <p14:tracePt t="279717" x="2601913" y="4254500"/>
          <p14:tracePt t="279725" x="2627313" y="4241800"/>
          <p14:tracePt t="279733" x="2627313" y="4230688"/>
          <p14:tracePt t="279750" x="2627313" y="4217988"/>
          <p14:tracePt t="279756" x="2627313" y="4205288"/>
          <p14:tracePt t="279774" x="2627313" y="4192588"/>
          <p14:tracePt t="279781" x="2627313" y="4179888"/>
          <p14:tracePt t="279789" x="2627313" y="4167188"/>
          <p14:tracePt t="279805" x="2627313" y="4141788"/>
          <p14:tracePt t="279816" x="2627313" y="4129088"/>
          <p14:tracePt t="279829" x="2627313" y="4117975"/>
          <p14:tracePt t="279836" x="2627313" y="4105275"/>
          <p14:tracePt t="279847" x="2627313" y="4092575"/>
          <p14:tracePt t="279861" x="2627313" y="4079875"/>
          <p14:tracePt t="279869" x="2627313" y="4067175"/>
          <p14:tracePt t="279900" x="2601913" y="4041775"/>
          <p14:tracePt t="279909" x="2601913" y="4029075"/>
          <p14:tracePt t="279920" x="2589213" y="4017963"/>
          <p14:tracePt t="279925" x="2576513" y="3992563"/>
          <p14:tracePt t="279933" x="2576513" y="3979863"/>
          <p14:tracePt t="279941" x="2551113" y="3967163"/>
          <p14:tracePt t="279949" x="2527300" y="3916363"/>
          <p14:tracePt t="279957" x="2514600" y="3905250"/>
          <p14:tracePt t="279965" x="2501900" y="3905250"/>
          <p14:tracePt t="279973" x="2489200" y="3892550"/>
          <p14:tracePt t="279982" x="2476500" y="3867150"/>
          <p14:tracePt t="279989" x="2476500" y="3854450"/>
          <p14:tracePt t="279997" x="2463800" y="3841750"/>
          <p14:tracePt t="280006" x="2439988" y="3829050"/>
          <p14:tracePt t="280013" x="2427288" y="3816350"/>
          <p14:tracePt t="280029" x="2427288" y="3803650"/>
          <p14:tracePt t="280037" x="2414588" y="3792538"/>
          <p14:tracePt t="280045" x="2389188" y="3767138"/>
          <p14:tracePt t="280061" x="2376488" y="3754438"/>
          <p14:tracePt t="280069" x="2351088" y="3729038"/>
          <p14:tracePt t="280087" x="2338388" y="3729038"/>
          <p14:tracePt t="280093" x="2338388" y="3716338"/>
          <p14:tracePt t="280101" x="2327275" y="3703638"/>
          <p14:tracePt t="280110" x="2314575" y="3703638"/>
          <p14:tracePt t="280117" x="2314575" y="3692525"/>
          <p14:tracePt t="280128" x="2289175" y="3692525"/>
          <p14:tracePt t="280133" x="2263775" y="3679825"/>
          <p14:tracePt t="280141" x="2227263" y="3654425"/>
          <p14:tracePt t="280149" x="2227263" y="3641725"/>
          <p14:tracePt t="280157" x="2214563" y="3629025"/>
          <p14:tracePt t="280166" x="2201863" y="3629025"/>
          <p14:tracePt t="280173" x="2189163" y="3629025"/>
          <p14:tracePt t="280182" x="2163763" y="3616325"/>
          <p14:tracePt t="280190" x="2138363" y="3603625"/>
          <p14:tracePt t="280197" x="2127250" y="3590925"/>
          <p14:tracePt t="280205" x="2101850" y="3567113"/>
          <p14:tracePt t="280214" x="2089150" y="3567113"/>
          <p14:tracePt t="280221" x="2076450" y="3567113"/>
          <p14:tracePt t="280232" x="2063750" y="3554413"/>
          <p14:tracePt t="280237" x="2014538" y="3541713"/>
          <p14:tracePt t="280246" x="2001838" y="3541713"/>
          <p14:tracePt t="280253" x="1989138" y="3541713"/>
          <p14:tracePt t="280261" x="1976438" y="3541713"/>
          <p14:tracePt t="280269" x="1963738" y="3541713"/>
          <p14:tracePt t="280277" x="1963738" y="3529013"/>
          <p14:tracePt t="280285" x="1938338" y="3529013"/>
          <p14:tracePt t="280296" x="1914525" y="3529013"/>
          <p14:tracePt t="280309" x="1889125" y="3529013"/>
          <p14:tracePt t="280317" x="1838325" y="3516313"/>
          <p14:tracePt t="280333" x="1814513" y="3516313"/>
          <p14:tracePt t="280341" x="1801813" y="3516313"/>
          <p14:tracePt t="280357" x="1789113" y="3516313"/>
          <p14:tracePt t="280365" x="1763713" y="3516313"/>
          <p14:tracePt t="280382" x="1751013" y="3516313"/>
          <p14:tracePt t="280389" x="1738313" y="3516313"/>
          <p14:tracePt t="280399" x="1725613" y="3516313"/>
          <p14:tracePt t="280413" x="1714500" y="3516313"/>
          <p14:tracePt t="280421" x="1689100" y="3516313"/>
          <p14:tracePt t="280438" x="1651000" y="3516313"/>
          <p14:tracePt t="280445" x="1601788" y="3529013"/>
          <p14:tracePt t="280454" x="1538288" y="3541713"/>
          <p14:tracePt t="280461" x="1450975" y="3541713"/>
          <p14:tracePt t="280470" x="1376363" y="3541713"/>
          <p14:tracePt t="280477" x="1312863" y="3541713"/>
          <p14:tracePt t="280485" x="1250950" y="3541713"/>
          <p14:tracePt t="280493" x="1212850" y="3554413"/>
          <p14:tracePt t="280506" x="1189038" y="3554413"/>
          <p14:tracePt t="280509" x="1176338" y="3567113"/>
          <p14:tracePt t="280517" x="1150938" y="3567113"/>
          <p14:tracePt t="280526" x="1125538" y="3567113"/>
          <p14:tracePt t="280534" x="1112838" y="3567113"/>
          <p14:tracePt t="280549" x="1112838" y="3579813"/>
          <p14:tracePt t="280557" x="1100138" y="3579813"/>
          <p14:tracePt t="280566" x="1063625" y="3590925"/>
          <p14:tracePt t="280573" x="1025525" y="3616325"/>
          <p14:tracePt t="280581" x="976313" y="3616325"/>
          <p14:tracePt t="280589" x="938213" y="3629025"/>
          <p14:tracePt t="280597" x="925513" y="3629025"/>
          <p14:tracePt t="280607" x="925513" y="3641725"/>
          <p14:tracePt t="280613" x="900113" y="3641725"/>
          <p14:tracePt t="280621" x="887413" y="3641725"/>
          <p14:tracePt t="280669" x="876300" y="3641725"/>
          <p14:tracePt t="280677" x="876300" y="3654425"/>
          <p14:tracePt t="280685" x="876300" y="3667125"/>
          <p14:tracePt t="280701" x="863600" y="3667125"/>
          <p14:tracePt t="280711" x="850900" y="3679825"/>
          <p14:tracePt t="280717" x="850900" y="3692525"/>
          <p14:tracePt t="280725" x="850900" y="3703638"/>
          <p14:tracePt t="280741" x="850900" y="3716338"/>
          <p14:tracePt t="280750" x="850900" y="3741738"/>
          <p14:tracePt t="280765" x="850900" y="3767138"/>
          <p14:tracePt t="280774" x="850900" y="3792538"/>
          <p14:tracePt t="280781" x="850900" y="3803650"/>
          <p14:tracePt t="280789" x="850900" y="3841750"/>
          <p14:tracePt t="280797" x="850900" y="3916363"/>
          <p14:tracePt t="280805" x="850900" y="3941763"/>
          <p14:tracePt t="280815" x="850900" y="3979863"/>
          <p14:tracePt t="280821" x="850900" y="3992563"/>
          <p14:tracePt t="280829" x="863600" y="4029075"/>
          <p14:tracePt t="280836" x="887413" y="4067175"/>
          <p14:tracePt t="280845" x="912813" y="4105275"/>
          <p14:tracePt t="280854" x="987425" y="4141788"/>
          <p14:tracePt t="280861" x="1000125" y="4179888"/>
          <p14:tracePt t="280869" x="1050925" y="4230688"/>
          <p14:tracePt t="280878" x="1063625" y="4254500"/>
          <p14:tracePt t="280885" x="1125538" y="4279900"/>
          <p14:tracePt t="280893" x="1138238" y="4305300"/>
          <p14:tracePt t="280902" x="1163638" y="4330700"/>
          <p14:tracePt t="280909" x="1200150" y="4354513"/>
          <p14:tracePt t="280919" x="1212850" y="4354513"/>
          <p14:tracePt t="280933" x="1212850" y="4367213"/>
          <p14:tracePt t="280941" x="1225550" y="4367213"/>
          <p14:tracePt t="280949" x="1238250" y="4367213"/>
          <p14:tracePt t="280973" x="1250950" y="4367213"/>
          <p14:tracePt t="280982" x="1289050" y="4367213"/>
          <p14:tracePt t="280989" x="1300163" y="4367213"/>
          <p14:tracePt t="280997" x="1376363" y="4367213"/>
          <p14:tracePt t="281005" x="1401763" y="4367213"/>
          <p14:tracePt t="281013" x="1425575" y="4367213"/>
          <p14:tracePt t="281024" x="1450975" y="4367213"/>
          <p14:tracePt t="281029" x="1463675" y="4367213"/>
          <p14:tracePt t="281037" x="1489075" y="4367213"/>
          <p14:tracePt t="281045" x="1501775" y="4367213"/>
          <p14:tracePt t="281061" x="1512888" y="4367213"/>
          <p14:tracePt t="281069" x="1525588" y="4367213"/>
          <p14:tracePt t="281077" x="1538288" y="4367213"/>
          <p14:tracePt t="281086" x="1550988" y="4367213"/>
          <p14:tracePt t="281093" x="1563688" y="4379913"/>
          <p14:tracePt t="281101" x="1576388" y="4379913"/>
          <p14:tracePt t="281110" x="1589088" y="4379913"/>
          <p14:tracePt t="281117" x="1625600" y="4379913"/>
          <p14:tracePt t="281128" x="1689100" y="4379913"/>
          <p14:tracePt t="281133" x="1725613" y="4379913"/>
          <p14:tracePt t="281141" x="1801813" y="4379913"/>
          <p14:tracePt t="281148" x="1863725" y="4379913"/>
          <p14:tracePt t="281157" x="1914525" y="4379913"/>
          <p14:tracePt t="281165" x="1938338" y="4379913"/>
          <p14:tracePt t="281173" x="1989138" y="4379913"/>
          <p14:tracePt t="281181" x="2014538" y="4379913"/>
          <p14:tracePt t="281190" x="2038350" y="4379913"/>
          <p14:tracePt t="281197" x="2051050" y="4379913"/>
          <p14:tracePt t="281205" x="2063750" y="4379913"/>
          <p14:tracePt t="281350" x="2063750" y="4392613"/>
          <p14:tracePt t="281356" x="2063750" y="4418013"/>
          <p14:tracePt t="281366" x="2051050" y="4454525"/>
          <p14:tracePt t="281373" x="2001838" y="4530725"/>
          <p14:tracePt t="281381" x="1976438" y="4554538"/>
          <p14:tracePt t="281389" x="1963738" y="4567238"/>
          <p14:tracePt t="281399" x="1963738" y="4592638"/>
          <p14:tracePt t="281405" x="1938338" y="4618038"/>
          <p14:tracePt t="281413" x="1938338" y="4630738"/>
          <p14:tracePt t="281421" x="1938338" y="4656138"/>
          <p14:tracePt t="281429" x="1951038" y="4705350"/>
          <p14:tracePt t="281437" x="1976438" y="4756150"/>
          <p14:tracePt t="281445" x="2001838" y="4805363"/>
          <p14:tracePt t="281453" x="2038350" y="4843463"/>
          <p14:tracePt t="281461" x="2063750" y="4905375"/>
          <p14:tracePt t="281469" x="2101850" y="4918075"/>
          <p14:tracePt t="281477" x="2138363" y="4956175"/>
          <p14:tracePt t="281485" x="2201863" y="5056188"/>
          <p14:tracePt t="281493" x="2238375" y="5156200"/>
          <p14:tracePt t="281503" x="2289175" y="5205413"/>
          <p14:tracePt t="281509" x="2338388" y="5281613"/>
          <p14:tracePt t="281517" x="2414588" y="5356225"/>
          <p14:tracePt t="281525" x="2427288" y="5430838"/>
          <p14:tracePt t="281534" x="2451100" y="5468938"/>
          <p14:tracePt t="281541" x="2489200" y="5507038"/>
          <p14:tracePt t="281549" x="2551113" y="5581650"/>
          <p14:tracePt t="281557" x="2589213" y="5619750"/>
          <p14:tracePt t="281566" x="2627313" y="5656263"/>
          <p14:tracePt t="281573" x="2676525" y="5668963"/>
          <p14:tracePt t="281581" x="2714625" y="5694363"/>
          <p14:tracePt t="281590" x="2727325" y="5694363"/>
          <p14:tracePt t="281597" x="2752725" y="5694363"/>
          <p14:tracePt t="281607" x="2763838" y="5694363"/>
          <p14:tracePt t="281638" x="2776538" y="5694363"/>
          <p14:tracePt t="281669" x="2776538" y="5681663"/>
          <p14:tracePt t="281686" x="2776538" y="5668963"/>
          <p14:tracePt t="281693" x="2776538" y="5656263"/>
          <p14:tracePt t="281701" x="2776538" y="5643563"/>
          <p14:tracePt t="281711" x="2776538" y="5630863"/>
          <p14:tracePt t="281717" x="2763838" y="5594350"/>
          <p14:tracePt t="281725" x="2752725" y="5568950"/>
          <p14:tracePt t="281732" x="2740025" y="5543550"/>
          <p14:tracePt t="281741" x="2714625" y="5530850"/>
          <p14:tracePt t="281750" x="2714625" y="5518150"/>
          <p14:tracePt t="281758" x="2701925" y="5507038"/>
          <p14:tracePt t="281765" x="2689225" y="5494338"/>
          <p14:tracePt t="281774" x="2676525" y="5456238"/>
          <p14:tracePt t="281781" x="2663825" y="5443538"/>
          <p14:tracePt t="281789" x="2640013" y="5430838"/>
          <p14:tracePt t="281797" x="2627313" y="5407025"/>
          <p14:tracePt t="281817" x="2614613" y="5394325"/>
          <p14:tracePt t="281822" x="2589213" y="5381625"/>
          <p14:tracePt t="281829" x="2576513" y="5356225"/>
          <p14:tracePt t="281836" x="2540000" y="5318125"/>
          <p14:tracePt t="281845" x="2514600" y="5305425"/>
          <p14:tracePt t="281853" x="2514600" y="5294313"/>
          <p14:tracePt t="281862" x="2501900" y="5294313"/>
          <p14:tracePt t="281869" x="2501900" y="5281613"/>
          <p14:tracePt t="281878" x="2489200" y="5268913"/>
          <p14:tracePt t="281902" x="2476500" y="5256213"/>
          <p14:tracePt t="281909" x="2463800" y="5230813"/>
          <p14:tracePt t="281919" x="2451100" y="5230813"/>
          <p14:tracePt t="281925" x="2439988" y="5218113"/>
          <p14:tracePt t="281932" x="2427288" y="5205413"/>
          <p14:tracePt t="281940" x="2414588" y="5194300"/>
          <p14:tracePt t="281949" x="2376488" y="5168900"/>
          <p14:tracePt t="281957" x="2363788" y="5168900"/>
          <p14:tracePt t="281965" x="2351088" y="5156200"/>
          <p14:tracePt t="281973" x="2338388" y="5143500"/>
          <p14:tracePt t="281982" x="2327275" y="5143500"/>
          <p14:tracePt t="281989" x="2314575" y="5130800"/>
          <p14:tracePt t="281997" x="2301875" y="5130800"/>
          <p14:tracePt t="282006" x="2263775" y="5118100"/>
          <p14:tracePt t="282013" x="2251075" y="5092700"/>
          <p14:tracePt t="282024" x="2227263" y="5081588"/>
          <p14:tracePt t="282029" x="2214563" y="5081588"/>
          <p14:tracePt t="282037" x="2189163" y="5068888"/>
          <p14:tracePt t="282045" x="2176463" y="5068888"/>
          <p14:tracePt t="282053" x="2163763" y="5068888"/>
          <p14:tracePt t="282062" x="2163763" y="5056188"/>
          <p14:tracePt t="282069" x="2127250" y="5056188"/>
          <p14:tracePt t="282077" x="2127250" y="5043488"/>
          <p14:tracePt t="282087" x="2101850" y="5030788"/>
          <p14:tracePt t="282093" x="2001838" y="5005388"/>
          <p14:tracePt t="282101" x="1989138" y="5005388"/>
          <p14:tracePt t="282110" x="1963738" y="5005388"/>
          <p14:tracePt t="282117" x="1876425" y="4981575"/>
          <p14:tracePt t="282128" x="1763713" y="4956175"/>
          <p14:tracePt t="282133" x="1738313" y="4956175"/>
          <p14:tracePt t="282141" x="1714500" y="4956175"/>
          <p14:tracePt t="282148" x="1638300" y="4930775"/>
          <p14:tracePt t="282157" x="1589088" y="4918075"/>
          <p14:tracePt t="282165" x="1563688" y="4918075"/>
          <p14:tracePt t="282173" x="1538288" y="4918075"/>
          <p14:tracePt t="282181" x="1501775" y="4918075"/>
          <p14:tracePt t="282190" x="1438275" y="4905375"/>
          <p14:tracePt t="282197" x="1389063" y="4905375"/>
          <p14:tracePt t="282205" x="1350963" y="4905375"/>
          <p14:tracePt t="282213" x="1276350" y="4905375"/>
          <p14:tracePt t="282221" x="1238250" y="4905375"/>
          <p14:tracePt t="282232" x="1176338" y="4905375"/>
          <p14:tracePt t="282237" x="1138238" y="4905375"/>
          <p14:tracePt t="282245" x="1112838" y="4905375"/>
          <p14:tracePt t="282253" x="1025525" y="4905375"/>
          <p14:tracePt t="282261" x="1012825" y="4905375"/>
          <p14:tracePt t="282269" x="938213" y="4905375"/>
          <p14:tracePt t="282277" x="925513" y="4905375"/>
          <p14:tracePt t="282285" x="900113" y="4905375"/>
          <p14:tracePt t="282295" x="887413" y="4905375"/>
          <p14:tracePt t="282309" x="876300" y="4905375"/>
          <p14:tracePt t="282325" x="863600" y="4905375"/>
          <p14:tracePt t="282335" x="863600" y="4918075"/>
          <p14:tracePt t="282349" x="863600" y="4930775"/>
          <p14:tracePt t="282357" x="850900" y="4930775"/>
          <p14:tracePt t="282373" x="850900" y="4943475"/>
          <p14:tracePt t="282381" x="850900" y="4956175"/>
          <p14:tracePt t="282389" x="838200" y="4968875"/>
          <p14:tracePt t="282405" x="838200" y="4981575"/>
          <p14:tracePt t="282413" x="838200" y="4992688"/>
          <p14:tracePt t="282420" x="825500" y="5005388"/>
          <p14:tracePt t="282429" x="825500" y="5056188"/>
          <p14:tracePt t="282436" x="825500" y="5143500"/>
          <p14:tracePt t="282445" x="825500" y="5168900"/>
          <p14:tracePt t="282453" x="825500" y="5294313"/>
          <p14:tracePt t="282461" x="825500" y="5381625"/>
          <p14:tracePt t="282469" x="850900" y="5494338"/>
          <p14:tracePt t="282477" x="850900" y="5530850"/>
          <p14:tracePt t="282485" x="850900" y="5581650"/>
          <p14:tracePt t="282493" x="863600" y="5630863"/>
          <p14:tracePt t="282503" x="887413" y="5668963"/>
          <p14:tracePt t="282510" x="912813" y="5732463"/>
          <p14:tracePt t="282517" x="938213" y="5768975"/>
          <p14:tracePt t="282525" x="963613" y="5843588"/>
          <p14:tracePt t="282542" x="1000125" y="5881688"/>
          <p14:tracePt t="282549" x="1000125" y="5907088"/>
          <p14:tracePt t="282557" x="1025525" y="5932488"/>
          <p14:tracePt t="282589" x="1038225" y="5932488"/>
          <p14:tracePt t="282629" x="1063625" y="5932488"/>
          <p14:tracePt t="282637" x="1138238" y="5981700"/>
          <p14:tracePt t="282645" x="1200150" y="6019800"/>
          <p14:tracePt t="282653" x="1350963" y="6032500"/>
          <p14:tracePt t="282661" x="1438275" y="6069013"/>
          <p14:tracePt t="282670" x="1525588" y="6069013"/>
          <p14:tracePt t="282677" x="1612900" y="6081713"/>
          <p14:tracePt t="282685" x="1725613" y="6081713"/>
          <p14:tracePt t="282693" x="1789113" y="6081713"/>
          <p14:tracePt t="282701" x="1901825" y="6081713"/>
          <p14:tracePt t="282711" x="1925638" y="6081713"/>
          <p14:tracePt t="282717" x="1938338" y="6081713"/>
          <p14:tracePt t="282725" x="1963738" y="6081713"/>
          <p14:tracePt t="282732" x="1976438" y="6081713"/>
          <p14:tracePt t="282741" x="1989138" y="6081713"/>
          <p14:tracePt t="282750" x="2014538" y="6081713"/>
          <p14:tracePt t="282757" x="2025650" y="6081713"/>
          <p14:tracePt t="282765" x="2063750" y="6069013"/>
          <p14:tracePt t="282774" x="2101850" y="6069013"/>
          <p14:tracePt t="282781" x="2127250" y="6069013"/>
          <p14:tracePt t="282789" x="2138363" y="6069013"/>
          <p14:tracePt t="282797" x="2214563" y="6056313"/>
          <p14:tracePt t="282805" x="2227263" y="6056313"/>
          <p14:tracePt t="282815" x="2251075" y="6056313"/>
          <p14:tracePt t="282821" x="2314575" y="6056313"/>
          <p14:tracePt t="282830" x="2427288" y="6045200"/>
          <p14:tracePt t="282837" x="2514600" y="6045200"/>
          <p14:tracePt t="282846" x="2601913" y="6045200"/>
          <p14:tracePt t="282853" x="2627313" y="6045200"/>
          <p14:tracePt t="282861" x="2651125" y="6045200"/>
          <p14:tracePt t="282869" x="2676525" y="6045200"/>
          <p14:tracePt t="282885" x="2689225" y="6045200"/>
          <p14:tracePt t="282893" x="2689225" y="6032500"/>
          <p14:tracePt t="282904" x="2701925" y="6019800"/>
          <p14:tracePt t="282909" x="2714625" y="5994400"/>
          <p14:tracePt t="282920" x="2727325" y="5994400"/>
          <p14:tracePt t="282925" x="2752725" y="5956300"/>
          <p14:tracePt t="282933" x="2776538" y="5932488"/>
          <p14:tracePt t="282941" x="2789238" y="5932488"/>
          <p14:tracePt t="282949" x="2789238" y="5919788"/>
          <p14:tracePt t="282957" x="2801938" y="5907088"/>
          <p14:tracePt t="282965" x="2801938" y="5894388"/>
          <p14:tracePt t="282973" x="2840038" y="5868988"/>
          <p14:tracePt t="282983" x="2840038" y="5819775"/>
          <p14:tracePt t="282989" x="2840038" y="5781675"/>
          <p14:tracePt t="282997" x="2840038" y="5768975"/>
          <p14:tracePt t="283013" x="2840038" y="5743575"/>
          <p14:tracePt t="283024" x="2840038" y="5732463"/>
          <p14:tracePt t="283029" x="2840038" y="5707063"/>
          <p14:tracePt t="283037" x="2840038" y="5694363"/>
          <p14:tracePt t="283045" x="2840038" y="5681663"/>
          <p14:tracePt t="283053" x="2840038" y="5668963"/>
          <p14:tracePt t="283061" x="2840038" y="5656263"/>
          <p14:tracePt t="283069" x="2840038" y="5643563"/>
          <p14:tracePt t="283077" x="2840038" y="5630863"/>
          <p14:tracePt t="283087" x="2840038" y="5619750"/>
          <p14:tracePt t="283093" x="2827338" y="5607050"/>
          <p14:tracePt t="283101" x="2827338" y="5594350"/>
          <p14:tracePt t="283109" x="2814638" y="5556250"/>
          <p14:tracePt t="283133" x="2776538" y="5518150"/>
          <p14:tracePt t="283142" x="2740025" y="5481638"/>
          <p14:tracePt t="283149" x="2714625" y="5456238"/>
          <p14:tracePt t="283157" x="2701925" y="5430838"/>
          <p14:tracePt t="283165" x="2676525" y="5418138"/>
          <p14:tracePt t="283174" x="2614613" y="5356225"/>
          <p14:tracePt t="283181" x="2563813" y="5330825"/>
          <p14:tracePt t="283190" x="2489200" y="5305425"/>
          <p14:tracePt t="283197" x="2439988" y="5281613"/>
          <p14:tracePt t="283205" x="2351088" y="5230813"/>
          <p14:tracePt t="283213" x="2314575" y="5194300"/>
          <p14:tracePt t="283221" x="2276475" y="5181600"/>
          <p14:tracePt t="283232" x="2238375" y="5168900"/>
          <p14:tracePt t="283237" x="2227263" y="5156200"/>
          <p14:tracePt t="283246" x="2163763" y="5143500"/>
          <p14:tracePt t="283253" x="2114550" y="5130800"/>
          <p14:tracePt t="283261" x="2076450" y="5130800"/>
          <p14:tracePt t="283269" x="2001838" y="5092700"/>
          <p14:tracePt t="283277" x="1938338" y="5092700"/>
          <p14:tracePt t="283285" x="1863725" y="5068888"/>
          <p14:tracePt t="283296" x="1851025" y="5068888"/>
          <p14:tracePt t="283301" x="1801813" y="5068888"/>
          <p14:tracePt t="283309" x="1776413" y="5068888"/>
          <p14:tracePt t="283317" x="1738313" y="5068888"/>
          <p14:tracePt t="283325" x="1676400" y="5056188"/>
          <p14:tracePt t="283333" x="1550988" y="5056188"/>
          <p14:tracePt t="283341" x="1463675" y="5056188"/>
          <p14:tracePt t="283349" x="1389063" y="5043488"/>
          <p14:tracePt t="283357" x="1263650" y="5005388"/>
          <p14:tracePt t="283365" x="1163638" y="4992688"/>
          <p14:tracePt t="283373" x="1038225" y="4956175"/>
          <p14:tracePt t="283382" x="1012825" y="4956175"/>
          <p14:tracePt t="283389" x="938213" y="4943475"/>
          <p14:tracePt t="283398" x="900113" y="4943475"/>
          <p14:tracePt t="283405" x="876300" y="4943475"/>
          <p14:tracePt t="283413" x="863600" y="4943475"/>
          <p14:tracePt t="283429" x="850900" y="4943475"/>
          <p14:tracePt t="283438" x="838200" y="4943475"/>
          <p14:tracePt t="283453" x="838200" y="4956175"/>
          <p14:tracePt t="283461" x="838200" y="4968875"/>
          <p14:tracePt t="283470" x="812800" y="4981575"/>
          <p14:tracePt t="283477" x="800100" y="5005388"/>
          <p14:tracePt t="283485" x="800100" y="5018088"/>
          <p14:tracePt t="283493" x="787400" y="5018088"/>
          <p14:tracePt t="283503" x="750888" y="5068888"/>
          <p14:tracePt t="283509" x="738188" y="5092700"/>
          <p14:tracePt t="283517" x="725488" y="5156200"/>
          <p14:tracePt t="283526" x="712788" y="5168900"/>
          <p14:tracePt t="283534" x="700088" y="5243513"/>
          <p14:tracePt t="283541" x="700088" y="5281613"/>
          <p14:tracePt t="283550" x="687388" y="5407025"/>
          <p14:tracePt t="283557" x="687388" y="5507038"/>
          <p14:tracePt t="283566" x="687388" y="5656263"/>
          <p14:tracePt t="283573" x="687388" y="5732463"/>
          <p14:tracePt t="283582" x="687388" y="5768975"/>
          <p14:tracePt t="283589" x="687388" y="5794375"/>
          <p14:tracePt t="283598" x="687388" y="5819775"/>
          <p14:tracePt t="283613" x="700088" y="5832475"/>
          <p14:tracePt t="283621" x="700088" y="5856288"/>
          <p14:tracePt t="283630" x="725488" y="5907088"/>
          <p14:tracePt t="283637" x="738188" y="5907088"/>
          <p14:tracePt t="283647" x="750888" y="5919788"/>
          <p14:tracePt t="283653" x="763588" y="5932488"/>
          <p14:tracePt t="283661" x="800100" y="5956300"/>
          <p14:tracePt t="283669" x="825500" y="5981700"/>
          <p14:tracePt t="283677" x="825500" y="5994400"/>
          <p14:tracePt t="283685" x="838200" y="5994400"/>
          <p14:tracePt t="283694" x="863600" y="6019800"/>
          <p14:tracePt t="283701" x="887413" y="6045200"/>
          <p14:tracePt t="283711" x="912813" y="6056313"/>
          <p14:tracePt t="283717" x="925513" y="6069013"/>
          <p14:tracePt t="283732" x="963613" y="6081713"/>
          <p14:tracePt t="283741" x="987425" y="6081713"/>
          <p14:tracePt t="283749" x="1050925" y="6119813"/>
          <p14:tracePt t="283757" x="1100138" y="6145213"/>
          <p14:tracePt t="283765" x="1150938" y="6145213"/>
          <p14:tracePt t="283774" x="1189038" y="6169025"/>
          <p14:tracePt t="283781" x="1238250" y="6169025"/>
          <p14:tracePt t="283789" x="1325563" y="6207125"/>
          <p14:tracePt t="283797" x="1412875" y="6245225"/>
          <p14:tracePt t="283805" x="1450975" y="6245225"/>
          <p14:tracePt t="283816" x="1512888" y="6269038"/>
          <p14:tracePt t="283821" x="1601788" y="6294438"/>
          <p14:tracePt t="283829" x="1663700" y="6319838"/>
          <p14:tracePt t="283837" x="1725613" y="6345238"/>
          <p14:tracePt t="283845" x="1776413" y="6357938"/>
          <p14:tracePt t="283854" x="1851025" y="6394450"/>
          <p14:tracePt t="283861" x="1889125" y="6407150"/>
          <p14:tracePt t="283869" x="1914525" y="6407150"/>
          <p14:tracePt t="283878" x="1925638" y="6407150"/>
          <p14:tracePt t="283885" x="1938338" y="6407150"/>
          <p14:tracePt t="283901" x="1963738" y="6407150"/>
          <p14:tracePt t="283909" x="1989138" y="6407150"/>
          <p14:tracePt t="283920" x="2025650" y="6381750"/>
          <p14:tracePt t="283925" x="2063750" y="6370638"/>
          <p14:tracePt t="283933" x="2076450" y="6357938"/>
          <p14:tracePt t="283941" x="2101850" y="6345238"/>
          <p14:tracePt t="283949" x="2151063" y="6319838"/>
          <p14:tracePt t="283957" x="2176463" y="6294438"/>
          <p14:tracePt t="283965" x="2189163" y="6294438"/>
          <p14:tracePt t="283973" x="2201863" y="6294438"/>
          <p14:tracePt t="283983" x="2214563" y="6281738"/>
          <p14:tracePt t="283989" x="2214563" y="6269038"/>
          <p14:tracePt t="283997" x="2214563" y="6257925"/>
          <p14:tracePt t="284005" x="2227263" y="6245225"/>
          <p14:tracePt t="284013" x="2238375" y="6207125"/>
          <p14:tracePt t="284024" x="2251075" y="6157913"/>
          <p14:tracePt t="284029" x="2251075" y="6132513"/>
          <p14:tracePt t="284037" x="2251075" y="6119813"/>
          <p14:tracePt t="284045" x="2251075" y="6107113"/>
          <p14:tracePt t="284053" x="2251075" y="6094413"/>
          <p14:tracePt t="284077" x="2251075" y="6081713"/>
          <p14:tracePt t="284087" x="2251075" y="6069013"/>
          <p14:tracePt t="284101" x="2251075" y="6056313"/>
          <p14:tracePt t="284109" x="2251075" y="6032500"/>
          <p14:tracePt t="284117" x="2238375" y="6019800"/>
          <p14:tracePt t="284128" x="2227263" y="5994400"/>
          <p14:tracePt t="284133" x="2227263" y="5981700"/>
          <p14:tracePt t="284141" x="2227263" y="5969000"/>
          <p14:tracePt t="284148" x="2227263" y="5956300"/>
          <p14:tracePt t="284157" x="2227263" y="5945188"/>
          <p14:tracePt t="284166" x="2227263" y="5932488"/>
          <p14:tracePt t="284190" x="2227263" y="5919788"/>
          <p14:tracePt t="284197" x="2227263" y="5907088"/>
          <p14:tracePt t="284214" x="2227263" y="5894388"/>
          <p14:tracePt t="284221" x="2238375" y="5894388"/>
          <p14:tracePt t="284237" x="2238375" y="5881688"/>
          <p14:tracePt t="284318" x="2238375" y="5868988"/>
          <p14:tracePt t="284335" x="2238375" y="5856288"/>
          <p14:tracePt t="284341" x="2238375" y="5843588"/>
          <p14:tracePt t="284349" x="2238375" y="5832475"/>
          <p14:tracePt t="284557" x="2238375" y="5807075"/>
          <p14:tracePt t="284565" x="2251075" y="5781675"/>
          <p14:tracePt t="284589" x="2251075" y="5768975"/>
          <p14:tracePt t="284862" x="2251075" y="5756275"/>
          <p14:tracePt t="284869" x="2227263" y="5707063"/>
          <p14:tracePt t="284973" x="2214563" y="5707063"/>
          <p14:tracePt t="284982" x="2201863" y="5707063"/>
          <p14:tracePt t="284997" x="2138363" y="5732463"/>
          <p14:tracePt t="285005" x="2101850" y="5768975"/>
          <p14:tracePt t="285014" x="2025650" y="5832475"/>
          <p14:tracePt t="285024" x="1951038" y="5843588"/>
          <p14:tracePt t="285029" x="1863725" y="5856288"/>
          <p14:tracePt t="285037" x="1825625" y="5856288"/>
          <p14:tracePt t="285053" x="1814513" y="5856288"/>
          <p14:tracePt t="285069" x="1801813" y="5856288"/>
          <p14:tracePt t="285087" x="1789113" y="5856288"/>
          <p14:tracePt t="285101" x="1776413" y="5856288"/>
          <p14:tracePt t="285109" x="1763713" y="5856288"/>
          <p14:tracePt t="285117" x="1751013" y="5843588"/>
          <p14:tracePt t="285128" x="1725613" y="5819775"/>
          <p14:tracePt t="285133" x="1701800" y="5781675"/>
          <p14:tracePt t="285141" x="1689100" y="5781675"/>
          <p14:tracePt t="285148" x="1676400" y="5781675"/>
          <p14:tracePt t="285157" x="1663700" y="5781675"/>
          <p14:tracePt t="285166" x="1651000" y="5756275"/>
          <p14:tracePt t="285206" x="1651000" y="5743575"/>
          <p14:tracePt t="285381" x="1663700" y="5756275"/>
          <p14:tracePt t="285390" x="1751013" y="5794375"/>
          <p14:tracePt t="285398" x="1814513" y="5819775"/>
          <p14:tracePt t="285405" x="1901825" y="5881688"/>
          <p14:tracePt t="285413" x="1925638" y="5894388"/>
          <p14:tracePt t="285422" x="1989138" y="5919788"/>
          <p14:tracePt t="285429" x="2051050" y="5956300"/>
          <p14:tracePt t="285439" x="2063750" y="5956300"/>
          <p14:tracePt t="285453" x="2076450" y="5956300"/>
          <p14:tracePt t="285525" x="2076450" y="5945188"/>
          <p14:tracePt t="285533" x="2076450" y="5932488"/>
          <p14:tracePt t="285541" x="2076450" y="5919788"/>
          <p14:tracePt t="285549" x="2076450" y="5856288"/>
          <p14:tracePt t="285557" x="2076450" y="5819775"/>
          <p14:tracePt t="285573" x="2076450" y="5807075"/>
          <p14:tracePt t="285581" x="2076450" y="5794375"/>
          <p14:tracePt t="285813" x="2101850" y="5832475"/>
          <p14:tracePt t="285821" x="2138363" y="5856288"/>
          <p14:tracePt t="285829" x="2138363" y="5868988"/>
          <p14:tracePt t="285847" x="2163763" y="5919788"/>
          <p14:tracePt t="285854" x="2176463" y="5919788"/>
          <p14:tracePt t="285869" x="2189163" y="5932488"/>
          <p14:tracePt t="285949" x="2189163" y="5919788"/>
          <p14:tracePt t="285957" x="2189163" y="5868988"/>
          <p14:tracePt t="285965" x="2201863" y="5832475"/>
          <p14:tracePt t="285981" x="2201863" y="5819775"/>
          <p14:tracePt t="285989" x="2201863" y="5794375"/>
          <p14:tracePt t="286005" x="2214563" y="5794375"/>
          <p14:tracePt t="286013" x="2227263" y="5781675"/>
          <p14:tracePt t="286117" x="2227263" y="5768975"/>
          <p14:tracePt t="286127" x="2227263" y="5756275"/>
          <p14:tracePt t="286142" x="2227263" y="5743575"/>
          <p14:tracePt t="286148" x="2227263" y="5719763"/>
          <p14:tracePt t="286157" x="2214563" y="5719763"/>
          <p14:tracePt t="287077" x="2227263" y="5719763"/>
          <p14:tracePt t="287086" x="2238375" y="5719763"/>
          <p14:tracePt t="287093" x="2251075" y="5719763"/>
          <p14:tracePt t="287110" x="2251075" y="5732463"/>
          <p14:tracePt t="287421" x="2263775" y="5732463"/>
          <p14:tracePt t="287525" x="2251075" y="5732463"/>
          <p14:tracePt t="287533" x="2238375" y="5743575"/>
          <p14:tracePt t="287573" x="2227263" y="5743575"/>
          <p14:tracePt t="287606" x="2227263" y="5756275"/>
          <p14:tracePt t="287789" x="2238375" y="5756275"/>
          <p14:tracePt t="287814" x="2251075" y="5756275"/>
          <p14:tracePt t="289534" x="2238375" y="5756275"/>
          <p14:tracePt t="289565" x="2227263" y="5756275"/>
          <p14:tracePt t="289613" x="2214563" y="5756275"/>
          <p14:tracePt t="289621" x="2214563" y="5768975"/>
          <p14:tracePt t="289629" x="2189163" y="5768975"/>
          <p14:tracePt t="290437" x="2201863" y="5768975"/>
          <p14:tracePt t="290445" x="2214563" y="5768975"/>
          <p14:tracePt t="290453" x="2238375" y="5794375"/>
          <p14:tracePt t="290462" x="2338388" y="5819775"/>
          <p14:tracePt t="290469" x="2439988" y="5856288"/>
          <p14:tracePt t="290477" x="2614613" y="5907088"/>
          <p14:tracePt t="290486" x="2727325" y="5919788"/>
          <p14:tracePt t="290493" x="2852738" y="5945188"/>
          <p14:tracePt t="290503" x="2940050" y="5956300"/>
          <p14:tracePt t="290509" x="3076575" y="5969000"/>
          <p14:tracePt t="290525" x="3114675" y="5981700"/>
          <p14:tracePt t="290533" x="3165475" y="5981700"/>
          <p14:tracePt t="290541" x="3176588" y="5981700"/>
          <p14:tracePt t="290549" x="3201988" y="5981700"/>
          <p14:tracePt t="290558" x="3214688" y="5981700"/>
          <p14:tracePt t="290565" x="3227388" y="5981700"/>
          <p14:tracePt t="290574" x="3252788" y="5981700"/>
          <p14:tracePt t="290581" x="3276600" y="5981700"/>
          <p14:tracePt t="290589" x="3302000" y="5981700"/>
          <p14:tracePt t="290597" x="3389313" y="5994400"/>
          <p14:tracePt t="290608" x="3514725" y="5994400"/>
          <p14:tracePt t="290613" x="3627438" y="5994400"/>
          <p14:tracePt t="290621" x="3727450" y="5994400"/>
          <p14:tracePt t="290630" x="3840163" y="5994400"/>
          <p14:tracePt t="290637" x="3952875" y="5994400"/>
          <p14:tracePt t="290644" x="4052888" y="5994400"/>
          <p14:tracePt t="290652" x="4090988" y="5994400"/>
          <p14:tracePt t="290660" x="4191000" y="5994400"/>
          <p14:tracePt t="290668" x="4252913" y="5994400"/>
          <p14:tracePt t="290676" x="4340225" y="5994400"/>
          <p14:tracePt t="290685" x="4403725" y="5994400"/>
          <p14:tracePt t="290692" x="4440238" y="5994400"/>
          <p14:tracePt t="290701" x="4452938" y="5994400"/>
          <p14:tracePt t="290711" x="4465638" y="5994400"/>
          <p14:tracePt t="290717" x="4465638" y="5981700"/>
          <p14:tracePt t="290733" x="4478338" y="5969000"/>
          <p14:tracePt t="290741" x="4491038" y="5969000"/>
          <p14:tracePt t="290757" x="4503738" y="5969000"/>
          <p14:tracePt t="290774" x="4516438" y="5969000"/>
          <p14:tracePt t="290781" x="4552950" y="5956300"/>
          <p14:tracePt t="290797" x="4565650" y="5956300"/>
          <p14:tracePt t="290805" x="4565650" y="5945188"/>
          <p14:tracePt t="290816" x="4578350" y="5945188"/>
          <p14:tracePt t="290839" x="4578350" y="5932488"/>
          <p14:tracePt t="290869" x="4578350" y="5919788"/>
          <p14:tracePt t="290885" x="4565650" y="5907088"/>
          <p14:tracePt t="290901" x="4527550" y="5868988"/>
          <p14:tracePt t="290909" x="4503738" y="5856288"/>
          <p14:tracePt t="290920" x="4478338" y="5843588"/>
          <p14:tracePt t="290925" x="4440238" y="5807075"/>
          <p14:tracePt t="290933" x="4403725" y="5794375"/>
          <p14:tracePt t="290941" x="4352925" y="5768975"/>
          <p14:tracePt t="290949" x="4327525" y="5756275"/>
          <p14:tracePt t="290957" x="4265613" y="5719763"/>
          <p14:tracePt t="290966" x="4203700" y="5694363"/>
          <p14:tracePt t="290983" x="4178300" y="5694363"/>
          <p14:tracePt t="290989" x="4165600" y="5694363"/>
          <p14:tracePt t="291029" x="4152900" y="5694363"/>
          <p14:tracePt t="291037" x="4090988" y="5694363"/>
          <p14:tracePt t="291045" x="3952875" y="5668963"/>
          <p14:tracePt t="291054" x="3914775" y="5668963"/>
          <p14:tracePt t="291061" x="3878263" y="5668963"/>
          <p14:tracePt t="291069" x="3865563" y="5668963"/>
          <p14:tracePt t="291077" x="3840163" y="5668963"/>
          <p14:tracePt t="291087" x="3814763" y="5668963"/>
          <p14:tracePt t="291093" x="3714750" y="5656263"/>
          <p14:tracePt t="291101" x="3665538" y="5643563"/>
          <p14:tracePt t="291109" x="3614738" y="5643563"/>
          <p14:tracePt t="291133" x="3602038" y="5643563"/>
          <p14:tracePt t="291245" x="3602038" y="5656263"/>
          <p14:tracePt t="291261" x="3589338" y="5656263"/>
          <p14:tracePt t="291269" x="3589338" y="5668963"/>
          <p14:tracePt t="291285" x="3589338" y="5681663"/>
          <p14:tracePt t="291349" x="3602038" y="5681663"/>
          <p14:tracePt t="291357" x="3614738" y="5681663"/>
          <p14:tracePt t="291366" x="3652838" y="5681663"/>
          <p14:tracePt t="291373" x="3678238" y="5694363"/>
          <p14:tracePt t="291381" x="3790950" y="5681663"/>
          <p14:tracePt t="291389" x="3878263" y="5681663"/>
          <p14:tracePt t="291400" x="4002088" y="5681663"/>
          <p14:tracePt t="291405" x="4090988" y="5681663"/>
          <p14:tracePt t="291414" x="4152900" y="5681663"/>
          <p14:tracePt t="291421" x="4265613" y="5681663"/>
          <p14:tracePt t="291429" x="4303713" y="5681663"/>
          <p14:tracePt t="291437" x="4327525" y="5681663"/>
          <p14:tracePt t="291446" x="4365625" y="5681663"/>
          <p14:tracePt t="291454" x="4391025" y="5681663"/>
          <p14:tracePt t="291462" x="4403725" y="5681663"/>
          <p14:tracePt t="291469" x="4416425" y="5681663"/>
          <p14:tracePt t="291477" x="4427538" y="5681663"/>
          <p14:tracePt t="291485" x="4440238" y="5681663"/>
          <p14:tracePt t="291503" x="4452938" y="5681663"/>
          <p14:tracePt t="291509" x="4465638" y="5681663"/>
          <p14:tracePt t="291525" x="4478338" y="5681663"/>
          <p14:tracePt t="291533" x="4491038" y="5681663"/>
          <p14:tracePt t="291541" x="4503738" y="5681663"/>
          <p14:tracePt t="291549" x="4516438" y="5681663"/>
          <p14:tracePt t="291558" x="4540250" y="5681663"/>
          <p14:tracePt t="291565" x="4552950" y="5681663"/>
          <p14:tracePt t="291574" x="4578350" y="5694363"/>
          <p14:tracePt t="291581" x="4640263" y="5694363"/>
          <p14:tracePt t="291590" x="4678363" y="5694363"/>
          <p14:tracePt t="291597" x="4703763" y="5694363"/>
          <p14:tracePt t="291607" x="4716463" y="5694363"/>
          <p14:tracePt t="291613" x="4765675" y="5694363"/>
          <p14:tracePt t="291621" x="4852988" y="5707063"/>
          <p14:tracePt t="291629" x="4903788" y="5707063"/>
          <p14:tracePt t="291637" x="4929188" y="5707063"/>
          <p14:tracePt t="291645" x="4953000" y="5707063"/>
          <p14:tracePt t="291653" x="4978400" y="5707063"/>
          <p14:tracePt t="291670" x="5003800" y="5707063"/>
          <p14:tracePt t="291677" x="5016500" y="5707063"/>
          <p14:tracePt t="291694" x="5029200" y="5707063"/>
          <p14:tracePt t="291717" x="5040313" y="5707063"/>
          <p14:tracePt t="291733" x="5053013" y="5707063"/>
          <p14:tracePt t="291742" x="5065713" y="5707063"/>
          <p14:tracePt t="291749" x="5078413" y="5707063"/>
          <p14:tracePt t="291757" x="5091113" y="5707063"/>
          <p14:tracePt t="291765" x="5116513" y="5707063"/>
          <p14:tracePt t="291781" x="5141913" y="5707063"/>
          <p14:tracePt t="291790" x="5153025" y="5707063"/>
          <p14:tracePt t="291805" x="5165725" y="5707063"/>
          <p14:tracePt t="291816" x="5178425" y="5707063"/>
          <p14:tracePt t="291822" x="5191125" y="5707063"/>
          <p14:tracePt t="291837" x="5216525" y="5707063"/>
          <p14:tracePt t="291845" x="5241925" y="5707063"/>
          <p14:tracePt t="291861" x="5265738" y="5707063"/>
          <p14:tracePt t="291869" x="5278438" y="5707063"/>
          <p14:tracePt t="291878" x="5291138" y="5707063"/>
          <p14:tracePt t="291886" x="5303838" y="5707063"/>
          <p14:tracePt t="291904" x="5329238" y="5707063"/>
          <p14:tracePt t="291909" x="5353050" y="5707063"/>
          <p14:tracePt t="291920" x="5365750" y="5707063"/>
          <p14:tracePt t="291925" x="5391150" y="5707063"/>
          <p14:tracePt t="291933" x="5403850" y="5707063"/>
          <p14:tracePt t="291949" x="5429250" y="5707063"/>
          <p14:tracePt t="291957" x="5441950" y="5707063"/>
          <p14:tracePt t="291973" x="5454650" y="5707063"/>
          <p14:tracePt t="291983" x="5465763" y="5707063"/>
          <p14:tracePt t="291989" x="5478463" y="5707063"/>
          <p14:tracePt t="292005" x="5491163" y="5707063"/>
          <p14:tracePt t="292013" x="5503863" y="5707063"/>
          <p14:tracePt t="292024" x="5516563" y="5707063"/>
          <p14:tracePt t="292037" x="5529263" y="5707063"/>
          <p14:tracePt t="292045" x="5541963" y="5707063"/>
          <p14:tracePt t="292053" x="5554663" y="5707063"/>
          <p14:tracePt t="292061" x="5565775" y="5707063"/>
          <p14:tracePt t="292069" x="5591175" y="5707063"/>
          <p14:tracePt t="292086" x="5603875" y="5707063"/>
          <p14:tracePt t="292093" x="5616575" y="5707063"/>
          <p14:tracePt t="292109" x="5629275" y="5707063"/>
          <p14:tracePt t="292117" x="5641975" y="5707063"/>
          <p14:tracePt t="292141" x="5654675" y="5707063"/>
          <p14:tracePt t="292157" x="5665788" y="5707063"/>
          <p14:tracePt t="292173" x="5678488" y="5707063"/>
          <p14:tracePt t="292309" x="5665788" y="5707063"/>
          <p14:tracePt t="292317" x="5654675" y="5707063"/>
          <p14:tracePt t="292325" x="5616575" y="5707063"/>
          <p14:tracePt t="292334" x="5591175" y="5707063"/>
          <p14:tracePt t="292341" x="5491163" y="5732463"/>
          <p14:tracePt t="292349" x="5403850" y="5732463"/>
          <p14:tracePt t="292358" x="5278438" y="5732463"/>
          <p14:tracePt t="292365" x="5265738" y="5732463"/>
          <p14:tracePt t="292373" x="5253038" y="5732463"/>
          <p14:tracePt t="292382" x="5241925" y="5732463"/>
          <p14:tracePt t="292389" x="5229225" y="5732463"/>
          <p14:tracePt t="292400" x="5216525" y="5732463"/>
          <p14:tracePt t="292405" x="5203825" y="5732463"/>
          <p14:tracePt t="292413" x="5191125" y="5732463"/>
          <p14:tracePt t="292429" x="5178425" y="5732463"/>
          <p14:tracePt t="292437" x="5165725" y="5732463"/>
          <p14:tracePt t="292446" x="5153025" y="5732463"/>
          <p14:tracePt t="292453" x="5141913" y="5732463"/>
          <p14:tracePt t="292462" x="5129213" y="5732463"/>
          <p14:tracePt t="292469" x="5116513" y="5732463"/>
          <p14:tracePt t="292477" x="5091113" y="5732463"/>
          <p14:tracePt t="292485" x="5053013" y="5743575"/>
          <p14:tracePt t="292493" x="5040313" y="5743575"/>
          <p14:tracePt t="292503" x="4965700" y="5743575"/>
          <p14:tracePt t="292509" x="4953000" y="5743575"/>
          <p14:tracePt t="292517" x="4891088" y="5743575"/>
          <p14:tracePt t="292525" x="4865688" y="5743575"/>
          <p14:tracePt t="292533" x="4803775" y="5743575"/>
          <p14:tracePt t="292541" x="4716463" y="5743575"/>
          <p14:tracePt t="292549" x="4665663" y="5743575"/>
          <p14:tracePt t="292557" x="4603750" y="5743575"/>
          <p14:tracePt t="292566" x="4552950" y="5743575"/>
          <p14:tracePt t="292574" x="4491038" y="5743575"/>
          <p14:tracePt t="292581" x="4478338" y="5743575"/>
          <p14:tracePt t="292590" x="4427538" y="5743575"/>
          <p14:tracePt t="292597" x="4416425" y="5743575"/>
          <p14:tracePt t="292608" x="4391025" y="5743575"/>
          <p14:tracePt t="292621" x="4365625" y="5743575"/>
          <p14:tracePt t="292629" x="4352925" y="5743575"/>
          <p14:tracePt t="292637" x="4314825" y="5743575"/>
          <p14:tracePt t="292645" x="4303713" y="5743575"/>
          <p14:tracePt t="292653" x="4291013" y="5743575"/>
          <p14:tracePt t="292661" x="4278313" y="5743575"/>
          <p14:tracePt t="292670" x="4252913" y="5743575"/>
          <p14:tracePt t="292677" x="4240213" y="5743575"/>
          <p14:tracePt t="292687" x="4227513" y="5743575"/>
          <p14:tracePt t="292693" x="4203700" y="5743575"/>
          <p14:tracePt t="292701" x="4178300" y="5743575"/>
          <p14:tracePt t="292711" x="4165600" y="5743575"/>
          <p14:tracePt t="292718" x="4140200" y="5743575"/>
          <p14:tracePt t="292725" x="4127500" y="5743575"/>
          <p14:tracePt t="292741" x="4114800" y="5743575"/>
          <p14:tracePt t="292750" x="4103688" y="5743575"/>
          <p14:tracePt t="293182" x="4114800" y="5743575"/>
          <p14:tracePt t="293197" x="4140200" y="5743575"/>
          <p14:tracePt t="293205" x="4178300" y="5743575"/>
          <p14:tracePt t="293214" x="4191000" y="5743575"/>
          <p14:tracePt t="293221" x="4227513" y="5743575"/>
          <p14:tracePt t="293233" x="4252913" y="5743575"/>
          <p14:tracePt t="293237" x="4265613" y="5743575"/>
          <p14:tracePt t="293309" x="4278313" y="5743575"/>
          <p14:tracePt t="293317" x="4291013" y="5743575"/>
          <p14:tracePt t="293333" x="4314825" y="5743575"/>
          <p14:tracePt t="293341" x="4327525" y="5743575"/>
          <p14:tracePt t="293358" x="4352925" y="5743575"/>
          <p14:tracePt t="293365" x="4365625" y="5743575"/>
          <p14:tracePt t="293373" x="4391025" y="5743575"/>
          <p14:tracePt t="293381" x="4416425" y="5732463"/>
          <p14:tracePt t="293389" x="4465638" y="5732463"/>
          <p14:tracePt t="293398" x="4491038" y="5732463"/>
          <p14:tracePt t="293405" x="4503738" y="5732463"/>
          <p14:tracePt t="293413" x="4516438" y="5732463"/>
          <p14:tracePt t="293422" x="4540250" y="5732463"/>
          <p14:tracePt t="293429" x="4565650" y="5719763"/>
          <p14:tracePt t="293437" x="4603750" y="5719763"/>
          <p14:tracePt t="293445" x="4627563" y="5719763"/>
          <p14:tracePt t="293461" x="4652963" y="5719763"/>
          <p14:tracePt t="293469" x="4665663" y="5719763"/>
          <p14:tracePt t="293477" x="4678363" y="5719763"/>
          <p14:tracePt t="293485" x="4691063" y="5719763"/>
          <p14:tracePt t="293509" x="4703763" y="5719763"/>
          <p14:tracePt t="293541" x="4716463" y="5719763"/>
          <p14:tracePt t="293548" x="4727575" y="5719763"/>
          <p14:tracePt t="293557" x="4740275" y="5719763"/>
          <p14:tracePt t="293565" x="4765675" y="5719763"/>
          <p14:tracePt t="293573" x="4791075" y="5719763"/>
          <p14:tracePt t="293581" x="4803775" y="5719763"/>
          <p14:tracePt t="293589" x="4829175" y="5719763"/>
          <p14:tracePt t="293597" x="4840288" y="5719763"/>
          <p14:tracePt t="293607" x="4852988" y="5719763"/>
          <p14:tracePt t="293613" x="4865688" y="5719763"/>
          <p14:tracePt t="293621" x="4878388" y="5719763"/>
          <p14:tracePt t="293637" x="4891088" y="5719763"/>
          <p14:tracePt t="293645" x="4916488" y="5719763"/>
          <p14:tracePt t="293661" x="4929188" y="5719763"/>
          <p14:tracePt t="293669" x="4953000" y="5719763"/>
          <p14:tracePt t="293686" x="4978400" y="5719763"/>
          <p14:tracePt t="293693" x="5003800" y="5719763"/>
          <p14:tracePt t="293701" x="5029200" y="5707063"/>
          <p14:tracePt t="293712" x="5078413" y="5707063"/>
          <p14:tracePt t="293717" x="5091113" y="5707063"/>
          <p14:tracePt t="293725" x="5116513" y="5707063"/>
          <p14:tracePt t="293741" x="5129213" y="5707063"/>
          <p14:tracePt t="293750" x="5153025" y="5707063"/>
          <p14:tracePt t="293766" x="5178425" y="5707063"/>
          <p14:tracePt t="293773" x="5191125" y="5707063"/>
          <p14:tracePt t="293789" x="5203825" y="5707063"/>
          <p14:tracePt t="293797" x="5216525" y="5707063"/>
          <p14:tracePt t="293805" x="5229225" y="5707063"/>
          <p14:tracePt t="293821" x="5241925" y="5707063"/>
          <p14:tracePt t="293829" x="5253038" y="5707063"/>
          <p14:tracePt t="293845" x="5265738" y="5707063"/>
          <p14:tracePt t="293861" x="5278438" y="5707063"/>
          <p14:tracePt t="293879" x="5291138" y="5707063"/>
          <p14:tracePt t="293893" x="5303838" y="5707063"/>
          <p14:tracePt t="293902" x="5316538" y="5707063"/>
          <p14:tracePt t="293909" x="5329238" y="5707063"/>
          <p14:tracePt t="293920" x="5341938" y="5707063"/>
          <p14:tracePt t="293925" x="5353050" y="5707063"/>
          <p14:tracePt t="293933" x="5365750" y="5707063"/>
          <p14:tracePt t="293958" x="5378450" y="5707063"/>
          <p14:tracePt t="293998" x="5391150" y="5707063"/>
          <p14:tracePt t="294023" x="5403850" y="5707063"/>
          <p14:tracePt t="294190" x="5391150" y="5707063"/>
          <p14:tracePt t="294197" x="5353050" y="5694363"/>
          <p14:tracePt t="294205" x="5341938" y="5681663"/>
          <p14:tracePt t="294213" x="5265738" y="5719763"/>
          <p14:tracePt t="294221" x="5216525" y="5719763"/>
          <p14:tracePt t="294232" x="5153025" y="5719763"/>
          <p14:tracePt t="294237" x="5129213" y="5719763"/>
          <p14:tracePt t="294245" x="5091113" y="5719763"/>
          <p14:tracePt t="294253" x="5053013" y="5719763"/>
          <p14:tracePt t="294261" x="5040313" y="5719763"/>
          <p14:tracePt t="294277" x="5029200" y="5719763"/>
          <p14:tracePt t="294285" x="5003800" y="5719763"/>
          <p14:tracePt t="294301" x="4978400" y="5719763"/>
          <p14:tracePt t="294309" x="4965700" y="5719763"/>
          <p14:tracePt t="294317" x="4891088" y="5719763"/>
          <p14:tracePt t="294325" x="4803775" y="5719763"/>
          <p14:tracePt t="294334" x="4727575" y="5719763"/>
          <p14:tracePt t="294341" x="4640263" y="5719763"/>
          <p14:tracePt t="294350" x="4527550" y="5719763"/>
          <p14:tracePt t="294357" x="4478338" y="5719763"/>
          <p14:tracePt t="294365" x="4416425" y="5719763"/>
          <p14:tracePt t="294373" x="4391025" y="5719763"/>
          <p14:tracePt t="294382" x="4378325" y="5719763"/>
          <p14:tracePt t="294389" x="4352925" y="5719763"/>
          <p14:tracePt t="294398" x="4327525" y="5719763"/>
          <p14:tracePt t="294413" x="4314825" y="5719763"/>
          <p14:tracePt t="294421" x="4303713" y="5719763"/>
          <p14:tracePt t="294429" x="4291013" y="5719763"/>
          <p14:tracePt t="294437" x="4278313" y="5719763"/>
          <p14:tracePt t="294445" x="4252913" y="5719763"/>
          <p14:tracePt t="294453" x="4240213" y="5719763"/>
          <p14:tracePt t="294462" x="4214813" y="5719763"/>
          <p14:tracePt t="294469" x="4191000" y="5719763"/>
          <p14:tracePt t="294477" x="4178300" y="5719763"/>
          <p14:tracePt t="294485" x="4152900" y="5719763"/>
          <p14:tracePt t="294493" x="4090988" y="5707063"/>
          <p14:tracePt t="294503" x="4040188" y="5707063"/>
          <p14:tracePt t="294509" x="4014788" y="5707063"/>
          <p14:tracePt t="294526" x="4002088" y="5707063"/>
          <p14:tracePt t="294533" x="3990975" y="5707063"/>
          <p14:tracePt t="294541" x="3978275" y="5707063"/>
          <p14:tracePt t="294549" x="3965575" y="5707063"/>
          <p14:tracePt t="294558" x="3940175" y="5707063"/>
          <p14:tracePt t="294565" x="3927475" y="5707063"/>
          <p14:tracePt t="294574" x="3914775" y="5707063"/>
          <p14:tracePt t="294581" x="3902075" y="5707063"/>
          <p14:tracePt t="294589" x="3890963" y="5707063"/>
          <p14:tracePt t="294717" x="3902075" y="5707063"/>
          <p14:tracePt t="294725" x="3927475" y="5707063"/>
          <p14:tracePt t="294733" x="4065588" y="5707063"/>
          <p14:tracePt t="294741" x="4278313" y="5707063"/>
          <p14:tracePt t="294750" x="4427538" y="5707063"/>
          <p14:tracePt t="294757" x="4752975" y="5707063"/>
          <p14:tracePt t="294766" x="4965700" y="5707063"/>
          <p14:tracePt t="294774" x="5165725" y="5707063"/>
          <p14:tracePt t="294781" x="5465763" y="5719763"/>
          <p14:tracePt t="294789" x="5703888" y="5719763"/>
          <p14:tracePt t="294797" x="5891213" y="5719763"/>
          <p14:tracePt t="294805" x="6067425" y="5732463"/>
          <p14:tracePt t="294816" x="6103938" y="5732463"/>
          <p14:tracePt t="294821" x="6229350" y="5732463"/>
          <p14:tracePt t="294829" x="6342063" y="5732463"/>
          <p14:tracePt t="294837" x="6391275" y="5732463"/>
          <p14:tracePt t="294844" x="6403975" y="5732463"/>
          <p14:tracePt t="294852" x="6416675" y="5732463"/>
          <p14:tracePt t="295277" x="6403975" y="5732463"/>
          <p14:tracePt t="295285" x="6380163" y="5732463"/>
          <p14:tracePt t="295295" x="6303963" y="5732463"/>
          <p14:tracePt t="295301" x="6291263" y="5732463"/>
          <p14:tracePt t="295309" x="6280150" y="5732463"/>
          <p14:tracePt t="295317" x="6242050" y="5756275"/>
          <p14:tracePt t="295337" x="6229350" y="5756275"/>
          <p14:tracePt t="295341" x="6216650" y="5756275"/>
          <p14:tracePt t="295349" x="6191250" y="5756275"/>
          <p14:tracePt t="295357" x="6180138" y="5719763"/>
          <p14:tracePt t="295365" x="6167438" y="5719763"/>
          <p14:tracePt t="295373" x="6154738" y="5719763"/>
          <p14:tracePt t="295789" x="6129338" y="5719763"/>
          <p14:tracePt t="295797" x="6103938" y="5719763"/>
          <p14:tracePt t="295805" x="6091238" y="5719763"/>
          <p14:tracePt t="295815" x="6067425" y="5719763"/>
          <p14:tracePt t="295821" x="6016625" y="5719763"/>
          <p14:tracePt t="295829" x="5942013" y="5719763"/>
          <p14:tracePt t="295837" x="5916613" y="5719763"/>
          <p14:tracePt t="295845" x="5878513" y="5719763"/>
          <p14:tracePt t="295861" x="5867400" y="5719763"/>
          <p14:tracePt t="295869" x="5854700" y="5719763"/>
          <p14:tracePt t="295878" x="5842000" y="5719763"/>
          <p14:tracePt t="295893" x="5829300" y="5719763"/>
          <p14:tracePt t="295902" x="5816600" y="5719763"/>
          <p14:tracePt t="295925" x="5803900" y="5719763"/>
          <p14:tracePt t="295949" x="5791200" y="5719763"/>
          <p14:tracePt t="295957" x="5778500" y="5719763"/>
          <p14:tracePt t="295974" x="5778500" y="5707063"/>
          <p14:tracePt t="295982" x="5767388" y="5707063"/>
          <p14:tracePt t="295989" x="5754688" y="5707063"/>
          <p14:tracePt t="295997" x="5741988" y="5707063"/>
          <p14:tracePt t="296013" x="5716588" y="5707063"/>
          <p14:tracePt t="296024" x="5703888" y="5694363"/>
          <p14:tracePt t="296029" x="5665788" y="5694363"/>
          <p14:tracePt t="296037" x="5641975" y="5694363"/>
          <p14:tracePt t="296053" x="5616575" y="5694363"/>
          <p14:tracePt t="296061" x="5603875" y="5694363"/>
          <p14:tracePt t="296069" x="5591175" y="5694363"/>
          <p14:tracePt t="296077" x="5565775" y="5694363"/>
          <p14:tracePt t="296197" x="5554663" y="5694363"/>
          <p14:tracePt t="296213" x="5541963" y="5694363"/>
          <p14:tracePt t="296231" x="5529263" y="5694363"/>
          <p14:tracePt t="296253" x="5516563" y="5694363"/>
          <p14:tracePt t="298245" x="5503863" y="5694363"/>
          <p14:tracePt t="298262" x="5491163" y="5694363"/>
          <p14:tracePt t="298301" x="5478463" y="5694363"/>
          <p14:tracePt t="299246" x="5465763" y="5681663"/>
          <p14:tracePt t="299253" x="5441950" y="5643563"/>
          <p14:tracePt t="299261" x="5403850" y="5568950"/>
          <p14:tracePt t="299269" x="5278438" y="5443538"/>
          <p14:tracePt t="299277" x="5141913" y="5318125"/>
          <p14:tracePt t="299285" x="4978400" y="5156200"/>
          <p14:tracePt t="299297" x="4816475" y="5030788"/>
          <p14:tracePt t="299301" x="4678363" y="4892675"/>
          <p14:tracePt t="299309" x="4552950" y="4779963"/>
          <p14:tracePt t="299317" x="4440238" y="4656138"/>
          <p14:tracePt t="299324" x="4303713" y="4530725"/>
          <p14:tracePt t="299332" x="4191000" y="4367213"/>
          <p14:tracePt t="299340" x="4065588" y="4254500"/>
          <p14:tracePt t="299348" x="4052888" y="4217988"/>
          <p14:tracePt t="299356" x="3927475" y="4092575"/>
          <p14:tracePt t="299364" x="3765550" y="3929063"/>
          <p14:tracePt t="299372" x="3640138" y="3816350"/>
          <p14:tracePt t="299380" x="3452813" y="3641725"/>
          <p14:tracePt t="299388" x="3214688" y="3416300"/>
          <p14:tracePt t="299397" x="3065463" y="3278188"/>
          <p14:tracePt t="299404" x="2852738" y="3078163"/>
          <p14:tracePt t="299412" x="2614613" y="2865438"/>
          <p14:tracePt t="299420" x="2414588" y="2703513"/>
          <p14:tracePt t="299428" x="2214563" y="2503488"/>
          <p14:tracePt t="299436" x="1976438" y="2290763"/>
          <p14:tracePt t="299444" x="1763713" y="2078038"/>
          <p14:tracePt t="299452" x="1550988" y="1939925"/>
          <p14:tracePt t="299460" x="1276350" y="1714500"/>
          <p14:tracePt t="299468" x="963613" y="1501775"/>
          <p14:tracePt t="299476" x="725488" y="1276350"/>
          <p14:tracePt t="299484" x="650875" y="1201738"/>
          <p14:tracePt t="299492" x="487363" y="1050925"/>
          <p14:tracePt t="299500" x="350838" y="912813"/>
          <p14:tracePt t="299508" x="250825" y="812800"/>
          <p14:tracePt t="299516" x="125413" y="700088"/>
          <p14:tracePt t="299524" x="61913" y="600075"/>
          <p14:tracePt t="299532" x="0" y="525463"/>
          <p14:tracePt t="300676" x="187325" y="663575"/>
          <p14:tracePt t="300676" x="250825" y="725488"/>
          <p14:tracePt t="300676" x="350838" y="825500"/>
          <p14:tracePt t="300676" x="425450" y="925513"/>
          <p14:tracePt t="300676" x="525463" y="1001713"/>
          <p14:tracePt t="300676" x="625475" y="1125538"/>
          <p14:tracePt t="300676" x="687388" y="1214438"/>
          <p14:tracePt t="300676" x="700088" y="1263650"/>
          <p14:tracePt t="300676" x="712788" y="1301750"/>
          <p14:tracePt t="300676" x="712788" y="1314450"/>
          <p14:tracePt t="300676" x="674688" y="1327150"/>
          <p14:tracePt t="300676" x="600075" y="1327150"/>
          <p14:tracePt t="300676" x="538163" y="1289050"/>
          <p14:tracePt t="300676" x="525463" y="1289050"/>
          <p14:tracePt t="300676" x="525463" y="1276350"/>
          <p14:tracePt t="300676" x="512763" y="1263650"/>
          <p14:tracePt t="300676" x="512763" y="1250950"/>
          <p14:tracePt t="300676" x="500063" y="1238250"/>
          <p14:tracePt t="300676" x="487363" y="1238250"/>
          <p14:tracePt t="300676" x="474663" y="1238250"/>
          <p14:tracePt t="300676" x="463550" y="1238250"/>
          <p14:tracePt t="300676" x="463550" y="1250950"/>
          <p14:tracePt t="300676" x="463550" y="1263650"/>
          <p14:tracePt t="300676" x="463550" y="1276350"/>
          <p14:tracePt t="300676" x="463550" y="1289050"/>
          <p14:tracePt t="300676" x="463550" y="1301750"/>
          <p14:tracePt t="300676" x="463550" y="1314450"/>
          <p14:tracePt t="300676" x="463550" y="1327150"/>
          <p14:tracePt t="300676" x="463550" y="1339850"/>
          <p14:tracePt t="300676" x="463550" y="1350963"/>
          <p14:tracePt t="300676" x="463550" y="1363663"/>
          <p14:tracePt t="300676" x="463550" y="1376363"/>
          <p14:tracePt t="300676" x="474663" y="1439863"/>
          <p14:tracePt t="300676" x="474663" y="1489075"/>
          <p14:tracePt t="300676" x="474663" y="1501775"/>
          <p14:tracePt t="300676" x="474663" y="1514475"/>
          <p14:tracePt t="300676" x="474663" y="1539875"/>
          <p14:tracePt t="300676" x="474663" y="1552575"/>
          <p14:tracePt t="300676" x="474663" y="1589088"/>
          <p14:tracePt t="300676" x="450850" y="1614488"/>
          <p14:tracePt t="300676" x="438150" y="1652588"/>
          <p14:tracePt t="300676" x="438150" y="1663700"/>
          <p14:tracePt t="300676" x="438150" y="1676400"/>
          <p14:tracePt t="300676" x="425450" y="1676400"/>
          <p14:tracePt t="300676" x="412750" y="1676400"/>
          <p14:tracePt t="300676" x="400050" y="1689100"/>
          <p14:tracePt t="300676" x="312738" y="1689100"/>
          <p14:tracePt t="300676" x="225425" y="1689100"/>
          <p14:tracePt t="300676" x="138113" y="1689100"/>
          <p14:tracePt t="300676" x="125413" y="1689100"/>
          <p14:tracePt t="300676" x="87313" y="1701800"/>
          <p14:tracePt t="300676" x="61913" y="1727200"/>
          <p14:tracePt t="300676" x="38100" y="1727200"/>
          <p14:tracePt t="300676" x="38100" y="1739900"/>
          <p14:tracePt t="300676" x="38100" y="1752600"/>
          <p14:tracePt t="300676" x="74613" y="1765300"/>
          <p14:tracePt t="300676" x="100013" y="1765300"/>
          <p14:tracePt t="300676" x="125413" y="1765300"/>
          <p14:tracePt t="300676" x="138113" y="1765300"/>
          <p14:tracePt t="300676" x="150813" y="1765300"/>
          <p14:tracePt t="300676" x="150813" y="1776413"/>
          <p14:tracePt t="300676" x="150813" y="1789113"/>
          <p14:tracePt t="300676" x="150813" y="1801813"/>
          <p14:tracePt t="300676" x="150813" y="1814513"/>
          <p14:tracePt t="300676" x="150813" y="1827213"/>
          <p14:tracePt t="300676" x="150813" y="1839913"/>
          <p14:tracePt t="300676" x="161925" y="1839913"/>
          <p14:tracePt t="300676" x="174625" y="1839913"/>
          <p14:tracePt t="300676" x="200025" y="1876425"/>
          <p14:tracePt t="300676" x="212725" y="1889125"/>
          <p14:tracePt t="300676" x="250825" y="1914525"/>
          <p14:tracePt t="300676" x="363538" y="1965325"/>
          <p14:tracePt t="300676" x="450850" y="2001838"/>
          <p14:tracePt t="300676" x="650875" y="2078038"/>
          <p14:tracePt t="300676" x="776288" y="2101850"/>
          <p14:tracePt t="300676" x="950913" y="2139950"/>
          <p14:tracePt t="300676" x="1125538" y="2214563"/>
          <p14:tracePt t="300676" x="1263650" y="2239963"/>
          <p14:tracePt t="300676" x="1438275" y="2314575"/>
          <p14:tracePt t="300676" x="1476375" y="2327275"/>
          <p14:tracePt t="300676" x="1576388" y="2339975"/>
          <p14:tracePt t="300676" x="1725613" y="2414588"/>
          <p14:tracePt t="300676" x="1901825" y="2465388"/>
          <p14:tracePt t="300676" x="2038350" y="2452688"/>
          <p14:tracePt t="300676" x="2189163" y="2452688"/>
          <p14:tracePt t="300676" x="2289175" y="2465388"/>
          <p14:tracePt t="300676" x="2376488" y="2465388"/>
          <p14:tracePt t="300676" x="2451100" y="2465388"/>
          <p14:tracePt t="300676" x="2551113" y="2478088"/>
          <p14:tracePt t="300676" x="2651125" y="2490788"/>
          <p14:tracePt t="300676" x="2801938" y="2527300"/>
          <p14:tracePt t="300676" x="2976563" y="2565400"/>
          <p14:tracePt t="300676" x="3140075" y="2565400"/>
          <p14:tracePt t="300676" x="3314700" y="2565400"/>
          <p14:tracePt t="300676" x="3489325" y="2578100"/>
          <p14:tracePt t="300676" x="3552825" y="2590800"/>
          <p14:tracePt t="300676" x="3702050" y="2590800"/>
          <p14:tracePt t="300676" x="3752850" y="2590800"/>
          <p14:tracePt t="300676" x="3814763" y="2590800"/>
          <p14:tracePt t="300676" x="3952875" y="2603500"/>
          <p14:tracePt t="300676" x="4103688" y="2665413"/>
          <p14:tracePt t="300676" x="4240213" y="2690813"/>
          <p14:tracePt t="300676" x="4365625" y="2740025"/>
          <p14:tracePt t="300676" x="4503738" y="2790825"/>
          <p14:tracePt t="300676" x="4640263" y="2828925"/>
          <p14:tracePt t="300676" x="4727575" y="2840038"/>
          <p14:tracePt t="300676" x="4803775" y="2865438"/>
          <p14:tracePt t="300676" x="4852988" y="2865438"/>
          <p14:tracePt t="300676" x="4852988" y="2852738"/>
          <p14:tracePt t="300676" x="4829175" y="2828925"/>
          <p14:tracePt t="300676" x="4716463" y="2765425"/>
          <p14:tracePt t="300676" x="4627563" y="2703513"/>
          <p14:tracePt t="300676" x="4403725" y="2627313"/>
          <p14:tracePt t="300676" x="3878263" y="2465388"/>
          <p14:tracePt t="300676" x="3176588" y="2252663"/>
          <p14:tracePt t="300676" x="2563813" y="2052638"/>
          <p14:tracePt t="300676" x="1989138" y="1852613"/>
          <p14:tracePt t="300676" x="1276350" y="1501775"/>
          <p14:tracePt t="300676" x="787400" y="1314450"/>
          <p14:tracePt t="300676" x="287338" y="108902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/>
            <a:fld id="{8011D859-0471-417D-96D3-4632A834D511}" type="slidenum">
              <a:rPr lang="ar-SA" smtClean="0">
                <a:latin typeface="Arial" charset="0"/>
                <a:cs typeface="Arial" charset="0"/>
              </a:rPr>
              <a:pPr algn="l"/>
              <a:t>13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algn="l" eaLnBrk="1" hangingPunct="1"/>
            <a:r>
              <a:rPr lang="en-GB" sz="2800" b="1" i="1" dirty="0">
                <a:solidFill>
                  <a:srgbClr val="0033CC"/>
                </a:solidFill>
              </a:rPr>
              <a:t>K</a:t>
            </a:r>
            <a:r>
              <a:rPr lang="en-GB" sz="2800" b="1" dirty="0">
                <a:solidFill>
                  <a:srgbClr val="0033CC"/>
                </a:solidFill>
              </a:rPr>
              <a:t>-Means Clustering: </a:t>
            </a:r>
            <a:r>
              <a:rPr lang="en-GB" sz="2000" b="1">
                <a:solidFill>
                  <a:srgbClr val="0033CC"/>
                </a:solidFill>
              </a:rPr>
              <a:t>Continue</a:t>
            </a:r>
            <a:r>
              <a:rPr lang="en-GB" sz="2800" b="1">
                <a:solidFill>
                  <a:srgbClr val="0033CC"/>
                </a:solidFill>
              </a:rPr>
              <a:t> </a:t>
            </a:r>
            <a:r>
              <a:rPr lang="en-GB" sz="2000" b="1">
                <a:solidFill>
                  <a:srgbClr val="0033CC"/>
                </a:solidFill>
              </a:rPr>
              <a:t>Example </a:t>
            </a:r>
            <a:r>
              <a:rPr lang="en-GB" sz="2000" b="1" dirty="0">
                <a:solidFill>
                  <a:srgbClr val="0033CC"/>
                </a:solidFill>
              </a:rPr>
              <a:t>2</a:t>
            </a:r>
            <a:r>
              <a:rPr lang="en-GB" sz="2800" b="1" dirty="0">
                <a:solidFill>
                  <a:srgbClr val="0033CC"/>
                </a:solidFill>
              </a:rPr>
              <a:t> </a:t>
            </a:r>
            <a:r>
              <a:rPr lang="en-GB" sz="1200" b="1" dirty="0">
                <a:solidFill>
                  <a:srgbClr val="0033CC"/>
                </a:solidFill>
              </a:rPr>
              <a:t>(2)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GB" sz="2000"/>
              <a:t>  Continuing in this fashion, we obtain the following: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086600" y="1143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rgbClr val="993300"/>
                </a:solidFill>
              </a:rPr>
              <a:t>(Dunham, 2003)</a:t>
            </a:r>
          </a:p>
        </p:txBody>
      </p:sp>
      <p:graphicFrame>
        <p:nvGraphicFramePr>
          <p:cNvPr id="781366" name="Group 54"/>
          <p:cNvGraphicFramePr>
            <a:graphicFrameLocks noGrp="1"/>
          </p:cNvGraphicFramePr>
          <p:nvPr/>
        </p:nvGraphicFramePr>
        <p:xfrm>
          <a:off x="685800" y="2133600"/>
          <a:ext cx="7772400" cy="191039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{2, 3, 4, 10}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{12, 20, 30, 11, 25}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{2, 3, 4, 10, 11, 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{20, 30, 25}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{2, 3, 4, 10, 11, 12}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{20, 30, 25}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8080"/>
                        </a:gs>
                        <a:gs pos="5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00808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1" name="Text Box 55"/>
          <p:cNvSpPr txBox="1">
            <a:spLocks noChangeArrowheads="1"/>
          </p:cNvSpPr>
          <p:nvPr/>
        </p:nvSpPr>
        <p:spPr bwMode="auto">
          <a:xfrm>
            <a:off x="533400" y="4495800"/>
            <a:ext cx="82296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000"/>
              <a:t>Note that the clusters in the last two steps are identical. This will yield identical means, and thus the means have converged.</a:t>
            </a:r>
          </a:p>
          <a:p>
            <a:pPr algn="l">
              <a:spcBef>
                <a:spcPct val="50000"/>
              </a:spcBef>
            </a:pPr>
            <a:endParaRPr lang="en-GB" sz="900"/>
          </a:p>
          <a:p>
            <a:pPr algn="l">
              <a:spcBef>
                <a:spcPct val="50000"/>
              </a:spcBef>
            </a:pPr>
            <a:r>
              <a:rPr lang="en-GB" sz="2000"/>
              <a:t>Our answer is thus</a:t>
            </a:r>
            <a:r>
              <a:rPr lang="en-GB" sz="2000">
                <a:solidFill>
                  <a:srgbClr val="008080"/>
                </a:solidFill>
              </a:rPr>
              <a:t> </a:t>
            </a:r>
            <a:r>
              <a:rPr lang="en-GB" sz="2000">
                <a:solidFill>
                  <a:srgbClr val="993300"/>
                </a:solidFill>
              </a:rPr>
              <a:t>C</a:t>
            </a:r>
            <a:r>
              <a:rPr lang="en-GB" sz="1100">
                <a:solidFill>
                  <a:srgbClr val="993300"/>
                </a:solidFill>
              </a:rPr>
              <a:t>1</a:t>
            </a:r>
            <a:r>
              <a:rPr lang="en-GB" sz="2000">
                <a:solidFill>
                  <a:srgbClr val="993300"/>
                </a:solidFill>
              </a:rPr>
              <a:t> = {2, 3, 4, 10, 11, 12}</a:t>
            </a:r>
            <a:r>
              <a:rPr lang="en-GB" sz="2000"/>
              <a:t> and </a:t>
            </a:r>
            <a:r>
              <a:rPr lang="en-GB" sz="2000">
                <a:solidFill>
                  <a:srgbClr val="993300"/>
                </a:solidFill>
              </a:rPr>
              <a:t>C</a:t>
            </a:r>
            <a:r>
              <a:rPr lang="en-GB" sz="1100">
                <a:solidFill>
                  <a:srgbClr val="993300"/>
                </a:solidFill>
              </a:rPr>
              <a:t>2</a:t>
            </a:r>
            <a:r>
              <a:rPr lang="en-GB" sz="2000">
                <a:solidFill>
                  <a:srgbClr val="993300"/>
                </a:solidFill>
              </a:rPr>
              <a:t> = {20, 30, 25}</a:t>
            </a:r>
            <a:r>
              <a:rPr lang="en-GB" sz="2000"/>
              <a:t>.</a:t>
            </a: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720" x="5229225" y="4430713"/>
          <p14:tracePt t="728" x="5216525" y="4430713"/>
          <p14:tracePt t="753" x="5203825" y="4430713"/>
          <p14:tracePt t="792" x="5203825" y="4418013"/>
          <p14:tracePt t="808" x="5191125" y="4418013"/>
          <p14:tracePt t="824" x="5153025" y="4405313"/>
          <p14:tracePt t="832" x="5141913" y="4405313"/>
          <p14:tracePt t="840" x="5141913" y="4392613"/>
          <p14:tracePt t="849" x="5116513" y="4392613"/>
          <p14:tracePt t="856" x="5091113" y="4379913"/>
          <p14:tracePt t="864" x="5065713" y="4379913"/>
          <p14:tracePt t="872" x="5053013" y="4379913"/>
          <p14:tracePt t="891" x="5040313" y="4379913"/>
          <p14:tracePt t="898" x="5029200" y="4379913"/>
          <p14:tracePt t="915" x="5029200" y="4392613"/>
          <p14:tracePt t="952" x="5029200" y="4405313"/>
          <p14:tracePt t="960" x="5016500" y="4405313"/>
          <p14:tracePt t="969" x="5016500" y="4418013"/>
          <p14:tracePt t="985" x="5003800" y="4418013"/>
          <p14:tracePt t="994" x="5003800" y="4430713"/>
          <p14:tracePt t="1016" x="4991100" y="4430713"/>
          <p14:tracePt t="1025" x="4991100" y="4443413"/>
          <p14:tracePt t="1033" x="4978400" y="4443413"/>
          <p14:tracePt t="1041" x="4965700" y="4443413"/>
          <p14:tracePt t="1048" x="4965700" y="4454525"/>
          <p14:tracePt t="1184" x="4953000" y="4454525"/>
          <p14:tracePt t="1192" x="4940300" y="4454525"/>
          <p14:tracePt t="1202" x="4929188" y="4454525"/>
          <p14:tracePt t="1224" x="4916488" y="4454525"/>
          <p14:tracePt t="1242" x="4903788" y="4467225"/>
          <p14:tracePt t="1473" x="4903788" y="4454525"/>
          <p14:tracePt t="4297" x="4891088" y="4454525"/>
          <p14:tracePt t="4306" x="4891088" y="4443413"/>
          <p14:tracePt t="4504" x="4865688" y="4443413"/>
          <p14:tracePt t="4515" x="4852988" y="4443413"/>
          <p14:tracePt t="4528" x="4840288" y="4443413"/>
          <p14:tracePt t="4545" x="4816475" y="4430713"/>
          <p14:tracePt t="4552" x="4716463" y="4354513"/>
          <p14:tracePt t="4561" x="4578350" y="4254500"/>
          <p14:tracePt t="4568" x="4403725" y="4141788"/>
          <p14:tracePt t="4578" x="4203700" y="4067175"/>
          <p14:tracePt t="4584" x="4090988" y="4067175"/>
          <p14:tracePt t="4593" x="3940175" y="4092575"/>
          <p14:tracePt t="4601" x="3890963" y="4105275"/>
          <p14:tracePt t="4609" x="3865563" y="4129088"/>
          <p14:tracePt t="4626" x="3765550" y="4129088"/>
          <p14:tracePt t="4688" x="3752850" y="4129088"/>
          <p14:tracePt t="4696" x="3752850" y="4141788"/>
          <p14:tracePt t="4704" x="3752850" y="4154488"/>
          <p14:tracePt t="4777" x="3765550" y="4154488"/>
          <p14:tracePt t="4785" x="3778250" y="4154488"/>
          <p14:tracePt t="4801" x="3802063" y="4167188"/>
          <p14:tracePt t="4809" x="3827463" y="4167188"/>
          <p14:tracePt t="4833" x="3840163" y="4179888"/>
          <p14:tracePt t="4841" x="3852863" y="4192588"/>
          <p14:tracePt t="4849" x="3865563" y="4192588"/>
          <p14:tracePt t="4856" x="3878263" y="4192588"/>
          <p14:tracePt t="4865" x="3902075" y="4192588"/>
          <p14:tracePt t="4873" x="3902075" y="4205288"/>
          <p14:tracePt t="4880" x="3914775" y="4205288"/>
          <p14:tracePt t="4891" x="3927475" y="4205288"/>
          <p14:tracePt t="4992" x="3914775" y="4217988"/>
          <p14:tracePt t="5000" x="3914775" y="4230688"/>
          <p14:tracePt t="5010" x="3902075" y="4230688"/>
          <p14:tracePt t="5018" x="3890963" y="4230688"/>
          <p14:tracePt t="5233" x="3902075" y="4230688"/>
          <p14:tracePt t="5242" x="3914775" y="4230688"/>
          <p14:tracePt t="5248" x="3990975" y="4230688"/>
          <p14:tracePt t="5257" x="4114800" y="4230688"/>
          <p14:tracePt t="5267" x="4240213" y="4230688"/>
          <p14:tracePt t="5273" x="4327525" y="4230688"/>
          <p14:tracePt t="5281" x="4416425" y="4230688"/>
          <p14:tracePt t="5288" x="4540250" y="4230688"/>
          <p14:tracePt t="5297" x="4627563" y="4230688"/>
          <p14:tracePt t="5309" x="4716463" y="4230688"/>
          <p14:tracePt t="5312" x="4840288" y="4230688"/>
          <p14:tracePt t="5322" x="4929188" y="4230688"/>
          <p14:tracePt t="5329" x="4953000" y="4230688"/>
          <p14:tracePt t="5337" x="4991100" y="4230688"/>
          <p14:tracePt t="5345" x="5003800" y="4230688"/>
          <p14:tracePt t="5353" x="5016500" y="4230688"/>
          <p14:tracePt t="5361" x="5029200" y="4230688"/>
          <p14:tracePt t="5370" x="5040313" y="4230688"/>
          <p14:tracePt t="5377" x="5053013" y="4230688"/>
          <p14:tracePt t="5385" x="5078413" y="4230688"/>
          <p14:tracePt t="5401" x="5103813" y="4230688"/>
          <p14:tracePt t="5412" x="5141913" y="4205288"/>
          <p14:tracePt t="5416" x="5229225" y="4167188"/>
          <p14:tracePt t="5424" x="5253038" y="4154488"/>
          <p14:tracePt t="5432" x="5341938" y="4154488"/>
          <p14:tracePt t="5440" x="5403850" y="4154488"/>
          <p14:tracePt t="5450" x="5454650" y="4154488"/>
          <p14:tracePt t="5456" x="5554663" y="4141788"/>
          <p14:tracePt t="5466" x="5591175" y="4141788"/>
          <p14:tracePt t="5474" x="5629275" y="4141788"/>
          <p14:tracePt t="5482" x="5678488" y="4141788"/>
          <p14:tracePt t="5488" x="5716588" y="4141788"/>
          <p14:tracePt t="5498" x="5729288" y="4141788"/>
          <p14:tracePt t="5504" x="5741988" y="4141788"/>
          <p14:tracePt t="5520" x="5754688" y="4141788"/>
          <p14:tracePt t="5537" x="5754688" y="4129088"/>
          <p14:tracePt t="5545" x="5754688" y="4117975"/>
          <p14:tracePt t="5561" x="5754688" y="4105275"/>
          <p14:tracePt t="5568" x="5754688" y="4092575"/>
          <p14:tracePt t="5580" x="5754688" y="4079875"/>
          <p14:tracePt t="5584" x="5754688" y="4067175"/>
          <p14:tracePt t="5593" x="5754688" y="4054475"/>
          <p14:tracePt t="5601" x="5741988" y="4017963"/>
          <p14:tracePt t="5609" x="5729288" y="4005263"/>
          <p14:tracePt t="5617" x="5729288" y="3992563"/>
          <p14:tracePt t="5624" x="5703888" y="3967163"/>
          <p14:tracePt t="5633" x="5703888" y="3954463"/>
          <p14:tracePt t="5641" x="5691188" y="3941763"/>
          <p14:tracePt t="5648" x="5665788" y="3892550"/>
          <p14:tracePt t="5658" x="5641975" y="3879850"/>
          <p14:tracePt t="5664" x="5591175" y="3816350"/>
          <p14:tracePt t="5674" x="5565775" y="3792538"/>
          <p14:tracePt t="5683" x="5554663" y="3792538"/>
          <p14:tracePt t="5688" x="5541963" y="3779838"/>
          <p14:tracePt t="5697" x="5529263" y="3767138"/>
          <p14:tracePt t="5704" x="5503863" y="3767138"/>
          <p14:tracePt t="5713" x="5491163" y="3741738"/>
          <p14:tracePt t="5724" x="5465763" y="3741738"/>
          <p14:tracePt t="5729" x="5441950" y="3741738"/>
          <p14:tracePt t="5738" x="5341938" y="3741738"/>
          <p14:tracePt t="5744" x="5229225" y="3716338"/>
          <p14:tracePt t="5753" x="5191125" y="3703638"/>
          <p14:tracePt t="5761" x="5153025" y="3703638"/>
          <p14:tracePt t="5769" x="5116513" y="3703638"/>
          <p14:tracePt t="5777" x="5029200" y="3703638"/>
          <p14:tracePt t="5788" x="4978400" y="3703638"/>
          <p14:tracePt t="5792" x="4953000" y="3703638"/>
          <p14:tracePt t="5801" x="4929188" y="3703638"/>
          <p14:tracePt t="5809" x="4891088" y="3703638"/>
          <p14:tracePt t="5817" x="4840288" y="3692525"/>
          <p14:tracePt t="5826" x="4778375" y="3692525"/>
          <p14:tracePt t="5832" x="4691063" y="3692525"/>
          <p14:tracePt t="5841" x="4640263" y="3692525"/>
          <p14:tracePt t="5850" x="4565650" y="3692525"/>
          <p14:tracePt t="5857" x="4465638" y="3679825"/>
          <p14:tracePt t="5865" x="4365625" y="3667125"/>
          <p14:tracePt t="5872" x="4278313" y="3667125"/>
          <p14:tracePt t="5882" x="4265613" y="3667125"/>
          <p14:tracePt t="5892" x="4203700" y="3667125"/>
          <p14:tracePt t="5896" x="4178300" y="3667125"/>
          <p14:tracePt t="5904" x="4127500" y="3667125"/>
          <p14:tracePt t="5912" x="4027488" y="3667125"/>
          <p14:tracePt t="5920" x="3965575" y="3667125"/>
          <p14:tracePt t="5929" x="3914775" y="3667125"/>
          <p14:tracePt t="5936" x="3890963" y="3667125"/>
          <p14:tracePt t="5944" x="3878263" y="3667125"/>
          <p14:tracePt t="5954" x="3852863" y="3667125"/>
          <p14:tracePt t="5960" x="3827463" y="3667125"/>
          <p14:tracePt t="5976" x="3814763" y="3667125"/>
          <p14:tracePt t="5984" x="3790950" y="3667125"/>
          <p14:tracePt t="6000" x="3765550" y="3667125"/>
          <p14:tracePt t="6008" x="3752850" y="3667125"/>
          <p14:tracePt t="6025" x="3740150" y="3667125"/>
          <p14:tracePt t="6032" x="3714750" y="3667125"/>
          <p14:tracePt t="6058" x="3689350" y="3667125"/>
          <p14:tracePt t="6064" x="3678238" y="3667125"/>
          <p14:tracePt t="6072" x="3665538" y="3667125"/>
          <p14:tracePt t="6080" x="3614738" y="3716338"/>
          <p14:tracePt t="6088" x="3589338" y="3716338"/>
          <p14:tracePt t="6098" x="3552825" y="3754438"/>
          <p14:tracePt t="6104" x="3514725" y="3754438"/>
          <p14:tracePt t="6112" x="3478213" y="3779838"/>
          <p14:tracePt t="6120" x="3440113" y="3792538"/>
          <p14:tracePt t="6128" x="3427413" y="3816350"/>
          <p14:tracePt t="6135" x="3414713" y="3829050"/>
          <p14:tracePt t="6143" x="3389313" y="3841750"/>
          <p14:tracePt t="6151" x="3352800" y="3867150"/>
          <p14:tracePt t="6160" x="3340100" y="3867150"/>
          <p14:tracePt t="6175" x="3302000" y="3892550"/>
          <p14:tracePt t="6184" x="3276600" y="3916363"/>
          <p14:tracePt t="6192" x="3276600" y="3929063"/>
          <p14:tracePt t="6202" x="3240088" y="3929063"/>
          <p14:tracePt t="6207" x="3201988" y="3967163"/>
          <p14:tracePt t="6216" x="3165475" y="3992563"/>
          <p14:tracePt t="6223" x="3165475" y="4005263"/>
          <p14:tracePt t="6232" x="3152775" y="4017963"/>
          <p14:tracePt t="6239" x="3140075" y="4017963"/>
          <p14:tracePt t="6256" x="3127375" y="4054475"/>
          <p14:tracePt t="6272" x="3114675" y="4067175"/>
          <p14:tracePt t="6313" x="3114675" y="4079875"/>
          <p14:tracePt t="6320" x="3114675" y="4092575"/>
          <p14:tracePt t="6337" x="3114675" y="4105275"/>
          <p14:tracePt t="6352" x="3114675" y="4117975"/>
          <p14:tracePt t="6361" x="3114675" y="4129088"/>
          <p14:tracePt t="6377" x="3127375" y="4141788"/>
          <p14:tracePt t="6385" x="3140075" y="4154488"/>
          <p14:tracePt t="6393" x="3165475" y="4179888"/>
          <p14:tracePt t="6400" x="3176588" y="4192588"/>
          <p14:tracePt t="6409" x="3227388" y="4217988"/>
          <p14:tracePt t="6416" x="3252788" y="4241800"/>
          <p14:tracePt t="6425" x="3289300" y="4241800"/>
          <p14:tracePt t="6432" x="3314700" y="4254500"/>
          <p14:tracePt t="6442" x="3365500" y="4267200"/>
          <p14:tracePt t="6448" x="3376613" y="4279900"/>
          <p14:tracePt t="6457" x="3440113" y="4279900"/>
          <p14:tracePt t="6465" x="3465513" y="4292600"/>
          <p14:tracePt t="6474" x="3514725" y="4292600"/>
          <p14:tracePt t="6480" x="3565525" y="4292600"/>
          <p14:tracePt t="6489" x="3602038" y="4292600"/>
          <p14:tracePt t="6496" x="3627438" y="4292600"/>
          <p14:tracePt t="6505" x="3689350" y="4292600"/>
          <p14:tracePt t="6515" x="3714750" y="4292600"/>
          <p14:tracePt t="6520" x="3740150" y="4292600"/>
          <p14:tracePt t="6528" x="3790950" y="4292600"/>
          <p14:tracePt t="6545" x="3814763" y="4292600"/>
          <p14:tracePt t="6553" x="3827463" y="4279900"/>
          <p14:tracePt t="6561" x="3827463" y="4254500"/>
          <p14:tracePt t="6568" x="3890963" y="4217988"/>
          <p14:tracePt t="6579" x="3940175" y="4192588"/>
          <p14:tracePt t="6585" x="3990975" y="4092575"/>
          <p14:tracePt t="6592" x="4002088" y="4079875"/>
          <p14:tracePt t="6600" x="4027488" y="4054475"/>
          <p14:tracePt t="6608" x="4103688" y="4029075"/>
          <p14:tracePt t="6620" x="4152900" y="3992563"/>
          <p14:tracePt t="6624" x="4227513" y="3967163"/>
          <p14:tracePt t="6633" x="4278313" y="3929063"/>
          <p14:tracePt t="6641" x="4314825" y="3892550"/>
          <p14:tracePt t="6648" x="4352925" y="3879850"/>
          <p14:tracePt t="6657" x="4391025" y="3841750"/>
          <p14:tracePt t="6664" x="4403725" y="3829050"/>
          <p14:tracePt t="6673" x="4416425" y="3816350"/>
          <p14:tracePt t="6683" x="4427538" y="3803650"/>
          <p14:tracePt t="6689" x="4440238" y="3803650"/>
          <p14:tracePt t="6697" x="4452938" y="3741738"/>
          <p14:tracePt t="6704" x="4491038" y="3729038"/>
          <p14:tracePt t="6713" x="4491038" y="3703638"/>
          <p14:tracePt t="6724" x="4503738" y="3692525"/>
          <p14:tracePt t="6728" x="4516438" y="3679825"/>
          <p14:tracePt t="6737" x="4527550" y="3667125"/>
          <p14:tracePt t="6745" x="4540250" y="3641725"/>
          <p14:tracePt t="6752" x="4540250" y="3629025"/>
          <p14:tracePt t="6761" x="4565650" y="3616325"/>
          <p14:tracePt t="6768" x="4565650" y="3603625"/>
          <p14:tracePt t="6788" x="4591050" y="3579813"/>
          <p14:tracePt t="6792" x="4591050" y="3554413"/>
          <p14:tracePt t="6801" x="4591050" y="3541713"/>
          <p14:tracePt t="6826" x="4591050" y="3529013"/>
          <p14:tracePt t="6833" x="4591050" y="3516313"/>
          <p14:tracePt t="6849" x="4591050" y="3490913"/>
          <p14:tracePt t="6857" x="4591050" y="3479800"/>
          <p14:tracePt t="6873" x="4591050" y="3454400"/>
          <p14:tracePt t="6892" x="4578350" y="3441700"/>
          <p14:tracePt t="6897" x="4565650" y="3441700"/>
          <p14:tracePt t="6905" x="4565650" y="3416300"/>
          <p14:tracePt t="6913" x="4552950" y="3416300"/>
          <p14:tracePt t="6921" x="4552950" y="3403600"/>
          <p14:tracePt t="7281" x="4552950" y="3390900"/>
          <p14:tracePt t="7288" x="4552950" y="3316288"/>
          <p14:tracePt t="7296" x="4552950" y="3278188"/>
          <p14:tracePt t="7308" x="4552950" y="3267075"/>
          <p14:tracePt t="7312" x="4552950" y="3254375"/>
          <p14:tracePt t="7320" x="4552950" y="3241675"/>
          <p14:tracePt t="7329" x="4552950" y="3228975"/>
          <p14:tracePt t="7336" x="4552950" y="3216275"/>
          <p14:tracePt t="7401" x="4552950" y="3203575"/>
          <p14:tracePt t="7411" x="4552950" y="3190875"/>
          <p14:tracePt t="7424" x="4552950" y="3178175"/>
          <p14:tracePt t="7432" x="4552950" y="3165475"/>
          <p14:tracePt t="7440" x="4565650" y="3154363"/>
          <p14:tracePt t="7449" x="4578350" y="3154363"/>
          <p14:tracePt t="7456" x="4591050" y="3128963"/>
          <p14:tracePt t="7465" x="4603750" y="3103563"/>
          <p14:tracePt t="7474" x="4616450" y="3090863"/>
          <p14:tracePt t="7489" x="4627563" y="3090863"/>
          <p14:tracePt t="7496" x="4627563" y="3078163"/>
          <p14:tracePt t="7505" x="4652963" y="3065463"/>
          <p14:tracePt t="7516" x="4703763" y="3041650"/>
          <p14:tracePt t="7521" x="4778375" y="3003550"/>
          <p14:tracePt t="7528" x="4803775" y="3003550"/>
          <p14:tracePt t="7537" x="4816475" y="3003550"/>
          <p14:tracePt t="7544" x="4829175" y="3003550"/>
          <p14:tracePt t="7553" x="4840288" y="3003550"/>
          <p14:tracePt t="7560" x="4865688" y="2990850"/>
          <p14:tracePt t="7568" x="4878388" y="2990850"/>
          <p14:tracePt t="7579" x="4891088" y="2990850"/>
          <p14:tracePt t="7584" x="4903788" y="2990850"/>
          <p14:tracePt t="7600" x="4916488" y="2990850"/>
          <p14:tracePt t="7608" x="4929188" y="2990850"/>
          <p14:tracePt t="7620" x="4940300" y="2990850"/>
          <p14:tracePt t="7642" x="4940300" y="2978150"/>
          <p14:tracePt t="7648" x="4953000" y="2978150"/>
          <p14:tracePt t="7658" x="4953000" y="2965450"/>
          <p14:tracePt t="7665" x="4965700" y="2965450"/>
          <p14:tracePt t="7688" x="4978400" y="2952750"/>
          <p14:tracePt t="7696" x="4991100" y="2952750"/>
          <p14:tracePt t="7705" x="5003800" y="2941638"/>
          <p14:tracePt t="7725" x="5029200" y="2941638"/>
          <p14:tracePt t="7728" x="5040313" y="2941638"/>
          <p14:tracePt t="7737" x="5053013" y="2928938"/>
          <p14:tracePt t="7745" x="5103813" y="2928938"/>
          <p14:tracePt t="7753" x="5129213" y="2928938"/>
          <p14:tracePt t="7761" x="5165725" y="2928938"/>
          <p14:tracePt t="7768" x="5178425" y="2928938"/>
          <p14:tracePt t="7776" x="5203825" y="2928938"/>
          <p14:tracePt t="7787" x="5216525" y="2928938"/>
          <p14:tracePt t="7912" x="5203825" y="2903538"/>
          <p14:tracePt t="7920" x="5191125" y="2903538"/>
          <p14:tracePt t="7945" x="5191125" y="2890838"/>
          <p14:tracePt t="7952" x="5165725" y="2878138"/>
          <p14:tracePt t="7960" x="5116513" y="2852738"/>
          <p14:tracePt t="7971" x="5078413" y="2852738"/>
          <p14:tracePt t="7978" x="5040313" y="2816225"/>
          <p14:tracePt t="7984" x="4991100" y="2803525"/>
          <p14:tracePt t="7996" x="4978400" y="2803525"/>
          <p14:tracePt t="8001" x="4965700" y="2790825"/>
          <p14:tracePt t="8008" x="4903788" y="2765425"/>
          <p14:tracePt t="8016" x="4878388" y="2765425"/>
          <p14:tracePt t="8025" x="4840288" y="2765425"/>
          <p14:tracePt t="8033" x="4791075" y="2765425"/>
          <p14:tracePt t="8041" x="4778375" y="2765425"/>
          <p14:tracePt t="8048" x="4765675" y="2765425"/>
          <p14:tracePt t="8065" x="4740275" y="2765425"/>
          <p14:tracePt t="8073" x="4727575" y="2765425"/>
          <p14:tracePt t="8088" x="4703763" y="2765425"/>
          <p14:tracePt t="8100" x="4691063" y="2765425"/>
          <p14:tracePt t="8112" x="4691063" y="2778125"/>
          <p14:tracePt t="8122" x="4652963" y="2803525"/>
          <p14:tracePt t="8128" x="4627563" y="2816225"/>
          <p14:tracePt t="8138" x="4627563" y="2828925"/>
          <p14:tracePt t="8145" x="4627563" y="2840038"/>
          <p14:tracePt t="8153" x="4616450" y="2852738"/>
          <p14:tracePt t="8169" x="4616450" y="2865438"/>
          <p14:tracePt t="8177" x="4603750" y="2878138"/>
          <p14:tracePt t="8193" x="4603750" y="2890838"/>
          <p14:tracePt t="8205" x="4603750" y="2903538"/>
          <p14:tracePt t="8208" x="4603750" y="2916238"/>
          <p14:tracePt t="8217" x="4603750" y="2928938"/>
          <p14:tracePt t="8225" x="4603750" y="2941638"/>
          <p14:tracePt t="8233" x="4603750" y="2965450"/>
          <p14:tracePt t="8240" x="4603750" y="3016250"/>
          <p14:tracePt t="8248" x="4616450" y="3041650"/>
          <p14:tracePt t="8257" x="4627563" y="3054350"/>
          <p14:tracePt t="8273" x="4640263" y="3078163"/>
          <p14:tracePt t="8280" x="4652963" y="3090863"/>
          <p14:tracePt t="8306" x="4652963" y="3103563"/>
          <p14:tracePt t="8400" x="4652963" y="3090863"/>
          <p14:tracePt t="8410" x="4665663" y="3078163"/>
          <p14:tracePt t="8426" x="4665663" y="3065463"/>
          <p14:tracePt t="8432" x="4678363" y="3028950"/>
          <p14:tracePt t="8441" x="4703763" y="2978150"/>
          <p14:tracePt t="8448" x="4716463" y="2965450"/>
          <p14:tracePt t="8456" x="4716463" y="2952750"/>
          <p14:tracePt t="8465" x="4716463" y="2941638"/>
          <p14:tracePt t="8476" x="4716463" y="2928938"/>
          <p14:tracePt t="8480" x="4703763" y="2903538"/>
          <p14:tracePt t="8489" x="4691063" y="2865438"/>
          <p14:tracePt t="8496" x="4652963" y="2852738"/>
          <p14:tracePt t="8505" x="4627563" y="2852738"/>
          <p14:tracePt t="8516" x="4603750" y="2840038"/>
          <p14:tracePt t="8528" x="4591050" y="2840038"/>
          <p14:tracePt t="8538" x="4578350" y="2840038"/>
          <p14:tracePt t="8544" x="4565650" y="2840038"/>
          <p14:tracePt t="8568" x="4565650" y="2852738"/>
          <p14:tracePt t="8578" x="4565650" y="2878138"/>
          <p14:tracePt t="8585" x="4603750" y="2941638"/>
          <p14:tracePt t="8593" x="4703763" y="3028950"/>
          <p14:tracePt t="8601" x="4803775" y="3078163"/>
          <p14:tracePt t="8608" x="4978400" y="3165475"/>
          <p14:tracePt t="8617" x="5053013" y="3190875"/>
          <p14:tracePt t="8624" x="5178425" y="3190875"/>
          <p14:tracePt t="8633" x="5341938" y="3190875"/>
          <p14:tracePt t="8641" x="5516563" y="3190875"/>
          <p14:tracePt t="8648" x="5691188" y="3190875"/>
          <p14:tracePt t="8657" x="5842000" y="3190875"/>
          <p14:tracePt t="8664" x="5991225" y="3190875"/>
          <p14:tracePt t="8673" x="6154738" y="3190875"/>
          <p14:tracePt t="8683" x="6242050" y="3190875"/>
          <p14:tracePt t="8688" x="6291263" y="3178175"/>
          <p14:tracePt t="8697" x="6329363" y="3178175"/>
          <p14:tracePt t="8704" x="6329363" y="3165475"/>
          <p14:tracePt t="8713" x="6329363" y="3154363"/>
          <p14:tracePt t="8721" x="6329363" y="3141663"/>
          <p14:tracePt t="8729" x="6329363" y="3128963"/>
          <p14:tracePt t="8737" x="6329363" y="3116263"/>
          <p14:tracePt t="8746" x="6316663" y="3116263"/>
          <p14:tracePt t="8753" x="6280150" y="3090863"/>
          <p14:tracePt t="8761" x="6191250" y="3028950"/>
          <p14:tracePt t="8768" x="6078538" y="2965450"/>
          <p14:tracePt t="8777" x="5991225" y="2865438"/>
          <p14:tracePt t="8787" x="5967413" y="2852738"/>
          <p14:tracePt t="8792" x="5916613" y="2828925"/>
          <p14:tracePt t="8801" x="5891213" y="2778125"/>
          <p14:tracePt t="8808" x="5878513" y="2752725"/>
          <p14:tracePt t="8816" x="5878513" y="2728913"/>
          <p14:tracePt t="8826" x="5878513" y="2678113"/>
          <p14:tracePt t="8832" x="5878513" y="2665413"/>
          <p14:tracePt t="8841" x="5903913" y="2616200"/>
          <p14:tracePt t="8849" x="5929313" y="2590800"/>
          <p14:tracePt t="8857" x="5954713" y="2540000"/>
          <p14:tracePt t="8864" x="5978525" y="2540000"/>
          <p14:tracePt t="8890" x="6054725" y="2516188"/>
          <p14:tracePt t="8905" x="6067425" y="2516188"/>
          <p14:tracePt t="8977" x="6067425" y="2527300"/>
          <p14:tracePt t="8985" x="6067425" y="2552700"/>
          <p14:tracePt t="8994" x="6067425" y="2578100"/>
          <p14:tracePt t="9008" x="6054725" y="2627313"/>
          <p14:tracePt t="9017" x="6016625" y="2652713"/>
          <p14:tracePt t="9024" x="6003925" y="2690813"/>
          <p14:tracePt t="9034" x="5991225" y="2690813"/>
          <p14:tracePt t="9048" x="5967413" y="2740025"/>
          <p14:tracePt t="9058" x="5929313" y="2778125"/>
          <p14:tracePt t="9065" x="5891213" y="2790825"/>
          <p14:tracePt t="9073" x="5791200" y="2816225"/>
          <p14:tracePt t="9080" x="5703888" y="2816225"/>
          <p14:tracePt t="9088" x="5616575" y="2816225"/>
          <p14:tracePt t="9100" x="5529263" y="2816225"/>
          <p14:tracePt t="9105" x="5441950" y="2816225"/>
          <p14:tracePt t="9113" x="5365750" y="2803525"/>
          <p14:tracePt t="9120" x="5253038" y="2728913"/>
          <p14:tracePt t="9128" x="5165725" y="2716213"/>
          <p14:tracePt t="9137" x="5065713" y="2640013"/>
          <p14:tracePt t="9145" x="5003800" y="2640013"/>
          <p14:tracePt t="9152" x="4965700" y="2627313"/>
          <p14:tracePt t="9163" x="4865688" y="2578100"/>
          <p14:tracePt t="9168" x="4727575" y="2516188"/>
          <p14:tracePt t="9177" x="4678363" y="2490788"/>
          <p14:tracePt t="9184" x="4652963" y="2478088"/>
          <p14:tracePt t="9193" x="4616450" y="2465388"/>
          <p14:tracePt t="9203" x="4603750" y="2452688"/>
          <p14:tracePt t="9313" x="4616450" y="2465388"/>
          <p14:tracePt t="9321" x="4640263" y="2490788"/>
          <p14:tracePt t="9330" x="4691063" y="2516188"/>
          <p14:tracePt t="9336" x="4778375" y="2540000"/>
          <p14:tracePt t="9345" x="4878388" y="2552700"/>
          <p14:tracePt t="9352" x="4891088" y="2552700"/>
          <p14:tracePt t="9361" x="4953000" y="2552700"/>
          <p14:tracePt t="9371" x="5029200" y="2552700"/>
          <p14:tracePt t="9376" x="5116513" y="2552700"/>
          <p14:tracePt t="9384" x="5216525" y="2552700"/>
          <p14:tracePt t="9393" x="5303838" y="2552700"/>
          <p14:tracePt t="9400" x="5429250" y="2552700"/>
          <p14:tracePt t="9413" x="5454650" y="2552700"/>
          <p14:tracePt t="9416" x="5541963" y="2552700"/>
          <p14:tracePt t="9425" x="5629275" y="2552700"/>
          <p14:tracePt t="9433" x="5716588" y="2552700"/>
          <p14:tracePt t="9441" x="5778500" y="2552700"/>
          <p14:tracePt t="9448" x="5803900" y="2540000"/>
          <p14:tracePt t="9457" x="5816600" y="2540000"/>
          <p14:tracePt t="9465" x="5829300" y="2540000"/>
          <p14:tracePt t="9475" x="5842000" y="2540000"/>
          <p14:tracePt t="9490" x="5854700" y="2540000"/>
          <p14:tracePt t="9496" x="5891213" y="2540000"/>
          <p14:tracePt t="9505" x="5954713" y="2527300"/>
          <p14:tracePt t="9516" x="5978525" y="2527300"/>
          <p14:tracePt t="9520" x="6029325" y="2527300"/>
          <p14:tracePt t="9528" x="6154738" y="2527300"/>
          <p14:tracePt t="9537" x="6242050" y="2552700"/>
          <p14:tracePt t="9545" x="6380163" y="2552700"/>
          <p14:tracePt t="9554" x="6467475" y="2590800"/>
          <p14:tracePt t="9560" x="6592888" y="2590800"/>
          <p14:tracePt t="9569" x="6616700" y="2590800"/>
          <p14:tracePt t="9579" x="6680200" y="2603500"/>
          <p14:tracePt t="9585" x="6767513" y="2603500"/>
          <p14:tracePt t="9592" x="6816725" y="2603500"/>
          <p14:tracePt t="9601" x="6842125" y="2603500"/>
          <p14:tracePt t="9621" x="6854825" y="2603500"/>
          <p14:tracePt t="9624" x="6867525" y="2603500"/>
          <p14:tracePt t="9633" x="6880225" y="2603500"/>
          <p14:tracePt t="9658" x="6892925" y="2603500"/>
          <p14:tracePt t="9664" x="6905625" y="2603500"/>
          <p14:tracePt t="9673" x="6905625" y="2590800"/>
          <p14:tracePt t="9683" x="6916738" y="2590800"/>
          <p14:tracePt t="9689" x="6942138" y="2578100"/>
          <p14:tracePt t="9697" x="6954838" y="2578100"/>
          <p14:tracePt t="9713" x="6980238" y="2565400"/>
          <p14:tracePt t="9722" x="6992938" y="2540000"/>
          <p14:tracePt t="9728" x="7029450" y="2516188"/>
          <p14:tracePt t="9737" x="7054850" y="2490788"/>
          <p14:tracePt t="9753" x="7067550" y="2465388"/>
          <p14:tracePt t="9760" x="7092950" y="2452688"/>
          <p14:tracePt t="9768" x="7092950" y="2439988"/>
          <p14:tracePt t="9792" x="7092950" y="2427288"/>
          <p14:tracePt t="9809" x="7092950" y="2414588"/>
          <p14:tracePt t="9817" x="7092950" y="2403475"/>
          <p14:tracePt t="9832" x="7092950" y="2390775"/>
          <p14:tracePt t="9841" x="7080250" y="2378075"/>
          <p14:tracePt t="9849" x="7067550" y="2365375"/>
          <p14:tracePt t="9857" x="7029450" y="2352675"/>
          <p14:tracePt t="9865" x="6980238" y="2327275"/>
          <p14:tracePt t="9872" x="6942138" y="2303463"/>
          <p14:tracePt t="9880" x="6942138" y="2290763"/>
          <p14:tracePt t="9892" x="6892925" y="2278063"/>
          <p14:tracePt t="9897" x="6880225" y="2278063"/>
          <p14:tracePt t="9905" x="6829425" y="2265363"/>
          <p14:tracePt t="9912" x="6780213" y="2252663"/>
          <p14:tracePt t="9921" x="6704013" y="2252663"/>
          <p14:tracePt t="9929" x="6692900" y="2252663"/>
          <p14:tracePt t="9938" x="6667500" y="2252663"/>
          <p14:tracePt t="9945" x="6616700" y="2252663"/>
          <p14:tracePt t="9954" x="6567488" y="2278063"/>
          <p14:tracePt t="9961" x="6529388" y="2314575"/>
          <p14:tracePt t="9969" x="6480175" y="2390775"/>
          <p14:tracePt t="9976" x="6442075" y="2465388"/>
          <p14:tracePt t="9985" x="6416675" y="2516188"/>
          <p14:tracePt t="9995" x="6403975" y="2616200"/>
          <p14:tracePt t="10001" x="6403975" y="2678113"/>
          <p14:tracePt t="10008" x="6380163" y="2752725"/>
          <p14:tracePt t="10017" x="6380163" y="2828925"/>
          <p14:tracePt t="10024" x="6380163" y="2878138"/>
          <p14:tracePt t="10033" x="6380163" y="2903538"/>
          <p14:tracePt t="10040" x="6380163" y="2978150"/>
          <p14:tracePt t="10048" x="6380163" y="3003550"/>
          <p14:tracePt t="10058" x="6380163" y="3028950"/>
          <p14:tracePt t="10065" x="6380163" y="3041650"/>
          <p14:tracePt t="10073" x="6380163" y="3054350"/>
          <p14:tracePt t="10121" x="6367463" y="3054350"/>
          <p14:tracePt t="10128" x="6342063" y="3054350"/>
          <p14:tracePt t="10137" x="6229350" y="3041650"/>
          <p14:tracePt t="10144" x="6142038" y="3028950"/>
          <p14:tracePt t="10152" x="6016625" y="2990850"/>
          <p14:tracePt t="10163" x="5842000" y="2916238"/>
          <p14:tracePt t="10168" x="5678488" y="2865438"/>
          <p14:tracePt t="10177" x="5629275" y="2865438"/>
          <p14:tracePt t="10184" x="5491163" y="2816225"/>
          <p14:tracePt t="10193" x="5353050" y="2816225"/>
          <p14:tracePt t="10205" x="5278438" y="2803525"/>
          <p14:tracePt t="10209" x="5191125" y="2803525"/>
          <p14:tracePt t="10217" x="5153025" y="2803525"/>
          <p14:tracePt t="10233" x="5141913" y="2803525"/>
          <p14:tracePt t="10241" x="5129213" y="2803525"/>
          <p14:tracePt t="10257" x="5116513" y="2803525"/>
          <p14:tracePt t="10268" x="5116513" y="2816225"/>
          <p14:tracePt t="10272" x="5116513" y="2828925"/>
          <p14:tracePt t="10280" x="5116513" y="2840038"/>
          <p14:tracePt t="10288" x="5091113" y="2852738"/>
          <p14:tracePt t="10296" x="5065713" y="2878138"/>
          <p14:tracePt t="10308" x="4991100" y="2928938"/>
          <p14:tracePt t="10312" x="4929188" y="2965450"/>
          <p14:tracePt t="10321" x="4903788" y="2990850"/>
          <p14:tracePt t="10330" x="4852988" y="3016250"/>
          <p14:tracePt t="10336" x="4752975" y="3078163"/>
          <p14:tracePt t="10345" x="4678363" y="3103563"/>
          <p14:tracePt t="10352" x="4627563" y="3116263"/>
          <p14:tracePt t="10361" x="4516438" y="3154363"/>
          <p14:tracePt t="10371" x="4478338" y="3165475"/>
          <p14:tracePt t="10377" x="4465638" y="3165475"/>
          <p14:tracePt t="10385" x="4440238" y="3165475"/>
          <p14:tracePt t="10393" x="4427538" y="3165475"/>
          <p14:tracePt t="10400" x="4427538" y="3178175"/>
          <p14:tracePt t="10473" x="4427538" y="3190875"/>
          <p14:tracePt t="10479" x="4391025" y="3203575"/>
          <p14:tracePt t="10487" x="4378325" y="3228975"/>
          <p14:tracePt t="10505" x="4352925" y="3228975"/>
          <p14:tracePt t="10516" x="4340225" y="3228975"/>
          <p14:tracePt t="10618" x="4327525" y="3228975"/>
          <p14:tracePt t="10633" x="4314825" y="3228975"/>
          <p14:tracePt t="10648" x="4303713" y="3203575"/>
          <p14:tracePt t="10656" x="4252913" y="3090863"/>
          <p14:tracePt t="10664" x="4252913" y="3065463"/>
          <p14:tracePt t="10683" x="4252913" y="3041650"/>
          <p14:tracePt t="10688" x="4214813" y="2990850"/>
          <p14:tracePt t="10697" x="4203700" y="2941638"/>
          <p14:tracePt t="10705" x="4203700" y="2878138"/>
          <p14:tracePt t="10713" x="4203700" y="2865438"/>
          <p14:tracePt t="10722" x="4203700" y="2852738"/>
          <p14:tracePt t="10737" x="4203700" y="2840038"/>
          <p14:tracePt t="10808" x="4214813" y="2852738"/>
          <p14:tracePt t="10816" x="4227513" y="2865438"/>
          <p14:tracePt t="10824" x="4227513" y="2878138"/>
          <p14:tracePt t="10832" x="4227513" y="2890838"/>
          <p14:tracePt t="10841" x="4240213" y="2890838"/>
          <p14:tracePt t="10849" x="4240213" y="2903538"/>
          <p14:tracePt t="10857" x="4252913" y="2916238"/>
          <p14:tracePt t="10864" x="4291013" y="2941638"/>
          <p14:tracePt t="10872" x="4303713" y="2952750"/>
          <p14:tracePt t="10881" x="4365625" y="3016250"/>
          <p14:tracePt t="10891" x="4378325" y="3028950"/>
          <p14:tracePt t="10897" x="4378325" y="3054350"/>
          <p14:tracePt t="10905" x="4440238" y="3128963"/>
          <p14:tracePt t="10912" x="4465638" y="3165475"/>
          <p14:tracePt t="10920" x="4527550" y="3228975"/>
          <p14:tracePt t="10936" x="4552950" y="3228975"/>
          <p14:tracePt t="10968" x="4565650" y="3216275"/>
          <p14:tracePt t="10976" x="4578350" y="3178175"/>
          <p14:tracePt t="10985" x="4578350" y="3165475"/>
          <p14:tracePt t="11225" x="4591050" y="3178175"/>
          <p14:tracePt t="11233" x="4591050" y="3203575"/>
          <p14:tracePt t="11241" x="4627563" y="3216275"/>
          <p14:tracePt t="11248" x="4652963" y="3254375"/>
          <p14:tracePt t="11257" x="4691063" y="3290888"/>
          <p14:tracePt t="11266" x="4703763" y="3290888"/>
          <p14:tracePt t="11272" x="4740275" y="3316288"/>
          <p14:tracePt t="11281" x="4778375" y="3354388"/>
          <p14:tracePt t="11288" x="4791075" y="3367088"/>
          <p14:tracePt t="11296" x="4816475" y="3390900"/>
          <p14:tracePt t="11328" x="4829175" y="3390900"/>
          <p14:tracePt t="11336" x="4840288" y="3390900"/>
          <p14:tracePt t="11345" x="4852988" y="3390900"/>
          <p14:tracePt t="11361" x="4865688" y="3390900"/>
          <p14:tracePt t="11371" x="4878388" y="3390900"/>
          <p14:tracePt t="11376" x="4891088" y="3390900"/>
          <p14:tracePt t="11384" x="4903788" y="3390900"/>
          <p14:tracePt t="11393" x="4916488" y="3390900"/>
          <p14:tracePt t="11400" x="4929188" y="3390900"/>
          <p14:tracePt t="11416" x="4940300" y="3390900"/>
          <p14:tracePt t="11424" x="4953000" y="3390900"/>
          <p14:tracePt t="11457" x="4978400" y="3367088"/>
          <p14:tracePt t="11464" x="5029200" y="3328988"/>
          <p14:tracePt t="11475" x="5040313" y="3316288"/>
          <p14:tracePt t="11480" x="5053013" y="3303588"/>
          <p14:tracePt t="11488" x="5078413" y="3290888"/>
          <p14:tracePt t="11496" x="5078413" y="3254375"/>
          <p14:tracePt t="11504" x="5103813" y="3203575"/>
          <p14:tracePt t="11516" x="5153025" y="3128963"/>
          <p14:tracePt t="11520" x="5153025" y="3041650"/>
          <p14:tracePt t="11528" x="5153025" y="2941638"/>
          <p14:tracePt t="11538" x="5153025" y="2890838"/>
          <p14:tracePt t="11545" x="5153025" y="2828925"/>
          <p14:tracePt t="11553" x="5153025" y="2790825"/>
          <p14:tracePt t="11561" x="5153025" y="2765425"/>
          <p14:tracePt t="11579" x="5153025" y="2752725"/>
          <p14:tracePt t="11585" x="5141913" y="2728913"/>
          <p14:tracePt t="11592" x="5116513" y="2703513"/>
          <p14:tracePt t="11600" x="5103813" y="2703513"/>
          <p14:tracePt t="11608" x="5040313" y="2678113"/>
          <p14:tracePt t="11621" x="5003800" y="2652713"/>
          <p14:tracePt t="11625" x="4965700" y="2652713"/>
          <p14:tracePt t="11633" x="4891088" y="2652713"/>
          <p14:tracePt t="11641" x="4829175" y="2652713"/>
          <p14:tracePt t="11649" x="4778375" y="2652713"/>
          <p14:tracePt t="11657" x="4752975" y="2665413"/>
          <p14:tracePt t="11665" x="4703763" y="2678113"/>
          <p14:tracePt t="11673" x="4652963" y="2728913"/>
          <p14:tracePt t="11684" x="4640263" y="2740025"/>
          <p14:tracePt t="11688" x="4627563" y="2752725"/>
          <p14:tracePt t="11697" x="4627563" y="2765425"/>
          <p14:tracePt t="11705" x="4616450" y="2803525"/>
          <p14:tracePt t="11712" x="4616450" y="2828925"/>
          <p14:tracePt t="11724" x="4616450" y="2852738"/>
          <p14:tracePt t="11730" x="4616450" y="2865438"/>
          <p14:tracePt t="11737" x="4616450" y="2890838"/>
          <p14:tracePt t="11753" x="4616450" y="2916238"/>
          <p14:tracePt t="11760" x="4616450" y="2928938"/>
          <p14:tracePt t="11768" x="4640263" y="2978150"/>
          <p14:tracePt t="11777" x="4665663" y="3041650"/>
          <p14:tracePt t="11788" x="4716463" y="3090863"/>
          <p14:tracePt t="11793" x="4765675" y="3154363"/>
          <p14:tracePt t="11801" x="4791075" y="3178175"/>
          <p14:tracePt t="11809" x="4816475" y="3190875"/>
          <p14:tracePt t="11816" x="4829175" y="3203575"/>
          <p14:tracePt t="11825" x="4829175" y="3228975"/>
          <p14:tracePt t="11832" x="4840288" y="3228975"/>
          <p14:tracePt t="11840" x="4840288" y="3254375"/>
          <p14:tracePt t="11977" x="4865688" y="3254375"/>
          <p14:tracePt t="11984" x="4891088" y="3267075"/>
          <p14:tracePt t="11994" x="4903788" y="3267075"/>
          <p14:tracePt t="12000" x="5029200" y="3290888"/>
          <p14:tracePt t="12008" x="5141913" y="3316288"/>
          <p14:tracePt t="12017" x="5241925" y="3316288"/>
          <p14:tracePt t="12024" x="5291138" y="3316288"/>
          <p14:tracePt t="12034" x="5353050" y="3316288"/>
          <p14:tracePt t="12040" x="5403850" y="3316288"/>
          <p14:tracePt t="12048" x="5429250" y="3316288"/>
          <p14:tracePt t="12058" x="5454650" y="3316288"/>
          <p14:tracePt t="12065" x="5465763" y="3316288"/>
          <p14:tracePt t="12073" x="5478463" y="3316288"/>
          <p14:tracePt t="12080" x="5491163" y="3316288"/>
          <p14:tracePt t="12120" x="5503863" y="3316288"/>
          <p14:tracePt t="12128" x="5516563" y="3316288"/>
          <p14:tracePt t="12137" x="5529263" y="3316288"/>
          <p14:tracePt t="12144" x="5541963" y="3328988"/>
          <p14:tracePt t="12153" x="5603875" y="3341688"/>
          <p14:tracePt t="12162" x="5641975" y="3341688"/>
          <p14:tracePt t="12168" x="5729288" y="3378200"/>
          <p14:tracePt t="12176" x="5816600" y="3416300"/>
          <p14:tracePt t="12184" x="5878513" y="3441700"/>
          <p14:tracePt t="12193" x="6029325" y="3516313"/>
          <p14:tracePt t="12205" x="6129338" y="3541713"/>
          <p14:tracePt t="12208" x="6216650" y="3579813"/>
          <p14:tracePt t="12217" x="6329363" y="3629025"/>
          <p14:tracePt t="12225" x="6367463" y="3641725"/>
          <p14:tracePt t="12233" x="6391275" y="3654425"/>
          <p14:tracePt t="12265" x="6403975" y="3654425"/>
          <p14:tracePt t="12281" x="6416675" y="3654425"/>
          <p14:tracePt t="12288" x="6442075" y="3641725"/>
          <p14:tracePt t="12296" x="6467475" y="3641725"/>
          <p14:tracePt t="12308" x="6516688" y="3629025"/>
          <p14:tracePt t="12312" x="6529388" y="3629025"/>
          <p14:tracePt t="12320" x="6542088" y="3629025"/>
          <p14:tracePt t="12330" x="6554788" y="3629025"/>
          <p14:tracePt t="12336" x="6567488" y="3629025"/>
          <p14:tracePt t="12344" x="6580188" y="3629025"/>
          <p14:tracePt t="12353" x="6592888" y="3629025"/>
          <p14:tracePt t="12506" x="6604000" y="3616325"/>
          <p14:tracePt t="12521" x="6616700" y="3590925"/>
          <p14:tracePt t="12529" x="6642100" y="3590925"/>
          <p14:tracePt t="12537" x="6642100" y="3579813"/>
          <p14:tracePt t="12577" x="6654800" y="3579813"/>
          <p14:tracePt t="12809" x="6654800" y="3567113"/>
          <p14:tracePt t="12816" x="6667500" y="3554413"/>
          <p14:tracePt t="12825" x="6667500" y="3541713"/>
          <p14:tracePt t="12841" x="6667500" y="3529013"/>
          <p14:tracePt t="12849" x="6667500" y="3516313"/>
          <p14:tracePt t="12857" x="6667500" y="3503613"/>
          <p14:tracePt t="12912" x="6667500" y="3490913"/>
          <p14:tracePt t="13193" x="6667500" y="3479800"/>
          <p14:tracePt t="13337" x="6667500" y="3441700"/>
          <p14:tracePt t="13344" x="6667500" y="3416300"/>
          <p14:tracePt t="13361" x="6642100" y="3367088"/>
          <p14:tracePt t="13369" x="6604000" y="3316288"/>
          <p14:tracePt t="13377" x="6592888" y="3290888"/>
          <p14:tracePt t="13385" x="6554788" y="3254375"/>
          <p14:tracePt t="13392" x="6454775" y="3190875"/>
          <p14:tracePt t="13400" x="6354763" y="3141663"/>
          <p14:tracePt t="13412" x="6229350" y="3090863"/>
          <p14:tracePt t="13416" x="6116638" y="3041650"/>
          <p14:tracePt t="13424" x="5929313" y="2978150"/>
          <p14:tracePt t="13432" x="5741988" y="2941638"/>
          <p14:tracePt t="13440" x="5603875" y="2916238"/>
          <p14:tracePt t="13448" x="5416550" y="2865438"/>
          <p14:tracePt t="13456" x="5216525" y="2828925"/>
          <p14:tracePt t="13464" x="5053013" y="2828925"/>
          <p14:tracePt t="13476" x="4852988" y="2828925"/>
          <p14:tracePt t="13481" x="4703763" y="2828925"/>
          <p14:tracePt t="13489" x="4578350" y="2828925"/>
          <p14:tracePt t="13496" x="4527550" y="2828925"/>
          <p14:tracePt t="13505" x="4491038" y="2828925"/>
          <p14:tracePt t="13516" x="4440238" y="2828925"/>
          <p14:tracePt t="13520" x="4403725" y="2852738"/>
          <p14:tracePt t="13528" x="4403725" y="2878138"/>
          <p14:tracePt t="13537" x="4365625" y="2903538"/>
          <p14:tracePt t="13545" x="4352925" y="2928938"/>
          <p14:tracePt t="13553" x="4352925" y="2941638"/>
          <p14:tracePt t="13561" x="4340225" y="2952750"/>
          <p14:tracePt t="13568" x="4340225" y="2965450"/>
          <p14:tracePt t="13593" x="4340225" y="2978150"/>
          <p14:tracePt t="13600" x="4327525" y="3003550"/>
          <p14:tracePt t="13608" x="4303713" y="3054350"/>
          <p14:tracePt t="13620" x="4291013" y="3103563"/>
          <p14:tracePt t="13625" x="4278313" y="3165475"/>
          <p14:tracePt t="13633" x="4278313" y="3190875"/>
          <p14:tracePt t="13641" x="4278313" y="3254375"/>
          <p14:tracePt t="13648" x="4265613" y="3267075"/>
          <p14:tracePt t="13656" x="4265613" y="3328988"/>
          <p14:tracePt t="13664" x="4265613" y="3341688"/>
          <p14:tracePt t="13673" x="4252913" y="3367088"/>
          <p14:tracePt t="13684" x="4252913" y="3378200"/>
          <p14:tracePt t="13697" x="4252913" y="3390900"/>
          <p14:tracePt t="13777" x="4265613" y="3390900"/>
          <p14:tracePt t="13793" x="4291013" y="3378200"/>
          <p14:tracePt t="13800" x="4314825" y="3303588"/>
          <p14:tracePt t="13809" x="4391025" y="3278188"/>
          <p14:tracePt t="13816" x="4503738" y="3241675"/>
          <p14:tracePt t="13826" x="4591050" y="3228975"/>
          <p14:tracePt t="13832" x="4727575" y="3178175"/>
          <p14:tracePt t="13840" x="4816475" y="3165475"/>
          <p14:tracePt t="13850" x="4940300" y="3154363"/>
          <p14:tracePt t="13856" x="5141913" y="3154363"/>
          <p14:tracePt t="13865" x="5291138" y="3128963"/>
          <p14:tracePt t="13872" x="5416550" y="3128963"/>
          <p14:tracePt t="13881" x="5503863" y="3128963"/>
          <p14:tracePt t="13896" x="5541963" y="3128963"/>
          <p14:tracePt t="13905" x="5554663" y="3128963"/>
          <p14:tracePt t="13921" x="5565775" y="3128963"/>
          <p14:tracePt t="13976" x="5565775" y="3141663"/>
          <p14:tracePt t="13984" x="5591175" y="3165475"/>
          <p14:tracePt t="13993" x="5629275" y="3190875"/>
          <p14:tracePt t="14001" x="5665788" y="3228975"/>
          <p14:tracePt t="14009" x="5678488" y="3241675"/>
          <p14:tracePt t="14017" x="5703888" y="3267075"/>
          <p14:tracePt t="14025" x="5729288" y="3290888"/>
          <p14:tracePt t="14033" x="5754688" y="3303588"/>
          <p14:tracePt t="14042" x="5767388" y="3303588"/>
          <p14:tracePt t="14048" x="5767388" y="3316288"/>
          <p14:tracePt t="14059" x="5778500" y="3316288"/>
          <p14:tracePt t="14064" x="5791200" y="3316288"/>
          <p14:tracePt t="14073" x="5803900" y="3316288"/>
          <p14:tracePt t="14113" x="5816600" y="3316288"/>
          <p14:tracePt t="14193" x="5816600" y="3290888"/>
          <p14:tracePt t="14202" x="5791200" y="3216275"/>
          <p14:tracePt t="14208" x="5767388" y="3190875"/>
          <p14:tracePt t="14216" x="5741988" y="3154363"/>
          <p14:tracePt t="14225" x="5703888" y="3116263"/>
          <p14:tracePt t="14232" x="5654675" y="3054350"/>
          <p14:tracePt t="14241" x="5591175" y="3003550"/>
          <p14:tracePt t="14248" x="5491163" y="2952750"/>
          <p14:tracePt t="14257" x="5403850" y="2890838"/>
          <p14:tracePt t="14267" x="5265738" y="2816225"/>
          <p14:tracePt t="14272" x="5203825" y="2778125"/>
          <p14:tracePt t="14280" x="5141913" y="2752725"/>
          <p14:tracePt t="14288" x="5091113" y="2740025"/>
          <p14:tracePt t="14297" x="4978400" y="2716213"/>
          <p14:tracePt t="14310" x="4916488" y="2716213"/>
          <p14:tracePt t="14312" x="4865688" y="2716213"/>
          <p14:tracePt t="14321" x="4852988" y="2716213"/>
          <p14:tracePt t="14330" x="4840288" y="2716213"/>
          <p14:tracePt t="14337" x="4829175" y="2716213"/>
          <p14:tracePt t="14352" x="4816475" y="2716213"/>
          <p14:tracePt t="14360" x="4803775" y="2728913"/>
          <p14:tracePt t="14372" x="4791075" y="2740025"/>
          <p14:tracePt t="14376" x="4752975" y="2752725"/>
          <p14:tracePt t="14385" x="4727575" y="2803525"/>
          <p14:tracePt t="14393" x="4678363" y="2803525"/>
          <p14:tracePt t="14400" x="4640263" y="2852738"/>
          <p14:tracePt t="14413" x="4616450" y="2890838"/>
          <p14:tracePt t="14416" x="4540250" y="2928938"/>
          <p14:tracePt t="14425" x="4503738" y="2978150"/>
          <p14:tracePt t="14436" x="4503738" y="3016250"/>
          <p14:tracePt t="14440" x="4478338" y="3065463"/>
          <p14:tracePt t="14449" x="4452938" y="3103563"/>
          <p14:tracePt t="14456" x="4416425" y="3141663"/>
          <p14:tracePt t="14465" x="4391025" y="3178175"/>
          <p14:tracePt t="14475" x="4378325" y="3203575"/>
          <p14:tracePt t="14480" x="4378325" y="3216275"/>
          <p14:tracePt t="14488" x="4378325" y="3228975"/>
          <p14:tracePt t="14496" x="4378325" y="3241675"/>
          <p14:tracePt t="14504" x="4378325" y="3278188"/>
          <p14:tracePt t="14517" x="4378325" y="3303588"/>
          <p14:tracePt t="14520" x="4365625" y="3328988"/>
          <p14:tracePt t="14545" x="4365625" y="3341688"/>
          <p14:tracePt t="14641" x="4365625" y="3367088"/>
          <p14:tracePt t="14648" x="4365625" y="3416300"/>
          <p14:tracePt t="14658" x="4378325" y="3429000"/>
          <p14:tracePt t="14665" x="4378325" y="3454400"/>
          <p14:tracePt t="14676" x="4378325" y="3467100"/>
          <p14:tracePt t="14817" x="4378325" y="3479800"/>
          <p14:tracePt t="14824" x="4378325" y="3490913"/>
          <p14:tracePt t="14832" x="4378325" y="3503613"/>
          <p14:tracePt t="14840" x="4391025" y="3567113"/>
          <p14:tracePt t="14849" x="4416425" y="3603625"/>
          <p14:tracePt t="14857" x="4478338" y="3679825"/>
          <p14:tracePt t="14864" x="4503738" y="3729038"/>
          <p14:tracePt t="14872" x="4540250" y="3754438"/>
          <p14:tracePt t="14880" x="4552950" y="3754438"/>
          <p14:tracePt t="14893" x="4578350" y="3779838"/>
          <p14:tracePt t="14896" x="4640263" y="3779838"/>
          <p14:tracePt t="14905" x="4716463" y="3779838"/>
          <p14:tracePt t="14913" x="4803775" y="3792538"/>
          <p14:tracePt t="14921" x="4840288" y="3792538"/>
          <p14:tracePt t="14929" x="4852988" y="3792538"/>
          <p14:tracePt t="15072" x="4829175" y="3779838"/>
          <p14:tracePt t="15080" x="4803775" y="3779838"/>
          <p14:tracePt t="15088" x="4803775" y="3767138"/>
          <p14:tracePt t="15101" x="4852988" y="3767138"/>
          <p14:tracePt t="15104" x="4840288" y="3741738"/>
          <p14:tracePt t="15138" x="4816475" y="3741738"/>
          <p14:tracePt t="15145" x="4765675" y="3741738"/>
          <p14:tracePt t="15153" x="4727575" y="3741738"/>
          <p14:tracePt t="15163" x="4716463" y="3754438"/>
          <p14:tracePt t="15168" x="4691063" y="3779838"/>
          <p14:tracePt t="15176" x="4652963" y="3803650"/>
          <p14:tracePt t="15184" x="4627563" y="3841750"/>
          <p14:tracePt t="15193" x="4616450" y="3867150"/>
          <p14:tracePt t="15205" x="4616450" y="3929063"/>
          <p14:tracePt t="15208" x="4616450" y="3941763"/>
          <p14:tracePt t="15217" x="4616450" y="3967163"/>
          <p14:tracePt t="15225" x="4640263" y="4029075"/>
          <p14:tracePt t="15233" x="4640263" y="4092575"/>
          <p14:tracePt t="15241" x="4665663" y="4141788"/>
          <p14:tracePt t="15249" x="4703763" y="4279900"/>
          <p14:tracePt t="15257" x="4752975" y="4367213"/>
          <p14:tracePt t="15267" x="4765675" y="4418013"/>
          <p14:tracePt t="15289" x="4778375" y="4443413"/>
          <p14:tracePt t="15297" x="4778375" y="4454525"/>
          <p14:tracePt t="15309" x="4791075" y="4454525"/>
          <p14:tracePt t="15313" x="4791075" y="4467225"/>
          <p14:tracePt t="15321" x="4803775" y="4479925"/>
          <p14:tracePt t="15331" x="4816475" y="4492625"/>
          <p14:tracePt t="15338" x="4829175" y="4505325"/>
          <p14:tracePt t="15344" x="4840288" y="4518025"/>
          <p14:tracePt t="15353" x="4840288" y="4530725"/>
          <p14:tracePt t="15361" x="4852988" y="4530725"/>
          <p14:tracePt t="15372" x="4852988" y="4554538"/>
          <p14:tracePt t="15378" x="4852988" y="4567238"/>
          <p14:tracePt t="15385" x="4865688" y="4567238"/>
          <p14:tracePt t="15393" x="4878388" y="4592638"/>
          <p14:tracePt t="15400" x="4891088" y="4605338"/>
          <p14:tracePt t="15425" x="4903788" y="4605338"/>
          <p14:tracePt t="15434" x="4929188" y="4630738"/>
          <p14:tracePt t="15448" x="4929188" y="4643438"/>
          <p14:tracePt t="15456" x="4940300" y="4643438"/>
          <p14:tracePt t="15537" x="4953000" y="4630738"/>
          <p14:tracePt t="15544" x="4978400" y="4630738"/>
          <p14:tracePt t="15552" x="4991100" y="4630738"/>
          <p14:tracePt t="15561" x="5003800" y="4630738"/>
          <p14:tracePt t="15568" x="5016500" y="4618038"/>
          <p14:tracePt t="15584" x="5029200" y="4618038"/>
          <p14:tracePt t="15593" x="5040313" y="4605338"/>
          <p14:tracePt t="15600" x="5053013" y="4605338"/>
          <p14:tracePt t="15738" x="5053013" y="4592638"/>
          <p14:tracePt t="15761" x="5065713" y="4592638"/>
          <p14:tracePt t="15768" x="5065713" y="4579938"/>
          <p14:tracePt t="15777" x="5078413" y="4567238"/>
          <p14:tracePt t="15792" x="5091113" y="4543425"/>
          <p14:tracePt t="15801" x="5103813" y="4530725"/>
          <p14:tracePt t="15808" x="5116513" y="4530725"/>
          <p14:tracePt t="15816" x="5141913" y="4518025"/>
          <p14:tracePt t="15826" x="5203825" y="4518025"/>
          <p14:tracePt t="15832" x="5316538" y="4518025"/>
          <p14:tracePt t="15841" x="5378450" y="4518025"/>
          <p14:tracePt t="15850" x="5441950" y="4479925"/>
          <p14:tracePt t="15857" x="5454650" y="4479925"/>
          <p14:tracePt t="15864" x="5478463" y="4443413"/>
          <p14:tracePt t="15873" x="5491163" y="4430713"/>
          <p14:tracePt t="15880" x="5503863" y="4430713"/>
          <p14:tracePt t="15892" x="5503863" y="4418013"/>
          <p14:tracePt t="15897" x="5503863" y="4405313"/>
          <p14:tracePt t="18177" x="5503863" y="4379913"/>
          <p14:tracePt t="18185" x="5478463" y="4330700"/>
          <p14:tracePt t="18193" x="5478463" y="4318000"/>
          <p14:tracePt t="18204" x="5478463" y="4305300"/>
          <p14:tracePt t="18208" x="5465763" y="4279900"/>
          <p14:tracePt t="18217" x="5454650" y="4241800"/>
          <p14:tracePt t="18226" x="5454650" y="4230688"/>
          <p14:tracePt t="18360" x="5429250" y="4217988"/>
          <p14:tracePt t="18369" x="5391150" y="4217988"/>
          <p14:tracePt t="18384" x="5378450" y="4217988"/>
          <p14:tracePt t="18400" x="5365750" y="4217988"/>
          <p14:tracePt t="18416" x="5353050" y="4217988"/>
          <p14:tracePt t="18473" x="5353050" y="4230688"/>
          <p14:tracePt t="18490" x="5353050" y="4241800"/>
          <p14:tracePt t="18505" x="5353050" y="4254500"/>
          <p14:tracePt t="18514" x="5341938" y="4254500"/>
          <p14:tracePt t="20025" x="5329238" y="4254500"/>
          <p14:tracePt t="20033" x="5316538" y="4254500"/>
          <p14:tracePt t="20049" x="5316538" y="4241800"/>
          <p14:tracePt t="20057" x="5303838" y="4230688"/>
          <p14:tracePt t="20065" x="5291138" y="4217988"/>
          <p14:tracePt t="20072" x="5278438" y="4192588"/>
          <p14:tracePt t="20080" x="5278438" y="4179888"/>
          <p14:tracePt t="20101" x="5253038" y="4129088"/>
          <p14:tracePt t="20104" x="5241925" y="4079875"/>
          <p14:tracePt t="20113" x="5229225" y="4054475"/>
          <p14:tracePt t="20121" x="5229225" y="4041775"/>
          <p14:tracePt t="20128" x="5229225" y="4017963"/>
          <p14:tracePt t="20137" x="5216525" y="3967163"/>
          <p14:tracePt t="20144" x="5216525" y="3916363"/>
          <p14:tracePt t="20163" x="5216525" y="3892550"/>
          <p14:tracePt t="20168" x="5216525" y="3879850"/>
          <p14:tracePt t="20184" x="5216525" y="3867150"/>
          <p14:tracePt t="20192" x="5216525" y="3854450"/>
          <p14:tracePt t="20208" x="5216525" y="3841750"/>
          <p14:tracePt t="20226" x="5216525" y="3829050"/>
          <p14:tracePt t="20241" x="5216525" y="3816350"/>
          <p14:tracePt t="20328" x="5216525" y="3841750"/>
          <p14:tracePt t="20336" x="5353050" y="4241800"/>
          <p14:tracePt t="20344" x="5378450" y="4454525"/>
          <p14:tracePt t="20352" x="5391150" y="4605338"/>
          <p14:tracePt t="20360" x="5403850" y="4730750"/>
          <p14:tracePt t="20372" x="5403850" y="4843463"/>
          <p14:tracePt t="20376" x="5403850" y="4892675"/>
          <p14:tracePt t="20385" x="5403850" y="4905375"/>
          <p14:tracePt t="20465" x="5403850" y="4892675"/>
          <p14:tracePt t="20473" x="5403850" y="4868863"/>
          <p14:tracePt t="20482" x="5391150" y="4605338"/>
          <p14:tracePt t="20488" x="5353050" y="4430713"/>
          <p14:tracePt t="20497" x="5341938" y="4341813"/>
          <p14:tracePt t="20504" x="5341938" y="4330700"/>
          <p14:tracePt t="20517" x="5341938" y="4141788"/>
          <p14:tracePt t="20521" x="5341938" y="4054475"/>
          <p14:tracePt t="20529" x="5341938" y="4029075"/>
          <p14:tracePt t="20537" x="5341938" y="4017963"/>
          <p14:tracePt t="20545" x="5341938" y="3992563"/>
          <p14:tracePt t="20552" x="5341938" y="3979863"/>
          <p14:tracePt t="20640" x="5341938" y="3992563"/>
          <p14:tracePt t="20648" x="5341938" y="4067175"/>
          <p14:tracePt t="20657" x="5341938" y="4179888"/>
          <p14:tracePt t="20664" x="5341938" y="4305300"/>
          <p14:tracePt t="20672" x="5341938" y="4367213"/>
          <p14:tracePt t="20685" x="5341938" y="4379913"/>
          <p14:tracePt t="20697" x="5341938" y="4392613"/>
          <p14:tracePt t="20753" x="5329238" y="4379913"/>
          <p14:tracePt t="20761" x="5303838" y="4305300"/>
          <p14:tracePt t="20768" x="5241925" y="4205288"/>
          <p14:tracePt t="20779" x="5216525" y="4179888"/>
          <p14:tracePt t="20788" x="5203825" y="4154488"/>
          <p14:tracePt t="20792" x="5191125" y="4141788"/>
          <p14:tracePt t="20800" x="5191125" y="4129088"/>
          <p14:tracePt t="20817" x="5203825" y="4129088"/>
          <p14:tracePt t="20826" x="5278438" y="4192588"/>
          <p14:tracePt t="20832" x="5291138" y="4205288"/>
          <p14:tracePt t="20841" x="5341938" y="4305300"/>
          <p14:tracePt t="20850" x="5341938" y="4341813"/>
          <p14:tracePt t="20912" x="5341938" y="4354513"/>
          <p14:tracePt t="20921" x="5341938" y="4367213"/>
          <p14:tracePt t="20928" x="5329238" y="4367213"/>
          <p14:tracePt t="20985" x="5278438" y="4367213"/>
          <p14:tracePt t="20993" x="5165725" y="4367213"/>
          <p14:tracePt t="21000" x="5029200" y="4354513"/>
          <p14:tracePt t="21008" x="4840288" y="4354513"/>
          <p14:tracePt t="21018" x="4752975" y="4354513"/>
          <p14:tracePt t="21024" x="4691063" y="4354513"/>
          <p14:tracePt t="21033" x="4678363" y="4354513"/>
          <p14:tracePt t="21040" x="4640263" y="4367213"/>
          <p14:tracePt t="21072" x="4640263" y="4379913"/>
          <p14:tracePt t="21128" x="4652963" y="4379913"/>
          <p14:tracePt t="21249" x="4665663" y="4379913"/>
          <p14:tracePt t="21256" x="4716463" y="4318000"/>
          <p14:tracePt t="21264" x="4727575" y="4292600"/>
          <p14:tracePt t="21272" x="4727575" y="4279900"/>
          <p14:tracePt t="21281" x="4727575" y="4241800"/>
          <p14:tracePt t="21289" x="4740275" y="4217988"/>
          <p14:tracePt t="21297" x="4740275" y="4192588"/>
          <p14:tracePt t="21308" x="4740275" y="4179888"/>
          <p14:tracePt t="21312" x="4740275" y="4154488"/>
          <p14:tracePt t="21320" x="4740275" y="4141788"/>
          <p14:tracePt t="21330" x="4740275" y="4117975"/>
          <p14:tracePt t="21336" x="4740275" y="4092575"/>
          <p14:tracePt t="21352" x="4740275" y="4067175"/>
          <p14:tracePt t="21360" x="4740275" y="4041775"/>
          <p14:tracePt t="21371" x="4740275" y="4029075"/>
          <p14:tracePt t="21377" x="4740275" y="4017963"/>
          <p14:tracePt t="21385" x="4740275" y="4005263"/>
          <p14:tracePt t="21392" x="4740275" y="3992563"/>
          <p14:tracePt t="21414" x="4752975" y="3979863"/>
          <p14:tracePt t="21417" x="4752975" y="3967163"/>
          <p14:tracePt t="21440" x="4765675" y="3967163"/>
          <p14:tracePt t="21449" x="4765675" y="3954463"/>
          <p14:tracePt t="21456" x="4791075" y="3954463"/>
          <p14:tracePt t="21465" x="4791075" y="3941763"/>
          <p14:tracePt t="21476" x="4803775" y="3929063"/>
          <p14:tracePt t="21480" x="4852988" y="3916363"/>
          <p14:tracePt t="21488" x="4878388" y="3905250"/>
          <p14:tracePt t="21496" x="4903788" y="3841750"/>
          <p14:tracePt t="21504" x="4953000" y="3841750"/>
          <p14:tracePt t="21517" x="4965700" y="3841750"/>
          <p14:tracePt t="21520" x="4978400" y="3829050"/>
          <p14:tracePt t="21528" x="4991100" y="3829050"/>
          <p14:tracePt t="21641" x="4991100" y="3816350"/>
          <p14:tracePt t="21648" x="4978400" y="3803650"/>
          <p14:tracePt t="21656" x="4953000" y="3779838"/>
          <p14:tracePt t="21664" x="4940300" y="3767138"/>
          <p14:tracePt t="21672" x="4891088" y="3716338"/>
          <p14:tracePt t="21684" x="4791075" y="3654425"/>
          <p14:tracePt t="21688" x="4691063" y="3641725"/>
          <p14:tracePt t="21697" x="4527550" y="3567113"/>
          <p14:tracePt t="21704" x="4440238" y="3554413"/>
          <p14:tracePt t="21713" x="4291013" y="3541713"/>
          <p14:tracePt t="21725" x="4152900" y="3516313"/>
          <p14:tracePt t="21728" x="3990975" y="3516313"/>
          <p14:tracePt t="21736" x="3878263" y="3516313"/>
          <p14:tracePt t="21746" x="3790950" y="3516313"/>
          <p14:tracePt t="21753" x="3740150" y="3516313"/>
          <p14:tracePt t="21761" x="3627438" y="3516313"/>
          <p14:tracePt t="21768" x="3565525" y="3516313"/>
          <p14:tracePt t="21776" x="3502025" y="3516313"/>
          <p14:tracePt t="21788" x="3427413" y="3516313"/>
          <p14:tracePt t="21792" x="3402013" y="3516313"/>
          <p14:tracePt t="21800" x="3352800" y="3516313"/>
          <p14:tracePt t="21809" x="3340100" y="3516313"/>
          <p14:tracePt t="21817" x="3327400" y="3516313"/>
          <p14:tracePt t="21825" x="3314700" y="3516313"/>
          <p14:tracePt t="21832" x="3289300" y="3516313"/>
          <p14:tracePt t="21840" x="3276600" y="3516313"/>
          <p14:tracePt t="21850" x="3265488" y="3516313"/>
          <p14:tracePt t="21857" x="3189288" y="3529013"/>
          <p14:tracePt t="21864" x="3140075" y="3541713"/>
          <p14:tracePt t="21872" x="3065463" y="3516313"/>
          <p14:tracePt t="21880" x="3014663" y="3516313"/>
          <p14:tracePt t="21897" x="3001963" y="3516313"/>
          <p14:tracePt t="21904" x="2989263" y="3516313"/>
          <p14:tracePt t="21913" x="2976563" y="3516313"/>
          <p14:tracePt t="22416" x="3052763" y="3516313"/>
          <p14:tracePt t="22424" x="3165475" y="3516313"/>
          <p14:tracePt t="22432" x="3252788" y="3516313"/>
          <p14:tracePt t="22440" x="3376613" y="3516313"/>
          <p14:tracePt t="22448" x="3502025" y="3516313"/>
          <p14:tracePt t="22457" x="3589338" y="3516313"/>
          <p14:tracePt t="22464" x="3640138" y="3516313"/>
          <p14:tracePt t="22475" x="3689350" y="3516313"/>
          <p14:tracePt t="22480" x="3714750" y="3516313"/>
          <p14:tracePt t="22496" x="3727450" y="3516313"/>
          <p14:tracePt t="22505" x="3740150" y="3516313"/>
          <p14:tracePt t="22517" x="3752850" y="3516313"/>
          <p14:tracePt t="22554" x="3765550" y="3516313"/>
          <p14:tracePt t="22560" x="3778250" y="3516313"/>
          <p14:tracePt t="22568" x="3790950" y="3516313"/>
          <p14:tracePt t="22579" x="3827463" y="3516313"/>
          <p14:tracePt t="22585" x="3852863" y="3516313"/>
          <p14:tracePt t="22601" x="3878263" y="3516313"/>
          <p14:tracePt t="22608" x="3902075" y="3516313"/>
          <p14:tracePt t="22620" x="3914775" y="3516313"/>
          <p14:tracePt t="22624" x="3927475" y="3516313"/>
          <p14:tracePt t="22633" x="3940175" y="3516313"/>
          <p14:tracePt t="22648" x="3965575" y="3516313"/>
          <p14:tracePt t="22657" x="3978275" y="3516313"/>
          <p14:tracePt t="22664" x="3990975" y="3516313"/>
          <p14:tracePt t="22672" x="4002088" y="3516313"/>
          <p14:tracePt t="22684" x="4014788" y="3516313"/>
          <p14:tracePt t="22704" x="4027488" y="3516313"/>
          <p14:tracePt t="22712" x="4040188" y="3516313"/>
          <p14:tracePt t="22727" x="4052888" y="3516313"/>
          <p14:tracePt t="22729" x="4065588" y="3516313"/>
          <p14:tracePt t="22737" x="4078288" y="3516313"/>
          <p14:tracePt t="22746" x="4090988" y="3516313"/>
          <p14:tracePt t="22763" x="4103688" y="3516313"/>
          <p14:tracePt t="22768" x="4114800" y="3516313"/>
          <p14:tracePt t="22787" x="4127500" y="3516313"/>
          <p14:tracePt t="22793" x="4140200" y="3516313"/>
          <p14:tracePt t="22801" x="4152900" y="3516313"/>
          <p14:tracePt t="22817" x="4165600" y="3516313"/>
          <p14:tracePt t="22825" x="4178300" y="3516313"/>
          <p14:tracePt t="22832" x="4191000" y="3516313"/>
          <p14:tracePt t="22840" x="4203700" y="3516313"/>
          <p14:tracePt t="22849" x="4227513" y="3516313"/>
          <p14:tracePt t="22857" x="4240213" y="3516313"/>
          <p14:tracePt t="22864" x="4265613" y="3516313"/>
          <p14:tracePt t="22873" x="4278313" y="3516313"/>
          <p14:tracePt t="22880" x="4303713" y="3529013"/>
          <p14:tracePt t="22894" x="4365625" y="3529013"/>
          <p14:tracePt t="22898" x="4416425" y="3529013"/>
          <p14:tracePt t="22905" x="4440238" y="3529013"/>
          <p14:tracePt t="22912" x="4465638" y="3529013"/>
          <p14:tracePt t="22921" x="4491038" y="3529013"/>
          <p14:tracePt t="22928" x="4503738" y="3529013"/>
          <p14:tracePt t="22937" x="4516438" y="3529013"/>
          <p14:tracePt t="22944" x="4527550" y="3529013"/>
          <p14:tracePt t="22954" x="4552950" y="3529013"/>
          <p14:tracePt t="22960" x="4565650" y="3529013"/>
          <p14:tracePt t="22969" x="4603750" y="3541713"/>
          <p14:tracePt t="22976" x="4627563" y="3541713"/>
          <p14:tracePt t="22999" x="4640263" y="3541713"/>
          <p14:tracePt t="23001" x="4665663" y="3541713"/>
          <p14:tracePt t="23018" x="4678363" y="3541713"/>
          <p14:tracePt t="23025" x="4691063" y="3541713"/>
          <p14:tracePt t="23033" x="4703763" y="3541713"/>
          <p14:tracePt t="23040" x="4716463" y="3541713"/>
          <p14:tracePt t="23048" x="4727575" y="3541713"/>
          <p14:tracePt t="23060" x="4740275" y="3541713"/>
          <p14:tracePt t="23064" x="4765675" y="3541713"/>
          <p14:tracePt t="23073" x="4778375" y="3541713"/>
          <p14:tracePt t="23080" x="4791075" y="3541713"/>
          <p14:tracePt t="23088" x="4803775" y="3541713"/>
          <p14:tracePt t="23101" x="4816475" y="3541713"/>
          <p14:tracePt t="23104" x="4829175" y="3541713"/>
          <p14:tracePt t="23202" x="4840288" y="3541713"/>
          <p14:tracePt t="23217" x="4852988" y="3541713"/>
          <p14:tracePt t="23225" x="4865688" y="3541713"/>
          <p14:tracePt t="23232" x="4891088" y="3541713"/>
          <p14:tracePt t="23241" x="4940300" y="3541713"/>
          <p14:tracePt t="23249" x="4953000" y="3541713"/>
          <p14:tracePt t="23256" x="4965700" y="3541713"/>
          <p14:tracePt t="23268" x="4991100" y="3541713"/>
          <p14:tracePt t="23280" x="5003800" y="3541713"/>
          <p14:tracePt t="23289" x="5016500" y="3541713"/>
          <p14:tracePt t="23584" x="5003800" y="3541713"/>
          <p14:tracePt t="23592" x="4978400" y="3541713"/>
          <p14:tracePt t="23600" x="4916488" y="3541713"/>
          <p14:tracePt t="23608" x="4878388" y="3541713"/>
          <p14:tracePt t="23622" x="4791075" y="3541713"/>
          <p14:tracePt t="23624" x="4665663" y="3541713"/>
          <p14:tracePt t="23633" x="4652963" y="3541713"/>
          <p14:tracePt t="23641" x="4527550" y="3541713"/>
          <p14:tracePt t="23648" x="4503738" y="3541713"/>
          <p14:tracePt t="23656" x="4478338" y="3541713"/>
          <p14:tracePt t="23664" x="4452938" y="3541713"/>
          <p14:tracePt t="23673" x="4403725" y="3541713"/>
          <p14:tracePt t="23688" x="4391025" y="3541713"/>
          <p14:tracePt t="23697" x="4365625" y="3541713"/>
          <p14:tracePt t="23713" x="4352925" y="3541713"/>
          <p14:tracePt t="23725" x="4340225" y="3541713"/>
          <p14:tracePt t="23729" x="4327525" y="3541713"/>
          <p14:tracePt t="23737" x="4314825" y="3541713"/>
          <p14:tracePt t="23747" x="4303713" y="3541713"/>
          <p14:tracePt t="23752" x="4278313" y="3541713"/>
          <p14:tracePt t="23761" x="4240213" y="3541713"/>
          <p14:tracePt t="23768" x="4191000" y="3541713"/>
          <p14:tracePt t="23789" x="4152900" y="3541713"/>
          <p14:tracePt t="23792" x="4127500" y="3541713"/>
          <p14:tracePt t="23801" x="4114800" y="3541713"/>
          <p14:tracePt t="23809" x="4090988" y="3541713"/>
          <p14:tracePt t="23817" x="4078288" y="3541713"/>
          <p14:tracePt t="23825" x="4052888" y="3541713"/>
          <p14:tracePt t="23832" x="4027488" y="3541713"/>
          <p14:tracePt t="23840" x="4014788" y="3541713"/>
          <p14:tracePt t="23851" x="4002088" y="3541713"/>
          <p14:tracePt t="23856" x="3990975" y="3541713"/>
          <p14:tracePt t="23864" x="3978275" y="3541713"/>
          <p14:tracePt t="23872" x="3965575" y="3541713"/>
          <p14:tracePt t="23880" x="3940175" y="3541713"/>
          <p14:tracePt t="23894" x="3927475" y="3541713"/>
          <p14:tracePt t="23897" x="3902075" y="3541713"/>
          <p14:tracePt t="23905" x="3878263" y="3541713"/>
          <p14:tracePt t="23914" x="3865563" y="3541713"/>
          <p14:tracePt t="23920" x="3852863" y="3541713"/>
          <p14:tracePt t="23928" x="3814763" y="3541713"/>
          <p14:tracePt t="23937" x="3752850" y="3541713"/>
          <p14:tracePt t="23944" x="3702050" y="3541713"/>
          <p14:tracePt t="23954" x="3614738" y="3541713"/>
          <p14:tracePt t="23961" x="3552825" y="3541713"/>
          <p14:tracePt t="23968" x="3489325" y="3541713"/>
          <p14:tracePt t="23977" x="3465513" y="3541713"/>
          <p14:tracePt t="23984" x="3452813" y="3541713"/>
          <p14:tracePt t="24000" x="3440113" y="3541713"/>
          <p14:tracePt t="24011" x="3427413" y="3541713"/>
          <p14:tracePt t="24114" x="3414713" y="3541713"/>
          <p14:tracePt t="24137" x="3389313" y="3541713"/>
          <p14:tracePt t="24144" x="3327400" y="3541713"/>
          <p14:tracePt t="24161" x="3314700" y="3541713"/>
          <p14:tracePt t="24455" x="3327400" y="3541713"/>
          <p14:tracePt t="24463" x="3340100" y="3541713"/>
          <p14:tracePt t="24471" x="3389313" y="3541713"/>
          <p14:tracePt t="24479" x="3514725" y="3541713"/>
          <p14:tracePt t="24487" x="3602038" y="3541713"/>
          <p14:tracePt t="24495" x="3652838" y="3541713"/>
          <p14:tracePt t="24504" x="3727450" y="3541713"/>
          <p14:tracePt t="24517" x="3865563" y="3541713"/>
          <p14:tracePt t="24520" x="3927475" y="3541713"/>
          <p14:tracePt t="24528" x="3978275" y="3541713"/>
          <p14:tracePt t="24537" x="3990975" y="3541713"/>
          <p14:tracePt t="24552" x="4002088" y="3541713"/>
          <p14:tracePt t="24592" x="4014788" y="3541713"/>
          <p14:tracePt t="24600" x="4027488" y="3541713"/>
          <p14:tracePt t="24618" x="4065588" y="3541713"/>
          <p14:tracePt t="24624" x="4078288" y="3541713"/>
          <p14:tracePt t="24632" x="4127500" y="3541713"/>
          <p14:tracePt t="24642" x="4140200" y="3541713"/>
          <p14:tracePt t="24648" x="4152900" y="3541713"/>
          <p14:tracePt t="24657" x="4191000" y="3541713"/>
          <p14:tracePt t="24664" x="4214813" y="3541713"/>
          <p14:tracePt t="24683" x="4227513" y="3541713"/>
          <p14:tracePt t="24744" x="4227513" y="3567113"/>
          <p14:tracePt t="24752" x="4214813" y="3654425"/>
          <p14:tracePt t="24760" x="4214813" y="3716338"/>
          <p14:tracePt t="24769" x="4214813" y="3829050"/>
          <p14:tracePt t="24776" x="4203700" y="3867150"/>
          <p14:tracePt t="24790" x="4203700" y="3879850"/>
          <p14:tracePt t="24792" x="4203700" y="3892550"/>
          <p14:tracePt t="24800" x="4191000" y="3905250"/>
          <p14:tracePt t="24816" x="4191000" y="3916363"/>
          <p14:tracePt t="24825" x="4191000" y="3929063"/>
          <p14:tracePt t="24832" x="4191000" y="3941763"/>
          <p14:tracePt t="24992" x="4191000" y="3954463"/>
          <p14:tracePt t="25000" x="4191000" y="3979863"/>
          <p14:tracePt t="25008" x="4203700" y="3979863"/>
          <p14:tracePt t="26240" x="4340225" y="3979863"/>
          <p14:tracePt t="26248" x="4391025" y="4005263"/>
          <p14:tracePt t="26256" x="4478338" y="4029075"/>
          <p14:tracePt t="26268" x="4752975" y="4079875"/>
          <p14:tracePt t="26272" x="4978400" y="4117975"/>
          <p14:tracePt t="26281" x="5229225" y="4192588"/>
          <p14:tracePt t="26289" x="5441950" y="4254500"/>
          <p14:tracePt t="26297" x="5654675" y="4292600"/>
          <p14:tracePt t="26310" x="5829300" y="4292600"/>
          <p14:tracePt t="26312" x="5991225" y="4292600"/>
          <p14:tracePt t="26320" x="6103938" y="4292600"/>
          <p14:tracePt t="26331" x="6191250" y="4254500"/>
          <p14:tracePt t="26336" x="6242050" y="4241800"/>
          <p14:tracePt t="26346" x="6254750" y="4205288"/>
          <p14:tracePt t="26352" x="6254750" y="4192588"/>
          <p14:tracePt t="26372" x="6254750" y="4179888"/>
          <p14:tracePt t="26377" x="6254750" y="4167188"/>
          <p14:tracePt t="26385" x="6254750" y="4154488"/>
          <p14:tracePt t="26616" x="6280150" y="4141788"/>
          <p14:tracePt t="26624" x="6329363" y="4117975"/>
          <p14:tracePt t="26632" x="6354763" y="4105275"/>
          <p14:tracePt t="26642" x="6403975" y="4105275"/>
          <p14:tracePt t="26648" x="6454775" y="4079875"/>
          <p14:tracePt t="26656" x="6467475" y="4067175"/>
          <p14:tracePt t="26665" x="6480175" y="4054475"/>
          <p14:tracePt t="26673" x="6516688" y="4041775"/>
          <p14:tracePt t="26685" x="6554788" y="4029075"/>
          <p14:tracePt t="26689" x="6604000" y="4005263"/>
          <p14:tracePt t="26697" x="6642100" y="3967163"/>
          <p14:tracePt t="26705" x="6667500" y="3941763"/>
          <p14:tracePt t="26712" x="6692900" y="3941763"/>
          <p14:tracePt t="26726" x="6704013" y="3929063"/>
          <p14:tracePt t="26728" x="6729413" y="3905250"/>
          <p14:tracePt t="26736" x="6767513" y="3867150"/>
          <p14:tracePt t="26747" x="6805613" y="3841750"/>
          <p14:tracePt t="26752" x="6829425" y="3841750"/>
          <p14:tracePt t="26761" x="6854825" y="3829050"/>
          <p14:tracePt t="26769" x="6854825" y="3816350"/>
          <p14:tracePt t="26776" x="6854825" y="3803650"/>
          <p14:tracePt t="26788" x="6867525" y="3803650"/>
          <p14:tracePt t="26792" x="6867525" y="3792538"/>
          <p14:tracePt t="26801" x="6880225" y="3792538"/>
          <p14:tracePt t="26808" x="6880225" y="3779838"/>
          <p14:tracePt t="26816" x="6880225" y="3767138"/>
          <p14:tracePt t="26848" x="6867525" y="3754438"/>
          <p14:tracePt t="26865" x="6854825" y="3754438"/>
          <p14:tracePt t="26872" x="6805613" y="3716338"/>
          <p14:tracePt t="26881" x="6805613" y="3703638"/>
          <p14:tracePt t="26894" x="6792913" y="3703638"/>
          <p14:tracePt t="26897" x="6767513" y="3679825"/>
          <p14:tracePt t="26905" x="6742113" y="3654425"/>
          <p14:tracePt t="26914" x="6729413" y="3629025"/>
          <p14:tracePt t="26920" x="6716713" y="3616325"/>
          <p14:tracePt t="26929" x="6716713" y="3603625"/>
          <p14:tracePt t="26936" x="6704013" y="3590925"/>
          <p14:tracePt t="26946" x="6704013" y="3579813"/>
          <p14:tracePt t="26977" x="6704013" y="3567113"/>
          <p14:tracePt t="26995" x="6704013" y="3554413"/>
          <p14:tracePt t="27034" x="6704013" y="3541713"/>
          <p14:tracePt t="27049" x="6692900" y="3541713"/>
          <p14:tracePt t="27848" x="6716713" y="3541713"/>
          <p14:tracePt t="27856" x="6816725" y="3590925"/>
          <p14:tracePt t="27864" x="7016750" y="3679825"/>
          <p14:tracePt t="27872" x="7167563" y="3729038"/>
          <p14:tracePt t="27880" x="7318375" y="3779838"/>
          <p14:tracePt t="27893" x="7380288" y="3803650"/>
          <p14:tracePt t="27896" x="7442200" y="3803650"/>
          <p14:tracePt t="27918" x="7531100" y="3816350"/>
          <p14:tracePt t="27928" x="7542213" y="3816350"/>
          <p14:tracePt t="27936" x="7554913" y="3816350"/>
          <p14:tracePt t="27993" x="7554913" y="3803650"/>
          <p14:tracePt t="28000" x="7554913" y="3792538"/>
          <p14:tracePt t="28024" x="7554913" y="3779838"/>
          <p14:tracePt t="28033" x="7554913" y="3767138"/>
          <p14:tracePt t="28065" x="7554913" y="3754438"/>
          <p14:tracePt t="28184" x="7567613" y="3754438"/>
          <p14:tracePt t="28192" x="7605713" y="3741738"/>
          <p14:tracePt t="28201" x="7618413" y="3741738"/>
          <p14:tracePt t="28216" x="7631113" y="3741738"/>
          <p14:tracePt t="28224" x="7642225" y="3741738"/>
          <p14:tracePt t="28232" x="7642225" y="3729038"/>
          <p14:tracePt t="28241" x="7654925" y="3729038"/>
          <p14:tracePt t="28322" x="7654925" y="3716338"/>
          <p14:tracePt t="28328" x="7642225" y="3716338"/>
          <p14:tracePt t="28336" x="7631113" y="3716338"/>
          <p14:tracePt t="28352" x="7618413" y="3716338"/>
          <p14:tracePt t="28360" x="7593013" y="3716338"/>
          <p14:tracePt t="28372" x="7567613" y="3716338"/>
          <p14:tracePt t="28376" x="7493000" y="3741738"/>
          <p14:tracePt t="28385" x="7429500" y="3767138"/>
          <p14:tracePt t="28393" x="7318375" y="3779838"/>
          <p14:tracePt t="28400" x="7254875" y="3779838"/>
          <p14:tracePt t="28414" x="7218363" y="3779838"/>
          <p14:tracePt t="28416" x="7192963" y="3779838"/>
          <p14:tracePt t="28424" x="7129463" y="3779838"/>
          <p14:tracePt t="28434" x="7092950" y="3779838"/>
          <p14:tracePt t="28448" x="7080250" y="3779838"/>
          <p14:tracePt t="28496" x="7067550" y="3767138"/>
          <p14:tracePt t="28505" x="7067550" y="3729038"/>
          <p14:tracePt t="28512" x="7067550" y="3703638"/>
          <p14:tracePt t="28520" x="7067550" y="3667125"/>
          <p14:tracePt t="28528" x="7067550" y="3654425"/>
          <p14:tracePt t="28538" x="7067550" y="3641725"/>
          <p14:tracePt t="28544" x="7067550" y="3629025"/>
          <p14:tracePt t="28553" x="7067550" y="3616325"/>
          <p14:tracePt t="28561" x="7067550" y="3603625"/>
          <p14:tracePt t="28568" x="7067550" y="3590925"/>
          <p14:tracePt t="28584" x="7067550" y="3579813"/>
          <p14:tracePt t="28593" x="7067550" y="3567113"/>
          <p14:tracePt t="28897" x="7067550" y="3579813"/>
          <p14:tracePt t="28907" x="7054850" y="3654425"/>
          <p14:tracePt t="28913" x="7054850" y="3667125"/>
          <p14:tracePt t="28920" x="7054850" y="3692525"/>
          <p14:tracePt t="28929" x="7054850" y="3729038"/>
          <p14:tracePt t="28937" x="7054850" y="3741738"/>
          <p14:tracePt t="28945" x="7054850" y="3754438"/>
          <p14:tracePt t="28955" x="7054850" y="3767138"/>
          <p14:tracePt t="28960" x="7054850" y="3779838"/>
          <p14:tracePt t="28968" x="7054850" y="3792538"/>
          <p14:tracePt t="29073" x="7054850" y="3803650"/>
          <p14:tracePt t="29080" x="7054850" y="3816350"/>
          <p14:tracePt t="29088" x="7054850" y="3829050"/>
          <p14:tracePt t="29101" x="7054850" y="3841750"/>
          <p14:tracePt t="29113" x="7054850" y="3854450"/>
          <p14:tracePt t="29193" x="7054850" y="3867150"/>
          <p14:tracePt t="29201" x="7054850" y="3879850"/>
          <p14:tracePt t="29217" x="7054850" y="3892550"/>
          <p14:tracePt t="29226" x="7054850" y="3916363"/>
          <p14:tracePt t="29241" x="7054850" y="3941763"/>
          <p14:tracePt t="29248" x="7054850" y="3954463"/>
          <p14:tracePt t="29257" x="7054850" y="3967163"/>
          <p14:tracePt t="29267" x="7054850" y="3979863"/>
          <p14:tracePt t="29272" x="7054850" y="3992563"/>
          <p14:tracePt t="30081" x="7042150" y="3992563"/>
          <p14:tracePt t="30088" x="6892925" y="3992563"/>
          <p14:tracePt t="30101" x="6805613" y="3992563"/>
          <p14:tracePt t="30107" x="6729413" y="3992563"/>
          <p14:tracePt t="30113" x="6692900" y="3992563"/>
          <p14:tracePt t="30121" x="6592888" y="3992563"/>
          <p14:tracePt t="30128" x="6503988" y="3992563"/>
          <p14:tracePt t="30137" x="6467475" y="3992563"/>
          <p14:tracePt t="30144" x="6454775" y="3992563"/>
          <p14:tracePt t="30266" x="6467475" y="3992563"/>
          <p14:tracePt t="30297" x="6480175" y="3992563"/>
          <p14:tracePt t="30385" x="6442075" y="3992563"/>
          <p14:tracePt t="30392" x="6416675" y="3992563"/>
          <p14:tracePt t="30400" x="6367463" y="3979863"/>
          <p14:tracePt t="30414" x="6229350" y="3979863"/>
          <p14:tracePt t="30416" x="6067425" y="3967163"/>
          <p14:tracePt t="30425" x="5854700" y="3941763"/>
          <p14:tracePt t="30434" x="5703888" y="3941763"/>
          <p14:tracePt t="30441" x="5541963" y="3929063"/>
          <p14:tracePt t="30448" x="5391150" y="3929063"/>
          <p14:tracePt t="30456" x="5316538" y="3929063"/>
          <p14:tracePt t="30465" x="5241925" y="3929063"/>
          <p14:tracePt t="30477" x="5191125" y="3929063"/>
          <p14:tracePt t="30480" x="5178425" y="3929063"/>
          <p14:tracePt t="30489" x="5165725" y="3929063"/>
          <p14:tracePt t="30497" x="5153025" y="3929063"/>
          <p14:tracePt t="30504" x="5141913" y="3929063"/>
          <p14:tracePt t="30514" x="5116513" y="3929063"/>
          <p14:tracePt t="30520" x="5116513" y="3954463"/>
          <p14:tracePt t="30528" x="5103813" y="3967163"/>
          <p14:tracePt t="30539" x="5065713" y="3992563"/>
          <p14:tracePt t="30544" x="5053013" y="4005263"/>
          <p14:tracePt t="30553" x="5040313" y="4005263"/>
          <p14:tracePt t="30560" x="5029200" y="4017963"/>
          <p14:tracePt t="30568" x="5003800" y="4029075"/>
          <p14:tracePt t="30581" x="4978400" y="4029075"/>
          <p14:tracePt t="30584" x="4940300" y="4054475"/>
          <p14:tracePt t="30592" x="4916488" y="4092575"/>
          <p14:tracePt t="30600" x="4903788" y="4092575"/>
          <p14:tracePt t="30622" x="4891088" y="4105275"/>
          <p14:tracePt t="30753" x="4903788" y="4092575"/>
          <p14:tracePt t="30760" x="4929188" y="4079875"/>
          <p14:tracePt t="30768" x="5016500" y="4054475"/>
          <p14:tracePt t="30777" x="5229225" y="3992563"/>
          <p14:tracePt t="30788" x="5378450" y="3954463"/>
          <p14:tracePt t="30793" x="5578475" y="3941763"/>
          <p14:tracePt t="30800" x="5703888" y="3941763"/>
          <p14:tracePt t="30808" x="5878513" y="3929063"/>
          <p14:tracePt t="30816" x="6029325" y="3892550"/>
          <p14:tracePt t="30825" x="6154738" y="3879850"/>
          <p14:tracePt t="30832" x="6229350" y="3879850"/>
          <p14:tracePt t="30841" x="6280150" y="3879850"/>
          <p14:tracePt t="30856" x="6291263" y="3879850"/>
          <p14:tracePt t="30864" x="6303963" y="3879850"/>
          <p14:tracePt t="30880" x="6316663" y="3879850"/>
          <p14:tracePt t="30913" x="6329363" y="3879850"/>
          <p14:tracePt t="30920" x="6342063" y="3879850"/>
          <p14:tracePt t="30936" x="6367463" y="3879850"/>
          <p14:tracePt t="30945" x="6380163" y="3879850"/>
          <p14:tracePt t="30955" x="6391275" y="3879850"/>
          <p14:tracePt t="30961" x="6403975" y="3879850"/>
          <p14:tracePt t="30968" x="6416675" y="3879850"/>
          <p14:tracePt t="30977" x="6442075" y="3879850"/>
          <p14:tracePt t="30984" x="6454775" y="3879850"/>
          <p14:tracePt t="30997" x="6467475" y="3879850"/>
          <p14:tracePt t="31000" x="6516688" y="3879850"/>
          <p14:tracePt t="31009" x="6542088" y="3905250"/>
          <p14:tracePt t="31017" x="6554788" y="3905250"/>
          <p14:tracePt t="31026" x="6567488" y="3905250"/>
          <p14:tracePt t="31727" x="6516688" y="3905250"/>
          <p14:tracePt t="31735" x="6454775" y="3905250"/>
          <p14:tracePt t="31744" x="6416675" y="3905250"/>
          <p14:tracePt t="31751" x="6380163" y="3905250"/>
          <p14:tracePt t="31759" x="6354763" y="3905250"/>
          <p14:tracePt t="31767" x="6254750" y="3905250"/>
          <p14:tracePt t="31775" x="6167438" y="3905250"/>
          <p14:tracePt t="31786" x="6054725" y="3905250"/>
          <p14:tracePt t="31791" x="5954713" y="3905250"/>
          <p14:tracePt t="31799" x="5778500" y="3905250"/>
          <p14:tracePt t="31807" x="5654675" y="3905250"/>
          <p14:tracePt t="31815" x="5516563" y="3905250"/>
          <p14:tracePt t="31823" x="5353050" y="3905250"/>
          <p14:tracePt t="31831" x="5265738" y="3905250"/>
          <p14:tracePt t="31839" x="5153025" y="3905250"/>
          <p14:tracePt t="31848" x="5065713" y="3905250"/>
          <p14:tracePt t="31855" x="4940300" y="3905250"/>
          <p14:tracePt t="31863" x="4852988" y="3905250"/>
          <p14:tracePt t="31871" x="4791075" y="3905250"/>
          <p14:tracePt t="31879" x="4752975" y="3905250"/>
          <p14:tracePt t="31890" x="4703763" y="3905250"/>
          <p14:tracePt t="31910" x="4616450" y="3905250"/>
          <p14:tracePt t="31914" x="4603750" y="3905250"/>
          <p14:tracePt t="31920" x="4565650" y="3905250"/>
          <p14:tracePt t="31927" x="4516438" y="3905250"/>
          <p14:tracePt t="31935" x="4478338" y="3905250"/>
          <p14:tracePt t="31953" x="4452938" y="3905250"/>
          <p14:tracePt t="31959" x="4440238" y="3905250"/>
          <p14:tracePt t="31983" x="4427538" y="3916363"/>
          <p14:tracePt t="31994" x="4378325" y="3916363"/>
          <p14:tracePt t="31999" x="4378325" y="3929063"/>
          <p14:tracePt t="32008" x="4327525" y="3954463"/>
          <p14:tracePt t="32015" x="4278313" y="3967163"/>
          <p14:tracePt t="32023" x="4252913" y="3979863"/>
          <p14:tracePt t="32031" x="4227513" y="3979863"/>
          <p14:tracePt t="32039" x="4178300" y="4005263"/>
          <p14:tracePt t="32047" x="4152900" y="4005263"/>
          <p14:tracePt t="32057" x="4114800" y="4005263"/>
          <p14:tracePt t="32072" x="4103688" y="4005263"/>
          <p14:tracePt t="32319" x="4127500" y="3967163"/>
          <p14:tracePt t="32327" x="4152900" y="3967163"/>
          <p14:tracePt t="32335" x="4203700" y="3954463"/>
          <p14:tracePt t="32343" x="4391025" y="3929063"/>
          <p14:tracePt t="32351" x="4503738" y="3929063"/>
          <p14:tracePt t="32359" x="4565650" y="3929063"/>
          <p14:tracePt t="32368" x="4640263" y="3929063"/>
          <p14:tracePt t="32375" x="4716463" y="3929063"/>
          <p14:tracePt t="32383" x="4852988" y="3929063"/>
          <p14:tracePt t="32391" x="4865688" y="3929063"/>
          <p14:tracePt t="32399" x="4903788" y="3929063"/>
          <p14:tracePt t="32407" x="4916488" y="3929063"/>
          <p14:tracePt t="32415" x="4953000" y="3929063"/>
          <p14:tracePt t="32423" x="4965700" y="3929063"/>
          <p14:tracePt t="32431" x="4978400" y="3929063"/>
          <p14:tracePt t="32447" x="5003800" y="3929063"/>
          <p14:tracePt t="32455" x="5016500" y="3929063"/>
          <p14:tracePt t="32463" x="5053013" y="3916363"/>
          <p14:tracePt t="32472" x="5141913" y="3916363"/>
          <p14:tracePt t="32479" x="5165725" y="3916363"/>
          <p14:tracePt t="32487" x="5278438" y="3916363"/>
          <p14:tracePt t="32495" x="5365750" y="3916363"/>
          <p14:tracePt t="32503" x="5491163" y="3929063"/>
          <p14:tracePt t="32511" x="5529263" y="3929063"/>
          <p14:tracePt t="32519" x="5578475" y="3929063"/>
          <p14:tracePt t="32527" x="5654675" y="3929063"/>
          <p14:tracePt t="32535" x="5741988" y="3929063"/>
          <p14:tracePt t="32543" x="5878513" y="3929063"/>
          <p14:tracePt t="32551" x="5967413" y="3929063"/>
          <p14:tracePt t="32560" x="6091238" y="3929063"/>
          <p14:tracePt t="32567" x="6154738" y="3929063"/>
          <p14:tracePt t="32578" x="6191250" y="3929063"/>
          <p14:tracePt t="32583" x="6267450" y="3929063"/>
          <p14:tracePt t="32592" x="6303963" y="3929063"/>
          <p14:tracePt t="32599" x="6391275" y="3941763"/>
          <p14:tracePt t="32608" x="6480175" y="3941763"/>
          <p14:tracePt t="32615" x="6529388" y="3954463"/>
          <p14:tracePt t="32624" x="6604000" y="3954463"/>
          <p14:tracePt t="32631" x="6692900" y="3954463"/>
          <p14:tracePt t="32641" x="6767513" y="3954463"/>
          <p14:tracePt t="32647" x="6829425" y="3954463"/>
          <p14:tracePt t="32656" x="6854825" y="3954463"/>
          <p14:tracePt t="32663" x="6867525" y="3954463"/>
          <p14:tracePt t="32672" x="6892925" y="3954463"/>
          <p14:tracePt t="32682" x="6905625" y="3954463"/>
          <p14:tracePt t="32992" x="6854825" y="3954463"/>
          <p14:tracePt t="33000" x="6816725" y="3954463"/>
          <p14:tracePt t="33008" x="6805613" y="3954463"/>
          <p14:tracePt t="33017" x="6780213" y="3954463"/>
          <p14:tracePt t="33024" x="6767513" y="3954463"/>
          <p14:tracePt t="33032" x="6729413" y="3954463"/>
          <p14:tracePt t="33040" x="6654800" y="3954463"/>
          <p14:tracePt t="33048" x="6567488" y="3954463"/>
          <p14:tracePt t="33058" x="6516688" y="3954463"/>
          <p14:tracePt t="33064" x="6391275" y="3954463"/>
          <p14:tracePt t="33072" x="6316663" y="3954463"/>
          <p14:tracePt t="33080" x="6229350" y="3954463"/>
          <p14:tracePt t="33088" x="6091238" y="3954463"/>
          <p14:tracePt t="33100" x="6003925" y="3954463"/>
          <p14:tracePt t="33104" x="5878513" y="3954463"/>
          <p14:tracePt t="33112" x="5767388" y="3954463"/>
          <p14:tracePt t="33121" x="5641975" y="3954463"/>
          <p14:tracePt t="33128" x="5554663" y="3954463"/>
          <p14:tracePt t="33136" x="5465763" y="3954463"/>
          <p14:tracePt t="33144" x="5341938" y="3954463"/>
          <p14:tracePt t="33152" x="5253038" y="3954463"/>
          <p14:tracePt t="33162" x="5141913" y="3954463"/>
          <p14:tracePt t="33168" x="5091113" y="3954463"/>
          <p14:tracePt t="33176" x="5053013" y="3954463"/>
          <p14:tracePt t="33184" x="5029200" y="3954463"/>
          <p14:tracePt t="33192" x="5003800" y="3954463"/>
          <p14:tracePt t="33208" x="4953000" y="3954463"/>
          <p14:tracePt t="33216" x="4940300" y="3954463"/>
          <p14:tracePt t="33224" x="4903788" y="3967163"/>
          <p14:tracePt t="33232" x="4878388" y="3967163"/>
          <p14:tracePt t="33240" x="4865688" y="3979863"/>
          <p14:tracePt t="33248" x="4791075" y="3979863"/>
          <p14:tracePt t="33256" x="4765675" y="3979863"/>
          <p14:tracePt t="33267" x="4740275" y="3979863"/>
          <p14:tracePt t="33272" x="4727575" y="3979863"/>
          <p14:tracePt t="33279" x="4703763" y="3979863"/>
          <p14:tracePt t="33288" x="4678363" y="3979863"/>
          <p14:tracePt t="33308" x="4652963" y="3979863"/>
          <p14:tracePt t="33312" x="4640263" y="3979863"/>
          <p14:tracePt t="33320" x="4627563" y="3979863"/>
          <p14:tracePt t="33329" x="4616450" y="3979863"/>
          <p14:tracePt t="33344" x="4603750" y="3979863"/>
          <p14:tracePt t="33631" x="4640263" y="3954463"/>
          <p14:tracePt t="33639" x="4716463" y="3929063"/>
          <p14:tracePt t="33647" x="4865688" y="3929063"/>
          <p14:tracePt t="33655" x="4940300" y="3929063"/>
          <p14:tracePt t="33663" x="4953000" y="3929063"/>
          <p14:tracePt t="33671" x="4978400" y="3929063"/>
          <p14:tracePt t="33680" x="4991100" y="3929063"/>
          <p14:tracePt t="33687" x="5003800" y="3929063"/>
          <p14:tracePt t="33839" x="5016500" y="3929063"/>
          <p14:tracePt t="33847" x="5029200" y="3929063"/>
          <p14:tracePt t="33863" x="5065713" y="3916363"/>
          <p14:tracePt t="33871" x="5141913" y="3905250"/>
          <p14:tracePt t="33879" x="5191125" y="3905250"/>
          <p14:tracePt t="33889" x="5365750" y="3879850"/>
          <p14:tracePt t="33908" x="5729288" y="3854450"/>
          <p14:tracePt t="33911" x="5878513" y="3854450"/>
          <p14:tracePt t="33919" x="5967413" y="3854450"/>
          <p14:tracePt t="33927" x="6129338" y="3854450"/>
          <p14:tracePt t="33935" x="6391275" y="3854450"/>
          <p14:tracePt t="33943" x="6580188" y="3854450"/>
          <p14:tracePt t="33951" x="6916738" y="3867150"/>
          <p14:tracePt t="33959" x="7142163" y="3867150"/>
          <p14:tracePt t="33967" x="7267575" y="3867150"/>
          <p14:tracePt t="33975" x="7418388" y="3867150"/>
          <p14:tracePt t="33983" x="7554913" y="3867150"/>
          <p14:tracePt t="33993" x="7618413" y="3867150"/>
          <p14:tracePt t="33999" x="7667625" y="3867150"/>
          <p14:tracePt t="34007" x="7680325" y="3867150"/>
          <p14:tracePt t="34191" x="7680325" y="3879850"/>
          <p14:tracePt t="34200" x="7631113" y="3905250"/>
          <p14:tracePt t="34207" x="7618413" y="3905250"/>
          <p14:tracePt t="34215" x="7542213" y="3916363"/>
          <p14:tracePt t="34223" x="7418388" y="3916363"/>
          <p14:tracePt t="34231" x="7292975" y="3916363"/>
          <p14:tracePt t="34239" x="7180263" y="3916363"/>
          <p14:tracePt t="34247" x="6992938" y="3941763"/>
          <p14:tracePt t="34255" x="6867525" y="3941763"/>
          <p14:tracePt t="34263" x="6667500" y="3941763"/>
          <p14:tracePt t="34271" x="6503988" y="3941763"/>
          <p14:tracePt t="34279" x="6291263" y="3941763"/>
          <p14:tracePt t="34287" x="6142038" y="3941763"/>
          <p14:tracePt t="34295" x="5967413" y="3941763"/>
          <p14:tracePt t="34305" x="5878513" y="3941763"/>
          <p14:tracePt t="34311" x="5791200" y="3941763"/>
          <p14:tracePt t="34319" x="5665788" y="3954463"/>
          <p14:tracePt t="34327" x="5516563" y="3954463"/>
          <p14:tracePt t="34335" x="5329238" y="3967163"/>
          <p14:tracePt t="34343" x="5191125" y="3967163"/>
          <p14:tracePt t="34351" x="5141913" y="3967163"/>
          <p14:tracePt t="34359" x="5065713" y="3967163"/>
          <p14:tracePt t="34368" x="4953000" y="3992563"/>
          <p14:tracePt t="34375" x="4916488" y="3992563"/>
          <p14:tracePt t="34383" x="4891088" y="3992563"/>
          <p14:tracePt t="34391" x="4865688" y="3992563"/>
          <p14:tracePt t="34399" x="4852988" y="3992563"/>
          <p14:tracePt t="34431" x="4840288" y="3992563"/>
          <p14:tracePt t="34455" x="4829175" y="3992563"/>
          <p14:tracePt t="34463" x="4816475" y="3992563"/>
          <p14:tracePt t="34472" x="4803775" y="3992563"/>
          <p14:tracePt t="34479" x="4765675" y="3992563"/>
          <p14:tracePt t="34487" x="4752975" y="3992563"/>
          <p14:tracePt t="34608" x="4740275" y="3992563"/>
          <p14:tracePt t="34831" x="4740275" y="3979863"/>
          <p14:tracePt t="34839" x="4740275" y="3941763"/>
          <p14:tracePt t="34847" x="4765675" y="3941763"/>
          <p14:tracePt t="34855" x="4840288" y="3916363"/>
          <p14:tracePt t="34863" x="4965700" y="3916363"/>
          <p14:tracePt t="34871" x="5053013" y="3916363"/>
          <p14:tracePt t="34879" x="5178425" y="3916363"/>
          <p14:tracePt t="34889" x="5291138" y="3916363"/>
          <p14:tracePt t="34895" x="5441950" y="3916363"/>
          <p14:tracePt t="34903" x="5529263" y="3916363"/>
          <p14:tracePt t="34911" x="5616575" y="3916363"/>
          <p14:tracePt t="34919" x="5665788" y="3916363"/>
          <p14:tracePt t="34927" x="5691188" y="3916363"/>
          <p14:tracePt t="34936" x="5703888" y="3916363"/>
          <p14:tracePt t="34943" x="5716588" y="3916363"/>
          <p14:tracePt t="34959" x="5729288" y="3916363"/>
          <p14:tracePt t="34967" x="5741988" y="3916363"/>
          <p14:tracePt t="34984" x="5754688" y="3916363"/>
          <p14:tracePt t="34999" x="5767388" y="3916363"/>
          <p14:tracePt t="35007" x="5803900" y="3905250"/>
          <p14:tracePt t="35015" x="5829300" y="3905250"/>
          <p14:tracePt t="35023" x="5854700" y="3905250"/>
          <p14:tracePt t="35031" x="5878513" y="3905250"/>
          <p14:tracePt t="35039" x="5942013" y="3892550"/>
          <p14:tracePt t="35047" x="5991225" y="3892550"/>
          <p14:tracePt t="35055" x="6029325" y="3892550"/>
          <p14:tracePt t="35063" x="6054725" y="3892550"/>
          <p14:tracePt t="35071" x="6067425" y="3892550"/>
          <p14:tracePt t="35079" x="6078538" y="3892550"/>
          <p14:tracePt t="35159" x="6091238" y="3892550"/>
          <p14:tracePt t="35175" x="6116638" y="3892550"/>
          <p14:tracePt t="35183" x="6242050" y="3892550"/>
          <p14:tracePt t="35191" x="6291263" y="3892550"/>
          <p14:tracePt t="35201" x="6380163" y="3892550"/>
          <p14:tracePt t="35208" x="6503988" y="3892550"/>
          <p14:tracePt t="35215" x="6554788" y="3892550"/>
          <p14:tracePt t="35224" x="6629400" y="3905250"/>
          <p14:tracePt t="35231" x="6704013" y="3905250"/>
          <p14:tracePt t="35240" x="6716713" y="3905250"/>
          <p14:tracePt t="35247" x="6729413" y="3905250"/>
          <p14:tracePt t="35255" x="6742113" y="3905250"/>
          <p14:tracePt t="35311" x="6754813" y="3905250"/>
          <p14:tracePt t="35319" x="6780213" y="3905250"/>
          <p14:tracePt t="35327" x="6854825" y="3929063"/>
          <p14:tracePt t="35335" x="6880225" y="3929063"/>
          <p14:tracePt t="35343" x="6892925" y="3941763"/>
          <p14:tracePt t="35351" x="6916738" y="3941763"/>
          <p14:tracePt t="35359" x="6954838" y="3954463"/>
          <p14:tracePt t="35368" x="6992938" y="3967163"/>
          <p14:tracePt t="35375" x="7016750" y="3979863"/>
          <p14:tracePt t="35456" x="7005638" y="3992563"/>
          <p14:tracePt t="35465" x="6992938" y="4005263"/>
          <p14:tracePt t="35473" x="6880225" y="4029075"/>
          <p14:tracePt t="35481" x="6792913" y="4067175"/>
          <p14:tracePt t="35488" x="6642100" y="4092575"/>
          <p14:tracePt t="35496" x="6467475" y="4117975"/>
          <p14:tracePt t="35504" x="6342063" y="4117975"/>
          <p14:tracePt t="35518" x="6129338" y="4117975"/>
          <p14:tracePt t="35520" x="5867400" y="4117975"/>
          <p14:tracePt t="35529" x="5603875" y="4117975"/>
          <p14:tracePt t="35538" x="5303838" y="4117975"/>
          <p14:tracePt t="35545" x="5129213" y="4105275"/>
          <p14:tracePt t="35553" x="4978400" y="4105275"/>
          <p14:tracePt t="35560" x="4803775" y="4092575"/>
          <p14:tracePt t="35568" x="4640263" y="4092575"/>
          <p14:tracePt t="35582" x="4491038" y="4092575"/>
          <p14:tracePt t="35585" x="4314825" y="4092575"/>
          <p14:tracePt t="35593" x="4203700" y="4092575"/>
          <p14:tracePt t="35601" x="4140200" y="4092575"/>
          <p14:tracePt t="35608" x="4078288" y="4092575"/>
          <p14:tracePt t="35621" x="4065588" y="4092575"/>
          <p14:tracePt t="35624" x="4052888" y="4092575"/>
          <p14:tracePt t="35632" x="4027488" y="4092575"/>
          <p14:tracePt t="35642" x="4014788" y="4092575"/>
          <p14:tracePt t="35889" x="4014788" y="4079875"/>
          <p14:tracePt t="35896" x="4040188" y="4067175"/>
          <p14:tracePt t="35905" x="4127500" y="4054475"/>
          <p14:tracePt t="35912" x="4165600" y="4029075"/>
          <p14:tracePt t="35920" x="4227513" y="4017963"/>
          <p14:tracePt t="35928" x="4303713" y="4017963"/>
          <p14:tracePt t="35937" x="4314825" y="4017963"/>
          <p14:tracePt t="35944" x="4391025" y="4017963"/>
          <p14:tracePt t="35955" x="4452938" y="4005263"/>
          <p14:tracePt t="35960" x="4478338" y="4005263"/>
          <p14:tracePt t="35968" x="4491038" y="4005263"/>
          <p14:tracePt t="35977" x="4516438" y="4005263"/>
          <p14:tracePt t="35985" x="4527550" y="4005263"/>
          <p14:tracePt t="35997" x="4540250" y="4005263"/>
          <p14:tracePt t="36007" x="4565650" y="4005263"/>
          <p14:tracePt t="36016" x="4578350" y="4005263"/>
          <p14:tracePt t="36024" x="4591050" y="4005263"/>
          <p14:tracePt t="36032" x="4603750" y="4005263"/>
          <p14:tracePt t="36039" x="4616450" y="4005263"/>
          <p14:tracePt t="36048" x="4640263" y="4005263"/>
          <p14:tracePt t="36059" x="4691063" y="4005263"/>
          <p14:tracePt t="36064" x="4803775" y="4005263"/>
          <p14:tracePt t="36072" x="4829175" y="4005263"/>
          <p14:tracePt t="36081" x="4940300" y="4005263"/>
          <p14:tracePt t="36088" x="5029200" y="4005263"/>
          <p14:tracePt t="36102" x="5178425" y="4005263"/>
          <p14:tracePt t="36104" x="5329238" y="4005263"/>
          <p14:tracePt t="36113" x="5541963" y="4005263"/>
          <p14:tracePt t="36123" x="5554663" y="4005263"/>
          <p14:tracePt t="36128" x="5778500" y="4005263"/>
          <p14:tracePt t="36136" x="5854700" y="4005263"/>
          <p14:tracePt t="36144" x="6016625" y="4005263"/>
          <p14:tracePt t="36152" x="6167438" y="4005263"/>
          <p14:tracePt t="36162" x="6254750" y="4005263"/>
          <p14:tracePt t="36168" x="6367463" y="4005263"/>
          <p14:tracePt t="36177" x="6454775" y="4005263"/>
          <p14:tracePt t="36185" x="6492875" y="4005263"/>
          <p14:tracePt t="36192" x="6567488" y="3992563"/>
          <p14:tracePt t="36206" x="6592888" y="3992563"/>
          <p14:tracePt t="36208" x="6616700" y="3992563"/>
          <p14:tracePt t="36217" x="6629400" y="3992563"/>
          <p14:tracePt t="36225" x="6642100" y="3992563"/>
          <p14:tracePt t="36232" x="6642100" y="3979863"/>
          <p14:tracePt t="36241" x="6692900" y="3979863"/>
          <p14:tracePt t="36248" x="6704013" y="3979863"/>
          <p14:tracePt t="36256" x="6729413" y="3979863"/>
          <p14:tracePt t="36268" x="6742113" y="3979863"/>
          <p14:tracePt t="36280" x="6754813" y="3979863"/>
          <p14:tracePt t="36290" x="6767513" y="3979863"/>
          <p14:tracePt t="36296" x="6780213" y="3979863"/>
          <p14:tracePt t="36312" x="6792913" y="3979863"/>
          <p14:tracePt t="36529" x="6742113" y="3979863"/>
          <p14:tracePt t="36536" x="6592888" y="3979863"/>
          <p14:tracePt t="36545" x="6380163" y="3979863"/>
          <p14:tracePt t="36552" x="6229350" y="3979863"/>
          <p14:tracePt t="36561" x="6016625" y="3979863"/>
          <p14:tracePt t="36568" x="5729288" y="3979863"/>
          <p14:tracePt t="36582" x="5341938" y="3979863"/>
          <p14:tracePt t="36584" x="5091113" y="3941763"/>
          <p14:tracePt t="36592" x="4829175" y="3941763"/>
          <p14:tracePt t="36601" x="4616450" y="3941763"/>
          <p14:tracePt t="36609" x="4352925" y="3929063"/>
          <p14:tracePt t="36621" x="4165600" y="3929063"/>
          <p14:tracePt t="36624" x="4052888" y="3929063"/>
          <p14:tracePt t="36632" x="4027488" y="3929063"/>
          <p14:tracePt t="36642" x="4014788" y="3929063"/>
          <p14:tracePt t="36648" x="4002088" y="3929063"/>
          <p14:tracePt t="36825" x="3990975" y="3929063"/>
          <p14:tracePt t="36832" x="3978275" y="3929063"/>
          <p14:tracePt t="36849" x="3965575" y="3929063"/>
          <p14:tracePt t="36930" x="3978275" y="3929063"/>
          <p14:tracePt t="36937" x="3990975" y="3929063"/>
          <p14:tracePt t="36945" x="4065588" y="3916363"/>
          <p14:tracePt t="36955" x="4152900" y="3916363"/>
          <p14:tracePt t="36960" x="4240213" y="3916363"/>
          <p14:tracePt t="36968" x="4416425" y="3879850"/>
          <p14:tracePt t="36977" x="4540250" y="3867150"/>
          <p14:tracePt t="36984" x="4778375" y="3841750"/>
          <p14:tracePt t="36998" x="4929188" y="3841750"/>
          <p14:tracePt t="37000" x="5078413" y="3841750"/>
          <p14:tracePt t="37009" x="5203825" y="3841750"/>
          <p14:tracePt t="37018" x="5303838" y="3841750"/>
          <p14:tracePt t="37024" x="5416550" y="3841750"/>
          <p14:tracePt t="37033" x="5465763" y="3841750"/>
          <p14:tracePt t="37040" x="5516563" y="3854450"/>
          <p14:tracePt t="37048" x="5529263" y="3854450"/>
          <p14:tracePt t="37059" x="5541963" y="3854450"/>
          <p14:tracePt t="37073" x="5554663" y="3854450"/>
          <p14:tracePt t="37081" x="5565775" y="3854450"/>
          <p14:tracePt t="37102" x="5603875" y="3854450"/>
          <p14:tracePt t="37104" x="5654675" y="3867150"/>
          <p14:tracePt t="37113" x="5754688" y="3867150"/>
          <p14:tracePt t="37121" x="5867400" y="3867150"/>
          <p14:tracePt t="37128" x="5954713" y="3867150"/>
          <p14:tracePt t="37137" x="6067425" y="3867150"/>
          <p14:tracePt t="37144" x="6191250" y="3867150"/>
          <p14:tracePt t="37153" x="6316663" y="3867150"/>
          <p14:tracePt t="37162" x="6454775" y="3892550"/>
          <p14:tracePt t="37169" x="6542088" y="3892550"/>
          <p14:tracePt t="37177" x="6629400" y="3905250"/>
          <p14:tracePt t="37185" x="6692900" y="3905250"/>
          <p14:tracePt t="37192" x="6754813" y="3905250"/>
          <p14:tracePt t="37206" x="6829425" y="3916363"/>
          <p14:tracePt t="37208" x="6867525" y="3916363"/>
          <p14:tracePt t="37226" x="6880225" y="3916363"/>
          <p14:tracePt t="37232" x="6892925" y="3916363"/>
          <p14:tracePt t="37241" x="6905625" y="3916363"/>
          <p14:tracePt t="37408" x="6816725" y="3954463"/>
          <p14:tracePt t="37416" x="6667500" y="3979863"/>
          <p14:tracePt t="37424" x="6467475" y="3992563"/>
          <p14:tracePt t="37435" x="6316663" y="3992563"/>
          <p14:tracePt t="37440" x="6129338" y="3992563"/>
          <p14:tracePt t="37447" x="5803900" y="3992563"/>
          <p14:tracePt t="37455" x="5454650" y="3992563"/>
          <p14:tracePt t="37463" x="4891088" y="3992563"/>
          <p14:tracePt t="37474" x="4616450" y="4017963"/>
          <p14:tracePt t="37479" x="4378325" y="4017963"/>
          <p14:tracePt t="37488" x="4252913" y="4005263"/>
          <p14:tracePt t="37495" x="4140200" y="4005263"/>
          <p14:tracePt t="37503" x="4052888" y="4005263"/>
          <p14:tracePt t="37512" x="3914775" y="4005263"/>
          <p14:tracePt t="37520" x="3740150" y="4005263"/>
          <p14:tracePt t="37528" x="3652838" y="4005263"/>
          <p14:tracePt t="37539" x="3627438" y="4005263"/>
          <p14:tracePt t="37801" x="3652838" y="4005263"/>
          <p14:tracePt t="37808" x="3702050" y="3992563"/>
          <p14:tracePt t="37817" x="4014788" y="3992563"/>
          <p14:tracePt t="37825" x="4291013" y="4005263"/>
          <p14:tracePt t="37832" x="4603750" y="4005263"/>
          <p14:tracePt t="37840" x="4865688" y="4005263"/>
          <p14:tracePt t="37851" x="5078413" y="4041775"/>
          <p14:tracePt t="37856" x="5365750" y="4041775"/>
          <p14:tracePt t="37864" x="5729288" y="4041775"/>
          <p14:tracePt t="37872" x="5942013" y="4054475"/>
          <p14:tracePt t="37880" x="6078538" y="4054475"/>
          <p14:tracePt t="37896" x="6367463" y="4054475"/>
          <p14:tracePt t="37904" x="6454775" y="4054475"/>
          <p14:tracePt t="37916" x="6516688" y="4054475"/>
          <p14:tracePt t="37920" x="6529388" y="4054475"/>
          <p14:tracePt t="38177" x="6480175" y="4067175"/>
          <p14:tracePt t="38185" x="6442075" y="4067175"/>
          <p14:tracePt t="38192" x="6267450" y="4067175"/>
          <p14:tracePt t="38206" x="6167438" y="4067175"/>
          <p14:tracePt t="38208" x="5929313" y="4067175"/>
          <p14:tracePt t="38216" x="5716588" y="4067175"/>
          <p14:tracePt t="38225" x="5591175" y="4067175"/>
          <p14:tracePt t="38232" x="5378450" y="4067175"/>
          <p14:tracePt t="38241" x="5053013" y="4067175"/>
          <p14:tracePt t="38248" x="4891088" y="4067175"/>
          <p14:tracePt t="38256" x="4678363" y="4067175"/>
          <p14:tracePt t="38269" x="4578350" y="4067175"/>
          <p14:tracePt t="38272" x="4503738" y="4067175"/>
          <p14:tracePt t="38280" x="4391025" y="4067175"/>
          <p14:tracePt t="38288" x="4327525" y="4067175"/>
          <p14:tracePt t="38297" x="4291013" y="4067175"/>
          <p14:tracePt t="38310" x="4278313" y="4067175"/>
          <p14:tracePt t="38313" x="4265613" y="4067175"/>
          <p14:tracePt t="38360" x="4252913" y="4067175"/>
          <p14:tracePt t="38369" x="4240213" y="4067175"/>
          <p14:tracePt t="38384" x="4227513" y="4067175"/>
          <p14:tracePt t="38410" x="4214813" y="4067175"/>
          <p14:tracePt t="38561" x="4203700" y="4067175"/>
          <p14:tracePt t="38569" x="4165600" y="4092575"/>
          <p14:tracePt t="38578" x="4090988" y="4105275"/>
          <p14:tracePt t="38588" x="4078288" y="4105275"/>
          <p14:tracePt t="38905" x="4078288" y="4117975"/>
          <p14:tracePt t="38912" x="4052888" y="4117975"/>
          <p14:tracePt t="38920" x="4027488" y="4154488"/>
          <p14:tracePt t="38929" x="4002088" y="4154488"/>
          <p14:tracePt t="39217" x="4002088" y="4167188"/>
          <p14:tracePt t="39232" x="4002088" y="4179888"/>
          <p14:tracePt t="39241" x="4002088" y="4192588"/>
          <p14:tracePt t="39265" x="4014788" y="4205288"/>
          <p14:tracePt t="39273" x="4027488" y="4241800"/>
          <p14:tracePt t="39280" x="4052888" y="4267200"/>
          <p14:tracePt t="39288" x="4078288" y="4267200"/>
          <p14:tracePt t="39296" x="4103688" y="4267200"/>
          <p14:tracePt t="39310" x="4114800" y="4292600"/>
          <p14:tracePt t="39312" x="4127500" y="4292600"/>
          <p14:tracePt t="39320" x="4140200" y="4305300"/>
          <p14:tracePt t="39331" x="4152900" y="4305300"/>
          <p14:tracePt t="39353" x="4165600" y="4318000"/>
          <p14:tracePt t="39360" x="4203700" y="4318000"/>
          <p14:tracePt t="39372" x="4240213" y="4330700"/>
          <p14:tracePt t="39376" x="4265613" y="4330700"/>
          <p14:tracePt t="39384" x="4291013" y="4330700"/>
          <p14:tracePt t="39393" x="4303713" y="4341813"/>
          <p14:tracePt t="39400" x="4340225" y="4341813"/>
          <p14:tracePt t="39416" x="4440238" y="4341813"/>
          <p14:tracePt t="39424" x="4516438" y="4354513"/>
          <p14:tracePt t="39436" x="4565650" y="4354513"/>
          <p14:tracePt t="39441" x="4627563" y="4379913"/>
          <p14:tracePt t="39448" x="4716463" y="4392613"/>
          <p14:tracePt t="39456" x="4740275" y="4392613"/>
          <p14:tracePt t="39465" x="4778375" y="4392613"/>
          <p14:tracePt t="39477" x="4878388" y="4405313"/>
          <p14:tracePt t="39480" x="4916488" y="4405313"/>
          <p14:tracePt t="39489" x="4953000" y="4405313"/>
          <p14:tracePt t="39497" x="4978400" y="4405313"/>
          <p14:tracePt t="39504" x="4991100" y="4405313"/>
          <p14:tracePt t="39517" x="5016500" y="4405313"/>
          <p14:tracePt t="39520" x="5040313" y="4405313"/>
          <p14:tracePt t="39529" x="5053013" y="4405313"/>
          <p14:tracePt t="39537" x="5091113" y="4405313"/>
          <p14:tracePt t="39544" x="5116513" y="4405313"/>
          <p14:tracePt t="39553" x="5129213" y="4405313"/>
          <p14:tracePt t="39560" x="5141913" y="4405313"/>
          <p14:tracePt t="39568" x="5153025" y="4405313"/>
          <p14:tracePt t="39581" x="5165725" y="4392613"/>
          <p14:tracePt t="39584" x="5191125" y="4354513"/>
          <p14:tracePt t="39593" x="5216525" y="4318000"/>
          <p14:tracePt t="39602" x="5229225" y="4318000"/>
          <p14:tracePt t="39608" x="5253038" y="4305300"/>
          <p14:tracePt t="39616" x="5291138" y="4254500"/>
          <p14:tracePt t="39624" x="5303838" y="4241800"/>
          <p14:tracePt t="39632" x="5329238" y="4205288"/>
          <p14:tracePt t="39640" x="5341938" y="4179888"/>
          <p14:tracePt t="39647" x="5365750" y="4167188"/>
          <p14:tracePt t="39656" x="5365750" y="4141788"/>
          <p14:tracePt t="39663" x="5365750" y="4129088"/>
          <p14:tracePt t="39683" x="5365750" y="4117975"/>
          <p14:tracePt t="39697" x="5365750" y="4105275"/>
          <p14:tracePt t="39705" x="5365750" y="4079875"/>
          <p14:tracePt t="39712" x="5365750" y="4067175"/>
          <p14:tracePt t="39721" x="5365750" y="4054475"/>
          <p14:tracePt t="39728" x="5365750" y="4029075"/>
          <p14:tracePt t="39736" x="5365750" y="3992563"/>
          <p14:tracePt t="39747" x="5365750" y="3954463"/>
          <p14:tracePt t="39752" x="5365750" y="3929063"/>
          <p14:tracePt t="39768" x="5365750" y="3905250"/>
          <p14:tracePt t="39777" x="5353050" y="3892550"/>
          <p14:tracePt t="39789" x="5329238" y="3867150"/>
          <p14:tracePt t="39792" x="5316538" y="3854450"/>
          <p14:tracePt t="39800" x="5316538" y="3841750"/>
          <p14:tracePt t="39809" x="5253038" y="3792538"/>
          <p14:tracePt t="39816" x="5229225" y="3767138"/>
          <p14:tracePt t="39825" x="5216525" y="3767138"/>
          <p14:tracePt t="39832" x="5203825" y="3754438"/>
          <p14:tracePt t="39840" x="5178425" y="3741738"/>
          <p14:tracePt t="39851" x="5153025" y="3716338"/>
          <p14:tracePt t="39858" x="5153025" y="3703638"/>
          <p14:tracePt t="39865" x="5141913" y="3692525"/>
          <p14:tracePt t="39873" x="5129213" y="3667125"/>
          <p14:tracePt t="39880" x="5129213" y="3654425"/>
          <p14:tracePt t="39893" x="5116513" y="3654425"/>
          <p14:tracePt t="39896" x="5116513" y="3641725"/>
          <p14:tracePt t="39905" x="5103813" y="3641725"/>
          <p14:tracePt t="39914" x="5091113" y="3629025"/>
          <p14:tracePt t="39921" x="5078413" y="3616325"/>
          <p14:tracePt t="39929" x="5065713" y="3603625"/>
          <p14:tracePt t="39936" x="5040313" y="3590925"/>
          <p14:tracePt t="39944" x="5040313" y="3579813"/>
          <p14:tracePt t="39970" x="5029200" y="3579813"/>
          <p14:tracePt t="39995" x="5029200" y="3567113"/>
          <p14:tracePt t="40002" x="5016500" y="3567113"/>
          <p14:tracePt t="40010" x="5016500" y="3554413"/>
          <p14:tracePt t="40020" x="5003800" y="3554413"/>
          <p14:tracePt t="40024" x="5003800" y="3541713"/>
          <p14:tracePt t="40033" x="4978400" y="3541713"/>
          <p14:tracePt t="40040" x="4965700" y="3541713"/>
          <p14:tracePt t="40048" x="4953000" y="3516313"/>
          <p14:tracePt t="40059" x="4940300" y="3516313"/>
          <p14:tracePt t="40064" x="4929188" y="3516313"/>
          <p14:tracePt t="40073" x="4916488" y="3503613"/>
          <p14:tracePt t="40088" x="4891088" y="3479800"/>
          <p14:tracePt t="40102" x="4878388" y="3467100"/>
          <p14:tracePt t="40104" x="4865688" y="3467100"/>
          <p14:tracePt t="40122" x="4816475" y="3441700"/>
          <p14:tracePt t="40128" x="4778375" y="3416300"/>
          <p14:tracePt t="40137" x="4716463" y="3390900"/>
          <p14:tracePt t="40144" x="4640263" y="3367088"/>
          <p14:tracePt t="40153" x="4591050" y="3354388"/>
          <p14:tracePt t="40163" x="4452938" y="3303588"/>
          <p14:tracePt t="40168" x="4391025" y="3278188"/>
          <p14:tracePt t="40176" x="4340225" y="3267075"/>
          <p14:tracePt t="40185" x="4303713" y="3254375"/>
          <p14:tracePt t="40192" x="4214813" y="3228975"/>
          <p14:tracePt t="40206" x="4203700" y="3216275"/>
          <p14:tracePt t="40208" x="4178300" y="3216275"/>
          <p14:tracePt t="40217" x="4152900" y="3216275"/>
          <p14:tracePt t="40226" x="4140200" y="3216275"/>
          <p14:tracePt t="40232" x="4127500" y="3216275"/>
          <p14:tracePt t="40241" x="4114800" y="3216275"/>
          <p14:tracePt t="40256" x="4103688" y="3216275"/>
          <p14:tracePt t="40269" x="4090988" y="3216275"/>
          <p14:tracePt t="40272" x="3978275" y="3216275"/>
          <p14:tracePt t="40280" x="3927475" y="3216275"/>
          <p14:tracePt t="40290" x="3890963" y="3216275"/>
          <p14:tracePt t="40297" x="3878263" y="3216275"/>
          <p14:tracePt t="40328" x="3865563" y="3216275"/>
          <p14:tracePt t="40336" x="3852863" y="3216275"/>
          <p14:tracePt t="40345" x="3827463" y="3216275"/>
          <p14:tracePt t="40352" x="3778250" y="3228975"/>
          <p14:tracePt t="40361" x="3765550" y="3228975"/>
          <p14:tracePt t="40373" x="3752850" y="3241675"/>
          <p14:tracePt t="40376" x="3740150" y="3254375"/>
          <p14:tracePt t="40384" x="3714750" y="3278188"/>
          <p14:tracePt t="40394" x="3689350" y="3278188"/>
          <p14:tracePt t="40400" x="3678238" y="3303588"/>
          <p14:tracePt t="40413" x="3627438" y="3341688"/>
          <p14:tracePt t="40416" x="3602038" y="3354388"/>
          <p14:tracePt t="40425" x="3565525" y="3378200"/>
          <p14:tracePt t="40435" x="3527425" y="3429000"/>
          <p14:tracePt t="40441" x="3489325" y="3490913"/>
          <p14:tracePt t="40448" x="3414713" y="3516313"/>
          <p14:tracePt t="40456" x="3365500" y="3541713"/>
          <p14:tracePt t="40464" x="3314700" y="3567113"/>
          <p14:tracePt t="40477" x="3276600" y="3590925"/>
          <p14:tracePt t="40480" x="3227388" y="3629025"/>
          <p14:tracePt t="40489" x="3189288" y="3667125"/>
          <p14:tracePt t="40496" x="3140075" y="3679825"/>
          <p14:tracePt t="40504" x="3089275" y="3703638"/>
          <p14:tracePt t="40518" x="3076575" y="3716338"/>
          <p14:tracePt t="40520" x="3065463" y="3716338"/>
          <p14:tracePt t="40528" x="3052763" y="3716338"/>
          <p14:tracePt t="40539" x="3052763" y="3729038"/>
          <p14:tracePt t="40545" x="3052763" y="3741738"/>
          <p14:tracePt t="40553" x="3040063" y="3741738"/>
          <p14:tracePt t="40578" x="3040063" y="3754438"/>
          <p14:tracePt t="40592" x="3040063" y="3767138"/>
          <p14:tracePt t="40608" x="3040063" y="3779838"/>
          <p14:tracePt t="40617" x="3014663" y="3779838"/>
          <p14:tracePt t="40624" x="2976563" y="3816350"/>
          <p14:tracePt t="40632" x="2963863" y="3854450"/>
          <p14:tracePt t="40643" x="2952750" y="3879850"/>
          <p14:tracePt t="40648" x="2940050" y="3916363"/>
          <p14:tracePt t="40657" x="2940050" y="3929063"/>
          <p14:tracePt t="40688" x="2940050" y="3941763"/>
          <p14:tracePt t="40704" x="2940050" y="3954463"/>
          <p14:tracePt t="40712" x="2927350" y="3954463"/>
          <p14:tracePt t="40728" x="2927350" y="3967163"/>
          <p14:tracePt t="40736" x="2927350" y="3979863"/>
          <p14:tracePt t="40748" x="2927350" y="3992563"/>
          <p14:tracePt t="40760" x="2927350" y="4017963"/>
          <p14:tracePt t="40768" x="2940050" y="4041775"/>
          <p14:tracePt t="40777" x="2940050" y="4054475"/>
          <p14:tracePt t="40789" x="2940050" y="4067175"/>
          <p14:tracePt t="40792" x="2940050" y="4079875"/>
          <p14:tracePt t="40800" x="2940050" y="4092575"/>
          <p14:tracePt t="40809" x="2952750" y="4092575"/>
          <p14:tracePt t="40816" x="2963863" y="4117975"/>
          <p14:tracePt t="40826" x="2976563" y="4141788"/>
          <p14:tracePt t="40832" x="2989263" y="4167188"/>
          <p14:tracePt t="40840" x="3027363" y="4205288"/>
          <p14:tracePt t="40851" x="3052763" y="4230688"/>
          <p14:tracePt t="40857" x="3089275" y="4279900"/>
          <p14:tracePt t="40864" x="3127375" y="4305300"/>
          <p14:tracePt t="40872" x="3165475" y="4367213"/>
          <p14:tracePt t="40880" x="3176588" y="4367213"/>
          <p14:tracePt t="40895" x="3189288" y="4367213"/>
          <p14:tracePt t="40900" x="3240088" y="4430713"/>
          <p14:tracePt t="40904" x="3265488" y="4430713"/>
          <p14:tracePt t="40913" x="3276600" y="4443413"/>
          <p14:tracePt t="40920" x="3340100" y="4492625"/>
          <p14:tracePt t="40929" x="3402013" y="4530725"/>
          <p14:tracePt t="40936" x="3440113" y="4543425"/>
          <p14:tracePt t="40944" x="3452813" y="4543425"/>
          <p14:tracePt t="40956" x="3540125" y="4554538"/>
          <p14:tracePt t="40961" x="3578225" y="4567238"/>
          <p14:tracePt t="40968" x="3589338" y="4567238"/>
          <p14:tracePt t="40977" x="3602038" y="4567238"/>
          <p14:tracePt t="40984" x="3627438" y="4567238"/>
          <p14:tracePt t="41000" x="3652838" y="4567238"/>
          <p14:tracePt t="41008" x="3665538" y="4567238"/>
          <p14:tracePt t="41019" x="3678238" y="4567238"/>
          <p14:tracePt t="41024" x="3702050" y="4567238"/>
          <p14:tracePt t="41033" x="3727450" y="4567238"/>
          <p14:tracePt t="41040" x="3740150" y="4567238"/>
          <p14:tracePt t="41048" x="3765550" y="4567238"/>
          <p14:tracePt t="41059" x="3778250" y="4567238"/>
          <p14:tracePt t="41064" x="3802063" y="4579938"/>
          <p14:tracePt t="41072" x="3852863" y="4579938"/>
          <p14:tracePt t="41081" x="3902075" y="4579938"/>
          <p14:tracePt t="41088" x="3952875" y="4579938"/>
          <p14:tracePt t="41102" x="3965575" y="4579938"/>
          <p14:tracePt t="41105" x="4014788" y="4579938"/>
          <p14:tracePt t="41112" x="4090988" y="4567238"/>
          <p14:tracePt t="41122" x="4152900" y="4554538"/>
          <p14:tracePt t="41128" x="4191000" y="4543425"/>
          <p14:tracePt t="41137" x="4240213" y="4518025"/>
          <p14:tracePt t="41144" x="4265613" y="4505325"/>
          <p14:tracePt t="41153" x="4291013" y="4467225"/>
          <p14:tracePt t="41164" x="4303713" y="4443413"/>
          <p14:tracePt t="41168" x="4352925" y="4430713"/>
          <p14:tracePt t="41177" x="4378325" y="4430713"/>
          <p14:tracePt t="41184" x="4416425" y="4405313"/>
          <p14:tracePt t="41192" x="4465638" y="4379913"/>
          <p14:tracePt t="41206" x="4503738" y="4341813"/>
          <p14:tracePt t="41208" x="4552950" y="4341813"/>
          <p14:tracePt t="41216" x="4603750" y="4330700"/>
          <p14:tracePt t="41225" x="4652963" y="4330700"/>
          <p14:tracePt t="41232" x="4716463" y="4330700"/>
          <p14:tracePt t="41242" x="4752975" y="4330700"/>
          <p14:tracePt t="41249" x="4840288" y="4292600"/>
          <p14:tracePt t="41257" x="4929188" y="4267200"/>
          <p14:tracePt t="41268" x="5078413" y="4230688"/>
          <p14:tracePt t="41273" x="5203825" y="4230688"/>
          <p14:tracePt t="41281" x="5365750" y="4192588"/>
          <p14:tracePt t="41289" x="5516563" y="4179888"/>
          <p14:tracePt t="41296" x="5678488" y="4179888"/>
          <p14:tracePt t="41310" x="5754688" y="4154488"/>
          <p14:tracePt t="41313" x="5867400" y="4117975"/>
          <p14:tracePt t="41321" x="5978525" y="4105275"/>
          <p14:tracePt t="41331" x="6054725" y="4079875"/>
          <p14:tracePt t="41337" x="6091238" y="4054475"/>
          <p14:tracePt t="41344" x="6129338" y="4017963"/>
          <p14:tracePt t="41360" x="6129338" y="4005263"/>
          <p14:tracePt t="41373" x="6129338" y="3992563"/>
          <p14:tracePt t="41377" x="6129338" y="3967163"/>
          <p14:tracePt t="41384" x="6129338" y="3941763"/>
          <p14:tracePt t="41394" x="6129338" y="3892550"/>
          <p14:tracePt t="41400" x="6103938" y="3841750"/>
          <p14:tracePt t="41409" x="6067425" y="3792538"/>
          <p14:tracePt t="41416" x="6042025" y="3767138"/>
          <p14:tracePt t="41424" x="5978525" y="3679825"/>
          <p14:tracePt t="41435" x="5967413" y="3654425"/>
          <p14:tracePt t="41440" x="5891213" y="3579813"/>
          <p14:tracePt t="41448" x="5816600" y="3503613"/>
          <p14:tracePt t="41456" x="5754688" y="3467100"/>
          <p14:tracePt t="41465" x="5678488" y="3416300"/>
          <p14:tracePt t="41477" x="5641975" y="3403600"/>
          <p14:tracePt t="41481" x="5591175" y="3390900"/>
          <p14:tracePt t="41488" x="5565775" y="3367088"/>
          <p14:tracePt t="41497" x="5541963" y="3367088"/>
          <p14:tracePt t="41505" x="5529263" y="3367088"/>
          <p14:tracePt t="41513" x="5491163" y="3354388"/>
          <p14:tracePt t="41520" x="5454650" y="3341688"/>
          <p14:tracePt t="41528" x="5441950" y="3341688"/>
          <p14:tracePt t="41537" x="5429250" y="3341688"/>
          <p14:tracePt t="41545" x="5403850" y="3341688"/>
          <p14:tracePt t="41552" x="5378450" y="3341688"/>
          <p14:tracePt t="41561" x="5353050" y="3341688"/>
          <p14:tracePt t="41568" x="5265738" y="3341688"/>
          <p14:tracePt t="41582" x="5203825" y="3341688"/>
          <p14:tracePt t="41584" x="5153025" y="3341688"/>
          <p14:tracePt t="41593" x="5078413" y="3341688"/>
          <p14:tracePt t="41603" x="4991100" y="3341688"/>
          <p14:tracePt t="41608" x="4903788" y="3341688"/>
          <p14:tracePt t="41617" x="4878388" y="3341688"/>
          <p14:tracePt t="41624" x="4840288" y="3341688"/>
          <p14:tracePt t="41632" x="4791075" y="3341688"/>
          <p14:tracePt t="41642" x="4752975" y="3341688"/>
          <p14:tracePt t="41648" x="4727575" y="3341688"/>
          <p14:tracePt t="41656" x="4703763" y="3341688"/>
          <p14:tracePt t="41673" x="4678363" y="3341688"/>
          <p14:tracePt t="41685" x="4652963" y="3341688"/>
          <p14:tracePt t="41688" x="4640263" y="3341688"/>
          <p14:tracePt t="41697" x="4616450" y="3341688"/>
          <p14:tracePt t="41706" x="4578350" y="3341688"/>
          <p14:tracePt t="41713" x="4527550" y="3354388"/>
          <p14:tracePt t="41721" x="4491038" y="3367088"/>
          <p14:tracePt t="41728" x="4440238" y="3403600"/>
          <p14:tracePt t="41736" x="4352925" y="3403600"/>
          <p14:tracePt t="41748" x="4303713" y="3441700"/>
          <p14:tracePt t="41753" x="4240213" y="3454400"/>
          <p14:tracePt t="41760" x="4140200" y="3467100"/>
          <p14:tracePt t="41769" x="4103688" y="3490913"/>
          <p14:tracePt t="41777" x="4040188" y="3503613"/>
          <p14:tracePt t="41789" x="3952875" y="3516313"/>
          <p14:tracePt t="41792" x="3840163" y="3529013"/>
          <p14:tracePt t="41800" x="3790950" y="3541713"/>
          <p14:tracePt t="41809" x="3778250" y="3554413"/>
          <p14:tracePt t="41816" x="3727450" y="3567113"/>
          <p14:tracePt t="41826" x="3652838" y="3567113"/>
          <p14:tracePt t="41832" x="3589338" y="3579813"/>
          <p14:tracePt t="41842" x="3589338" y="3590925"/>
          <p14:tracePt t="41851" x="3578225" y="3603625"/>
          <p14:tracePt t="41856" x="3565525" y="3603625"/>
          <p14:tracePt t="41864" x="3552825" y="3603625"/>
          <p14:tracePt t="41874" x="3527425" y="3616325"/>
          <p14:tracePt t="41880" x="3502025" y="3629025"/>
          <p14:tracePt t="41894" x="3489325" y="3629025"/>
          <p14:tracePt t="41899" x="3489325" y="3641725"/>
          <p14:tracePt t="41905" x="3465513" y="3667125"/>
          <p14:tracePt t="41913" x="3452813" y="3667125"/>
          <p14:tracePt t="41921" x="3440113" y="3679825"/>
          <p14:tracePt t="41928" x="3427413" y="3679825"/>
          <p14:tracePt t="41937" x="3414713" y="3692525"/>
          <p14:tracePt t="41944" x="3389313" y="3692525"/>
          <p14:tracePt t="41956" x="3376613" y="3692525"/>
          <p14:tracePt t="41961" x="3376613" y="3703638"/>
          <p14:tracePt t="41969" x="3365500" y="3703638"/>
          <p14:tracePt t="41986" x="3352800" y="3729038"/>
          <p14:tracePt t="41997" x="3352800" y="3741738"/>
          <p14:tracePt t="42002" x="3340100" y="3741738"/>
          <p14:tracePt t="42008" x="3314700" y="3767138"/>
          <p14:tracePt t="42019" x="3327400" y="3792538"/>
          <p14:tracePt t="42024" x="3314700" y="3816350"/>
          <p14:tracePt t="42033" x="3314700" y="3854450"/>
          <p14:tracePt t="42041" x="3314700" y="3892550"/>
          <p14:tracePt t="42048" x="3314700" y="3941763"/>
          <p14:tracePt t="42060" x="3314700" y="4029075"/>
          <p14:tracePt t="42064" x="3314700" y="4117975"/>
          <p14:tracePt t="42072" x="3314700" y="4205288"/>
          <p14:tracePt t="42082" x="3314700" y="4267200"/>
          <p14:tracePt t="42088" x="3314700" y="4292600"/>
          <p14:tracePt t="42103" x="3314700" y="4305300"/>
          <p14:tracePt t="42104" x="3327400" y="4379913"/>
          <p14:tracePt t="42113" x="3327400" y="4405313"/>
          <p14:tracePt t="42122" x="3340100" y="4479925"/>
          <p14:tracePt t="42128" x="3365500" y="4530725"/>
          <p14:tracePt t="42137" x="3389313" y="4605338"/>
          <p14:tracePt t="42144" x="3389313" y="4667250"/>
          <p14:tracePt t="42152" x="3402013" y="4718050"/>
          <p14:tracePt t="42164" x="3402013" y="4768850"/>
          <p14:tracePt t="42170" x="3440113" y="4818063"/>
          <p14:tracePt t="42177" x="3440113" y="4843463"/>
          <p14:tracePt t="42184" x="3465513" y="4879975"/>
          <p14:tracePt t="42192" x="3465513" y="4892675"/>
          <p14:tracePt t="42208" x="3478213" y="4943475"/>
          <p14:tracePt t="42217" x="3502025" y="4968875"/>
          <p14:tracePt t="42225" x="3527425" y="5005388"/>
          <p14:tracePt t="42232" x="3540125" y="5018088"/>
          <p14:tracePt t="42241" x="3552825" y="5043488"/>
          <p14:tracePt t="42248" x="3578225" y="5092700"/>
          <p14:tracePt t="42257" x="3589338" y="5118100"/>
          <p14:tracePt t="42267" x="3614738" y="5156200"/>
          <p14:tracePt t="42272" x="3665538" y="5205413"/>
          <p14:tracePt t="42280" x="3714750" y="5268913"/>
          <p14:tracePt t="42289" x="3740150" y="5294313"/>
          <p14:tracePt t="42297" x="3802063" y="5343525"/>
          <p14:tracePt t="42310" x="3852863" y="5381625"/>
          <p14:tracePt t="42312" x="3878263" y="5407025"/>
          <p14:tracePt t="42320" x="3927475" y="5443538"/>
          <p14:tracePt t="42330" x="3965575" y="5507038"/>
          <p14:tracePt t="42337" x="4027488" y="5530850"/>
          <p14:tracePt t="42345" x="4103688" y="5594350"/>
          <p14:tracePt t="42352" x="4178300" y="5630863"/>
          <p14:tracePt t="42360" x="4252913" y="5681663"/>
          <p14:tracePt t="42373" x="4265613" y="5694363"/>
          <p14:tracePt t="42376" x="4340225" y="5719763"/>
          <p14:tracePt t="42385" x="4416425" y="5743575"/>
          <p14:tracePt t="42394" x="4465638" y="5781675"/>
          <p14:tracePt t="42400" x="4503738" y="5781675"/>
          <p14:tracePt t="42409" x="4565650" y="5819775"/>
          <p14:tracePt t="42416" x="4616450" y="5832475"/>
          <p14:tracePt t="42424" x="4691063" y="5856288"/>
          <p14:tracePt t="42434" x="4752975" y="5868988"/>
          <p14:tracePt t="42440" x="4829175" y="5868988"/>
          <p14:tracePt t="42448" x="4891088" y="5868988"/>
          <p14:tracePt t="42457" x="4953000" y="5868988"/>
          <p14:tracePt t="42464" x="5040313" y="5868988"/>
          <p14:tracePt t="42476" x="5116513" y="5868988"/>
          <p14:tracePt t="42480" x="5178425" y="5868988"/>
          <p14:tracePt t="42488" x="5265738" y="5868988"/>
          <p14:tracePt t="42496" x="5353050" y="5868988"/>
          <p14:tracePt t="42504" x="5441950" y="5868988"/>
          <p14:tracePt t="42519" x="5465763" y="5868988"/>
          <p14:tracePt t="42521" x="5554663" y="5868988"/>
          <p14:tracePt t="42528" x="5616575" y="5868988"/>
          <p14:tracePt t="42539" x="5678488" y="5868988"/>
          <p14:tracePt t="42545" x="5767388" y="5868988"/>
          <p14:tracePt t="42552" x="5854700" y="5868988"/>
          <p14:tracePt t="42560" x="5967413" y="5868988"/>
          <p14:tracePt t="42568" x="6067425" y="5868988"/>
          <p14:tracePt t="42582" x="6154738" y="5868988"/>
          <p14:tracePt t="42584" x="6203950" y="5868988"/>
          <p14:tracePt t="42592" x="6254750" y="5868988"/>
          <p14:tracePt t="42603" x="6291263" y="5856288"/>
          <p14:tracePt t="42608" x="6303963" y="5856288"/>
          <p14:tracePt t="42617" x="6303963" y="5843588"/>
          <p14:tracePt t="42624" x="6303963" y="5819775"/>
          <p14:tracePt t="42632" x="6303963" y="5807075"/>
          <p14:tracePt t="42643" x="6303963" y="5794375"/>
          <p14:tracePt t="42648" x="6303963" y="5781675"/>
          <p14:tracePt t="42656" x="6303963" y="5768975"/>
          <p14:tracePt t="42664" x="6303963" y="5756275"/>
          <p14:tracePt t="42672" x="6291263" y="5719763"/>
          <p14:tracePt t="42685" x="6267450" y="5707063"/>
          <p14:tracePt t="42688" x="6242050" y="5656263"/>
          <p14:tracePt t="42696" x="6180138" y="5594350"/>
          <p14:tracePt t="42704" x="6142038" y="5556250"/>
          <p14:tracePt t="42712" x="6067425" y="5507038"/>
          <p14:tracePt t="42721" x="6003925" y="5418138"/>
          <p14:tracePt t="42728" x="5978525" y="5407025"/>
          <p14:tracePt t="42737" x="5903913" y="5381625"/>
          <p14:tracePt t="42747" x="5829300" y="5318125"/>
          <p14:tracePt t="42753" x="5778500" y="5281613"/>
          <p14:tracePt t="42760" x="5716588" y="5256213"/>
          <p14:tracePt t="42768" x="5716588" y="5243513"/>
          <p14:tracePt t="42777" x="5703888" y="5230813"/>
          <p14:tracePt t="42789" x="5654675" y="5194300"/>
          <p14:tracePt t="42801" x="5629275" y="5168900"/>
          <p14:tracePt t="42809" x="5603875" y="5168900"/>
          <p14:tracePt t="42832" x="5591175" y="5168900"/>
          <p14:tracePt t="42840" x="5565775" y="5156200"/>
          <p14:tracePt t="42853" x="5516563" y="5143500"/>
          <p14:tracePt t="42856" x="5491163" y="5143500"/>
          <p14:tracePt t="42864" x="5454650" y="5130800"/>
          <p14:tracePt t="42873" x="5365750" y="5105400"/>
          <p14:tracePt t="42880" x="5278438" y="5105400"/>
          <p14:tracePt t="42894" x="5165725" y="5068888"/>
          <p14:tracePt t="42896" x="5078413" y="5056188"/>
          <p14:tracePt t="42916" x="4903788" y="5043488"/>
          <p14:tracePt t="42920" x="4816475" y="5030788"/>
          <p14:tracePt t="42928" x="4727575" y="5018088"/>
          <p14:tracePt t="42936" x="4678363" y="5018088"/>
          <p14:tracePt t="42945" x="4603750" y="5018088"/>
          <p14:tracePt t="42955" x="4491038" y="5018088"/>
          <p14:tracePt t="42961" x="4440238" y="4981575"/>
          <p14:tracePt t="42968" x="4365625" y="4981575"/>
          <p14:tracePt t="42976" x="4327525" y="4981575"/>
          <p14:tracePt t="42984" x="4278313" y="4981575"/>
          <p14:tracePt t="43000" x="4227513" y="4981575"/>
          <p14:tracePt t="43008" x="4214813" y="4981575"/>
          <p14:tracePt t="43017" x="4165600" y="4981575"/>
          <p14:tracePt t="43025" x="4078288" y="4981575"/>
          <p14:tracePt t="43033" x="3965575" y="4981575"/>
          <p14:tracePt t="43041" x="3865563" y="5005388"/>
          <p14:tracePt t="43048" x="3814763" y="5005388"/>
          <p14:tracePt t="43060" x="3727450" y="5005388"/>
          <p14:tracePt t="43064" x="3665538" y="5005388"/>
          <p14:tracePt t="43072" x="3602038" y="5005388"/>
          <p14:tracePt t="43081" x="3578225" y="5005388"/>
          <p14:tracePt t="43088" x="3540125" y="5018088"/>
          <p14:tracePt t="43102" x="3502025" y="5030788"/>
          <p14:tracePt t="43105" x="3478213" y="5043488"/>
          <p14:tracePt t="43112" x="3465513" y="5068888"/>
          <p14:tracePt t="43122" x="3452813" y="5081588"/>
          <p14:tracePt t="43128" x="3440113" y="5081588"/>
          <p14:tracePt t="43137" x="3402013" y="5092700"/>
          <p14:tracePt t="43145" x="3365500" y="5118100"/>
          <p14:tracePt t="43152" x="3327400" y="5143500"/>
          <p14:tracePt t="43164" x="3314700" y="5143500"/>
          <p14:tracePt t="43169" x="3276600" y="5194300"/>
          <p14:tracePt t="43177" x="3227388" y="5256213"/>
          <p14:tracePt t="43185" x="3189288" y="5294313"/>
          <p14:tracePt t="43193" x="3152775" y="5343525"/>
          <p14:tracePt t="43205" x="3152775" y="5381625"/>
          <p14:tracePt t="43208" x="3089275" y="5443538"/>
          <p14:tracePt t="43217" x="3089275" y="5456238"/>
          <p14:tracePt t="43225" x="3089275" y="5468938"/>
          <p14:tracePt t="43234" x="3089275" y="5494338"/>
          <p14:tracePt t="43240" x="3089275" y="5568950"/>
          <p14:tracePt t="43248" x="3089275" y="5630863"/>
          <p14:tracePt t="43256" x="3089275" y="5694363"/>
          <p14:tracePt t="43268" x="3089275" y="5756275"/>
          <p14:tracePt t="43272" x="3089275" y="5807075"/>
          <p14:tracePt t="43280" x="3089275" y="5856288"/>
          <p14:tracePt t="43290" x="3140075" y="5956300"/>
          <p14:tracePt t="43296" x="3152775" y="5981700"/>
          <p14:tracePt t="43310" x="3189288" y="6019800"/>
          <p14:tracePt t="43312" x="3240088" y="6081713"/>
          <p14:tracePt t="43320" x="3252788" y="6094413"/>
          <p14:tracePt t="43332" x="3302000" y="6145213"/>
          <p14:tracePt t="43336" x="3340100" y="6181725"/>
          <p14:tracePt t="43345" x="3389313" y="6194425"/>
          <p14:tracePt t="43360" x="3427413" y="6194425"/>
          <p14:tracePt t="43373" x="3452813" y="6207125"/>
          <p14:tracePt t="43377" x="3465513" y="6207125"/>
          <p14:tracePt t="43384" x="3489325" y="6207125"/>
          <p14:tracePt t="43394" x="3502025" y="6207125"/>
          <p14:tracePt t="43417" x="3527425" y="6207125"/>
          <p14:tracePt t="43425" x="3540125" y="6207125"/>
          <p14:tracePt t="43441" x="3552825" y="6207125"/>
          <p14:tracePt t="43448" x="3578225" y="6194425"/>
          <p14:tracePt t="43456" x="3614738" y="6169025"/>
          <p14:tracePt t="43464" x="3640138" y="6157913"/>
          <p14:tracePt t="43477" x="3689350" y="6145213"/>
          <p14:tracePt t="43481" x="3778250" y="6145213"/>
          <p14:tracePt t="43489" x="3865563" y="6145213"/>
          <p14:tracePt t="43497" x="3952875" y="6145213"/>
          <p14:tracePt t="43505" x="3978275" y="6145213"/>
          <p14:tracePt t="43517" x="4078288" y="6145213"/>
          <p14:tracePt t="43520" x="4227513" y="6145213"/>
          <p14:tracePt t="43528" x="4365625" y="6145213"/>
          <p14:tracePt t="43539" x="4540250" y="6145213"/>
          <p14:tracePt t="43544" x="4627563" y="6145213"/>
          <p14:tracePt t="43553" x="4778375" y="6145213"/>
          <p14:tracePt t="43559" x="4965700" y="6145213"/>
          <p14:tracePt t="43568" x="5141913" y="6145213"/>
          <p14:tracePt t="43581" x="5316538" y="6132513"/>
          <p14:tracePt t="43584" x="5503863" y="6107113"/>
          <p14:tracePt t="43592" x="5654675" y="6119813"/>
          <p14:tracePt t="43601" x="5842000" y="6119813"/>
          <p14:tracePt t="43608" x="6078538" y="6119813"/>
          <p14:tracePt t="43617" x="6342063" y="6119813"/>
          <p14:tracePt t="43624" x="6567488" y="6119813"/>
          <p14:tracePt t="43632" x="6754813" y="6119813"/>
          <p14:tracePt t="43642" x="6980238" y="6132513"/>
          <p14:tracePt t="43648" x="7042150" y="6145213"/>
          <p14:tracePt t="43657" x="7254875" y="6169025"/>
          <p14:tracePt t="43665" x="7367588" y="6169025"/>
          <p14:tracePt t="43672" x="7454900" y="6169025"/>
          <p14:tracePt t="43685" x="7518400" y="6169025"/>
          <p14:tracePt t="43689" x="7567613" y="6169025"/>
          <p14:tracePt t="43697" x="7580313" y="6169025"/>
          <p14:tracePt t="43728" x="7580313" y="6157913"/>
          <p14:tracePt t="43745" x="7580313" y="6145213"/>
          <p14:tracePt t="43752" x="7593013" y="6145213"/>
          <p14:tracePt t="43769" x="7593013" y="6132513"/>
          <p14:tracePt t="43777" x="7605713" y="6119813"/>
          <p14:tracePt t="43789" x="7618413" y="6094413"/>
          <p14:tracePt t="43792" x="7618413" y="6069013"/>
          <p14:tracePt t="43800" x="7642225" y="6069013"/>
          <p14:tracePt t="43809" x="7667625" y="6019800"/>
          <p14:tracePt t="43816" x="7680325" y="6007100"/>
          <p14:tracePt t="43825" x="7693025" y="5981700"/>
          <p14:tracePt t="43832" x="7718425" y="5956300"/>
          <p14:tracePt t="43840" x="7754938" y="5932488"/>
          <p14:tracePt t="43851" x="7780338" y="5932488"/>
          <p14:tracePt t="43857" x="7818438" y="5881688"/>
          <p14:tracePt t="43864" x="7867650" y="5832475"/>
          <p14:tracePt t="43873" x="7905750" y="5807075"/>
          <p14:tracePt t="43880" x="7954963" y="5781675"/>
          <p14:tracePt t="43895" x="7993063" y="5743575"/>
          <p14:tracePt t="43896" x="8043863" y="5694363"/>
          <p14:tracePt t="43905" x="8067675" y="5643563"/>
          <p14:tracePt t="43915" x="8105775" y="5619750"/>
          <p14:tracePt t="43922" x="8156575" y="5556250"/>
          <p14:tracePt t="43928" x="8180388" y="5556250"/>
          <p14:tracePt t="43937" x="8193088" y="5530850"/>
          <p14:tracePt t="43945" x="8231188" y="5494338"/>
          <p14:tracePt t="43958" x="8280400" y="5443538"/>
          <p14:tracePt t="43960" x="8318500" y="5418138"/>
          <p14:tracePt t="43968" x="8356600" y="5418138"/>
          <p14:tracePt t="43987" x="8380413" y="5394325"/>
          <p14:tracePt t="43998" x="8431213" y="5381625"/>
          <p14:tracePt t="44000" x="8443913" y="5381625"/>
          <p14:tracePt t="44008" x="8456613" y="5343525"/>
          <p14:tracePt t="44019" x="8493125" y="5318125"/>
          <p14:tracePt t="44024" x="8531225" y="5305425"/>
          <p14:tracePt t="44033" x="8569325" y="5268913"/>
          <p14:tracePt t="44040" x="8580438" y="5268913"/>
          <p14:tracePt t="44049" x="8605838" y="5230813"/>
          <p14:tracePt t="44060" x="8618538" y="5205413"/>
          <p14:tracePt t="44065" x="8631238" y="5194300"/>
          <p14:tracePt t="44073" x="8631238" y="5168900"/>
          <p14:tracePt t="44080" x="8631238" y="5143500"/>
          <p14:tracePt t="44088" x="8631238" y="5130800"/>
          <p14:tracePt t="44103" x="8618538" y="5105400"/>
          <p14:tracePt t="44105" x="8605838" y="5081588"/>
          <p14:tracePt t="44113" x="8580438" y="5043488"/>
          <p14:tracePt t="44123" x="8569325" y="5030788"/>
          <p14:tracePt t="44128" x="8543925" y="4981575"/>
          <p14:tracePt t="44137" x="8505825" y="4956175"/>
          <p14:tracePt t="44144" x="8469313" y="4943475"/>
          <p14:tracePt t="44152" x="8393113" y="4905375"/>
          <p14:tracePt t="44164" x="8367713" y="4892675"/>
          <p14:tracePt t="44168" x="8331200" y="4892675"/>
          <p14:tracePt t="44177" x="8318500" y="4892675"/>
          <p14:tracePt t="44185" x="8305800" y="4892675"/>
          <p14:tracePt t="44192" x="8267700" y="4892675"/>
          <p14:tracePt t="44206" x="8218488" y="4868863"/>
          <p14:tracePt t="44209" x="8205788" y="4868863"/>
          <p14:tracePt t="44216" x="8156575" y="4868863"/>
          <p14:tracePt t="44226" x="8118475" y="4868863"/>
          <p14:tracePt t="44232" x="8067675" y="4868863"/>
          <p14:tracePt t="44241" x="7993063" y="4868863"/>
          <p14:tracePt t="44249" x="7854950" y="4868863"/>
          <p14:tracePt t="44257" x="7793038" y="4868863"/>
          <p14:tracePt t="44268" x="7705725" y="4868863"/>
          <p14:tracePt t="44272" x="7618413" y="4868863"/>
          <p14:tracePt t="44280" x="7531100" y="4868863"/>
          <p14:tracePt t="44288" x="7442200" y="4868863"/>
          <p14:tracePt t="44296" x="7318375" y="4868863"/>
          <p14:tracePt t="44311" x="7254875" y="4868863"/>
          <p14:tracePt t="44313" x="7167563" y="4868863"/>
          <p14:tracePt t="44320" x="7118350" y="4868863"/>
          <p14:tracePt t="44330" x="7067550" y="4868863"/>
          <p14:tracePt t="44337" x="7042150" y="4868863"/>
          <p14:tracePt t="44344" x="7005638" y="4868863"/>
          <p14:tracePt t="44351" x="6992938" y="4868863"/>
          <p14:tracePt t="44360" x="6967538" y="4868863"/>
          <p14:tracePt t="44372" x="6954838" y="4868863"/>
          <p14:tracePt t="44376" x="6954838" y="4879975"/>
          <p14:tracePt t="44385" x="6929438" y="4905375"/>
          <p14:tracePt t="44400" x="6892925" y="4918075"/>
          <p14:tracePt t="44415" x="6816725" y="4981575"/>
          <p14:tracePt t="44417" x="6805613" y="5005388"/>
          <p14:tracePt t="44424" x="6716713" y="5056188"/>
          <p14:tracePt t="44437" x="6616700" y="5105400"/>
          <p14:tracePt t="44440" x="6529388" y="5156200"/>
          <p14:tracePt t="44448" x="6429375" y="5181600"/>
          <p14:tracePt t="44456" x="6342063" y="5256213"/>
          <p14:tracePt t="44464" x="6267450" y="5268913"/>
          <p14:tracePt t="44476" x="6229350" y="5294313"/>
          <p14:tracePt t="44481" x="6203950" y="5305425"/>
          <p14:tracePt t="44488" x="6191250" y="5305425"/>
          <p14:tracePt t="44497" x="6180138" y="5305425"/>
          <p14:tracePt t="44504" x="6180138" y="5318125"/>
          <p14:tracePt t="44512" x="6180138" y="5330825"/>
          <p14:tracePt t="44520" x="6167438" y="5343525"/>
          <p14:tracePt t="44528" x="6167438" y="5368925"/>
          <p14:tracePt t="44538" x="6154738" y="5368925"/>
          <p14:tracePt t="44544" x="6154738" y="5381625"/>
          <p14:tracePt t="44552" x="6154738" y="5394325"/>
          <p14:tracePt t="44561" x="6154738" y="5407025"/>
          <p14:tracePt t="44568" x="6154738" y="5430838"/>
          <p14:tracePt t="44584" x="6154738" y="5443538"/>
          <p14:tracePt t="44592" x="6154738" y="5468938"/>
          <p14:tracePt t="44608" x="6154738" y="5494338"/>
          <p14:tracePt t="44621" x="6154738" y="5507038"/>
          <p14:tracePt t="44632" x="6154738" y="5530850"/>
          <p14:tracePt t="44643" x="6154738" y="5543550"/>
          <p14:tracePt t="44657" x="6154738" y="5556250"/>
          <p14:tracePt t="44665" x="6154738" y="5581650"/>
          <p14:tracePt t="44687" x="6154738" y="5607050"/>
          <p14:tracePt t="44689" x="6154738" y="5630863"/>
          <p14:tracePt t="44697" x="6154738" y="5656263"/>
          <p14:tracePt t="44707" x="6180138" y="5681663"/>
          <p14:tracePt t="44712" x="6203950" y="5719763"/>
          <p14:tracePt t="44721" x="6229350" y="5756275"/>
          <p14:tracePt t="44728" x="6254750" y="5781675"/>
          <p14:tracePt t="44737" x="6280150" y="5807075"/>
          <p14:tracePt t="44748" x="6316663" y="5843588"/>
          <p14:tracePt t="44752" x="6354763" y="5868988"/>
          <p14:tracePt t="44760" x="6380163" y="5894388"/>
          <p14:tracePt t="44768" x="6416675" y="5932488"/>
          <p14:tracePt t="44777" x="6442075" y="5932488"/>
          <p14:tracePt t="44789" x="6480175" y="5945188"/>
          <p14:tracePt t="44792" x="6567488" y="5994400"/>
          <p14:tracePt t="44800" x="6616700" y="6045200"/>
          <p14:tracePt t="44809" x="6716713" y="6081713"/>
          <p14:tracePt t="44816" x="6816725" y="6145213"/>
          <p14:tracePt t="44826" x="6929438" y="6181725"/>
          <p14:tracePt t="44833" x="6980238" y="6207125"/>
          <p14:tracePt t="44841" x="7092950" y="6269038"/>
          <p14:tracePt t="44851" x="7180263" y="6269038"/>
          <p14:tracePt t="44858" x="7229475" y="6281738"/>
          <p14:tracePt t="44865" x="7318375" y="6294438"/>
          <p14:tracePt t="44872" x="7367588" y="6294438"/>
          <p14:tracePt t="44880" x="7418388" y="6294438"/>
          <p14:tracePt t="44894" x="7480300" y="6307138"/>
          <p14:tracePt t="44911" x="7593013" y="6319838"/>
          <p14:tracePt t="44913" x="7654925" y="6319838"/>
          <p14:tracePt t="44920" x="7693025" y="6319838"/>
          <p14:tracePt t="44929" x="7780338" y="6319838"/>
          <p14:tracePt t="44936" x="7867650" y="6319838"/>
          <p14:tracePt t="44944" x="7967663" y="6319838"/>
          <p14:tracePt t="44957" x="8093075" y="6319838"/>
          <p14:tracePt t="44960" x="8231188" y="6319838"/>
          <p14:tracePt t="44968" x="8380413" y="6319838"/>
          <p14:tracePt t="44978" x="8480425" y="6319838"/>
          <p14:tracePt t="44984" x="8593138" y="6319838"/>
          <p14:tracePt t="44998" x="8680450" y="6319838"/>
          <p14:tracePt t="45000" x="8743950" y="6319838"/>
          <p14:tracePt t="45009" x="8780463" y="6307138"/>
          <p14:tracePt t="45019" x="8793163" y="6257925"/>
          <p14:tracePt t="45025" x="8793163" y="6245225"/>
          <p14:tracePt t="45033" x="8793163" y="6232525"/>
          <p14:tracePt t="45040" x="8780463" y="6194425"/>
          <p14:tracePt t="45048" x="8731250" y="6119813"/>
          <p14:tracePt t="45060" x="8718550" y="6119813"/>
          <p14:tracePt t="45064" x="8656638" y="6056313"/>
          <p14:tracePt t="45073" x="8531225" y="5932488"/>
          <p14:tracePt t="45082" x="8431213" y="5832475"/>
          <p14:tracePt t="45088" x="8343900" y="5768975"/>
          <p14:tracePt t="45102" x="8243888" y="5681663"/>
          <p14:tracePt t="45104" x="8180388" y="5630863"/>
          <p14:tracePt t="45112" x="8105775" y="5581650"/>
          <p14:tracePt t="45122" x="8054975" y="5530850"/>
          <p14:tracePt t="45128" x="7993063" y="5507038"/>
          <p14:tracePt t="45137" x="7918450" y="5443538"/>
          <p14:tracePt t="45152" x="7893050" y="5443538"/>
          <p14:tracePt t="45163" x="7880350" y="5430838"/>
          <p14:tracePt t="45168" x="7867650" y="5418138"/>
          <p14:tracePt t="45176" x="7854950" y="5418138"/>
          <p14:tracePt t="45185" x="7831138" y="5418138"/>
          <p14:tracePt t="45192" x="7818438" y="5418138"/>
          <p14:tracePt t="45208" x="7780338" y="5418138"/>
          <p14:tracePt t="45217" x="7718425" y="5407025"/>
          <p14:tracePt t="45227" x="7631113" y="5407025"/>
          <p14:tracePt t="45232" x="7454900" y="5394325"/>
          <p14:tracePt t="45240" x="7329488" y="5394325"/>
          <p14:tracePt t="45249" x="7118350" y="5368925"/>
          <p14:tracePt t="45256" x="6854825" y="5368925"/>
          <p14:tracePt t="45270" x="6629400" y="5368925"/>
          <p14:tracePt t="45272" x="6367463" y="5368925"/>
          <p14:tracePt t="45282" x="6067425" y="5281613"/>
          <p14:tracePt t="45288" x="5867400" y="5268913"/>
          <p14:tracePt t="45297" x="5716588" y="5243513"/>
          <p14:tracePt t="45311" x="5554663" y="5243513"/>
          <p14:tracePt t="45313" x="5403850" y="5230813"/>
          <p14:tracePt t="45320" x="5229225" y="5230813"/>
          <p14:tracePt t="45331" x="5103813" y="5230813"/>
          <p14:tracePt t="45337" x="5016500" y="5230813"/>
          <p14:tracePt t="45346" x="4978400" y="5230813"/>
          <p14:tracePt t="45353" x="4865688" y="5218113"/>
          <p14:tracePt t="45361" x="4778375" y="5218113"/>
          <p14:tracePt t="45373" x="4691063" y="5218113"/>
          <p14:tracePt t="45376" x="4616450" y="5218113"/>
          <p14:tracePt t="45384" x="4552950" y="5218113"/>
          <p14:tracePt t="45395" x="4491038" y="5218113"/>
          <p14:tracePt t="45400" x="4403725" y="5181600"/>
          <p14:tracePt t="45415" x="4327525" y="5181600"/>
          <p14:tracePt t="45417" x="4278313" y="5156200"/>
          <p14:tracePt t="45424" x="4165600" y="5168900"/>
          <p14:tracePt t="45436" x="4103688" y="5168900"/>
          <p14:tracePt t="45441" x="4052888" y="5168900"/>
          <p14:tracePt t="45448" x="3978275" y="5143500"/>
          <p14:tracePt t="45456" x="3940175" y="5143500"/>
          <p14:tracePt t="45464" x="3865563" y="5143500"/>
          <p14:tracePt t="45476" x="3802063" y="5143500"/>
          <p14:tracePt t="45480" x="3740150" y="5143500"/>
          <p14:tracePt t="45490" x="3702050" y="5143500"/>
          <p14:tracePt t="45497" x="3640138" y="5130800"/>
          <p14:tracePt t="45506" x="3552825" y="5130800"/>
          <p14:tracePt t="45517" x="3527425" y="5130800"/>
          <p14:tracePt t="45528" x="3478213" y="5130800"/>
          <p14:tracePt t="45538" x="3440113" y="5105400"/>
          <p14:tracePt t="45544" x="3427413" y="5105400"/>
          <p14:tracePt t="45552" x="3376613" y="5081588"/>
          <p14:tracePt t="45560" x="3314700" y="5056188"/>
          <p14:tracePt t="45568" x="3276600" y="5030788"/>
          <p14:tracePt t="45581" x="3214688" y="4992688"/>
          <p14:tracePt t="45584" x="3101975" y="4956175"/>
          <p14:tracePt t="45592" x="2989263" y="4905375"/>
          <p14:tracePt t="45603" x="2876550" y="4856163"/>
          <p14:tracePt t="45608" x="2801938" y="4805363"/>
          <p14:tracePt t="45617" x="2727325" y="4779963"/>
          <p14:tracePt t="45624" x="2614613" y="4743450"/>
          <p14:tracePt t="45632" x="2563813" y="4718050"/>
          <p14:tracePt t="45643" x="2463800" y="4656138"/>
          <p14:tracePt t="45649" x="2389188" y="4592638"/>
          <p14:tracePt t="45656" x="2314575" y="4530725"/>
          <p14:tracePt t="45664" x="2251075" y="4492625"/>
          <p14:tracePt t="45672" x="2214563" y="4454525"/>
          <p14:tracePt t="45685" x="2214563" y="4443413"/>
          <p14:tracePt t="45688" x="2189163" y="4430713"/>
          <p14:tracePt t="45697" x="2151063" y="4405313"/>
          <p14:tracePt t="45706" x="2101850" y="4367213"/>
          <p14:tracePt t="45712" x="2038350" y="4330700"/>
          <p14:tracePt t="45721" x="1963738" y="4230688"/>
          <p14:tracePt t="45728" x="1889125" y="4167188"/>
          <p14:tracePt t="45737" x="1825625" y="4105275"/>
          <p14:tracePt t="45747" x="1751013" y="4029075"/>
          <p14:tracePt t="45753" x="1714500" y="3992563"/>
          <p14:tracePt t="45760" x="1651000" y="3954463"/>
          <p14:tracePt t="45768" x="1601788" y="3916363"/>
          <p14:tracePt t="45776" x="1576388" y="3892550"/>
          <p14:tracePt t="45789" x="1550988" y="3867150"/>
          <p14:tracePt t="45792" x="1538288" y="3854450"/>
          <p14:tracePt t="45800" x="1512888" y="3829050"/>
          <p14:tracePt t="45809" x="1512888" y="3816350"/>
          <p14:tracePt t="45816" x="1489075" y="3803650"/>
          <p14:tracePt t="45826" x="1476375" y="3792538"/>
          <p14:tracePt t="45832" x="1476375" y="3779838"/>
          <p14:tracePt t="45841" x="1463675" y="3767138"/>
          <p14:tracePt t="45851" x="1450975" y="3754438"/>
          <p14:tracePt t="45857" x="1438275" y="3741738"/>
          <p14:tracePt t="45880" x="1438275" y="3729038"/>
          <p14:tracePt t="45894" x="1425575" y="3716338"/>
          <p14:tracePt t="45912" x="1363663" y="3679825"/>
          <p14:tracePt t="45921" x="1338263" y="3667125"/>
          <p14:tracePt t="45928" x="1325563" y="3667125"/>
          <p14:tracePt t="45936" x="1325563" y="3654425"/>
          <p14:tracePt t="45944" x="1289050" y="3641725"/>
          <p14:tracePt t="45956" x="1276350" y="3641725"/>
          <p14:tracePt t="45984" x="1263650" y="3641725"/>
          <p14:tracePt t="45998" x="1250950" y="3641725"/>
          <p14:tracePt t="46008" x="1238250" y="3641725"/>
          <p14:tracePt t="46019" x="1225550" y="3641725"/>
          <p14:tracePt t="46025" x="1212850" y="3641725"/>
          <p14:tracePt t="46041" x="1200150" y="3641725"/>
          <p14:tracePt t="46060" x="1189038" y="3641725"/>
          <p14:tracePt t="46064" x="1176338" y="3641725"/>
          <p14:tracePt t="46082" x="1163638" y="3641725"/>
          <p14:tracePt t="46088" x="1150938" y="3641725"/>
          <p14:tracePt t="46102" x="1138238" y="3641725"/>
          <p14:tracePt t="46104" x="1125538" y="3641725"/>
          <p14:tracePt t="46112" x="1112838" y="3641725"/>
          <p14:tracePt t="46128" x="1100138" y="3641725"/>
          <p14:tracePt t="46137" x="1089025" y="3641725"/>
          <p14:tracePt t="46164" x="1076325" y="3654425"/>
          <p14:tracePt t="46168" x="1076325" y="3667125"/>
          <p14:tracePt t="46192" x="1063625" y="3679825"/>
          <p14:tracePt t="46208" x="1050925" y="3703638"/>
          <p14:tracePt t="46217" x="1038225" y="3703638"/>
          <p14:tracePt t="46228" x="1038225" y="3716338"/>
          <p14:tracePt t="46233" x="1025525" y="3741738"/>
          <p14:tracePt t="46241" x="1000125" y="3741738"/>
          <p14:tracePt t="46248" x="1000125" y="3767138"/>
          <p14:tracePt t="46257" x="1000125" y="3779838"/>
          <p14:tracePt t="46272" x="1000125" y="3792538"/>
          <p14:tracePt t="46280" x="1000125" y="3803650"/>
          <p14:tracePt t="46312" x="1000125" y="3816350"/>
          <p14:tracePt t="46328" x="1000125" y="3829050"/>
          <p14:tracePt t="46336" x="1000125" y="3841750"/>
          <p14:tracePt t="46345" x="1012825" y="3892550"/>
          <p14:tracePt t="46353" x="1038225" y="3905250"/>
          <p14:tracePt t="46361" x="1038225" y="3929063"/>
          <p14:tracePt t="46373" x="1050925" y="3929063"/>
          <p14:tracePt t="46377" x="1063625" y="3967163"/>
          <p14:tracePt t="46384" x="1076325" y="4005263"/>
          <p14:tracePt t="46394" x="1089025" y="4017963"/>
          <p14:tracePt t="46400" x="1100138" y="4029075"/>
          <p14:tracePt t="46409" x="1100138" y="4041775"/>
          <p14:tracePt t="46419" x="1112838" y="4067175"/>
          <p14:tracePt t="46424" x="1138238" y="4092575"/>
          <p14:tracePt t="46434" x="1138238" y="4105275"/>
          <p14:tracePt t="46442" x="1150938" y="4129088"/>
          <p14:tracePt t="46448" x="1163638" y="4141788"/>
          <p14:tracePt t="46456" x="1189038" y="4167188"/>
          <p14:tracePt t="46465" x="1189038" y="4179888"/>
          <p14:tracePt t="46477" x="1200150" y="4179888"/>
          <p14:tracePt t="46480" x="1200150" y="4192588"/>
          <p14:tracePt t="46497" x="1212850" y="4192588"/>
          <p14:tracePt t="46504" x="1225550" y="4205288"/>
          <p14:tracePt t="46519" x="1238250" y="4217988"/>
          <p14:tracePt t="46540" x="1250950" y="4217988"/>
          <p14:tracePt t="46544" x="1263650" y="4217988"/>
          <p14:tracePt t="46553" x="1263650" y="4230688"/>
          <p14:tracePt t="46561" x="1289050" y="4230688"/>
          <p14:tracePt t="46568" x="1300163" y="4230688"/>
          <p14:tracePt t="46585" x="1312863" y="4230688"/>
          <p14:tracePt t="46640" x="1325563" y="4230688"/>
          <p14:tracePt t="46648" x="1338263" y="4217988"/>
          <p14:tracePt t="46657" x="1338263" y="4205288"/>
          <p14:tracePt t="46688" x="1338263" y="4192588"/>
          <p14:tracePt t="46696" x="1338263" y="4179888"/>
          <p14:tracePt t="46707" x="1350963" y="4141788"/>
          <p14:tracePt t="46712" x="1376363" y="4105275"/>
          <p14:tracePt t="46721" x="1376363" y="4054475"/>
          <p14:tracePt t="46728" x="1389063" y="4005263"/>
          <p14:tracePt t="46737" x="1401763" y="3992563"/>
          <p14:tracePt t="46752" x="1401763" y="3979863"/>
          <p14:tracePt t="46761" x="1401763" y="3954463"/>
          <p14:tracePt t="46777" x="1401763" y="3941763"/>
          <p14:tracePt t="46790" x="1401763" y="3929063"/>
          <p14:tracePt t="46792" x="1401763" y="3916363"/>
          <p14:tracePt t="46800" x="1401763" y="3905250"/>
          <p14:tracePt t="46809" x="1401763" y="3892550"/>
          <p14:tracePt t="46816" x="1401763" y="3879850"/>
          <p14:tracePt t="46825" x="1401763" y="3829050"/>
          <p14:tracePt t="46834" x="1363663" y="3792538"/>
          <p14:tracePt t="46841" x="1338263" y="3716338"/>
          <p14:tracePt t="46851" x="1325563" y="3667125"/>
          <p14:tracePt t="46857" x="1312863" y="3654425"/>
          <p14:tracePt t="46864" x="1300163" y="3616325"/>
          <p14:tracePt t="46874" x="1276350" y="3567113"/>
          <p14:tracePt t="46880" x="1250950" y="3554413"/>
          <p14:tracePt t="46894" x="1225550" y="3516313"/>
          <p14:tracePt t="46898" x="1200150" y="3479800"/>
          <p14:tracePt t="46906" x="1189038" y="3454400"/>
          <p14:tracePt t="46915" x="1176338" y="3429000"/>
          <p14:tracePt t="46921" x="1150938" y="3429000"/>
          <p14:tracePt t="46928" x="1138238" y="3403600"/>
          <p14:tracePt t="46936" x="1125538" y="3403600"/>
          <p14:tracePt t="46944" x="1125538" y="3390900"/>
          <p14:tracePt t="46957" x="1112838" y="3378200"/>
          <p14:tracePt t="46960" x="1100138" y="3378200"/>
          <p14:tracePt t="46978" x="1089025" y="3378200"/>
          <p14:tracePt t="47001" x="1076325" y="3378200"/>
          <p14:tracePt t="47019" x="1063625" y="3378200"/>
          <p14:tracePt t="47033" x="1050925" y="3378200"/>
          <p14:tracePt t="47040" x="1038225" y="3378200"/>
          <p14:tracePt t="47049" x="1025525" y="3390900"/>
          <p14:tracePt t="47060" x="1025525" y="3403600"/>
          <p14:tracePt t="47064" x="1025525" y="3416300"/>
          <p14:tracePt t="47081" x="1025525" y="3429000"/>
          <p14:tracePt t="47088" x="1012825" y="3429000"/>
          <p14:tracePt t="47103" x="1012825" y="3441700"/>
          <p14:tracePt t="47113" x="1012825" y="3454400"/>
          <p14:tracePt t="47123" x="1012825" y="3467100"/>
          <p14:tracePt t="47128" x="1012825" y="3479800"/>
          <p14:tracePt t="47145" x="1012825" y="3490913"/>
          <p14:tracePt t="47152" x="1000125" y="3503613"/>
          <p14:tracePt t="47164" x="987425" y="3503613"/>
          <p14:tracePt t="47177" x="987425" y="3516313"/>
          <p14:tracePt t="47184" x="987425" y="3529013"/>
          <p14:tracePt t="47192" x="987425" y="3541713"/>
          <p14:tracePt t="47208" x="976313" y="3590925"/>
          <p14:tracePt t="47217" x="976313" y="3641725"/>
          <p14:tracePt t="47226" x="976313" y="3667125"/>
          <p14:tracePt t="47232" x="976313" y="3679825"/>
          <p14:tracePt t="47241" x="976313" y="3716338"/>
          <p14:tracePt t="47256" x="976313" y="3729038"/>
          <p14:tracePt t="47269" x="976313" y="3741738"/>
          <p14:tracePt t="47282" x="976313" y="3767138"/>
          <p14:tracePt t="47289" x="976313" y="3779838"/>
          <p14:tracePt t="47310" x="976313" y="3792538"/>
          <p14:tracePt t="47312" x="976313" y="3803650"/>
          <p14:tracePt t="47320" x="976313" y="3816350"/>
          <p14:tracePt t="47345" x="976313" y="3829050"/>
          <p14:tracePt t="47369" x="976313" y="3841750"/>
          <p14:tracePt t="47384" x="976313" y="3854450"/>
          <p14:tracePt t="47416" x="976313" y="3867150"/>
          <p14:tracePt t="47424" x="976313" y="3879850"/>
          <p14:tracePt t="47438" x="987425" y="3879850"/>
          <p14:tracePt t="47448" x="987425" y="3892550"/>
          <p14:tracePt t="47464" x="1000125" y="3905250"/>
          <p14:tracePt t="47477" x="1000125" y="3916363"/>
          <p14:tracePt t="47497" x="1000125" y="3929063"/>
          <p14:tracePt t="47505" x="1000125" y="3941763"/>
          <p14:tracePt t="47519" x="1012825" y="3954463"/>
          <p14:tracePt t="47521" x="1050925" y="3954463"/>
          <p14:tracePt t="47540" x="1063625" y="3967163"/>
          <p14:tracePt t="47544" x="1063625" y="3979863"/>
          <p14:tracePt t="47553" x="1076325" y="3979863"/>
          <p14:tracePt t="47560" x="1089025" y="3992563"/>
          <p14:tracePt t="47581" x="1089025" y="4005263"/>
          <p14:tracePt t="47585" x="1100138" y="4005263"/>
          <p14:tracePt t="47592" x="1112838" y="4017963"/>
          <p14:tracePt t="47603" x="1112838" y="4029075"/>
          <p14:tracePt t="47622" x="1112838" y="4041775"/>
          <p14:tracePt t="47624" x="1125538" y="4041775"/>
          <p14:tracePt t="47645" x="1138238" y="4054475"/>
          <p14:tracePt t="47648" x="1150938" y="4054475"/>
          <p14:tracePt t="47663" x="1163638" y="4067175"/>
          <p14:tracePt t="47672" x="1176338" y="4079875"/>
          <p14:tracePt t="47687" x="1189038" y="4079875"/>
          <p14:tracePt t="47696" x="1200150" y="4079875"/>
          <p14:tracePt t="47707" x="1212850" y="4092575"/>
          <p14:tracePt t="47712" x="1225550" y="4092575"/>
          <p14:tracePt t="47752" x="1238250" y="4092575"/>
          <p14:tracePt t="47777" x="1250950" y="4092575"/>
          <p14:tracePt t="47792" x="1263650" y="4092575"/>
          <p14:tracePt t="47816" x="1263650" y="4079875"/>
          <p14:tracePt t="47832" x="1276350" y="4079875"/>
          <p14:tracePt t="47865" x="1289050" y="4079875"/>
          <p14:tracePt t="47872" x="1289050" y="4067175"/>
          <p14:tracePt t="48151" x="1289050" y="4117975"/>
          <p14:tracePt t="48159" x="1289050" y="4167188"/>
          <p14:tracePt t="48167" x="1289050" y="4217988"/>
          <p14:tracePt t="48175" x="1289050" y="4230688"/>
          <p14:tracePt t="48183" x="1289050" y="4241800"/>
          <p14:tracePt t="48191" x="1312863" y="4267200"/>
          <p14:tracePt t="48203" x="1325563" y="4279900"/>
          <p14:tracePt t="48207" x="1325563" y="4305300"/>
          <p14:tracePt t="48215" x="1338263" y="4318000"/>
          <p14:tracePt t="48224" x="1350963" y="4341813"/>
          <p14:tracePt t="48231" x="1363663" y="4367213"/>
          <p14:tracePt t="48240" x="1376363" y="4367213"/>
          <p14:tracePt t="48248" x="1401763" y="4405313"/>
          <p14:tracePt t="48255" x="1412875" y="4405313"/>
          <p14:tracePt t="48265" x="1438275" y="4430713"/>
          <p14:tracePt t="48271" x="1476375" y="4454525"/>
          <p14:tracePt t="48279" x="1501775" y="4479925"/>
          <p14:tracePt t="48287" x="1538288" y="4505325"/>
          <p14:tracePt t="48295" x="1589088" y="4530725"/>
          <p14:tracePt t="48304" x="1638300" y="4567238"/>
          <p14:tracePt t="48311" x="1663700" y="4579938"/>
          <p14:tracePt t="48319" x="1689100" y="4592638"/>
          <p14:tracePt t="48328" x="1714500" y="4605338"/>
          <p14:tracePt t="48336" x="1801813" y="4667250"/>
          <p14:tracePt t="48343" x="1801813" y="4679950"/>
          <p14:tracePt t="48352" x="1825625" y="4705350"/>
          <p14:tracePt t="48359" x="1838325" y="4718050"/>
          <p14:tracePt t="48370" x="1863725" y="4730750"/>
          <p14:tracePt t="48375" x="1925638" y="4779963"/>
          <p14:tracePt t="48384" x="1963738" y="4805363"/>
          <p14:tracePt t="48392" x="2001838" y="4843463"/>
          <p14:tracePt t="48399" x="2014538" y="4843463"/>
          <p14:tracePt t="48411" x="2051050" y="4868863"/>
          <p14:tracePt t="48415" x="2089150" y="4879975"/>
          <p14:tracePt t="48424" x="2176463" y="4943475"/>
          <p14:tracePt t="48432" x="2227263" y="4956175"/>
          <p14:tracePt t="48440" x="2401888" y="5005388"/>
          <p14:tracePt t="48448" x="2551113" y="5056188"/>
          <p14:tracePt t="48456" x="2714625" y="5143500"/>
          <p14:tracePt t="48465" x="2852738" y="5181600"/>
          <p14:tracePt t="48476" x="2976563" y="5194300"/>
          <p14:tracePt t="48483" x="3127375" y="5230813"/>
          <p14:tracePt t="48488" x="3189288" y="5256213"/>
          <p14:tracePt t="48496" x="3340100" y="5294313"/>
          <p14:tracePt t="48504" x="3514725" y="5330825"/>
          <p14:tracePt t="48520" x="3827463" y="5343525"/>
          <p14:tracePt t="48529" x="4027488" y="5381625"/>
          <p14:tracePt t="48539" x="4214813" y="5381625"/>
          <p14:tracePt t="48545" x="4403725" y="5381625"/>
          <p14:tracePt t="48552" x="4540250" y="5381625"/>
          <p14:tracePt t="48560" x="4703763" y="5381625"/>
          <p14:tracePt t="48568" x="4816475" y="5381625"/>
          <p14:tracePt t="48582" x="4929188" y="5356225"/>
          <p14:tracePt t="48584" x="4965700" y="5330825"/>
          <p14:tracePt t="48592" x="4965700" y="5268913"/>
          <p14:tracePt t="48604" x="4965700" y="5205413"/>
          <p14:tracePt t="48608" x="4891088" y="5105400"/>
          <p14:tracePt t="48617" x="4703763" y="4930775"/>
          <p14:tracePt t="48625" x="4527550" y="4805363"/>
          <p14:tracePt t="48632" x="4416425" y="4743450"/>
          <p14:tracePt t="48643" x="4152900" y="4618038"/>
          <p14:tracePt t="48648" x="3990975" y="4518025"/>
          <p14:tracePt t="48657" x="3790950" y="4405313"/>
          <p14:tracePt t="48665" x="3565525" y="4267200"/>
          <p14:tracePt t="48672" x="3376613" y="4192588"/>
          <p14:tracePt t="48685" x="3201988" y="4117975"/>
          <p14:tracePt t="48688" x="3040063" y="4054475"/>
          <p14:tracePt t="48696" x="2901950" y="4005263"/>
          <p14:tracePt t="48707" x="2776538" y="3954463"/>
          <p14:tracePt t="48712" x="2676525" y="3892550"/>
          <p14:tracePt t="48721" x="2601913" y="3879850"/>
          <p14:tracePt t="48728" x="2551113" y="3854450"/>
          <p14:tracePt t="48736" x="2514600" y="3841750"/>
          <p14:tracePt t="48748" x="2514600" y="3829050"/>
          <p14:tracePt t="48753" x="2501900" y="3829050"/>
          <p14:tracePt t="48760" x="2476500" y="3829050"/>
          <p14:tracePt t="48776" x="2463800" y="3829050"/>
          <p14:tracePt t="48792" x="2451100" y="3829050"/>
          <p14:tracePt t="48816" x="2439988" y="3829050"/>
          <p14:tracePt t="48840" x="2439988" y="3816350"/>
          <p14:tracePt t="48985" x="2439988" y="3803650"/>
          <p14:tracePt t="48993" x="2427288" y="3792538"/>
          <p14:tracePt t="49008" x="2427288" y="3767138"/>
          <p14:tracePt t="49020" x="2427288" y="3754438"/>
          <p14:tracePt t="49025" x="2414588" y="3729038"/>
          <p14:tracePt t="49032" x="2401888" y="3729038"/>
          <p14:tracePt t="49041" x="2389188" y="3703638"/>
          <p14:tracePt t="49048" x="2389188" y="3692525"/>
          <p14:tracePt t="49064" x="2376488" y="3692525"/>
          <p14:tracePt t="49072" x="2376488" y="3679825"/>
          <p14:tracePt t="49083" x="2376488" y="3667125"/>
          <p14:tracePt t="49088" x="2363788" y="3667125"/>
          <p14:tracePt t="49102" x="2351088" y="3667125"/>
          <p14:tracePt t="49104" x="2351088" y="3654425"/>
          <p14:tracePt t="49124" x="2351088" y="3641725"/>
          <p14:tracePt t="49193" x="2338388" y="3641725"/>
          <p14:tracePt t="49202" x="2327275" y="3641725"/>
          <p14:tracePt t="49216" x="2314575" y="3641725"/>
          <p14:tracePt t="49226" x="2301875" y="3641725"/>
          <p14:tracePt t="49232" x="2289175" y="3641725"/>
          <p14:tracePt t="49249" x="2263775" y="3641725"/>
          <p14:tracePt t="49257" x="2251075" y="3641725"/>
          <p14:tracePt t="49268" x="2238375" y="3641725"/>
          <p14:tracePt t="49272" x="2214563" y="3641725"/>
          <p14:tracePt t="49280" x="2201863" y="3641725"/>
          <p14:tracePt t="49290" x="2189163" y="3641725"/>
          <p14:tracePt t="49297" x="2176463" y="3641725"/>
          <p14:tracePt t="49311" x="2163763" y="3641725"/>
          <p14:tracePt t="49322" x="2138363" y="3641725"/>
          <p14:tracePt t="49331" x="2127250" y="3641725"/>
          <p14:tracePt t="49345" x="2114550" y="3641725"/>
          <p14:tracePt t="49353" x="2101850" y="3641725"/>
          <p14:tracePt t="49360" x="2089150" y="3641725"/>
          <p14:tracePt t="49376" x="2076450" y="3641725"/>
          <p14:tracePt t="49395" x="2063750" y="3641725"/>
          <p14:tracePt t="49400" x="2051050" y="3641725"/>
          <p14:tracePt t="49409" x="2038350" y="3654425"/>
          <p14:tracePt t="49419" x="2014538" y="3654425"/>
          <p14:tracePt t="49425" x="2001838" y="3667125"/>
          <p14:tracePt t="49440" x="1989138" y="3667125"/>
          <p14:tracePt t="49448" x="1976438" y="3679825"/>
          <p14:tracePt t="49457" x="1976438" y="3692525"/>
          <p14:tracePt t="49479" x="1963738" y="3703638"/>
          <p14:tracePt t="49480" x="1963738" y="3716338"/>
          <p14:tracePt t="49489" x="1951038" y="3729038"/>
          <p14:tracePt t="49496" x="1938338" y="3729038"/>
          <p14:tracePt t="49505" x="1938338" y="3741738"/>
          <p14:tracePt t="49512" x="1925638" y="3754438"/>
          <p14:tracePt t="49528" x="1925638" y="3767138"/>
          <p14:tracePt t="49539" x="1914525" y="3767138"/>
          <p14:tracePt t="49544" x="1914525" y="3779838"/>
          <p14:tracePt t="49553" x="1901825" y="3792538"/>
          <p14:tracePt t="49561" x="1901825" y="3803650"/>
          <p14:tracePt t="49568" x="1901825" y="3854450"/>
          <p14:tracePt t="49581" x="1901825" y="3879850"/>
          <p14:tracePt t="49592" x="1901825" y="3905250"/>
          <p14:tracePt t="49604" x="1901825" y="3916363"/>
          <p14:tracePt t="49608" x="1901825" y="3929063"/>
          <p14:tracePt t="49617" x="1901825" y="3954463"/>
          <p14:tracePt t="49626" x="1914525" y="3979863"/>
          <p14:tracePt t="49632" x="1938338" y="4029075"/>
          <p14:tracePt t="49643" x="1963738" y="4054475"/>
          <p14:tracePt t="49649" x="1989138" y="4092575"/>
          <p14:tracePt t="49666" x="1989138" y="4105275"/>
          <p14:tracePt t="49672" x="2001838" y="4129088"/>
          <p14:tracePt t="49685" x="2001838" y="4141788"/>
          <p14:tracePt t="49688" x="2014538" y="4154488"/>
          <p14:tracePt t="49697" x="2038350" y="4192588"/>
          <p14:tracePt t="49707" x="2051050" y="4192588"/>
          <p14:tracePt t="49712" x="2076450" y="4217988"/>
          <p14:tracePt t="49721" x="2101850" y="4241800"/>
          <p14:tracePt t="49728" x="2127250" y="4267200"/>
          <p14:tracePt t="49736" x="2151063" y="4305300"/>
          <p14:tracePt t="49748" x="2163763" y="4318000"/>
          <p14:tracePt t="49752" x="2201863" y="4330700"/>
          <p14:tracePt t="49760" x="2214563" y="4341813"/>
          <p14:tracePt t="49768" x="2263775" y="4405313"/>
          <p14:tracePt t="49776" x="2301875" y="4430713"/>
          <p14:tracePt t="49791" x="2327275" y="4430713"/>
          <p14:tracePt t="49793" x="2338388" y="4443413"/>
          <p14:tracePt t="49800" x="2351088" y="4467225"/>
          <p14:tracePt t="49811" x="2389188" y="4492625"/>
          <p14:tracePt t="49816" x="2427288" y="4518025"/>
          <p14:tracePt t="49826" x="2451100" y="4530725"/>
          <p14:tracePt t="49832" x="2489200" y="4530725"/>
          <p14:tracePt t="49841" x="2563813" y="4530725"/>
          <p14:tracePt t="49852" x="2640013" y="4543425"/>
          <p14:tracePt t="49857" x="2727325" y="4567238"/>
          <p14:tracePt t="49864" x="2776538" y="4579938"/>
          <p14:tracePt t="49874" x="2840038" y="4592638"/>
          <p14:tracePt t="49880" x="2976563" y="4605338"/>
          <p14:tracePt t="49895" x="3114675" y="4667250"/>
          <p14:tracePt t="49897" x="3265488" y="4756150"/>
          <p14:tracePt t="49907" x="3427413" y="4843463"/>
          <p14:tracePt t="49919" x="3652838" y="4930775"/>
          <p14:tracePt t="49920" x="3727450" y="4981575"/>
          <p14:tracePt t="49927" x="3990975" y="5092700"/>
          <p14:tracePt t="49935" x="4152900" y="5181600"/>
          <p14:tracePt t="49944" x="4327525" y="5294313"/>
          <p14:tracePt t="49953" x="4503738" y="5407025"/>
          <p14:tracePt t="49960" x="4678363" y="5494338"/>
          <p14:tracePt t="49969" x="4865688" y="5619750"/>
          <p14:tracePt t="49976" x="5103813" y="5756275"/>
          <p14:tracePt t="49986" x="5241925" y="5856288"/>
          <p14:tracePt t="49998" x="5416550" y="5945188"/>
          <p14:tracePt t="50001" x="5591175" y="6019800"/>
          <p14:tracePt t="50008" x="5729288" y="6069013"/>
          <p14:tracePt t="50020" x="5929313" y="6157913"/>
          <p14:tracePt t="50024" x="6242050" y="6269038"/>
          <p14:tracePt t="50033" x="6580188" y="6332538"/>
          <p14:tracePt t="50042" x="6892925" y="6445250"/>
          <p14:tracePt t="50048" x="7305675" y="6594475"/>
          <p14:tracePt t="50059" x="7429500" y="6607175"/>
          <p14:tracePt t="50064" x="7805738" y="6719888"/>
          <p14:tracePt t="50072" x="8156575" y="6819900"/>
          <p14:tracePt t="50241" x="9043988" y="6807200"/>
          <p14:tracePt t="50251" x="9031288" y="6757988"/>
          <p14:tracePt t="50256" x="9018588" y="6732588"/>
          <p14:tracePt t="50269" x="8982075" y="6645275"/>
          <p14:tracePt t="50273" x="8969375" y="6632575"/>
          <p14:tracePt t="50282" x="8969375" y="6583363"/>
          <p14:tracePt t="50291" x="8956675" y="6532563"/>
          <p14:tracePt t="50297" x="8956675" y="6507163"/>
          <p14:tracePt t="50310" x="8918575" y="6457950"/>
          <p14:tracePt t="50313" x="8893175" y="6419850"/>
          <p14:tracePt t="50320" x="8856663" y="6370638"/>
          <p14:tracePt t="50332" x="8756650" y="6307138"/>
          <p14:tracePt t="50337" x="8656638" y="6219825"/>
          <p14:tracePt t="50347" x="8605838" y="6181725"/>
          <p14:tracePt t="50354" x="8469313" y="6056313"/>
          <p14:tracePt t="50362" x="8367713" y="5956300"/>
          <p14:tracePt t="50371" x="8267700" y="5881688"/>
          <p14:tracePt t="50377" x="8180388" y="5781675"/>
          <p14:tracePt t="50384" x="8167688" y="5781675"/>
          <p14:tracePt t="50395" x="8156575" y="5756275"/>
          <p14:tracePt t="50401" x="8143875" y="5743575"/>
          <p14:tracePt t="50409" x="8131175" y="5743575"/>
          <p14:tracePt t="50489" x="8118475" y="5743575"/>
          <p14:tracePt t="50504" x="8105775" y="5743575"/>
          <p14:tracePt t="50520" x="8093075" y="5743575"/>
          <p14:tracePt t="50528" x="8080375" y="5743575"/>
          <p14:tracePt t="50539" x="8067675" y="5743575"/>
          <p14:tracePt t="50553" x="8054975" y="5743575"/>
          <p14:tracePt t="50561" x="8031163" y="5743575"/>
          <p14:tracePt t="50581" x="8018463" y="5743575"/>
          <p14:tracePt t="50584" x="8005763" y="5756275"/>
          <p14:tracePt t="50593" x="7993063" y="5768975"/>
          <p14:tracePt t="50608" x="7980363" y="5781675"/>
          <p14:tracePt t="50617" x="7980363" y="5794375"/>
          <p14:tracePt t="50624" x="7980363" y="5807075"/>
          <p14:tracePt t="50632" x="7967663" y="5807075"/>
          <p14:tracePt t="50644" x="7954963" y="5832475"/>
          <p14:tracePt t="50648" x="7954963" y="5843588"/>
          <p14:tracePt t="50665" x="7931150" y="5881688"/>
          <p14:tracePt t="50672" x="7918450" y="5881688"/>
          <p14:tracePt t="50686" x="7918450" y="5894388"/>
          <p14:tracePt t="50689" x="7905750" y="5919788"/>
          <p14:tracePt t="50697" x="7867650" y="5932488"/>
          <p14:tracePt t="50707" x="7867650" y="5945188"/>
          <p14:tracePt t="50713" x="7843838" y="5956300"/>
          <p14:tracePt t="50721" x="7831138" y="5956300"/>
          <p14:tracePt t="50728" x="7818438" y="5969000"/>
          <p14:tracePt t="50737" x="7780338" y="5981700"/>
          <p14:tracePt t="50748" x="7742238" y="5994400"/>
          <p14:tracePt t="50752" x="7705725" y="6007100"/>
          <p14:tracePt t="50760" x="7667625" y="6007100"/>
          <p14:tracePt t="50769" x="7631113" y="6007100"/>
          <p14:tracePt t="50777" x="7618413" y="6007100"/>
          <p14:tracePt t="50789" x="7605713" y="6007100"/>
          <p14:tracePt t="50793" x="7593013" y="6007100"/>
          <p14:tracePt t="50800" x="7567613" y="6007100"/>
          <p14:tracePt t="50809" x="7554913" y="6007100"/>
          <p14:tracePt t="50816" x="7531100" y="6007100"/>
          <p14:tracePt t="50826" x="7442200" y="5994400"/>
          <p14:tracePt t="50833" x="7367588" y="5945188"/>
          <p14:tracePt t="50840" x="7305675" y="5932488"/>
          <p14:tracePt t="50852" x="7205663" y="5907088"/>
          <p14:tracePt t="50856" x="7154863" y="5894388"/>
          <p14:tracePt t="50864" x="7105650" y="5868988"/>
          <p14:tracePt t="50874" x="7029450" y="5832475"/>
          <p14:tracePt t="50882" x="7016750" y="5832475"/>
          <p14:tracePt t="50895" x="7005638" y="5832475"/>
          <p14:tracePt t="50896" x="6992938" y="5832475"/>
          <p14:tracePt t="51168" x="7042150" y="5868988"/>
          <p14:tracePt t="51176" x="7067550" y="5894388"/>
          <p14:tracePt t="51184" x="7092950" y="5919788"/>
          <p14:tracePt t="51192" x="7118350" y="5945188"/>
          <p14:tracePt t="51208" x="7154863" y="5981700"/>
          <p14:tracePt t="51217" x="7167563" y="5994400"/>
          <p14:tracePt t="51227" x="7180263" y="5994400"/>
          <p14:tracePt t="51272" x="7192963" y="5994400"/>
          <p14:tracePt t="51281" x="7192963" y="6007100"/>
          <p14:tracePt t="51289" x="7205663" y="6007100"/>
          <p14:tracePt t="51297" x="7218363" y="6019800"/>
          <p14:tracePt t="51310" x="7229475" y="6019800"/>
          <p14:tracePt t="51314" x="7242175" y="6019800"/>
          <p14:tracePt t="51320" x="7254875" y="6019800"/>
          <p14:tracePt t="51336" x="7267575" y="6019800"/>
          <p14:tracePt t="51432" x="7267575" y="6032500"/>
          <p14:tracePt t="51440" x="7267575" y="6045200"/>
          <p14:tracePt t="51448" x="7267575" y="6056313"/>
          <p14:tracePt t="51480" x="7267575" y="6069013"/>
          <p14:tracePt t="51529" x="7254875" y="6069013"/>
          <p14:tracePt t="51536" x="7229475" y="6069013"/>
          <p14:tracePt t="51545" x="7229475" y="6056313"/>
          <p14:tracePt t="51552" x="7192963" y="6032500"/>
          <p14:tracePt t="51560" x="7142163" y="5981700"/>
          <p14:tracePt t="51568" x="7118350" y="5956300"/>
          <p14:tracePt t="51581" x="7105650" y="5956300"/>
          <p14:tracePt t="51584" x="7092950" y="5932488"/>
          <p14:tracePt t="51592" x="7067550" y="5907088"/>
          <p14:tracePt t="51602" x="7029450" y="5894388"/>
          <p14:tracePt t="51608" x="7029450" y="5881688"/>
          <p14:tracePt t="51617" x="7016750" y="5868988"/>
          <p14:tracePt t="51625" x="6967538" y="5843588"/>
          <p14:tracePt t="51645" x="6967538" y="5832475"/>
          <p14:tracePt t="51649" x="6954838" y="5819775"/>
          <p14:tracePt t="51656" x="6954838" y="5807075"/>
          <p14:tracePt t="51866" x="6967538" y="5807075"/>
          <p14:tracePt t="51873" x="7016750" y="5819775"/>
          <p14:tracePt t="51880" x="7054850" y="5856288"/>
          <p14:tracePt t="51896" x="7067550" y="5856288"/>
          <p14:tracePt t="51919" x="7092950" y="5856288"/>
          <p14:tracePt t="52017" x="7092950" y="5832475"/>
          <p14:tracePt t="52024" x="7092950" y="5819775"/>
          <p14:tracePt t="52040" x="7092950" y="5807075"/>
          <p14:tracePt t="52241" x="7105650" y="5807075"/>
          <p14:tracePt t="52249" x="7118350" y="5807075"/>
          <p14:tracePt t="52256" x="7167563" y="5832475"/>
          <p14:tracePt t="52269" x="7205663" y="5832475"/>
          <p14:tracePt t="52272" x="7229475" y="5832475"/>
          <p14:tracePt t="52280" x="7254875" y="5832475"/>
          <p14:tracePt t="52296" x="7267575" y="5832475"/>
          <p14:tracePt t="52310" x="7280275" y="5832475"/>
          <p14:tracePt t="52313" x="7280275" y="5843588"/>
          <p14:tracePt t="52360" x="7292975" y="5843588"/>
          <p14:tracePt t="52377" x="7305675" y="5832475"/>
          <p14:tracePt t="52392" x="7305675" y="5819775"/>
          <p14:tracePt t="52424" x="7318375" y="5807075"/>
          <p14:tracePt t="52432" x="7318375" y="5768975"/>
          <p14:tracePt t="52473" x="7329488" y="5768975"/>
          <p14:tracePt t="52480" x="7329488" y="5756275"/>
          <p14:tracePt t="52489" x="7342188" y="5756275"/>
          <p14:tracePt t="52697" x="7354888" y="5756275"/>
          <p14:tracePt t="52705" x="7380288" y="5768975"/>
          <p14:tracePt t="52713" x="7405688" y="5794375"/>
          <p14:tracePt t="52721" x="7405688" y="5807075"/>
          <p14:tracePt t="52729" x="7405688" y="5819775"/>
          <p14:tracePt t="52736" x="7418388" y="5819775"/>
          <p14:tracePt t="52748" x="7429500" y="5819775"/>
          <p14:tracePt t="52752" x="7429500" y="5832475"/>
          <p14:tracePt t="52769" x="7429500" y="5843588"/>
          <p14:tracePt t="52777" x="7442200" y="5843588"/>
          <p14:tracePt t="52800" x="7454900" y="5843588"/>
          <p14:tracePt t="52810" x="7467600" y="5843588"/>
          <p14:tracePt t="52816" x="7467600" y="5856288"/>
          <p14:tracePt t="52825" x="7480300" y="5868988"/>
          <p14:tracePt t="52840" x="7493000" y="5868988"/>
          <p14:tracePt t="52864" x="7505700" y="5868988"/>
          <p14:tracePt t="52896" x="7518400" y="5868988"/>
          <p14:tracePt t="52904" x="7531100" y="5868988"/>
          <p14:tracePt t="52916" x="7542213" y="5868988"/>
          <p14:tracePt t="52929" x="7554913" y="5868988"/>
          <p14:tracePt t="52946" x="7567613" y="5868988"/>
          <p14:tracePt t="52969" x="7580313" y="5868988"/>
          <p14:tracePt t="52979" x="7593013" y="5868988"/>
          <p14:tracePt t="52984" x="7605713" y="5868988"/>
          <p14:tracePt t="53001" x="7631113" y="5868988"/>
          <p14:tracePt t="53008" x="7642225" y="5868988"/>
          <p14:tracePt t="53020" x="7654925" y="5868988"/>
          <p14:tracePt t="53024" x="7680325" y="5868988"/>
          <p14:tracePt t="53033" x="7693025" y="5868988"/>
          <p14:tracePt t="53040" x="7705725" y="5868988"/>
          <p14:tracePt t="53048" x="7731125" y="5868988"/>
          <p14:tracePt t="53064" x="7742238" y="5868988"/>
          <p14:tracePt t="53098" x="7754938" y="5868988"/>
          <p14:tracePt t="53242" x="7754938" y="5856288"/>
          <p14:tracePt t="53297" x="7767638" y="5856288"/>
          <p14:tracePt t="53753" x="7767638" y="5868988"/>
          <p14:tracePt t="53760" x="7805738" y="5945188"/>
          <p14:tracePt t="53768" x="7831138" y="5994400"/>
          <p14:tracePt t="53776" x="7867650" y="6045200"/>
          <p14:tracePt t="53789" x="7867650" y="6069013"/>
          <p14:tracePt t="53793" x="7905750" y="6107113"/>
          <p14:tracePt t="53800" x="7918450" y="6132513"/>
          <p14:tracePt t="53810" x="7931150" y="6145213"/>
          <p14:tracePt t="53817" x="7943850" y="6145213"/>
          <p14:tracePt t="54034" x="7943850" y="6132513"/>
          <p14:tracePt t="54048" x="7931150" y="6119813"/>
          <p14:tracePt t="54056" x="7918450" y="6119813"/>
          <p14:tracePt t="54120" x="7905750" y="6119813"/>
          <p14:tracePt t="58337" x="7867650" y="6119813"/>
          <p14:tracePt t="58346" x="7767638" y="6069013"/>
          <p14:tracePt t="58354" x="7580313" y="5832475"/>
          <p14:tracePt t="58360" x="7505700" y="5732463"/>
          <p14:tracePt t="58373" x="7254875" y="5518150"/>
          <p14:tracePt t="58376" x="7016750" y="5418138"/>
          <p14:tracePt t="58386" x="6816725" y="5330825"/>
          <p14:tracePt t="58395" x="6592888" y="5230813"/>
          <p14:tracePt t="58401" x="6367463" y="5156200"/>
          <p14:tracePt t="58409" x="6042025" y="5018088"/>
          <p14:tracePt t="58416" x="5754688" y="4892675"/>
          <p14:tracePt t="58424" x="5554663" y="4805363"/>
          <p14:tracePt t="58432" x="5353050" y="4730750"/>
          <p14:tracePt t="58440" x="5178425" y="4656138"/>
          <p14:tracePt t="58448" x="5091113" y="4643438"/>
          <p14:tracePt t="58457" x="4965700" y="4643438"/>
          <p14:tracePt t="58465" x="4816475" y="4630738"/>
          <p14:tracePt t="58477" x="4678363" y="4592638"/>
          <p14:tracePt t="58480" x="4578350" y="4592638"/>
          <p14:tracePt t="58488" x="4440238" y="4579938"/>
          <p14:tracePt t="58498" x="4352925" y="4579938"/>
          <p14:tracePt t="58504" x="4340225" y="4579938"/>
          <p14:tracePt t="58519" x="4240213" y="4567238"/>
          <p14:tracePt t="58520" x="4103688" y="4567238"/>
          <p14:tracePt t="58529" x="3940175" y="4567238"/>
          <p14:tracePt t="58539" x="3790950" y="4567238"/>
          <p14:tracePt t="58544" x="3614738" y="4567238"/>
          <p14:tracePt t="58552" x="3427413" y="4567238"/>
          <p14:tracePt t="58560" x="3240088" y="4567238"/>
          <p14:tracePt t="58568" x="3027363" y="4567238"/>
          <p14:tracePt t="58581" x="2814638" y="4567238"/>
          <p14:tracePt t="58584" x="2640013" y="4567238"/>
          <p14:tracePt t="58592" x="2427288" y="4567238"/>
          <p14:tracePt t="58602" x="2238375" y="4567238"/>
          <p14:tracePt t="58608" x="2038350" y="4579938"/>
          <p14:tracePt t="58616" x="1838325" y="4579938"/>
          <p14:tracePt t="58624" x="1612900" y="4618038"/>
          <p14:tracePt t="58632" x="1401763" y="4618038"/>
          <p14:tracePt t="58645" x="1189038" y="4618038"/>
          <p14:tracePt t="58648" x="1100138" y="4618038"/>
          <p14:tracePt t="58657" x="938213" y="4618038"/>
          <p14:tracePt t="58665" x="725488" y="4618038"/>
          <p14:tracePt t="58673" x="550863" y="4618038"/>
          <p14:tracePt t="58685" x="363538" y="4618038"/>
          <p14:tracePt t="58688" x="212725" y="4618038"/>
          <p14:tracePt t="58697" x="87313" y="4618038"/>
          <p14:tracePt t="58708" x="12700" y="4630738"/>
          <p14:tracePt t="59064" x="412750" y="6132513"/>
          <p14:tracePt t="59072" x="674688" y="6132513"/>
          <p14:tracePt t="59081" x="700088" y="6132513"/>
          <p14:tracePt t="59088" x="787400" y="6132513"/>
          <p14:tracePt t="59103" x="900113" y="6145213"/>
          <p14:tracePt t="59123" x="912813" y="6145213"/>
          <p14:tracePt t="59128" x="938213" y="6145213"/>
          <p14:tracePt t="59137" x="963613" y="6145213"/>
          <p14:tracePt t="59144" x="1089025" y="6145213"/>
          <p14:tracePt t="59152" x="1189038" y="6145213"/>
          <p14:tracePt t="59164" x="1238250" y="6132513"/>
          <p14:tracePt t="59168" x="1350963" y="6107113"/>
          <p14:tracePt t="59176" x="1463675" y="6107113"/>
          <p14:tracePt t="59185" x="1512888" y="6069013"/>
          <p14:tracePt t="59192" x="1612900" y="6045200"/>
          <p14:tracePt t="59207" x="1725613" y="5994400"/>
          <p14:tracePt t="59208" x="1838325" y="5932488"/>
          <p14:tracePt t="59217" x="1863725" y="5932488"/>
          <p14:tracePt t="59227" x="1989138" y="5919788"/>
          <p14:tracePt t="59232" x="2127250" y="5919788"/>
          <p14:tracePt t="59240" x="2189163" y="5919788"/>
          <p14:tracePt t="59248" x="2214563" y="5919788"/>
          <p14:tracePt t="59256" x="2214563" y="5907088"/>
          <p14:tracePt t="59269" x="2227263" y="5894388"/>
          <p14:tracePt t="59272" x="2251075" y="5868988"/>
          <p14:tracePt t="59282" x="2289175" y="5856288"/>
          <p14:tracePt t="59290" x="2314575" y="5819775"/>
          <p14:tracePt t="59297" x="2351088" y="5794375"/>
          <p14:tracePt t="59310" x="2363788" y="5781675"/>
          <p14:tracePt t="59312" x="2389188" y="5756275"/>
          <p14:tracePt t="59331" x="2401888" y="5743575"/>
          <p14:tracePt t="59336" x="2463800" y="5707063"/>
          <p14:tracePt t="59344" x="2514600" y="5668963"/>
          <p14:tracePt t="59353" x="2527300" y="5643563"/>
          <p14:tracePt t="59360" x="2551113" y="5619750"/>
          <p14:tracePt t="59374" x="2627313" y="5594350"/>
          <p14:tracePt t="59376" x="2663825" y="5594350"/>
          <p14:tracePt t="59384" x="2740025" y="5581650"/>
          <p14:tracePt t="59396" x="2763838" y="5568950"/>
          <p14:tracePt t="59400" x="2814638" y="5568950"/>
          <p14:tracePt t="59409" x="2863850" y="5568950"/>
          <p14:tracePt t="59418" x="2914650" y="5556250"/>
          <p14:tracePt t="59425" x="2927350" y="5556250"/>
          <p14:tracePt t="59440" x="2940050" y="5543550"/>
          <p14:tracePt t="59448" x="2952750" y="5543550"/>
          <p14:tracePt t="59456" x="2963863" y="5543550"/>
          <p14:tracePt t="59464" x="3001963" y="5543550"/>
          <p14:tracePt t="59478" x="3040063" y="5543550"/>
          <p14:tracePt t="59480" x="3052763" y="5543550"/>
          <p14:tracePt t="59489" x="3065463" y="5543550"/>
          <p14:tracePt t="59497" x="3076575" y="5543550"/>
          <p14:tracePt t="59504" x="3089275" y="5543550"/>
          <p14:tracePt t="59520" x="3114675" y="5543550"/>
          <p14:tracePt t="59528" x="3165475" y="5556250"/>
          <p14:tracePt t="59541" x="3214688" y="5568950"/>
          <p14:tracePt t="59544" x="3265488" y="5594350"/>
          <p14:tracePt t="59552" x="3289300" y="5594350"/>
          <p14:tracePt t="59561" x="3314700" y="5607050"/>
          <p14:tracePt t="59568" x="3340100" y="5619750"/>
          <p14:tracePt t="59582" x="3389313" y="5619750"/>
          <p14:tracePt t="59584" x="3402013" y="5619750"/>
          <p14:tracePt t="59592" x="3414713" y="5619750"/>
          <p14:tracePt t="59601" x="3427413" y="5619750"/>
          <p14:tracePt t="59608" x="3452813" y="5619750"/>
          <p14:tracePt t="59624" x="3478213" y="5619750"/>
          <p14:tracePt t="59632" x="3489325" y="5619750"/>
          <p14:tracePt t="59643" x="3502025" y="5619750"/>
          <p14:tracePt t="59648" x="3527425" y="5619750"/>
          <p14:tracePt t="59665" x="3540125" y="5619750"/>
          <p14:tracePt t="59672" x="3552825" y="5619750"/>
          <p14:tracePt t="59688" x="3578225" y="5619750"/>
          <p14:tracePt t="59696" x="3602038" y="5619750"/>
          <p14:tracePt t="59707" x="3614738" y="5619750"/>
          <p14:tracePt t="59721" x="3627438" y="5619750"/>
          <p14:tracePt t="59729" x="3640138" y="5619750"/>
          <p14:tracePt t="59749" x="3652838" y="5619750"/>
          <p14:tracePt t="59752" x="3665538" y="5619750"/>
          <p14:tracePt t="59769" x="3678238" y="5619750"/>
          <p14:tracePt t="59792" x="3689350" y="5619750"/>
          <p14:tracePt t="59810" x="3702050" y="5619750"/>
          <p14:tracePt t="59816" x="3714750" y="5619750"/>
          <p14:tracePt t="59824" x="3740150" y="5607050"/>
          <p14:tracePt t="59832" x="3765550" y="5607050"/>
          <p14:tracePt t="59841" x="3790950" y="5607050"/>
          <p14:tracePt t="59851" x="3852863" y="5607050"/>
          <p14:tracePt t="59857" x="3940175" y="5607050"/>
          <p14:tracePt t="59864" x="4014788" y="5607050"/>
          <p14:tracePt t="59873" x="4078288" y="5607050"/>
          <p14:tracePt t="59880" x="4127500" y="5607050"/>
          <p14:tracePt t="59896" x="4165600" y="5607050"/>
          <p14:tracePt t="59913" x="4191000" y="5607050"/>
          <p14:tracePt t="59936" x="4203700" y="5607050"/>
          <p14:tracePt t="59944" x="4214813" y="5607050"/>
          <p14:tracePt t="59961" x="4214813" y="5594350"/>
          <p14:tracePt t="59968" x="4227513" y="5581650"/>
          <p14:tracePt t="59977" x="4227513" y="5568950"/>
          <p14:tracePt t="59984" x="4240213" y="5568950"/>
          <p14:tracePt t="59999" x="4252913" y="5568950"/>
          <p14:tracePt t="73314" x="4240213" y="5568950"/>
          <p14:tracePt t="73353" x="4240213" y="5556250"/>
          <p14:tracePt t="73378" x="4240213" y="5543550"/>
          <p14:tracePt t="73392" x="4240213" y="5530850"/>
          <p14:tracePt t="73417" x="4240213" y="5518150"/>
          <p14:tracePt t="73424" x="4227513" y="5507038"/>
          <p14:tracePt t="73440" x="4203700" y="5507038"/>
          <p14:tracePt t="73458" x="4178300" y="5507038"/>
          <p14:tracePt t="73464" x="4152900" y="5507038"/>
          <p14:tracePt t="73513" x="4152900" y="5518150"/>
          <p14:tracePt t="73536" x="4152900" y="5530850"/>
          <p14:tracePt t="73560" x="4152900" y="5543550"/>
          <p14:tracePt t="73568" x="4140200" y="5543550"/>
          <p14:tracePt t="73577" x="4140200" y="5556250"/>
          <p14:tracePt t="73585" x="4127500" y="5568950"/>
          <p14:tracePt t="73602" x="4114800" y="5581650"/>
          <p14:tracePt t="73609" x="4090988" y="5581650"/>
          <p14:tracePt t="73624" x="4078288" y="5581650"/>
          <p14:tracePt t="73632" x="4078288" y="5594350"/>
          <p14:tracePt t="73645" x="4065588" y="5594350"/>
          <p14:tracePt t="73665" x="4065588" y="5607050"/>
          <p14:tracePt t="73672" x="4065588" y="5619750"/>
          <p14:tracePt t="73697" x="4065588" y="5630863"/>
          <p14:tracePt t="73705" x="4052888" y="5630863"/>
          <p14:tracePt t="73721" x="4040188" y="5643563"/>
          <p14:tracePt t="73729" x="4002088" y="5681663"/>
          <p14:tracePt t="73736" x="3952875" y="5681663"/>
          <p14:tracePt t="73749" x="3927475" y="5681663"/>
          <p14:tracePt t="73753" x="3914775" y="5681663"/>
          <p14:tracePt t="73760" x="3902075" y="5681663"/>
          <p14:tracePt t="74593" x="3914775" y="5681663"/>
          <p14:tracePt t="74601" x="3927475" y="5681663"/>
          <p14:tracePt t="74608" x="3940175" y="5681663"/>
          <p14:tracePt t="74688" x="3940175" y="5668963"/>
          <p14:tracePt t="74704" x="3952875" y="5643563"/>
          <p14:tracePt t="74712" x="3978275" y="5643563"/>
          <p14:tracePt t="74720" x="3990975" y="5643563"/>
          <p14:tracePt t="74729" x="4002088" y="5643563"/>
          <p14:tracePt t="74736" x="4014788" y="5643563"/>
          <p14:tracePt t="74749" x="4052888" y="5630863"/>
          <p14:tracePt t="74752" x="4078288" y="5619750"/>
          <p14:tracePt t="74760" x="4090988" y="5619750"/>
          <p14:tracePt t="74769" x="4103688" y="5619750"/>
          <p14:tracePt t="74776" x="4114800" y="5594350"/>
          <p14:tracePt t="74790" x="4127500" y="5594350"/>
          <p14:tracePt t="74792" x="4140200" y="5594350"/>
          <p14:tracePt t="74848" x="4140200" y="5581650"/>
          <p14:tracePt t="74856" x="4140200" y="5568950"/>
          <p14:tracePt t="74864" x="4140200" y="5556250"/>
          <p14:tracePt t="74872" x="4127500" y="5556250"/>
          <p14:tracePt t="74880" x="4114800" y="5556250"/>
          <p14:tracePt t="74899" x="4052888" y="5507038"/>
          <p14:tracePt t="74904" x="3978275" y="5456238"/>
          <p14:tracePt t="74916" x="3952875" y="5456238"/>
          <p14:tracePt t="74921" x="3940175" y="5456238"/>
          <p14:tracePt t="74928" x="3927475" y="5456238"/>
          <p14:tracePt t="75217" x="3914775" y="5456238"/>
          <p14:tracePt t="75234" x="3902075" y="5456238"/>
          <p14:tracePt t="75249" x="3890963" y="5456238"/>
          <p14:tracePt t="75256" x="3878263" y="5443538"/>
          <p14:tracePt t="75272" x="3840163" y="5430838"/>
          <p14:tracePt t="75281" x="3827463" y="5430838"/>
          <p14:tracePt t="75306" x="3827463" y="5418138"/>
          <p14:tracePt t="75321" x="3814763" y="5418138"/>
          <p14:tracePt t="75401" x="3814763" y="5407025"/>
          <p14:tracePt t="75412" x="3814763" y="5394325"/>
          <p14:tracePt t="75422" x="3814763" y="5381625"/>
          <p14:tracePt t="75440" x="3814763" y="5368925"/>
          <p14:tracePt t="75448" x="3827463" y="5356225"/>
          <p14:tracePt t="75459" x="3852863" y="5343525"/>
          <p14:tracePt t="75464" x="3852863" y="5330825"/>
          <p14:tracePt t="75479" x="3878263" y="5330825"/>
          <p14:tracePt t="75481" x="3890963" y="5318125"/>
          <p14:tracePt t="75489" x="3890963" y="5305425"/>
          <p14:tracePt t="75498" x="3902075" y="5305425"/>
          <p14:tracePt t="75504" x="3927475" y="5281613"/>
          <p14:tracePt t="75517" x="3940175" y="5281613"/>
          <p14:tracePt t="75521" x="3940175" y="5268913"/>
          <p14:tracePt t="75528" x="3952875" y="5268913"/>
          <p14:tracePt t="75541" x="3965575" y="5256213"/>
          <p14:tracePt t="75545" x="4002088" y="5243513"/>
          <p14:tracePt t="75552" x="4065588" y="5205413"/>
          <p14:tracePt t="75560" x="4103688" y="5205413"/>
          <p14:tracePt t="75568" x="4140200" y="5205413"/>
          <p14:tracePt t="75581" x="4240213" y="5181600"/>
          <p14:tracePt t="75584" x="4327525" y="5181600"/>
          <p14:tracePt t="75592" x="4440238" y="5181600"/>
          <p14:tracePt t="75603" x="4527550" y="5181600"/>
          <p14:tracePt t="75608" x="4652963" y="5181600"/>
          <p14:tracePt t="75617" x="4740275" y="5168900"/>
          <p14:tracePt t="75625" x="4829175" y="5168900"/>
          <p14:tracePt t="75632" x="4953000" y="5168900"/>
          <p14:tracePt t="75644" x="5040313" y="5168900"/>
          <p14:tracePt t="75648" x="5153025" y="5168900"/>
          <p14:tracePt t="75657" x="5203825" y="5168900"/>
          <p14:tracePt t="75672" x="5253038" y="5156200"/>
          <p14:tracePt t="75687" x="5291138" y="5156200"/>
          <p14:tracePt t="75697" x="5303838" y="5156200"/>
          <p14:tracePt t="75708" x="5316538" y="5156200"/>
          <p14:tracePt t="75712" x="5329238" y="5156200"/>
          <p14:tracePt t="75729" x="5353050" y="5156200"/>
          <p14:tracePt t="75736" x="5365750" y="5156200"/>
          <p14:tracePt t="75748" x="5391150" y="5156200"/>
          <p14:tracePt t="75752" x="5454650" y="5156200"/>
          <p14:tracePt t="75760" x="5541963" y="5156200"/>
          <p14:tracePt t="75768" x="5665788" y="5156200"/>
          <p14:tracePt t="75777" x="5754688" y="5156200"/>
          <p14:tracePt t="75789" x="5842000" y="5156200"/>
          <p14:tracePt t="75792" x="6042025" y="5181600"/>
          <p14:tracePt t="75800" x="6229350" y="5181600"/>
          <p14:tracePt t="75810" x="6254750" y="5181600"/>
          <p14:tracePt t="75816" x="6380163" y="5181600"/>
          <p14:tracePt t="75825" x="6529388" y="5181600"/>
          <p14:tracePt t="75832" x="6667500" y="5181600"/>
          <p14:tracePt t="75841" x="6742113" y="5181600"/>
          <p14:tracePt t="75853" x="6829425" y="5181600"/>
          <p14:tracePt t="75857" x="6905625" y="5181600"/>
          <p14:tracePt t="75864" x="6992938" y="5181600"/>
          <p14:tracePt t="75873" x="7067550" y="5156200"/>
          <p14:tracePt t="75880" x="7129463" y="5143500"/>
          <p14:tracePt t="75897" x="7218363" y="5092700"/>
          <p14:tracePt t="75912" x="7329488" y="5030788"/>
          <p14:tracePt t="75921" x="7380288" y="5005388"/>
          <p14:tracePt t="75929" x="7418388" y="4981575"/>
          <p14:tracePt t="75936" x="7442200" y="4930775"/>
          <p14:tracePt t="75944" x="7493000" y="4905375"/>
          <p14:tracePt t="75958" x="7505700" y="4879975"/>
          <p14:tracePt t="75960" x="7542213" y="4879975"/>
          <p14:tracePt t="75969" x="7605713" y="4818063"/>
          <p14:tracePt t="75977" x="7731125" y="4756150"/>
          <p14:tracePt t="75985" x="7854950" y="4705350"/>
          <p14:tracePt t="75998" x="8031163" y="4630738"/>
          <p14:tracePt t="76000" x="8280400" y="4592638"/>
          <p14:tracePt t="76008" x="8431213" y="4554538"/>
          <p14:tracePt t="76021" x="8643938" y="4505325"/>
          <p14:tracePt t="76024" x="8818563" y="4430713"/>
          <p14:tracePt t="76033" x="8993188" y="43799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8CB5C-FB8D-47DD-B73A-D00D8D54161F}" type="slidenum">
              <a:rPr lang="ar-SA" smtClean="0">
                <a:latin typeface="Arial" charset="0"/>
                <a:cs typeface="Arial" charset="0"/>
              </a:rPr>
              <a:pPr/>
              <a:t>14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>
                <a:solidFill>
                  <a:srgbClr val="0033CC"/>
                </a:solidFill>
              </a:rPr>
              <a:t>Example </a:t>
            </a:r>
            <a:r>
              <a:rPr lang="en-US" sz="2800" b="1" dirty="0">
                <a:solidFill>
                  <a:srgbClr val="0033CC"/>
                </a:solidFill>
              </a:rPr>
              <a:t>2: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114800" cy="175260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1800" dirty="0"/>
              <a:t>Given the following data set (D),</a:t>
            </a:r>
          </a:p>
          <a:p>
            <a:pPr marL="0" indent="0" eaLnBrk="1" hangingPunct="1">
              <a:buNone/>
            </a:pPr>
            <a:endParaRPr lang="en-US" sz="1600" dirty="0"/>
          </a:p>
          <a:p>
            <a:pPr marL="0" indent="0" eaLnBrk="1" hangingPunct="1">
              <a:buNone/>
            </a:pPr>
            <a:r>
              <a:rPr lang="en-US" sz="1600" dirty="0"/>
              <a:t>Cluster the instances into </a:t>
            </a:r>
            <a:r>
              <a:rPr lang="en-US" sz="1600" b="1" dirty="0"/>
              <a:t>2</a:t>
            </a:r>
            <a:r>
              <a:rPr lang="en-US" sz="1600" dirty="0"/>
              <a:t> clusters using K-Means clustering method and the Euclidian distance. (Use First Way)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1600" dirty="0"/>
          </a:p>
          <a:p>
            <a:pPr marL="533400" indent="-533400" eaLnBrk="1" hangingPunct="1"/>
            <a:endParaRPr lang="en-US" sz="1800" dirty="0"/>
          </a:p>
        </p:txBody>
      </p:sp>
      <p:graphicFrame>
        <p:nvGraphicFramePr>
          <p:cNvPr id="90522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1095567"/>
              </p:ext>
            </p:extLst>
          </p:nvPr>
        </p:nvGraphicFramePr>
        <p:xfrm>
          <a:off x="5334000" y="1371600"/>
          <a:ext cx="2647950" cy="2682240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82" name="Rectangle 76"/>
          <p:cNvSpPr>
            <a:spLocks noChangeArrowheads="1"/>
          </p:cNvSpPr>
          <p:nvPr/>
        </p:nvSpPr>
        <p:spPr bwMode="auto">
          <a:xfrm>
            <a:off x="316050" y="2962869"/>
            <a:ext cx="34067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rgbClr val="0033CC"/>
                </a:solidFill>
              </a:rPr>
              <a:t>To be Solved at Class</a:t>
            </a:r>
          </a:p>
          <a:p>
            <a:pPr algn="l"/>
            <a:endParaRPr lang="en-US" sz="1800" b="1" dirty="0">
              <a:solidFill>
                <a:srgbClr val="0033CC"/>
              </a:solidFill>
            </a:endParaRPr>
          </a:p>
          <a:p>
            <a:pPr algn="l"/>
            <a:r>
              <a:rPr lang="en-US" sz="1800" b="1" dirty="0">
                <a:solidFill>
                  <a:srgbClr val="0033CC"/>
                </a:solidFill>
              </a:rPr>
              <a:t>For solution </a:t>
            </a:r>
          </a:p>
          <a:p>
            <a:pPr algn="l"/>
            <a:r>
              <a:rPr lang="en-US" sz="1800" b="1" dirty="0">
                <a:solidFill>
                  <a:srgbClr val="0033CC"/>
                </a:solidFill>
              </a:rPr>
              <a:t>see a separate presentation</a:t>
            </a:r>
          </a:p>
        </p:txBody>
      </p:sp>
      <p:sp>
        <p:nvSpPr>
          <p:cNvPr id="30783" name="Line 77"/>
          <p:cNvSpPr>
            <a:spLocks noChangeShapeType="1"/>
          </p:cNvSpPr>
          <p:nvPr/>
        </p:nvSpPr>
        <p:spPr bwMode="auto">
          <a:xfrm>
            <a:off x="3962400" y="160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170981"/>
                </a:solidFill>
              </a:rPr>
              <a:t>Note</a:t>
            </a:r>
            <a:r>
              <a:rPr lang="en-US" sz="1600" dirty="0"/>
              <a:t>: In </a:t>
            </a:r>
            <a:r>
              <a:rPr lang="en-US" sz="1600"/>
              <a:t>this Example </a:t>
            </a:r>
            <a:r>
              <a:rPr lang="en-US" sz="1600" dirty="0"/>
              <a:t>re-calculate the centroid after we assign each instance.</a:t>
            </a:r>
          </a:p>
        </p:txBody>
      </p:sp>
      <p:sp>
        <p:nvSpPr>
          <p:cNvPr id="2" name="Rectangle 1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4C6975FE-0454-41D0-BB01-EE3C10B7F549}"/>
              </a:ext>
            </a:extLst>
          </p:cNvPr>
          <p:cNvSpPr/>
          <p:nvPr/>
        </p:nvSpPr>
        <p:spPr>
          <a:xfrm>
            <a:off x="670883" y="4374802"/>
            <a:ext cx="1470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linkClick r:id="rId3" action="ppaction://hlinkpres?slideindex=1&amp;slidetitle="/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587F89-1788-4889-AB3F-B4E3A572F274}"/>
              </a:ext>
            </a:extLst>
          </p:cNvPr>
          <p:cNvSpPr/>
          <p:nvPr/>
        </p:nvSpPr>
        <p:spPr bwMode="auto">
          <a:xfrm>
            <a:off x="4800600" y="4648200"/>
            <a:ext cx="1219200" cy="1143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AB3396-D696-48C9-9B15-9FB5A90A6CCD}"/>
              </a:ext>
            </a:extLst>
          </p:cNvPr>
          <p:cNvSpPr/>
          <p:nvPr/>
        </p:nvSpPr>
        <p:spPr bwMode="auto">
          <a:xfrm>
            <a:off x="6860052" y="4655708"/>
            <a:ext cx="1219200" cy="1143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3E0CF-FFD9-46DA-A17B-1198BD89F22F}"/>
              </a:ext>
            </a:extLst>
          </p:cNvPr>
          <p:cNvSpPr/>
          <p:nvPr/>
        </p:nvSpPr>
        <p:spPr bwMode="auto">
          <a:xfrm>
            <a:off x="4876800" y="4191000"/>
            <a:ext cx="1066800" cy="38850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</a:rPr>
              <a:t>Cluster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8B00F-FACF-447C-AABF-08A690ADFCCD}"/>
              </a:ext>
            </a:extLst>
          </p:cNvPr>
          <p:cNvSpPr/>
          <p:nvPr/>
        </p:nvSpPr>
        <p:spPr bwMode="auto">
          <a:xfrm>
            <a:off x="6899910" y="4217126"/>
            <a:ext cx="1066800" cy="38850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</a:rPr>
              <a:t>Cluster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AE427-B9C4-4502-8CA2-6F9CD4014486}"/>
              </a:ext>
            </a:extLst>
          </p:cNvPr>
          <p:cNvSpPr/>
          <p:nvPr/>
        </p:nvSpPr>
        <p:spPr bwMode="auto">
          <a:xfrm>
            <a:off x="7745792" y="5150756"/>
            <a:ext cx="236158" cy="21966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0CBE98-1862-499C-A26C-415A12E501BB}"/>
              </a:ext>
            </a:extLst>
          </p:cNvPr>
          <p:cNvSpPr/>
          <p:nvPr/>
        </p:nvSpPr>
        <p:spPr bwMode="auto">
          <a:xfrm>
            <a:off x="5280598" y="5040923"/>
            <a:ext cx="236158" cy="21966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112144-2F6E-468D-A5AF-BD91F9770BE1}"/>
              </a:ext>
            </a:extLst>
          </p:cNvPr>
          <p:cNvCxnSpPr/>
          <p:nvPr/>
        </p:nvCxnSpPr>
        <p:spPr bwMode="auto">
          <a:xfrm>
            <a:off x="5280598" y="1828800"/>
            <a:ext cx="0" cy="2057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07" x="8680450" y="3367088"/>
          <p14:tracePt t="514" x="8356600" y="3367088"/>
          <p14:tracePt t="523" x="7793038" y="3367088"/>
          <p14:tracePt t="530" x="7505700" y="3403600"/>
          <p14:tracePt t="544" x="7092950" y="3454400"/>
          <p14:tracePt t="547" x="6592888" y="3541713"/>
          <p14:tracePt t="554" x="6203950" y="3603625"/>
          <p14:tracePt t="563" x="6029325" y="3641725"/>
          <p14:tracePt t="570" x="5665788" y="3679825"/>
          <p14:tracePt t="579" x="5253038" y="3754438"/>
          <p14:tracePt t="586" x="4840288" y="3803650"/>
          <p14:tracePt t="595" x="4378325" y="3854450"/>
          <p14:tracePt t="605" x="3940175" y="3854450"/>
          <p14:tracePt t="610" x="3640138" y="3854450"/>
          <p14:tracePt t="619" x="3327400" y="3854450"/>
          <p14:tracePt t="627" x="3027363" y="3854450"/>
          <p14:tracePt t="634" x="2752725" y="3879850"/>
          <p14:tracePt t="647" x="2338388" y="3929063"/>
          <p14:tracePt t="650" x="2051050" y="3967163"/>
          <p14:tracePt t="659" x="1814513" y="3979863"/>
          <p14:tracePt t="667" x="1576388" y="4005263"/>
          <p14:tracePt t="675" x="1401763" y="4054475"/>
          <p14:tracePt t="683" x="1212850" y="4129088"/>
          <p14:tracePt t="690" x="1089025" y="4192588"/>
          <p14:tracePt t="699" x="1000125" y="4192588"/>
          <p14:tracePt t="710" x="976313" y="4192588"/>
          <p14:tracePt t="731" x="976313" y="4205288"/>
          <p14:tracePt t="738" x="976313" y="4217988"/>
          <p14:tracePt t="751" x="976313" y="4230688"/>
          <p14:tracePt t="763" x="963613" y="4230688"/>
          <p14:tracePt t="772" x="950913" y="4230688"/>
          <p14:tracePt t="779" x="950913" y="4254500"/>
          <p14:tracePt t="786" x="950913" y="4267200"/>
          <p14:tracePt t="795" x="938213" y="4267200"/>
          <p14:tracePt t="803" x="887413" y="4292600"/>
          <p14:tracePt t="813" x="863600" y="4341813"/>
          <p14:tracePt t="819" x="825500" y="4367213"/>
          <p14:tracePt t="827" x="812800" y="4367213"/>
          <p14:tracePt t="834" x="800100" y="4379913"/>
          <p14:tracePt t="844" x="787400" y="4392613"/>
          <p14:tracePt t="851" x="776288" y="4392613"/>
          <p14:tracePt t="858" x="763588" y="4418013"/>
          <p14:tracePt t="866" x="763588" y="4430713"/>
          <p14:tracePt t="892" x="763588" y="4443413"/>
          <p14:tracePt t="932" x="776288" y="4479925"/>
          <p14:tracePt t="939" x="838200" y="4543425"/>
          <p14:tracePt t="957" x="887413" y="4592638"/>
          <p14:tracePt t="963" x="912813" y="4618038"/>
          <p14:tracePt t="970" x="912813" y="4630738"/>
          <p14:tracePt t="980" x="938213" y="4630738"/>
          <p14:tracePt t="987" x="976313" y="4643438"/>
          <p14:tracePt t="1011" x="987425" y="4656138"/>
          <p14:tracePt t="1022" x="1000125" y="4667250"/>
          <p14:tracePt t="1026" x="1012825" y="4667250"/>
          <p14:tracePt t="1042" x="1025525" y="4667250"/>
          <p14:tracePt t="1050" x="1038225" y="4667250"/>
          <p14:tracePt t="1059" x="1050925" y="4667250"/>
          <p14:tracePt t="1075" x="1076325" y="4643438"/>
          <p14:tracePt t="1084" x="1112838" y="4605338"/>
          <p14:tracePt t="1090" x="1150938" y="4592638"/>
          <p14:tracePt t="1099" x="1212850" y="4543425"/>
          <p14:tracePt t="1106" x="1300163" y="4543425"/>
          <p14:tracePt t="1114" x="1401763" y="4518025"/>
          <p14:tracePt t="1126" x="1412875" y="4518025"/>
          <p14:tracePt t="1130" x="1425575" y="4518025"/>
          <p14:tracePt t="1139" x="1438275" y="4518025"/>
          <p14:tracePt t="1146" x="1463675" y="4518025"/>
          <p14:tracePt t="1155" x="1476375" y="4518025"/>
          <p14:tracePt t="1163" x="1489075" y="4518025"/>
          <p14:tracePt t="1250" x="1489075" y="4543425"/>
          <p14:tracePt t="1259" x="1501775" y="4554538"/>
          <p14:tracePt t="1267" x="1512888" y="4554538"/>
          <p14:tracePt t="1274" x="1512888" y="4579938"/>
          <p14:tracePt t="1283" x="1512888" y="4592638"/>
          <p14:tracePt t="1295" x="1512888" y="4605338"/>
          <p14:tracePt t="1514" x="1512888" y="4630738"/>
          <p14:tracePt t="1522" x="1538288" y="4643438"/>
          <p14:tracePt t="1541" x="1525588" y="4679950"/>
          <p14:tracePt t="1595" x="1525588" y="4692650"/>
          <p14:tracePt t="2405" x="1525588" y="4718050"/>
          <p14:tracePt t="2466" x="1525588" y="4779963"/>
          <p14:tracePt t="2867" x="1525588" y="4792663"/>
          <p14:tracePt t="2874" x="1525588" y="4805363"/>
          <p14:tracePt t="2883" x="1525588" y="4818063"/>
          <p14:tracePt t="3130" x="1525588" y="4805363"/>
          <p14:tracePt t="3138" x="1512888" y="4768850"/>
          <p14:tracePt t="3147" x="1512888" y="4756150"/>
          <p14:tracePt t="3163" x="1512888" y="4743450"/>
          <p14:tracePt t="3170" x="1501775" y="4718050"/>
          <p14:tracePt t="3179" x="1489075" y="4692650"/>
          <p14:tracePt t="3189" x="1476375" y="4667250"/>
          <p14:tracePt t="3194" x="1463675" y="4618038"/>
          <p14:tracePt t="3203" x="1463675" y="4579938"/>
          <p14:tracePt t="3210" x="1401763" y="4479925"/>
          <p14:tracePt t="3219" x="1350963" y="4379913"/>
          <p14:tracePt t="3230" x="1312863" y="4292600"/>
          <p14:tracePt t="3234" x="1189038" y="4105275"/>
          <p14:tracePt t="3242" x="1100138" y="3967163"/>
          <p14:tracePt t="3251" x="1012825" y="3816350"/>
          <p14:tracePt t="3259" x="912813" y="3692525"/>
          <p14:tracePt t="3267" x="763588" y="3567113"/>
          <p14:tracePt t="3274" x="687388" y="3429000"/>
          <p14:tracePt t="3283" x="574675" y="3278188"/>
          <p14:tracePt t="3292" x="350838" y="2965450"/>
          <p14:tracePt t="3299" x="74613" y="2603500"/>
          <p14:tracePt t="4025" x="38100" y="4241800"/>
          <p14:tracePt t="4025" x="112713" y="4292600"/>
          <p14:tracePt t="4025" x="150813" y="4318000"/>
          <p14:tracePt t="4025" x="187325" y="4318000"/>
          <p14:tracePt t="4025" x="238125" y="4354513"/>
          <p14:tracePt t="4025" x="261938" y="4354513"/>
          <p14:tracePt t="4025" x="312738" y="4379913"/>
          <p14:tracePt t="4025" x="350838" y="4392613"/>
          <p14:tracePt t="4025" x="387350" y="4405313"/>
          <p14:tracePt t="4025" x="463550" y="4418013"/>
          <p14:tracePt t="4025" x="550863" y="4430713"/>
          <p14:tracePt t="4025" x="600075" y="4443413"/>
          <p14:tracePt t="4025" x="650875" y="4467225"/>
          <p14:tracePt t="4025" x="750888" y="4479925"/>
          <p14:tracePt t="4025" x="863600" y="4554538"/>
          <p14:tracePt t="4025" x="938213" y="4618038"/>
          <p14:tracePt t="4025" x="987425" y="4656138"/>
          <p14:tracePt t="4025" x="1025525" y="4667250"/>
          <p14:tracePt t="4025" x="1063625" y="4692650"/>
          <p14:tracePt t="4025" x="1063625" y="4705350"/>
          <p14:tracePt t="4025" x="1076325" y="4705350"/>
          <p14:tracePt t="4025" x="1076325" y="4718050"/>
          <p14:tracePt t="4025" x="1076325" y="4730750"/>
          <p14:tracePt t="4025" x="1076325" y="4743450"/>
          <p14:tracePt t="4025" x="1076325" y="4768850"/>
          <p14:tracePt t="4025" x="1076325" y="4779963"/>
          <p14:tracePt t="4025" x="1089025" y="4830763"/>
          <p14:tracePt t="4025" x="1100138" y="4856163"/>
          <p14:tracePt t="4025" x="1125538" y="4905375"/>
          <p14:tracePt t="4025" x="1150938" y="5005388"/>
          <p14:tracePt t="4025" x="1176338" y="5056188"/>
          <p14:tracePt t="4025" x="1200150" y="5143500"/>
          <p14:tracePt t="4025" x="1212850" y="5194300"/>
          <p14:tracePt t="4025" x="1212850" y="5243513"/>
          <p14:tracePt t="4025" x="1238250" y="5294313"/>
          <p14:tracePt t="4025" x="1238250" y="5318125"/>
          <p14:tracePt t="4025" x="1250950" y="5343525"/>
          <p14:tracePt t="4025" x="1263650" y="5381625"/>
          <p14:tracePt t="4025" x="1276350" y="5394325"/>
          <p14:tracePt t="4025" x="1276350" y="5430838"/>
          <p14:tracePt t="4025" x="1276350" y="5443538"/>
          <p14:tracePt t="4025" x="1289050" y="5456238"/>
          <p14:tracePt t="4025" x="1289050" y="5468938"/>
          <p14:tracePt t="4025" x="1289050" y="5481638"/>
          <p14:tracePt t="4025" x="1289050" y="5494338"/>
          <p14:tracePt t="4025" x="1289050" y="5507038"/>
          <p14:tracePt t="4025" x="1289050" y="5518150"/>
          <p14:tracePt t="4025" x="1300163" y="5518150"/>
          <p14:tracePt t="4025" x="1300163" y="5530850"/>
          <p14:tracePt t="4025" x="1300163" y="5543550"/>
          <p14:tracePt t="4025" x="1312863" y="5543550"/>
          <p14:tracePt t="4025" x="1312863" y="5556250"/>
          <p14:tracePt t="4025" x="1312863" y="5568950"/>
          <p14:tracePt t="4025" x="1325563" y="5568950"/>
          <p14:tracePt t="4025" x="1338263" y="5568950"/>
          <p14:tracePt t="4025" x="1350963" y="5568950"/>
          <p14:tracePt t="4025" x="1363663" y="5556250"/>
          <p14:tracePt t="4025" x="1376363" y="5530850"/>
          <p14:tracePt t="4025" x="1389063" y="5530850"/>
          <p14:tracePt t="4025" x="1412875" y="5481638"/>
          <p14:tracePt t="4025" x="1425575" y="5481638"/>
          <p14:tracePt t="4025" x="1425575" y="5468938"/>
          <p14:tracePt t="4025" x="1450975" y="5443538"/>
          <p14:tracePt t="4025" x="1463675" y="5394325"/>
          <p14:tracePt t="4025" x="1463675" y="5368925"/>
          <p14:tracePt t="4025" x="1463675" y="5356225"/>
          <p14:tracePt t="4025" x="1489075" y="5330825"/>
          <p14:tracePt t="4025" x="1489075" y="5294313"/>
          <p14:tracePt t="4025" x="1489075" y="5243513"/>
          <p14:tracePt t="4025" x="1501775" y="5218113"/>
          <p14:tracePt t="4025" x="1501775" y="5194300"/>
          <p14:tracePt t="4025" x="1512888" y="5168900"/>
          <p14:tracePt t="4025" x="1512888" y="5156200"/>
          <p14:tracePt t="4025" x="1512888" y="5143500"/>
          <p14:tracePt t="4025" x="1512888" y="5130800"/>
          <p14:tracePt t="4025" x="1512888" y="5118100"/>
          <p14:tracePt t="4025" x="1512888" y="5105400"/>
          <p14:tracePt t="4025" x="1512888" y="5092700"/>
          <p14:tracePt t="4025" x="1501775" y="5081588"/>
          <p14:tracePt t="4025" x="1501775" y="5068888"/>
          <p14:tracePt t="4025" x="1489075" y="5068888"/>
          <p14:tracePt t="4025" x="1489075" y="5056188"/>
          <p14:tracePt t="4025" x="1489075" y="5043488"/>
          <p14:tracePt t="4025" x="1489075" y="5030788"/>
          <p14:tracePt t="4025" x="1489075" y="5018088"/>
          <p14:tracePt t="4025" x="1489075" y="5005388"/>
          <p14:tracePt t="4025" x="1489075" y="4992688"/>
          <p14:tracePt t="4025" x="1489075" y="4981575"/>
          <p14:tracePt t="4025" x="1489075" y="4968875"/>
          <p14:tracePt t="4025" x="1476375" y="4956175"/>
          <p14:tracePt t="4025" x="1476375" y="4943475"/>
          <p14:tracePt t="4025" x="1476375" y="4930775"/>
          <p14:tracePt t="4025" x="1476375" y="4918075"/>
          <p14:tracePt t="4025" x="1476375" y="4905375"/>
          <p14:tracePt t="4025" x="1476375" y="4892675"/>
          <p14:tracePt t="4025" x="1476375" y="4879975"/>
          <p14:tracePt t="4025" x="1476375" y="4868863"/>
          <p14:tracePt t="4025" x="1476375" y="4856163"/>
          <p14:tracePt t="4025" x="1476375" y="4843463"/>
          <p14:tracePt t="4025" x="1476375" y="4830763"/>
          <p14:tracePt t="4025" x="1476375" y="4818063"/>
          <p14:tracePt t="4025" x="1476375" y="4805363"/>
          <p14:tracePt t="4025" x="1476375" y="4792663"/>
          <p14:tracePt t="4025" x="1489075" y="4779963"/>
          <p14:tracePt t="4025" x="1489075" y="4768850"/>
          <p14:tracePt t="4025" x="1501775" y="4768850"/>
          <p14:tracePt t="4025" x="1501775" y="4756150"/>
          <p14:tracePt t="4025" x="1501775" y="4730750"/>
          <p14:tracePt t="4025" x="1501775" y="4718050"/>
          <p14:tracePt t="4025" x="1501775" y="4705350"/>
          <p14:tracePt t="4025" x="1512888" y="4705350"/>
          <p14:tracePt t="4025" x="1525588" y="4692650"/>
          <p14:tracePt t="4025" x="1525588" y="4667250"/>
          <p14:tracePt t="4025" x="1525588" y="4656138"/>
          <p14:tracePt t="4025" x="1525588" y="4643438"/>
          <p14:tracePt t="4025" x="1525588" y="4630738"/>
          <p14:tracePt t="4025" x="1538288" y="4630738"/>
          <p14:tracePt t="4025" x="1538288" y="4643438"/>
          <p14:tracePt t="4025" x="1563688" y="4656138"/>
          <p14:tracePt t="4025" x="1576388" y="4667250"/>
          <p14:tracePt t="4025" x="1576388" y="4692650"/>
          <p14:tracePt t="4025" x="1601788" y="4705350"/>
          <p14:tracePt t="4025" x="1601788" y="4730750"/>
          <p14:tracePt t="4025" x="1612900" y="4743450"/>
          <p14:tracePt t="4025" x="1612900" y="4756150"/>
          <p14:tracePt t="4025" x="1625600" y="4768850"/>
          <p14:tracePt t="4025" x="1625600" y="4779963"/>
          <p14:tracePt t="4025" x="1638300" y="4779963"/>
          <p14:tracePt t="4025" x="1651000" y="4779963"/>
          <p14:tracePt t="4025" x="1663700" y="4779963"/>
          <p14:tracePt t="4025" x="1676400" y="4779963"/>
          <p14:tracePt t="4025" x="1689100" y="4779963"/>
          <p14:tracePt t="4025" x="1701800" y="4779963"/>
          <p14:tracePt t="4025" x="1714500" y="4779963"/>
          <p14:tracePt t="4025" x="1725613" y="4779963"/>
          <p14:tracePt t="4025" x="1738313" y="4779963"/>
          <p14:tracePt t="4025" x="1751013" y="4779963"/>
          <p14:tracePt t="4025" x="1776413" y="4779963"/>
          <p14:tracePt t="4025" x="1801813" y="4779963"/>
          <p14:tracePt t="4025" x="1825625" y="4779963"/>
          <p14:tracePt t="4025" x="1863725" y="4779963"/>
          <p14:tracePt t="4025" x="1925638" y="4779963"/>
          <p14:tracePt t="4025" x="1989138" y="4779963"/>
          <p14:tracePt t="4025" x="2051050" y="4779963"/>
          <p14:tracePt t="4025" x="2151063" y="4805363"/>
          <p14:tracePt t="4025" x="2238375" y="4818063"/>
          <p14:tracePt t="4025" x="2301875" y="4830763"/>
          <p14:tracePt t="4025" x="2376488" y="4830763"/>
          <p14:tracePt t="4025" x="2389188" y="4830763"/>
          <p14:tracePt t="4025" x="2414588" y="4830763"/>
          <p14:tracePt t="4025" x="2439988" y="4830763"/>
          <p14:tracePt t="4025" x="2451100" y="4843463"/>
          <p14:tracePt t="4025" x="2463800" y="4843463"/>
          <p14:tracePt t="4025" x="2476500" y="4843463"/>
          <p14:tracePt t="4025" x="2489200" y="4843463"/>
          <p14:tracePt t="4025" x="2514600" y="4843463"/>
          <p14:tracePt t="4025" x="2527300" y="4843463"/>
          <p14:tracePt t="4025" x="2540000" y="4843463"/>
          <p14:tracePt t="4025" x="2551113" y="4843463"/>
          <p14:tracePt t="4025" x="2563813" y="4843463"/>
          <p14:tracePt t="4025" x="2589213" y="4843463"/>
          <p14:tracePt t="4025" x="2601913" y="4843463"/>
          <p14:tracePt t="4025" x="2614613" y="4843463"/>
          <p14:tracePt t="4025" x="2627313" y="4843463"/>
          <p14:tracePt t="4025" x="2640013" y="4843463"/>
          <p14:tracePt t="4025" x="2651125" y="4843463"/>
          <p14:tracePt t="4025" x="2663825" y="4830763"/>
          <p14:tracePt t="4025" x="0" y="0"/>
        </p14:tracePtLst>
        <p14:tracePtLst>
          <p14:tracePt t="4025" x="1489075" y="4656138"/>
          <p14:tracePt t="4025" x="0" y="0"/>
        </p14:tracePtLst>
        <p14:tracePtLst>
          <p14:tracePt t="4025" x="1538288" y="4679950"/>
          <p14:tracePt t="4025" x="0" y="0"/>
        </p14:tracePtLst>
        <p14:tracePtLst>
          <p14:tracePt t="4025" x="6191250" y="5081588"/>
          <p14:tracePt t="4025" x="6067425" y="5043488"/>
          <p14:tracePt t="4025" x="6003925" y="5043488"/>
          <p14:tracePt t="4025" x="5816600" y="5018088"/>
          <p14:tracePt t="4025" x="5591175" y="4981575"/>
          <p14:tracePt t="4025" x="5403850" y="4981575"/>
          <p14:tracePt t="4025" x="5153025" y="4879975"/>
          <p14:tracePt t="4025" x="4840288" y="4792663"/>
          <p14:tracePt t="4025" x="4565650" y="4692650"/>
          <p14:tracePt t="4025" x="4265613" y="4630738"/>
          <p14:tracePt t="4025" x="3878263" y="4505325"/>
          <p14:tracePt t="4025" x="3540125" y="4467225"/>
          <p14:tracePt t="4025" x="3276600" y="4379913"/>
          <p14:tracePt t="4025" x="3040063" y="4341813"/>
          <p14:tracePt t="4025" x="2840038" y="4292600"/>
          <p14:tracePt t="4025" x="2627313" y="4254500"/>
          <p14:tracePt t="4025" x="2540000" y="4241800"/>
          <p14:tracePt t="4025" x="2551113" y="4241800"/>
          <p14:tracePt t="4025" x="2589213" y="4241800"/>
          <p14:tracePt t="4025" x="2601913" y="4241800"/>
          <p14:tracePt t="4025" x="2627313" y="4241800"/>
          <p14:tracePt t="4025" x="2627313" y="4254500"/>
          <p14:tracePt t="4025" x="2651125" y="4254500"/>
          <p14:tracePt t="4025" x="2676525" y="4279900"/>
          <p14:tracePt t="4025" x="2689225" y="4292600"/>
          <p14:tracePt t="4025" x="2701925" y="4292600"/>
          <p14:tracePt t="4025" x="2727325" y="4318000"/>
          <p14:tracePt t="4025" x="2740025" y="4341813"/>
          <p14:tracePt t="4025" x="2752725" y="4341813"/>
          <p14:tracePt t="4025" x="2752725" y="4354513"/>
          <p14:tracePt t="4025" x="2752725" y="4367213"/>
          <p14:tracePt t="4025" x="2740025" y="4367213"/>
          <p14:tracePt t="4025" x="2740025" y="4379913"/>
          <p14:tracePt t="4025" x="2740025" y="4392613"/>
          <p14:tracePt t="4025" x="2740025" y="4405313"/>
          <p14:tracePt t="4025" x="2740025" y="4418013"/>
          <p14:tracePt t="4025" x="2740025" y="4430713"/>
          <p14:tracePt t="4025" x="2740025" y="4443413"/>
          <p14:tracePt t="4025" x="2763838" y="4454525"/>
          <p14:tracePt t="4025" x="2801938" y="4479925"/>
          <p14:tracePt t="4025" x="2814638" y="4492625"/>
          <p14:tracePt t="4025" x="2827338" y="4492625"/>
          <p14:tracePt t="4025" x="2852738" y="4492625"/>
          <p14:tracePt t="4025" x="2863850" y="4492625"/>
          <p14:tracePt t="4025" x="2863850" y="4505325"/>
          <p14:tracePt t="4025" x="2863850" y="4518025"/>
          <p14:tracePt t="4025" x="2863850" y="4530725"/>
          <p14:tracePt t="4025" x="2889250" y="4554538"/>
          <p14:tracePt t="4025" x="2889250" y="4579938"/>
          <p14:tracePt t="4025" x="2901950" y="4605338"/>
          <p14:tracePt t="4025" x="2914650" y="4667250"/>
          <p14:tracePt t="4025" x="2927350" y="4692650"/>
          <p14:tracePt t="4025" x="2940050" y="4705350"/>
          <p14:tracePt t="4025" x="2940050" y="4730750"/>
          <p14:tracePt t="4025" x="2976563" y="4818063"/>
          <p14:tracePt t="4025" x="2989263" y="4879975"/>
          <p14:tracePt t="4025" x="3027363" y="4956175"/>
          <p14:tracePt t="4025" x="3027363" y="5005388"/>
          <p14:tracePt t="4025" x="3040063" y="5056188"/>
          <p14:tracePt t="4025" x="3052763" y="5105400"/>
          <p14:tracePt t="4025" x="3052763" y="5118100"/>
          <p14:tracePt t="4025" x="3027363" y="5105400"/>
          <p14:tracePt t="4025" x="2989263" y="5068888"/>
          <p14:tracePt t="4025" x="2827338" y="4968875"/>
          <p14:tracePt t="4025" x="2627313" y="4830763"/>
          <p14:tracePt t="4025" x="2376488" y="4705350"/>
          <p14:tracePt t="4025" x="2051050" y="4543425"/>
          <p14:tracePt t="4025" x="1889125" y="4443413"/>
          <p14:tracePt t="4025" x="1638300" y="4205288"/>
          <p14:tracePt t="4025" x="1363663" y="4005263"/>
          <p14:tracePt t="4025" x="1089025" y="3767138"/>
          <p14:tracePt t="4025" x="912813" y="3567113"/>
          <p14:tracePt t="4025" x="712788" y="3390900"/>
          <p14:tracePt t="4025" x="463550" y="3141663"/>
          <p14:tracePt t="4025" x="261938" y="2965450"/>
          <p14:tracePt t="4025" x="125413" y="2803525"/>
          <p14:tracePt t="4499" x="174625" y="1801813"/>
          <p14:tracePt t="4506" x="225425" y="1814513"/>
          <p14:tracePt t="4514" x="363538" y="1839913"/>
          <p14:tracePt t="4522" x="538163" y="1901825"/>
          <p14:tracePt t="4535" x="625475" y="1927225"/>
          <p14:tracePt t="4538" x="687388" y="1927225"/>
          <p14:tracePt t="4547" x="776288" y="1927225"/>
          <p14:tracePt t="4555" x="825500" y="1927225"/>
          <p14:tracePt t="4562" x="876300" y="1927225"/>
          <p14:tracePt t="4570" x="900113" y="1927225"/>
          <p14:tracePt t="4578" x="950913" y="1927225"/>
          <p14:tracePt t="4586" x="976313" y="1927225"/>
          <p14:tracePt t="4597" x="1000125" y="1927225"/>
          <p14:tracePt t="4602" x="1012825" y="1927225"/>
          <p14:tracePt t="4610" x="1038225" y="1927225"/>
          <p14:tracePt t="4618" x="1100138" y="1927225"/>
          <p14:tracePt t="4626" x="1189038" y="1927225"/>
          <p14:tracePt t="4638" x="1312863" y="1952625"/>
          <p14:tracePt t="4642" x="1363663" y="1965325"/>
          <p14:tracePt t="4650" x="1525588" y="2039938"/>
          <p14:tracePt t="4660" x="1638300" y="2052638"/>
          <p14:tracePt t="4666" x="1763713" y="2089150"/>
          <p14:tracePt t="4675" x="1863725" y="2114550"/>
          <p14:tracePt t="4682" x="1963738" y="2127250"/>
          <p14:tracePt t="4690" x="2101850" y="2152650"/>
          <p14:tracePt t="4701" x="2189163" y="2152650"/>
          <p14:tracePt t="4708" x="2251075" y="2152650"/>
          <p14:tracePt t="4714" x="2376488" y="2152650"/>
          <p14:tracePt t="4722" x="2489200" y="2152650"/>
          <p14:tracePt t="4730" x="2576513" y="2152650"/>
          <p14:tracePt t="4743" x="2627313" y="2152650"/>
          <p14:tracePt t="4746" x="2701925" y="2152650"/>
          <p14:tracePt t="4755" x="2776538" y="2152650"/>
          <p14:tracePt t="4771" x="2789238" y="2152650"/>
          <p14:tracePt t="4779" x="2801938" y="2152650"/>
          <p14:tracePt t="4806" x="2801938" y="2165350"/>
          <p14:tracePt t="5003" x="2814638" y="2165350"/>
          <p14:tracePt t="5011" x="2840038" y="2178050"/>
          <p14:tracePt t="5019" x="2940050" y="2239963"/>
          <p14:tracePt t="5026" x="3027363" y="2265363"/>
          <p14:tracePt t="5035" x="3114675" y="2265363"/>
          <p14:tracePt t="5042" x="3240088" y="2314575"/>
          <p14:tracePt t="5055" x="3302000" y="2339975"/>
          <p14:tracePt t="5058" x="3502025" y="2439988"/>
          <p14:tracePt t="5068" x="3578225" y="2516188"/>
          <p14:tracePt t="5076" x="3589338" y="2540000"/>
          <p14:tracePt t="5083" x="3665538" y="2578100"/>
          <p14:tracePt t="5090" x="3714750" y="2640013"/>
          <p14:tracePt t="5098" x="3778250" y="2690813"/>
          <p14:tracePt t="5106" x="3802063" y="2716213"/>
          <p14:tracePt t="5117" x="3865563" y="2803525"/>
          <p14:tracePt t="5122" x="3902075" y="2840038"/>
          <p14:tracePt t="5130" x="3902075" y="2852738"/>
          <p14:tracePt t="5146" x="3914775" y="2852738"/>
          <p14:tracePt t="5154" x="3927475" y="2903538"/>
          <p14:tracePt t="5162" x="3952875" y="2941638"/>
          <p14:tracePt t="5179" x="3952875" y="2952750"/>
          <p14:tracePt t="5186" x="3952875" y="2965450"/>
          <p14:tracePt t="5194" x="3952875" y="2978150"/>
          <p14:tracePt t="5210" x="3952875" y="2990850"/>
          <p14:tracePt t="5223" x="3952875" y="3003550"/>
          <p14:tracePt t="5244" x="3952875" y="3016250"/>
          <p14:tracePt t="5987" x="3940175" y="3016250"/>
          <p14:tracePt t="5994" x="3878263" y="2965450"/>
          <p14:tracePt t="6002" x="3678238" y="2790825"/>
          <p14:tracePt t="6013" x="3502025" y="2703513"/>
          <p14:tracePt t="6018" x="3352800" y="2616200"/>
          <p14:tracePt t="6026" x="3176588" y="2578100"/>
          <p14:tracePt t="6034" x="3101975" y="2578100"/>
          <p14:tracePt t="6042" x="3065463" y="2578100"/>
          <p14:tracePt t="6211" x="3052763" y="2603500"/>
          <p14:tracePt t="6219" x="3052763" y="2590800"/>
          <p14:tracePt t="6266" x="3040063" y="2590800"/>
          <p14:tracePt t="6298" x="3040063" y="2603500"/>
          <p14:tracePt t="6338" x="3040063" y="2616200"/>
          <p14:tracePt t="6346" x="3052763" y="2640013"/>
          <p14:tracePt t="6354" x="3052763" y="2652713"/>
          <p14:tracePt t="6363" x="3052763" y="2690813"/>
          <p14:tracePt t="6370" x="3052763" y="2703513"/>
          <p14:tracePt t="6378" x="3052763" y="2716213"/>
          <p14:tracePt t="6427" x="3052763" y="2728913"/>
          <p14:tracePt t="6442" x="3052763" y="2740025"/>
          <p14:tracePt t="6458" x="3052763" y="2752725"/>
          <p14:tracePt t="6474" x="3052763" y="2765425"/>
          <p14:tracePt t="6482" x="3052763" y="2778125"/>
          <p14:tracePt t="6498" x="3052763" y="2790825"/>
          <p14:tracePt t="6513" x="3052763" y="2803525"/>
          <p14:tracePt t="6610" x="3052763" y="2816225"/>
          <p14:tracePt t="6642" x="3076575" y="2816225"/>
          <p14:tracePt t="6650" x="3127375" y="2816225"/>
          <p14:tracePt t="6658" x="3140075" y="2816225"/>
          <p14:tracePt t="6667" x="3152775" y="2816225"/>
          <p14:tracePt t="6674" x="3165475" y="2816225"/>
          <p14:tracePt t="6682" x="3176588" y="2816225"/>
          <p14:tracePt t="6700" x="3176588" y="2790825"/>
          <p14:tracePt t="6706" x="3176588" y="2778125"/>
          <p14:tracePt t="6714" x="3152775" y="2703513"/>
          <p14:tracePt t="6721" x="3052763" y="2627313"/>
          <p14:tracePt t="6730" x="2963863" y="2590800"/>
          <p14:tracePt t="6743" x="2863850" y="2565400"/>
          <p14:tracePt t="6746" x="2852738" y="2540000"/>
          <p14:tracePt t="7043" x="2876550" y="2540000"/>
          <p14:tracePt t="7050" x="2889250" y="2540000"/>
          <p14:tracePt t="7058" x="2901950" y="2540000"/>
          <p14:tracePt t="7066" x="2914650" y="2540000"/>
          <p14:tracePt t="7076" x="2940050" y="2540000"/>
          <p14:tracePt t="7082" x="2976563" y="2565400"/>
          <p14:tracePt t="7090" x="3065463" y="2603500"/>
          <p14:tracePt t="7098" x="3101975" y="2603500"/>
          <p14:tracePt t="7106" x="3114675" y="2603500"/>
          <p14:tracePt t="7118" x="3140075" y="2616200"/>
          <p14:tracePt t="7122" x="3165475" y="2616200"/>
          <p14:tracePt t="7130" x="3176588" y="2616200"/>
          <p14:tracePt t="7139" x="3227388" y="2627313"/>
          <p14:tracePt t="7146" x="3276600" y="2627313"/>
          <p14:tracePt t="7154" x="3302000" y="2640013"/>
          <p14:tracePt t="7162" x="3327400" y="2652713"/>
          <p14:tracePt t="7170" x="3365500" y="2678113"/>
          <p14:tracePt t="7181" x="3376613" y="2678113"/>
          <p14:tracePt t="7186" x="3402013" y="2690813"/>
          <p14:tracePt t="7194" x="3465513" y="2716213"/>
          <p14:tracePt t="7204" x="3527425" y="2752725"/>
          <p14:tracePt t="7210" x="3640138" y="2803525"/>
          <p14:tracePt t="7222" x="3665538" y="2816225"/>
          <p14:tracePt t="7227" x="3765550" y="2865438"/>
          <p14:tracePt t="7234" x="3814763" y="2890838"/>
          <p14:tracePt t="7243" x="3852863" y="2890838"/>
          <p14:tracePt t="7250" x="3878263" y="2903538"/>
          <p14:tracePt t="7259" x="3890963" y="2903538"/>
          <p14:tracePt t="7266" x="3940175" y="2952750"/>
          <p14:tracePt t="7274" x="4040188" y="2978150"/>
          <p14:tracePt t="7283" x="4090988" y="3028950"/>
          <p14:tracePt t="7290" x="4227513" y="3078163"/>
          <p14:tracePt t="7298" x="4378325" y="3128963"/>
          <p14:tracePt t="7306" x="4516438" y="3178175"/>
          <p14:tracePt t="7314" x="4591050" y="3178175"/>
          <p14:tracePt t="7326" x="4816475" y="3178175"/>
          <p14:tracePt t="7330" x="4991100" y="3216275"/>
          <p14:tracePt t="7338" x="5141913" y="3216275"/>
          <p14:tracePt t="7346" x="5278438" y="3216275"/>
          <p14:tracePt t="7354" x="5441950" y="3216275"/>
          <p14:tracePt t="7363" x="5591175" y="3216275"/>
          <p14:tracePt t="7370" x="5778500" y="3216275"/>
          <p14:tracePt t="7378" x="5954713" y="3216275"/>
          <p14:tracePt t="7389" x="6042025" y="3216275"/>
          <p14:tracePt t="7394" x="6367463" y="3216275"/>
          <p14:tracePt t="7402" x="6429375" y="3216275"/>
          <p14:tracePt t="7410" x="6604000" y="3216275"/>
          <p14:tracePt t="7418" x="6767513" y="3216275"/>
          <p14:tracePt t="7430" x="6942138" y="3216275"/>
          <p14:tracePt t="7434" x="7042150" y="3216275"/>
          <p14:tracePt t="7442" x="7192963" y="3216275"/>
          <p14:tracePt t="7451" x="7329488" y="3216275"/>
          <p14:tracePt t="7458" x="7493000" y="3216275"/>
          <p14:tracePt t="7467" x="7605713" y="3216275"/>
          <p14:tracePt t="7474" x="7731125" y="3216275"/>
          <p14:tracePt t="7484" x="7905750" y="3190875"/>
          <p14:tracePt t="7492" x="7918450" y="3190875"/>
          <p14:tracePt t="7499" x="7954963" y="3178175"/>
          <p14:tracePt t="7506" x="8067675" y="3178175"/>
          <p14:tracePt t="7514" x="8093075" y="3178175"/>
          <p14:tracePt t="7522" x="8180388" y="3154363"/>
          <p14:tracePt t="7534" x="8205788" y="3154363"/>
          <p14:tracePt t="7538" x="8280400" y="3141663"/>
          <p14:tracePt t="7547" x="8405813" y="3078163"/>
          <p14:tracePt t="7555" x="8493125" y="3016250"/>
          <p14:tracePt t="7563" x="8593138" y="2978150"/>
          <p14:tracePt t="7571" x="8643938" y="2952750"/>
          <p14:tracePt t="7578" x="8669338" y="2903538"/>
          <p14:tracePt t="7586" x="8693150" y="2878138"/>
          <p14:tracePt t="7598" x="8705850" y="2828925"/>
          <p14:tracePt t="7603" x="8705850" y="2803525"/>
          <p14:tracePt t="7610" x="8718550" y="2728913"/>
          <p14:tracePt t="7618" x="8731250" y="2652713"/>
          <p14:tracePt t="7626" x="8743950" y="2590800"/>
          <p14:tracePt t="7638" x="8780463" y="2490788"/>
          <p14:tracePt t="7643" x="8780463" y="2403475"/>
          <p14:tracePt t="7650" x="8780463" y="2365375"/>
          <p14:tracePt t="7659" x="8780463" y="2214563"/>
          <p14:tracePt t="7666" x="8780463" y="2178050"/>
          <p14:tracePt t="7674" x="8780463" y="2065338"/>
          <p14:tracePt t="7682" x="8780463" y="1952625"/>
          <p14:tracePt t="7690" x="8780463" y="1839913"/>
          <p14:tracePt t="7700" x="8780463" y="1739900"/>
          <p14:tracePt t="7706" x="8780463" y="1663700"/>
          <p14:tracePt t="7714" x="8780463" y="1601788"/>
          <p14:tracePt t="7724" x="8780463" y="1514475"/>
          <p14:tracePt t="7730" x="8780463" y="1427163"/>
          <p14:tracePt t="7744" x="8780463" y="1339850"/>
          <p14:tracePt t="7746" x="8756650" y="1250950"/>
          <p14:tracePt t="7754" x="8743950" y="1163638"/>
          <p14:tracePt t="7763" x="8731250" y="1150938"/>
          <p14:tracePt t="7770" x="8731250" y="1125538"/>
          <p14:tracePt t="7779" x="8693150" y="1050925"/>
          <p14:tracePt t="7785" x="8680450" y="1001713"/>
          <p14:tracePt t="7794" x="8680450" y="989013"/>
          <p14:tracePt t="7806" x="8669338" y="963613"/>
          <p14:tracePt t="7818" x="8669338" y="950913"/>
          <p14:tracePt t="7827" x="8656638" y="938213"/>
          <p14:tracePt t="7834" x="8656638" y="925513"/>
          <p14:tracePt t="7842" x="8631238" y="901700"/>
          <p14:tracePt t="7850" x="8618538" y="901700"/>
          <p14:tracePt t="7858" x="8593138" y="863600"/>
          <p14:tracePt t="7868" x="8580438" y="863600"/>
          <p14:tracePt t="7874" x="8556625" y="838200"/>
          <p14:tracePt t="7883" x="8518525" y="801688"/>
          <p14:tracePt t="7891" x="8469313" y="788988"/>
          <p14:tracePt t="7899" x="8443913" y="763588"/>
          <p14:tracePt t="7908" x="8405813" y="725488"/>
          <p14:tracePt t="7922" x="8380413" y="712788"/>
          <p14:tracePt t="7930" x="8343900" y="700088"/>
          <p14:tracePt t="7938" x="8331200" y="688975"/>
          <p14:tracePt t="7946" x="8331200" y="676275"/>
          <p14:tracePt t="7954" x="8318500" y="676275"/>
          <p14:tracePt t="7963" x="8280400" y="663575"/>
          <p14:tracePt t="7971" x="8231188" y="638175"/>
          <p14:tracePt t="7978" x="8218488" y="638175"/>
          <p14:tracePt t="7986" x="8193088" y="625475"/>
          <p14:tracePt t="7995" x="8143875" y="612775"/>
          <p14:tracePt t="8002" x="8067675" y="600075"/>
          <p14:tracePt t="8014" x="8005763" y="576263"/>
          <p14:tracePt t="8019" x="7931150" y="563563"/>
          <p14:tracePt t="8026" x="7867650" y="550863"/>
          <p14:tracePt t="8036" x="7793038" y="550863"/>
          <p14:tracePt t="8042" x="7767638" y="550863"/>
          <p14:tracePt t="8055" x="7742238" y="550863"/>
          <p14:tracePt t="8058" x="7718425" y="550863"/>
          <p14:tracePt t="8066" x="7705725" y="550863"/>
          <p14:tracePt t="8076" x="7680325" y="550863"/>
          <p14:tracePt t="8082" x="7667625" y="550863"/>
          <p14:tracePt t="8090" x="7654925" y="550863"/>
          <p14:tracePt t="8106" x="7642225" y="550863"/>
          <p14:tracePt t="8118" x="7631113" y="550863"/>
          <p14:tracePt t="8130" x="7605713" y="550863"/>
          <p14:tracePt t="8140" x="7593013" y="550863"/>
          <p14:tracePt t="8146" x="7580313" y="550863"/>
          <p14:tracePt t="8155" x="7554913" y="550863"/>
          <p14:tracePt t="8163" x="7542213" y="550863"/>
          <p14:tracePt t="8170" x="7531100" y="550863"/>
          <p14:tracePt t="8181" x="7505700" y="563563"/>
          <p14:tracePt t="8186" x="7467600" y="563563"/>
          <p14:tracePt t="8194" x="7454900" y="563563"/>
          <p14:tracePt t="8220" x="7342188" y="612775"/>
          <p14:tracePt t="8226" x="7318375" y="612775"/>
          <p14:tracePt t="8234" x="7318375" y="625475"/>
          <p14:tracePt t="8243" x="7305675" y="625475"/>
          <p14:tracePt t="8250" x="7292975" y="625475"/>
          <p14:tracePt t="8259" x="7280275" y="650875"/>
          <p14:tracePt t="8266" x="7242175" y="676275"/>
          <p14:tracePt t="8274" x="7192963" y="700088"/>
          <p14:tracePt t="8285" x="7118350" y="738188"/>
          <p14:tracePt t="8290" x="7067550" y="738188"/>
          <p14:tracePt t="8298" x="7029450" y="738188"/>
          <p14:tracePt t="8306" x="6992938" y="776288"/>
          <p14:tracePt t="8314" x="6980238" y="776288"/>
          <p14:tracePt t="8326" x="6954838" y="776288"/>
          <p14:tracePt t="8330" x="6892925" y="812800"/>
          <p14:tracePt t="8338" x="6792913" y="876300"/>
          <p14:tracePt t="8347" x="6780213" y="876300"/>
          <p14:tracePt t="8354" x="6704013" y="912813"/>
          <p14:tracePt t="8362" x="6654800" y="925513"/>
          <p14:tracePt t="8371" x="6616700" y="938213"/>
          <p14:tracePt t="8378" x="6554788" y="963613"/>
          <p14:tracePt t="8388" x="6529388" y="963613"/>
          <p14:tracePt t="8394" x="6454775" y="989013"/>
          <p14:tracePt t="8402" x="6354763" y="1025525"/>
          <p14:tracePt t="8410" x="6267450" y="1050925"/>
          <p14:tracePt t="8418" x="6180138" y="1050925"/>
          <p14:tracePt t="8431" x="6078538" y="1101725"/>
          <p14:tracePt t="8434" x="6029325" y="1125538"/>
          <p14:tracePt t="8442" x="5991225" y="1125538"/>
          <p14:tracePt t="8451" x="5991225" y="1138238"/>
          <p14:tracePt t="8458" x="5978525" y="1138238"/>
          <p14:tracePt t="8467" x="5967413" y="1150938"/>
          <p14:tracePt t="8482" x="5954713" y="1150938"/>
          <p14:tracePt t="8506" x="5954713" y="1163638"/>
          <p14:tracePt t="8514" x="5954713" y="1176338"/>
          <p14:tracePt t="8522" x="5942013" y="1189038"/>
          <p14:tracePt t="8535" x="5929313" y="1238250"/>
          <p14:tracePt t="8538" x="5929313" y="1263650"/>
          <p14:tracePt t="8546" x="5903913" y="1289050"/>
          <p14:tracePt t="8555" x="5903913" y="1339850"/>
          <p14:tracePt t="8562" x="5878513" y="1363663"/>
          <p14:tracePt t="8571" x="5854700" y="1401763"/>
          <p14:tracePt t="8578" x="5816600" y="1427163"/>
          <p14:tracePt t="8586" x="5816600" y="1463675"/>
          <p14:tracePt t="8597" x="5803900" y="1501775"/>
          <p14:tracePt t="8602" x="5791200" y="1539875"/>
          <p14:tracePt t="8610" x="5767388" y="1589088"/>
          <p14:tracePt t="8618" x="5754688" y="1639888"/>
          <p14:tracePt t="8626" x="5741988" y="1652588"/>
          <p14:tracePt t="8639" x="5741988" y="1663700"/>
          <p14:tracePt t="8642" x="5729288" y="1689100"/>
          <p14:tracePt t="8650" x="5716588" y="1752600"/>
          <p14:tracePt t="8659" x="5716588" y="1776413"/>
          <p14:tracePt t="8675" x="5716588" y="1789113"/>
          <p14:tracePt t="8682" x="5716588" y="1801813"/>
          <p14:tracePt t="8691" x="5716588" y="1814513"/>
          <p14:tracePt t="8702" x="5716588" y="1839913"/>
          <p14:tracePt t="8706" x="5691188" y="1876425"/>
          <p14:tracePt t="8714" x="5691188" y="1939925"/>
          <p14:tracePt t="8722" x="5691188" y="1989138"/>
          <p14:tracePt t="8730" x="5691188" y="2027238"/>
          <p14:tracePt t="8743" x="5691188" y="2052638"/>
          <p14:tracePt t="8746" x="5691188" y="2078038"/>
          <p14:tracePt t="8754" x="5691188" y="2101850"/>
          <p14:tracePt t="8764" x="5691188" y="2114550"/>
          <p14:tracePt t="8770" x="5691188" y="2139950"/>
          <p14:tracePt t="8778" x="5691188" y="2165350"/>
          <p14:tracePt t="8786" x="5691188" y="2178050"/>
          <p14:tracePt t="8794" x="5691188" y="2201863"/>
          <p14:tracePt t="8806" x="5691188" y="2214563"/>
          <p14:tracePt t="8810" x="5691188" y="2227263"/>
          <p14:tracePt t="8819" x="5691188" y="2239963"/>
          <p14:tracePt t="8827" x="5691188" y="2252663"/>
          <p14:tracePt t="8847" x="5691188" y="2278063"/>
          <p14:tracePt t="8851" x="5691188" y="2314575"/>
          <p14:tracePt t="8858" x="5691188" y="2378075"/>
          <p14:tracePt t="8869" x="5703888" y="2427288"/>
          <p14:tracePt t="8874" x="5716588" y="2439988"/>
          <p14:tracePt t="8890" x="5716588" y="2465388"/>
          <p14:tracePt t="8899" x="5716588" y="2478088"/>
          <p14:tracePt t="8910" x="5729288" y="2478088"/>
          <p14:tracePt t="8914" x="5741988" y="2527300"/>
          <p14:tracePt t="8922" x="5754688" y="2527300"/>
          <p14:tracePt t="8930" x="5754688" y="2540000"/>
          <p14:tracePt t="8938" x="5754688" y="2552700"/>
          <p14:tracePt t="8947" x="5767388" y="2578100"/>
          <p14:tracePt t="8954" x="5767388" y="2590800"/>
          <p14:tracePt t="8962" x="5778500" y="2603500"/>
          <p14:tracePt t="8972" x="5778500" y="2616200"/>
          <p14:tracePt t="8978" x="5791200" y="2616200"/>
          <p14:tracePt t="8986" x="5791200" y="2627313"/>
          <p14:tracePt t="8994" x="5791200" y="2640013"/>
          <p14:tracePt t="9002" x="5791200" y="2652713"/>
          <p14:tracePt t="9014" x="5803900" y="2652713"/>
          <p14:tracePt t="9018" x="5803900" y="2665413"/>
          <p14:tracePt t="9026" x="5803900" y="2678113"/>
          <p14:tracePt t="9035" x="5803900" y="2690813"/>
          <p14:tracePt t="9042" x="5816600" y="2690813"/>
          <p14:tracePt t="9055" x="5829300" y="2728913"/>
          <p14:tracePt t="9058" x="5842000" y="2728913"/>
          <p14:tracePt t="9066" x="5854700" y="2778125"/>
          <p14:tracePt t="9077" x="5878513" y="2816225"/>
          <p14:tracePt t="9082" x="5891213" y="2852738"/>
          <p14:tracePt t="9090" x="5903913" y="2865438"/>
          <p14:tracePt t="9097" x="5916613" y="2878138"/>
          <p14:tracePt t="9119" x="5916613" y="2890838"/>
          <p14:tracePt t="9122" x="5916613" y="2903538"/>
          <p14:tracePt t="9130" x="5929313" y="2903538"/>
          <p14:tracePt t="9139" x="5929313" y="2916238"/>
          <p14:tracePt t="9146" x="5942013" y="2928938"/>
          <p14:tracePt t="9154" x="5942013" y="2941638"/>
          <p14:tracePt t="9170" x="5954713" y="2952750"/>
          <p14:tracePt t="9180" x="5954713" y="2978150"/>
          <p14:tracePt t="9204" x="5954713" y="3003550"/>
          <p14:tracePt t="9210" x="5967413" y="3028950"/>
          <p14:tracePt t="9223" x="5978525" y="3054350"/>
          <p14:tracePt t="9226" x="5978525" y="3078163"/>
          <p14:tracePt t="9235" x="5978525" y="3090863"/>
          <p14:tracePt t="9243" x="5991225" y="3103563"/>
          <p14:tracePt t="9251" x="5991225" y="3128963"/>
          <p14:tracePt t="9266" x="5991225" y="3141663"/>
          <p14:tracePt t="9274" x="6003925" y="3165475"/>
          <p14:tracePt t="9284" x="6016625" y="3216275"/>
          <p14:tracePt t="9290" x="6016625" y="3241675"/>
          <p14:tracePt t="9298" x="6016625" y="3254375"/>
          <p14:tracePt t="9307" x="6016625" y="3278188"/>
          <p14:tracePt t="9315" x="6016625" y="3290888"/>
          <p14:tracePt t="9328" x="6016625" y="3303588"/>
          <p14:tracePt t="9330" x="6016625" y="3316288"/>
          <p14:tracePt t="9354" x="6016625" y="3328988"/>
          <p14:tracePt t="9370" x="6016625" y="3341688"/>
          <p14:tracePt t="9378" x="6016625" y="3354388"/>
          <p14:tracePt t="9410" x="6016625" y="3367088"/>
          <p14:tracePt t="9418" x="6016625" y="3378200"/>
          <p14:tracePt t="9431" x="6016625" y="3390900"/>
          <p14:tracePt t="9443" x="6016625" y="3403600"/>
          <p14:tracePt t="9452" x="6016625" y="3416300"/>
          <p14:tracePt t="9473" x="6016625" y="3429000"/>
          <p14:tracePt t="9482" x="6016625" y="3441700"/>
          <p14:tracePt t="9493" x="6016625" y="3454400"/>
          <p14:tracePt t="9506" x="6016625" y="3467100"/>
          <p14:tracePt t="9522" x="6016625" y="3479800"/>
          <p14:tracePt t="9535" x="6016625" y="3490913"/>
          <p14:tracePt t="9546" x="6016625" y="3503613"/>
          <p14:tracePt t="9562" x="6016625" y="3516313"/>
          <p14:tracePt t="9578" x="6016625" y="3529013"/>
          <p14:tracePt t="9598" x="6016625" y="3541713"/>
          <p14:tracePt t="9602" x="6016625" y="3554413"/>
          <p14:tracePt t="9618" x="6016625" y="3567113"/>
          <p14:tracePt t="9626" x="6029325" y="3579813"/>
          <p14:tracePt t="9639" x="6042025" y="3603625"/>
          <p14:tracePt t="9642" x="6042025" y="3616325"/>
          <p14:tracePt t="9650" x="6042025" y="3629025"/>
          <p14:tracePt t="9660" x="6054725" y="3641725"/>
          <p14:tracePt t="9666" x="6054725" y="3667125"/>
          <p14:tracePt t="9674" x="6067425" y="3667125"/>
          <p14:tracePt t="9682" x="6067425" y="3679825"/>
          <p14:tracePt t="9692" x="6067425" y="3692525"/>
          <p14:tracePt t="9701" x="6078538" y="3703638"/>
          <p14:tracePt t="9706" x="6078538" y="3729038"/>
          <p14:tracePt t="9724" x="6103938" y="3741738"/>
          <p14:tracePt t="9730" x="6167438" y="3816350"/>
          <p14:tracePt t="9743" x="6191250" y="3841750"/>
          <p14:tracePt t="9746" x="6229350" y="3879850"/>
          <p14:tracePt t="9754" x="6291263" y="3929063"/>
          <p14:tracePt t="9764" x="6354763" y="3992563"/>
          <p14:tracePt t="9771" x="6442075" y="4067175"/>
          <p14:tracePt t="9779" x="6480175" y="4105275"/>
          <p14:tracePt t="9786" x="6554788" y="4154488"/>
          <p14:tracePt t="9794" x="6616700" y="4179888"/>
          <p14:tracePt t="9807" x="6629400" y="4205288"/>
          <p14:tracePt t="9810" x="6642100" y="4230688"/>
          <p14:tracePt t="9818" x="6742113" y="4267200"/>
          <p14:tracePt t="9826" x="6816725" y="4279900"/>
          <p14:tracePt t="9834" x="6905625" y="4318000"/>
          <p14:tracePt t="9848" x="6992938" y="4318000"/>
          <p14:tracePt t="9850" x="7080250" y="4318000"/>
          <p14:tracePt t="9858" x="7218363" y="4318000"/>
          <p14:tracePt t="9869" x="7305675" y="4318000"/>
          <p14:tracePt t="9874" x="7454900" y="4305300"/>
          <p14:tracePt t="9883" x="7605713" y="4292600"/>
          <p14:tracePt t="9890" x="7718425" y="4241800"/>
          <p14:tracePt t="9898" x="7893050" y="4205288"/>
          <p14:tracePt t="9909" x="8018463" y="4179888"/>
          <p14:tracePt t="9914" x="8118475" y="4141788"/>
          <p14:tracePt t="9923" x="8205788" y="4117975"/>
          <p14:tracePt t="9932" x="8231188" y="4105275"/>
          <p14:tracePt t="9938" x="8293100" y="4041775"/>
          <p14:tracePt t="9946" x="8356600" y="3992563"/>
          <p14:tracePt t="9954" x="8418513" y="3916363"/>
          <p14:tracePt t="9962" x="8493125" y="3829050"/>
          <p14:tracePt t="9972" x="8556625" y="3754438"/>
          <p14:tracePt t="9978" x="8593138" y="3641725"/>
          <p14:tracePt t="9986" x="8618538" y="3567113"/>
          <p14:tracePt t="9994" x="8656638" y="3479800"/>
          <p14:tracePt t="10002" x="8669338" y="3403600"/>
          <p14:tracePt t="10015" x="8669338" y="3328988"/>
          <p14:tracePt t="10018" x="8669338" y="3241675"/>
          <p14:tracePt t="10026" x="8680450" y="3128963"/>
          <p14:tracePt t="10035" x="8680450" y="2978150"/>
          <p14:tracePt t="10042" x="8693150" y="2803525"/>
          <p14:tracePt t="10051" x="8693150" y="2627313"/>
          <p14:tracePt t="10059" x="8693150" y="2503488"/>
          <p14:tracePt t="10066" x="8693150" y="2378075"/>
          <p14:tracePt t="10077" x="8693150" y="2252663"/>
          <p14:tracePt t="10082" x="8693150" y="2214563"/>
          <p14:tracePt t="10091" x="8693150" y="2101850"/>
          <p14:tracePt t="10098" x="8705850" y="2001838"/>
          <p14:tracePt t="10106" x="8718550" y="1914525"/>
          <p14:tracePt t="10118" x="8731250" y="1852613"/>
          <p14:tracePt t="10122" x="8769350" y="1789113"/>
          <p14:tracePt t="10130" x="8769350" y="1765300"/>
          <p14:tracePt t="10140" x="8805863" y="1727200"/>
          <p14:tracePt t="10146" x="8831263" y="1689100"/>
          <p14:tracePt t="10155" x="8843963" y="1639888"/>
          <p14:tracePt t="10162" x="8869363" y="1614488"/>
          <p14:tracePt t="10171" x="8869363" y="1589088"/>
          <p14:tracePt t="10180" x="8869363" y="1576388"/>
          <p14:tracePt t="10187" x="8869363" y="1552575"/>
          <p14:tracePt t="10194" x="8843963" y="1514475"/>
          <p14:tracePt t="10203" x="8793163" y="1427163"/>
          <p14:tracePt t="10210" x="8769350" y="1401763"/>
          <p14:tracePt t="10222" x="8680450" y="1314450"/>
          <p14:tracePt t="10226" x="8656638" y="1289050"/>
          <p14:tracePt t="10235" x="8569325" y="1201738"/>
          <p14:tracePt t="10242" x="8493125" y="1138238"/>
          <p14:tracePt t="10250" x="8380413" y="1038225"/>
          <p14:tracePt t="10259" x="8280400" y="976313"/>
          <p14:tracePt t="10266" x="8180388" y="925513"/>
          <p14:tracePt t="10274" x="8118475" y="889000"/>
          <p14:tracePt t="10285" x="7993063" y="850900"/>
          <p14:tracePt t="10291" x="7880350" y="812800"/>
          <p14:tracePt t="10298" x="7831138" y="788988"/>
          <p14:tracePt t="10306" x="7680325" y="712788"/>
          <p14:tracePt t="10314" x="7631113" y="688975"/>
          <p14:tracePt t="10326" x="7580313" y="676275"/>
          <p14:tracePt t="10331" x="7505700" y="650875"/>
          <p14:tracePt t="10338" x="7454900" y="625475"/>
          <p14:tracePt t="10347" x="7329488" y="576263"/>
          <p14:tracePt t="10354" x="7229475" y="576263"/>
          <p14:tracePt t="10363" x="7105650" y="576263"/>
          <p14:tracePt t="10370" x="7029450" y="563563"/>
          <p14:tracePt t="10378" x="6992938" y="563563"/>
          <p14:tracePt t="10389" x="6980238" y="563563"/>
          <p14:tracePt t="10394" x="6854825" y="563563"/>
          <p14:tracePt t="10402" x="6754813" y="563563"/>
          <p14:tracePt t="10410" x="6604000" y="538163"/>
          <p14:tracePt t="10418" x="6467475" y="550863"/>
          <p14:tracePt t="10431" x="6316663" y="550863"/>
          <p14:tracePt t="10434" x="6229350" y="550863"/>
          <p14:tracePt t="10442" x="6167438" y="576263"/>
          <p14:tracePt t="10451" x="6067425" y="588963"/>
          <p14:tracePt t="10458" x="6003925" y="625475"/>
          <p14:tracePt t="10467" x="5903913" y="688975"/>
          <p14:tracePt t="10474" x="5791200" y="750888"/>
          <p14:tracePt t="10482" x="5665788" y="812800"/>
          <p14:tracePt t="10494" x="5591175" y="876300"/>
          <p14:tracePt t="10499" x="5516563" y="950913"/>
          <p14:tracePt t="10506" x="5465763" y="989013"/>
          <p14:tracePt t="10514" x="5403850" y="1038225"/>
          <p14:tracePt t="10522" x="5341938" y="1201738"/>
          <p14:tracePt t="10535" x="5291138" y="1250950"/>
          <p14:tracePt t="10538" x="5265738" y="1350963"/>
          <p14:tracePt t="10546" x="5216525" y="1401763"/>
          <p14:tracePt t="10556" x="5203825" y="1576388"/>
          <p14:tracePt t="10562" x="5191125" y="1589088"/>
          <p14:tracePt t="10571" x="5165725" y="1752600"/>
          <p14:tracePt t="10579" x="5141913" y="1852613"/>
          <p14:tracePt t="10587" x="5141913" y="1939925"/>
          <p14:tracePt t="10596" x="5141913" y="1989138"/>
          <p14:tracePt t="10603" x="5141913" y="2078038"/>
          <p14:tracePt t="10610" x="5153025" y="2165350"/>
          <p14:tracePt t="10619" x="5165725" y="2252663"/>
          <p14:tracePt t="10626" x="5191125" y="2365375"/>
          <p14:tracePt t="10640" x="5216525" y="2452688"/>
          <p14:tracePt t="10642" x="5216525" y="2465388"/>
          <p14:tracePt t="10650" x="5229225" y="2490788"/>
          <p14:tracePt t="10659" x="5241925" y="2552700"/>
          <p14:tracePt t="10666" x="5265738" y="2627313"/>
          <p14:tracePt t="10674" x="5303838" y="2678113"/>
          <p14:tracePt t="10682" x="5316538" y="2716213"/>
          <p14:tracePt t="10690" x="5341938" y="2740025"/>
          <p14:tracePt t="10702" x="5365750" y="2790825"/>
          <p14:tracePt t="10706" x="5429250" y="2816225"/>
          <p14:tracePt t="10715" x="5465763" y="2865438"/>
          <p14:tracePt t="10723" x="5465763" y="2878138"/>
          <p14:tracePt t="10731" x="5491163" y="2903538"/>
          <p14:tracePt t="10744" x="5503863" y="2916238"/>
          <p14:tracePt t="10747" x="5565775" y="2978150"/>
          <p14:tracePt t="10754" x="5591175" y="2990850"/>
          <p14:tracePt t="10766" x="5603875" y="3016250"/>
          <p14:tracePt t="10770" x="5665788" y="3054350"/>
          <p14:tracePt t="10779" x="5665788" y="3078163"/>
          <p14:tracePt t="10786" x="5691188" y="3103563"/>
          <p14:tracePt t="10794" x="5716588" y="3128963"/>
          <p14:tracePt t="10806" x="5741988" y="3154363"/>
          <p14:tracePt t="10810" x="5791200" y="3190875"/>
          <p14:tracePt t="10818" x="5816600" y="3190875"/>
          <p14:tracePt t="10827" x="5854700" y="3216275"/>
          <p14:tracePt t="10834" x="5867400" y="3228975"/>
          <p14:tracePt t="10847" x="5916613" y="3241675"/>
          <p14:tracePt t="10850" x="5942013" y="3241675"/>
          <p14:tracePt t="10858" x="5954713" y="3241675"/>
          <p14:tracePt t="10869" x="5991225" y="3254375"/>
          <p14:tracePt t="10874" x="6016625" y="3254375"/>
          <p14:tracePt t="10883" x="6029325" y="3278188"/>
          <p14:tracePt t="10890" x="6042025" y="3278188"/>
          <p14:tracePt t="10962" x="6054725" y="3278188"/>
          <p14:tracePt t="10969" x="6067425" y="3278188"/>
          <p14:tracePt t="10985" x="6078538" y="3278188"/>
          <p14:tracePt t="10994" x="6091238" y="3278188"/>
          <p14:tracePt t="11002" x="6103938" y="3278188"/>
          <p14:tracePt t="11018" x="6129338" y="3278188"/>
          <p14:tracePt t="11026" x="6154738" y="3278188"/>
          <p14:tracePt t="11033" x="6191250" y="3278188"/>
          <p14:tracePt t="11042" x="6216650" y="3278188"/>
          <p14:tracePt t="11055" x="6354763" y="3241675"/>
          <p14:tracePt t="11058" x="6429375" y="3190875"/>
          <p14:tracePt t="11066" x="6542088" y="3141663"/>
          <p14:tracePt t="11077" x="6592888" y="3116263"/>
          <p14:tracePt t="11082" x="6729413" y="3054350"/>
          <p14:tracePt t="11090" x="6829425" y="3003550"/>
          <p14:tracePt t="11097" x="6905625" y="2878138"/>
          <p14:tracePt t="11106" x="6942138" y="2816225"/>
          <p14:tracePt t="11118" x="6992938" y="2716213"/>
          <p14:tracePt t="11123" x="7054850" y="2578100"/>
          <p14:tracePt t="11130" x="7067550" y="2452688"/>
          <p14:tracePt t="11140" x="7067550" y="2314575"/>
          <p14:tracePt t="11146" x="7067550" y="2303463"/>
          <p14:tracePt t="11155" x="7067550" y="2214563"/>
          <p14:tracePt t="11162" x="7067550" y="2152650"/>
          <p14:tracePt t="11171" x="7016750" y="2052638"/>
          <p14:tracePt t="11181" x="6992938" y="1939925"/>
          <p14:tracePt t="11186" x="6980238" y="1889125"/>
          <p14:tracePt t="11194" x="6954838" y="1839913"/>
          <p14:tracePt t="11202" x="6905625" y="1789113"/>
          <p14:tracePt t="11210" x="6892925" y="1739900"/>
          <p14:tracePt t="11223" x="6867525" y="1714500"/>
          <p14:tracePt t="11226" x="6842125" y="1689100"/>
          <p14:tracePt t="11236" x="6842125" y="1652588"/>
          <p14:tracePt t="11242" x="6842125" y="1639888"/>
          <p14:tracePt t="11251" x="6842125" y="1627188"/>
          <p14:tracePt t="11259" x="6842125" y="1614488"/>
          <p14:tracePt t="11274" x="6842125" y="1601788"/>
          <p14:tracePt t="11298" x="6842125" y="1589088"/>
          <p14:tracePt t="11306" x="6842125" y="1576388"/>
          <p14:tracePt t="11314" x="6842125" y="1563688"/>
          <p14:tracePt t="11327" x="6829425" y="1563688"/>
          <p14:tracePt t="11330" x="6829425" y="1552575"/>
          <p14:tracePt t="11338" x="6767513" y="1514475"/>
          <p14:tracePt t="11348" x="6742113" y="1476375"/>
          <p14:tracePt t="11354" x="6716713" y="1476375"/>
          <p14:tracePt t="11363" x="6704013" y="1476375"/>
          <p14:tracePt t="11498" x="6704013" y="1501775"/>
          <p14:tracePt t="11506" x="6716713" y="1527175"/>
          <p14:tracePt t="11514" x="6792913" y="1614488"/>
          <p14:tracePt t="11523" x="6916738" y="1739900"/>
          <p14:tracePt t="11536" x="7016750" y="1814513"/>
          <p14:tracePt t="11538" x="7118350" y="1914525"/>
          <p14:tracePt t="11546" x="7205663" y="1965325"/>
          <p14:tracePt t="11555" x="7305675" y="2027238"/>
          <p14:tracePt t="11562" x="7392988" y="2078038"/>
          <p14:tracePt t="11570" x="7467600" y="2089150"/>
          <p14:tracePt t="11578" x="7518400" y="2089150"/>
          <p14:tracePt t="11598" x="7531100" y="2089150"/>
          <p14:tracePt t="11642" x="7542213" y="2089150"/>
          <p14:tracePt t="11658" x="7542213" y="2078038"/>
          <p14:tracePt t="11667" x="7567613" y="2065338"/>
          <p14:tracePt t="11674" x="7580313" y="2052638"/>
          <p14:tracePt t="11683" x="7605713" y="2014538"/>
          <p14:tracePt t="11690" x="7631113" y="1965325"/>
          <p14:tracePt t="11701" x="7654925" y="1939925"/>
          <p14:tracePt t="11707" x="7680325" y="1901825"/>
          <p14:tracePt t="11715" x="7680325" y="1889125"/>
          <p14:tracePt t="11724" x="7742238" y="1852613"/>
          <p14:tracePt t="11732" x="7767638" y="1839913"/>
          <p14:tracePt t="11743" x="7780338" y="1827213"/>
          <p14:tracePt t="11746" x="7793038" y="1827213"/>
          <p14:tracePt t="11754" x="7793038" y="1801813"/>
          <p14:tracePt t="11765" x="7805738" y="1801813"/>
          <p14:tracePt t="11770" x="7805738" y="1789113"/>
          <p14:tracePt t="11802" x="7805738" y="1776413"/>
          <p14:tracePt t="11826" x="7805738" y="1765300"/>
          <p14:tracePt t="11834" x="7805738" y="1739900"/>
          <p14:tracePt t="11850" x="7780338" y="1714500"/>
          <p14:tracePt t="11869" x="7754938" y="1689100"/>
          <p14:tracePt t="11970" x="7742238" y="1689100"/>
          <p14:tracePt t="11978" x="7718425" y="1727200"/>
          <p14:tracePt t="11986" x="7680325" y="1801813"/>
          <p14:tracePt t="11995" x="7667625" y="1814513"/>
          <p14:tracePt t="12002" x="7642225" y="1839913"/>
          <p14:tracePt t="12015" x="7605713" y="1927225"/>
          <p14:tracePt t="12018" x="7554913" y="1978025"/>
          <p14:tracePt t="12026" x="7505700" y="2052638"/>
          <p14:tracePt t="12035" x="7493000" y="2078038"/>
          <p14:tracePt t="12042" x="7442200" y="2152650"/>
          <p14:tracePt t="12055" x="7418388" y="2178050"/>
          <p14:tracePt t="12058" x="7405688" y="2190750"/>
          <p14:tracePt t="12066" x="7392988" y="2201863"/>
          <p14:tracePt t="12130" x="7380288" y="2201863"/>
          <p14:tracePt t="12138" x="7367588" y="2201863"/>
          <p14:tracePt t="12154" x="7342188" y="2201863"/>
          <p14:tracePt t="12162" x="7305675" y="2165350"/>
          <p14:tracePt t="12170" x="7267575" y="2127250"/>
          <p14:tracePt t="12179" x="7192963" y="2114550"/>
          <p14:tracePt t="12186" x="7180263" y="2089150"/>
          <p14:tracePt t="12194" x="7129463" y="2065338"/>
          <p14:tracePt t="12204" x="7105650" y="2065338"/>
          <p14:tracePt t="12210" x="7092950" y="2052638"/>
          <p14:tracePt t="12222" x="7080250" y="2052638"/>
          <p14:tracePt t="12234" x="7067550" y="2052638"/>
          <p14:tracePt t="12244" x="7054850" y="2052638"/>
          <p14:tracePt t="12266" x="7042150" y="2052638"/>
          <p14:tracePt t="12290" x="7029450" y="2052638"/>
          <p14:tracePt t="12307" x="7016750" y="2052638"/>
          <p14:tracePt t="12327" x="7016750" y="2039938"/>
          <p14:tracePt t="12330" x="7005638" y="2027238"/>
          <p14:tracePt t="12339" x="6980238" y="2014538"/>
          <p14:tracePt t="12348" x="6967538" y="2001838"/>
          <p14:tracePt t="12355" x="6954838" y="1989138"/>
          <p14:tracePt t="12363" x="6942138" y="1965325"/>
          <p14:tracePt t="12370" x="6916738" y="1965325"/>
          <p14:tracePt t="12378" x="6916738" y="1952625"/>
          <p14:tracePt t="12389" x="6892925" y="1914525"/>
          <p14:tracePt t="12394" x="6867525" y="1901825"/>
          <p14:tracePt t="12403" x="6854825" y="1876425"/>
          <p14:tracePt t="12412" x="6842125" y="1876425"/>
          <p14:tracePt t="12419" x="6842125" y="1865313"/>
          <p14:tracePt t="12432" x="6829425" y="1852613"/>
          <p14:tracePt t="12434" x="6829425" y="1839913"/>
          <p14:tracePt t="12453" x="6805613" y="1827213"/>
          <p14:tracePt t="12458" x="6805613" y="1814513"/>
          <p14:tracePt t="12467" x="6792913" y="1801813"/>
          <p14:tracePt t="12473" x="6780213" y="1765300"/>
          <p14:tracePt t="12482" x="6729413" y="1714500"/>
          <p14:tracePt t="12494" x="6716713" y="1676400"/>
          <p14:tracePt t="12499" x="6692900" y="1652588"/>
          <p14:tracePt t="12506" x="6692900" y="1639888"/>
          <p14:tracePt t="12514" x="6692900" y="1627188"/>
          <p14:tracePt t="12522" x="6692900" y="1614488"/>
          <p14:tracePt t="12618" x="6680200" y="1614488"/>
          <p14:tracePt t="12636" x="6667500" y="1614488"/>
          <p14:tracePt t="12642" x="6654800" y="1614488"/>
          <p14:tracePt t="12650" x="6629400" y="1614488"/>
          <p14:tracePt t="12660" x="6604000" y="1614488"/>
          <p14:tracePt t="12682" x="6592888" y="1614488"/>
          <p14:tracePt t="12702" x="6592888" y="1627188"/>
          <p14:tracePt t="12707" x="6580188" y="1627188"/>
          <p14:tracePt t="12714" x="6580188" y="1639888"/>
          <p14:tracePt t="12724" x="6567488" y="1639888"/>
          <p14:tracePt t="12730" x="6567488" y="1652588"/>
          <p14:tracePt t="12747" x="6567488" y="1663700"/>
          <p14:tracePt t="12754" x="6567488" y="1676400"/>
          <p14:tracePt t="12770" x="6567488" y="1689100"/>
          <p14:tracePt t="12779" x="6567488" y="1701800"/>
          <p14:tracePt t="12786" x="6567488" y="1714500"/>
          <p14:tracePt t="12807" x="6554788" y="1727200"/>
          <p14:tracePt t="12810" x="6554788" y="1739900"/>
          <p14:tracePt t="12922" x="6554788" y="1752600"/>
          <p14:tracePt t="12930" x="6542088" y="1801813"/>
          <p14:tracePt t="12938" x="6542088" y="1852613"/>
          <p14:tracePt t="12946" x="6542088" y="1876425"/>
          <p14:tracePt t="12954" x="6542088" y="1952625"/>
          <p14:tracePt t="12963" x="6542088" y="2089150"/>
          <p14:tracePt t="12972" x="6592888" y="2201863"/>
          <p14:tracePt t="12978" x="6629400" y="2290763"/>
          <p14:tracePt t="12986" x="6729413" y="2578100"/>
          <p14:tracePt t="12994" x="6742113" y="2665413"/>
          <p14:tracePt t="13002" x="6792913" y="2803525"/>
          <p14:tracePt t="13016" x="6867525" y="2978150"/>
          <p14:tracePt t="13018" x="6916738" y="3128963"/>
          <p14:tracePt t="13026" x="6967538" y="3267075"/>
          <p14:tracePt t="13036" x="7042150" y="3441700"/>
          <p14:tracePt t="13042" x="7067550" y="3554413"/>
          <p14:tracePt t="13056" x="7105650" y="3703638"/>
          <p14:tracePt t="13058" x="7105650" y="3816350"/>
          <p14:tracePt t="13066" x="7118350" y="3892550"/>
          <p14:tracePt t="13077" x="7118350" y="3954463"/>
          <p14:tracePt t="13082" x="7118350" y="3967163"/>
          <p14:tracePt t="13090" x="7118350" y="3979863"/>
          <p14:tracePt t="13099" x="7118350" y="3992563"/>
          <p14:tracePt t="13106" x="7118350" y="4005263"/>
          <p14:tracePt t="13202" x="7129463" y="4005263"/>
          <p14:tracePt t="13213" x="7180263" y="3929063"/>
          <p14:tracePt t="13219" x="7280275" y="3829050"/>
          <p14:tracePt t="13227" x="7329488" y="3767138"/>
          <p14:tracePt t="13234" x="7454900" y="3629025"/>
          <p14:tracePt t="13244" x="7580313" y="3490913"/>
          <p14:tracePt t="13250" x="7642225" y="3378200"/>
          <p14:tracePt t="13259" x="7731125" y="3241675"/>
          <p14:tracePt t="13266" x="7805738" y="3078163"/>
          <p14:tracePt t="13274" x="7818438" y="2865438"/>
          <p14:tracePt t="13285" x="7843838" y="2603500"/>
          <p14:tracePt t="13291" x="7854950" y="2365375"/>
          <p14:tracePt t="13298" x="7931150" y="2227263"/>
          <p14:tracePt t="13307" x="7931150" y="2127250"/>
          <p14:tracePt t="13314" x="7931150" y="1989138"/>
          <p14:tracePt t="13328" x="7931150" y="1927225"/>
          <p14:tracePt t="13330" x="7931150" y="1914525"/>
          <p14:tracePt t="13338" x="7931150" y="1889125"/>
          <p14:tracePt t="13348" x="7931150" y="1865313"/>
          <p14:tracePt t="13354" x="7918450" y="1814513"/>
          <p14:tracePt t="13363" x="7905750" y="1801813"/>
          <p14:tracePt t="13370" x="7893050" y="1789113"/>
          <p14:tracePt t="13378" x="7893050" y="1752600"/>
          <p14:tracePt t="13390" x="7854950" y="1727200"/>
          <p14:tracePt t="13394" x="7843838" y="1701800"/>
          <p14:tracePt t="13410" x="7843838" y="1663700"/>
          <p14:tracePt t="13418" x="7831138" y="1663700"/>
          <p14:tracePt t="13431" x="7818438" y="1652588"/>
          <p14:tracePt t="13434" x="7793038" y="1614488"/>
          <p14:tracePt t="13442" x="7780338" y="1601788"/>
          <p14:tracePt t="13452" x="7754938" y="1589088"/>
          <p14:tracePt t="13458" x="7718425" y="1527175"/>
          <p14:tracePt t="13466" x="7667625" y="1476375"/>
          <p14:tracePt t="13474" x="7631113" y="1414463"/>
          <p14:tracePt t="13482" x="7542213" y="1327150"/>
          <p14:tracePt t="13493" x="7493000" y="1263650"/>
          <p14:tracePt t="13499" x="7454900" y="1214438"/>
          <p14:tracePt t="13506" x="7392988" y="1125538"/>
          <p14:tracePt t="13514" x="7380288" y="1101725"/>
          <p14:tracePt t="13522" x="7367588" y="1063625"/>
          <p14:tracePt t="13537" x="7367588" y="1050925"/>
          <p14:tracePt t="13586" x="7367588" y="1063625"/>
          <p14:tracePt t="13594" x="7354888" y="1063625"/>
          <p14:tracePt t="13603" x="7354888" y="1150938"/>
          <p14:tracePt t="13610" x="7354888" y="1339850"/>
          <p14:tracePt t="13618" x="7367588" y="1439863"/>
          <p14:tracePt t="13626" x="7392988" y="1589088"/>
          <p14:tracePt t="13640" x="7418388" y="1714500"/>
          <p14:tracePt t="13642" x="7454900" y="1852613"/>
          <p14:tracePt t="13651" x="7467600" y="2001838"/>
          <p14:tracePt t="13660" x="7467600" y="2027238"/>
          <p14:tracePt t="13666" x="7493000" y="2101850"/>
          <p14:tracePt t="13674" x="7493000" y="2152650"/>
          <p14:tracePt t="13683" x="7505700" y="2252663"/>
          <p14:tracePt t="13690" x="7518400" y="2339975"/>
          <p14:tracePt t="13702" x="7531100" y="2403475"/>
          <p14:tracePt t="13706" x="7531100" y="2478088"/>
          <p14:tracePt t="13715" x="7531100" y="2527300"/>
          <p14:tracePt t="13724" x="7531100" y="2603500"/>
          <p14:tracePt t="13731" x="7531100" y="2665413"/>
          <p14:tracePt t="13743" x="7531100" y="2752725"/>
          <p14:tracePt t="13746" x="7531100" y="2840038"/>
          <p14:tracePt t="13754" x="7531100" y="2890838"/>
          <p14:tracePt t="13766" x="7531100" y="2978150"/>
          <p14:tracePt t="13770" x="7531100" y="3065463"/>
          <p14:tracePt t="13779" x="7531100" y="3154363"/>
          <p14:tracePt t="13786" x="7531100" y="3190875"/>
          <p14:tracePt t="13794" x="7531100" y="3241675"/>
          <p14:tracePt t="13807" x="7531100" y="3278188"/>
          <p14:tracePt t="13810" x="7531100" y="3303588"/>
          <p14:tracePt t="13818" x="7531100" y="3316288"/>
          <p14:tracePt t="13828" x="7531100" y="3341688"/>
          <p14:tracePt t="13834" x="7531100" y="3354388"/>
          <p14:tracePt t="13847" x="7531100" y="3378200"/>
          <p14:tracePt t="13850" x="7531100" y="3390900"/>
          <p14:tracePt t="13961" x="7518400" y="3390900"/>
          <p14:tracePt t="13969" x="7505700" y="3390900"/>
          <p14:tracePt t="13977" x="7480300" y="3341688"/>
          <p14:tracePt t="13986" x="7392988" y="3165475"/>
          <p14:tracePt t="13995" x="7305675" y="3028950"/>
          <p14:tracePt t="14002" x="7229475" y="2878138"/>
          <p14:tracePt t="14016" x="7167563" y="2740025"/>
          <p14:tracePt t="14018" x="7042150" y="2603500"/>
          <p14:tracePt t="14026" x="6916738" y="2503488"/>
          <p14:tracePt t="14035" x="6792913" y="2290763"/>
          <p14:tracePt t="14042" x="6729413" y="2214563"/>
          <p14:tracePt t="14056" x="6629400" y="2114550"/>
          <p14:tracePt t="14058" x="6604000" y="2039938"/>
          <p14:tracePt t="14066" x="6592888" y="2014538"/>
          <p14:tracePt t="14078" x="6580188" y="2001838"/>
          <p14:tracePt t="14082" x="6567488" y="2001838"/>
          <p14:tracePt t="14090" x="6567488" y="1989138"/>
          <p14:tracePt t="14098" x="6567488" y="1978025"/>
          <p14:tracePt t="14138" x="6567488" y="1965325"/>
          <p14:tracePt t="14146" x="6567488" y="1952625"/>
          <p14:tracePt t="14162" x="6567488" y="1939925"/>
          <p14:tracePt t="14170" x="6580188" y="1939925"/>
          <p14:tracePt t="14186" x="6580188" y="1914525"/>
          <p14:tracePt t="14194" x="6580188" y="1889125"/>
          <p14:tracePt t="14221" x="6580188" y="1865313"/>
          <p14:tracePt t="14229" x="6580188" y="1852613"/>
          <p14:tracePt t="14234" x="6580188" y="1839913"/>
          <p14:tracePt t="14244" x="6580188" y="1752600"/>
          <p14:tracePt t="14259" x="6580188" y="1727200"/>
          <p14:tracePt t="14266" x="6580188" y="1714500"/>
          <p14:tracePt t="14274" x="6567488" y="1663700"/>
          <p14:tracePt t="14285" x="6567488" y="1614488"/>
          <p14:tracePt t="14290" x="6567488" y="1589088"/>
          <p14:tracePt t="15074" x="6554788" y="1576388"/>
          <p14:tracePt t="15082" x="6554788" y="1552575"/>
          <p14:tracePt t="15130" x="6554788" y="1539875"/>
          <p14:tracePt t="15146" x="6542088" y="1527175"/>
          <p14:tracePt t="15371" x="6542088" y="1539875"/>
          <p14:tracePt t="15378" x="6542088" y="1563688"/>
          <p14:tracePt t="15386" x="6542088" y="1589088"/>
          <p14:tracePt t="15394" x="6542088" y="1652588"/>
          <p14:tracePt t="15403" x="6542088" y="1739900"/>
          <p14:tracePt t="15410" x="6542088" y="1827213"/>
          <p14:tracePt t="15419" x="6542088" y="1965325"/>
          <p14:tracePt t="15432" x="6542088" y="2039938"/>
          <p14:tracePt t="15435" x="6542088" y="2178050"/>
          <p14:tracePt t="15442" x="6542088" y="2265363"/>
          <p14:tracePt t="15453" x="6554788" y="2390775"/>
          <p14:tracePt t="15458" x="6567488" y="2503488"/>
          <p14:tracePt t="15467" x="6580188" y="2590800"/>
          <p14:tracePt t="15474" x="6592888" y="2728913"/>
          <p14:tracePt t="15484" x="6616700" y="2816225"/>
          <p14:tracePt t="15494" x="6629400" y="2903538"/>
          <p14:tracePt t="15498" x="6629400" y="2990850"/>
          <p14:tracePt t="15506" x="6629400" y="3090863"/>
          <p14:tracePt t="15517" x="6629400" y="3178175"/>
          <p14:tracePt t="15522" x="6629400" y="3267075"/>
          <p14:tracePt t="15536" x="6629400" y="3403600"/>
          <p14:tracePt t="15538" x="6629400" y="3441700"/>
          <p14:tracePt t="15546" x="6629400" y="3516313"/>
          <p14:tracePt t="15556" x="6629400" y="3579813"/>
          <p14:tracePt t="15563" x="6629400" y="3616325"/>
          <p14:tracePt t="15570" x="6629400" y="3667125"/>
          <p14:tracePt t="15578" x="6629400" y="3679825"/>
          <p14:tracePt t="15586" x="6629400" y="3692525"/>
          <p14:tracePt t="15599" x="6629400" y="3716338"/>
          <p14:tracePt t="15611" x="6629400" y="3729038"/>
          <p14:tracePt t="15620" x="6629400" y="3741738"/>
          <p14:tracePt t="15770" x="6629400" y="3679825"/>
          <p14:tracePt t="15779" x="6716713" y="3541713"/>
          <p14:tracePt t="15787" x="6754813" y="3454400"/>
          <p14:tracePt t="15795" x="6829425" y="3290888"/>
          <p14:tracePt t="15808" x="6880225" y="3165475"/>
          <p14:tracePt t="15810" x="6942138" y="3041650"/>
          <p14:tracePt t="15818" x="6954838" y="2990850"/>
          <p14:tracePt t="15829" x="7016750" y="2903538"/>
          <p14:tracePt t="15834" x="7042150" y="2840038"/>
          <p14:tracePt t="15848" x="7067550" y="2740025"/>
          <p14:tracePt t="15850" x="7105650" y="2640013"/>
          <p14:tracePt t="15858" x="7118350" y="2603500"/>
          <p14:tracePt t="15930" x="7118350" y="2590800"/>
          <p14:tracePt t="15938" x="7142163" y="2540000"/>
          <p14:tracePt t="15948" x="7167563" y="2503488"/>
          <p14:tracePt t="15962" x="7167563" y="2478088"/>
          <p14:tracePt t="15973" x="7180263" y="2465388"/>
          <p14:tracePt t="15978" x="7192963" y="2452688"/>
          <p14:tracePt t="15988" x="7192963" y="2439988"/>
          <p14:tracePt t="15996" x="7192963" y="2427288"/>
          <p14:tracePt t="16003" x="7192963" y="2414588"/>
          <p14:tracePt t="16018" x="7192963" y="2390775"/>
          <p14:tracePt t="16026" x="7192963" y="2378075"/>
          <p14:tracePt t="16042" x="7192963" y="2365375"/>
          <p14:tracePt t="16056" x="7192963" y="2352675"/>
          <p14:tracePt t="16058" x="7205663" y="2314575"/>
          <p14:tracePt t="16066" x="7218363" y="2290763"/>
          <p14:tracePt t="16077" x="7229475" y="2239963"/>
          <p14:tracePt t="16082" x="7254875" y="2190750"/>
          <p14:tracePt t="16090" x="7254875" y="2165350"/>
          <p14:tracePt t="16099" x="7254875" y="2089150"/>
          <p14:tracePt t="16107" x="7267575" y="2089150"/>
          <p14:tracePt t="16119" x="7267575" y="2052638"/>
          <p14:tracePt t="16122" x="7305675" y="2027238"/>
          <p14:tracePt t="16131" x="7329488" y="1989138"/>
          <p14:tracePt t="16140" x="7342188" y="1965325"/>
          <p14:tracePt t="16147" x="7380288" y="1939925"/>
          <p14:tracePt t="16155" x="7392988" y="1914525"/>
          <p14:tracePt t="16162" x="7392988" y="1901825"/>
          <p14:tracePt t="16170" x="7392988" y="1889125"/>
          <p14:tracePt t="16185" x="7405688" y="1889125"/>
          <p14:tracePt t="16226" x="7405688" y="1876425"/>
          <p14:tracePt t="16235" x="7405688" y="1865313"/>
          <p14:tracePt t="16274" x="7405688" y="1852613"/>
          <p14:tracePt t="16282" x="7405688" y="1839913"/>
          <p14:tracePt t="16338" x="7405688" y="1827213"/>
          <p14:tracePt t="16363" x="7392988" y="1827213"/>
          <p14:tracePt t="16372" x="7380288" y="1827213"/>
          <p14:tracePt t="16386" x="7367588" y="1827213"/>
          <p14:tracePt t="16394" x="7354888" y="1827213"/>
          <p14:tracePt t="16412" x="7329488" y="1827213"/>
          <p14:tracePt t="16418" x="7305675" y="1827213"/>
          <p14:tracePt t="16434" x="7292975" y="1827213"/>
          <p14:tracePt t="16442" x="7242175" y="1827213"/>
          <p14:tracePt t="16453" x="7180263" y="1827213"/>
          <p14:tracePt t="16458" x="7167563" y="1827213"/>
          <p14:tracePt t="16466" x="7142163" y="1827213"/>
          <p14:tracePt t="16474" x="7080250" y="1814513"/>
          <p14:tracePt t="16482" x="7054850" y="1801813"/>
          <p14:tracePt t="16495" x="6954838" y="1801813"/>
          <p14:tracePt t="16498" x="6942138" y="1801813"/>
          <p14:tracePt t="16506" x="6929438" y="1801813"/>
          <p14:tracePt t="16515" x="6916738" y="1801813"/>
          <p14:tracePt t="16522" x="6905625" y="1801813"/>
          <p14:tracePt t="16538" x="6905625" y="1814513"/>
          <p14:tracePt t="16546" x="6892925" y="1827213"/>
          <p14:tracePt t="16557" x="6867525" y="1852613"/>
          <p14:tracePt t="16562" x="6842125" y="1927225"/>
          <p14:tracePt t="16571" x="6829425" y="2052638"/>
          <p14:tracePt t="16579" x="6829425" y="2290763"/>
          <p14:tracePt t="16587" x="6829425" y="2439988"/>
          <p14:tracePt t="16598" x="6829425" y="2516188"/>
          <p14:tracePt t="16602" x="6829425" y="2690813"/>
          <p14:tracePt t="16610" x="6842125" y="2828925"/>
          <p14:tracePt t="16622" x="6905625" y="3016250"/>
          <p14:tracePt t="16626" x="6929438" y="3154363"/>
          <p14:tracePt t="16642" x="7016750" y="3290888"/>
          <p14:tracePt t="16650" x="7042150" y="3290888"/>
          <p14:tracePt t="16661" x="7080250" y="3367088"/>
          <p14:tracePt t="16666" x="7092950" y="3378200"/>
          <p14:tracePt t="16674" x="7129463" y="3403600"/>
          <p14:tracePt t="16683" x="7142163" y="3403600"/>
          <p14:tracePt t="16690" x="7167563" y="3403600"/>
          <p14:tracePt t="16703" x="7167563" y="3416300"/>
          <p14:tracePt t="16706" x="7180263" y="3416300"/>
          <p14:tracePt t="16714" x="7192963" y="3416300"/>
          <p14:tracePt t="16723" x="7205663" y="3416300"/>
          <p14:tracePt t="16743" x="7254875" y="3378200"/>
          <p14:tracePt t="16747" x="7318375" y="3303588"/>
          <p14:tracePt t="16754" x="7392988" y="3216275"/>
          <p14:tracePt t="16766" x="7405688" y="3154363"/>
          <p14:tracePt t="16770" x="7442200" y="3078163"/>
          <p14:tracePt t="16779" x="7467600" y="3003550"/>
          <p14:tracePt t="16787" x="7531100" y="2916238"/>
          <p14:tracePt t="16794" x="7554913" y="2878138"/>
          <p14:tracePt t="16806" x="7580313" y="2828925"/>
          <p14:tracePt t="16810" x="7580313" y="2803525"/>
          <p14:tracePt t="16818" x="7580313" y="2790825"/>
          <p14:tracePt t="16827" x="7580313" y="2778125"/>
          <p14:tracePt t="16834" x="7580313" y="2752725"/>
          <p14:tracePt t="16850" x="7580313" y="2728913"/>
          <p14:tracePt t="16858" x="7580313" y="2716213"/>
          <p14:tracePt t="16869" x="7580313" y="2690813"/>
          <p14:tracePt t="16882" x="7580313" y="2665413"/>
          <p14:tracePt t="16890" x="7580313" y="2652713"/>
          <p14:tracePt t="16911" x="7593013" y="2652713"/>
          <p14:tracePt t="16923" x="7593013" y="2640013"/>
          <p14:tracePt t="16938" x="7593013" y="2627313"/>
          <p14:tracePt t="17123" x="7580313" y="2640013"/>
          <p14:tracePt t="17130" x="7542213" y="2665413"/>
          <p14:tracePt t="17139" x="7531100" y="2690813"/>
          <p14:tracePt t="17149" x="7442200" y="2703513"/>
          <p14:tracePt t="17154" x="7267575" y="2728913"/>
          <p14:tracePt t="17162" x="7180263" y="2740025"/>
          <p14:tracePt t="17170" x="7029450" y="2740025"/>
          <p14:tracePt t="17183" x="6905625" y="2740025"/>
          <p14:tracePt t="17186" x="6816725" y="2740025"/>
          <p14:tracePt t="17195" x="6692900" y="2740025"/>
          <p14:tracePt t="17203" x="6642100" y="2740025"/>
          <p14:tracePt t="17222" x="6580188" y="2740025"/>
          <p14:tracePt t="17314" x="6580188" y="2716213"/>
          <p14:tracePt t="17323" x="6516688" y="2652713"/>
          <p14:tracePt t="17338" x="6516688" y="2640013"/>
          <p14:tracePt t="17349" x="6516688" y="2627313"/>
          <p14:tracePt t="17354" x="6480175" y="2552700"/>
          <p14:tracePt t="17363" x="6467475" y="2478088"/>
          <p14:tracePt t="17370" x="6429375" y="2452688"/>
          <p14:tracePt t="17378" x="6403975" y="2427288"/>
          <p14:tracePt t="17389" x="6403975" y="2378075"/>
          <p14:tracePt t="17395" x="6391275" y="2365375"/>
          <p14:tracePt t="17402" x="6380163" y="2352675"/>
          <p14:tracePt t="17410" x="6329363" y="2352675"/>
          <p14:tracePt t="17418" x="6303963" y="2352675"/>
          <p14:tracePt t="17432" x="6254750" y="2414588"/>
          <p14:tracePt t="17571" x="6229350" y="2403475"/>
          <p14:tracePt t="17578" x="6180138" y="2414588"/>
          <p14:tracePt t="17587" x="6154738" y="2403475"/>
          <p14:tracePt t="17642" x="6129338" y="2403475"/>
          <p14:tracePt t="17651" x="6142038" y="2403475"/>
          <p14:tracePt t="17658" x="6154738" y="2403475"/>
          <p14:tracePt t="17731" x="6167438" y="2403475"/>
          <p14:tracePt t="17741" x="6167438" y="2390775"/>
          <p14:tracePt t="17754" x="6167438" y="2378075"/>
          <p14:tracePt t="17766" x="6180138" y="2365375"/>
          <p14:tracePt t="17770" x="6191250" y="2365375"/>
          <p14:tracePt t="17794" x="6191250" y="2352675"/>
          <p14:tracePt t="17826" x="6203950" y="2352675"/>
          <p14:tracePt t="17850" x="6216650" y="2339975"/>
          <p14:tracePt t="17858" x="6216650" y="2327275"/>
          <p14:tracePt t="17868" x="6216650" y="2314575"/>
          <p14:tracePt t="17874" x="6229350" y="2314575"/>
          <p14:tracePt t="17923" x="6229350" y="2303463"/>
          <p14:tracePt t="17938" x="6242050" y="2290763"/>
          <p14:tracePt t="17946" x="6242050" y="2278063"/>
          <p14:tracePt t="17955" x="6254750" y="2227263"/>
          <p14:tracePt t="17962" x="6254750" y="2190750"/>
          <p14:tracePt t="17975" x="6254750" y="2165350"/>
          <p14:tracePt t="17987" x="6254750" y="2152650"/>
          <p14:tracePt t="17995" x="6254750" y="2127250"/>
          <p14:tracePt t="18002" x="6254750" y="2114550"/>
          <p14:tracePt t="18016" x="6254750" y="2101850"/>
          <p14:tracePt t="18020" x="6254750" y="2089150"/>
          <p14:tracePt t="18026" x="6254750" y="2078038"/>
          <p14:tracePt t="18037" x="6254750" y="2065338"/>
          <p14:tracePt t="18042" x="6267450" y="2052638"/>
          <p14:tracePt t="18050" x="6267450" y="2039938"/>
          <p14:tracePt t="18058" x="6280150" y="2027238"/>
          <p14:tracePt t="18067" x="6280150" y="2014538"/>
          <p14:tracePt t="18082" x="6280150" y="1989138"/>
          <p14:tracePt t="18090" x="6280150" y="1978025"/>
          <p14:tracePt t="18100" x="6291263" y="1978025"/>
          <p14:tracePt t="18106" x="6303963" y="1952625"/>
          <p14:tracePt t="18120" x="6303963" y="1939925"/>
          <p14:tracePt t="18122" x="6316663" y="1939925"/>
          <p14:tracePt t="18131" x="6316663" y="1927225"/>
          <p14:tracePt t="18202" x="6316663" y="1939925"/>
          <p14:tracePt t="18210" x="6442075" y="2078038"/>
          <p14:tracePt t="18220" x="6592888" y="2214563"/>
          <p14:tracePt t="18227" x="6692900" y="2339975"/>
          <p14:tracePt t="18234" x="6829425" y="2603500"/>
          <p14:tracePt t="18246" x="6967538" y="2928938"/>
          <p14:tracePt t="18250" x="7042150" y="3154363"/>
          <p14:tracePt t="18259" x="7118350" y="3354388"/>
          <p14:tracePt t="18266" x="7154863" y="3441700"/>
          <p14:tracePt t="18274" x="7218363" y="3667125"/>
          <p14:tracePt t="18286" x="7254875" y="3841750"/>
          <p14:tracePt t="18292" x="7292975" y="4054475"/>
          <p14:tracePt t="18298" x="7292975" y="4167188"/>
          <p14:tracePt t="18307" x="7292975" y="4292600"/>
          <p14:tracePt t="18314" x="7292975" y="4405313"/>
          <p14:tracePt t="18330" x="7292975" y="4492625"/>
          <p14:tracePt t="18348" x="7292975" y="4505325"/>
          <p14:tracePt t="18498" x="7305675" y="4392613"/>
          <p14:tracePt t="18506" x="7305675" y="4067175"/>
          <p14:tracePt t="18514" x="7305675" y="3854450"/>
          <p14:tracePt t="18522" x="7305675" y="3529013"/>
          <p14:tracePt t="18536" x="7329488" y="3316288"/>
          <p14:tracePt t="18538" x="7329488" y="3065463"/>
          <p14:tracePt t="18546" x="7329488" y="2852738"/>
          <p14:tracePt t="18557" x="7329488" y="2790825"/>
          <p14:tracePt t="18562" x="7329488" y="2652713"/>
          <p14:tracePt t="18571" x="7354888" y="2565400"/>
          <p14:tracePt t="18580" x="7367588" y="2516188"/>
          <p14:tracePt t="18587" x="7380288" y="2403475"/>
          <p14:tracePt t="18598" x="7380288" y="2352675"/>
          <p14:tracePt t="18610" x="7380288" y="2339975"/>
          <p14:tracePt t="18626" x="7380288" y="2327275"/>
          <p14:tracePt t="18642" x="7380288" y="2303463"/>
          <p14:tracePt t="18650" x="7380288" y="2290763"/>
          <p14:tracePt t="18660" x="7380288" y="2278063"/>
          <p14:tracePt t="18666" x="7380288" y="2252663"/>
          <p14:tracePt t="18674" x="7380288" y="2239963"/>
          <p14:tracePt t="18682" x="7380288" y="2227263"/>
          <p14:tracePt t="18690" x="7380288" y="2178050"/>
          <p14:tracePt t="18703" x="7380288" y="2152650"/>
          <p14:tracePt t="18706" x="7380288" y="2101850"/>
          <p14:tracePt t="18715" x="7380288" y="2078038"/>
          <p14:tracePt t="18726" x="7405688" y="2027238"/>
          <p14:tracePt t="18730" x="7405688" y="1978025"/>
          <p14:tracePt t="18746" x="7429500" y="1839913"/>
          <p14:tracePt t="18754" x="7454900" y="1752600"/>
          <p14:tracePt t="18766" x="7467600" y="1663700"/>
          <p14:tracePt t="18772" x="7480300" y="1639888"/>
          <p14:tracePt t="18778" x="7480300" y="1627188"/>
          <p14:tracePt t="18787" x="7480300" y="1614488"/>
          <p14:tracePt t="18844" x="7480300" y="1627188"/>
          <p14:tracePt t="18850" x="7493000" y="1652588"/>
          <p14:tracePt t="18859" x="7580313" y="1901825"/>
          <p14:tracePt t="18869" x="7631113" y="2165350"/>
          <p14:tracePt t="18874" x="7631113" y="2378075"/>
          <p14:tracePt t="18882" x="7667625" y="2552700"/>
          <p14:tracePt t="18891" x="7667625" y="2765425"/>
          <p14:tracePt t="18898" x="7667625" y="2978150"/>
          <p14:tracePt t="18912" x="7667625" y="3228975"/>
          <p14:tracePt t="18914" x="7667625" y="3341688"/>
          <p14:tracePt t="18922" x="7667625" y="3429000"/>
          <p14:tracePt t="18933" x="7667625" y="3441700"/>
          <p14:tracePt t="18938" x="7667625" y="3454400"/>
          <p14:tracePt t="19034" x="7667625" y="3441700"/>
          <p14:tracePt t="19042" x="7667625" y="3429000"/>
          <p14:tracePt t="19050" x="7667625" y="3416300"/>
          <p14:tracePt t="19067" x="7667625" y="3403600"/>
          <p14:tracePt t="19098" x="7654925" y="3403600"/>
          <p14:tracePt t="19107" x="7642225" y="3403600"/>
          <p14:tracePt t="19120" x="7567613" y="3429000"/>
          <p14:tracePt t="19123" x="7554913" y="3429000"/>
          <p14:tracePt t="19130" x="7442200" y="3429000"/>
          <p14:tracePt t="19140" x="7405688" y="3429000"/>
          <p14:tracePt t="19146" x="7218363" y="3441700"/>
          <p14:tracePt t="19154" x="7129463" y="3441700"/>
          <p14:tracePt t="19163" x="6980238" y="3441700"/>
          <p14:tracePt t="19170" x="6854825" y="3441700"/>
          <p14:tracePt t="19184" x="6767513" y="3441700"/>
          <p14:tracePt t="19186" x="6680200" y="3441700"/>
          <p14:tracePt t="19194" x="6667500" y="3441700"/>
          <p14:tracePt t="19206" x="6654800" y="3429000"/>
          <p14:tracePt t="19224" x="6629400" y="3416300"/>
          <p14:tracePt t="19226" x="6616700" y="3403600"/>
          <p14:tracePt t="19234" x="6604000" y="3403600"/>
          <p14:tracePt t="19250" x="6604000" y="3390900"/>
          <p14:tracePt t="19260" x="6580188" y="3378200"/>
          <p14:tracePt t="19274" x="6567488" y="3354388"/>
          <p14:tracePt t="19286" x="6542088" y="3328988"/>
          <p14:tracePt t="19290" x="6442075" y="3241675"/>
          <p14:tracePt t="19298" x="6403975" y="3178175"/>
          <p14:tracePt t="19307" x="6316663" y="3065463"/>
          <p14:tracePt t="19314" x="6254750" y="2965450"/>
          <p14:tracePt t="19330" x="6103938" y="2752725"/>
          <p14:tracePt t="19338" x="6078538" y="2678113"/>
          <p14:tracePt t="19349" x="6029325" y="2565400"/>
          <p14:tracePt t="19354" x="5991225" y="2452688"/>
          <p14:tracePt t="19363" x="5967413" y="2327275"/>
          <p14:tracePt t="19370" x="5891213" y="2127250"/>
          <p14:tracePt t="19378" x="5854700" y="1978025"/>
          <p14:tracePt t="19390" x="5842000" y="1889125"/>
          <p14:tracePt t="19394" x="5842000" y="1865313"/>
          <p14:tracePt t="19403" x="5842000" y="1839913"/>
          <p14:tracePt t="19418" x="5842000" y="1814513"/>
          <p14:tracePt t="19432" x="5842000" y="1789113"/>
          <p14:tracePt t="19442" x="5842000" y="1776413"/>
          <p14:tracePt t="19453" x="5867400" y="1739900"/>
          <p14:tracePt t="19458" x="5903913" y="1689100"/>
          <p14:tracePt t="19467" x="5967413" y="1639888"/>
          <p14:tracePt t="19475" x="6042025" y="1552575"/>
          <p14:tracePt t="19484" x="6116638" y="1439863"/>
          <p14:tracePt t="19495" x="6167438" y="1401763"/>
          <p14:tracePt t="19498" x="6216650" y="1327150"/>
          <p14:tracePt t="19506" x="6267450" y="1263650"/>
          <p14:tracePt t="19518" x="6316663" y="1214438"/>
          <p14:tracePt t="19522" x="6367463" y="1150938"/>
          <p14:tracePt t="19537" x="6442075" y="1076325"/>
          <p14:tracePt t="19546" x="6454775" y="1038225"/>
          <p14:tracePt t="19557" x="6467475" y="1025525"/>
          <p14:tracePt t="19563" x="6503988" y="1014413"/>
          <p14:tracePt t="19570" x="6516688" y="1014413"/>
          <p14:tracePt t="19578" x="6554788" y="1014413"/>
          <p14:tracePt t="19586" x="6567488" y="1014413"/>
          <p14:tracePt t="19602" x="6580188" y="1025525"/>
          <p14:tracePt t="19610" x="6629400" y="1050925"/>
          <p14:tracePt t="19620" x="6654800" y="1089025"/>
          <p14:tracePt t="19626" x="6667500" y="1114425"/>
          <p14:tracePt t="19640" x="6729413" y="1214438"/>
          <p14:tracePt t="19642" x="6829425" y="1339850"/>
          <p14:tracePt t="19650" x="6905625" y="1476375"/>
          <p14:tracePt t="19661" x="6954838" y="1614488"/>
          <p14:tracePt t="19666" x="7005638" y="1701800"/>
          <p14:tracePt t="19674" x="7005638" y="1739900"/>
          <p14:tracePt t="19683" x="7042150" y="1801813"/>
          <p14:tracePt t="19690" x="7054850" y="1827213"/>
          <p14:tracePt t="19704" x="7067550" y="1876425"/>
          <p14:tracePt t="19713" x="7080250" y="1965325"/>
          <p14:tracePt t="19736" x="7080250" y="2027238"/>
          <p14:tracePt t="19742" x="7080250" y="2065338"/>
          <p14:tracePt t="19752" x="7080250" y="2114550"/>
          <p14:tracePt t="19753" x="7080250" y="2165350"/>
          <p14:tracePt t="19764" x="7067550" y="2201863"/>
          <p14:tracePt t="19769" x="7054850" y="2252663"/>
          <p14:tracePt t="19779" x="7016750" y="2278063"/>
          <p14:tracePt t="19785" x="6980238" y="2327275"/>
          <p14:tracePt t="19794" x="6929438" y="2403475"/>
          <p14:tracePt t="19805" x="6892925" y="2503488"/>
          <p14:tracePt t="19810" x="6829425" y="2552700"/>
          <p14:tracePt t="19817" x="6780213" y="2665413"/>
          <p14:tracePt t="19826" x="6680200" y="2752725"/>
          <p14:tracePt t="19833" x="6654800" y="2778125"/>
          <p14:tracePt t="19849" x="6492875" y="2965450"/>
          <p14:tracePt t="19858" x="6416675" y="3003550"/>
          <p14:tracePt t="19869" x="6380163" y="3041650"/>
          <p14:tracePt t="19874" x="6303963" y="3041650"/>
          <p14:tracePt t="19882" x="6267450" y="3041650"/>
          <p14:tracePt t="19890" x="6180138" y="3041650"/>
          <p14:tracePt t="19898" x="6091238" y="3041650"/>
          <p14:tracePt t="19914" x="6003925" y="3028950"/>
          <p14:tracePt t="19923" x="5978525" y="3016250"/>
          <p14:tracePt t="19932" x="5929313" y="2978150"/>
          <p14:tracePt t="19938" x="5903913" y="2928938"/>
          <p14:tracePt t="19955" x="5854700" y="2790825"/>
          <p14:tracePt t="19962" x="5842000" y="2690813"/>
          <p14:tracePt t="19973" x="5842000" y="2565400"/>
          <p14:tracePt t="19978" x="5842000" y="2516188"/>
          <p14:tracePt t="19986" x="5842000" y="2403475"/>
          <p14:tracePt t="19996" x="5842000" y="2278063"/>
          <p14:tracePt t="20002" x="5842000" y="2214563"/>
          <p14:tracePt t="20016" x="5854700" y="2078038"/>
          <p14:tracePt t="20018" x="5867400" y="1927225"/>
          <p14:tracePt t="20026" x="5878513" y="1839913"/>
          <p14:tracePt t="20037" x="5916613" y="1765300"/>
          <p14:tracePt t="20042" x="5916613" y="1739900"/>
          <p14:tracePt t="20051" x="5942013" y="1701800"/>
          <p14:tracePt t="20066" x="5967413" y="1689100"/>
          <p14:tracePt t="20078" x="5978525" y="1689100"/>
          <p14:tracePt t="20082" x="5991225" y="1663700"/>
          <p14:tracePt t="25114" x="6003925" y="1689100"/>
          <p14:tracePt t="25122" x="6129338" y="1839913"/>
          <p14:tracePt t="25130" x="6267450" y="1978025"/>
          <p14:tracePt t="25142" x="6316663" y="2065338"/>
          <p14:tracePt t="25146" x="6354763" y="2139950"/>
          <p14:tracePt t="25155" x="6367463" y="2178050"/>
          <p14:tracePt t="25165" x="6467475" y="2278063"/>
          <p14:tracePt t="25170" x="6542088" y="2378075"/>
          <p14:tracePt t="25184" x="6592888" y="2452688"/>
          <p14:tracePt t="25186" x="6592888" y="2478088"/>
          <p14:tracePt t="25194" x="6592888" y="2490788"/>
          <p14:tracePt t="25339" x="6604000" y="2490788"/>
          <p14:tracePt t="25346" x="6629400" y="2452688"/>
          <p14:tracePt t="25354" x="6667500" y="2414588"/>
          <p14:tracePt t="25363" x="6692900" y="2403475"/>
          <p14:tracePt t="25371" x="6704013" y="2390775"/>
          <p14:tracePt t="25378" x="6704013" y="2365375"/>
          <p14:tracePt t="25391" x="6729413" y="2327275"/>
          <p14:tracePt t="25394" x="6767513" y="2278063"/>
          <p14:tracePt t="25403" x="6829425" y="2201863"/>
          <p14:tracePt t="25413" x="6880225" y="2127250"/>
          <p14:tracePt t="25419" x="6942138" y="2027238"/>
          <p14:tracePt t="25431" x="6980238" y="2001838"/>
          <p14:tracePt t="25434" x="7016750" y="1952625"/>
          <p14:tracePt t="25442" x="7092950" y="1914525"/>
          <p14:tracePt t="25455" x="7129463" y="1889125"/>
          <p14:tracePt t="25458" x="7180263" y="1827213"/>
          <p14:tracePt t="25467" x="7254875" y="1827213"/>
          <p14:tracePt t="25475" x="7342188" y="1827213"/>
          <p14:tracePt t="25482" x="7354888" y="1827213"/>
          <p14:tracePt t="25496" x="7367588" y="1827213"/>
          <p14:tracePt t="25498" x="7380288" y="1827213"/>
          <p14:tracePt t="25506" x="7392988" y="1827213"/>
          <p14:tracePt t="25518" x="7418388" y="1865313"/>
          <p14:tracePt t="25522" x="7418388" y="1876425"/>
          <p14:tracePt t="25539" x="7429500" y="1889125"/>
          <p14:tracePt t="25546" x="7429500" y="1914525"/>
          <p14:tracePt t="25571" x="7429500" y="1927225"/>
          <p14:tracePt t="25586" x="7429500" y="1939925"/>
          <p14:tracePt t="25600" x="7429500" y="1952625"/>
          <p14:tracePt t="25610" x="7429500" y="1965325"/>
          <p14:tracePt t="25622" x="7429500" y="1989138"/>
          <p14:tracePt t="25641" x="7442200" y="2001838"/>
          <p14:tracePt t="25661" x="7442200" y="2014538"/>
          <p14:tracePt t="25674" x="7442200" y="2027238"/>
          <p14:tracePt t="25690" x="7442200" y="2039938"/>
          <p14:tracePt t="25704" x="7442200" y="2052638"/>
          <p14:tracePt t="25739" x="7418388" y="2039938"/>
          <p14:tracePt t="25748" x="7380288" y="2027238"/>
          <p14:tracePt t="25770" x="7380288" y="2014538"/>
          <p14:tracePt t="25778" x="7392988" y="2014538"/>
          <p14:tracePt t="25787" x="7392988" y="1989138"/>
          <p14:tracePt t="25818" x="7392988" y="1965325"/>
          <p14:tracePt t="25829" x="7405688" y="1965325"/>
          <p14:tracePt t="25834" x="7405688" y="1952625"/>
          <p14:tracePt t="25849" x="7405688" y="1939925"/>
          <p14:tracePt t="26034" x="7405688" y="1952625"/>
          <p14:tracePt t="26052" x="7392988" y="1965325"/>
          <p14:tracePt t="26061" x="7392988" y="1978025"/>
          <p14:tracePt t="26069" x="7392988" y="1989138"/>
          <p14:tracePt t="26082" x="7392988" y="2001838"/>
          <p14:tracePt t="26090" x="7392988" y="2014538"/>
          <p14:tracePt t="26178" x="7380288" y="2014538"/>
          <p14:tracePt t="26194" x="7367588" y="2014538"/>
          <p14:tracePt t="26210" x="7354888" y="2014538"/>
          <p14:tracePt t="26226" x="7342188" y="2014538"/>
          <p14:tracePt t="26235" x="7342188" y="2027238"/>
          <p14:tracePt t="26250" x="7342188" y="2039938"/>
          <p14:tracePt t="26274" x="7342188" y="2052638"/>
          <p14:tracePt t="26322" x="7329488" y="2052638"/>
          <p14:tracePt t="26338" x="7318375" y="2052638"/>
          <p14:tracePt t="26507" x="7329488" y="2052638"/>
          <p14:tracePt t="26522" x="7342188" y="2052638"/>
          <p14:tracePt t="26532" x="7354888" y="2052638"/>
          <p14:tracePt t="26539" x="7380288" y="2039938"/>
          <p14:tracePt t="26546" x="7392988" y="2039938"/>
          <p14:tracePt t="26558" x="7392988" y="2027238"/>
          <p14:tracePt t="26562" x="7405688" y="2027238"/>
          <p14:tracePt t="26570" x="7418388" y="2027238"/>
          <p14:tracePt t="26586" x="7418388" y="2014538"/>
          <p14:tracePt t="26598" x="7418388" y="1989138"/>
          <p14:tracePt t="26602" x="7392988" y="1978025"/>
          <p14:tracePt t="26610" x="7305675" y="1939925"/>
          <p14:tracePt t="26619" x="7292975" y="1927225"/>
          <p14:tracePt t="26626" x="7180263" y="1889125"/>
          <p14:tracePt t="26642" x="7005638" y="1827213"/>
          <p14:tracePt t="26663" x="6980238" y="1827213"/>
          <p14:tracePt t="26666" x="6916738" y="1827213"/>
          <p14:tracePt t="26954" x="6916738" y="1839913"/>
          <p14:tracePt t="26962" x="6916738" y="1827213"/>
          <p14:tracePt t="26969" x="6905625" y="1827213"/>
          <p14:tracePt t="26979" x="6905625" y="1865313"/>
          <p14:tracePt t="27058" x="6905625" y="1852613"/>
          <p14:tracePt t="27074" x="6916738" y="1852613"/>
          <p14:tracePt t="27082" x="6929438" y="1852613"/>
          <p14:tracePt t="27092" x="6942138" y="1852613"/>
          <p14:tracePt t="27101" x="6967538" y="1852613"/>
          <p14:tracePt t="27106" x="7016750" y="1827213"/>
          <p14:tracePt t="27120" x="7042150" y="1827213"/>
          <p14:tracePt t="27123" x="7105650" y="1789113"/>
          <p14:tracePt t="27130" x="7129463" y="1789113"/>
          <p14:tracePt t="27144" x="7180263" y="1765300"/>
          <p14:tracePt t="27146" x="7218363" y="1714500"/>
          <p14:tracePt t="27154" x="7254875" y="1701800"/>
          <p14:tracePt t="27163" x="7267575" y="1689100"/>
          <p14:tracePt t="27170" x="7280275" y="1676400"/>
          <p14:tracePt t="27187" x="7354888" y="1639888"/>
          <p14:tracePt t="27194" x="7480300" y="1589088"/>
          <p14:tracePt t="27203" x="7542213" y="1576388"/>
          <p14:tracePt t="27210" x="7618413" y="1552575"/>
          <p14:tracePt t="27224" x="7654925" y="1527175"/>
          <p14:tracePt t="27226" x="7680325" y="1514475"/>
          <p14:tracePt t="27819" x="7680325" y="1527175"/>
          <p14:tracePt t="27834" x="7667625" y="1539875"/>
          <p14:tracePt t="27850" x="7654925" y="1576388"/>
          <p14:tracePt t="27859" x="7631113" y="1601788"/>
          <p14:tracePt t="27869" x="7618413" y="1601788"/>
          <p14:tracePt t="27883" x="7605713" y="1601788"/>
          <p14:tracePt t="27892" x="7605713" y="1614488"/>
          <p14:tracePt t="27914" x="7605713" y="1627188"/>
          <p14:tracePt t="27922" x="7605713" y="1639888"/>
          <p14:tracePt t="27954" x="7605713" y="1652588"/>
          <p14:tracePt t="27962" x="7580313" y="1663700"/>
          <p14:tracePt t="27973" x="7567613" y="1663700"/>
          <p14:tracePt t="27987" x="7554913" y="1663700"/>
          <p14:tracePt t="27996" x="7542213" y="1663700"/>
          <p14:tracePt t="28018" x="7542213" y="1676400"/>
          <p14:tracePt t="28036" x="7531100" y="1676400"/>
          <p14:tracePt t="28042" x="7518400" y="1676400"/>
          <p14:tracePt t="28051" x="7518400" y="1689100"/>
          <p14:tracePt t="28059" x="7505700" y="1689100"/>
          <p14:tracePt t="28066" x="7505700" y="1701800"/>
          <p14:tracePt t="28082" x="7493000" y="1701800"/>
          <p14:tracePt t="28090" x="7493000" y="1714500"/>
          <p14:tracePt t="28100" x="7480300" y="1714500"/>
          <p14:tracePt t="28106" x="7467600" y="1714500"/>
          <p14:tracePt t="28122" x="7454900" y="1714500"/>
          <p14:tracePt t="28130" x="7442200" y="1714500"/>
          <p14:tracePt t="28146" x="7429500" y="1727200"/>
          <p14:tracePt t="28166" x="7405688" y="1727200"/>
          <p14:tracePt t="28170" x="7392988" y="1739900"/>
          <p14:tracePt t="28186" x="7380288" y="1739900"/>
          <p14:tracePt t="28211" x="7354888" y="1765300"/>
          <p14:tracePt t="28222" x="7342188" y="1776413"/>
          <p14:tracePt t="28225" x="7318375" y="1789113"/>
          <p14:tracePt t="28233" x="7318375" y="1801813"/>
          <p14:tracePt t="28244" x="7305675" y="1814513"/>
          <p14:tracePt t="28249" x="7280275" y="1839913"/>
          <p14:tracePt t="28265" x="7267575" y="1865313"/>
          <p14:tracePt t="28274" x="7218363" y="1876425"/>
          <p14:tracePt t="28283" x="7205663" y="1901825"/>
          <p14:tracePt t="28290" x="7192963" y="1901825"/>
          <p14:tracePt t="28298" x="7180263" y="1901825"/>
          <p14:tracePt t="28306" x="7180263" y="1914525"/>
          <p14:tracePt t="28314" x="7167563" y="1927225"/>
          <p14:tracePt t="28329" x="7142163" y="1952625"/>
          <p14:tracePt t="28338" x="7129463" y="1952625"/>
          <p14:tracePt t="28354" x="7129463" y="1965325"/>
          <p14:tracePt t="28363" x="7118350" y="1978025"/>
          <p14:tracePt t="28372" x="7105650" y="1978025"/>
          <p14:tracePt t="28378" x="7105650" y="1989138"/>
          <p14:tracePt t="28392" x="7092950" y="2001838"/>
          <p14:tracePt t="28394" x="7067550" y="2027238"/>
          <p14:tracePt t="28412" x="7054850" y="2027238"/>
          <p14:tracePt t="28418" x="7042150" y="2039938"/>
          <p14:tracePt t="28434" x="7029450" y="2065338"/>
          <p14:tracePt t="28458" x="7016750" y="2065338"/>
          <p14:tracePt t="28476" x="7005638" y="2065338"/>
          <p14:tracePt t="28496" x="6980238" y="2078038"/>
          <p14:tracePt t="28506" x="6967538" y="2078038"/>
          <p14:tracePt t="28516" x="6942138" y="2078038"/>
          <p14:tracePt t="28522" x="6942138" y="2089150"/>
          <p14:tracePt t="28537" x="6916738" y="2089150"/>
          <p14:tracePt t="28559" x="6905625" y="2089150"/>
          <p14:tracePt t="28562" x="6892925" y="2089150"/>
          <p14:tracePt t="28571" x="6880225" y="2089150"/>
          <p14:tracePt t="28578" x="6867525" y="2089150"/>
          <p14:tracePt t="28586" x="6854825" y="2089150"/>
          <p14:tracePt t="28600" x="6842125" y="2089150"/>
          <p14:tracePt t="28610" x="6829425" y="2089150"/>
          <p14:tracePt t="28626" x="6816725" y="2089150"/>
          <p14:tracePt t="28643" x="6805613" y="2089150"/>
          <p14:tracePt t="28664" x="6792913" y="2089150"/>
          <p14:tracePt t="28686" x="6780213" y="2089150"/>
          <p14:tracePt t="28707" x="6767513" y="2089150"/>
          <p14:tracePt t="28726" x="6754813" y="2089150"/>
          <p14:tracePt t="28746" x="6742113" y="2089150"/>
          <p14:tracePt t="28778" x="6729413" y="2089150"/>
          <p14:tracePt t="28788" x="6729413" y="2101850"/>
          <p14:tracePt t="28810" x="6729413" y="2089150"/>
          <p14:tracePt t="28818" x="6729413" y="2078038"/>
          <p14:tracePt t="28830" x="6729413" y="2065338"/>
          <p14:tracePt t="28834" x="6767513" y="2065338"/>
          <p14:tracePt t="28849" x="6805613" y="2039938"/>
          <p14:tracePt t="28850" x="6805613" y="2014538"/>
          <p14:tracePt t="28858" x="6829425" y="2014538"/>
          <p14:tracePt t="29090" x="6829425" y="2027238"/>
          <p14:tracePt t="29098" x="6829425" y="2039938"/>
          <p14:tracePt t="29122" x="6829425" y="2052638"/>
          <p14:tracePt t="29131" x="6816725" y="2052638"/>
          <p14:tracePt t="29143" x="6805613" y="2052638"/>
          <p14:tracePt t="29146" x="6792913" y="2065338"/>
          <p14:tracePt t="29154" x="6754813" y="2078038"/>
          <p14:tracePt t="29162" x="6716713" y="2089150"/>
          <p14:tracePt t="29170" x="6680200" y="2127250"/>
          <p14:tracePt t="29186" x="6642100" y="2127250"/>
          <p14:tracePt t="29211" x="6604000" y="2127250"/>
          <p14:tracePt t="29225" x="6592888" y="2127250"/>
          <p14:tracePt t="29227" x="6580188" y="2127250"/>
          <p14:tracePt t="29234" x="6567488" y="2127250"/>
          <p14:tracePt t="29245" x="6554788" y="2127250"/>
          <p14:tracePt t="29250" x="6542088" y="2127250"/>
          <p14:tracePt t="29282" x="6529388" y="2127250"/>
          <p14:tracePt t="29298" x="6516688" y="2127250"/>
          <p14:tracePt t="29308" x="6503988" y="2127250"/>
          <p14:tracePt t="29330" x="6503988" y="2101850"/>
          <p14:tracePt t="29352" x="6503988" y="2089150"/>
          <p14:tracePt t="29354" x="6492875" y="2089150"/>
          <p14:tracePt t="29362" x="6492875" y="2078038"/>
          <p14:tracePt t="29372" x="6467475" y="2065338"/>
          <p14:tracePt t="29378" x="6454775" y="2039938"/>
          <p14:tracePt t="29392" x="6454775" y="2027238"/>
          <p14:tracePt t="29394" x="6442075" y="2014538"/>
          <p14:tracePt t="29402" x="6429375" y="2001838"/>
          <p14:tracePt t="29411" x="6416675" y="1989138"/>
          <p14:tracePt t="29418" x="6403975" y="1965325"/>
          <p14:tracePt t="29434" x="6354763" y="1914525"/>
          <p14:tracePt t="29442" x="6329363" y="1914525"/>
          <p14:tracePt t="29453" x="6316663" y="1901825"/>
          <p14:tracePt t="29467" x="6316663" y="1889125"/>
          <p14:tracePt t="29483" x="6303963" y="1889125"/>
          <p14:tracePt t="29495" x="6303963" y="1876425"/>
          <p14:tracePt t="29515" x="6291263" y="1876425"/>
          <p14:tracePt t="29538" x="6280150" y="1865313"/>
          <p14:tracePt t="29546" x="6267450" y="1852613"/>
          <p14:tracePt t="29558" x="6254750" y="1852613"/>
          <p14:tracePt t="29563" x="6254750" y="1839913"/>
          <p14:tracePt t="29570" x="6242050" y="1839913"/>
          <p14:tracePt t="29586" x="6242050" y="1827213"/>
          <p14:tracePt t="29600" x="6229350" y="1827213"/>
          <p14:tracePt t="29602" x="6216650" y="1814513"/>
          <p14:tracePt t="29610" x="6203950" y="1814513"/>
          <p14:tracePt t="29621" x="6180138" y="1801813"/>
          <p14:tracePt t="29626" x="6167438" y="1776413"/>
          <p14:tracePt t="29642" x="6091238" y="1739900"/>
          <p14:tracePt t="29650" x="6067425" y="1727200"/>
          <p14:tracePt t="29664" x="6042025" y="1727200"/>
          <p14:tracePt t="29666" x="6029325" y="1714500"/>
          <p14:tracePt t="29675" x="5991225" y="1689100"/>
          <p14:tracePt t="29682" x="5978525" y="1676400"/>
          <p14:tracePt t="29690" x="5954713" y="1663700"/>
          <p14:tracePt t="29715" x="5942013" y="1663700"/>
          <p14:tracePt t="29898" x="5929313" y="1663700"/>
          <p14:tracePt t="29907" x="5929313" y="1676400"/>
          <p14:tracePt t="29923" x="5916613" y="1676400"/>
          <p14:tracePt t="29935" x="5916613" y="1689100"/>
          <p14:tracePt t="29955" x="5903913" y="1701800"/>
          <p14:tracePt t="29962" x="5903913" y="1714500"/>
          <p14:tracePt t="29974" x="5891213" y="1727200"/>
          <p14:tracePt t="30082" x="5878513" y="1727200"/>
          <p14:tracePt t="30098" x="5878513" y="1739900"/>
          <p14:tracePt t="30108" x="5878513" y="1752600"/>
          <p14:tracePt t="30118" x="5867400" y="1765300"/>
          <p14:tracePt t="30128" x="5854700" y="1765300"/>
          <p14:tracePt t="30130" x="5842000" y="1765300"/>
          <p14:tracePt t="30143" x="5842000" y="1776413"/>
          <p14:tracePt t="30146" x="5842000" y="1789113"/>
          <p14:tracePt t="30155" x="5829300" y="1789113"/>
          <p14:tracePt t="30168" x="5829300" y="1801813"/>
          <p14:tracePt t="30182" x="5778500" y="1827213"/>
          <p14:tracePt t="30186" x="5778500" y="1839913"/>
          <p14:tracePt t="30204" x="5767388" y="1852613"/>
          <p14:tracePt t="30811" x="5754688" y="1852613"/>
          <p14:tracePt t="30826" x="5754688" y="1865313"/>
          <p14:tracePt t="30995" x="5741988" y="1865313"/>
          <p14:tracePt t="31011" x="5729288" y="1865313"/>
          <p14:tracePt t="31035" x="5716588" y="1865313"/>
          <p14:tracePt t="31148" x="5741988" y="1914525"/>
          <p14:tracePt t="31160" x="5791200" y="2078038"/>
          <p14:tracePt t="31163" x="5816600" y="2089150"/>
          <p14:tracePt t="31173" x="5854700" y="2214563"/>
          <p14:tracePt t="31179" x="5878513" y="2290763"/>
          <p14:tracePt t="31187" x="5903913" y="2378075"/>
          <p14:tracePt t="31195" x="5942013" y="2490788"/>
          <p14:tracePt t="31207" x="5954713" y="2578100"/>
          <p14:tracePt t="31210" x="5967413" y="2690813"/>
          <p14:tracePt t="31227" x="5967413" y="2903538"/>
          <p14:tracePt t="31234" x="5967413" y="2990850"/>
          <p14:tracePt t="31246" x="5967413" y="3078163"/>
          <p14:tracePt t="31250" x="5967413" y="3254375"/>
          <p14:tracePt t="31260" x="5967413" y="3341688"/>
          <p14:tracePt t="31269" x="5967413" y="3441700"/>
          <p14:tracePt t="31274" x="5967413" y="3467100"/>
          <p14:tracePt t="31287" x="5967413" y="3490913"/>
          <p14:tracePt t="31298" x="5967413" y="3503613"/>
          <p14:tracePt t="31309" x="5967413" y="3516313"/>
          <p14:tracePt t="31314" x="5954713" y="3529013"/>
          <p14:tracePt t="31338" x="5954713" y="3541713"/>
          <p14:tracePt t="31352" x="5954713" y="3554413"/>
          <p14:tracePt t="31363" x="5954713" y="3567113"/>
          <p14:tracePt t="31498" x="5954713" y="3579813"/>
          <p14:tracePt t="31514" x="5954713" y="3590925"/>
          <p14:tracePt t="31532" x="5942013" y="3590925"/>
          <p14:tracePt t="31541" x="5942013" y="3603625"/>
          <p14:tracePt t="31549" x="5942013" y="3616325"/>
          <p14:tracePt t="31558" x="5929313" y="3629025"/>
          <p14:tracePt t="31562" x="5929313" y="3641725"/>
          <p14:tracePt t="31571" x="5929313" y="3654425"/>
          <p14:tracePt t="31580" x="5929313" y="3679825"/>
          <p14:tracePt t="31587" x="5929313" y="3716338"/>
          <p14:tracePt t="31602" x="5929313" y="3741738"/>
          <p14:tracePt t="31620" x="5929313" y="3754438"/>
          <p14:tracePt t="31626" x="5929313" y="3767138"/>
          <p14:tracePt t="31651" x="5929313" y="3779838"/>
          <p14:tracePt t="31662" x="5929313" y="3792538"/>
          <p14:tracePt t="31666" x="5929313" y="3803650"/>
          <p14:tracePt t="31690" x="5929313" y="3816350"/>
          <p14:tracePt t="31703" x="5916613" y="3816350"/>
          <p14:tracePt t="31706" x="5916613" y="3829050"/>
          <p14:tracePt t="31716" x="5916613" y="3841750"/>
          <p14:tracePt t="31786" x="5903913" y="3841750"/>
          <p14:tracePt t="31802" x="5903913" y="3854450"/>
          <p14:tracePt t="31810" x="5891213" y="3854450"/>
          <p14:tracePt t="31818" x="5878513" y="3854450"/>
          <p14:tracePt t="31829" x="5878513" y="3867150"/>
          <p14:tracePt t="31850" x="5842000" y="3867150"/>
          <p14:tracePt t="31858" x="5829300" y="3867150"/>
          <p14:tracePt t="31872" x="5816600" y="3867150"/>
          <p14:tracePt t="31874" x="5803900" y="3867150"/>
          <p14:tracePt t="31882" x="5778500" y="3879850"/>
          <p14:tracePt t="31890" x="5767388" y="3879850"/>
          <p14:tracePt t="31898" x="5754688" y="3879850"/>
          <p14:tracePt t="31914" x="5741988" y="3879850"/>
          <p14:tracePt t="31923" x="5729288" y="3879850"/>
          <p14:tracePt t="32115" x="5767388" y="3879850"/>
          <p14:tracePt t="32124" x="5816600" y="3867150"/>
          <p14:tracePt t="32133" x="5903913" y="3867150"/>
          <p14:tracePt t="32142" x="6054725" y="3867150"/>
          <p14:tracePt t="32147" x="6229350" y="3867150"/>
          <p14:tracePt t="32154" x="6416675" y="3867150"/>
          <p14:tracePt t="32163" x="6567488" y="3867150"/>
          <p14:tracePt t="32170" x="6654800" y="3867150"/>
          <p14:tracePt t="32183" x="6805613" y="3867150"/>
          <p14:tracePt t="32186" x="6954838" y="3867150"/>
          <p14:tracePt t="32195" x="7042150" y="3867150"/>
          <p14:tracePt t="32207" x="7142163" y="3867150"/>
          <p14:tracePt t="32210" x="7167563" y="3867150"/>
          <p14:tracePt t="32224" x="7218363" y="3867150"/>
          <p14:tracePt t="32227" x="7242175" y="3867150"/>
          <p14:tracePt t="32234" x="7254875" y="3867150"/>
          <p14:tracePt t="32247" x="7254875" y="3854450"/>
          <p14:tracePt t="32250" x="7267575" y="3854450"/>
          <p14:tracePt t="32363" x="7254875" y="3854450"/>
          <p14:tracePt t="32373" x="7167563" y="3854450"/>
          <p14:tracePt t="32381" x="7005638" y="3854450"/>
          <p14:tracePt t="32392" x="6792913" y="3854450"/>
          <p14:tracePt t="32395" x="6704013" y="3854450"/>
          <p14:tracePt t="32402" x="6492875" y="3816350"/>
          <p14:tracePt t="32413" x="6329363" y="3803650"/>
          <p14:tracePt t="32418" x="6142038" y="3754438"/>
          <p14:tracePt t="32434" x="5891213" y="3590925"/>
          <p14:tracePt t="32442" x="5829300" y="3541713"/>
          <p14:tracePt t="32454" x="5767388" y="3467100"/>
          <p14:tracePt t="32458" x="5754688" y="3454400"/>
          <p14:tracePt t="32467" x="5741988" y="3416300"/>
          <p14:tracePt t="32475" x="5729288" y="3378200"/>
          <p14:tracePt t="32482" x="5729288" y="3328988"/>
          <p14:tracePt t="32497" x="5729288" y="3241675"/>
          <p14:tracePt t="32506" x="5729288" y="3178175"/>
          <p14:tracePt t="32516" x="5729288" y="3154363"/>
          <p14:tracePt t="32522" x="5729288" y="3141663"/>
          <p14:tracePt t="32538" x="5729288" y="3103563"/>
          <p14:tracePt t="32559" x="5729288" y="3065463"/>
          <p14:tracePt t="32562" x="5741988" y="3041650"/>
          <p14:tracePt t="32571" x="5754688" y="2965450"/>
          <p14:tracePt t="32580" x="5791200" y="2903538"/>
          <p14:tracePt t="32586" x="5854700" y="2852738"/>
          <p14:tracePt t="32600" x="5878513" y="2828925"/>
          <p14:tracePt t="32602" x="5954713" y="2765425"/>
          <p14:tracePt t="32610" x="6042025" y="2728913"/>
          <p14:tracePt t="32621" x="6180138" y="2678113"/>
          <p14:tracePt t="32626" x="6280150" y="2590800"/>
          <p14:tracePt t="32645" x="6616700" y="2552700"/>
          <p14:tracePt t="32650" x="6792913" y="2527300"/>
          <p14:tracePt t="32663" x="6942138" y="2503488"/>
          <p14:tracePt t="32666" x="7016750" y="2465388"/>
          <p14:tracePt t="32674" x="7054850" y="2439988"/>
          <p14:tracePt t="32685" x="7092950" y="2427288"/>
          <p14:tracePt t="32690" x="7092950" y="2414588"/>
          <p14:tracePt t="32704" x="7092950" y="2403475"/>
          <p14:tracePt t="32730" x="7092950" y="2390775"/>
          <p14:tracePt t="32746" x="7067550" y="2352675"/>
          <p14:tracePt t="32754" x="6992938" y="2314575"/>
          <p14:tracePt t="32768" x="6880225" y="2303463"/>
          <p14:tracePt t="32770" x="6805613" y="2290763"/>
          <p14:tracePt t="32778" x="6716713" y="2290763"/>
          <p14:tracePt t="32788" x="6592888" y="2290763"/>
          <p14:tracePt t="32794" x="6503988" y="2290763"/>
          <p14:tracePt t="32810" x="6254750" y="2278063"/>
          <p14:tracePt t="32818" x="6116638" y="2278063"/>
          <p14:tracePt t="32831" x="6029325" y="2278063"/>
          <p14:tracePt t="32834" x="5967413" y="2252663"/>
          <p14:tracePt t="32850" x="5816600" y="2201863"/>
          <p14:tracePt t="32858" x="5778500" y="2190750"/>
          <p14:tracePt t="32870" x="5767388" y="2178050"/>
          <p14:tracePt t="32875" x="5741988" y="2152650"/>
          <p14:tracePt t="32882" x="5716588" y="2152650"/>
          <p14:tracePt t="32892" x="5691188" y="2114550"/>
          <p14:tracePt t="32898" x="5654675" y="2078038"/>
          <p14:tracePt t="32911" x="5616575" y="2039938"/>
          <p14:tracePt t="32914" x="5578475" y="1989138"/>
          <p14:tracePt t="32922" x="5541963" y="1965325"/>
          <p14:tracePt t="32934" x="5529263" y="1952625"/>
          <p14:tracePt t="32938" x="5529263" y="1939925"/>
          <p14:tracePt t="32955" x="5529263" y="1927225"/>
          <p14:tracePt t="32962" x="5529263" y="1914525"/>
          <p14:tracePt t="32978" x="5529263" y="1889125"/>
          <p14:tracePt t="32986" x="5565775" y="1865313"/>
          <p14:tracePt t="32997" x="5616575" y="1814513"/>
          <p14:tracePt t="33002" x="5691188" y="1801813"/>
          <p14:tracePt t="33016" x="5778500" y="1801813"/>
          <p14:tracePt t="33018" x="5942013" y="1801813"/>
          <p14:tracePt t="33026" x="6029325" y="1801813"/>
          <p14:tracePt t="33037" x="6267450" y="1827213"/>
          <p14:tracePt t="33042" x="6403975" y="1839913"/>
          <p14:tracePt t="33059" x="6680200" y="1876425"/>
          <p14:tracePt t="33067" x="6729413" y="1889125"/>
          <p14:tracePt t="33080" x="6767513" y="1914525"/>
          <p14:tracePt t="33082" x="6780213" y="1927225"/>
          <p14:tracePt t="33122" x="6780213" y="1939925"/>
          <p14:tracePt t="33130" x="6754813" y="1952625"/>
          <p14:tracePt t="33142" x="6680200" y="2001838"/>
          <p14:tracePt t="33146" x="6604000" y="2039938"/>
          <p14:tracePt t="33154" x="6542088" y="2065338"/>
          <p14:tracePt t="33165" x="6380163" y="2101850"/>
          <p14:tracePt t="33170" x="6303963" y="2101850"/>
          <p14:tracePt t="33183" x="6142038" y="2127250"/>
          <p14:tracePt t="33186" x="5991225" y="2152650"/>
          <p14:tracePt t="33194" x="5716588" y="2214563"/>
          <p14:tracePt t="33205" x="5454650" y="2214563"/>
          <p14:tracePt t="33210" x="5216525" y="2214563"/>
          <p14:tracePt t="33227" x="4816475" y="2214563"/>
          <p14:tracePt t="33234" x="4665663" y="2214563"/>
          <p14:tracePt t="33245" x="4603750" y="2214563"/>
          <p14:tracePt t="33250" x="4565650" y="2214563"/>
          <p14:tracePt t="33260" x="4552950" y="2214563"/>
          <p14:tracePt t="33290" x="4565650" y="2214563"/>
          <p14:tracePt t="33298" x="4578350" y="2214563"/>
          <p14:tracePt t="33310" x="4591050" y="2214563"/>
          <p14:tracePt t="33314" x="4740275" y="2214563"/>
          <p14:tracePt t="33332" x="5216525" y="2214563"/>
          <p14:tracePt t="33338" x="5429250" y="2214563"/>
          <p14:tracePt t="33350" x="5641975" y="2214563"/>
          <p14:tracePt t="33354" x="5967413" y="2214563"/>
          <p14:tracePt t="33363" x="6154738" y="2214563"/>
          <p14:tracePt t="33372" x="6316663" y="2214563"/>
          <p14:tracePt t="33378" x="6429375" y="2239963"/>
          <p14:tracePt t="33394" x="6629400" y="2278063"/>
          <p14:tracePt t="33402" x="6667500" y="2290763"/>
          <p14:tracePt t="33434" x="6667500" y="2303463"/>
          <p14:tracePt t="33444" x="6667500" y="2327275"/>
          <p14:tracePt t="33457" x="6654800" y="2327275"/>
          <p14:tracePt t="33459" x="6629400" y="2365375"/>
          <p14:tracePt t="33466" x="6529388" y="2465388"/>
          <p14:tracePt t="33476" x="6429375" y="2565400"/>
          <p14:tracePt t="33482" x="6316663" y="2728913"/>
          <p14:tracePt t="33495" x="6242050" y="2828925"/>
          <p14:tracePt t="33498" x="6091238" y="2965450"/>
          <p14:tracePt t="33506" x="6003925" y="3054350"/>
          <p14:tracePt t="33519" x="5903913" y="3154363"/>
          <p14:tracePt t="33522" x="5754688" y="3290888"/>
          <p14:tracePt t="33538" x="5516563" y="3490913"/>
          <p14:tracePt t="33546" x="5429250" y="3554413"/>
          <p14:tracePt t="33560" x="5291138" y="3579813"/>
          <p14:tracePt t="33562" x="5203825" y="3579813"/>
          <p14:tracePt t="33570" x="5116513" y="3579813"/>
          <p14:tracePt t="33580" x="5065713" y="3579813"/>
          <p14:tracePt t="33602" x="5029200" y="3554413"/>
          <p14:tracePt t="33610" x="5003800" y="3541713"/>
          <p14:tracePt t="33622" x="4991100" y="3516313"/>
          <p14:tracePt t="33626" x="4978400" y="3479800"/>
          <p14:tracePt t="33642" x="4965700" y="3341688"/>
          <p14:tracePt t="33650" x="4965700" y="3254375"/>
          <p14:tracePt t="33664" x="4965700" y="3165475"/>
          <p14:tracePt t="33667" x="4965700" y="3078163"/>
          <p14:tracePt t="33674" x="4991100" y="2990850"/>
          <p14:tracePt t="33684" x="5029200" y="2952750"/>
          <p14:tracePt t="33690" x="5078413" y="2903538"/>
          <p14:tracePt t="33705" x="5129213" y="2852738"/>
          <p14:tracePt t="33706" x="5165725" y="2816225"/>
          <p14:tracePt t="33715" x="5229225" y="2765425"/>
          <p14:tracePt t="33725" x="5465763" y="2603500"/>
          <p14:tracePt t="33731" x="5665788" y="2565400"/>
          <p14:tracePt t="33748" x="5942013" y="2516188"/>
          <p14:tracePt t="33754" x="6116638" y="2490788"/>
          <p14:tracePt t="33768" x="6267450" y="2490788"/>
          <p14:tracePt t="33770" x="6380163" y="2490788"/>
          <p14:tracePt t="33779" x="6403975" y="2490788"/>
          <p14:tracePt t="33787" x="6416675" y="2490788"/>
          <p14:tracePt t="33794" x="6429375" y="2490788"/>
          <p14:tracePt t="33858" x="6403975" y="2490788"/>
          <p14:tracePt t="33870" x="6242050" y="2439988"/>
          <p14:tracePt t="33880" x="6067425" y="2390775"/>
          <p14:tracePt t="33882" x="5916613" y="2352675"/>
          <p14:tracePt t="33892" x="5767388" y="2303463"/>
          <p14:tracePt t="33898" x="5591175" y="2265363"/>
          <p14:tracePt t="33914" x="5341938" y="2190750"/>
          <p14:tracePt t="33922" x="5191125" y="2139950"/>
          <p14:tracePt t="33933" x="5116513" y="2114550"/>
          <p14:tracePt t="33939" x="5078413" y="2078038"/>
          <p14:tracePt t="33961" x="5065713" y="2078038"/>
          <p14:tracePt t="33982" x="5065713" y="2065338"/>
          <p14:tracePt t="33995" x="5078413" y="2052638"/>
          <p14:tracePt t="34001" x="5078413" y="2039938"/>
          <p14:tracePt t="34014" x="5091113" y="2039938"/>
          <p14:tracePt t="34017" x="5091113" y="2027238"/>
          <p14:tracePt t="34026" x="5091113" y="2001838"/>
          <p14:tracePt t="34034" x="5103813" y="2001838"/>
          <p14:tracePt t="34044" x="5141913" y="2001838"/>
          <p14:tracePt t="34058" x="5329238" y="2001838"/>
          <p14:tracePt t="34066" x="5429250" y="2001838"/>
          <p14:tracePt t="34082" x="5716588" y="2001838"/>
          <p14:tracePt t="34093" x="5778500" y="2001838"/>
          <p14:tracePt t="34103" x="5829300" y="2001838"/>
          <p14:tracePt t="34106" x="5878513" y="2001838"/>
          <p14:tracePt t="34194" x="5867400" y="2001838"/>
          <p14:tracePt t="34207" x="5816600" y="2001838"/>
          <p14:tracePt t="34215" x="5791200" y="2001838"/>
          <p14:tracePt t="34226" x="5754688" y="2001838"/>
          <p14:tracePt t="34234" x="5729288" y="2001838"/>
          <p14:tracePt t="34246" x="5691188" y="2001838"/>
          <p14:tracePt t="34250" x="5678488" y="2001838"/>
          <p14:tracePt t="34259" x="5665788" y="2001838"/>
          <p14:tracePt t="34267" x="5654675" y="2001838"/>
          <p14:tracePt t="34330" x="5654675" y="1989138"/>
          <p14:tracePt t="34339" x="5654675" y="1978025"/>
          <p14:tracePt t="34346" x="5665788" y="1978025"/>
          <p14:tracePt t="34354" x="5703888" y="1939925"/>
          <p14:tracePt t="34363" x="5803900" y="1927225"/>
          <p14:tracePt t="34373" x="5978525" y="1876425"/>
          <p14:tracePt t="34378" x="6129338" y="1865313"/>
          <p14:tracePt t="34392" x="6380163" y="1865313"/>
          <p14:tracePt t="34394" x="6592888" y="1865313"/>
          <p14:tracePt t="34402" x="6780213" y="1865313"/>
          <p14:tracePt t="34413" x="6954838" y="1865313"/>
          <p14:tracePt t="34418" x="7067550" y="1865313"/>
          <p14:tracePt t="34434" x="7305675" y="1865313"/>
          <p14:tracePt t="34442" x="7367588" y="1865313"/>
          <p14:tracePt t="34455" x="7380288" y="1865313"/>
          <p14:tracePt t="34610" x="7329488" y="1901825"/>
          <p14:tracePt t="34619" x="7192963" y="1901825"/>
          <p14:tracePt t="34628" x="7067550" y="1914525"/>
          <p14:tracePt t="34642" x="6829425" y="1914525"/>
          <p14:tracePt t="34650" x="6704013" y="1914525"/>
          <p14:tracePt t="34663" x="6529388" y="1914525"/>
          <p14:tracePt t="34666" x="6403975" y="1914525"/>
          <p14:tracePt t="34674" x="6267450" y="1914525"/>
          <p14:tracePt t="34684" x="6203950" y="1914525"/>
          <p14:tracePt t="34690" x="6142038" y="1914525"/>
          <p14:tracePt t="34706" x="6029325" y="1914525"/>
          <p14:tracePt t="34715" x="6003925" y="1914525"/>
          <p14:tracePt t="34725" x="5991225" y="1914525"/>
          <p14:tracePt t="34748" x="5967413" y="1914525"/>
          <p14:tracePt t="34766" x="5942013" y="1914525"/>
          <p14:tracePt t="34770" x="5929313" y="1914525"/>
          <p14:tracePt t="34789" x="5916613" y="1914525"/>
          <p14:tracePt t="34794" x="5891213" y="1914525"/>
          <p14:tracePt t="34809" x="5867400" y="1914525"/>
          <p14:tracePt t="34811" x="5854700" y="1914525"/>
          <p14:tracePt t="34939" x="5854700" y="1901825"/>
          <p14:tracePt t="34950" x="5942013" y="1865313"/>
          <p14:tracePt t="34961" x="6116638" y="1865313"/>
          <p14:tracePt t="34974" x="6242050" y="1865313"/>
          <p14:tracePt t="34978" x="6342063" y="1865313"/>
          <p14:tracePt t="34986" x="6554788" y="1865313"/>
          <p14:tracePt t="34997" x="6704013" y="1865313"/>
          <p14:tracePt t="35002" x="6916738" y="1865313"/>
          <p14:tracePt t="35019" x="7142163" y="1876425"/>
          <p14:tracePt t="35028" x="7154863" y="1876425"/>
          <p14:tracePt t="35040" x="7218363" y="1876425"/>
          <p14:tracePt t="35043" x="7242175" y="1876425"/>
          <p14:tracePt t="35057" x="7254875" y="1876425"/>
          <p14:tracePt t="35138" x="7267575" y="1876425"/>
          <p14:tracePt t="35146" x="7305675" y="1876425"/>
          <p14:tracePt t="35160" x="7380288" y="1876425"/>
          <p14:tracePt t="35162" x="7442200" y="1876425"/>
          <p14:tracePt t="35176" x="7467600" y="1876425"/>
          <p14:tracePt t="35179" x="7554913" y="1876425"/>
          <p14:tracePt t="35192" x="7567613" y="1876425"/>
          <p14:tracePt t="35194" x="7580313" y="1876425"/>
          <p14:tracePt t="35290" x="7567613" y="1876425"/>
          <p14:tracePt t="35303" x="7542213" y="1876425"/>
          <p14:tracePt t="35314" x="7318375" y="1914525"/>
          <p14:tracePt t="35329" x="6954838" y="1914525"/>
          <p14:tracePt t="35338" x="6792913" y="1914525"/>
          <p14:tracePt t="35350" x="6529388" y="1914525"/>
          <p14:tracePt t="35354" x="6216650" y="1914525"/>
          <p14:tracePt t="35363" x="6067425" y="1914525"/>
          <p14:tracePt t="35373" x="5967413" y="1914525"/>
          <p14:tracePt t="35378" x="5791200" y="1914525"/>
          <p14:tracePt t="35394" x="5665788" y="1914525"/>
          <p14:tracePt t="35403" x="5654675" y="1914525"/>
          <p14:tracePt t="35413" x="5641975" y="1914525"/>
          <p14:tracePt t="35570" x="5665788" y="1914525"/>
          <p14:tracePt t="35580" x="5767388" y="1914525"/>
          <p14:tracePt t="35589" x="5978525" y="1914525"/>
          <p14:tracePt t="35602" x="6342063" y="1939925"/>
          <p14:tracePt t="35610" x="6529388" y="1939925"/>
          <p14:tracePt t="35623" x="6742113" y="1952625"/>
          <p14:tracePt t="35626" x="6892925" y="1952625"/>
          <p14:tracePt t="35642" x="7054850" y="1952625"/>
          <p14:tracePt t="35706" x="7054850" y="1965325"/>
          <p14:tracePt t="35722" x="7005638" y="2001838"/>
          <p14:tracePt t="35735" x="6942138" y="2052638"/>
          <p14:tracePt t="35743" x="6905625" y="2078038"/>
          <p14:tracePt t="35746" x="6880225" y="2101850"/>
          <p14:tracePt t="35753" x="6829425" y="2152650"/>
          <p14:tracePt t="35764" x="6729413" y="2252663"/>
          <p14:tracePt t="35769" x="6654800" y="2327275"/>
          <p14:tracePt t="35778" x="6554788" y="2403475"/>
          <p14:tracePt t="35785" x="6480175" y="2439988"/>
          <p14:tracePt t="35794" x="6367463" y="2490788"/>
          <p14:tracePt t="35805" x="6316663" y="2527300"/>
          <p14:tracePt t="35809" x="6254750" y="2565400"/>
          <p14:tracePt t="35818" x="6203950" y="2616200"/>
          <p14:tracePt t="35830" x="6167438" y="2652713"/>
          <p14:tracePt t="35834" x="6154738" y="2678113"/>
          <p14:tracePt t="35851" x="6142038" y="2716213"/>
          <p14:tracePt t="35858" x="6142038" y="2728913"/>
          <p14:tracePt t="35870" x="6142038" y="2740025"/>
          <p14:tracePt t="35874" x="6142038" y="2765425"/>
          <p14:tracePt t="35882" x="6154738" y="2790825"/>
          <p14:tracePt t="35893" x="6154738" y="2816225"/>
          <p14:tracePt t="35898" x="6180138" y="2865438"/>
          <p14:tracePt t="35915" x="6216650" y="2990850"/>
          <p14:tracePt t="35923" x="6267450" y="3078163"/>
          <p14:tracePt t="35935" x="6267450" y="3103563"/>
          <p14:tracePt t="35938" x="6291263" y="3190875"/>
          <p14:tracePt t="35954" x="6291263" y="3254375"/>
          <p14:tracePt t="35962" x="6291263" y="3290888"/>
          <p14:tracePt t="35975" x="6291263" y="3328988"/>
          <p14:tracePt t="35987" x="6291263" y="3354388"/>
          <p14:tracePt t="35999" x="6291263" y="3367088"/>
          <p14:tracePt t="36002" x="6280150" y="3367088"/>
          <p14:tracePt t="36020" x="6280150" y="3416300"/>
          <p14:tracePt t="36026" x="6291263" y="3416300"/>
          <p14:tracePt t="36040" x="6303963" y="3429000"/>
          <p14:tracePt t="36043" x="6316663" y="3441700"/>
          <p14:tracePt t="36061" x="6416675" y="3454400"/>
          <p14:tracePt t="36067" x="6503988" y="3454400"/>
          <p14:tracePt t="36079" x="6592888" y="3454400"/>
          <p14:tracePt t="36082" x="6716713" y="3454400"/>
          <p14:tracePt t="36090" x="6805613" y="3454400"/>
          <p14:tracePt t="36101" x="6892925" y="3454400"/>
          <p14:tracePt t="36106" x="6942138" y="3454400"/>
          <p14:tracePt t="36123" x="6967538" y="3454400"/>
          <p14:tracePt t="36226" x="6954838" y="3454400"/>
          <p14:tracePt t="36235" x="6954838" y="3441700"/>
          <p14:tracePt t="36247" x="6929438" y="3441700"/>
          <p14:tracePt t="36256" x="6805613" y="3416300"/>
          <p14:tracePt t="36258" x="6416675" y="3390900"/>
          <p14:tracePt t="36267" x="6042025" y="3341688"/>
          <p14:tracePt t="36274" x="5778500" y="3341688"/>
          <p14:tracePt t="36290" x="5153025" y="3328988"/>
          <p14:tracePt t="36298" x="4652963" y="3278188"/>
          <p14:tracePt t="36313" x="4002088" y="3278188"/>
          <p14:tracePt t="36315" x="3790950" y="3278188"/>
          <p14:tracePt t="36330" x="2989263" y="3178175"/>
          <p14:tracePt t="36338" x="2589213" y="3154363"/>
          <p14:tracePt t="36353" x="2063750" y="3141663"/>
          <p14:tracePt t="36363" x="1825625" y="3141663"/>
          <p14:tracePt t="36373" x="1651000" y="3116263"/>
          <p14:tracePt t="36378" x="1501775" y="3116263"/>
          <p14:tracePt t="36391" x="1401763" y="3116263"/>
          <p14:tracePt t="36395" x="1376363" y="3116263"/>
          <p14:tracePt t="36538" x="1363663" y="3116263"/>
          <p14:tracePt t="36563" x="1338263" y="3116263"/>
          <p14:tracePt t="36573" x="1200150" y="3090863"/>
          <p14:tracePt t="36584" x="1189038" y="3090863"/>
          <p14:tracePt t="36650" x="1200150" y="3090863"/>
          <p14:tracePt t="36660" x="1276350" y="3065463"/>
          <p14:tracePt t="36671" x="1363663" y="3065463"/>
          <p14:tracePt t="36675" x="1450975" y="3065463"/>
          <p14:tracePt t="36685" x="1576388" y="3054350"/>
          <p14:tracePt t="36690" x="1651000" y="3016250"/>
          <p14:tracePt t="36708" x="1825625" y="3003550"/>
          <p14:tracePt t="36714" x="1914525" y="3003550"/>
          <p14:tracePt t="36728" x="2001838" y="3003550"/>
          <p14:tracePt t="36730" x="2063750" y="2990850"/>
          <p14:tracePt t="36749" x="2251075" y="2952750"/>
          <p14:tracePt t="36754" x="2338388" y="2952750"/>
          <p14:tracePt t="36768" x="2451100" y="2928938"/>
          <p14:tracePt t="36770" x="2640013" y="2928938"/>
          <p14:tracePt t="36778" x="2789238" y="2928938"/>
          <p14:tracePt t="36788" x="3076575" y="2928938"/>
          <p14:tracePt t="36794" x="3289300" y="2928938"/>
          <p14:tracePt t="36811" x="3827463" y="2928938"/>
          <p14:tracePt t="36818" x="4014788" y="2941638"/>
          <p14:tracePt t="36830" x="4214813" y="2941638"/>
          <p14:tracePt t="36834" x="4378325" y="2941638"/>
          <p14:tracePt t="36850" x="4578350" y="2941638"/>
          <p14:tracePt t="36858" x="4703763" y="2941638"/>
          <p14:tracePt t="36871" x="4727575" y="2941638"/>
          <p14:tracePt t="36874" x="4752975" y="2941638"/>
          <p14:tracePt t="36882" x="4765675" y="2928938"/>
          <p14:tracePt t="36894" x="4803775" y="2890838"/>
          <p14:tracePt t="36915" x="4803775" y="2840038"/>
          <p14:tracePt t="36922" x="4765675" y="2803525"/>
          <p14:tracePt t="36935" x="4691063" y="2716213"/>
          <p14:tracePt t="36938" x="4640263" y="2627313"/>
          <p14:tracePt t="36954" x="4465638" y="2439988"/>
          <p14:tracePt t="36962" x="4427538" y="2403475"/>
          <p14:tracePt t="36975" x="4391025" y="2403475"/>
          <p14:tracePt t="36978" x="4352925" y="2365375"/>
          <p14:tracePt t="36986" x="4278313" y="2314575"/>
          <p14:tracePt t="36997" x="4227513" y="2290763"/>
          <p14:tracePt t="37002" x="4203700" y="2278063"/>
          <p14:tracePt t="37019" x="4127500" y="2239963"/>
          <p14:tracePt t="37028" x="4103688" y="2227263"/>
          <p14:tracePt t="37040" x="4040188" y="2201863"/>
          <p14:tracePt t="37042" x="4002088" y="2190750"/>
          <p14:tracePt t="37050" x="3952875" y="2165350"/>
          <p14:tracePt t="37059" x="3902075" y="2139950"/>
          <p14:tracePt t="37066" x="3790950" y="2078038"/>
          <p14:tracePt t="37082" x="3527425" y="1939925"/>
          <p14:tracePt t="37092" x="3440113" y="1901825"/>
          <p14:tracePt t="37100" x="3327400" y="1839913"/>
          <p14:tracePt t="37106" x="3252788" y="1827213"/>
          <p14:tracePt t="37124" x="3127375" y="1814513"/>
          <p14:tracePt t="37130" x="3040063" y="1801813"/>
          <p14:tracePt t="37145" x="2901950" y="1801813"/>
          <p14:tracePt t="37156" x="2814638" y="1801813"/>
          <p14:tracePt t="37167" x="2727325" y="1801813"/>
          <p14:tracePt t="37171" x="2701925" y="1801813"/>
          <p14:tracePt t="37184" x="2640013" y="1801813"/>
          <p14:tracePt t="37187" x="2551113" y="1801813"/>
          <p14:tracePt t="37194" x="2501900" y="1801813"/>
          <p14:tracePt t="37205" x="2463800" y="1801813"/>
          <p14:tracePt t="37221" x="2389188" y="1801813"/>
          <p14:tracePt t="37234" x="2338388" y="1827213"/>
          <p14:tracePt t="37245" x="2327275" y="1852613"/>
          <p14:tracePt t="37251" x="2289175" y="1927225"/>
          <p14:tracePt t="37258" x="2276475" y="1978025"/>
          <p14:tracePt t="37268" x="2276475" y="2014538"/>
          <p14:tracePt t="37274" x="2238375" y="2078038"/>
          <p14:tracePt t="37288" x="2227263" y="2127250"/>
          <p14:tracePt t="37290" x="2227263" y="2214563"/>
          <p14:tracePt t="37298" x="2227263" y="2227263"/>
          <p14:tracePt t="37315" x="2227263" y="2265363"/>
          <p14:tracePt t="37326" x="2227263" y="2278063"/>
          <p14:tracePt t="37329" x="2227263" y="2290763"/>
          <p14:tracePt t="37338" x="2227263" y="2303463"/>
          <p14:tracePt t="37348" x="2227263" y="2352675"/>
          <p14:tracePt t="37354" x="2251075" y="2390775"/>
          <p14:tracePt t="37363" x="2251075" y="2403475"/>
          <p14:tracePt t="37374" x="2276475" y="2427288"/>
          <p14:tracePt t="37378" x="2289175" y="2465388"/>
          <p14:tracePt t="37394" x="2301875" y="2490788"/>
          <p14:tracePt t="37402" x="2376488" y="2527300"/>
          <p14:tracePt t="37416" x="2414588" y="2565400"/>
          <p14:tracePt t="37418" x="2451100" y="2603500"/>
          <p14:tracePt t="37434" x="2514600" y="2652713"/>
          <p14:tracePt t="37442" x="2563813" y="2678113"/>
          <p14:tracePt t="37455" x="2563813" y="2690813"/>
          <p14:tracePt t="37458" x="2589213" y="2690813"/>
          <p14:tracePt t="37466" x="2614613" y="2690813"/>
          <p14:tracePt t="37478" x="2651125" y="2703513"/>
          <p14:tracePt t="37482" x="2701925" y="2716213"/>
          <p14:tracePt t="37499" x="2814638" y="2716213"/>
          <p14:tracePt t="37507" x="2889250" y="2716213"/>
          <p14:tracePt t="37518" x="2927350" y="2716213"/>
          <p14:tracePt t="37522" x="3014663" y="2703513"/>
          <p14:tracePt t="37540" x="3152775" y="2616200"/>
          <p14:tracePt t="37546" x="3201988" y="2590800"/>
          <p14:tracePt t="37562" x="3376613" y="2490788"/>
          <p14:tracePt t="37571" x="3440113" y="2403475"/>
          <p14:tracePt t="37581" x="3489325" y="2365375"/>
          <p14:tracePt t="37587" x="3502025" y="2352675"/>
          <p14:tracePt t="37603" x="3514725" y="2352675"/>
          <p14:tracePt t="37610" x="3527425" y="2339975"/>
          <p14:tracePt t="37650" x="3527425" y="2327275"/>
          <p14:tracePt t="37660" x="3527425" y="2314575"/>
          <p14:tracePt t="37672" x="3527425" y="2303463"/>
          <p14:tracePt t="37676" x="3514725" y="2227263"/>
          <p14:tracePt t="37687" x="3502025" y="2227263"/>
          <p14:tracePt t="37690" x="3489325" y="2201863"/>
          <p14:tracePt t="37704" x="3478213" y="2178050"/>
          <p14:tracePt t="37706" x="3465513" y="2127250"/>
          <p14:tracePt t="37725" x="3465513" y="2114550"/>
          <p14:tracePt t="37730" x="3414713" y="2078038"/>
          <p14:tracePt t="37748" x="3402013" y="2052638"/>
          <p14:tracePt t="37810" x="3389313" y="2052638"/>
          <p14:tracePt t="37834" x="3365500" y="2052638"/>
          <p14:tracePt t="37844" x="3314700" y="2089150"/>
          <p14:tracePt t="37856" x="3265488" y="2114550"/>
          <p14:tracePt t="37859" x="3152775" y="2127250"/>
          <p14:tracePt t="37870" x="3076575" y="2139950"/>
          <p14:tracePt t="37874" x="3027363" y="2139950"/>
          <p14:tracePt t="37883" x="3001963" y="2165350"/>
          <p14:tracePt t="37894" x="2952750" y="2178050"/>
          <p14:tracePt t="37898" x="2889250" y="2239963"/>
          <p14:tracePt t="37915" x="2801938" y="2278063"/>
          <p14:tracePt t="37922" x="2776538" y="2290763"/>
          <p14:tracePt t="38067" x="2776538" y="2303463"/>
          <p14:tracePt t="38082" x="2776538" y="2314575"/>
          <p14:tracePt t="38098" x="2840038" y="2352675"/>
          <p14:tracePt t="38109" x="2952750" y="2403475"/>
          <p14:tracePt t="38123" x="3127375" y="2452688"/>
          <p14:tracePt t="38131" x="3201988" y="2503488"/>
          <p14:tracePt t="38146" x="3527425" y="2590800"/>
          <p14:tracePt t="38154" x="3727450" y="2640013"/>
          <p14:tracePt t="38165" x="3814763" y="2640013"/>
          <p14:tracePt t="38170" x="4027488" y="2716213"/>
          <p14:tracePt t="38186" x="4678363" y="2778125"/>
          <p14:tracePt t="38194" x="5003800" y="2803525"/>
          <p14:tracePt t="38210" x="5591175" y="2840038"/>
          <p14:tracePt t="38226" x="6180138" y="2828925"/>
          <p14:tracePt t="38234" x="6454775" y="2828925"/>
          <p14:tracePt t="38247" x="6716713" y="2828925"/>
          <p14:tracePt t="38250" x="6980238" y="2828925"/>
          <p14:tracePt t="38259" x="7105650" y="2828925"/>
          <p14:tracePt t="38268" x="7280275" y="2816225"/>
          <p14:tracePt t="38275" x="7429500" y="2816225"/>
          <p14:tracePt t="38287" x="7531100" y="2752725"/>
          <p14:tracePt t="38290" x="7593013" y="2703513"/>
          <p14:tracePt t="38298" x="7631113" y="2665413"/>
          <p14:tracePt t="38310" x="7642225" y="2652713"/>
          <p14:tracePt t="38314" x="7667625" y="2616200"/>
          <p14:tracePt t="38331" x="7667625" y="2516188"/>
          <p14:tracePt t="38338" x="7667625" y="2490788"/>
          <p14:tracePt t="38351" x="7667625" y="2478088"/>
          <p14:tracePt t="38354" x="7667625" y="2465388"/>
          <p14:tracePt t="38362" x="7667625" y="2439988"/>
          <p14:tracePt t="38372" x="7654925" y="2427288"/>
          <p14:tracePt t="38395" x="7618413" y="2378075"/>
          <p14:tracePt t="38403" x="7593013" y="2365375"/>
          <p14:tracePt t="38414" x="7580313" y="2352675"/>
          <p14:tracePt t="38418" x="7542213" y="2352675"/>
          <p14:tracePt t="38434" x="7454900" y="2339975"/>
          <p14:tracePt t="38442" x="7367588" y="2339975"/>
          <p14:tracePt t="38458" x="7254875" y="2339975"/>
          <p14:tracePt t="38466" x="7142163" y="2339975"/>
          <p14:tracePt t="38478" x="6992938" y="2339975"/>
          <p14:tracePt t="38482" x="6867525" y="2339975"/>
          <p14:tracePt t="38496" x="6704013" y="2339975"/>
          <p14:tracePt t="38499" x="6529388" y="2339975"/>
          <p14:tracePt t="38506" x="6380163" y="2339975"/>
          <p14:tracePt t="38518" x="6229350" y="2339975"/>
          <p14:tracePt t="38522" x="6054725" y="2339975"/>
          <p14:tracePt t="38540" x="5829300" y="2339975"/>
          <p14:tracePt t="38546" x="5678488" y="2339975"/>
          <p14:tracePt t="38558" x="5603875" y="2339975"/>
          <p14:tracePt t="38562" x="5578475" y="2339975"/>
          <p14:tracePt t="38570" x="5529263" y="2303463"/>
          <p14:tracePt t="38579" x="5516563" y="2303463"/>
          <p14:tracePt t="38586" x="5503863" y="2303463"/>
          <p14:tracePt t="38602" x="5491163" y="2290763"/>
          <p14:tracePt t="38666" x="5491163" y="2278063"/>
          <p14:tracePt t="38677" x="5478463" y="2278063"/>
          <p14:tracePt t="38686" x="5429250" y="2278063"/>
          <p14:tracePt t="38690" x="5416550" y="2278063"/>
          <p14:tracePt t="38704" x="5391150" y="2278063"/>
          <p14:tracePt t="38707" x="5378450" y="2278063"/>
          <p14:tracePt t="38714" x="5253038" y="2290763"/>
          <p14:tracePt t="38730" x="5040313" y="2290763"/>
          <p14:tracePt t="38747" x="4803775" y="2290763"/>
          <p14:tracePt t="38754" x="4716463" y="2290763"/>
          <p14:tracePt t="38767" x="4627563" y="2314575"/>
          <p14:tracePt t="38771" x="4540250" y="2314575"/>
          <p14:tracePt t="38778" x="4503738" y="2339975"/>
          <p14:tracePt t="38788" x="4452938" y="2365375"/>
          <p14:tracePt t="38794" x="4427538" y="2365375"/>
          <p14:tracePt t="38811" x="4391025" y="2403475"/>
          <p14:tracePt t="38818" x="4365625" y="2414588"/>
          <p14:tracePt t="38832" x="4352925" y="2427288"/>
          <p14:tracePt t="38851" x="4314825" y="2452688"/>
          <p14:tracePt t="38858" x="4303713" y="2478088"/>
          <p14:tracePt t="38872" x="4278313" y="2478088"/>
          <p14:tracePt t="39066" x="4265613" y="2478088"/>
          <p14:tracePt t="39078" x="4252913" y="2478088"/>
          <p14:tracePt t="39092" x="4191000" y="2478088"/>
          <p14:tracePt t="39102" x="4078288" y="2478088"/>
          <p14:tracePt t="39106" x="4014788" y="2478088"/>
          <p14:tracePt t="39125" x="3840163" y="2478088"/>
          <p14:tracePt t="39130" x="3714750" y="2478088"/>
          <p14:tracePt t="39146" x="3552825" y="2478088"/>
          <p14:tracePt t="39155" x="3465513" y="2478088"/>
          <p14:tracePt t="39171" x="3452813" y="2478088"/>
          <p14:tracePt t="39187" x="3427413" y="2478088"/>
          <p14:tracePt t="39194" x="3414713" y="2478088"/>
          <p14:tracePt t="39205" x="3402013" y="2478088"/>
          <p14:tracePt t="39227" x="3389313" y="2478088"/>
          <p14:tracePt t="39234" x="3376613" y="2478088"/>
          <p14:tracePt t="39246" x="3365500" y="2478088"/>
          <p14:tracePt t="39250" x="3340100" y="2478088"/>
          <p14:tracePt t="39258" x="3314700" y="2478088"/>
          <p14:tracePt t="39268" x="3302000" y="2478088"/>
          <p14:tracePt t="39290" x="3252788" y="2478088"/>
          <p14:tracePt t="39318" x="3214688" y="2478088"/>
          <p14:tracePt t="39403" x="3201988" y="2465388"/>
          <p14:tracePt t="39414" x="3189288" y="2452688"/>
          <p14:tracePt t="39428" x="3152775" y="2427288"/>
          <p14:tracePt t="39443" x="3101975" y="2403475"/>
          <p14:tracePt t="39458" x="3065463" y="2378075"/>
          <p14:tracePt t="39466" x="3052763" y="2378075"/>
          <p14:tracePt t="39478" x="3052763" y="2365375"/>
          <p14:tracePt t="39939" x="3040063" y="2378075"/>
          <p14:tracePt t="39947" x="3014663" y="2403475"/>
          <p14:tracePt t="39958" x="3014663" y="2427288"/>
          <p14:tracePt t="39962" x="3014663" y="2439988"/>
          <p14:tracePt t="39977" x="3001963" y="2439988"/>
          <p14:tracePt t="39986" x="3001963" y="2452688"/>
          <p14:tracePt t="39998" x="3001963" y="2465388"/>
          <p14:tracePt t="40002" x="2989263" y="2465388"/>
          <p14:tracePt t="40506" x="2976563" y="2465388"/>
          <p14:tracePt t="40519" x="2963863" y="2465388"/>
          <p14:tracePt t="40538" x="2952750" y="2465388"/>
          <p14:tracePt t="40545" x="2940050" y="2465388"/>
          <p14:tracePt t="40555" x="2940050" y="2478088"/>
          <p14:tracePt t="40561" x="2940050" y="2490788"/>
          <p14:tracePt t="40570" x="2927350" y="2490788"/>
          <p14:tracePt t="40577" x="2914650" y="2490788"/>
          <p14:tracePt t="40627" x="2914650" y="2478088"/>
          <p14:tracePt t="40643" x="2914650" y="2465388"/>
          <p14:tracePt t="40651" x="2927350" y="2439988"/>
          <p14:tracePt t="40660" x="2940050" y="2427288"/>
          <p14:tracePt t="40665" x="2940050" y="2403475"/>
          <p14:tracePt t="40673" x="2952750" y="2390775"/>
          <p14:tracePt t="40681" x="2952750" y="2378075"/>
          <p14:tracePt t="40690" x="2963863" y="2378075"/>
          <p14:tracePt t="40703" x="2963863" y="2365375"/>
          <p14:tracePt t="40706" x="2976563" y="2365375"/>
          <p14:tracePt t="40714" x="2989263" y="2327275"/>
          <p14:tracePt t="40728" x="3014663" y="2327275"/>
          <p14:tracePt t="40730" x="3065463" y="2265363"/>
          <p14:tracePt t="40750" x="3114675" y="2239963"/>
          <p14:tracePt t="40755" x="3152775" y="2227263"/>
          <p14:tracePt t="40767" x="3165475" y="2201863"/>
          <p14:tracePt t="40790" x="3165475" y="2190750"/>
          <p14:tracePt t="40834" x="3165475" y="2178050"/>
          <p14:tracePt t="40845" x="3176588" y="2152650"/>
          <p14:tracePt t="40858" x="3176588" y="2127250"/>
          <p14:tracePt t="40874" x="3176588" y="2114550"/>
          <p14:tracePt t="40882" x="3176588" y="2101850"/>
          <p14:tracePt t="40895" x="3152775" y="2089150"/>
          <p14:tracePt t="40897" x="3140075" y="2065338"/>
          <p14:tracePt t="40916" x="3114675" y="2039938"/>
          <p14:tracePt t="40934" x="3101975" y="2027238"/>
          <p14:tracePt t="40938" x="3089275" y="2027238"/>
          <p14:tracePt t="40958" x="3089275" y="2001838"/>
          <p14:tracePt t="40962" x="3076575" y="2001838"/>
          <p14:tracePt t="40976" x="3052763" y="2001838"/>
          <p14:tracePt t="40986" x="3014663" y="2001838"/>
          <p14:tracePt t="40999" x="2989263" y="2001838"/>
          <p14:tracePt t="41002" x="2927350" y="2014538"/>
          <p14:tracePt t="41018" x="2889250" y="2039938"/>
          <p14:tracePt t="41026" x="2876550" y="2039938"/>
          <p14:tracePt t="41041" x="2852738" y="2039938"/>
          <p14:tracePt t="41043" x="2852738" y="2052638"/>
          <p14:tracePt t="41059" x="2827338" y="2065338"/>
          <p14:tracePt t="41080" x="2814638" y="2065338"/>
          <p14:tracePt t="41082" x="2814638" y="2078038"/>
          <p14:tracePt t="41102" x="2814638" y="2089150"/>
          <p14:tracePt t="41106" x="2801938" y="2101850"/>
          <p14:tracePt t="41124" x="2776538" y="2101850"/>
          <p14:tracePt t="41130" x="2776538" y="2114550"/>
          <p14:tracePt t="41143" x="2776538" y="2127250"/>
          <p14:tracePt t="41146" x="2776538" y="2139950"/>
          <p14:tracePt t="41168" x="2776538" y="2152650"/>
          <p14:tracePt t="41171" x="2776538" y="2178050"/>
          <p14:tracePt t="41184" x="2776538" y="2190750"/>
          <p14:tracePt t="41187" x="2789238" y="2227263"/>
          <p14:tracePt t="41194" x="2789238" y="2239963"/>
          <p14:tracePt t="41207" x="2827338" y="2278063"/>
          <p14:tracePt t="41221" x="2876550" y="2327275"/>
          <p14:tracePt t="41232" x="2889250" y="2339975"/>
          <p14:tracePt t="41247" x="2901950" y="2352675"/>
          <p14:tracePt t="41258" x="2914650" y="2352675"/>
          <p14:tracePt t="41274" x="2914650" y="2339975"/>
          <p14:tracePt t="41291" x="2940050" y="2314575"/>
          <p14:tracePt t="41298" x="2940050" y="2290763"/>
          <p14:tracePt t="41309" x="2952750" y="2265363"/>
          <p14:tracePt t="41314" x="2976563" y="2214563"/>
          <p14:tracePt t="41332" x="3027363" y="2052638"/>
          <p14:tracePt t="41338" x="3027363" y="2039938"/>
          <p14:tracePt t="41354" x="3027363" y="1901825"/>
          <p14:tracePt t="41362" x="3027363" y="1889125"/>
          <p14:tracePt t="41372" x="3027363" y="1865313"/>
          <p14:tracePt t="41378" x="3027363" y="1852613"/>
          <p14:tracePt t="41392" x="3027363" y="1827213"/>
          <p14:tracePt t="41394" x="3001963" y="1801813"/>
          <p14:tracePt t="41402" x="2989263" y="1801813"/>
          <p14:tracePt t="41413" x="2976563" y="1776413"/>
          <p14:tracePt t="41435" x="2940050" y="1765300"/>
          <p14:tracePt t="41442" x="2889250" y="1752600"/>
          <p14:tracePt t="41459" x="2827338" y="1752600"/>
          <p14:tracePt t="41467" x="2789238" y="1752600"/>
          <p14:tracePt t="41478" x="2752725" y="1752600"/>
          <p14:tracePt t="41482" x="2740025" y="1752600"/>
          <p14:tracePt t="41497" x="2714625" y="1789113"/>
          <p14:tracePt t="41506" x="2701925" y="1814513"/>
          <p14:tracePt t="41518" x="2689225" y="1814513"/>
          <p14:tracePt t="41522" x="2689225" y="1839913"/>
          <p14:tracePt t="41539" x="2663825" y="1852613"/>
          <p14:tracePt t="41562" x="2663825" y="1876425"/>
          <p14:tracePt t="41570" x="2651125" y="1876425"/>
          <p14:tracePt t="41604" x="2651125" y="1889125"/>
          <p14:tracePt t="41610" x="2651125" y="1901825"/>
          <p14:tracePt t="41626" x="2651125" y="1914525"/>
          <p14:tracePt t="41645" x="2651125" y="1939925"/>
          <p14:tracePt t="41650" x="2651125" y="1952625"/>
          <p14:tracePt t="41666" x="2651125" y="1978025"/>
          <p14:tracePt t="41779" x="2640013" y="1978025"/>
          <p14:tracePt t="41788" x="2627313" y="1978025"/>
          <p14:tracePt t="41803" x="2627313" y="1989138"/>
          <p14:tracePt t="41813" x="2627313" y="2001838"/>
          <p14:tracePt t="41818" x="2627313" y="2014538"/>
          <p14:tracePt t="41834" x="2627313" y="2065338"/>
          <p14:tracePt t="41853" x="2651125" y="2178050"/>
          <p14:tracePt t="41858" x="2651125" y="2239963"/>
          <p14:tracePt t="41871" x="2689225" y="2339975"/>
          <p14:tracePt t="41874" x="2752725" y="2465388"/>
          <p14:tracePt t="41882" x="2789238" y="2565400"/>
          <p14:tracePt t="41894" x="2852738" y="2703513"/>
          <p14:tracePt t="41899" x="2901950" y="2790825"/>
          <p14:tracePt t="41917" x="3027363" y="2941638"/>
          <p14:tracePt t="41923" x="3127375" y="3065463"/>
          <p14:tracePt t="41934" x="3127375" y="3103563"/>
          <p14:tracePt t="41938" x="3189288" y="3190875"/>
          <p14:tracePt t="41957" x="3214688" y="3228975"/>
          <p14:tracePt t="41962" x="3276600" y="3290888"/>
          <p14:tracePt t="41978" x="3289300" y="3303588"/>
          <p14:tracePt t="41997" x="3302000" y="3303588"/>
          <p14:tracePt t="42002" x="3314700" y="3303588"/>
          <p14:tracePt t="42018" x="3327400" y="3303588"/>
          <p14:tracePt t="42038" x="3340100" y="3303588"/>
          <p14:tracePt t="42042" x="3340100" y="3278188"/>
          <p14:tracePt t="42062" x="3352800" y="3241675"/>
          <p14:tracePt t="42066" x="3352800" y="3228975"/>
          <p14:tracePt t="42083" x="3427413" y="3216275"/>
          <p14:tracePt t="42363" x="3427413" y="3228975"/>
          <p14:tracePt t="42378" x="3389313" y="3267075"/>
          <p14:tracePt t="42388" x="3376613" y="3328988"/>
          <p14:tracePt t="42397" x="3376613" y="3467100"/>
          <p14:tracePt t="42402" x="3376613" y="3554413"/>
          <p14:tracePt t="42413" x="3389313" y="3716338"/>
          <p14:tracePt t="42418" x="3440113" y="3892550"/>
          <p14:tracePt t="42438" x="3465513" y="4154488"/>
          <p14:tracePt t="42442" x="3502025" y="4292600"/>
          <p14:tracePt t="42458" x="3652838" y="4530725"/>
          <p14:tracePt t="42466" x="3752850" y="4643438"/>
          <p14:tracePt t="42478" x="3814763" y="4705350"/>
          <p14:tracePt t="42482" x="3852863" y="4743450"/>
          <p14:tracePt t="42498" x="4052888" y="4918075"/>
          <p14:tracePt t="42506" x="4127500" y="4981575"/>
          <p14:tracePt t="42517" x="4191000" y="5056188"/>
          <p14:tracePt t="42522" x="4327525" y="5143500"/>
          <p14:tracePt t="42539" x="4540250" y="5281613"/>
          <p14:tracePt t="42546" x="4703763" y="5381625"/>
          <p14:tracePt t="42563" x="4991100" y="5507038"/>
          <p14:tracePt t="42570" x="5129213" y="5581650"/>
          <p14:tracePt t="42581" x="5265738" y="5656263"/>
          <p14:tracePt t="42586" x="5416550" y="5743575"/>
          <p14:tracePt t="42604" x="5691188" y="5856288"/>
          <p14:tracePt t="42610" x="5803900" y="5907088"/>
          <p14:tracePt t="42621" x="5829300" y="5919788"/>
          <p14:tracePt t="42626" x="5929313" y="5969000"/>
          <p14:tracePt t="42644" x="6103938" y="5994400"/>
          <p14:tracePt t="42650" x="6154738" y="6007100"/>
          <p14:tracePt t="42667" x="6280150" y="6032500"/>
          <p14:tracePt t="42675" x="6291263" y="6032500"/>
          <p14:tracePt t="42694" x="6303963" y="6032500"/>
          <p14:tracePt t="42723" x="6316663" y="6032500"/>
          <p14:tracePt t="42732" x="6316663" y="6019800"/>
          <p14:tracePt t="42744" x="6316663" y="6007100"/>
          <p14:tracePt t="42745" x="6316663" y="5994400"/>
          <p14:tracePt t="42753" x="6316663" y="5969000"/>
          <p14:tracePt t="42764" x="6329363" y="5956300"/>
          <p14:tracePt t="42770" x="6329363" y="5945188"/>
          <p14:tracePt t="42778" x="6329363" y="5919788"/>
          <p14:tracePt t="42789" x="6329363" y="5907088"/>
          <p14:tracePt t="42794" x="6303963" y="5832475"/>
          <p14:tracePt t="42812" x="6280150" y="5794375"/>
          <p14:tracePt t="42818" x="6242050" y="5707063"/>
          <p14:tracePt t="42834" x="6167438" y="5568950"/>
          <p14:tracePt t="42853" x="6091238" y="5430838"/>
          <p14:tracePt t="42858" x="6067425" y="5394325"/>
          <p14:tracePt t="42871" x="6067425" y="5330825"/>
          <p14:tracePt t="42874" x="6054725" y="5305425"/>
          <p14:tracePt t="42883" x="6054725" y="5256213"/>
          <p14:tracePt t="42895" x="6054725" y="5230813"/>
          <p14:tracePt t="42916" x="6029325" y="5168900"/>
          <p14:tracePt t="42922" x="6003925" y="5105400"/>
          <p14:tracePt t="42935" x="5929313" y="5043488"/>
          <p14:tracePt t="42939" x="5867400" y="4981575"/>
          <p14:tracePt t="42957" x="5767388" y="4879975"/>
          <p14:tracePt t="42963" x="5741988" y="4843463"/>
          <p14:tracePt t="42979" x="5703888" y="4779963"/>
          <p14:tracePt t="42986" x="5691188" y="4768850"/>
          <p14:tracePt t="43000" x="5629275" y="4692650"/>
          <p14:tracePt t="43002" x="5603875" y="4667250"/>
          <p14:tracePt t="43018" x="5565775" y="4643438"/>
          <p14:tracePt t="43028" x="5529263" y="4630738"/>
          <p14:tracePt t="43042" x="5454650" y="4579938"/>
          <p14:tracePt t="43059" x="5416550" y="4567238"/>
          <p14:tracePt t="43066" x="5365750" y="4518025"/>
          <p14:tracePt t="43084" x="5316538" y="4505325"/>
          <p14:tracePt t="43092" x="5253038" y="4479925"/>
          <p14:tracePt t="43106" x="5103813" y="4443413"/>
          <p14:tracePt t="43122" x="4991100" y="4443413"/>
          <p14:tracePt t="43130" x="4978400" y="4443413"/>
          <p14:tracePt t="43148" x="4953000" y="4454525"/>
          <p14:tracePt t="43168" x="4953000" y="4467225"/>
          <p14:tracePt t="43183" x="4929188" y="4479925"/>
          <p14:tracePt t="43214" x="4891088" y="4554538"/>
          <p14:tracePt t="43228" x="4840288" y="4656138"/>
          <p14:tracePt t="43233" x="4816475" y="4730750"/>
          <p14:tracePt t="43245" x="4791075" y="4805363"/>
          <p14:tracePt t="43249" x="4765675" y="4892675"/>
          <p14:tracePt t="43258" x="4765675" y="4981575"/>
          <p14:tracePt t="43266" x="4765675" y="5068888"/>
          <p14:tracePt t="43273" x="4765675" y="5168900"/>
          <p14:tracePt t="43287" x="4765675" y="5243513"/>
          <p14:tracePt t="43289" x="4778375" y="5330825"/>
          <p14:tracePt t="43298" x="4791075" y="5407025"/>
          <p14:tracePt t="43305" x="4816475" y="5468938"/>
          <p14:tracePt t="43313" x="4865688" y="5543550"/>
          <p14:tracePt t="43334" x="4916488" y="5656263"/>
          <p14:tracePt t="43338" x="4929188" y="5681663"/>
          <p14:tracePt t="43351" x="4965700" y="5719763"/>
          <p14:tracePt t="43355" x="5029200" y="5768975"/>
          <p14:tracePt t="43363" x="5040313" y="5794375"/>
          <p14:tracePt t="43375" x="5103813" y="5843588"/>
          <p14:tracePt t="43378" x="5153025" y="5868988"/>
          <p14:tracePt t="43396" x="5265738" y="5932488"/>
          <p14:tracePt t="43402" x="5278438" y="5932488"/>
          <p14:tracePt t="43414" x="5353050" y="5945188"/>
          <p14:tracePt t="43419" x="5378450" y="5945188"/>
          <p14:tracePt t="43435" x="5429250" y="5945188"/>
          <p14:tracePt t="43455" x="5441950" y="5945188"/>
          <p14:tracePt t="43458" x="5465763" y="5945188"/>
          <p14:tracePt t="43477" x="5478463" y="5945188"/>
          <p14:tracePt t="43482" x="5491163" y="5945188"/>
          <p14:tracePt t="43498" x="5516563" y="5945188"/>
          <p14:tracePt t="43506" x="5541963" y="5945188"/>
          <p14:tracePt t="43522" x="5565775" y="5945188"/>
          <p14:tracePt t="43538" x="5665788" y="5843588"/>
          <p14:tracePt t="43546" x="5716588" y="5732463"/>
          <p14:tracePt t="43562" x="5778500" y="5507038"/>
          <p14:tracePt t="43570" x="5791200" y="5394325"/>
          <p14:tracePt t="43582" x="5791200" y="5305425"/>
          <p14:tracePt t="43587" x="5791200" y="5168900"/>
          <p14:tracePt t="43604" x="5691188" y="4843463"/>
          <p14:tracePt t="43610" x="5616575" y="4730750"/>
          <p14:tracePt t="43621" x="5616575" y="4705350"/>
          <p14:tracePt t="43722" x="5629275" y="4705350"/>
          <p14:tracePt t="43740" x="5703888" y="4718050"/>
          <p14:tracePt t="43752" x="5929313" y="4792663"/>
          <p14:tracePt t="43754" x="6142038" y="4856163"/>
          <p14:tracePt t="43769" x="6191250" y="4868863"/>
          <p14:tracePt t="43770" x="6429375" y="4879975"/>
          <p14:tracePt t="43783" x="6692900" y="4879975"/>
          <p14:tracePt t="43786" x="6916738" y="4905375"/>
          <p14:tracePt t="43796" x="7129463" y="4905375"/>
          <p14:tracePt t="43812" x="7367588" y="4905375"/>
          <p14:tracePt t="43818" x="7418388" y="4905375"/>
          <p14:tracePt t="43834" x="7442200" y="4905375"/>
          <p14:tracePt t="43914" x="7442200" y="4892675"/>
          <p14:tracePt t="43938" x="7442200" y="4879975"/>
          <p14:tracePt t="43971" x="7454900" y="4879975"/>
          <p14:tracePt t="43984" x="7454900" y="4868863"/>
          <p14:tracePt t="44011" x="7454900" y="4856163"/>
          <p14:tracePt t="44026" x="7467600" y="4856163"/>
          <p14:tracePt t="44038" x="7467600" y="4843463"/>
          <p14:tracePt t="44047" x="7480300" y="4843463"/>
          <p14:tracePt t="44050" x="7480300" y="4830763"/>
          <p14:tracePt t="44066" x="7480300" y="4818063"/>
          <p14:tracePt t="44084" x="7505700" y="4818063"/>
          <p14:tracePt t="44090" x="7518400" y="4805363"/>
          <p14:tracePt t="44101" x="7518400" y="4792663"/>
          <p14:tracePt t="44106" x="7531100" y="4792663"/>
          <p14:tracePt t="44122" x="7542213" y="4779963"/>
          <p14:tracePt t="44130" x="7554913" y="4779963"/>
          <p14:tracePt t="44155" x="7554913" y="4768850"/>
          <p14:tracePt t="44169" x="7580313" y="4730750"/>
          <p14:tracePt t="44188" x="7605713" y="4692650"/>
          <p14:tracePt t="44200" x="7605713" y="4679950"/>
          <p14:tracePt t="44208" x="7605713" y="4667250"/>
          <p14:tracePt t="44210" x="7618413" y="4667250"/>
          <p14:tracePt t="44230" x="7618413" y="4643438"/>
          <p14:tracePt t="44251" x="7618413" y="4630738"/>
          <p14:tracePt t="44258" x="7618413" y="4592638"/>
          <p14:tracePt t="44274" x="7605713" y="4592638"/>
          <p14:tracePt t="44290" x="7567613" y="4567238"/>
          <p14:tracePt t="44298" x="7554913" y="4554538"/>
          <p14:tracePt t="44310" x="7542213" y="4554538"/>
          <p14:tracePt t="44314" x="7531100" y="4554538"/>
          <p14:tracePt t="44332" x="7493000" y="4554538"/>
          <p14:tracePt t="44338" x="7480300" y="4554538"/>
          <p14:tracePt t="44354" x="7380288" y="4579938"/>
          <p14:tracePt t="44362" x="7354888" y="4592638"/>
          <p14:tracePt t="44372" x="7354888" y="4605338"/>
          <p14:tracePt t="44378" x="7342188" y="4605338"/>
          <p14:tracePt t="44392" x="7342188" y="4618038"/>
          <p14:tracePt t="44394" x="7329488" y="4630738"/>
          <p14:tracePt t="44402" x="7318375" y="4630738"/>
          <p14:tracePt t="44415" x="7292975" y="4656138"/>
          <p14:tracePt t="44418" x="7267575" y="4692650"/>
          <p14:tracePt t="44438" x="7180263" y="4805363"/>
          <p14:tracePt t="44442" x="7118350" y="4879975"/>
          <p14:tracePt t="44459" x="7005638" y="5118100"/>
          <p14:tracePt t="44466" x="6967538" y="5205413"/>
          <p14:tracePt t="44480" x="6942138" y="5230813"/>
          <p14:tracePt t="44482" x="6929438" y="5281613"/>
          <p14:tracePt t="44497" x="6905625" y="5356225"/>
          <p14:tracePt t="44506" x="6905625" y="5368925"/>
          <p14:tracePt t="44520" x="6905625" y="5394325"/>
          <p14:tracePt t="44522" x="6905625" y="5418138"/>
          <p14:tracePt t="44543" x="6905625" y="5456238"/>
          <p14:tracePt t="44546" x="6929438" y="5518150"/>
          <p14:tracePt t="44563" x="6992938" y="5630863"/>
          <p14:tracePt t="44570" x="7029450" y="5681663"/>
          <p14:tracePt t="44581" x="7054850" y="5732463"/>
          <p14:tracePt t="44586" x="7092950" y="5794375"/>
          <p14:tracePt t="44604" x="7167563" y="5868988"/>
          <p14:tracePt t="44610" x="7180263" y="5881688"/>
          <p14:tracePt t="44626" x="7205663" y="5907088"/>
          <p14:tracePt t="44646" x="7267575" y="5919788"/>
          <p14:tracePt t="44650" x="7280275" y="5919788"/>
          <p14:tracePt t="44667" x="7318375" y="5932488"/>
          <p14:tracePt t="44674" x="7367588" y="5932488"/>
          <p14:tracePt t="44687" x="7392988" y="5932488"/>
          <p14:tracePt t="44691" x="7429500" y="5932488"/>
          <p14:tracePt t="44708" x="7505700" y="5881688"/>
          <p14:tracePt t="44715" x="7593013" y="5843588"/>
          <p14:tracePt t="44730" x="7705725" y="5781675"/>
          <p14:tracePt t="44748" x="7793038" y="5707063"/>
          <p14:tracePt t="44754" x="7805738" y="5707063"/>
          <p14:tracePt t="44771" x="7854950" y="5643563"/>
          <p14:tracePt t="44778" x="7931150" y="5543550"/>
          <p14:tracePt t="44790" x="7954963" y="5494338"/>
          <p14:tracePt t="44794" x="8018463" y="5430838"/>
          <p14:tracePt t="44811" x="8093075" y="5356225"/>
          <p14:tracePt t="44818" x="8156575" y="5294313"/>
          <p14:tracePt t="44834" x="8231188" y="5230813"/>
          <p14:tracePt t="44851" x="8305800" y="5181600"/>
          <p14:tracePt t="44858" x="8305800" y="5168900"/>
          <p14:tracePt t="44875" x="8367713" y="5118100"/>
          <p14:tracePt t="44882" x="8380413" y="5105400"/>
          <p14:tracePt t="44894" x="8393113" y="5092700"/>
          <p14:tracePt t="44917" x="8405813" y="5056188"/>
          <p14:tracePt t="44922" x="8405813" y="5043488"/>
          <p14:tracePt t="44934" x="8405813" y="5018088"/>
          <p14:tracePt t="44938" x="8393113" y="4956175"/>
          <p14:tracePt t="44955" x="8343900" y="4879975"/>
          <p14:tracePt t="44962" x="8293100" y="4805363"/>
          <p14:tracePt t="44979" x="8231188" y="4730750"/>
          <p14:tracePt t="44986" x="8205788" y="4718050"/>
          <p14:tracePt t="45000" x="8205788" y="4705350"/>
          <p14:tracePt t="45002" x="8193088" y="4692650"/>
          <p14:tracePt t="45021" x="8131175" y="4656138"/>
          <p14:tracePt t="45026" x="8105775" y="4630738"/>
          <p14:tracePt t="45038" x="8080375" y="4630738"/>
          <p14:tracePt t="45042" x="8054975" y="4618038"/>
          <p14:tracePt t="45051" x="8043863" y="4618038"/>
          <p14:tracePt t="45063" x="8018463" y="4605338"/>
          <p14:tracePt t="45066" x="7993063" y="4605338"/>
          <p14:tracePt t="45084" x="7980363" y="4592638"/>
          <p14:tracePt t="45091" x="7943850" y="4592638"/>
          <p14:tracePt t="45101" x="7918450" y="4579938"/>
          <p14:tracePt t="45106" x="7893050" y="4579938"/>
          <p14:tracePt t="45125" x="7843838" y="4579938"/>
          <p14:tracePt t="45130" x="7818438" y="4579938"/>
          <p14:tracePt t="45147" x="7767638" y="4579938"/>
          <p14:tracePt t="45155" x="7742238" y="4579938"/>
          <p14:tracePt t="45170" x="7654925" y="4579938"/>
          <p14:tracePt t="45188" x="7618413" y="4592638"/>
          <p14:tracePt t="45194" x="7605713" y="4605338"/>
          <p14:tracePt t="45208" x="7593013" y="4605338"/>
          <p14:tracePt t="45221" x="7554913" y="4656138"/>
          <p14:tracePt t="45231" x="7542213" y="4667250"/>
          <p14:tracePt t="45235" x="7518400" y="4692650"/>
          <p14:tracePt t="45250" x="7405688" y="4843463"/>
          <p14:tracePt t="45258" x="7380288" y="4868863"/>
          <p14:tracePt t="45270" x="7292975" y="4968875"/>
          <p14:tracePt t="45274" x="7192963" y="5068888"/>
          <p14:tracePt t="45293" x="7029450" y="5281613"/>
          <p14:tracePt t="45298" x="6980238" y="5381625"/>
          <p14:tracePt t="45310" x="6916738" y="5456238"/>
          <p14:tracePt t="45314" x="6916738" y="5481638"/>
          <p14:tracePt t="45333" x="6867525" y="5530850"/>
          <p14:tracePt t="45338" x="6867525" y="5543550"/>
          <p14:tracePt t="45355" x="6867525" y="5568950"/>
          <p14:tracePt t="45363" x="6867525" y="5581650"/>
          <p14:tracePt t="45374" x="6867525" y="5594350"/>
          <p14:tracePt t="45378" x="6867525" y="5607050"/>
          <p14:tracePt t="45396" x="6867525" y="5619750"/>
          <p14:tracePt t="45402" x="6867525" y="5630863"/>
          <p14:tracePt t="45418" x="6867525" y="5656263"/>
          <p14:tracePt t="45438" x="6892925" y="5707063"/>
          <p14:tracePt t="45442" x="6954838" y="5756275"/>
          <p14:tracePt t="45456" x="7005638" y="5832475"/>
          <p14:tracePt t="45458" x="7054850" y="5881688"/>
          <p14:tracePt t="45466" x="7080250" y="5907088"/>
          <p14:tracePt t="45479" x="7092950" y="5932488"/>
          <p14:tracePt t="45482" x="7118350" y="5969000"/>
          <p14:tracePt t="45501" x="7205663" y="6019800"/>
          <p14:tracePt t="45506" x="7218363" y="6019800"/>
          <p14:tracePt t="45519" x="7229475" y="6019800"/>
          <p14:tracePt t="45522" x="7242175" y="6019800"/>
          <p14:tracePt t="45540" x="7254875" y="6019800"/>
          <p14:tracePt t="45546" x="7280275" y="6019800"/>
          <p14:tracePt t="45562" x="7318375" y="6019800"/>
          <p14:tracePt t="45579" x="7342188" y="6019800"/>
          <p14:tracePt t="45587" x="7380288" y="6019800"/>
          <p14:tracePt t="45606" x="7392988" y="6007100"/>
          <p14:tracePt t="45610" x="7418388" y="5994400"/>
          <p14:tracePt t="45623" x="7467600" y="5945188"/>
          <p14:tracePt t="45626" x="7505700" y="5919788"/>
          <p14:tracePt t="45646" x="7618413" y="5843588"/>
          <p14:tracePt t="45650" x="7667625" y="5794375"/>
          <p14:tracePt t="45663" x="7718425" y="5768975"/>
          <p14:tracePt t="45666" x="7805738" y="5707063"/>
          <p14:tracePt t="45674" x="7854950" y="5656263"/>
          <p14:tracePt t="45686" x="7931150" y="5619750"/>
          <p14:tracePt t="45690" x="7967663" y="5581650"/>
          <p14:tracePt t="45709" x="8031163" y="5530850"/>
          <p14:tracePt t="45715" x="8093075" y="5494338"/>
          <p14:tracePt t="45726" x="8118475" y="5468938"/>
          <p14:tracePt t="45730" x="8131175" y="5456238"/>
          <p14:tracePt t="45750" x="8167688" y="5418138"/>
          <p14:tracePt t="45754" x="8167688" y="5407025"/>
          <p14:tracePt t="45771" x="8180388" y="5394325"/>
          <p14:tracePt t="45779" x="8193088" y="5381625"/>
          <p14:tracePt t="45794" x="8193088" y="5368925"/>
          <p14:tracePt t="45810" x="8193088" y="5356225"/>
          <p14:tracePt t="45833" x="8193088" y="5343525"/>
          <p14:tracePt t="45889" x="8193088" y="5330825"/>
          <p14:tracePt t="45901" x="8193088" y="5318125"/>
          <p14:tracePt t="45963" x="8193088" y="5305425"/>
          <p14:tracePt t="45979" x="8156575" y="5243513"/>
          <p14:tracePt t="45988" x="8156575" y="5230813"/>
          <p14:tracePt t="46004" x="8093075" y="5156200"/>
          <p14:tracePt t="46021" x="8031163" y="5068888"/>
          <p14:tracePt t="46027" x="8005763" y="5030788"/>
          <p14:tracePt t="46039" x="7993063" y="5018088"/>
          <p14:tracePt t="46042" x="7980363" y="4992688"/>
          <p14:tracePt t="46051" x="7967663" y="4992688"/>
          <p14:tracePt t="46061" x="7954963" y="4968875"/>
          <p14:tracePt t="46066" x="7943850" y="4956175"/>
          <p14:tracePt t="46084" x="7918450" y="4930775"/>
          <p14:tracePt t="46091" x="7893050" y="4905375"/>
          <p14:tracePt t="46105" x="7854950" y="4879975"/>
          <p14:tracePt t="46106" x="7831138" y="4868863"/>
          <p14:tracePt t="46123" x="7742238" y="4792663"/>
          <p14:tracePt t="46130" x="7705725" y="4792663"/>
          <p14:tracePt t="46148" x="7567613" y="4705350"/>
          <p14:tracePt t="46155" x="7418388" y="4630738"/>
          <p14:tracePt t="46167" x="7329488" y="4630738"/>
          <p14:tracePt t="46170" x="7154863" y="4592638"/>
          <p14:tracePt t="46189" x="6842125" y="4518025"/>
          <p14:tracePt t="46195" x="6680200" y="4518025"/>
          <p14:tracePt t="46208" x="6503988" y="4492625"/>
          <p14:tracePt t="46210" x="6354763" y="4479925"/>
          <p14:tracePt t="46230" x="5816600" y="4443413"/>
          <p14:tracePt t="46235" x="5554663" y="4443413"/>
          <p14:tracePt t="46251" x="5129213" y="4443413"/>
          <p14:tracePt t="46258" x="4865688" y="4443413"/>
          <p14:tracePt t="46272" x="4678363" y="4443413"/>
          <p14:tracePt t="46274" x="4627563" y="4467225"/>
          <p14:tracePt t="46570" x="4627563" y="4492625"/>
          <p14:tracePt t="46580" x="4616450" y="4492625"/>
          <p14:tracePt t="46590" x="4616450" y="4505325"/>
          <p14:tracePt t="46603" x="4603750" y="4505325"/>
          <p14:tracePt t="46610" x="4591050" y="4505325"/>
          <p14:tracePt t="46622" x="4578350" y="4505325"/>
          <p14:tracePt t="46626" x="4527550" y="4505325"/>
          <p14:tracePt t="46646" x="4303713" y="4505325"/>
          <p14:tracePt t="46650" x="4214813" y="4505325"/>
          <p14:tracePt t="46663" x="4152900" y="4505325"/>
          <p14:tracePt t="46666" x="4014788" y="4505325"/>
          <p14:tracePt t="46674" x="3952875" y="4505325"/>
          <p14:tracePt t="46686" x="3927475" y="4505325"/>
          <p14:tracePt t="46690" x="3914775" y="4505325"/>
          <p14:tracePt t="46709" x="3878263" y="4505325"/>
          <p14:tracePt t="46730" x="3878263" y="4518025"/>
          <p14:tracePt t="46748" x="3840163" y="4518025"/>
          <p14:tracePt t="46771" x="3802063" y="4518025"/>
          <p14:tracePt t="46792" x="3765550" y="4518025"/>
          <p14:tracePt t="46794" x="3714750" y="4530725"/>
          <p14:tracePt t="46813" x="3565525" y="4530725"/>
          <p14:tracePt t="46818" x="3527425" y="4530725"/>
          <p14:tracePt t="46858" x="3514725" y="4530725"/>
          <p14:tracePt t="46883" x="3502025" y="4530725"/>
          <p14:tracePt t="46897" x="3489325" y="4530725"/>
          <p14:tracePt t="46912" x="3478213" y="4530725"/>
          <p14:tracePt t="46915" x="3465513" y="4530725"/>
          <p14:tracePt t="46924" x="3440113" y="4518025"/>
          <p14:tracePt t="46938" x="3376613" y="4479925"/>
          <p14:tracePt t="46956" x="3365500" y="4479925"/>
          <p14:tracePt t="46963" x="3340100" y="4479925"/>
          <p14:tracePt t="46980" x="3240088" y="4454525"/>
          <p14:tracePt t="46986" x="3201988" y="4430713"/>
          <p14:tracePt t="46997" x="3165475" y="4418013"/>
          <p14:tracePt t="47022" x="3114675" y="4405313"/>
          <p14:tracePt t="47026" x="3101975" y="4379913"/>
          <p14:tracePt t="47039" x="3076575" y="4367213"/>
          <p14:tracePt t="47042" x="3052763" y="4341813"/>
          <p14:tracePt t="47060" x="2989263" y="4305300"/>
          <p14:tracePt t="47066" x="2940050" y="4267200"/>
          <p14:tracePt t="47082" x="2827338" y="4179888"/>
          <p14:tracePt t="47090" x="2752725" y="4105275"/>
          <p14:tracePt t="47105" x="2663825" y="4017963"/>
          <p14:tracePt t="47106" x="2589213" y="3941763"/>
          <p14:tracePt t="47126" x="2439988" y="3803650"/>
          <p14:tracePt t="47130" x="2351088" y="3703638"/>
          <p14:tracePt t="47145" x="2214563" y="3579813"/>
          <p14:tracePt t="47155" x="2138363" y="3503613"/>
          <p14:tracePt t="47171" x="2025650" y="3367088"/>
          <p14:tracePt t="47190" x="1989138" y="3290888"/>
          <p14:tracePt t="47194" x="1951038" y="3241675"/>
          <p14:tracePt t="47206" x="1951038" y="3216275"/>
          <p14:tracePt t="47212" x="1951038" y="3203575"/>
          <p14:tracePt t="47229" x="1925638" y="3165475"/>
          <p14:tracePt t="47235" x="1914525" y="3128963"/>
          <p14:tracePt t="47247" x="1914525" y="3078163"/>
          <p14:tracePt t="47250" x="1901825" y="3065463"/>
          <p14:tracePt t="47259" x="1889125" y="3041650"/>
          <p14:tracePt t="47270" x="1876425" y="2990850"/>
          <p14:tracePt t="47274" x="1825625" y="2941638"/>
          <p14:tracePt t="47293" x="1814513" y="2878138"/>
          <p14:tracePt t="47298" x="1789113" y="2828925"/>
          <p14:tracePt t="47313" x="1776413" y="2790825"/>
          <p14:tracePt t="47331" x="1763713" y="2765425"/>
          <p14:tracePt t="47338" x="1751013" y="2752725"/>
          <p14:tracePt t="47354" x="1738313" y="2740025"/>
          <p14:tracePt t="47363" x="1714500" y="2703513"/>
          <p14:tracePt t="47378" x="1701800" y="2703513"/>
          <p14:tracePt t="47393" x="1701800" y="2690813"/>
          <p14:tracePt t="47402" x="1663700" y="2678113"/>
          <p14:tracePt t="47418" x="1651000" y="2665413"/>
          <p14:tracePt t="47435" x="1625600" y="2665413"/>
          <p14:tracePt t="47459" x="1612900" y="2652713"/>
          <p14:tracePt t="47466" x="1576388" y="2640013"/>
          <p14:tracePt t="47498" x="1563688" y="2640013"/>
          <p14:tracePt t="47521" x="1550988" y="2640013"/>
          <p14:tracePt t="47522" x="1538288" y="2640013"/>
          <p14:tracePt t="47543" x="1512888" y="2640013"/>
          <p14:tracePt t="47546" x="1501775" y="2640013"/>
          <p14:tracePt t="47562" x="1489075" y="2640013"/>
          <p14:tracePt t="47571" x="1463675" y="2640013"/>
          <p14:tracePt t="47606" x="1450975" y="2640013"/>
          <p14:tracePt t="47626" x="1438275" y="2640013"/>
          <p14:tracePt t="47647" x="1425575" y="2640013"/>
          <p14:tracePt t="47650" x="1425575" y="2616200"/>
          <p14:tracePt t="47666" x="1425575" y="2603500"/>
          <p14:tracePt t="47698" x="1438275" y="2603500"/>
          <p14:tracePt t="47708" x="1450975" y="2603500"/>
          <p14:tracePt t="47946" x="1438275" y="2603500"/>
          <p14:tracePt t="47962" x="1425575" y="2603500"/>
          <p14:tracePt t="47978" x="1350963" y="2616200"/>
          <p14:tracePt t="47989" x="1338263" y="2616200"/>
          <p14:tracePt t="48004" x="1276350" y="2590800"/>
          <p14:tracePt t="48018" x="1263650" y="2590800"/>
          <p14:tracePt t="48058" x="1250950" y="2590800"/>
          <p14:tracePt t="48068" x="1250950" y="2578100"/>
          <p14:tracePt t="48082" x="1225550" y="2565400"/>
          <p14:tracePt t="48102" x="1200150" y="2552700"/>
          <p14:tracePt t="48106" x="1176338" y="2540000"/>
          <p14:tracePt t="48125" x="1163638" y="2540000"/>
          <p14:tracePt t="48130" x="1150938" y="2540000"/>
          <p14:tracePt t="48147" x="1138238" y="2527300"/>
          <p14:tracePt t="48154" x="1125538" y="2527300"/>
          <p14:tracePt t="48170" x="1100138" y="2527300"/>
          <p14:tracePt t="48386" x="1112838" y="2527300"/>
          <p14:tracePt t="48398" x="1138238" y="2527300"/>
          <p14:tracePt t="48413" x="1176338" y="2527300"/>
          <p14:tracePt t="48423" x="1200150" y="2527300"/>
          <p14:tracePt t="48436" x="1212850" y="2527300"/>
          <p14:tracePt t="48442" x="1238250" y="2516188"/>
          <p14:tracePt t="48626" x="1250950" y="2516188"/>
          <p14:tracePt t="48641" x="1263650" y="2516188"/>
          <p14:tracePt t="48643" x="1300163" y="2503488"/>
          <p14:tracePt t="48652" x="1438275" y="2503488"/>
          <p14:tracePt t="48664" x="1525588" y="2503488"/>
          <p14:tracePt t="48667" x="1589088" y="2503488"/>
          <p14:tracePt t="48674" x="1612900" y="2503488"/>
          <p14:tracePt t="48690" x="1651000" y="2503488"/>
          <p14:tracePt t="48708" x="1663700" y="2503488"/>
          <p14:tracePt t="48890" x="1714500" y="2478088"/>
          <p14:tracePt t="48900" x="1725613" y="2478088"/>
          <p14:tracePt t="48915" x="1751013" y="2478088"/>
          <p14:tracePt t="48927" x="1763713" y="2478088"/>
          <p14:tracePt t="48930" x="1776413" y="2478088"/>
          <p14:tracePt t="48949" x="1789113" y="2478088"/>
          <p14:tracePt t="48958" x="1801813" y="2478088"/>
          <p14:tracePt t="49084" x="1814513" y="2478088"/>
          <p14:tracePt t="49096" x="1863725" y="2478088"/>
          <p14:tracePt t="49104" x="1889125" y="2478088"/>
          <p14:tracePt t="49107" x="2025650" y="2516188"/>
          <p14:tracePt t="49125" x="2276475" y="2540000"/>
          <p14:tracePt t="49130" x="2414588" y="2540000"/>
          <p14:tracePt t="49149" x="2589213" y="2540000"/>
          <p14:tracePt t="49154" x="2627313" y="2540000"/>
          <p14:tracePt t="49166" x="2651125" y="2540000"/>
          <p14:tracePt t="49189" x="2663825" y="2540000"/>
          <p14:tracePt t="49306" x="2663825" y="2552700"/>
          <p14:tracePt t="49318" x="2663825" y="2565400"/>
          <p14:tracePt t="49330" x="2676525" y="2578100"/>
          <p14:tracePt t="49346" x="2714625" y="2590800"/>
          <p14:tracePt t="49359" x="2727325" y="2590800"/>
          <p14:tracePt t="49363" x="2740025" y="2603500"/>
          <p14:tracePt t="49376" x="2763838" y="2603500"/>
          <p14:tracePt t="49378" x="2776538" y="2603500"/>
          <p14:tracePt t="49393" x="2789238" y="2603500"/>
          <p14:tracePt t="49395" x="2814638" y="2616200"/>
          <p14:tracePt t="49417" x="2827338" y="2616200"/>
          <p14:tracePt t="49706" x="2827338" y="2627313"/>
          <p14:tracePt t="49719" x="2827338" y="2652713"/>
          <p14:tracePt t="49731" x="2840038" y="2665413"/>
          <p14:tracePt t="49751" x="2876550" y="2716213"/>
          <p14:tracePt t="49754" x="2889250" y="2728913"/>
          <p14:tracePt t="49773" x="2901950" y="2740025"/>
          <p14:tracePt t="49834" x="2901950" y="2752725"/>
          <p14:tracePt t="49848" x="2914650" y="2752725"/>
          <p14:tracePt t="49859" x="2927350" y="2765425"/>
          <p14:tracePt t="49875" x="2976563" y="2803525"/>
          <p14:tracePt t="49882" x="3027363" y="2840038"/>
          <p14:tracePt t="49893" x="3052763" y="2865438"/>
          <p14:tracePt t="49898" x="3076575" y="2903538"/>
          <p14:tracePt t="49915" x="3201988" y="3003550"/>
          <p14:tracePt t="49922" x="3265488" y="3041650"/>
          <p14:tracePt t="49938" x="3340100" y="3103563"/>
          <p14:tracePt t="49956" x="3414713" y="3190875"/>
          <p14:tracePt t="49963" x="3427413" y="3190875"/>
          <p14:tracePt t="49978" x="3427413" y="3203575"/>
          <p14:tracePt t="50074" x="3427413" y="3216275"/>
          <p14:tracePt t="50083" x="3427413" y="3228975"/>
          <p14:tracePt t="50098" x="3427413" y="3241675"/>
          <p14:tracePt t="50114" x="3440113" y="3254375"/>
          <p14:tracePt t="50132" x="3465513" y="3290888"/>
          <p14:tracePt t="50141" x="3489325" y="3303588"/>
          <p14:tracePt t="50145" x="3489325" y="3316288"/>
          <p14:tracePt t="50153" x="3489325" y="3341688"/>
          <p14:tracePt t="50163" x="3502025" y="3341688"/>
          <p14:tracePt t="50210" x="3489325" y="3341688"/>
          <p14:tracePt t="50225" x="3452813" y="3341688"/>
          <p14:tracePt t="50227" x="3427413" y="3341688"/>
          <p14:tracePt t="50238" x="3314700" y="3341688"/>
          <p14:tracePt t="50254" x="3276600" y="3341688"/>
          <p14:tracePt t="50258" x="3240088" y="3341688"/>
          <p14:tracePt t="50270" x="3140075" y="3341688"/>
          <p14:tracePt t="50274" x="3014663" y="3341688"/>
          <p14:tracePt t="50292" x="2801938" y="3341688"/>
          <p14:tracePt t="50298" x="2727325" y="3341688"/>
          <p14:tracePt t="50313" x="2663825" y="3341688"/>
          <p14:tracePt t="50315" x="2651125" y="3341688"/>
          <p14:tracePt t="50333" x="2640013" y="3341688"/>
          <p14:tracePt t="50339" x="2627313" y="3341688"/>
          <p14:tracePt t="50356" x="2614613" y="3341688"/>
          <p14:tracePt t="50362" x="2589213" y="3341688"/>
          <p14:tracePt t="50374" x="2563813" y="3341688"/>
          <p14:tracePt t="50378" x="2551113" y="3328988"/>
          <p14:tracePt t="50396" x="2439988" y="3254375"/>
          <p14:tracePt t="50402" x="2338388" y="3190875"/>
          <p14:tracePt t="50422" x="2114550" y="3090863"/>
          <p14:tracePt t="50428" x="2001838" y="3041650"/>
          <p14:tracePt t="50437" x="1914525" y="3028950"/>
          <p14:tracePt t="50441" x="1838325" y="2990850"/>
          <p14:tracePt t="50454" x="1751013" y="2965450"/>
          <p14:tracePt t="50457" x="1725613" y="2965450"/>
          <p14:tracePt t="50466" x="1701800" y="2965450"/>
          <p14:tracePt t="50476" x="1689100" y="2965450"/>
          <p14:tracePt t="50500" x="1676400" y="2965450"/>
          <p14:tracePt t="50506" x="1663700" y="2965450"/>
          <p14:tracePt t="50531" x="1651000" y="2965450"/>
          <p14:tracePt t="50543" x="1638300" y="2965450"/>
          <p14:tracePt t="50546" x="1625600" y="2965450"/>
          <p14:tracePt t="50562" x="1576388" y="2952750"/>
          <p14:tracePt t="50570" x="1476375" y="2941638"/>
          <p14:tracePt t="50582" x="1338263" y="2890838"/>
          <p14:tracePt t="50586" x="1276350" y="2865438"/>
          <p14:tracePt t="50606" x="1150938" y="2828925"/>
          <p14:tracePt t="50610" x="1125538" y="2828925"/>
          <p14:tracePt t="50622" x="1112838" y="2828925"/>
          <p14:tracePt t="50627" x="1100138" y="2828925"/>
          <p14:tracePt t="50779" x="1089025" y="2828925"/>
          <p14:tracePt t="50794" x="1076325" y="2828925"/>
          <p14:tracePt t="50807" x="1063625" y="2828925"/>
          <p14:tracePt t="50820" x="1050925" y="2828925"/>
          <p14:tracePt t="50836" x="1025525" y="2828925"/>
          <p14:tracePt t="50855" x="1012825" y="2828925"/>
          <p14:tracePt t="50858" x="1000125" y="2828925"/>
          <p14:tracePt t="50874" x="987425" y="2828925"/>
          <p14:tracePt t="50897" x="976313" y="2828925"/>
          <p14:tracePt t="50899" x="963613" y="2828925"/>
          <p14:tracePt t="50915" x="950913" y="2828925"/>
          <p14:tracePt t="50922" x="938213" y="2828925"/>
          <p14:tracePt t="50935" x="912813" y="2828925"/>
          <p14:tracePt t="50960" x="900113" y="2828925"/>
          <p14:tracePt t="51635" x="1025525" y="2816225"/>
          <p14:tracePt t="51646" x="1200150" y="2816225"/>
          <p14:tracePt t="51658" x="1450975" y="2816225"/>
          <p14:tracePt t="51670" x="1589088" y="2816225"/>
          <p14:tracePt t="51674" x="1612900" y="2816225"/>
          <p14:tracePt t="51687" x="1714500" y="2816225"/>
          <p14:tracePt t="51690" x="1789113" y="2816225"/>
          <p14:tracePt t="51711" x="1801813" y="2816225"/>
          <p14:tracePt t="51874" x="1814513" y="2816225"/>
          <p14:tracePt t="51898" x="1825625" y="2816225"/>
          <p14:tracePt t="51912" x="1825625" y="2803525"/>
          <p14:tracePt t="52506" x="1838325" y="2803525"/>
          <p14:tracePt t="52521" x="2001838" y="2803525"/>
          <p14:tracePt t="52533" x="2176463" y="2803525"/>
          <p14:tracePt t="52544" x="2327275" y="2803525"/>
          <p14:tracePt t="52546" x="2376488" y="2803525"/>
          <p14:tracePt t="52560" x="2501900" y="2803525"/>
          <p14:tracePt t="52563" x="2589213" y="2803525"/>
          <p14:tracePt t="52570" x="2701925" y="2803525"/>
          <p14:tracePt t="52582" x="2752725" y="2803525"/>
          <p14:tracePt t="52586" x="2789238" y="2803525"/>
          <p14:tracePt t="52747" x="2801938" y="2803525"/>
          <p14:tracePt t="52762" x="2814638" y="2803525"/>
          <p14:tracePt t="52776" x="2876550" y="2803525"/>
          <p14:tracePt t="52778" x="2901950" y="2803525"/>
          <p14:tracePt t="52789" x="2927350" y="2803525"/>
          <p14:tracePt t="52794" x="2963863" y="2803525"/>
          <p14:tracePt t="52815" x="3027363" y="2816225"/>
          <p14:tracePt t="52818" x="3040063" y="2816225"/>
          <p14:tracePt t="65602" x="3040063" y="2828925"/>
          <p14:tracePt t="65613" x="3040063" y="2852738"/>
          <p14:tracePt t="65630" x="3040063" y="2878138"/>
          <p14:tracePt t="65650" x="3027363" y="2928938"/>
          <p14:tracePt t="65669" x="3014663" y="2941638"/>
          <p14:tracePt t="65674" x="2989263" y="2952750"/>
          <p14:tracePt t="65688" x="2976563" y="2965450"/>
          <p14:tracePt t="65691" x="2976563" y="2978150"/>
          <p14:tracePt t="65710" x="2976563" y="2990850"/>
          <p14:tracePt t="65714" x="2963863" y="3003550"/>
          <p14:tracePt t="65727" x="2952750" y="3016250"/>
          <p14:tracePt t="65751" x="2940050" y="3028950"/>
          <p14:tracePt t="65754" x="2914650" y="3054350"/>
          <p14:tracePt t="65773" x="2863850" y="3141663"/>
          <p14:tracePt t="65778" x="2814638" y="3178175"/>
          <p14:tracePt t="65791" x="2814638" y="3190875"/>
          <p14:tracePt t="65794" x="2814638" y="3203575"/>
          <p14:tracePt t="65815" x="2789238" y="3228975"/>
          <p14:tracePt t="65818" x="2763838" y="3254375"/>
          <p14:tracePt t="65837" x="2727325" y="3367088"/>
          <p14:tracePt t="65842" x="2714625" y="3390900"/>
          <p14:tracePt t="65855" x="2714625" y="3416300"/>
          <p14:tracePt t="65858" x="2714625" y="3441700"/>
          <p14:tracePt t="65872" x="2714625" y="3454400"/>
          <p14:tracePt t="65875" x="2714625" y="3479800"/>
          <p14:tracePt t="65883" x="2714625" y="3490913"/>
          <p14:tracePt t="65898" x="2727325" y="3503613"/>
          <p14:tracePt t="65917" x="2776538" y="3554413"/>
          <p14:tracePt t="65922" x="2776538" y="3567113"/>
          <p14:tracePt t="65936" x="2789238" y="3579813"/>
          <p14:tracePt t="65960" x="2852738" y="3667125"/>
          <p14:tracePt t="65962" x="2876550" y="3703638"/>
          <p14:tracePt t="65978" x="2914650" y="3754438"/>
          <p14:tracePt t="65986" x="2940050" y="3829050"/>
          <p14:tracePt t="65998" x="2963863" y="3879850"/>
          <p14:tracePt t="66002" x="2989263" y="3916363"/>
          <p14:tracePt t="66024" x="3040063" y="3967163"/>
          <p14:tracePt t="66027" x="3065463" y="4029075"/>
          <p14:tracePt t="66050" x="3114675" y="4129088"/>
          <p14:tracePt t="66075" x="3165475" y="4230688"/>
          <p14:tracePt t="66084" x="3176588" y="4267200"/>
          <p14:tracePt t="66089" x="3176588" y="4292600"/>
          <p14:tracePt t="66098" x="3189288" y="4330700"/>
          <p14:tracePt t="66118" x="3189288" y="4354513"/>
          <p14:tracePt t="66121" x="3189288" y="4379913"/>
          <p14:tracePt t="66130" x="3201988" y="4443413"/>
          <p14:tracePt t="66148" x="3201988" y="4492625"/>
          <p14:tracePt t="66170" x="3089275" y="4479925"/>
          <p14:tracePt t="66187" x="3014663" y="4405313"/>
          <p14:tracePt t="66200" x="3014663" y="4392613"/>
          <p14:tracePt t="66370" x="3014663" y="4379913"/>
          <p14:tracePt t="66443" x="3001963" y="4379913"/>
          <p14:tracePt t="66457" x="2989263" y="4379913"/>
          <p14:tracePt t="66472" x="2963863" y="4418013"/>
          <p14:tracePt t="66482" x="2927350" y="4454525"/>
          <p14:tracePt t="66499" x="2914650" y="4467225"/>
          <p14:tracePt t="66506" x="2914650" y="4479925"/>
          <p14:tracePt t="66523" x="2914650" y="4492625"/>
          <p14:tracePt t="66542" x="2914650" y="4518025"/>
          <p14:tracePt t="66546" x="2914650" y="4530725"/>
          <p14:tracePt t="66994" x="2889250" y="4530725"/>
          <p14:tracePt t="67034" x="2876550" y="4530725"/>
          <p14:tracePt t="67044" x="2863850" y="4530725"/>
          <p14:tracePt t="67057" x="2689225" y="4518025"/>
          <p14:tracePt t="67059" x="2563813" y="4518025"/>
          <p14:tracePt t="67070" x="2489200" y="4492625"/>
          <p14:tracePt t="67074" x="2476500" y="4492625"/>
          <p14:tracePt t="67089" x="2463800" y="4492625"/>
          <p14:tracePt t="67186" x="2463800" y="4479925"/>
          <p14:tracePt t="67200" x="2439988" y="4479925"/>
          <p14:tracePt t="67202" x="2401888" y="4454525"/>
          <p14:tracePt t="67212" x="2338388" y="4405313"/>
          <p14:tracePt t="67234" x="2289175" y="4392613"/>
          <p14:tracePt t="67248" x="2263775" y="4367213"/>
          <p14:tracePt t="67250" x="2251075" y="4367213"/>
          <p14:tracePt t="67282" x="2251075" y="4354513"/>
          <p14:tracePt t="67293" x="2238375" y="4354513"/>
          <p14:tracePt t="67298" x="2201863" y="4354513"/>
          <p14:tracePt t="67315" x="2014538" y="4330700"/>
          <p14:tracePt t="67334" x="1814513" y="4292600"/>
          <p14:tracePt t="67337" x="1751013" y="4292600"/>
          <p14:tracePt t="67352" x="1701800" y="4292600"/>
          <p14:tracePt t="67354" x="1638300" y="4279900"/>
          <p14:tracePt t="67363" x="1550988" y="4279900"/>
          <p14:tracePt t="67375" x="1501775" y="4279900"/>
          <p14:tracePt t="67378" x="1425575" y="4279900"/>
          <p14:tracePt t="67397" x="1250950" y="4254500"/>
          <p14:tracePt t="67402" x="1225550" y="4254500"/>
          <p14:tracePt t="67414" x="1189038" y="4254500"/>
          <p14:tracePt t="67418" x="1112838" y="4192588"/>
          <p14:tracePt t="67441" x="950913" y="4154488"/>
          <p14:tracePt t="67456" x="925513" y="4154488"/>
          <p14:tracePt t="67458" x="912813" y="4154488"/>
          <p14:tracePt t="67466" x="900113" y="4154488"/>
          <p14:tracePt t="67479" x="887413" y="4154488"/>
          <p14:tracePt t="67482" x="876300" y="4154488"/>
          <p14:tracePt t="67499" x="850900" y="4154488"/>
          <p14:tracePt t="67506" x="838200" y="4154488"/>
          <p14:tracePt t="67522" x="825500" y="4154488"/>
          <p14:tracePt t="67539" x="812800" y="4154488"/>
          <p14:tracePt t="67762" x="825500" y="4154488"/>
          <p14:tracePt t="67778" x="1050925" y="4154488"/>
          <p14:tracePt t="67792" x="1263650" y="4167188"/>
          <p14:tracePt t="67794" x="1412875" y="4167188"/>
          <p14:tracePt t="67805" x="1525588" y="4167188"/>
          <p14:tracePt t="67820" x="1925638" y="4205288"/>
          <p14:tracePt t="67839" x="2389188" y="4292600"/>
          <p14:tracePt t="67843" x="2614613" y="4305300"/>
          <p14:tracePt t="67853" x="2827338" y="4330700"/>
          <p14:tracePt t="67857" x="3027363" y="4341813"/>
          <p14:tracePt t="67871" x="3189288" y="4341813"/>
          <p14:tracePt t="67873" x="3327400" y="4379913"/>
          <p14:tracePt t="67882" x="3478213" y="4392613"/>
          <p14:tracePt t="67890" x="3614738" y="4418013"/>
          <p14:tracePt t="67897" x="3678238" y="4418013"/>
          <p14:tracePt t="67914" x="3702050" y="4418013"/>
          <p14:tracePt t="67948" x="3714750" y="4418013"/>
          <p14:tracePt t="68003" x="3727450" y="4418013"/>
          <p14:tracePt t="68015" x="3727450" y="4430713"/>
          <p14:tracePt t="68026" x="3740150" y="4430713"/>
          <p14:tracePt t="68042" x="3814763" y="4454525"/>
          <p14:tracePt t="68050" x="3927475" y="4479925"/>
          <p14:tracePt t="68061" x="4002088" y="4479925"/>
          <p14:tracePt t="68066" x="4090988" y="4479925"/>
          <p14:tracePt t="68086" x="4327525" y="4479925"/>
          <p14:tracePt t="68090" x="4378325" y="4492625"/>
          <p14:tracePt t="68108" x="4540250" y="4554538"/>
          <p14:tracePt t="68123" x="4727575" y="4630738"/>
          <p14:tracePt t="68130" x="4803775" y="4679950"/>
          <p14:tracePt t="68151" x="4903788" y="4705350"/>
          <p14:tracePt t="68154" x="4916488" y="4705350"/>
          <p14:tracePt t="68314" x="4929188" y="4705350"/>
          <p14:tracePt t="68331" x="4991100" y="4818063"/>
          <p14:tracePt t="68348" x="5003800" y="4856163"/>
          <p14:tracePt t="68377" x="5029200" y="4856163"/>
          <p14:tracePt t="68385" x="5029200" y="4868863"/>
          <p14:tracePt t="68393" x="5053013" y="4868863"/>
          <p14:tracePt t="68401" x="5091113" y="4879975"/>
          <p14:tracePt t="68418" x="5103813" y="4879975"/>
          <p14:tracePt t="68439" x="5103813" y="4892675"/>
          <p14:tracePt t="68442" x="5091113" y="4943475"/>
          <p14:tracePt t="68458" x="5078413" y="4981575"/>
          <p14:tracePt t="68634" x="5091113" y="4981575"/>
          <p14:tracePt t="68651" x="5103813" y="4981575"/>
          <p14:tracePt t="68662" x="5116513" y="4968875"/>
          <p14:tracePt t="68674" x="5178425" y="4918075"/>
          <p14:tracePt t="68689" x="5216525" y="4856163"/>
          <p14:tracePt t="68710" x="5253038" y="4667250"/>
          <p14:tracePt t="68714" x="5303838" y="4579938"/>
          <p14:tracePt t="68730" x="5316538" y="4518025"/>
          <p14:tracePt t="68750" x="5329238" y="4430713"/>
          <p14:tracePt t="68754" x="5303838" y="4341813"/>
          <p14:tracePt t="68770" x="5216525" y="4192588"/>
          <p14:tracePt t="68778" x="5165725" y="4141788"/>
          <p14:tracePt t="68794" x="4965700" y="3979863"/>
          <p14:tracePt t="68815" x="4816475" y="3879850"/>
          <p14:tracePt t="68818" x="4691063" y="3816350"/>
          <p14:tracePt t="68832" x="4616450" y="3792538"/>
          <p14:tracePt t="68834" x="4527550" y="3741738"/>
          <p14:tracePt t="68843" x="4403725" y="3692525"/>
          <p14:tracePt t="68858" x="4227513" y="3654425"/>
          <p14:tracePt t="68874" x="4065588" y="3629025"/>
          <p14:tracePt t="68883" x="3965575" y="3629025"/>
          <p14:tracePt t="68898" x="3814763" y="3629025"/>
          <p14:tracePt t="68917" x="3640138" y="3629025"/>
          <p14:tracePt t="68922" x="3527425" y="3629025"/>
          <p14:tracePt t="68936" x="3440113" y="3629025"/>
          <p14:tracePt t="68938" x="3352800" y="3629025"/>
          <p14:tracePt t="68961" x="3176588" y="3703638"/>
          <p14:tracePt t="68981" x="2976563" y="3829050"/>
          <p14:tracePt t="68986" x="2863850" y="3916363"/>
          <p14:tracePt t="68999" x="2763838" y="3979863"/>
          <p14:tracePt t="69002" x="2651125" y="4067175"/>
          <p14:tracePt t="69021" x="2451100" y="4205288"/>
          <p14:tracePt t="69027" x="2376488" y="4267200"/>
          <p14:tracePt t="69045" x="2227263" y="4379913"/>
          <p14:tracePt t="69050" x="2163763" y="4430713"/>
          <p14:tracePt t="69063" x="2114550" y="4492625"/>
          <p14:tracePt t="69066" x="2063750" y="4518025"/>
          <p14:tracePt t="69083" x="1951038" y="4567238"/>
          <p14:tracePt t="69091" x="1925638" y="4579938"/>
          <p14:tracePt t="69107" x="1914525" y="4592638"/>
          <p14:tracePt t="69130" x="1901825" y="4605338"/>
          <p14:tracePt t="69143" x="1889125" y="4618038"/>
          <p14:tracePt t="69145" x="1876425" y="4618038"/>
          <p14:tracePt t="69155" x="1863725" y="4630738"/>
          <p14:tracePt t="69177" x="1838325" y="4656138"/>
          <p14:tracePt t="69179" x="1825625" y="4667250"/>
          <p14:tracePt t="69199" x="1814513" y="4692650"/>
          <p14:tracePt t="69203" x="1776413" y="4718050"/>
          <p14:tracePt t="69213" x="1738313" y="4756150"/>
          <p14:tracePt t="69219" x="1701800" y="4779963"/>
          <p14:tracePt t="69229" x="1689100" y="4805363"/>
          <p14:tracePt t="69233" x="1689100" y="4830763"/>
          <p14:tracePt t="69243" x="1638300" y="4830763"/>
          <p14:tracePt t="69249" x="1612900" y="4830763"/>
          <p14:tracePt t="69258" x="1601788" y="4830763"/>
          <p14:tracePt t="69265" x="1589088" y="4830763"/>
          <p14:tracePt t="69285" x="1589088" y="4843463"/>
          <p14:tracePt t="69290" x="1589088" y="4856163"/>
          <p14:tracePt t="69298" x="1576388" y="4856163"/>
          <p14:tracePt t="69311" x="1576388" y="4868863"/>
          <p14:tracePt t="69314" x="1563688" y="4868863"/>
          <p14:tracePt t="69334" x="1563688" y="4879975"/>
          <p14:tracePt t="69338" x="1538288" y="4879975"/>
          <p14:tracePt t="69357" x="1501775" y="4918075"/>
          <p14:tracePt t="69362" x="1489075" y="4918075"/>
          <p14:tracePt t="69379" x="1476375" y="4918075"/>
          <p14:tracePt t="69394" x="1450975" y="4943475"/>
          <p14:tracePt t="69402" x="1438275" y="4943475"/>
          <p14:tracePt t="69467" x="1501775" y="4956175"/>
          <p14:tracePt t="69478" x="1589088" y="4956175"/>
          <p14:tracePt t="69491" x="1889125" y="4956175"/>
          <p14:tracePt t="69506" x="2201863" y="4930775"/>
          <p14:tracePt t="69523" x="2427288" y="4918075"/>
          <p14:tracePt t="69543" x="2663825" y="4905375"/>
          <p14:tracePt t="69546" x="2740025" y="4879975"/>
          <p14:tracePt t="69560" x="2801938" y="4868863"/>
          <p14:tracePt t="69562" x="2840038" y="4843463"/>
          <p14:tracePt t="69570" x="2863850" y="4830763"/>
          <p14:tracePt t="69585" x="2914650" y="4768850"/>
          <p14:tracePt t="69603" x="2914650" y="4705350"/>
          <p14:tracePt t="69610" x="2914650" y="4643438"/>
          <p14:tracePt t="69629" x="2914650" y="4543425"/>
          <p14:tracePt t="69635" x="2914650" y="4518025"/>
          <p14:tracePt t="69646" x="2914650" y="4492625"/>
          <p14:tracePt t="69650" x="2914650" y="4479925"/>
          <p14:tracePt t="69667" x="2914650" y="4418013"/>
          <p14:tracePt t="69674" x="2914650" y="4392613"/>
          <p14:tracePt t="69691" x="2827338" y="4292600"/>
          <p14:tracePt t="69712" x="2752725" y="4192588"/>
          <p14:tracePt t="69714" x="2676525" y="4129088"/>
          <p14:tracePt t="69724" x="2640013" y="4079875"/>
          <p14:tracePt t="69730" x="2563813" y="4017963"/>
          <p14:tracePt t="69737" x="2489200" y="3967163"/>
          <p14:tracePt t="69745" x="2439988" y="3954463"/>
          <p14:tracePt t="69753" x="2363788" y="3916363"/>
          <p14:tracePt t="69767" x="2289175" y="3892550"/>
          <p14:tracePt t="69769" x="2151063" y="3829050"/>
          <p14:tracePt t="69777" x="2076450" y="3792538"/>
          <p14:tracePt t="69786" x="1951038" y="3754438"/>
          <p14:tracePt t="69793" x="1863725" y="3754438"/>
          <p14:tracePt t="69812" x="1738313" y="3729038"/>
          <p14:tracePt t="69818" x="1601788" y="3692525"/>
          <p14:tracePt t="69836" x="1401763" y="3654425"/>
          <p14:tracePt t="69842" x="1276350" y="3654425"/>
          <p14:tracePt t="69859" x="1063625" y="3629025"/>
          <p14:tracePt t="69877" x="838200" y="3629025"/>
          <p14:tracePt t="69882" x="776288" y="3629025"/>
          <p14:tracePt t="69898" x="687388" y="3629025"/>
          <p14:tracePt t="69916" x="574675" y="3667125"/>
          <p14:tracePt t="69922" x="563563" y="3703638"/>
          <p14:tracePt t="69936" x="563563" y="3729038"/>
          <p14:tracePt t="69938" x="550863" y="3729038"/>
          <p14:tracePt t="69960" x="538163" y="3741738"/>
          <p14:tracePt t="69978" x="538163" y="3867150"/>
          <p14:tracePt t="69986" x="538163" y="3929063"/>
          <p14:tracePt t="69999" x="538163" y="4017963"/>
          <p14:tracePt t="70002" x="538163" y="4154488"/>
          <p14:tracePt t="70020" x="538163" y="4367213"/>
          <p14:tracePt t="70026" x="538163" y="4454525"/>
          <p14:tracePt t="70039" x="538163" y="4518025"/>
          <p14:tracePt t="70042" x="538163" y="4605338"/>
          <p14:tracePt t="70052" x="538163" y="4656138"/>
          <p14:tracePt t="70066" x="538163" y="4756150"/>
          <p14:tracePt t="70082" x="600075" y="4830763"/>
          <p14:tracePt t="70090" x="612775" y="4856163"/>
          <p14:tracePt t="70106" x="638175" y="4879975"/>
          <p14:tracePt t="70125" x="712788" y="4918075"/>
          <p14:tracePt t="70130" x="776288" y="4943475"/>
          <p14:tracePt t="70145" x="912813" y="4981575"/>
          <p14:tracePt t="70154" x="1025525" y="4992688"/>
          <p14:tracePt t="70173" x="1176338" y="5018088"/>
          <p14:tracePt t="70179" x="1250950" y="5043488"/>
          <p14:tracePt t="70194" x="1412875" y="5081588"/>
          <p14:tracePt t="70203" x="1512888" y="5118100"/>
          <p14:tracePt t="70223" x="1651000" y="5105400"/>
          <p14:tracePt t="70226" x="1701800" y="5105400"/>
          <p14:tracePt t="70240" x="1763713" y="5105400"/>
          <p14:tracePt t="70242" x="1863725" y="5105400"/>
          <p14:tracePt t="70260" x="2063750" y="5105400"/>
          <p14:tracePt t="70277" x="2263775" y="5092700"/>
          <p14:tracePt t="70290" x="2363788" y="5043488"/>
          <p14:tracePt t="70298" x="2401888" y="5005388"/>
          <p14:tracePt t="70312" x="2414588" y="4956175"/>
          <p14:tracePt t="70314" x="2463800" y="4892675"/>
          <p14:tracePt t="70334" x="2476500" y="4743450"/>
          <p14:tracePt t="70339" x="2476500" y="4667250"/>
          <p14:tracePt t="70356" x="2414588" y="4567238"/>
          <p14:tracePt t="70362" x="2363788" y="4505325"/>
          <p14:tracePt t="70375" x="2351088" y="4492625"/>
          <p14:tracePt t="70379" x="2301875" y="4430713"/>
          <p14:tracePt t="70394" x="2176463" y="4292600"/>
          <p14:tracePt t="70402" x="2127250" y="4254500"/>
          <p14:tracePt t="70417" x="2076450" y="4205288"/>
          <p14:tracePt t="70419" x="2051050" y="4167188"/>
          <p14:tracePt t="70439" x="2051050" y="4141788"/>
          <p14:tracePt t="70457" x="2014538" y="4092575"/>
          <p14:tracePt t="70466" x="2014538" y="4079875"/>
          <p14:tracePt t="70481" x="2001838" y="4079875"/>
          <p14:tracePt t="70502" x="1989138" y="4029075"/>
          <p14:tracePt t="70506" x="1976438" y="4029075"/>
          <p14:tracePt t="70520" x="1951038" y="4005263"/>
          <p14:tracePt t="70522" x="1938338" y="3992563"/>
          <p14:tracePt t="70544" x="1901825" y="3967163"/>
          <p14:tracePt t="70546" x="1851025" y="3941763"/>
          <p14:tracePt t="70562" x="1838325" y="3916363"/>
          <p14:tracePt t="70570" x="1814513" y="3916363"/>
          <p14:tracePt t="70583" x="1801813" y="3916363"/>
          <p14:tracePt t="70586" x="1789113" y="3916363"/>
          <p14:tracePt t="70605" x="1763713" y="3916363"/>
          <p14:tracePt t="70624" x="1725613" y="3905250"/>
          <p14:tracePt t="70626" x="1714500" y="3905250"/>
          <p14:tracePt t="70653" x="1676400" y="3905250"/>
          <p14:tracePt t="70667" x="1651000" y="3905250"/>
          <p14:tracePt t="70674" x="1638300" y="3905250"/>
          <p14:tracePt t="70689" x="1612900" y="3905250"/>
          <p14:tracePt t="70712" x="1601788" y="3905250"/>
          <p14:tracePt t="70714" x="1589088" y="3905250"/>
          <p14:tracePt t="70729" x="1576388" y="3905250"/>
          <p14:tracePt t="70745" x="1563688" y="3905250"/>
          <p14:tracePt t="70768" x="1550988" y="3905250"/>
          <p14:tracePt t="70769" x="1538288" y="3905250"/>
          <p14:tracePt t="70789" x="1525588" y="3905250"/>
          <p14:tracePt t="70818" x="1512888" y="3905250"/>
          <p14:tracePt t="70832" x="1501775" y="3905250"/>
          <p14:tracePt t="70842" x="1489075" y="3905250"/>
          <p14:tracePt t="70855" x="1476375" y="3905250"/>
          <p14:tracePt t="70879" x="1463675" y="3905250"/>
          <p14:tracePt t="70898" x="1450975" y="3905250"/>
          <p14:tracePt t="70922" x="1438275" y="3905250"/>
          <p14:tracePt t="70941" x="1425575" y="3905250"/>
          <p14:tracePt t="70960" x="1425575" y="3916363"/>
          <p14:tracePt t="70977" x="1412875" y="3916363"/>
          <p14:tracePt t="70986" x="1412875" y="3929063"/>
          <p14:tracePt t="71002" x="1401763" y="3929063"/>
          <p14:tracePt t="71020" x="1389063" y="3929063"/>
          <p14:tracePt t="71051" x="1363663" y="3954463"/>
          <p14:tracePt t="71068" x="1350963" y="3954463"/>
          <p14:tracePt t="71086" x="1338263" y="3967163"/>
          <p14:tracePt t="71090" x="1325563" y="3967163"/>
          <p14:tracePt t="71103" x="1325563" y="3979863"/>
          <p14:tracePt t="71106" x="1325563" y="3992563"/>
          <p14:tracePt t="71126" x="1312863" y="3992563"/>
          <p14:tracePt t="71130" x="1300163" y="3992563"/>
          <p14:tracePt t="71147" x="1289050" y="4017963"/>
          <p14:tracePt t="71154" x="1263650" y="4029075"/>
          <p14:tracePt t="71168" x="1263650" y="4041775"/>
          <p14:tracePt t="71188" x="1250950" y="4054475"/>
          <p14:tracePt t="71214" x="1225550" y="4067175"/>
          <p14:tracePt t="71229" x="1212850" y="4067175"/>
          <p14:tracePt t="71234" x="1200150" y="4067175"/>
          <p14:tracePt t="71248" x="1189038" y="4067175"/>
          <p14:tracePt t="71251" x="1189038" y="4079875"/>
          <p14:tracePt t="71259" x="1189038" y="4092575"/>
          <p14:tracePt t="71276" x="1176338" y="4105275"/>
          <p14:tracePt t="71291" x="1150938" y="4129088"/>
          <p14:tracePt t="71298" x="1138238" y="4141788"/>
          <p14:tracePt t="71315" x="1125538" y="4154488"/>
          <p14:tracePt t="71338" x="1063625" y="4230688"/>
          <p14:tracePt t="71354" x="1050925" y="4267200"/>
          <p14:tracePt t="71362" x="1025525" y="4292600"/>
          <p14:tracePt t="71378" x="1012825" y="4305300"/>
          <p14:tracePt t="71395" x="1012825" y="4330700"/>
          <p14:tracePt t="71402" x="1000125" y="4330700"/>
          <p14:tracePt t="71418" x="1000125" y="4354513"/>
          <p14:tracePt t="71438" x="1000125" y="4367213"/>
          <p14:tracePt t="71442" x="987425" y="4367213"/>
          <p14:tracePt t="71458" x="987425" y="4392613"/>
          <p14:tracePt t="71467" x="987425" y="4405313"/>
          <p14:tracePt t="71484" x="987425" y="4418013"/>
          <p14:tracePt t="71499" x="987425" y="4443413"/>
          <p14:tracePt t="71506" x="987425" y="4454525"/>
          <p14:tracePt t="71523" x="987425" y="4467225"/>
          <p14:tracePt t="71543" x="987425" y="4492625"/>
          <p14:tracePt t="71546" x="987425" y="4505325"/>
          <p14:tracePt t="71570" x="987425" y="4518025"/>
          <p14:tracePt t="71586" x="987425" y="4543425"/>
          <p14:tracePt t="71603" x="987425" y="4554538"/>
          <p14:tracePt t="71626" x="987425" y="4579938"/>
          <p14:tracePt t="71648" x="987425" y="4592638"/>
          <p14:tracePt t="71651" x="987425" y="4605338"/>
          <p14:tracePt t="71665" x="987425" y="4618038"/>
          <p14:tracePt t="71684" x="987425" y="4630738"/>
          <p14:tracePt t="71690" x="987425" y="4643438"/>
          <p14:tracePt t="71710" x="1012825" y="4667250"/>
          <p14:tracePt t="71714" x="1025525" y="4679950"/>
          <p14:tracePt t="71733" x="1025525" y="4692650"/>
          <p14:tracePt t="71753" x="1076325" y="4756150"/>
          <p14:tracePt t="71774" x="1100138" y="4805363"/>
          <p14:tracePt t="71778" x="1100138" y="4818063"/>
          <p14:tracePt t="71792" x="1112838" y="4818063"/>
          <p14:tracePt t="71794" x="1125538" y="4843463"/>
          <p14:tracePt t="71816" x="1163638" y="4892675"/>
          <p14:tracePt t="71818" x="1200150" y="4918075"/>
          <p14:tracePt t="71832" x="1200150" y="4943475"/>
          <p14:tracePt t="71862" x="1212850" y="4968875"/>
          <p14:tracePt t="71866" x="1238250" y="4992688"/>
          <p14:tracePt t="71878" x="1250950" y="5005388"/>
          <p14:tracePt t="71891" x="1250950" y="5018088"/>
          <p14:tracePt t="71947" x="1263650" y="5018088"/>
          <p14:tracePt t="71962" x="1263650" y="5030788"/>
          <p14:tracePt t="71975" x="1276350" y="5030788"/>
          <p14:tracePt t="72002" x="1276350" y="5043488"/>
          <p14:tracePt t="72018" x="1289050" y="5043488"/>
          <p14:tracePt t="72034" x="1300163" y="5056188"/>
          <p14:tracePt t="72048" x="1312863" y="5056188"/>
          <p14:tracePt t="72067" x="1325563" y="5056188"/>
          <p14:tracePt t="72086" x="1338263" y="5056188"/>
          <p14:tracePt t="72090" x="1350963" y="5056188"/>
          <p14:tracePt t="72106" x="1376363" y="5056188"/>
          <p14:tracePt t="72127" x="1412875" y="5068888"/>
          <p14:tracePt t="72130" x="1476375" y="5068888"/>
          <p14:tracePt t="72148" x="1538288" y="5081588"/>
          <p14:tracePt t="72154" x="1601788" y="5105400"/>
          <p14:tracePt t="72174" x="1689100" y="5105400"/>
          <p14:tracePt t="72179" x="1725613" y="5105400"/>
          <p14:tracePt t="72194" x="1763713" y="5105400"/>
          <p14:tracePt t="72210" x="1825625" y="5105400"/>
          <p14:tracePt t="72225" x="1914525" y="5118100"/>
          <p14:tracePt t="72233" x="2038350" y="5130800"/>
          <p14:tracePt t="72246" x="2127250" y="5130800"/>
          <p14:tracePt t="72249" x="2276475" y="5143500"/>
          <p14:tracePt t="72258" x="2389188" y="5168900"/>
          <p14:tracePt t="72270" x="2514600" y="5168900"/>
          <p14:tracePt t="72275" x="2576513" y="5168900"/>
          <p14:tracePt t="72296" x="2752725" y="5181600"/>
          <p14:tracePt t="72297" x="2801938" y="5181600"/>
          <p14:tracePt t="72312" x="2827338" y="5181600"/>
          <p14:tracePt t="72314" x="2840038" y="5181600"/>
          <p14:tracePt t="72334" x="2876550" y="5181600"/>
          <p14:tracePt t="72394" x="2876550" y="5156200"/>
          <p14:tracePt t="72407" x="2889250" y="5118100"/>
          <p14:tracePt t="72422" x="2889250" y="5056188"/>
          <p14:tracePt t="72440" x="2889250" y="5018088"/>
          <p14:tracePt t="72458" x="2889250" y="4981575"/>
          <p14:tracePt t="72483" x="2889250" y="4956175"/>
          <p14:tracePt t="72502" x="2889250" y="4943475"/>
          <p14:tracePt t="72506" x="2889250" y="4930775"/>
          <p14:tracePt t="72525" x="2889250" y="4918075"/>
          <p14:tracePt t="72546" x="2876550" y="4868863"/>
          <p14:tracePt t="72561" x="2876550" y="4843463"/>
          <p14:tracePt t="72563" x="2852738" y="4768850"/>
          <p14:tracePt t="72570" x="2852738" y="4743450"/>
          <p14:tracePt t="72584" x="2840038" y="4692650"/>
          <p14:tracePt t="72586" x="2827338" y="4643438"/>
          <p14:tracePt t="72603" x="2776538" y="4579938"/>
          <p14:tracePt t="72610" x="2752725" y="4543425"/>
          <p14:tracePt t="72628" x="2689225" y="4443413"/>
          <p14:tracePt t="72647" x="2663825" y="4405313"/>
          <p14:tracePt t="72650" x="2601913" y="4354513"/>
          <p14:tracePt t="72665" x="2589213" y="4341813"/>
          <p14:tracePt t="72674" x="2576513" y="4330700"/>
          <p14:tracePt t="72690" x="2476500" y="4254500"/>
          <p14:tracePt t="72712" x="2363788" y="4154488"/>
          <p14:tracePt t="72715" x="2314575" y="4117975"/>
          <p14:tracePt t="72734" x="2189163" y="4054475"/>
          <p14:tracePt t="72738" x="2127250" y="3992563"/>
          <p14:tracePt t="72748" x="2076450" y="3979863"/>
          <p14:tracePt t="72753" x="2001838" y="3954463"/>
          <p14:tracePt t="72766" x="1951038" y="3941763"/>
          <p14:tracePt t="72769" x="1901825" y="3916363"/>
          <p14:tracePt t="72778" x="1825625" y="3916363"/>
          <p14:tracePt t="72789" x="1814513" y="3916363"/>
          <p14:tracePt t="72793" x="1763713" y="3905250"/>
          <p14:tracePt t="72815" x="1738313" y="3905250"/>
          <p14:tracePt t="72818" x="1725613" y="3905250"/>
          <p14:tracePt t="72835" x="1701800" y="3905250"/>
          <p14:tracePt t="72843" x="1663700" y="3905250"/>
          <p14:tracePt t="72858" x="1550988" y="3979863"/>
          <p14:tracePt t="72879" x="1425575" y="4067175"/>
          <p14:tracePt t="72881" x="1325563" y="4154488"/>
          <p14:tracePt t="72897" x="1238250" y="4179888"/>
          <p14:tracePt t="72898" x="1138238" y="4230688"/>
          <p14:tracePt t="72918" x="912813" y="4341813"/>
          <p14:tracePt t="72922" x="776288" y="4392613"/>
          <p14:tracePt t="72938" x="650875" y="4443413"/>
          <p14:tracePt t="72946" x="574675" y="4505325"/>
          <p14:tracePt t="72963" x="487363" y="4554538"/>
          <p14:tracePt t="72983" x="374650" y="4605338"/>
          <p14:tracePt t="72986" x="374650" y="4630738"/>
          <p14:tracePt t="72996" x="363538" y="4630738"/>
          <p14:tracePt t="73002" x="350838" y="4643438"/>
          <p14:tracePt t="73016" x="338138" y="4656138"/>
          <p14:tracePt t="73017" x="338138" y="4679950"/>
          <p14:tracePt t="73026" x="325438" y="4730750"/>
          <p14:tracePt t="73037" x="312738" y="4743450"/>
          <p14:tracePt t="73041" x="300038" y="4818063"/>
          <p14:tracePt t="73050" x="300038" y="4905375"/>
          <p14:tracePt t="73058" x="300038" y="4992688"/>
          <p14:tracePt t="73066" x="312738" y="5105400"/>
          <p14:tracePt t="73085" x="350838" y="5218113"/>
          <p14:tracePt t="73090" x="400050" y="5294313"/>
          <p14:tracePt t="73102" x="474663" y="5418138"/>
          <p14:tracePt t="73107" x="550863" y="5518150"/>
          <p14:tracePt t="73130" x="863600" y="5856288"/>
          <p14:tracePt t="73151" x="1089025" y="6007100"/>
          <p14:tracePt t="73155" x="1225550" y="6056313"/>
          <p14:tracePt t="73170" x="1438275" y="6132513"/>
          <p14:tracePt t="73187" x="1589088" y="6157913"/>
          <p14:tracePt t="73194" x="1701800" y="6157913"/>
          <p14:tracePt t="73216" x="1851025" y="6157913"/>
          <p14:tracePt t="73220" x="1876425" y="6157913"/>
          <p14:tracePt t="73232" x="1938338" y="6157913"/>
          <p14:tracePt t="73235" x="2025650" y="6157913"/>
          <p14:tracePt t="73251" x="2127250" y="6157913"/>
          <p14:tracePt t="73258" x="2176463" y="6157913"/>
          <p14:tracePt t="73275" x="2263775" y="6157913"/>
          <p14:tracePt t="73291" x="2351088" y="6157913"/>
          <p14:tracePt t="73298" x="2389188" y="6132513"/>
          <p14:tracePt t="73314" x="2451100" y="6094413"/>
          <p14:tracePt t="73336" x="2476500" y="6056313"/>
          <p14:tracePt t="73338" x="2514600" y="6007100"/>
          <p14:tracePt t="73357" x="2601913" y="5868988"/>
          <p14:tracePt t="73362" x="2614613" y="5843588"/>
          <p14:tracePt t="73376" x="2701925" y="5756275"/>
          <p14:tracePt t="73377" x="2740025" y="5656263"/>
          <p14:tracePt t="73398" x="2789238" y="5494338"/>
          <p14:tracePt t="73402" x="2789238" y="5407025"/>
          <p14:tracePt t="73416" x="2801938" y="5394325"/>
          <p14:tracePt t="73419" x="2801938" y="5343525"/>
          <p14:tracePt t="73438" x="2801938" y="5256213"/>
          <p14:tracePt t="73442" x="2801938" y="5205413"/>
          <p14:tracePt t="73458" x="2789238" y="5092700"/>
          <p14:tracePt t="73467" x="2776538" y="5030788"/>
          <p14:tracePt t="73480" x="2776538" y="4956175"/>
          <p14:tracePt t="73482" x="2752725" y="4905375"/>
          <p14:tracePt t="73501" x="2740025" y="4843463"/>
          <p14:tracePt t="73523" x="2701925" y="4792663"/>
          <p14:tracePt t="73541" x="2689225" y="4756150"/>
          <p14:tracePt t="73547" x="2676525" y="4718050"/>
          <p14:tracePt t="73566" x="2640013" y="4656138"/>
          <p14:tracePt t="73571" x="2614613" y="4579938"/>
          <p14:tracePt t="73585" x="2551113" y="4518025"/>
          <p14:tracePt t="73601" x="2527300" y="4479925"/>
          <p14:tracePt t="73610" x="2489200" y="4430713"/>
          <p14:tracePt t="73621" x="2427288" y="4392613"/>
          <p14:tracePt t="73626" x="2389188" y="4330700"/>
          <p14:tracePt t="73643" x="2314575" y="4292600"/>
          <p14:tracePt t="73663" x="2301875" y="4279900"/>
          <p14:tracePt t="73666" x="2276475" y="4279900"/>
          <p14:tracePt t="73674" x="2263775" y="4267200"/>
          <p14:tracePt t="73688" x="2251075" y="4254500"/>
          <p14:tracePt t="73690" x="2238375" y="4241800"/>
          <p14:tracePt t="73712" x="2214563" y="4241800"/>
          <p14:tracePt t="73714" x="2201863" y="4241800"/>
          <p14:tracePt t="73730" x="2138363" y="4230688"/>
          <p14:tracePt t="73754" x="2001838" y="4192588"/>
          <p14:tracePt t="73771" x="1901825" y="4167188"/>
          <p14:tracePt t="73778" x="1863725" y="4154488"/>
          <p14:tracePt t="73792" x="1838325" y="4141788"/>
          <p14:tracePt t="73794" x="1825625" y="4141788"/>
          <p14:tracePt t="73813" x="1814513" y="4141788"/>
          <p14:tracePt t="73818" x="1801813" y="4141788"/>
          <p14:tracePt t="73842" x="1789113" y="4141788"/>
          <p14:tracePt t="73866" x="1763713" y="4154488"/>
          <p14:tracePt t="73883" x="1751013" y="4154488"/>
          <p14:tracePt t="73898" x="1725613" y="4154488"/>
          <p14:tracePt t="73918" x="1725613" y="4167188"/>
          <p14:tracePt t="73922" x="1714500" y="4205288"/>
          <p14:tracePt t="73938" x="1701800" y="4205288"/>
          <p14:tracePt t="73947" x="1689100" y="4217988"/>
          <p14:tracePt t="73963" x="1651000" y="4254500"/>
          <p14:tracePt t="73978" x="1625600" y="4267200"/>
          <p14:tracePt t="73986" x="1625600" y="4279900"/>
          <p14:tracePt t="74011" x="1625600" y="4292600"/>
          <p14:tracePt t="74027" x="1612900" y="4318000"/>
          <p14:tracePt t="74047" x="1601788" y="4330700"/>
          <p14:tracePt t="74050" x="1589088" y="4330700"/>
          <p14:tracePt t="74064" x="1589088" y="4341813"/>
          <p14:tracePt t="74066" x="1589088" y="4354513"/>
          <p14:tracePt t="74088" x="1563688" y="4367213"/>
          <p14:tracePt t="74090" x="1550988" y="4392613"/>
          <p14:tracePt t="74106" x="1550988" y="4405313"/>
          <p14:tracePt t="74127" x="1538288" y="4405313"/>
          <p14:tracePt t="74130" x="1525588" y="4418013"/>
          <p14:tracePt t="74152" x="1512888" y="4430713"/>
          <p14:tracePt t="74153" x="1512888" y="4443413"/>
          <p14:tracePt t="74169" x="1501775" y="4443413"/>
          <p14:tracePt t="74210" x="1489075" y="4454525"/>
          <p14:tracePt t="74290" x="1489075" y="4467225"/>
          <p14:tracePt t="74307" x="1489075" y="4505325"/>
          <p14:tracePt t="74324" x="1489075" y="4518025"/>
          <p14:tracePt t="74378" x="1489075" y="4530725"/>
          <p14:tracePt t="74398" x="1501775" y="4530725"/>
          <p14:tracePt t="74412" x="1512888" y="4530725"/>
          <p14:tracePt t="74434" x="1525588" y="4530725"/>
          <p14:tracePt t="74451" x="1538288" y="4530725"/>
          <p14:tracePt t="74468" x="1563688" y="4530725"/>
          <p14:tracePt t="74480" x="1576388" y="4530725"/>
          <p14:tracePt t="74500" x="1589088" y="4530725"/>
          <p14:tracePt t="74674" x="1589088" y="4518025"/>
          <p14:tracePt t="74690" x="1489075" y="4292600"/>
          <p14:tracePt t="74704" x="1489075" y="4279900"/>
          <p14:tracePt t="74706" x="1476375" y="4267200"/>
          <p14:tracePt t="74719" x="1412875" y="4192588"/>
          <p14:tracePt t="74722" x="1350963" y="4141788"/>
          <p14:tracePt t="74737" x="1300163" y="4079875"/>
          <p14:tracePt t="74754" x="1276350" y="4054475"/>
          <p14:tracePt t="74775" x="1225550" y="4041775"/>
          <p14:tracePt t="74779" x="1212850" y="4041775"/>
          <p14:tracePt t="74799" x="1200150" y="4041775"/>
          <p14:tracePt t="74803" x="1189038" y="4041775"/>
          <p14:tracePt t="74815" x="1176338" y="4041775"/>
          <p14:tracePt t="74817" x="1163638" y="4041775"/>
          <p14:tracePt t="74833" x="1150938" y="4041775"/>
          <p14:tracePt t="74842" x="1138238" y="4041775"/>
          <p14:tracePt t="74856" x="1125538" y="4041775"/>
          <p14:tracePt t="74857" x="1076325" y="4041775"/>
          <p14:tracePt t="74870" x="1063625" y="4041775"/>
          <p14:tracePt t="74873" x="1038225" y="4041775"/>
          <p14:tracePt t="74881" x="1025525" y="4041775"/>
          <p14:tracePt t="74892" x="1012825" y="4041775"/>
          <p14:tracePt t="74897" x="1000125" y="4054475"/>
          <p14:tracePt t="74918" x="987425" y="4079875"/>
          <p14:tracePt t="74921" x="987425" y="4092575"/>
          <p14:tracePt t="74935" x="976313" y="4092575"/>
          <p14:tracePt t="74937" x="963613" y="4092575"/>
          <p14:tracePt t="74954" x="963613" y="4105275"/>
          <p14:tracePt t="74961" x="950913" y="4105275"/>
          <p14:tracePt t="74979" x="950913" y="4117975"/>
          <p14:tracePt t="74985" x="950913" y="4129088"/>
          <p14:tracePt t="74998" x="950913" y="4154488"/>
          <p14:tracePt t="75001" x="950913" y="4167188"/>
          <p14:tracePt t="75020" x="950913" y="4205288"/>
          <p14:tracePt t="75025" x="950913" y="4241800"/>
          <p14:tracePt t="75042" x="950913" y="4267200"/>
          <p14:tracePt t="75050" x="950913" y="4292600"/>
          <p14:tracePt t="75063" x="950913" y="4318000"/>
          <p14:tracePt t="75079" x="950913" y="4354513"/>
          <p14:tracePt t="75081" x="950913" y="4367213"/>
          <p14:tracePt t="75101" x="950913" y="4392613"/>
          <p14:tracePt t="75105" x="950913" y="4405313"/>
          <p14:tracePt t="75121" x="950913" y="4430713"/>
          <p14:tracePt t="75129" x="950913" y="4443413"/>
          <p14:tracePt t="75145" x="950913" y="4454525"/>
          <p14:tracePt t="75153" x="950913" y="4479925"/>
          <p14:tracePt t="75163" x="963613" y="4505325"/>
          <p14:tracePt t="75169" x="987425" y="4530725"/>
          <p14:tracePt t="75185" x="1012825" y="4592638"/>
          <p14:tracePt t="75194" x="1038225" y="4605338"/>
          <p14:tracePt t="75205" x="1063625" y="4656138"/>
          <p14:tracePt t="75209" x="1089025" y="4705350"/>
          <p14:tracePt t="75225" x="1125538" y="4756150"/>
          <p14:tracePt t="75233" x="1138238" y="4756150"/>
          <p14:tracePt t="75246" x="1163638" y="4792663"/>
          <p14:tracePt t="75249" x="1189038" y="4818063"/>
          <p14:tracePt t="75258" x="1212850" y="4843463"/>
          <p14:tracePt t="75268" x="1238250" y="4879975"/>
          <p14:tracePt t="75273" x="1263650" y="4892675"/>
          <p14:tracePt t="75322" x="1276350" y="4892675"/>
          <p14:tracePt t="75354" x="1289050" y="4892675"/>
          <p14:tracePt t="75371" x="1300163" y="4892675"/>
          <p14:tracePt t="75386" x="1312863" y="4892675"/>
          <p14:tracePt t="75402" x="1325563" y="4892675"/>
          <p14:tracePt t="75415" x="1338263" y="4892675"/>
          <p14:tracePt t="75417" x="1350963" y="4892675"/>
          <p14:tracePt t="75433" x="1363663" y="4892675"/>
          <p14:tracePt t="75441" x="1389063" y="4892675"/>
          <p14:tracePt t="75455" x="1401763" y="4892675"/>
          <p14:tracePt t="75457" x="1412875" y="4892675"/>
          <p14:tracePt t="75466" x="1425575" y="4892675"/>
          <p14:tracePt t="75476" x="1438275" y="4892675"/>
          <p14:tracePt t="75494" x="1450975" y="4892675"/>
          <p14:tracePt t="75525" x="1463675" y="4892675"/>
          <p14:tracePt t="75547" x="1489075" y="4892675"/>
          <p14:tracePt t="75568" x="1589088" y="4892675"/>
          <p14:tracePt t="75570" x="1663700" y="4892675"/>
          <p14:tracePt t="75587" x="1701800" y="4892675"/>
          <p14:tracePt t="75606" x="1751013" y="4892675"/>
          <p14:tracePt t="75610" x="1789113" y="4892675"/>
          <p14:tracePt t="75629" x="1851025" y="4892675"/>
          <p14:tracePt t="75648" x="1889125" y="4892675"/>
          <p14:tracePt t="75650" x="1901825" y="4892675"/>
          <p14:tracePt t="75674" x="1976438" y="4879975"/>
          <p14:tracePt t="75694" x="2025650" y="4856163"/>
          <p14:tracePt t="75710" x="2051050" y="4830763"/>
          <p14:tracePt t="75714" x="2076450" y="4818063"/>
          <p14:tracePt t="75733" x="2114550" y="4805363"/>
          <p14:tracePt t="75738" x="2127250" y="4779963"/>
          <p14:tracePt t="75752" x="2151063" y="4756150"/>
          <p14:tracePt t="75754" x="2151063" y="4743450"/>
          <p14:tracePt t="75770" x="2163763" y="4743450"/>
          <p14:tracePt t="75946" x="2163763" y="4718050"/>
          <p14:tracePt t="75963" x="2151063" y="4592638"/>
          <p14:tracePt t="75976" x="2151063" y="4579938"/>
          <p14:tracePt t="76026" x="2151063" y="4567238"/>
          <p14:tracePt t="76046" x="2151063" y="4543425"/>
          <p14:tracePt t="76063" x="2163763" y="4492625"/>
          <p14:tracePt t="76090" x="2163763" y="4479925"/>
          <p14:tracePt t="76107" x="2163763" y="4467225"/>
          <p14:tracePt t="76123" x="2163763" y="4454525"/>
          <p14:tracePt t="76138" x="2151063" y="4430713"/>
          <p14:tracePt t="76156" x="2138363" y="4405313"/>
          <p14:tracePt t="76173" x="2114550" y="4354513"/>
          <p14:tracePt t="76191" x="2089150" y="4341813"/>
          <p14:tracePt t="76193" x="2076450" y="4341813"/>
          <p14:tracePt t="76207" x="2076450" y="4330700"/>
          <p14:tracePt t="76219" x="2063750" y="4318000"/>
          <p14:tracePt t="76227" x="2051050" y="4318000"/>
          <p14:tracePt t="76234" x="2038350" y="4318000"/>
          <p14:tracePt t="76246" x="2025650" y="4305300"/>
          <p14:tracePt t="76249" x="2025650" y="4292600"/>
          <p14:tracePt t="76339" x="2014538" y="4292600"/>
          <p14:tracePt t="76353" x="1801813" y="4205288"/>
          <p14:tracePt t="76372" x="1801813" y="4192588"/>
          <p14:tracePt t="76389" x="1789113" y="4179888"/>
          <p14:tracePt t="76408" x="1776413" y="4179888"/>
          <p14:tracePt t="76434" x="1763713" y="4179888"/>
          <p14:tracePt t="76818" x="1751013" y="4179888"/>
          <p14:tracePt t="76829" x="1738313" y="4179888"/>
          <p14:tracePt t="83178" x="1738313" y="4167188"/>
          <p14:tracePt t="83194" x="1751013" y="4141788"/>
          <p14:tracePt t="83210" x="1776413" y="4117975"/>
          <p14:tracePt t="83229" x="1801813" y="4079875"/>
          <p14:tracePt t="83247" x="1801813" y="4067175"/>
          <p14:tracePt t="83674" x="1801813" y="4054475"/>
          <p14:tracePt t="83688" x="1814513" y="4041775"/>
          <p14:tracePt t="83700" x="1863725" y="3992563"/>
          <p14:tracePt t="83720" x="2025650" y="3792538"/>
          <p14:tracePt t="83722" x="2163763" y="3654425"/>
          <p14:tracePt t="83735" x="2439988" y="3367088"/>
          <p14:tracePt t="83738" x="2651125" y="3054350"/>
          <p14:tracePt t="83757" x="2927350" y="2778125"/>
          <p14:tracePt t="83761" x="3076575" y="2640013"/>
          <p14:tracePt t="83775" x="3189288" y="2490788"/>
          <p14:tracePt t="83778" x="3340100" y="2378075"/>
          <p14:tracePt t="83793" x="3578225" y="2089150"/>
          <p14:tracePt t="83816" x="3702050" y="1939925"/>
          <p14:tracePt t="83818" x="3802063" y="1865313"/>
          <p14:tracePt t="83834" x="3990975" y="1639888"/>
          <p14:tracePt t="83858" x="4227513" y="1401763"/>
          <p14:tracePt t="83874" x="4314825" y="1276350"/>
          <p14:tracePt t="83882" x="4365625" y="1227138"/>
          <p14:tracePt t="83900" x="4440238" y="1114425"/>
          <p14:tracePt t="83922" x="4465638" y="1101725"/>
          <p14:tracePt t="83962" x="4478338" y="1076325"/>
          <p14:tracePt t="83975" x="4491038" y="1076325"/>
          <p14:tracePt t="84020" x="4491038" y="1063625"/>
          <p14:tracePt t="84049" x="4491038" y="1076325"/>
          <p14:tracePt t="84073" x="4478338" y="1089025"/>
          <p14:tracePt t="84083" x="4452938" y="1101725"/>
          <p14:tracePt t="84091" x="4391025" y="1163638"/>
          <p14:tracePt t="84102" x="4365625" y="1189038"/>
          <p14:tracePt t="84105" x="4265613" y="1250950"/>
          <p14:tracePt t="84119" x="4152900" y="1276350"/>
          <p14:tracePt t="84121" x="4078288" y="1363663"/>
          <p14:tracePt t="84130" x="4002088" y="1501775"/>
          <p14:tracePt t="84141" x="3990975" y="1563688"/>
          <p14:tracePt t="84145" x="3978275" y="1652588"/>
          <p14:tracePt t="84153" x="3990975" y="1714500"/>
          <p14:tracePt t="84162" x="4090988" y="1801813"/>
          <p14:tracePt t="84169" x="4178300" y="1889125"/>
          <p14:tracePt t="84186" x="4465638" y="2114550"/>
          <p14:tracePt t="84193" x="4591050" y="2178050"/>
          <p14:tracePt t="84206" x="4627563" y="2201863"/>
          <p14:tracePt t="84210" x="4627563" y="2214563"/>
          <p14:tracePt t="84227" x="4640263" y="2214563"/>
          <p14:tracePt t="84306" x="4640263" y="2227263"/>
          <p14:tracePt t="84345" x="4652963" y="2227263"/>
          <p14:tracePt t="84359" x="4665663" y="2252663"/>
          <p14:tracePt t="84375" x="4678363" y="2278063"/>
          <p14:tracePt t="84378" x="4691063" y="2278063"/>
          <p14:tracePt t="84401" x="4740275" y="2327275"/>
          <p14:tracePt t="84414" x="4765675" y="2352675"/>
          <p14:tracePt t="84417" x="4791075" y="2352675"/>
          <p14:tracePt t="84433" x="4816475" y="2378075"/>
          <p14:tracePt t="84442" x="4829175" y="2378075"/>
          <p14:tracePt t="84458" x="4840288" y="2403475"/>
          <p14:tracePt t="84467" x="4865688" y="2427288"/>
          <p14:tracePt t="84482" x="4878388" y="2439988"/>
          <p14:tracePt t="84531" x="4891088" y="2439988"/>
          <p14:tracePt t="84548" x="4903788" y="2465388"/>
          <p14:tracePt t="84565" x="4929188" y="2490788"/>
          <p14:tracePt t="84569" x="4940300" y="2490788"/>
          <p14:tracePt t="84578" x="4991100" y="2516188"/>
          <p14:tracePt t="84600" x="5016500" y="2516188"/>
          <p14:tracePt t="84601" x="5053013" y="2540000"/>
          <p14:tracePt t="84609" x="5103813" y="2540000"/>
          <p14:tracePt t="84622" x="5116513" y="2540000"/>
          <p14:tracePt t="84625" x="5203825" y="2540000"/>
          <p14:tracePt t="84644" x="5378450" y="2540000"/>
          <p14:tracePt t="84650" x="5503863" y="2540000"/>
          <p14:tracePt t="84666" x="5641975" y="2540000"/>
          <p14:tracePt t="84674" x="5678488" y="2540000"/>
          <p14:tracePt t="84692" x="5791200" y="2527300"/>
          <p14:tracePt t="84711" x="5816600" y="2516188"/>
          <p14:tracePt t="84714" x="5842000" y="2516188"/>
          <p14:tracePt t="84729" x="5891213" y="2490788"/>
          <p14:tracePt t="84751" x="5903913" y="2478088"/>
          <p14:tracePt t="84754" x="5903913" y="2465388"/>
          <p14:tracePt t="84775" x="5903913" y="2452688"/>
          <p14:tracePt t="84795" x="5903913" y="2439988"/>
          <p14:tracePt t="84811" x="5903913" y="2427288"/>
          <p14:tracePt t="84844" x="5903913" y="2414588"/>
          <p14:tracePt t="84858" x="5903913" y="2403475"/>
          <p14:tracePt t="84879" x="5903913" y="2390775"/>
          <p14:tracePt t="84922" x="5903913" y="2378075"/>
          <p14:tracePt t="84938" x="5903913" y="2365375"/>
          <p14:tracePt t="84951" x="5903913" y="2352675"/>
          <p14:tracePt t="84963" x="5891213" y="2339975"/>
          <p14:tracePt t="84975" x="5878513" y="2327275"/>
          <p14:tracePt t="84986" x="5878513" y="2314575"/>
          <p14:tracePt t="84998" x="5867400" y="2314575"/>
          <p14:tracePt t="85001" x="5867400" y="2290763"/>
          <p14:tracePt t="85017" x="5854700" y="2278063"/>
          <p14:tracePt t="85042" x="5842000" y="2278063"/>
          <p14:tracePt t="85049" x="5816600" y="2303463"/>
          <p14:tracePt t="85770" x="5816600" y="2314575"/>
          <p14:tracePt t="85787" x="5791200" y="2314575"/>
          <p14:tracePt t="85810" x="5778500" y="2327275"/>
          <p14:tracePt t="85823" x="5767388" y="2327275"/>
          <p14:tracePt t="85827" x="5754688" y="2327275"/>
          <p14:tracePt t="85846" x="5741988" y="2327275"/>
          <p14:tracePt t="85861" x="5729288" y="2339975"/>
          <p14:tracePt t="85876" x="5716588" y="2339975"/>
          <p14:tracePt t="85882" x="5703888" y="2339975"/>
          <p14:tracePt t="85898" x="5678488" y="2378075"/>
          <p14:tracePt t="85919" x="5665788" y="2390775"/>
          <p14:tracePt t="85938" x="5654675" y="2427288"/>
          <p14:tracePt t="85964" x="5641975" y="2452688"/>
          <p14:tracePt t="85982" x="5629275" y="2478088"/>
          <p14:tracePt t="85987" x="5629275" y="2527300"/>
          <p14:tracePt t="86003" x="5629275" y="2578100"/>
          <p14:tracePt t="86018" x="5629275" y="2652713"/>
          <p14:tracePt t="86025" x="5629275" y="2678113"/>
          <p14:tracePt t="86042" x="5654675" y="2840038"/>
          <p14:tracePt t="86051" x="5665788" y="2928938"/>
          <p14:tracePt t="86074" x="5665788" y="3141663"/>
          <p14:tracePt t="86093" x="5665788" y="3178175"/>
          <p14:tracePt t="86098" x="5665788" y="3203575"/>
          <p14:tracePt t="86110" x="5665788" y="3216275"/>
          <p14:tracePt t="86127" x="5641975" y="3290888"/>
          <p14:tracePt t="86131" x="5641975" y="3316288"/>
          <p14:tracePt t="86154" x="5629275" y="3479800"/>
          <p14:tracePt t="86169" x="5629275" y="3590925"/>
          <p14:tracePt t="86170" x="5629275" y="3629025"/>
          <p14:tracePt t="86194" x="5665788" y="3916363"/>
          <p14:tracePt t="86214" x="5678488" y="4092575"/>
          <p14:tracePt t="86238" x="5678488" y="4205288"/>
          <p14:tracePt t="86242" x="5678488" y="4230688"/>
          <p14:tracePt t="86259" x="5678488" y="4254500"/>
          <p14:tracePt t="86279" x="5678488" y="4292600"/>
          <p14:tracePt t="86296" x="5678488" y="4330700"/>
          <p14:tracePt t="86298" x="5678488" y="4341813"/>
          <p14:tracePt t="86314" x="5678488" y="4479925"/>
          <p14:tracePt t="86340" x="5678488" y="4543425"/>
          <p14:tracePt t="86354" x="5691188" y="4643438"/>
          <p14:tracePt t="86362" x="5691188" y="4705350"/>
          <p14:tracePt t="86378" x="5691188" y="4730750"/>
          <p14:tracePt t="86397" x="5691188" y="4756150"/>
          <p14:tracePt t="86402" x="5691188" y="4768850"/>
          <p14:tracePt t="86421" x="5691188" y="4779963"/>
          <p14:tracePt t="86442" x="5703888" y="4805363"/>
          <p14:tracePt t="86459" x="5703888" y="4830763"/>
          <p14:tracePt t="86480" x="5703888" y="4856163"/>
          <p14:tracePt t="86483" x="5703888" y="4879975"/>
          <p14:tracePt t="86502" x="5703888" y="4905375"/>
          <p14:tracePt t="86506" x="5716588" y="4943475"/>
          <p14:tracePt t="86524" x="5729288" y="4981575"/>
          <p14:tracePt t="86544" x="5729288" y="5005388"/>
          <p14:tracePt t="86547" x="5729288" y="5018088"/>
          <p14:tracePt t="86567" x="5729288" y="5030788"/>
          <p14:tracePt t="86586" x="5741988" y="5043488"/>
          <p14:tracePt t="86610" x="5741988" y="5056188"/>
          <p14:tracePt t="86631" x="5754688" y="5056188"/>
          <p14:tracePt t="86634" x="5767388" y="5056188"/>
          <p14:tracePt t="86658" x="5778500" y="5056188"/>
          <p14:tracePt t="86674" x="5778500" y="5068888"/>
          <p14:tracePt t="86688" x="5791200" y="5068888"/>
          <p14:tracePt t="86689" x="5803900" y="5068888"/>
          <p14:tracePt t="86729" x="5816600" y="5068888"/>
          <p14:tracePt t="86738" x="5829300" y="5068888"/>
          <p14:tracePt t="86753" x="5829300" y="5056188"/>
          <p14:tracePt t="86769" x="5829300" y="5043488"/>
          <p14:tracePt t="86777" x="5829300" y="5030788"/>
          <p14:tracePt t="86787" x="5829300" y="5018088"/>
          <p14:tracePt t="86809" x="5829300" y="5005388"/>
          <p14:tracePt t="86818" x="5829300" y="4992688"/>
          <p14:tracePt t="86837" x="5778500" y="4930775"/>
          <p14:tracePt t="86843" x="5767388" y="4930775"/>
          <p14:tracePt t="86860" x="5754688" y="4918075"/>
          <p14:tracePt t="86880" x="5716588" y="4892675"/>
          <p14:tracePt t="86883" x="5691188" y="4892675"/>
          <p14:tracePt t="86900" x="5654675" y="4879975"/>
          <p14:tracePt t="86915" x="5616575" y="4856163"/>
          <p14:tracePt t="86921" x="5565775" y="4830763"/>
          <p14:tracePt t="86937" x="5541963" y="4818063"/>
          <p14:tracePt t="86946" x="5529263" y="4818063"/>
          <p14:tracePt t="87026" x="5516563" y="4818063"/>
          <p14:tracePt t="87046" x="5454650" y="4818063"/>
          <p14:tracePt t="87061" x="5416550" y="4818063"/>
          <p14:tracePt t="87080" x="5391150" y="4818063"/>
          <p14:tracePt t="87082" x="5378450" y="4818063"/>
          <p14:tracePt t="87096" x="5353050" y="4805363"/>
          <p14:tracePt t="87099" x="5316538" y="4805363"/>
          <p14:tracePt t="87111" x="5303838" y="4805363"/>
          <p14:tracePt t="87132" x="5291138" y="4805363"/>
          <p14:tracePt t="87149" x="5278438" y="4818063"/>
          <p14:tracePt t="87154" x="5265738" y="4818063"/>
          <p14:tracePt t="87178" x="5241925" y="4856163"/>
          <p14:tracePt t="87203" x="5229225" y="4905375"/>
          <p14:tracePt t="87229" x="5191125" y="5005388"/>
          <p14:tracePt t="87254" x="5178425" y="5018088"/>
          <p14:tracePt t="87258" x="5165725" y="5043488"/>
          <p14:tracePt t="87268" x="5165725" y="5056188"/>
          <p14:tracePt t="87281" x="5165725" y="5068888"/>
          <p14:tracePt t="87293" x="5165725" y="5081588"/>
          <p14:tracePt t="87309" x="5165725" y="5092700"/>
          <p14:tracePt t="87336" x="5165725" y="5118100"/>
          <p14:tracePt t="87338" x="5165725" y="5130800"/>
          <p14:tracePt t="87354" x="5178425" y="5168900"/>
          <p14:tracePt t="87361" x="5178425" y="5181600"/>
          <p14:tracePt t="87370" x="5191125" y="5205413"/>
          <p14:tracePt t="87377" x="5203825" y="5243513"/>
          <p14:tracePt t="87400" x="5216525" y="5268913"/>
          <p14:tracePt t="87402" x="5216525" y="5281613"/>
          <p14:tracePt t="87417" x="5216525" y="5305425"/>
          <p14:tracePt t="87419" x="5229225" y="5330825"/>
          <p14:tracePt t="87443" x="5278438" y="5407025"/>
          <p14:tracePt t="87459" x="5291138" y="5418138"/>
          <p14:tracePt t="87466" x="5316538" y="5456238"/>
          <p14:tracePt t="87483" x="5378450" y="5494338"/>
          <p14:tracePt t="87502" x="5403850" y="5530850"/>
          <p14:tracePt t="87507" x="5429250" y="5556250"/>
          <p14:tracePt t="87526" x="5454650" y="5581650"/>
          <p14:tracePt t="87541" x="5516563" y="5630863"/>
          <p14:tracePt t="87545" x="5529263" y="5656263"/>
          <p14:tracePt t="87561" x="5554663" y="5668963"/>
          <p14:tracePt t="87569" x="5565775" y="5668963"/>
          <p14:tracePt t="87580" x="5578475" y="5694363"/>
          <p14:tracePt t="87585" x="5603875" y="5707063"/>
          <p14:tracePt t="87605" x="5616575" y="5707063"/>
          <p14:tracePt t="87610" x="5654675" y="5719763"/>
          <p14:tracePt t="87628" x="5691188" y="5719763"/>
          <p14:tracePt t="87649" x="5741988" y="5719763"/>
          <p14:tracePt t="87666" x="5754688" y="5719763"/>
          <p14:tracePt t="87673" x="5778500" y="5719763"/>
          <p14:tracePt t="87687" x="5791200" y="5719763"/>
          <p14:tracePt t="87689" x="5803900" y="5719763"/>
          <p14:tracePt t="87703" x="5816600" y="5719763"/>
          <p14:tracePt t="87705" x="5829300" y="5719763"/>
          <p14:tracePt t="87713" x="5842000" y="5707063"/>
          <p14:tracePt t="87728" x="5854700" y="5681663"/>
          <p14:tracePt t="87730" x="5867400" y="5681663"/>
          <p14:tracePt t="87746" x="5878513" y="5619750"/>
          <p14:tracePt t="87753" x="5916613" y="5556250"/>
          <p14:tracePt t="87766" x="5929313" y="5530850"/>
          <p14:tracePt t="87771" x="5942013" y="5481638"/>
          <p14:tracePt t="87778" x="5942013" y="5443538"/>
          <p14:tracePt t="87795" x="5942013" y="5430838"/>
          <p14:tracePt t="87815" x="5942013" y="5394325"/>
          <p14:tracePt t="87818" x="5942013" y="5368925"/>
          <p14:tracePt t="87837" x="5942013" y="5343525"/>
          <p14:tracePt t="87842" x="5942013" y="5330825"/>
          <p14:tracePt t="87858" x="5929313" y="5294313"/>
          <p14:tracePt t="87880" x="5916613" y="5243513"/>
          <p14:tracePt t="87882" x="5916613" y="5230813"/>
          <p14:tracePt t="87896" x="5891213" y="5194300"/>
          <p14:tracePt t="87898" x="5867400" y="5143500"/>
          <p14:tracePt t="87919" x="5867400" y="5118100"/>
          <p14:tracePt t="87922" x="5867400" y="5105400"/>
          <p14:tracePt t="87937" x="5854700" y="5092700"/>
          <p14:tracePt t="87963" x="5829300" y="5056188"/>
          <p14:tracePt t="87980" x="5816600" y="5030788"/>
          <p14:tracePt t="87986" x="5791200" y="5005388"/>
          <p14:tracePt t="88001" x="5778500" y="4981575"/>
          <p14:tracePt t="88002" x="5754688" y="4968875"/>
          <p14:tracePt t="88026" x="5703888" y="4943475"/>
          <p14:tracePt t="88045" x="5603875" y="4943475"/>
          <p14:tracePt t="88050" x="5591175" y="4930775"/>
          <p14:tracePt t="88061" x="5565775" y="4918075"/>
          <p14:tracePt t="88065" x="5516563" y="4905375"/>
          <p14:tracePt t="88083" x="5416550" y="4856163"/>
          <p14:tracePt t="88090" x="5391150" y="4856163"/>
          <p14:tracePt t="88106" x="5329238" y="4856163"/>
          <p14:tracePt t="88124" x="5291138" y="4856163"/>
          <p14:tracePt t="88130" x="5265738" y="4856163"/>
          <p14:tracePt t="88148" x="5253038" y="4856163"/>
          <p14:tracePt t="88154" x="5241925" y="4856163"/>
          <p14:tracePt t="88176" x="5216525" y="4856163"/>
          <p14:tracePt t="88179" x="5203825" y="4856163"/>
          <p14:tracePt t="88193" x="5178425" y="4856163"/>
          <p14:tracePt t="88194" x="5165725" y="4868863"/>
          <p14:tracePt t="88214" x="5103813" y="4905375"/>
          <p14:tracePt t="88235" x="5029200" y="4956175"/>
          <p14:tracePt t="88252" x="5016500" y="4981575"/>
          <p14:tracePt t="88258" x="5016500" y="5005388"/>
          <p14:tracePt t="88276" x="5003800" y="5018088"/>
          <p14:tracePt t="88292" x="4978400" y="5105400"/>
          <p14:tracePt t="88298" x="4978400" y="5156200"/>
          <p14:tracePt t="88315" x="4978400" y="5181600"/>
          <p14:tracePt t="88336" x="4978400" y="5205413"/>
          <p14:tracePt t="88338" x="4978400" y="5218113"/>
          <p14:tracePt t="88359" x="4978400" y="5243513"/>
          <p14:tracePt t="88362" x="4978400" y="5256213"/>
          <p14:tracePt t="88379" x="4978400" y="5268913"/>
          <p14:tracePt t="88398" x="4978400" y="5281613"/>
          <p14:tracePt t="88402" x="4978400" y="5294313"/>
          <p14:tracePt t="88418" x="5029200" y="5343525"/>
          <p14:tracePt t="88443" x="5053013" y="5394325"/>
          <p14:tracePt t="88460" x="5153025" y="5507038"/>
          <p14:tracePt t="88465" x="5216525" y="5581650"/>
          <p14:tracePt t="88477" x="5353050" y="5694363"/>
          <p14:tracePt t="88481" x="5441950" y="5732463"/>
          <p14:tracePt t="88500" x="5629275" y="5832475"/>
          <p14:tracePt t="88505" x="5754688" y="5894388"/>
          <p14:tracePt t="88517" x="5829300" y="5932488"/>
          <p14:tracePt t="88521" x="5842000" y="5932488"/>
          <p14:tracePt t="88538" x="5978525" y="5969000"/>
          <p14:tracePt t="88545" x="6054725" y="5981700"/>
          <p14:tracePt t="88559" x="6103938" y="5981700"/>
          <p14:tracePt t="88561" x="6180138" y="5981700"/>
          <p14:tracePt t="88570" x="6242050" y="5981700"/>
          <p14:tracePt t="88580" x="6316663" y="5981700"/>
          <p14:tracePt t="88586" x="6403975" y="5956300"/>
          <p14:tracePt t="88600" x="6467475" y="5907088"/>
          <p14:tracePt t="88601" x="6480175" y="5868988"/>
          <p14:tracePt t="88609" x="6529388" y="5781675"/>
          <p14:tracePt t="88622" x="6554788" y="5707063"/>
          <p14:tracePt t="88625" x="6592888" y="5594350"/>
          <p14:tracePt t="88644" x="6592888" y="5343525"/>
          <p14:tracePt t="88650" x="6604000" y="5181600"/>
          <p14:tracePt t="88665" x="6642100" y="5105400"/>
          <p14:tracePt t="88673" x="6680200" y="5068888"/>
          <p14:tracePt t="88690" x="6742113" y="5030788"/>
          <p14:tracePt t="88711" x="6842125" y="5018088"/>
          <p14:tracePt t="88716" x="6892925" y="5018088"/>
          <p14:tracePt t="88735" x="7016750" y="5018088"/>
          <p14:tracePt t="88738" x="7105650" y="5018088"/>
          <p14:tracePt t="88756" x="7254875" y="5018088"/>
          <p14:tracePt t="88779" x="7505700" y="5043488"/>
          <p14:tracePt t="88795" x="7680325" y="5043488"/>
          <p14:tracePt t="88808" x="7731125" y="5043488"/>
          <p14:tracePt t="88809" x="7793038" y="5043488"/>
          <p14:tracePt t="88817" x="7854950" y="5043488"/>
          <p14:tracePt t="88831" x="7905750" y="5043488"/>
          <p14:tracePt t="88833" x="7943850" y="5030788"/>
          <p14:tracePt t="88849" x="7954963" y="5030788"/>
          <p14:tracePt t="88874" x="7954963" y="5018088"/>
          <p14:tracePt t="88892" x="7954963" y="5005388"/>
          <p14:tracePt t="88898" x="7954963" y="4992688"/>
          <p14:tracePt t="88916" x="7954963" y="4981575"/>
          <p14:tracePt t="88922" x="7954963" y="4968875"/>
          <p14:tracePt t="88940" x="7954963" y="4956175"/>
          <p14:tracePt t="88960" x="7954963" y="4930775"/>
          <p14:tracePt t="88981" x="7943850" y="4818063"/>
          <p14:tracePt t="88986" x="7943850" y="4805363"/>
          <p14:tracePt t="89004" x="7943850" y="4779963"/>
          <p14:tracePt t="89025" x="7931150" y="4768850"/>
          <p14:tracePt t="89026" x="7905750" y="4730750"/>
          <p14:tracePt t="89043" x="7893050" y="4730750"/>
          <p14:tracePt t="89051" x="7880350" y="4730750"/>
          <p14:tracePt t="89073" x="7767638" y="4730750"/>
          <p14:tracePt t="89075" x="7605713" y="4730750"/>
          <p14:tracePt t="89093" x="7392988" y="4779963"/>
          <p14:tracePt t="89112" x="7254875" y="4856163"/>
          <p14:tracePt t="89116" x="7192963" y="4905375"/>
          <p14:tracePt t="89130" x="7054850" y="5043488"/>
          <p14:tracePt t="89152" x="7005638" y="5130800"/>
          <p14:tracePt t="89155" x="6992938" y="5156200"/>
          <p14:tracePt t="89172" x="6954838" y="5256213"/>
          <p14:tracePt t="89188" x="6954838" y="5305425"/>
          <p14:tracePt t="89194" x="6954838" y="5330825"/>
          <p14:tracePt t="89211" x="6954838" y="5356225"/>
          <p14:tracePt t="89290" x="6916738" y="5268913"/>
          <p14:tracePt t="89311" x="6642100" y="4843463"/>
          <p14:tracePt t="89314" x="6616700" y="4743450"/>
          <p14:tracePt t="89327" x="6503988" y="4592638"/>
          <p14:tracePt t="89330" x="6416675" y="4405313"/>
          <p14:tracePt t="89347" x="6067425" y="4017963"/>
          <p14:tracePt t="89368" x="5891213" y="3716338"/>
          <p14:tracePt t="89370" x="5867400" y="3703638"/>
          <p14:tracePt t="89386" x="5854700" y="3590925"/>
          <p14:tracePt t="89408" x="5854700" y="3390900"/>
          <p14:tracePt t="89410" x="5867400" y="3354388"/>
          <p14:tracePt t="89430" x="5954713" y="3216275"/>
          <p14:tracePt t="89453" x="6029325" y="3028950"/>
          <p14:tracePt t="89472" x="6116638" y="2903538"/>
          <p14:tracePt t="89474" x="6129338" y="2828925"/>
          <p14:tracePt t="89495" x="6216650" y="2716213"/>
          <p14:tracePt t="89498" x="6254750" y="2690813"/>
          <p14:tracePt t="89519" x="6303963" y="2640013"/>
          <p14:tracePt t="89522" x="6329363" y="2603500"/>
          <p14:tracePt t="89540" x="6380163" y="2452688"/>
          <p14:tracePt t="89563" x="6492875" y="2201863"/>
          <p14:tracePt t="89586" x="6592888" y="1814513"/>
          <p14:tracePt t="89604" x="6680200" y="1614488"/>
          <p14:tracePt t="89614" x="6716713" y="1552575"/>
          <p14:tracePt t="89624" x="6716713" y="1439863"/>
          <p14:tracePt t="89625" x="6716713" y="1376363"/>
          <p14:tracePt t="89634" x="6716713" y="1339850"/>
          <p14:tracePt t="89644" x="6716713" y="1276350"/>
          <p14:tracePt t="89651" x="6716713" y="1263650"/>
          <p14:tracePt t="89666" x="6716713" y="1250950"/>
          <p14:tracePt t="89714" x="6716713" y="1238250"/>
          <p14:tracePt t="89770" x="6716713" y="1250950"/>
          <p14:tracePt t="89790" x="6704013" y="1263650"/>
          <p14:tracePt t="89810" x="6704013" y="1327150"/>
          <p14:tracePt t="89829" x="6754813" y="1527175"/>
          <p14:tracePt t="89849" x="6942138" y="2127250"/>
          <p14:tracePt t="89868" x="7154863" y="2652713"/>
          <p14:tracePt t="89882" x="7305675" y="3078163"/>
          <p14:tracePt t="89898" x="7367588" y="3316288"/>
          <p14:tracePt t="89923" x="7380288" y="3567113"/>
          <p14:tracePt t="89938" x="7392988" y="3641725"/>
          <p14:tracePt t="89963" x="7392988" y="3841750"/>
          <p14:tracePt t="89980" x="7392988" y="3967163"/>
          <p14:tracePt t="89986" x="7392988" y="4054475"/>
          <p14:tracePt t="90005" x="7392988" y="4179888"/>
          <p14:tracePt t="90022" x="7392988" y="4279900"/>
          <p14:tracePt t="90026" x="7392988" y="4330700"/>
          <p14:tracePt t="90046" x="7392988" y="4379913"/>
          <p14:tracePt t="90050" x="7392988" y="4405313"/>
          <p14:tracePt t="90069" x="7429500" y="4543425"/>
          <p14:tracePt t="90090" x="7467600" y="4692650"/>
          <p14:tracePt t="90110" x="7467600" y="4768850"/>
          <p14:tracePt t="90132" x="7467600" y="4779963"/>
          <p14:tracePt t="90211" x="7467600" y="4768850"/>
          <p14:tracePt t="90233" x="7254875" y="4330700"/>
          <p14:tracePt t="90252" x="7129463" y="3979863"/>
          <p14:tracePt t="90270" x="6980238" y="3590925"/>
          <p14:tracePt t="90284" x="6767513" y="3178175"/>
          <p14:tracePt t="90302" x="6592888" y="2828925"/>
          <p14:tracePt t="90320" x="6380163" y="2490788"/>
          <p14:tracePt t="90342" x="6167438" y="2101850"/>
          <p14:tracePt t="90360" x="6116638" y="1978025"/>
          <p14:tracePt t="90362" x="6116638" y="1952625"/>
          <p14:tracePt t="90377" x="6116638" y="1927225"/>
          <p14:tracePt t="90395" x="6116638" y="1901825"/>
          <p14:tracePt t="90402" x="6116638" y="1889125"/>
          <p14:tracePt t="90413" x="6103938" y="1865313"/>
          <p14:tracePt t="90417" x="6103938" y="1839913"/>
          <p14:tracePt t="90438" x="6067425" y="1739900"/>
          <p14:tracePt t="90441" x="6067425" y="1727200"/>
          <p14:tracePt t="90455" x="6067425" y="1714500"/>
          <p14:tracePt t="90458" x="6054725" y="1714500"/>
          <p14:tracePt t="90554" x="6054725" y="1689100"/>
          <p14:tracePt t="90567" x="6054725" y="1552575"/>
          <p14:tracePt t="90584" x="6054725" y="1514475"/>
          <p14:tracePt t="90601" x="6054725" y="1501775"/>
          <p14:tracePt t="90659" x="6116638" y="1601788"/>
          <p14:tracePt t="90679" x="6291263" y="1939925"/>
          <p14:tracePt t="90692" x="6367463" y="2227263"/>
          <p14:tracePt t="90707" x="6416675" y="2527300"/>
          <p14:tracePt t="90713" x="6429375" y="2678113"/>
          <p14:tracePt t="90729" x="6429375" y="2941638"/>
          <p14:tracePt t="90750" x="6429375" y="3116263"/>
          <p14:tracePt t="90753" x="6429375" y="3178175"/>
          <p14:tracePt t="90767" x="6429375" y="3241675"/>
          <p14:tracePt t="90770" x="6429375" y="3254375"/>
          <p14:tracePt t="90777" x="6429375" y="3290888"/>
          <p14:tracePt t="90788" x="6429375" y="3341688"/>
          <p14:tracePt t="90793" x="6442075" y="3354388"/>
          <p14:tracePt t="90816" x="6442075" y="3390900"/>
          <p14:tracePt t="90818" x="6442075" y="3403600"/>
          <p14:tracePt t="90838" x="6442075" y="3441700"/>
          <p14:tracePt t="90842" x="6454775" y="3490913"/>
          <p14:tracePt t="90859" x="6529388" y="3667125"/>
          <p14:tracePt t="90876" x="6554788" y="3767138"/>
          <p14:tracePt t="90883" x="6580188" y="3816350"/>
          <p14:tracePt t="90899" x="6580188" y="3854450"/>
          <p14:tracePt t="91074" x="6554788" y="3741738"/>
          <p14:tracePt t="91096" x="6516688" y="3429000"/>
          <p14:tracePt t="91099" x="6503988" y="3254375"/>
          <p14:tracePt t="91117" x="6480175" y="2965450"/>
          <p14:tracePt t="91141" x="6316663" y="2414588"/>
          <p14:tracePt t="91166" x="6267450" y="2027238"/>
          <p14:tracePt t="91170" x="6242050" y="1865313"/>
          <p14:tracePt t="91190" x="6191250" y="1776413"/>
          <p14:tracePt t="91194" x="6191250" y="1752600"/>
          <p14:tracePt t="91208" x="6191250" y="1714500"/>
          <p14:tracePt t="91211" x="6167438" y="1627188"/>
          <p14:tracePt t="91235" x="6129338" y="1401763"/>
          <p14:tracePt t="91258" x="6129338" y="1339850"/>
          <p14:tracePt t="91378" x="6103938" y="1363663"/>
          <p14:tracePt t="91392" x="6103938" y="1414463"/>
          <p14:tracePt t="91394" x="6091238" y="1463675"/>
          <p14:tracePt t="91409" x="6091238" y="1701800"/>
          <p14:tracePt t="91430" x="6116638" y="2039938"/>
          <p14:tracePt t="91449" x="6116638" y="2403475"/>
          <p14:tracePt t="91451" x="6129338" y="2565400"/>
          <p14:tracePt t="91468" x="6167438" y="2778125"/>
          <p14:tracePt t="91492" x="6267450" y="3116263"/>
          <p14:tracePt t="91511" x="6280150" y="3241675"/>
          <p14:tracePt t="91514" x="6303963" y="3303588"/>
          <p14:tracePt t="91534" x="6329363" y="3390900"/>
          <p14:tracePt t="91539" x="6329363" y="3416300"/>
          <p14:tracePt t="91555" x="6329363" y="3441700"/>
          <p14:tracePt t="91573" x="6342063" y="3479800"/>
          <p14:tracePt t="91589" x="6342063" y="3490913"/>
          <p14:tracePt t="91604" x="6342063" y="3503613"/>
          <p14:tracePt t="93690" x="6329363" y="3503613"/>
          <p14:tracePt t="93706" x="6329363" y="3516313"/>
          <p14:tracePt t="93725" x="6316663" y="3516313"/>
          <p14:tracePt t="93744" x="6303963" y="3529013"/>
          <p14:tracePt t="93747" x="6303963" y="3541713"/>
          <p14:tracePt t="93764" x="6291263" y="3541713"/>
          <p14:tracePt t="93780" x="6291263" y="3554413"/>
          <p14:tracePt t="93796" x="6280150" y="3554413"/>
          <p14:tracePt t="93938" x="6267450" y="3567113"/>
          <p14:tracePt t="93953" x="6180138" y="3603625"/>
          <p14:tracePt t="93954" x="6167438" y="3603625"/>
          <p14:tracePt t="93993" x="6167438" y="3616325"/>
          <p14:tracePt t="94009" x="6103938" y="3629025"/>
          <p14:tracePt t="94010" x="6078538" y="3654425"/>
          <p14:tracePt t="94019" x="6042025" y="3679825"/>
          <p14:tracePt t="94026" x="6029325" y="3679825"/>
          <p14:tracePt t="94037" x="6003925" y="3703638"/>
          <p14:tracePt t="94041" x="5978525" y="3729038"/>
          <p14:tracePt t="94049" x="5929313" y="3754438"/>
          <p14:tracePt t="94057" x="5903913" y="3767138"/>
          <p14:tracePt t="94065" x="5854700" y="3792538"/>
          <p14:tracePt t="94080" x="5829300" y="3792538"/>
          <p14:tracePt t="94081" x="5791200" y="3816350"/>
          <p14:tracePt t="94091" x="5741988" y="3841750"/>
          <p14:tracePt t="94101" x="5654675" y="3854450"/>
          <p14:tracePt t="94105" x="5603875" y="3879850"/>
          <p14:tracePt t="94121" x="5465763" y="3929063"/>
          <p14:tracePt t="94130" x="5441950" y="3941763"/>
          <p14:tracePt t="94160" x="5216525" y="3967163"/>
          <p14:tracePt t="94162" x="5153025" y="3967163"/>
          <p14:tracePt t="94193" x="5040313" y="3992563"/>
          <p14:tracePt t="94210" x="5029200" y="3992563"/>
          <p14:tracePt t="94234" x="5016500" y="4005263"/>
          <p14:tracePt t="94246" x="5003800" y="4017963"/>
          <p14:tracePt t="94257" x="4991100" y="4017963"/>
          <p14:tracePt t="94266" x="4991100" y="4041775"/>
          <p14:tracePt t="94288" x="4991100" y="4054475"/>
          <p14:tracePt t="94289" x="4991100" y="4067175"/>
          <p14:tracePt t="94297" x="4978400" y="4092575"/>
          <p14:tracePt t="94308" x="4978400" y="4129088"/>
          <p14:tracePt t="94333" x="4978400" y="4167188"/>
          <p14:tracePt t="94337" x="4978400" y="4192588"/>
          <p14:tracePt t="94355" x="5003800" y="4254500"/>
          <p14:tracePt t="94362" x="5016500" y="4305300"/>
          <p14:tracePt t="94376" x="5016500" y="4341813"/>
          <p14:tracePt t="94378" x="5016500" y="4354513"/>
          <p14:tracePt t="94399" x="5040313" y="4443413"/>
          <p14:tracePt t="94402" x="5053013" y="4467225"/>
          <p14:tracePt t="94419" x="5065713" y="4518025"/>
          <p14:tracePt t="94445" x="5103813" y="4592638"/>
          <p14:tracePt t="94462" x="5103813" y="4630738"/>
          <p14:tracePt t="94484" x="5103813" y="4667250"/>
          <p14:tracePt t="94501" x="5103813" y="4692650"/>
          <p14:tracePt t="94506" x="5103813" y="4705350"/>
          <p14:tracePt t="94528" x="5103813" y="4718050"/>
          <p14:tracePt t="94543" x="5103813" y="4743450"/>
          <p14:tracePt t="94546" x="5103813" y="4768850"/>
          <p14:tracePt t="94565" x="5103813" y="4779963"/>
          <p14:tracePt t="94570" x="5103813" y="4792663"/>
          <p14:tracePt t="94590" x="5103813" y="4818063"/>
          <p14:tracePt t="94607" x="5129213" y="4856163"/>
          <p14:tracePt t="94610" x="5141913" y="4879975"/>
          <p14:tracePt t="94629" x="5153025" y="4905375"/>
          <p14:tracePt t="94647" x="5153025" y="4918075"/>
          <p14:tracePt t="94650" x="5165725" y="4918075"/>
          <p14:tracePt t="94677" x="5178425" y="4943475"/>
          <p14:tracePt t="94693" x="5203825" y="4943475"/>
          <p14:tracePt t="94722" x="5241925" y="4943475"/>
          <p14:tracePt t="94746" x="5291138" y="4918075"/>
          <p14:tracePt t="94768" x="5353050" y="4843463"/>
          <p14:tracePt t="94770" x="5403850" y="4818063"/>
          <p14:tracePt t="94784" x="5416550" y="4756150"/>
          <p14:tracePt t="94786" x="5454650" y="4679950"/>
          <p14:tracePt t="94802" x="5465763" y="4630738"/>
          <p14:tracePt t="94803" x="5503863" y="4554538"/>
          <p14:tracePt t="94826" x="5654675" y="4192588"/>
          <p14:tracePt t="94843" x="5691188" y="4054475"/>
          <p14:tracePt t="94867" x="5829300" y="3729038"/>
          <p14:tracePt t="94882" x="5929313" y="3503613"/>
          <p14:tracePt t="94907" x="6067425" y="3178175"/>
          <p14:tracePt t="94924" x="6167438" y="3028950"/>
          <p14:tracePt t="94948" x="6442075" y="2728913"/>
          <p14:tracePt t="94971" x="6816725" y="2503488"/>
          <p14:tracePt t="94994" x="6980238" y="2427288"/>
          <p14:tracePt t="95015" x="7016750" y="2365375"/>
          <p14:tracePt t="95019" x="7029450" y="2365375"/>
          <p14:tracePt t="95036" x="7042150" y="2339975"/>
          <p14:tracePt t="95055" x="7054850" y="2339975"/>
          <p14:tracePt t="95058" x="7054850" y="2327275"/>
          <p14:tracePt t="95071" x="7067550" y="2327275"/>
          <p14:tracePt t="95074" x="7067550" y="2303463"/>
          <p14:tracePt t="95090" x="7118350" y="2252663"/>
          <p14:tracePt t="95112" x="7167563" y="2190750"/>
          <p14:tracePt t="95116" x="7180263" y="2178050"/>
          <p14:tracePt t="95130" x="7242175" y="2065338"/>
          <p14:tracePt t="95145" x="7342188" y="1889125"/>
          <p14:tracePt t="95153" x="7392988" y="1814513"/>
          <p14:tracePt t="95166" x="7480300" y="1701800"/>
          <p14:tracePt t="95169" x="7493000" y="1627188"/>
          <p14:tracePt t="95188" x="7542213" y="1552575"/>
          <p14:tracePt t="95194" x="7542213" y="1539875"/>
          <p14:tracePt t="95206" x="7531100" y="1514475"/>
          <p14:tracePt t="95209" x="7518400" y="1501775"/>
          <p14:tracePt t="95226" x="7467600" y="1501775"/>
          <p14:tracePt t="95233" x="7442200" y="1501775"/>
          <p14:tracePt t="95248" x="7292975" y="1501775"/>
          <p14:tracePt t="95249" x="7129463" y="1501775"/>
          <p14:tracePt t="95258" x="7080250" y="1501775"/>
          <p14:tracePt t="95267" x="6929438" y="1501775"/>
          <p14:tracePt t="95273" x="6780213" y="1501775"/>
          <p14:tracePt t="95287" x="6667500" y="1501775"/>
          <p14:tracePt t="95289" x="6604000" y="1501775"/>
          <p14:tracePt t="95297" x="6516688" y="1514475"/>
          <p14:tracePt t="95314" x="6380163" y="1601788"/>
          <p14:tracePt t="95342" x="6267450" y="1765300"/>
          <p14:tracePt t="95346" x="6267450" y="1865313"/>
          <p14:tracePt t="95364" x="6367463" y="2101850"/>
          <p14:tracePt t="95380" x="6580188" y="2252663"/>
          <p14:tracePt t="95392" x="6667500" y="2314575"/>
          <p14:tracePt t="95393" x="6780213" y="2378075"/>
          <p14:tracePt t="95402" x="6792913" y="2378075"/>
          <p14:tracePt t="95417" x="6805613" y="2414588"/>
          <p14:tracePt t="95441" x="6805613" y="2427288"/>
          <p14:tracePt t="95456" x="6742113" y="2439988"/>
          <p14:tracePt t="95457" x="6704013" y="2439988"/>
          <p14:tracePt t="95466" x="6616700" y="2439988"/>
          <p14:tracePt t="95475" x="6467475" y="2439988"/>
          <p14:tracePt t="95483" x="6329363" y="2439988"/>
          <p14:tracePt t="95501" x="6116638" y="2439988"/>
          <p14:tracePt t="95506" x="6103938" y="2439988"/>
          <p14:tracePt t="95562" x="6091238" y="2439988"/>
          <p14:tracePt t="95581" x="6067425" y="2439988"/>
          <p14:tracePt t="95770" x="6078538" y="2427288"/>
          <p14:tracePt t="95784" x="6103938" y="2414588"/>
          <p14:tracePt t="95798" x="6116638" y="2390775"/>
          <p14:tracePt t="95804" x="6142038" y="2365375"/>
          <p14:tracePt t="95818" x="6154738" y="2352675"/>
          <p14:tracePt t="95838" x="6167438" y="2352675"/>
          <p14:tracePt t="96010" x="6180138" y="2339975"/>
          <p14:tracePt t="96029" x="6242050" y="2314575"/>
          <p14:tracePt t="96044" x="6254750" y="2303463"/>
          <p14:tracePt t="96050" x="6280150" y="2303463"/>
          <p14:tracePt t="96067" x="6303963" y="2290763"/>
          <p14:tracePt t="96084" x="6354763" y="2278063"/>
          <p14:tracePt t="96090" x="6367463" y="2278063"/>
          <p14:tracePt t="96111" x="6380163" y="2265363"/>
          <p14:tracePt t="96138" x="6380163" y="2252663"/>
          <p14:tracePt t="96151" x="6380163" y="2239963"/>
          <p14:tracePt t="96175" x="6380163" y="2227263"/>
          <p14:tracePt t="96242" x="6380163" y="2214563"/>
          <p14:tracePt t="96258" x="6380163" y="2201863"/>
          <p14:tracePt t="96278" x="6391275" y="2201863"/>
          <p14:tracePt t="96300" x="6416675" y="2201863"/>
          <p14:tracePt t="96323" x="6442075" y="2190750"/>
          <p14:tracePt t="96378" x="6429375" y="2190750"/>
          <p14:tracePt t="96395" x="6416675" y="2178050"/>
          <p14:tracePt t="96414" x="6367463" y="2178050"/>
          <p14:tracePt t="96482" x="6380163" y="2178050"/>
          <p14:tracePt t="96499" x="6403975" y="2178050"/>
          <p14:tracePt t="96514" x="6442075" y="2165350"/>
          <p14:tracePt t="96536" x="6454775" y="2165350"/>
          <p14:tracePt t="96586" x="6442075" y="2152650"/>
          <p14:tracePt t="96603" x="6391275" y="2152650"/>
          <p14:tracePt t="96619" x="6354763" y="2152650"/>
          <p14:tracePt t="96641" x="6291263" y="2152650"/>
          <p14:tracePt t="96690" x="6303963" y="2152650"/>
          <p14:tracePt t="96826" x="6291263" y="2152650"/>
          <p14:tracePt t="96844" x="6180138" y="2214563"/>
          <p14:tracePt t="96859" x="6067425" y="2303463"/>
          <p14:tracePt t="96875" x="5916613" y="2540000"/>
          <p14:tracePt t="96882" x="5854700" y="2665413"/>
          <p14:tracePt t="96897" x="5716588" y="2965450"/>
          <p14:tracePt t="96922" x="5665788" y="3529013"/>
          <p14:tracePt t="96943" x="5641975" y="4067175"/>
          <p14:tracePt t="96946" x="5641975" y="4292600"/>
          <p14:tracePt t="96957" x="5616575" y="4443413"/>
          <p14:tracePt t="96961" x="5591175" y="4579938"/>
          <p14:tracePt t="96975" x="5591175" y="4730750"/>
          <p14:tracePt t="96977" x="5578475" y="4792663"/>
          <p14:tracePt t="96985" x="5578475" y="4879975"/>
          <p14:tracePt t="96998" x="5554663" y="4943475"/>
          <p14:tracePt t="97001" x="5541963" y="5005388"/>
          <p14:tracePt t="97023" x="5541963" y="5092700"/>
          <p14:tracePt t="97026" x="5541963" y="5118100"/>
          <p14:tracePt t="97043" x="5541963" y="5130800"/>
          <p14:tracePt t="97050" x="5541963" y="5143500"/>
          <p14:tracePt t="97059" x="5541963" y="5156200"/>
          <p14:tracePt t="97080" x="5541963" y="5168900"/>
          <p14:tracePt t="97091" x="5541963" y="5181600"/>
          <p14:tracePt t="97122" x="5541963" y="5205413"/>
          <p14:tracePt t="97145" x="5541963" y="5218113"/>
          <p14:tracePt t="97154" x="5541963" y="5230813"/>
          <p14:tracePt t="97169" x="5554663" y="5281613"/>
          <p14:tracePt t="97184" x="5565775" y="5305425"/>
          <p14:tracePt t="97210" x="5578475" y="5368925"/>
          <p14:tracePt t="97282" x="5578475" y="5343525"/>
          <p14:tracePt t="97296" x="5578475" y="5318125"/>
          <p14:tracePt t="97298" x="5565775" y="5256213"/>
          <p14:tracePt t="97315" x="5554663" y="5143500"/>
          <p14:tracePt t="97336" x="5554663" y="5043488"/>
          <p14:tracePt t="97339" x="5554663" y="5030788"/>
          <p14:tracePt t="97362" x="5554663" y="5005388"/>
          <p14:tracePt t="97380" x="5554663" y="4992688"/>
          <p14:tracePt t="97404" x="5541963" y="4968875"/>
          <p14:tracePt t="97420" x="5516563" y="4956175"/>
          <p14:tracePt t="97442" x="5516563" y="4918075"/>
          <p14:tracePt t="97461" x="5478463" y="4918075"/>
          <p14:tracePt t="97466" x="5454650" y="4892675"/>
          <p14:tracePt t="97484" x="5416550" y="4868863"/>
          <p14:tracePt t="97503" x="5391150" y="4856163"/>
          <p14:tracePt t="97506" x="5378450" y="4856163"/>
          <p14:tracePt t="97525" x="5365750" y="4856163"/>
          <p14:tracePt t="97578" x="5353050" y="4856163"/>
          <p14:tracePt t="97593" x="5329238" y="4856163"/>
          <p14:tracePt t="97596" x="5316538" y="4856163"/>
          <p14:tracePt t="97610" x="5291138" y="4856163"/>
          <p14:tracePt t="97631" x="5265738" y="4892675"/>
          <p14:tracePt t="97647" x="5241925" y="4892675"/>
          <p14:tracePt t="97650" x="5241925" y="4918075"/>
          <p14:tracePt t="97671" x="5216525" y="4968875"/>
          <p14:tracePt t="97675" x="5203825" y="4968875"/>
          <p14:tracePt t="97691" x="5203825" y="4992688"/>
          <p14:tracePt t="97717" x="5203825" y="5030788"/>
          <p14:tracePt t="97737" x="5203825" y="5081588"/>
          <p14:tracePt t="97749" x="5216525" y="5105400"/>
          <p14:tracePt t="97754" x="5241925" y="5143500"/>
          <p14:tracePt t="97771" x="5253038" y="5194300"/>
          <p14:tracePt t="97790" x="5265738" y="5205413"/>
          <p14:tracePt t="97793" x="5278438" y="5230813"/>
          <p14:tracePt t="97810" x="5291138" y="5268913"/>
          <p14:tracePt t="97817" x="5303838" y="5268913"/>
          <p14:tracePt t="97843" x="5303838" y="5318125"/>
          <p14:tracePt t="97868" x="5365750" y="5368925"/>
          <p14:tracePt t="97886" x="5391150" y="5381625"/>
          <p14:tracePt t="97900" x="5416550" y="5418138"/>
          <p14:tracePt t="97912" x="5441950" y="5430838"/>
          <p14:tracePt t="97913" x="5478463" y="5468938"/>
          <p14:tracePt t="97921" x="5516563" y="5481638"/>
          <p14:tracePt t="97934" x="5565775" y="5530850"/>
          <p14:tracePt t="97938" x="5629275" y="5568950"/>
          <p14:tracePt t="97947" x="5691188" y="5594350"/>
          <p14:tracePt t="97963" x="5729288" y="5607050"/>
          <p14:tracePt t="97970" x="5754688" y="5619750"/>
          <p14:tracePt t="97992" x="5778500" y="5619750"/>
          <p14:tracePt t="98013" x="5791200" y="5619750"/>
          <p14:tracePt t="98035" x="5791200" y="5594350"/>
          <p14:tracePt t="98056" x="5803900" y="5507038"/>
          <p14:tracePt t="98058" x="5816600" y="5468938"/>
          <p14:tracePt t="98072" x="5816600" y="5430838"/>
          <p14:tracePt t="98075" x="5816600" y="5418138"/>
          <p14:tracePt t="98099" x="5829300" y="5356225"/>
          <p14:tracePt t="98118" x="5829300" y="5343525"/>
          <p14:tracePt t="98134" x="5829300" y="5330825"/>
          <p14:tracePt t="98163" x="5803900" y="5281613"/>
          <p14:tracePt t="98182" x="5767388" y="5243513"/>
          <p14:tracePt t="98193" x="5716588" y="5194300"/>
          <p14:tracePt t="98205" x="5691188" y="5168900"/>
          <p14:tracePt t="98219" x="5654675" y="5130800"/>
          <p14:tracePt t="98228" x="5629275" y="5105400"/>
          <p14:tracePt t="98233" x="5616575" y="5092700"/>
          <p14:tracePt t="98249" x="5591175" y="5068888"/>
          <p14:tracePt t="98257" x="5578475" y="5043488"/>
          <p14:tracePt t="98271" x="5565775" y="5043488"/>
          <p14:tracePt t="98273" x="5554663" y="5030788"/>
          <p14:tracePt t="98288" x="5541963" y="5018088"/>
          <p14:tracePt t="98290" x="5529263" y="5018088"/>
          <p14:tracePt t="98339" x="5516563" y="5018088"/>
          <p14:tracePt t="98370" x="5503863" y="5018088"/>
          <p14:tracePt t="98393" x="5391150" y="5018088"/>
          <p14:tracePt t="98411" x="5365750" y="5018088"/>
          <p14:tracePt t="98450" x="5353050" y="5018088"/>
          <p14:tracePt t="98464" x="5353050" y="5030788"/>
          <p14:tracePt t="98467" x="5341938" y="5043488"/>
          <p14:tracePt t="98484" x="5341938" y="5056188"/>
          <p14:tracePt t="98506" x="5341938" y="5081588"/>
          <p14:tracePt t="98531" x="5341938" y="5105400"/>
          <p14:tracePt t="98658" x="5353050" y="5105400"/>
          <p14:tracePt t="98678" x="5365750" y="5105400"/>
          <p14:tracePt t="98693" x="5554663" y="5118100"/>
          <p14:tracePt t="98716" x="5778500" y="5118100"/>
          <p14:tracePt t="98735" x="6016625" y="5118100"/>
          <p14:tracePt t="98739" x="6142038" y="5118100"/>
          <p14:tracePt t="98760" x="6316663" y="5118100"/>
          <p14:tracePt t="98763" x="6403975" y="5105400"/>
          <p14:tracePt t="98779" x="6492875" y="5043488"/>
          <p14:tracePt t="98795" x="6604000" y="4981575"/>
          <p14:tracePt t="98821" x="6780213" y="4667250"/>
          <p14:tracePt t="98826" x="6829425" y="4567238"/>
          <p14:tracePt t="98843" x="6880225" y="4454525"/>
          <p14:tracePt t="98864" x="6942138" y="4254500"/>
          <p14:tracePt t="98867" x="6980238" y="4154488"/>
          <p14:tracePt t="98887" x="7016750" y="4017963"/>
          <p14:tracePt t="98889" x="7029450" y="3867150"/>
          <p14:tracePt t="98909" x="7067550" y="3654425"/>
          <p14:tracePt t="98933" x="7105650" y="3341688"/>
          <p14:tracePt t="98952" x="7142163" y="3116263"/>
          <p14:tracePt t="98954" x="7142163" y="3003550"/>
          <p14:tracePt t="98972" x="7254875" y="2716213"/>
          <p14:tracePt t="98995" x="7318375" y="2603500"/>
          <p14:tracePt t="99018" x="7318375" y="2552700"/>
          <p14:tracePt t="99035" x="7318375" y="2516188"/>
          <p14:tracePt t="99056" x="7318375" y="2503488"/>
          <p14:tracePt t="99058" x="7318375" y="2478088"/>
          <p14:tracePt t="99078" x="7305675" y="2452688"/>
          <p14:tracePt t="99093" x="7292975" y="2452688"/>
          <p14:tracePt t="99178" x="7280275" y="2452688"/>
          <p14:tracePt t="99201" x="7254875" y="2452688"/>
          <p14:tracePt t="99222" x="7118350" y="2565400"/>
          <p14:tracePt t="99245" x="6916738" y="2752725"/>
          <p14:tracePt t="99264" x="6816725" y="2890838"/>
          <p14:tracePt t="99265" x="6805613" y="2941638"/>
          <p14:tracePt t="99280" x="6767513" y="2990850"/>
          <p14:tracePt t="99282" x="6704013" y="3041650"/>
          <p14:tracePt t="99303" x="6704013" y="3065463"/>
          <p14:tracePt t="99306" x="6704013" y="3078163"/>
          <p14:tracePt t="99327" x="6704013" y="3090863"/>
          <p14:tracePt t="99330" x="6704013" y="3103563"/>
          <p14:tracePt t="99349" x="6704013" y="3116263"/>
          <p14:tracePt t="99368" x="6704013" y="3128963"/>
          <p14:tracePt t="99386" x="6704013" y="3141663"/>
          <p14:tracePt t="99402" x="6704013" y="3154363"/>
          <p14:tracePt t="99603" x="6704013" y="3165475"/>
          <p14:tracePt t="99619" x="6692900" y="3178175"/>
          <p14:tracePt t="99630" x="6680200" y="3178175"/>
          <p14:tracePt t="99645" x="6667500" y="3178175"/>
          <p14:tracePt t="99649" x="6667500" y="3190875"/>
          <p14:tracePt t="99662" x="6642100" y="3203575"/>
          <p14:tracePt t="99665" x="6604000" y="3203575"/>
          <p14:tracePt t="99691" x="6592888" y="3203575"/>
          <p14:tracePt t="99716" x="6580188" y="3203575"/>
          <p14:tracePt t="99738" x="6567488" y="3203575"/>
          <p14:tracePt t="99753" x="6554788" y="3203575"/>
          <p14:tracePt t="99767" x="6542088" y="3203575"/>
          <p14:tracePt t="99777" x="6516688" y="3216275"/>
          <p14:tracePt t="99793" x="6442075" y="3228975"/>
          <p14:tracePt t="99820" x="6403975" y="3228975"/>
          <p14:tracePt t="99844" x="6380163" y="3228975"/>
          <p14:tracePt t="99864" x="6367463" y="3228975"/>
          <p14:tracePt t="99867" x="6354763" y="3228975"/>
          <p14:tracePt t="99883" x="6342063" y="3228975"/>
          <p14:tracePt t="99913" x="6329363" y="3228975"/>
          <p14:tracePt t="99923" x="6316663" y="3228975"/>
          <p14:tracePt t="99938" x="6303963" y="3228975"/>
          <p14:tracePt t="99965" x="6291263" y="3228975"/>
          <p14:tracePt t="99988" x="6267450" y="3228975"/>
          <p14:tracePt t="100008" x="6267450" y="3241675"/>
          <p14:tracePt t="100011" x="6254750" y="3241675"/>
          <p14:tracePt t="100041" x="6242050" y="3254375"/>
          <p14:tracePt t="100050" x="6242050" y="3267075"/>
          <p14:tracePt t="100060" x="6229350" y="3267075"/>
          <p14:tracePt t="100065" x="6216650" y="3267075"/>
          <p14:tracePt t="100083" x="6203950" y="3278188"/>
          <p14:tracePt t="100090" x="6203950" y="3290888"/>
          <p14:tracePt t="100105" x="6203950" y="3303588"/>
          <p14:tracePt t="100170" x="6203950" y="3316288"/>
          <p14:tracePt t="100196" x="6203950" y="3328988"/>
          <p14:tracePt t="100219" x="6191250" y="3341688"/>
          <p14:tracePt t="100238" x="6180138" y="3367088"/>
          <p14:tracePt t="100314" x="6167438" y="3367088"/>
          <p14:tracePt t="100354" x="6154738" y="3367088"/>
          <p14:tracePt t="100377" x="6129338" y="3367088"/>
          <p14:tracePt t="100396" x="6116638" y="3367088"/>
          <p14:tracePt t="100413" x="6103938" y="3367088"/>
          <p14:tracePt t="100514" x="6091238" y="3367088"/>
          <p14:tracePt t="100538" x="6067425" y="3367088"/>
          <p14:tracePt t="100553" x="6067425" y="3354388"/>
          <p14:tracePt t="100674" x="6054725" y="3354388"/>
          <p14:tracePt t="100691" x="6029325" y="3354388"/>
          <p14:tracePt t="100707" x="6003925" y="3354388"/>
          <p14:tracePt t="100722" x="5991225" y="3354388"/>
          <p14:tracePt t="100747" x="5954713" y="3354388"/>
          <p14:tracePt t="100883" x="5942013" y="3354388"/>
          <p14:tracePt t="100905" x="5916613" y="3354388"/>
          <p14:tracePt t="100921" x="5891213" y="3354388"/>
          <p14:tracePt t="101130" x="5903913" y="3354388"/>
          <p14:tracePt t="101150" x="6003925" y="3390900"/>
          <p14:tracePt t="101177" x="6291263" y="3529013"/>
          <p14:tracePt t="101193" x="6442075" y="3641725"/>
          <p14:tracePt t="101211" x="6592888" y="3729038"/>
          <p14:tracePt t="101231" x="6704013" y="3816350"/>
          <p14:tracePt t="101233" x="6742113" y="3854450"/>
          <p14:tracePt t="101244" x="6767513" y="3879850"/>
          <p14:tracePt t="101249" x="6792913" y="3892550"/>
          <p14:tracePt t="101257" x="6805613" y="3916363"/>
          <p14:tracePt t="101264" x="6829425" y="3929063"/>
          <p14:tracePt t="101273" x="6829425" y="3954463"/>
          <p14:tracePt t="101288" x="6892925" y="4005263"/>
          <p14:tracePt t="101289" x="6905625" y="4017963"/>
          <p14:tracePt t="101297" x="6967538" y="4092575"/>
          <p14:tracePt t="101313" x="7180263" y="4279900"/>
          <p14:tracePt t="101330" x="7418388" y="4479925"/>
          <p14:tracePt t="101337" x="7518400" y="4567238"/>
          <p14:tracePt t="101351" x="7654925" y="4679950"/>
          <p14:tracePt t="101353" x="7731125" y="4768850"/>
          <p14:tracePt t="101362" x="7793038" y="4805363"/>
          <p14:tracePt t="101372" x="7793038" y="4818063"/>
          <p14:tracePt t="101377" x="7805738" y="4830763"/>
          <p14:tracePt t="101396" x="7831138" y="4856163"/>
          <p14:tracePt t="101401" x="7831138" y="4868863"/>
          <p14:tracePt t="101416" x="7854950" y="4868863"/>
          <p14:tracePt t="101417" x="7867650" y="4868863"/>
          <p14:tracePt t="101435" x="7867650" y="4879975"/>
          <p14:tracePt t="101442" x="7880350" y="4892675"/>
          <p14:tracePt t="101459" x="7893050" y="4905375"/>
          <p14:tracePt t="101531" x="7905750" y="4905375"/>
          <p14:tracePt t="101551" x="7905750" y="4918075"/>
          <p14:tracePt t="101553" x="7905750" y="4930775"/>
          <p14:tracePt t="101572" x="7943850" y="4956175"/>
          <p14:tracePt t="101583" x="7954963" y="4981575"/>
          <p14:tracePt t="101585" x="7967663" y="4992688"/>
          <p14:tracePt t="101604" x="7967663" y="5005388"/>
          <p14:tracePt t="101609" x="7967663" y="5018088"/>
          <p14:tracePt t="101625" x="7967663" y="5030788"/>
          <p14:tracePt t="101634" x="7967663" y="5043488"/>
          <p14:tracePt t="101646" x="7967663" y="5056188"/>
          <p14:tracePt t="101649" x="7967663" y="5068888"/>
          <p14:tracePt t="101665" x="7967663" y="5092700"/>
          <p14:tracePt t="101690" x="7967663" y="5105400"/>
          <p14:tracePt t="101711" x="7967663" y="5118100"/>
          <p14:tracePt t="101713" x="7967663" y="5130800"/>
          <p14:tracePt t="101730" x="7980363" y="5143500"/>
          <p14:tracePt t="101749" x="7993063" y="5194300"/>
          <p14:tracePt t="101773" x="8005763" y="5205413"/>
          <p14:tracePt t="101818" x="8018463" y="5205413"/>
          <p14:tracePt t="101969" x="8018463" y="5194300"/>
          <p14:tracePt t="101983" x="7993063" y="5143500"/>
          <p14:tracePt t="102003" x="7943850" y="5092700"/>
          <p14:tracePt t="102022" x="7931150" y="5043488"/>
          <p14:tracePt t="102045" x="7880350" y="4992688"/>
          <p14:tracePt t="102064" x="7854950" y="4968875"/>
          <p14:tracePt t="102066" x="7854950" y="4956175"/>
          <p14:tracePt t="102090" x="7831138" y="4930775"/>
          <p14:tracePt t="102118" x="7805738" y="4918075"/>
          <p14:tracePt t="102130" x="7780338" y="4918075"/>
          <p14:tracePt t="102152" x="7767638" y="4918075"/>
          <p14:tracePt t="102153" x="7754938" y="4918075"/>
          <p14:tracePt t="102167" x="7731125" y="4918075"/>
          <p14:tracePt t="102186" x="7693025" y="4918075"/>
          <p14:tracePt t="102210" x="7680325" y="4930775"/>
          <p14:tracePt t="102227" x="7654925" y="4943475"/>
          <p14:tracePt t="102233" x="7654925" y="4956175"/>
          <p14:tracePt t="102252" x="7618413" y="5043488"/>
          <p14:tracePt t="102258" x="7618413" y="5068888"/>
          <p14:tracePt t="102274" x="7605713" y="5118100"/>
          <p14:tracePt t="102289" x="7605713" y="5181600"/>
          <p14:tracePt t="102297" x="7605713" y="5205413"/>
          <p14:tracePt t="102313" x="7642225" y="5281613"/>
          <p14:tracePt t="102344" x="7718425" y="5407025"/>
          <p14:tracePt t="102346" x="7742238" y="5418138"/>
          <p14:tracePt t="102357" x="7767638" y="5468938"/>
          <p14:tracePt t="102361" x="7793038" y="5507038"/>
          <p14:tracePt t="102373" x="7805738" y="5518150"/>
          <p14:tracePt t="102377" x="7831138" y="5581650"/>
          <p14:tracePt t="102393" x="7831138" y="5607050"/>
          <p14:tracePt t="102402" x="7843838" y="5607050"/>
          <p14:tracePt t="102418" x="7867650" y="5630863"/>
          <p14:tracePt t="102436" x="7905750" y="5681663"/>
          <p14:tracePt t="102442" x="7918450" y="5707063"/>
          <p14:tracePt t="102468" x="7943850" y="5707063"/>
          <p14:tracePt t="102490" x="7954963" y="5732463"/>
          <p14:tracePt t="102513" x="7980363" y="5732463"/>
          <p14:tracePt t="102532" x="7980363" y="5743575"/>
          <p14:tracePt t="102551" x="8031163" y="5756275"/>
          <p14:tracePt t="102586" x="8043863" y="5756275"/>
          <p14:tracePt t="102605" x="8054975" y="5756275"/>
          <p14:tracePt t="102624" x="8067675" y="5743575"/>
          <p14:tracePt t="102625" x="8067675" y="5707063"/>
          <p14:tracePt t="102635" x="8080375" y="5694363"/>
          <p14:tracePt t="102647" x="8093075" y="5681663"/>
          <p14:tracePt t="102649" x="8093075" y="5656263"/>
          <p14:tracePt t="102663" x="8105775" y="5656263"/>
          <p14:tracePt t="102665" x="8131175" y="5619750"/>
          <p14:tracePt t="102673" x="8131175" y="5594350"/>
          <p14:tracePt t="102687" x="8143875" y="5568950"/>
          <p14:tracePt t="102689" x="8156575" y="5568950"/>
          <p14:tracePt t="102709" x="8167688" y="5556250"/>
          <p14:tracePt t="102726" x="8167688" y="5530850"/>
          <p14:tracePt t="102729" x="8180388" y="5530850"/>
          <p14:tracePt t="102748" x="8180388" y="5507038"/>
          <p14:tracePt t="102753" x="8180388" y="5494338"/>
          <p14:tracePt t="102768" x="8180388" y="5481638"/>
          <p14:tracePt t="102769" x="8180388" y="5418138"/>
          <p14:tracePt t="102777" x="8167688" y="5407025"/>
          <p14:tracePt t="102789" x="8167688" y="5368925"/>
          <p14:tracePt t="102793" x="8156575" y="5318125"/>
          <p14:tracePt t="102822" x="8067675" y="5143500"/>
          <p14:tracePt t="102826" x="8043863" y="5118100"/>
          <p14:tracePt t="102847" x="8005763" y="5081588"/>
          <p14:tracePt t="102849" x="7993063" y="5068888"/>
          <p14:tracePt t="102866" x="7967663" y="5043488"/>
          <p14:tracePt t="102887" x="7954963" y="5043488"/>
          <p14:tracePt t="102890" x="7943850" y="5043488"/>
          <p14:tracePt t="102911" x="7918450" y="5030788"/>
          <p14:tracePt t="102914" x="7905750" y="5018088"/>
          <p14:tracePt t="102931" x="7880350" y="5005388"/>
          <p14:tracePt t="102949" x="7843838" y="4992688"/>
          <p14:tracePt t="102964" x="7831138" y="4992688"/>
          <p14:tracePt t="102977" x="7818438" y="4992688"/>
          <p14:tracePt t="103001" x="7805738" y="4992688"/>
          <p14:tracePt t="103028" x="7767638" y="5005388"/>
          <p14:tracePt t="103045" x="7731125" y="5043488"/>
          <p14:tracePt t="103050" x="7693025" y="5068888"/>
          <p14:tracePt t="103072" x="7642225" y="5143500"/>
          <p14:tracePt t="103075" x="7631113" y="5156200"/>
          <p14:tracePt t="103098" x="7593013" y="5194300"/>
          <p14:tracePt t="103119" x="7593013" y="5218113"/>
          <p14:tracePt t="103122" x="7593013" y="5230813"/>
          <p14:tracePt t="103149" x="7593013" y="5243513"/>
          <p14:tracePt t="103170" x="7593013" y="5268913"/>
          <p14:tracePt t="103196" x="7593013" y="5294313"/>
          <p14:tracePt t="103219" x="7618413" y="5343525"/>
          <p14:tracePt t="103221" x="7631113" y="5356225"/>
          <p14:tracePt t="103243" x="7680325" y="5468938"/>
          <p14:tracePt t="103260" x="7742238" y="5543550"/>
          <p14:tracePt t="103285" x="7905750" y="5668963"/>
          <p14:tracePt t="103296" x="7943850" y="5707063"/>
          <p14:tracePt t="103297" x="7993063" y="5756275"/>
          <p14:tracePt t="103314" x="8043863" y="5756275"/>
          <p14:tracePt t="103332" x="8054975" y="5768975"/>
          <p14:tracePt t="103337" x="8067675" y="5768975"/>
          <p14:tracePt t="103353" x="8080375" y="5768975"/>
          <p14:tracePt t="103378" x="8105775" y="5732463"/>
          <p14:tracePt t="103393" x="8143875" y="5681663"/>
          <p14:tracePt t="103402" x="8143875" y="5668963"/>
          <p14:tracePt t="103424" x="8143875" y="5643563"/>
          <p14:tracePt t="103428" x="8156575" y="5643563"/>
          <p14:tracePt t="103451" x="8167688" y="5594350"/>
          <p14:tracePt t="103474" x="8180388" y="5581650"/>
          <p14:tracePt t="103497" x="8180388" y="5568950"/>
          <p14:tracePt t="103516" x="8156575" y="5518150"/>
          <p14:tracePt t="103534" x="8105775" y="5481638"/>
          <p14:tracePt t="103550" x="8067675" y="5430838"/>
          <p14:tracePt t="103554" x="8043863" y="5407025"/>
          <p14:tracePt t="103578" x="7980363" y="5368925"/>
          <p14:tracePt t="103599" x="7905750" y="5305425"/>
          <p14:tracePt t="103602" x="7880350" y="5294313"/>
          <p14:tracePt t="103625" x="7780338" y="5243513"/>
          <p14:tracePt t="103647" x="7642225" y="5181600"/>
          <p14:tracePt t="103650" x="7593013" y="5168900"/>
          <p14:tracePt t="103670" x="7554913" y="5168900"/>
          <p14:tracePt t="103675" x="7505700" y="5130800"/>
          <p14:tracePt t="103690" x="7405688" y="5105400"/>
          <p14:tracePt t="103715" x="7118350" y="4956175"/>
          <p14:tracePt t="103733" x="6905625" y="4830763"/>
          <p14:tracePt t="103738" x="6805613" y="4768850"/>
          <p14:tracePt t="103760" x="6567488" y="4543425"/>
          <p14:tracePt t="103762" x="6367463" y="4405313"/>
          <p14:tracePt t="103781" x="6116638" y="4167188"/>
          <p14:tracePt t="103787" x="5967413" y="4041775"/>
          <p14:tracePt t="103804" x="5678488" y="3792538"/>
          <p14:tracePt t="103829" x="5478463" y="3616325"/>
          <p14:tracePt t="103854" x="5478463" y="3541713"/>
          <p14:tracePt t="103874" x="5478463" y="3490913"/>
          <p14:tracePt t="103892" x="5478463" y="3467100"/>
          <p14:tracePt t="103917" x="5478463" y="3429000"/>
          <p14:tracePt t="103940" x="5529263" y="3303588"/>
          <p14:tracePt t="103951" x="5616575" y="3228975"/>
          <p14:tracePt t="103953" x="5665788" y="3165475"/>
          <p14:tracePt t="103968" x="5703888" y="3116263"/>
          <p14:tracePt t="103969" x="5767388" y="3054350"/>
          <p14:tracePt t="103980" x="5791200" y="3028950"/>
          <p14:tracePt t="103986" x="5791200" y="3003550"/>
          <p14:tracePt t="104000" x="5791200" y="2990850"/>
          <p14:tracePt t="104001" x="5791200" y="2978150"/>
          <p14:tracePt t="104019" x="5791200" y="2965450"/>
          <p14:tracePt t="104025" x="5791200" y="2952750"/>
          <p14:tracePt t="104050" x="5791200" y="2928938"/>
          <p14:tracePt t="104067" x="5791200" y="2890838"/>
          <p14:tracePt t="104092" x="5791200" y="2840038"/>
          <p14:tracePt t="104117" x="5791200" y="2740025"/>
          <p14:tracePt t="104144" x="5791200" y="2603500"/>
          <p14:tracePt t="104147" x="5791200" y="2578100"/>
          <p14:tracePt t="104163" x="5791200" y="2465388"/>
          <p14:tracePt t="104174" x="5791200" y="2403475"/>
          <p14:tracePt t="104187" x="5816600" y="2314575"/>
          <p14:tracePt t="104204" x="5816600" y="2303463"/>
          <p14:tracePt t="104209" x="5816600" y="2290763"/>
          <p14:tracePt t="104223" x="5816600" y="2278063"/>
          <p14:tracePt t="104233" x="5803900" y="2265363"/>
          <p14:tracePt t="104254" x="5778500" y="2239963"/>
          <p14:tracePt t="104258" x="5767388" y="2239963"/>
          <p14:tracePt t="104281" x="5629275" y="2114550"/>
          <p14:tracePt t="104283" x="5565775" y="2065338"/>
          <p14:tracePt t="104302" x="5516563" y="2001838"/>
          <p14:tracePt t="104308" x="5478463" y="1965325"/>
          <p14:tracePt t="104328" x="5378450" y="1876425"/>
          <p14:tracePt t="104330" x="5329238" y="1827213"/>
          <p14:tracePt t="104351" x="5291138" y="1789113"/>
          <p14:tracePt t="104353" x="5265738" y="1765300"/>
          <p14:tracePt t="104374" x="5253038" y="1727200"/>
          <p14:tracePt t="104396" x="5253038" y="1714500"/>
          <p14:tracePt t="104417" x="5241925" y="1714500"/>
          <p14:tracePt t="104429" x="5241925" y="1701800"/>
          <p14:tracePt t="104444" x="5229225" y="1689100"/>
          <p14:tracePt t="104455" x="5229225" y="1676400"/>
          <p14:tracePt t="104457" x="5216525" y="1663700"/>
          <p14:tracePt t="104480" x="5216525" y="1652588"/>
          <p14:tracePt t="104571" x="5203825" y="1701800"/>
          <p14:tracePt t="104592" x="5203825" y="1827213"/>
          <p14:tracePt t="104595" x="5191125" y="1939925"/>
          <p14:tracePt t="104618" x="5153025" y="2114550"/>
          <p14:tracePt t="104645" x="5153025" y="2127250"/>
          <p14:tracePt t="104740" x="5153025" y="2101850"/>
          <p14:tracePt t="104755" x="5165725" y="2078038"/>
          <p14:tracePt t="104773" x="5178425" y="2039938"/>
          <p14:tracePt t="104797" x="5203825" y="2027238"/>
          <p14:tracePt t="104823" x="5216525" y="2001838"/>
          <p14:tracePt t="105330" x="5216525" y="2014538"/>
          <p14:tracePt t="105349" x="5241925" y="2101850"/>
          <p14:tracePt t="105367" x="5241925" y="2352675"/>
          <p14:tracePt t="105370" x="5241925" y="2478088"/>
          <p14:tracePt t="105389" x="5241925" y="2716213"/>
          <p14:tracePt t="105407" x="5241925" y="2903538"/>
          <p14:tracePt t="105418" x="5241925" y="2952750"/>
          <p14:tracePt t="105436" x="5241925" y="2990850"/>
          <p14:tracePt t="105442" x="5241925" y="3016250"/>
          <p14:tracePt t="105466" x="5241925" y="3165475"/>
          <p14:tracePt t="105483" x="5241925" y="3354388"/>
          <p14:tracePt t="105506" x="5241925" y="3479800"/>
          <p14:tracePt t="105529" x="5241925" y="3490913"/>
          <p14:tracePt t="105546" x="5241925" y="3529013"/>
          <p14:tracePt t="105565" x="5229225" y="3579813"/>
          <p14:tracePt t="105569" x="5229225" y="3603625"/>
          <p14:tracePt t="105585" x="5229225" y="3616325"/>
          <p14:tracePt t="105602" x="5229225" y="3629025"/>
          <p14:tracePt t="105609" x="5229225" y="3641725"/>
          <p14:tracePt t="105627" x="5229225" y="3654425"/>
          <p14:tracePt t="105648" x="5229225" y="3667125"/>
          <p14:tracePt t="105668" x="5229225" y="3703638"/>
          <p14:tracePt t="105687" x="5229225" y="3716338"/>
          <p14:tracePt t="105689" x="5229225" y="3729038"/>
          <p14:tracePt t="105711" x="5229225" y="3754438"/>
          <p14:tracePt t="105713" x="5229225" y="3767138"/>
          <p14:tracePt t="105732" x="5229225" y="3779838"/>
          <p14:tracePt t="105748" x="5241925" y="3779838"/>
          <p14:tracePt t="105795" x="5241925" y="3792538"/>
          <p14:tracePt t="105826" x="5241925" y="3803650"/>
          <p14:tracePt t="105849" x="5241925" y="3816350"/>
          <p14:tracePt t="105874" x="5253038" y="3816350"/>
          <p14:tracePt t="105896" x="5253038" y="3841750"/>
          <p14:tracePt t="105915" x="5253038" y="3867150"/>
          <p14:tracePt t="106130" x="5265738" y="3867150"/>
          <p14:tracePt t="106156" x="5303838" y="3803650"/>
          <p14:tracePt t="106180" x="5316538" y="3729038"/>
          <p14:tracePt t="106199" x="5329238" y="3679825"/>
          <p14:tracePt t="106224" x="5329238" y="3641725"/>
          <p14:tracePt t="106226" x="5341938" y="3567113"/>
          <p14:tracePt t="106238" x="5341938" y="3541713"/>
          <p14:tracePt t="106250" x="5391150" y="3429000"/>
          <p14:tracePt t="106257" x="5403850" y="3378200"/>
          <p14:tracePt t="106270" x="5429250" y="3278188"/>
          <p14:tracePt t="106274" x="5429250" y="3190875"/>
          <p14:tracePt t="106289" x="5491163" y="3016250"/>
          <p14:tracePt t="106297" x="5491163" y="2941638"/>
          <p14:tracePt t="106313" x="5529263" y="2865438"/>
          <p14:tracePt t="106338" x="5529263" y="2816225"/>
          <p14:tracePt t="106356" x="5541963" y="2678113"/>
          <p14:tracePt t="106361" x="5541963" y="2640013"/>
          <p14:tracePt t="106375" x="5541963" y="2627313"/>
          <p14:tracePt t="106377" x="5541963" y="2616200"/>
          <p14:tracePt t="106394" x="5554663" y="2552700"/>
          <p14:tracePt t="106402" x="5554663" y="2503488"/>
          <p14:tracePt t="106418" x="5591175" y="2427288"/>
          <p14:tracePt t="106437" x="5616575" y="2339975"/>
          <p14:tracePt t="106441" x="5616575" y="2314575"/>
          <p14:tracePt t="106457" x="5616575" y="2278063"/>
          <p14:tracePt t="106466" x="5616575" y="2239963"/>
          <p14:tracePt t="106482" x="5629275" y="2190750"/>
          <p14:tracePt t="106498" x="5654675" y="2114550"/>
          <p14:tracePt t="106505" x="5665788" y="2089150"/>
          <p14:tracePt t="106522" x="5665788" y="1989138"/>
          <p14:tracePt t="106541" x="5665788" y="1939925"/>
          <p14:tracePt t="106567" x="5678488" y="1927225"/>
          <p14:tracePt t="106569" x="5678488" y="1914525"/>
          <p14:tracePt t="106594" x="5678488" y="1901825"/>
          <p14:tracePt t="106610" x="5678488" y="1889125"/>
          <p14:tracePt t="106651" x="5678488" y="1876425"/>
          <p14:tracePt t="106681" x="5678488" y="1865313"/>
          <p14:tracePt t="106714" x="5691188" y="1865313"/>
          <p14:tracePt t="106859" x="5703888" y="1865313"/>
          <p14:tracePt t="106890" x="5716588" y="1865313"/>
          <p14:tracePt t="107370" x="5729288" y="1865313"/>
          <p14:tracePt t="107409" x="5741988" y="1865313"/>
          <p14:tracePt t="107482" x="5754688" y="1865313"/>
          <p14:tracePt t="107538" x="5767388" y="1865313"/>
          <p14:tracePt t="107559" x="5803900" y="1876425"/>
          <p14:tracePt t="107575" x="5829300" y="1876425"/>
          <p14:tracePt t="107578" x="5842000" y="1876425"/>
          <p14:tracePt t="107601" x="5867400" y="1876425"/>
          <p14:tracePt t="107730" x="5878513" y="1876425"/>
          <p14:tracePt t="107750" x="5916613" y="1876425"/>
          <p14:tracePt t="107778" x="5929313" y="1876425"/>
          <p14:tracePt t="107946" x="5916613" y="1876425"/>
          <p14:tracePt t="107994" x="5903913" y="1876425"/>
          <p14:tracePt t="108043" x="5891213" y="1876425"/>
          <p14:tracePt t="108083" x="5878513" y="1876425"/>
          <p14:tracePt t="108106" x="5854700" y="1876425"/>
          <p14:tracePt t="108127" x="5816600" y="1901825"/>
          <p14:tracePt t="108314" x="5803900" y="1901825"/>
          <p14:tracePt t="108338" x="5791200" y="1901825"/>
          <p14:tracePt t="108362" x="5778500" y="1901825"/>
          <p14:tracePt t="108394" x="5767388" y="1901825"/>
          <p14:tracePt t="108627" x="5754688" y="1901825"/>
          <p14:tracePt t="108721" x="5741988" y="1901825"/>
          <p14:tracePt t="108731" x="5729288" y="1901825"/>
          <p14:tracePt t="108746" x="5616575" y="1901825"/>
          <p14:tracePt t="108756" x="5603875" y="1901825"/>
          <p14:tracePt t="108768" x="5591175" y="1901825"/>
          <p14:tracePt t="108778" x="5578475" y="1901825"/>
          <p14:tracePt t="108789" x="5565775" y="1901825"/>
          <p14:tracePt t="108815" x="5516563" y="1901825"/>
          <p14:tracePt t="108817" x="5503863" y="1901825"/>
          <p14:tracePt t="108843" x="5478463" y="1901825"/>
          <p14:tracePt t="108845" x="5454650" y="1914525"/>
          <p14:tracePt t="108862" x="5391150" y="1927225"/>
          <p14:tracePt t="108866" x="5378450" y="1939925"/>
          <p14:tracePt t="108885" x="5265738" y="1965325"/>
          <p14:tracePt t="108890" x="5216525" y="1978025"/>
          <p14:tracePt t="108908" x="5091113" y="2065338"/>
          <p14:tracePt t="108915" x="5016500" y="2089150"/>
          <p14:tracePt t="108935" x="4940300" y="2152650"/>
          <p14:tracePt t="108938" x="4878388" y="2178050"/>
          <p14:tracePt t="108957" x="4765675" y="2239963"/>
          <p14:tracePt t="108973" x="4691063" y="2303463"/>
          <p14:tracePt t="108992" x="4591050" y="2339975"/>
          <p14:tracePt t="108993" x="4540250" y="2378075"/>
          <p14:tracePt t="109005" x="4465638" y="2414588"/>
          <p14:tracePt t="109024" x="4391025" y="2478088"/>
          <p14:tracePt t="109025" x="4340225" y="2503488"/>
          <p14:tracePt t="109041" x="4240213" y="2603500"/>
          <p14:tracePt t="109050" x="4203700" y="2627313"/>
          <p14:tracePt t="109066" x="4152900" y="2678113"/>
          <p14:tracePt t="109086" x="4152900" y="2703513"/>
          <p14:tracePt t="109090" x="4114800" y="2716213"/>
          <p14:tracePt t="109103" x="4103688" y="2740025"/>
          <p14:tracePt t="109105" x="4090988" y="2765425"/>
          <p14:tracePt t="109129" x="4065588" y="2828925"/>
          <p14:tracePt t="109150" x="4040188" y="2865438"/>
          <p14:tracePt t="109153" x="4040188" y="2890838"/>
          <p14:tracePt t="109168" x="4027488" y="2903538"/>
          <p14:tracePt t="109169" x="4027488" y="2916238"/>
          <p14:tracePt t="109186" x="4027488" y="2941638"/>
          <p14:tracePt t="109193" x="4027488" y="2952750"/>
          <p14:tracePt t="109208" x="4027488" y="2965450"/>
          <p14:tracePt t="109210" x="4027488" y="2978150"/>
          <p14:tracePt t="109230" x="4027488" y="3003550"/>
          <p14:tracePt t="109233" x="4027488" y="3041650"/>
          <p14:tracePt t="109249" x="4014788" y="3116263"/>
          <p14:tracePt t="109258" x="4014788" y="3203575"/>
          <p14:tracePt t="109275" x="4014788" y="3403600"/>
          <p14:tracePt t="109292" x="3990975" y="3616325"/>
          <p14:tracePt t="109297" x="3990975" y="3703638"/>
          <p14:tracePt t="109314" x="3990975" y="3816350"/>
          <p14:tracePt t="109337" x="3990975" y="3941763"/>
          <p14:tracePt t="109357" x="3990975" y="4054475"/>
          <p14:tracePt t="109362" x="3990975" y="4067175"/>
          <p14:tracePt t="109375" x="3990975" y="4092575"/>
          <p14:tracePt t="109377" x="3990975" y="4117975"/>
          <p14:tracePt t="109397" x="3990975" y="4167188"/>
          <p14:tracePt t="109401" x="3990975" y="4179888"/>
          <p14:tracePt t="109418" x="4027488" y="4241800"/>
          <p14:tracePt t="109439" x="4078288" y="4379913"/>
          <p14:tracePt t="109441" x="4090988" y="4430713"/>
          <p14:tracePt t="109459" x="4178300" y="4518025"/>
          <p14:tracePt t="109466" x="4240213" y="4605338"/>
          <p14:tracePt t="109477" x="4278313" y="4667250"/>
          <p14:tracePt t="109483" x="4303713" y="4679950"/>
          <p14:tracePt t="109498" x="4327525" y="4792663"/>
          <p14:tracePt t="109505" x="4352925" y="4818063"/>
          <p14:tracePt t="109523" x="4391025" y="4905375"/>
          <p14:tracePt t="109540" x="4440238" y="4992688"/>
          <p14:tracePt t="109545" x="4478338" y="5056188"/>
          <p14:tracePt t="109567" x="4527550" y="5105400"/>
          <p14:tracePt t="109570" x="4552950" y="5143500"/>
          <p14:tracePt t="109588" x="4603750" y="5205413"/>
          <p14:tracePt t="109617" x="4652963" y="5268913"/>
          <p14:tracePt t="109619" x="4665663" y="5281613"/>
          <p14:tracePt t="109638" x="4716463" y="5330825"/>
          <p14:tracePt t="109642" x="4740275" y="5343525"/>
          <p14:tracePt t="109658" x="4778375" y="5368925"/>
          <p14:tracePt t="109679" x="4816475" y="5418138"/>
          <p14:tracePt t="109682" x="4840288" y="5430838"/>
          <p14:tracePt t="109702" x="4878388" y="5468938"/>
          <p14:tracePt t="109729" x="4916488" y="5481638"/>
          <p14:tracePt t="109745" x="4940300" y="5481638"/>
          <p14:tracePt t="109761" x="4953000" y="5481638"/>
          <p14:tracePt t="109777" x="4965700" y="5481638"/>
          <p14:tracePt t="109791" x="4978400" y="5481638"/>
          <p14:tracePt t="109793" x="4978400" y="5468938"/>
          <p14:tracePt t="109818" x="4978400" y="5456238"/>
          <p14:tracePt t="109842" x="5016500" y="5443538"/>
          <p14:tracePt t="109863" x="5016500" y="5430838"/>
          <p14:tracePt t="109866" x="5029200" y="5430838"/>
          <p14:tracePt t="109891" x="5065713" y="5418138"/>
          <p14:tracePt t="109914" x="5091113" y="5407025"/>
          <p14:tracePt t="109939" x="5116513" y="5407025"/>
          <p14:tracePt t="109959" x="5116513" y="5394325"/>
          <p14:tracePt t="109962" x="5129213" y="5394325"/>
          <p14:tracePt t="109994" x="5129213" y="5381625"/>
          <p14:tracePt t="110014" x="5153025" y="5356225"/>
          <p14:tracePt t="110031" x="5153025" y="5318125"/>
          <p14:tracePt t="110034" x="5165725" y="5318125"/>
          <p14:tracePt t="110051" x="5178425" y="5318125"/>
          <p14:tracePt t="110073" x="5191125" y="5318125"/>
          <p14:tracePt t="110075" x="5191125" y="5305425"/>
          <p14:tracePt t="110099" x="5229225" y="5294313"/>
          <p14:tracePt t="110130" x="5241925" y="5294313"/>
          <p14:tracePt t="110150" x="5253038" y="5281613"/>
          <p14:tracePt t="110177" x="5265738" y="5281613"/>
          <p14:tracePt t="110194" x="5278438" y="5281613"/>
          <p14:tracePt t="110219" x="5291138" y="5281613"/>
          <p14:tracePt t="110242" x="5291138" y="5268913"/>
          <p14:tracePt t="110257" x="5303838" y="5268913"/>
          <p14:tracePt t="111514" x="5303838" y="5256213"/>
          <p14:tracePt t="111537" x="5291138" y="5156200"/>
          <p14:tracePt t="111539" x="5291138" y="5105400"/>
          <p14:tracePt t="111556" x="5291138" y="4905375"/>
          <p14:tracePt t="111581" x="5291138" y="4605338"/>
          <p14:tracePt t="111599" x="5278438" y="4341813"/>
          <p14:tracePt t="111614" x="5278438" y="3979863"/>
          <p14:tracePt t="111626" x="5278438" y="3641725"/>
          <p14:tracePt t="111634" x="5278438" y="3454400"/>
          <p14:tracePt t="111647" x="5291138" y="3241675"/>
          <p14:tracePt t="111649" x="5303838" y="3165475"/>
          <p14:tracePt t="111668" x="5329238" y="2840038"/>
          <p14:tracePt t="111673" x="5341938" y="2665413"/>
          <p14:tracePt t="111686" x="5353050" y="2578100"/>
          <p14:tracePt t="111689" x="5365750" y="2490788"/>
          <p14:tracePt t="111705" x="5403850" y="2352675"/>
          <p14:tracePt t="111714" x="5403850" y="2265363"/>
          <p14:tracePt t="111732" x="5416550" y="2139950"/>
          <p14:tracePt t="111749" x="5429250" y="2101850"/>
          <p14:tracePt t="111753" x="5429250" y="2089150"/>
          <p14:tracePt t="111773" x="5441950" y="2039938"/>
          <p14:tracePt t="111777" x="5454650" y="2039938"/>
          <p14:tracePt t="111794" x="5454650" y="2027238"/>
          <p14:tracePt t="111811" x="5454650" y="2001838"/>
          <p14:tracePt t="111817" x="5454650" y="1989138"/>
          <p14:tracePt t="111830" x="5454650" y="1978025"/>
          <p14:tracePt t="111833" x="5454650" y="1952625"/>
          <p14:tracePt t="111857" x="5454650" y="1939925"/>
          <p14:tracePt t="111876" x="5454650" y="1914525"/>
          <p14:tracePt t="111894" x="5454650" y="1901825"/>
          <p14:tracePt t="111897" x="5454650" y="1889125"/>
          <p14:tracePt t="112082" x="5441950" y="1889125"/>
          <p14:tracePt t="112115" x="5429250" y="1889125"/>
          <p14:tracePt t="112162" x="5416550" y="1889125"/>
          <p14:tracePt t="112219" x="5403850" y="1889125"/>
          <p14:tracePt t="112242" x="5378450" y="1889125"/>
          <p14:tracePt t="112266" x="5329238" y="1927225"/>
          <p14:tracePt t="112288" x="5303838" y="1939925"/>
          <p14:tracePt t="112290" x="5265738" y="1965325"/>
          <p14:tracePt t="112311" x="5191125" y="2014538"/>
          <p14:tracePt t="112335" x="5165725" y="2027238"/>
          <p14:tracePt t="112337" x="5153025" y="2027238"/>
          <p14:tracePt t="112361" x="5141913" y="2065338"/>
          <p14:tracePt t="112386" x="5116513" y="2078038"/>
          <p14:tracePt t="112408" x="5116513" y="2089150"/>
          <p14:tracePt t="112410" x="5103813" y="2101850"/>
          <p14:tracePt t="112431" x="5091113" y="2114550"/>
          <p14:tracePt t="112433" x="5091113" y="2127250"/>
          <p14:tracePt t="112458" x="5065713" y="2139950"/>
          <p14:tracePt t="112473" x="5053013" y="2165350"/>
          <p14:tracePt t="112492" x="5040313" y="2190750"/>
          <p14:tracePt t="112509" x="5016500" y="2214563"/>
          <p14:tracePt t="112525" x="5016500" y="2227263"/>
          <p14:tracePt t="112537" x="4991100" y="2239963"/>
          <p14:tracePt t="112545" x="4991100" y="2252663"/>
          <p14:tracePt t="112559" x="4965700" y="2265363"/>
          <p14:tracePt t="112561" x="4953000" y="2303463"/>
          <p14:tracePt t="112569" x="4929188" y="2314575"/>
          <p14:tracePt t="112581" x="4903788" y="2365375"/>
          <p14:tracePt t="112585" x="4903788" y="2390775"/>
          <p14:tracePt t="112599" x="4891088" y="2403475"/>
          <p14:tracePt t="112601" x="4878388" y="2403475"/>
          <p14:tracePt t="112631" x="4878388" y="2439988"/>
          <p14:tracePt t="112651" x="4865688" y="2478088"/>
          <p14:tracePt t="112665" x="4865688" y="2490788"/>
          <p14:tracePt t="112673" x="4865688" y="2503488"/>
          <p14:tracePt t="112690" x="4865688" y="2527300"/>
          <p14:tracePt t="112708" x="4865688" y="2552700"/>
          <p14:tracePt t="112714" x="4865688" y="2578100"/>
          <p14:tracePt t="112731" x="4865688" y="2590800"/>
          <p14:tracePt t="112749" x="4878388" y="2652713"/>
          <p14:tracePt t="112769" x="4891088" y="2716213"/>
          <p14:tracePt t="112778" x="4903788" y="2752725"/>
          <p14:tracePt t="112793" x="4903788" y="2778125"/>
          <p14:tracePt t="112811" x="4916488" y="2828925"/>
          <p14:tracePt t="112817" x="4940300" y="2903538"/>
          <p14:tracePt t="112835" x="4978400" y="3065463"/>
          <p14:tracePt t="112842" x="5016500" y="3154363"/>
          <p14:tracePt t="112853" x="5065713" y="3241675"/>
          <p14:tracePt t="112857" x="5153025" y="3341688"/>
          <p14:tracePt t="112872" x="5153025" y="3367088"/>
          <p14:tracePt t="112873" x="5178425" y="3403600"/>
          <p14:tracePt t="112882" x="5191125" y="3441700"/>
          <p14:tracePt t="112908" x="5216525" y="3503613"/>
          <p14:tracePt t="112927" x="5229225" y="3541713"/>
          <p14:tracePt t="112930" x="5229225" y="3554413"/>
          <p14:tracePt t="112955" x="5278438" y="3641725"/>
          <p14:tracePt t="112978" x="5303838" y="3703638"/>
          <p14:tracePt t="113004" x="5316538" y="3741738"/>
          <p14:tracePt t="113033" x="5403850" y="3892550"/>
          <p14:tracePt t="113034" x="5416550" y="3941763"/>
          <p14:tracePt t="113054" x="5465763" y="4067175"/>
          <p14:tracePt t="113076" x="5529263" y="4129088"/>
          <p14:tracePt t="113103" x="5629275" y="4267200"/>
          <p14:tracePt t="113106" x="5665788" y="4305300"/>
          <p14:tracePt t="113127" x="5778500" y="4405313"/>
          <p14:tracePt t="113130" x="5842000" y="4479925"/>
          <p14:tracePt t="113150" x="5916613" y="4579938"/>
          <p14:tracePt t="113154" x="5967413" y="4630738"/>
          <p14:tracePt t="113182" x="6078538" y="4718050"/>
          <p14:tracePt t="113186" x="6116638" y="4756150"/>
          <p14:tracePt t="113207" x="6203950" y="4818063"/>
          <p14:tracePt t="113214" x="6216650" y="4830763"/>
          <p14:tracePt t="113234" x="6303963" y="4905375"/>
          <p14:tracePt t="113254" x="6367463" y="4956175"/>
          <p14:tracePt t="113259" x="6380163" y="4981575"/>
          <p14:tracePt t="113283" x="6492875" y="5068888"/>
          <p14:tracePt t="113302" x="6567488" y="5105400"/>
          <p14:tracePt t="113307" x="6604000" y="5130800"/>
          <p14:tracePt t="113331" x="6704013" y="5168900"/>
          <p14:tracePt t="113344" x="6729413" y="5168900"/>
          <p14:tracePt t="113345" x="6767513" y="5181600"/>
          <p14:tracePt t="113358" x="6792913" y="5194300"/>
          <p14:tracePt t="113361" x="6816725" y="5218113"/>
          <p14:tracePt t="113375" x="6892925" y="5243513"/>
          <p14:tracePt t="113377" x="6905625" y="5268913"/>
          <p14:tracePt t="113395" x="6954838" y="5294313"/>
          <p14:tracePt t="113402" x="7029450" y="5318125"/>
          <p14:tracePt t="113420" x="7092950" y="5356225"/>
          <p14:tracePt t="113437" x="7129463" y="5368925"/>
          <p14:tracePt t="113441" x="7142163" y="5368925"/>
          <p14:tracePt t="113458" x="7180263" y="5368925"/>
          <p14:tracePt t="113481" x="7205663" y="5368925"/>
          <p14:tracePt t="113498" x="7242175" y="5381625"/>
          <p14:tracePt t="113505" x="7254875" y="5381625"/>
          <p14:tracePt t="113522" x="7280275" y="5381625"/>
          <p14:tracePt t="113541" x="7305675" y="5394325"/>
          <p14:tracePt t="113545" x="7318375" y="5394325"/>
          <p14:tracePt t="113566" x="7329488" y="5394325"/>
          <p14:tracePt t="113569" x="7342188" y="5394325"/>
          <p14:tracePt t="113585" x="7354888" y="5394325"/>
          <p14:tracePt t="113608" x="7367588" y="5394325"/>
          <p14:tracePt t="113627" x="7392988" y="5394325"/>
          <p14:tracePt t="113633" x="7405688" y="5394325"/>
          <p14:tracePt t="113649" x="7418388" y="5407025"/>
          <p14:tracePt t="113669" x="7442200" y="5407025"/>
          <p14:tracePt t="113673" x="7467600" y="5407025"/>
          <p14:tracePt t="113693" x="7493000" y="5407025"/>
          <p14:tracePt t="113706" x="7505700" y="5407025"/>
          <p14:tracePt t="113713" x="7518400" y="5407025"/>
          <p14:tracePt t="113754" x="7531100" y="5407025"/>
          <p14:tracePt t="113778" x="7567613" y="5407025"/>
          <p14:tracePt t="113796" x="7580313" y="5381625"/>
          <p14:tracePt t="113818" x="7605713" y="5381625"/>
          <p14:tracePt t="113842" x="7642225" y="5381625"/>
          <p14:tracePt t="113860" x="7654925" y="5381625"/>
          <p14:tracePt t="113878" x="7667625" y="5381625"/>
          <p14:tracePt t="113914" x="7680325" y="5381625"/>
          <p14:tracePt t="113931" x="7693025" y="5381625"/>
          <p14:tracePt t="113963" x="7705725" y="5381625"/>
          <p14:tracePt t="113982" x="7718425" y="5381625"/>
          <p14:tracePt t="114003" x="7731125" y="5381625"/>
          <p14:tracePt t="114023" x="7742238" y="5381625"/>
          <p14:tracePt t="114057" x="7754938" y="5381625"/>
          <p14:tracePt t="114138" x="7754938" y="5368925"/>
          <p14:tracePt t="114563" x="7742238" y="5368925"/>
          <p14:tracePt t="114588" x="7718425" y="5368925"/>
          <p14:tracePt t="114607" x="7705725" y="5356225"/>
          <p14:tracePt t="114632" x="7680325" y="5356225"/>
          <p14:tracePt t="114636" x="7667625" y="5356225"/>
          <p14:tracePt t="114654" x="7631113" y="5356225"/>
          <p14:tracePt t="114657" x="7631113" y="5343525"/>
          <p14:tracePt t="114670" x="7593013" y="5330825"/>
          <p14:tracePt t="114673" x="7542213" y="5318125"/>
          <p14:tracePt t="114687" x="7454900" y="5281613"/>
          <p14:tracePt t="114689" x="7380288" y="5243513"/>
          <p14:tracePt t="114707" x="7192963" y="5143500"/>
          <p14:tracePt t="114713" x="7092950" y="5118100"/>
          <p14:tracePt t="114732" x="6967538" y="5043488"/>
          <p14:tracePt t="114738" x="6916738" y="5005388"/>
          <p14:tracePt t="114752" x="6842125" y="4943475"/>
          <p14:tracePt t="114753" x="6780213" y="4892675"/>
          <p14:tracePt t="114773" x="6642100" y="4743450"/>
          <p14:tracePt t="114777" x="6567488" y="4667250"/>
          <p14:tracePt t="114791" x="6542088" y="4643438"/>
          <p14:tracePt t="114794" x="6503988" y="4579938"/>
          <p14:tracePt t="114811" x="6342063" y="4405313"/>
          <p14:tracePt t="114817" x="6280150" y="4318000"/>
          <p14:tracePt t="114833" x="6142038" y="4192588"/>
          <p14:tracePt t="114842" x="6103938" y="4141788"/>
          <p14:tracePt t="114858" x="6029325" y="4005263"/>
          <p14:tracePt t="114877" x="6029325" y="3916363"/>
          <p14:tracePt t="114881" x="6029325" y="3867150"/>
          <p14:tracePt t="114898" x="6029325" y="3816350"/>
          <p14:tracePt t="114914" x="6029325" y="3767138"/>
          <p14:tracePt t="114921" x="6042025" y="3692525"/>
          <p14:tracePt t="114940" x="6042025" y="3567113"/>
          <p14:tracePt t="114945" x="6029325" y="3390900"/>
          <p14:tracePt t="114957" x="6003925" y="3267075"/>
          <p14:tracePt t="114961" x="5991225" y="3116263"/>
          <p14:tracePt t="114977" x="5954713" y="2890838"/>
          <p14:tracePt t="114986" x="5929313" y="2803525"/>
          <p14:tracePt t="115008" x="5878513" y="2690813"/>
          <p14:tracePt t="115030" x="5829300" y="2603500"/>
          <p14:tracePt t="115034" x="5829300" y="2578100"/>
          <p14:tracePt t="115055" x="5816600" y="2540000"/>
          <p14:tracePt t="115058" x="5816600" y="2490788"/>
          <p14:tracePt t="115077" x="5816600" y="2414588"/>
          <p14:tracePt t="115098" x="5816600" y="2314575"/>
          <p14:tracePt t="115119" x="5816600" y="2290763"/>
          <p14:tracePt t="115145" x="5816600" y="2265363"/>
          <p14:tracePt t="115173" x="5816600" y="2227263"/>
          <p14:tracePt t="115199" x="5816600" y="2190750"/>
          <p14:tracePt t="115213" x="5816600" y="2152650"/>
          <p14:tracePt t="115229" x="5816600" y="2139950"/>
          <p14:tracePt t="115233" x="5816600" y="2127250"/>
          <p14:tracePt t="115251" x="5816600" y="2114550"/>
          <p14:tracePt t="115257" x="5816600" y="2101850"/>
          <p14:tracePt t="115268" x="5816600" y="2089150"/>
          <p14:tracePt t="115273" x="5816600" y="2078038"/>
          <p14:tracePt t="115291" x="5816600" y="2052638"/>
          <p14:tracePt t="115297" x="5816600" y="2039938"/>
          <p14:tracePt t="115313" x="5816600" y="2014538"/>
          <p14:tracePt t="115332" x="5816600" y="1989138"/>
          <p14:tracePt t="115337" x="5816600" y="1978025"/>
          <p14:tracePt t="115366" x="5816600" y="1965325"/>
          <p14:tracePt t="115394" x="5803900" y="1927225"/>
          <p14:tracePt t="115498" x="5791200" y="1927225"/>
          <p14:tracePt t="115554" x="5778500" y="1914525"/>
          <p14:tracePt t="115642" x="5767388" y="1914525"/>
          <p14:tracePt t="115662" x="5754688" y="1914525"/>
          <p14:tracePt t="115690" x="5665788" y="1914525"/>
          <p14:tracePt t="115720" x="5641975" y="1914525"/>
          <p14:tracePt t="115723" x="5629275" y="1914525"/>
          <p14:tracePt t="115748" x="5603875" y="1914525"/>
          <p14:tracePt t="115766" x="5591175" y="1914525"/>
          <p14:tracePt t="115795" x="5503863" y="1952625"/>
          <p14:tracePt t="115815" x="5478463" y="1965325"/>
          <p14:tracePt t="115818" x="5429250" y="1978025"/>
          <p14:tracePt t="115837" x="5303838" y="2052638"/>
          <p14:tracePt t="115843" x="5229225" y="2078038"/>
          <p14:tracePt t="115867" x="4965700" y="2214563"/>
          <p14:tracePt t="115895" x="4740275" y="2339975"/>
          <p14:tracePt t="115898" x="4678363" y="2365375"/>
          <p14:tracePt t="115917" x="4527550" y="2478088"/>
          <p14:tracePt t="115922" x="4452938" y="2516188"/>
          <p14:tracePt t="115943" x="4303713" y="2590800"/>
          <p14:tracePt t="115946" x="4203700" y="2678113"/>
          <p14:tracePt t="115973" x="3827463" y="3016250"/>
          <p14:tracePt t="115991" x="3678238" y="3090863"/>
          <p14:tracePt t="115994" x="3602038" y="3154363"/>
          <p14:tracePt t="116010" x="3452813" y="3241675"/>
          <p14:tracePt t="116027" x="3365500" y="3328988"/>
          <p14:tracePt t="116039" x="3365500" y="3354388"/>
          <p14:tracePt t="116049" x="3327400" y="3390900"/>
          <p14:tracePt t="116061" x="3327400" y="3429000"/>
          <p14:tracePt t="116066" x="3314700" y="3441700"/>
          <p14:tracePt t="116091" x="3276600" y="3516313"/>
          <p14:tracePt t="116111" x="3240088" y="3629025"/>
          <p14:tracePt t="116116" x="3189288" y="3729038"/>
          <p14:tracePt t="116138" x="3165475" y="4029075"/>
          <p14:tracePt t="116161" x="3089275" y="4217988"/>
          <p14:tracePt t="116174" x="3089275" y="4241800"/>
          <p14:tracePt t="116177" x="3089275" y="4254500"/>
          <p14:tracePt t="116210" x="3089275" y="4305300"/>
          <p14:tracePt t="116229" x="3101975" y="4354513"/>
          <p14:tracePt t="116233" x="3101975" y="4392613"/>
          <p14:tracePt t="116258" x="3140075" y="4505325"/>
          <p14:tracePt t="116280" x="3165475" y="4605338"/>
          <p14:tracePt t="116283" x="3214688" y="4705350"/>
          <p14:tracePt t="116304" x="3289300" y="4818063"/>
          <p14:tracePt t="116306" x="3340100" y="4868863"/>
          <p14:tracePt t="116333" x="3427413" y="5005388"/>
          <p14:tracePt t="116355" x="3527425" y="5156200"/>
          <p14:tracePt t="116380" x="3602038" y="5230813"/>
          <p14:tracePt t="116399" x="3652838" y="5281613"/>
          <p14:tracePt t="116402" x="3652838" y="5318125"/>
          <p14:tracePt t="116428" x="3702050" y="5381625"/>
          <p14:tracePt t="116455" x="3790950" y="5443538"/>
          <p14:tracePt t="116457" x="3827463" y="5481638"/>
          <p14:tracePt t="116484" x="3902075" y="5568950"/>
          <p14:tracePt t="116506" x="4027488" y="5656263"/>
          <p14:tracePt t="116533" x="4140200" y="5719763"/>
          <p14:tracePt t="116554" x="4227513" y="5743575"/>
          <p14:tracePt t="116569" x="4291013" y="5768975"/>
          <p14:tracePt t="116583" x="4327525" y="5768975"/>
          <p14:tracePt t="116585" x="4365625" y="5768975"/>
          <p14:tracePt t="116603" x="4503738" y="5807075"/>
          <p14:tracePt t="116609" x="4578350" y="5819775"/>
          <p14:tracePt t="116629" x="4703763" y="5819775"/>
          <p14:tracePt t="116634" x="4740275" y="5832475"/>
          <p14:tracePt t="116646" x="4752975" y="5832475"/>
          <p14:tracePt t="116649" x="4765675" y="5832475"/>
          <p14:tracePt t="116670" x="4778375" y="5832475"/>
          <p14:tracePt t="116914" x="4740275" y="5756275"/>
          <p14:tracePt t="116936" x="4703763" y="5694363"/>
          <p14:tracePt t="116939" x="4652963" y="5643563"/>
          <p14:tracePt t="116962" x="4540250" y="5218113"/>
          <p14:tracePt t="116991" x="4527550" y="4543425"/>
          <p14:tracePt t="116993" x="4527550" y="4305300"/>
          <p14:tracePt t="117019" x="4565650" y="3754438"/>
          <p14:tracePt t="117045" x="4852988" y="3390900"/>
          <p14:tracePt t="117072" x="5153025" y="3028950"/>
          <p14:tracePt t="117075" x="5203825" y="2978150"/>
          <p14:tracePt t="117098" x="5478463" y="2678113"/>
          <p14:tracePt t="117119" x="5578475" y="2590800"/>
          <p14:tracePt t="117122" x="5616575" y="2552700"/>
          <p14:tracePt t="117149" x="5703888" y="2439988"/>
          <p14:tracePt t="117154" x="5741988" y="2378075"/>
          <p14:tracePt t="117179" x="5791200" y="2227263"/>
          <p14:tracePt t="117198" x="5829300" y="2139950"/>
          <p14:tracePt t="117202" x="5842000" y="2089150"/>
          <p14:tracePt t="117219" x="5867400" y="2039938"/>
          <p14:tracePt t="117232" x="5891213" y="2014538"/>
          <p14:tracePt t="117234" x="5903913" y="1978025"/>
          <p14:tracePt t="117249" x="5929313" y="1952625"/>
          <p14:tracePt t="117271" x="5929313" y="1939925"/>
          <p14:tracePt t="117273" x="5942013" y="1939925"/>
          <p14:tracePt t="117291" x="5967413" y="1927225"/>
          <p14:tracePt t="117298" x="5967413" y="1901825"/>
          <p14:tracePt t="117314" x="5967413" y="1876425"/>
          <p14:tracePt t="117346" x="5967413" y="1865313"/>
          <p14:tracePt t="117366" x="5916613" y="1814513"/>
          <p14:tracePt t="117389" x="5803900" y="1801813"/>
          <p14:tracePt t="117406" x="5754688" y="1789113"/>
          <p14:tracePt t="117422" x="5741988" y="1789113"/>
          <p14:tracePt t="117473" x="5729288" y="1789113"/>
          <p14:tracePt t="117506" x="5716588" y="1789113"/>
          <p14:tracePt t="117524" x="5678488" y="1789113"/>
          <p14:tracePt t="117544" x="5665788" y="1789113"/>
          <p14:tracePt t="117547" x="5654675" y="1789113"/>
          <p14:tracePt t="117731" x="5641975" y="1789113"/>
          <p14:tracePt t="117753" x="5565775" y="1876425"/>
          <p14:tracePt t="117778" x="5491163" y="1939925"/>
          <p14:tracePt t="117798" x="5403850" y="2052638"/>
          <p14:tracePt t="117802" x="5353050" y="2127250"/>
          <p14:tracePt t="117821" x="5241925" y="2339975"/>
          <p14:tracePt t="117826" x="5165725" y="2427288"/>
          <p14:tracePt t="117850" x="4878388" y="2803525"/>
          <p14:tracePt t="117876" x="4603750" y="3141663"/>
          <p14:tracePt t="117902" x="4403725" y="3467100"/>
          <p14:tracePt t="117923" x="4214813" y="3716338"/>
          <p14:tracePt t="117946" x="4090988" y="4005263"/>
          <p14:tracePt t="117966" x="4014788" y="4167188"/>
          <p14:tracePt t="117970" x="4002088" y="4367213"/>
          <p14:tracePt t="117989" x="3978275" y="4579938"/>
          <p14:tracePt t="118014" x="3978275" y="4843463"/>
          <p14:tracePt t="118020" x="3990975" y="4930775"/>
          <p14:tracePt t="118039" x="4027488" y="5081588"/>
          <p14:tracePt t="118042" x="4040188" y="5181600"/>
          <p14:tracePt t="118067" x="4114800" y="5318125"/>
          <p14:tracePt t="118086" x="4140200" y="5430838"/>
          <p14:tracePt t="118090" x="4165600" y="5494338"/>
          <p14:tracePt t="118117" x="4165600" y="5530850"/>
          <p14:tracePt t="118150" x="4278313" y="5568950"/>
          <p14:tracePt t="118154" x="4352925" y="5619750"/>
          <p14:tracePt t="118173" x="4503738" y="5643563"/>
          <p14:tracePt t="118179" x="4565650" y="5656263"/>
          <p14:tracePt t="118200" x="4765675" y="5656263"/>
          <p14:tracePt t="118202" x="4829175" y="5656263"/>
          <p14:tracePt t="118229" x="4978400" y="5656263"/>
          <p14:tracePt t="118256" x="5016500" y="5656263"/>
          <p14:tracePt t="118259" x="5029200" y="5656263"/>
          <p14:tracePt t="118283" x="5065713" y="5643563"/>
          <p14:tracePt t="118306" x="5116513" y="5594350"/>
          <p14:tracePt t="118331" x="5191125" y="5530850"/>
          <p14:tracePt t="118355" x="5191125" y="5518150"/>
          <p14:tracePt t="118374" x="5203825" y="5518150"/>
          <p14:tracePt t="118389" x="5203825" y="5507038"/>
          <p14:tracePt t="118578" x="5203825" y="5494338"/>
          <p14:tracePt t="118603" x="5203825" y="5468938"/>
          <p14:tracePt t="118624" x="5216525" y="5456238"/>
          <p14:tracePt t="118626" x="5216525" y="5443538"/>
          <p14:tracePt t="118645" x="5229225" y="5418138"/>
          <p14:tracePt t="118668" x="5253038" y="5368925"/>
          <p14:tracePt t="118689" x="5253038" y="5356225"/>
          <p14:tracePt t="119242" x="5253038" y="5343525"/>
          <p14:tracePt t="119258" x="5241925" y="5343525"/>
          <p14:tracePt t="119278" x="5165725" y="5243513"/>
          <p14:tracePt t="119299" x="5116513" y="4930775"/>
          <p14:tracePt t="119318" x="5116513" y="4630738"/>
          <p14:tracePt t="119329" x="5116513" y="4305300"/>
          <p14:tracePt t="119337" x="5116513" y="4105275"/>
          <p14:tracePt t="119353" x="5116513" y="3741738"/>
          <p14:tracePt t="119361" x="5116513" y="3541713"/>
          <p14:tracePt t="119372" x="5141913" y="3479800"/>
          <p14:tracePt t="119377" x="5141913" y="3367088"/>
          <p14:tracePt t="119391" x="5141913" y="3216275"/>
          <p14:tracePt t="119393" x="5141913" y="3154363"/>
          <p14:tracePt t="119401" x="5153025" y="3016250"/>
          <p14:tracePt t="119423" x="5229225" y="2890838"/>
          <p14:tracePt t="119444" x="5341938" y="2665413"/>
          <p14:tracePt t="119468" x="5503863" y="2452688"/>
          <p14:tracePt t="119495" x="5578475" y="2327275"/>
          <p14:tracePt t="119497" x="5616575" y="2303463"/>
          <p14:tracePt t="119525" x="5654675" y="2278063"/>
          <p14:tracePt t="119556" x="5691188" y="2265363"/>
          <p14:tracePt t="119585" x="5741988" y="2201863"/>
          <p14:tracePt t="119607" x="5754688" y="2178050"/>
          <p14:tracePt t="119610" x="5754688" y="2127250"/>
          <p14:tracePt t="119630" x="5767388" y="2089150"/>
          <p14:tracePt t="119636" x="5778500" y="2052638"/>
          <p14:tracePt t="119654" x="5791200" y="2027238"/>
          <p14:tracePt t="119657" x="5803900" y="2001838"/>
          <p14:tracePt t="119683" x="5803900" y="1939925"/>
          <p14:tracePt t="119706" x="5803900" y="1914525"/>
          <p14:tracePt t="119737" x="5803900" y="1901825"/>
          <p14:tracePt t="119739" x="5778500" y="1865313"/>
          <p14:tracePt t="119763" x="5767388" y="1865313"/>
          <p14:tracePt t="119795" x="5754688" y="1865313"/>
          <p14:tracePt t="119815" x="5729288" y="1852613"/>
          <p14:tracePt t="119835" x="5654675" y="1865313"/>
          <p14:tracePt t="119861" x="5378450" y="1978025"/>
          <p14:tracePt t="119876" x="5141913" y="2089150"/>
          <p14:tracePt t="119881" x="5053013" y="2139950"/>
          <p14:tracePt t="119899" x="4816475" y="2290763"/>
          <p14:tracePt t="119917" x="4603750" y="2490788"/>
          <p14:tracePt t="119921" x="4503738" y="2590800"/>
          <p14:tracePt t="119940" x="4378325" y="2740025"/>
          <p14:tracePt t="119945" x="4314825" y="2865438"/>
          <p14:tracePt t="119958" x="4227513" y="2952750"/>
          <p14:tracePt t="119961" x="4140200" y="3090863"/>
          <p14:tracePt t="119982" x="3965575" y="3416300"/>
          <p14:tracePt t="119986" x="3890963" y="3503613"/>
          <p14:tracePt t="120004" x="3702050" y="3792538"/>
          <p14:tracePt t="120020" x="3614738" y="4054475"/>
          <p14:tracePt t="120025" x="3614738" y="4154488"/>
          <p14:tracePt t="120046" x="3614738" y="4330700"/>
          <p14:tracePt t="120049" x="3652838" y="4454525"/>
          <p14:tracePt t="120062" x="3678238" y="4543425"/>
          <p14:tracePt t="120065" x="3702050" y="4630738"/>
          <p14:tracePt t="120082" x="3752850" y="4756150"/>
          <p14:tracePt t="120089" x="3814763" y="4868863"/>
          <p14:tracePt t="120109" x="3940175" y="5118100"/>
          <p14:tracePt t="120131" x="4127500" y="5407025"/>
          <p14:tracePt t="120155" x="4303713" y="5607050"/>
          <p14:tracePt t="120178" x="4440238" y="5719763"/>
          <p14:tracePt t="120201" x="4552950" y="5794375"/>
          <p14:tracePt t="120225" x="4678363" y="5832475"/>
          <p14:tracePt t="120254" x="4816475" y="5832475"/>
          <p14:tracePt t="120258" x="4865688" y="5832475"/>
          <p14:tracePt t="120276" x="5016500" y="5832475"/>
          <p14:tracePt t="120304" x="5091113" y="5832475"/>
          <p14:tracePt t="120306" x="5103813" y="5832475"/>
          <p14:tracePt t="120333" x="5141913" y="5832475"/>
          <p14:tracePt t="120355" x="5165725" y="5819775"/>
          <p14:tracePt t="120379" x="5178425" y="5807075"/>
          <p14:tracePt t="120407" x="5178425" y="5768975"/>
          <p14:tracePt t="120410" x="5178425" y="5756275"/>
          <p14:tracePt t="120440" x="5191125" y="5732463"/>
          <p14:tracePt t="120442" x="5203825" y="5719763"/>
          <p14:tracePt t="120467" x="5203825" y="5681663"/>
          <p14:tracePt t="120502" x="5229225" y="5607050"/>
          <p14:tracePt t="120528" x="5229225" y="5581650"/>
          <p14:tracePt t="120555" x="5229225" y="5556250"/>
          <p14:tracePt t="120577" x="5241925" y="5543550"/>
          <p14:tracePt t="120595" x="5241925" y="5518150"/>
          <p14:tracePt t="120610" x="5241925" y="5468938"/>
          <p14:tracePt t="120625" x="5241925" y="5443538"/>
          <p14:tracePt t="120633" x="5241925" y="5430838"/>
          <p14:tracePt t="120645" x="5241925" y="5418138"/>
          <p14:tracePt t="120661" x="5241925" y="5407025"/>
          <p14:tracePt t="120665" x="5241925" y="5394325"/>
          <p14:tracePt t="120672" x="5253038" y="5394325"/>
          <p14:tracePt t="120841" x="5253038" y="5381625"/>
          <p14:tracePt t="120855" x="5265738" y="5368925"/>
          <p14:tracePt t="120868" x="5278438" y="5368925"/>
          <p14:tracePt t="120888" x="5291138" y="5368925"/>
          <p14:tracePt t="120977" x="5291138" y="5407025"/>
          <p14:tracePt t="120997" x="5291138" y="5443538"/>
          <p14:tracePt t="121023" x="5291138" y="5518150"/>
          <p14:tracePt t="121026" x="5291138" y="5594350"/>
          <p14:tracePt t="121043" x="5291138" y="5668963"/>
          <p14:tracePt t="121057" x="5291138" y="5694363"/>
          <p14:tracePt t="121209" x="5278438" y="5694363"/>
          <p14:tracePt t="121232" x="5229225" y="5656263"/>
          <p14:tracePt t="121234" x="5216525" y="5630863"/>
          <p14:tracePt t="121249" x="5178425" y="5556250"/>
          <p14:tracePt t="121265" x="5178425" y="5530850"/>
          <p14:tracePt t="121272" x="5178425" y="5518150"/>
          <p14:tracePt t="121289" x="5178425" y="5507038"/>
          <p14:tracePt t="121296" x="5178425" y="5494338"/>
          <p14:tracePt t="121352" x="5178425" y="5481638"/>
          <p14:tracePt t="121465" x="5191125" y="5494338"/>
          <p14:tracePt t="121485" x="5278438" y="5556250"/>
          <p14:tracePt t="121506" x="5353050" y="5607050"/>
          <p14:tracePt t="121530" x="5391150" y="5656263"/>
          <p14:tracePt t="121532" x="5416550" y="5681663"/>
          <p14:tracePt t="123378" x="5429250" y="5681663"/>
          <p14:tracePt t="123393" x="5441950" y="5681663"/>
          <p14:tracePt t="123414" x="5454650" y="5681663"/>
          <p14:tracePt t="123441" x="5465763" y="5681663"/>
          <p14:tracePt t="123481" x="5465763" y="5668963"/>
          <p14:tracePt t="123500" x="5465763" y="5643563"/>
          <p14:tracePt t="123524" x="5465763" y="5619750"/>
          <p14:tracePt t="123537" x="5465763" y="5594350"/>
          <p14:tracePt t="123553" x="5465763" y="5581650"/>
          <p14:tracePt t="123563" x="5465763" y="5556250"/>
          <p14:tracePt t="123569" x="5465763" y="5543550"/>
          <p14:tracePt t="123578" x="5465763" y="5530850"/>
          <p14:tracePt t="123585" x="5478463" y="5494338"/>
          <p14:tracePt t="123599" x="5478463" y="5443538"/>
          <p14:tracePt t="123601" x="5465763" y="5356225"/>
          <p14:tracePt t="123610" x="5465763" y="5330825"/>
          <p14:tracePt t="123629" x="5416550" y="5181600"/>
          <p14:tracePt t="123650" x="5253038" y="4879975"/>
          <p14:tracePt t="123670" x="5178425" y="4656138"/>
          <p14:tracePt t="123673" x="5141913" y="4579938"/>
          <p14:tracePt t="123694" x="5103813" y="4518025"/>
          <p14:tracePt t="123699" x="5103813" y="4505325"/>
          <p14:tracePt t="123713" x="5103813" y="4492625"/>
          <p14:tracePt t="123740" x="5091113" y="4492625"/>
          <p14:tracePt t="123786" x="5078413" y="4492625"/>
          <p14:tracePt t="123809" x="5065713" y="4492625"/>
          <p14:tracePt t="123833" x="5040313" y="4492625"/>
          <p14:tracePt t="123853" x="5016500" y="4492625"/>
          <p14:tracePt t="123866" x="4903788" y="4530725"/>
          <p14:tracePt t="123878" x="4865688" y="4579938"/>
          <p14:tracePt t="123881" x="4840288" y="4630738"/>
          <p14:tracePt t="123890" x="4803775" y="4656138"/>
          <p14:tracePt t="123897" x="4765675" y="4743450"/>
          <p14:tracePt t="123911" x="4752975" y="4792663"/>
          <p14:tracePt t="123913" x="4752975" y="4856163"/>
          <p14:tracePt t="123921" x="4752975" y="4879975"/>
          <p14:tracePt t="123946" x="4752975" y="5005388"/>
          <p14:tracePt t="123969" x="4829175" y="5230813"/>
          <p14:tracePt t="123981" x="4852988" y="5268913"/>
          <p14:tracePt t="123985" x="4878388" y="5318125"/>
          <p14:tracePt t="123998" x="4903788" y="5381625"/>
          <p14:tracePt t="124001" x="4929188" y="5443538"/>
          <p14:tracePt t="124018" x="4991100" y="5556250"/>
          <p14:tracePt t="124025" x="4991100" y="5568950"/>
          <p14:tracePt t="124049" x="5029200" y="5607050"/>
          <p14:tracePt t="124077" x="5065713" y="5619750"/>
          <p14:tracePt t="124113" x="5078413" y="5619750"/>
          <p14:tracePt t="124126" x="5103813" y="5619750"/>
          <p14:tracePt t="124150" x="5141913" y="5619750"/>
          <p14:tracePt t="124177" x="5165725" y="5619750"/>
          <p14:tracePt t="124203" x="5178425" y="5619750"/>
          <p14:tracePt t="124225" x="5191125" y="5619750"/>
          <p14:tracePt t="124241" x="5203825" y="5619750"/>
          <p14:tracePt t="124260" x="5229225" y="5594350"/>
          <p14:tracePt t="124278" x="5253038" y="5494338"/>
          <p14:tracePt t="124281" x="5265738" y="5418138"/>
          <p14:tracePt t="124300" x="5265738" y="5205413"/>
          <p14:tracePt t="124326" x="5265738" y="4905375"/>
          <p14:tracePt t="124347" x="5241925" y="4830763"/>
          <p14:tracePt t="124451" x="5241925" y="4843463"/>
          <p14:tracePt t="124473" x="5241925" y="4856163"/>
          <p14:tracePt t="124497" x="5241925" y="4868863"/>
          <p14:tracePt t="124674" x="5241925" y="4879975"/>
          <p14:tracePt t="124692" x="5241925" y="4905375"/>
          <p14:tracePt t="124719" x="5253038" y="4930775"/>
          <p14:tracePt t="124741" x="5265738" y="4943475"/>
          <p14:tracePt t="124769" x="5265738" y="4956175"/>
          <p14:tracePt t="125586" x="5265738" y="4968875"/>
          <p14:tracePt t="125606" x="5265738" y="5018088"/>
          <p14:tracePt t="125633" x="5265738" y="5030788"/>
          <p14:tracePt t="125675" x="5265738" y="5043488"/>
          <p14:tracePt t="125699" x="5278438" y="5056188"/>
          <p14:tracePt t="125727" x="5291138" y="5081588"/>
          <p14:tracePt t="125756" x="5316538" y="5118100"/>
          <p14:tracePt t="125781" x="5341938" y="5168900"/>
          <p14:tracePt t="125806" x="5353050" y="5194300"/>
          <p14:tracePt t="125842" x="5353050" y="5205413"/>
          <p14:tracePt t="125874" x="5353050" y="5218113"/>
          <p14:tracePt t="125979" x="5353050" y="5230813"/>
          <p14:tracePt t="126618" x="5353050" y="5243513"/>
          <p14:tracePt t="126641" x="5353050" y="5256213"/>
          <p14:tracePt t="126682" x="5353050" y="5268913"/>
          <p14:tracePt t="126706" x="5365750" y="5268913"/>
          <p14:tracePt t="126802" x="5365750" y="5281613"/>
          <p14:tracePt t="126824" x="5391150" y="5330825"/>
          <p14:tracePt t="126851" x="5416550" y="5456238"/>
          <p14:tracePt t="126863" x="5416550" y="5481638"/>
          <p14:tracePt t="126866" x="5429250" y="5481638"/>
          <p14:tracePt t="126879" x="5429250" y="5494338"/>
          <p14:tracePt t="126881" x="5429250" y="5507038"/>
          <p14:tracePt t="126900" x="5454650" y="5530850"/>
          <p14:tracePt t="126919" x="5465763" y="5530850"/>
          <p14:tracePt t="126953" x="5478463" y="5530850"/>
          <p14:tracePt t="126970" x="5503863" y="5518150"/>
          <p14:tracePt t="126987" x="5529263" y="5507038"/>
          <p14:tracePt t="127002" x="5541963" y="5494338"/>
          <p14:tracePt t="127026" x="5578475" y="5481638"/>
          <p14:tracePt t="127045" x="5591175" y="5468938"/>
          <p14:tracePt t="127049" x="5603875" y="5468938"/>
          <p14:tracePt t="127062" x="5616575" y="5468938"/>
          <p14:tracePt t="127084" x="5629275" y="5456238"/>
          <p14:tracePt t="127090" x="5629275" y="5443538"/>
          <p14:tracePt t="127112" x="5641975" y="5443538"/>
          <p14:tracePt t="127127" x="5641975" y="5430838"/>
          <p14:tracePt t="127129" x="5654675" y="5430838"/>
          <p14:tracePt t="127154" x="5665788" y="5430838"/>
          <p14:tracePt t="127172" x="5665788" y="5418138"/>
          <p14:tracePt t="127184" x="5678488" y="5418138"/>
          <p14:tracePt t="127185" x="5678488" y="5407025"/>
          <p14:tracePt t="127193" x="5678488" y="5394325"/>
          <p14:tracePt t="127218" x="5691188" y="5368925"/>
          <p14:tracePt t="127226" x="5703888" y="5368925"/>
          <p14:tracePt t="127256" x="5716588" y="5356225"/>
          <p14:tracePt t="127258" x="5716588" y="5343525"/>
          <p14:tracePt t="127287" x="5716588" y="5318125"/>
          <p14:tracePt t="127307" x="5716588" y="5294313"/>
          <p14:tracePt t="127332" x="5678488" y="5205413"/>
          <p14:tracePt t="127356" x="5641975" y="5118100"/>
          <p14:tracePt t="127384" x="5478463" y="4918075"/>
          <p14:tracePt t="127385" x="5403850" y="4818063"/>
          <p14:tracePt t="127405" x="5353050" y="4779963"/>
          <p14:tracePt t="127410" x="5341938" y="4756150"/>
          <p14:tracePt t="127436" x="5241925" y="4667250"/>
          <p14:tracePt t="127458" x="5178425" y="4643438"/>
          <p14:tracePt t="127486" x="5153025" y="4630738"/>
          <p14:tracePt t="127491" x="5141913" y="4630738"/>
          <p14:tracePt t="127509" x="5129213" y="4630738"/>
          <p14:tracePt t="127536" x="5116513" y="4630738"/>
          <p14:tracePt t="127539" x="5103813" y="4630738"/>
          <p14:tracePt t="127570" x="5091113" y="4630738"/>
          <p14:tracePt t="127597" x="5040313" y="4679950"/>
          <p14:tracePt t="127627" x="4978400" y="4768850"/>
          <p14:tracePt t="127639" x="4940300" y="4830763"/>
          <p14:tracePt t="127641" x="4940300" y="4843463"/>
          <p14:tracePt t="127658" x="4929188" y="4930775"/>
          <p14:tracePt t="127676" x="4929188" y="4968875"/>
          <p14:tracePt t="127690" x="4929188" y="5018088"/>
          <p14:tracePt t="127713" x="4978400" y="5181600"/>
          <p14:tracePt t="127729" x="4978400" y="5218113"/>
          <p14:tracePt t="127737" x="4991100" y="5243513"/>
          <p14:tracePt t="127755" x="5003800" y="5268913"/>
          <p14:tracePt t="127777" x="5053013" y="5407025"/>
          <p14:tracePt t="127792" x="5065713" y="5430838"/>
          <p14:tracePt t="127793" x="5078413" y="5456238"/>
          <p14:tracePt t="127812" x="5078413" y="5468938"/>
          <p14:tracePt t="127817" x="5116513" y="5507038"/>
          <p14:tracePt t="127838" x="5141913" y="5530850"/>
          <p14:tracePt t="127841" x="5153025" y="5543550"/>
          <p14:tracePt t="127853" x="5191125" y="5581650"/>
          <p14:tracePt t="127878" x="5229225" y="5607050"/>
          <p14:tracePt t="127881" x="5241925" y="5619750"/>
          <p14:tracePt t="127897" x="5253038" y="5619750"/>
          <p14:tracePt t="127921" x="5303838" y="5630863"/>
          <p14:tracePt t="127940" x="5391150" y="5656263"/>
          <p14:tracePt t="127945" x="5403850" y="5656263"/>
          <p14:tracePt t="127962" x="5429250" y="5656263"/>
          <p14:tracePt t="127978" x="5441950" y="5656263"/>
          <p14:tracePt t="127985" x="5454650" y="5656263"/>
          <p14:tracePt t="128016" x="5478463" y="5656263"/>
          <p14:tracePt t="128018" x="5491163" y="5656263"/>
          <p14:tracePt t="128045" x="5529263" y="5656263"/>
          <p14:tracePt t="128059" x="5565775" y="5643563"/>
          <p14:tracePt t="128071" x="5578475" y="5643563"/>
          <p14:tracePt t="128073" x="5603875" y="5619750"/>
          <p14:tracePt t="128085" x="5616575" y="5619750"/>
          <p14:tracePt t="128090" x="5629275" y="5607050"/>
          <p14:tracePt t="128108" x="5654675" y="5594350"/>
          <p14:tracePt t="128127" x="5665788" y="5556250"/>
          <p14:tracePt t="128129" x="5678488" y="5556250"/>
          <p14:tracePt t="128150" x="5691188" y="5530850"/>
          <p14:tracePt t="128169" x="5691188" y="5518150"/>
          <p14:tracePt t="128187" x="5691188" y="5507038"/>
          <p14:tracePt t="128199" x="5691188" y="5494338"/>
          <p14:tracePt t="128220" x="5691188" y="5481638"/>
          <p14:tracePt t="128242" x="5691188" y="5443538"/>
          <p14:tracePt t="128269" x="5678488" y="5368925"/>
          <p14:tracePt t="128290" x="5665788" y="5281613"/>
          <p14:tracePt t="128312" x="5665788" y="5268913"/>
          <p14:tracePt t="128341" x="5654675" y="5256213"/>
          <p14:tracePt t="128372" x="5629275" y="5218113"/>
          <p14:tracePt t="128401" x="5603875" y="5181600"/>
          <p14:tracePt t="128429" x="5541963" y="5130800"/>
          <p14:tracePt t="128450" x="5529263" y="5092700"/>
          <p14:tracePt t="128477" x="5503863" y="5081588"/>
          <p14:tracePt t="128503" x="5454650" y="5068888"/>
          <p14:tracePt t="128505" x="5454650" y="5056188"/>
          <p14:tracePt t="128533" x="5441950" y="5056188"/>
          <p14:tracePt t="128554" x="5429250" y="5056188"/>
          <p14:tracePt t="128574" x="5416550" y="5056188"/>
          <p14:tracePt t="128603" x="5391150" y="5056188"/>
          <p14:tracePt t="128620" x="5316538" y="5118100"/>
          <p14:tracePt t="128632" x="5278438" y="5143500"/>
          <p14:tracePt t="128633" x="5253038" y="5156200"/>
          <p14:tracePt t="128647" x="5216525" y="5194300"/>
          <p14:tracePt t="128649" x="5203825" y="5205413"/>
          <p14:tracePt t="128663" x="5203825" y="5218113"/>
          <p14:tracePt t="128665" x="5178425" y="5243513"/>
          <p14:tracePt t="128673" x="5165725" y="5256213"/>
          <p14:tracePt t="128683" x="5129213" y="5294313"/>
          <p14:tracePt t="128707" x="5116513" y="5318125"/>
          <p14:tracePt t="128713" x="5103813" y="5318125"/>
          <p14:tracePt t="128726" x="5091113" y="5330825"/>
          <p14:tracePt t="128761" x="5053013" y="5356225"/>
          <p14:tracePt t="128791" x="5053013" y="5368925"/>
          <p14:tracePt t="128794" x="5053013" y="5381625"/>
          <p14:tracePt t="128818" x="5053013" y="5407025"/>
          <p14:tracePt t="128837" x="5053013" y="5430838"/>
          <p14:tracePt t="128851" x="5053013" y="5443538"/>
          <p14:tracePt t="128868" x="5053013" y="5456238"/>
          <p14:tracePt t="128886" x="5053013" y="5468938"/>
          <p14:tracePt t="128897" x="5065713" y="5481638"/>
          <p14:tracePt t="128912" x="5065713" y="5494338"/>
          <p14:tracePt t="128913" x="5065713" y="5507038"/>
          <p14:tracePt t="128921" x="5078413" y="5507038"/>
          <p14:tracePt t="128935" x="5103813" y="5556250"/>
          <p14:tracePt t="128937" x="5116513" y="5556250"/>
          <p14:tracePt t="128945" x="5116513" y="5568950"/>
          <p14:tracePt t="128954" x="5129213" y="5568950"/>
          <p14:tracePt t="128961" x="5141913" y="5581650"/>
          <p14:tracePt t="128977" x="5165725" y="5581650"/>
          <p14:tracePt t="128998" x="5178425" y="5581650"/>
          <p14:tracePt t="129016" x="5178425" y="5594350"/>
          <p14:tracePt t="129017" x="5191125" y="5594350"/>
          <p14:tracePt t="129039" x="5216525" y="5607050"/>
          <p14:tracePt t="129049" x="5229225" y="5607050"/>
          <p14:tracePt t="129061" x="5241925" y="5607050"/>
          <p14:tracePt t="129065" x="5253038" y="5607050"/>
          <p14:tracePt t="129079" x="5291138" y="5619750"/>
          <p14:tracePt t="129081" x="5353050" y="5619750"/>
          <p14:tracePt t="129089" x="5365750" y="5619750"/>
          <p14:tracePt t="129100" x="5429250" y="5619750"/>
          <p14:tracePt t="129105" x="5454650" y="5619750"/>
          <p14:tracePt t="129120" x="5465763" y="5619750"/>
          <p14:tracePt t="129121" x="5478463" y="5619750"/>
          <p14:tracePt t="129159" x="5491163" y="5619750"/>
          <p14:tracePt t="129177" x="5503863" y="5619750"/>
          <p14:tracePt t="129194" x="5516563" y="5619750"/>
          <p14:tracePt t="129218" x="5554663" y="5607050"/>
          <p14:tracePt t="129229" x="5578475" y="5581650"/>
          <p14:tracePt t="129233" x="5578475" y="5568950"/>
          <p14:tracePt t="129251" x="5591175" y="5556250"/>
          <p14:tracePt t="129257" x="5603875" y="5556250"/>
          <p14:tracePt t="129273" x="5603875" y="5543550"/>
          <p14:tracePt t="129289" x="5616575" y="5530850"/>
          <p14:tracePt t="129313" x="5616575" y="5518150"/>
          <p14:tracePt t="129332" x="5616575" y="5507038"/>
          <p14:tracePt t="129338" x="5616575" y="5494338"/>
          <p14:tracePt t="129372" x="5629275" y="5418138"/>
          <p14:tracePt t="129396" x="5641975" y="5368925"/>
          <p14:tracePt t="129421" x="5641975" y="5330825"/>
          <p14:tracePt t="129448" x="5641975" y="5294313"/>
          <p14:tracePt t="129479" x="5641975" y="5268913"/>
          <p14:tracePt t="129482" x="5629275" y="5256213"/>
          <p14:tracePt t="129501" x="5629275" y="5230813"/>
          <p14:tracePt t="129531" x="5603875" y="5168900"/>
          <p14:tracePt t="129559" x="5554663" y="5105400"/>
          <p14:tracePt t="129562" x="5541963" y="5105400"/>
          <p14:tracePt t="129584" x="5541963" y="5092700"/>
          <p14:tracePt t="129586" x="5529263" y="5081588"/>
          <p14:tracePt t="129609" x="5516563" y="5068888"/>
          <p14:tracePt t="129638" x="5491163" y="5043488"/>
          <p14:tracePt t="129659" x="5416550" y="5005388"/>
          <p14:tracePt t="129678" x="5378450" y="5005388"/>
          <p14:tracePt t="129699" x="5365750" y="4992688"/>
          <p14:tracePt t="129713" x="5341938" y="4992688"/>
          <p14:tracePt t="129730" x="5291138" y="4981575"/>
          <p14:tracePt t="129753" x="5278438" y="4981575"/>
          <p14:tracePt t="129785" x="5265738" y="4981575"/>
          <p14:tracePt t="129805" x="5241925" y="4992688"/>
          <p14:tracePt t="129825" x="5191125" y="5043488"/>
          <p14:tracePt t="129840" x="5165725" y="5056188"/>
          <p14:tracePt t="129841" x="5116513" y="5092700"/>
          <p14:tracePt t="129857" x="5040313" y="5168900"/>
          <p14:tracePt t="129874" x="5003800" y="5194300"/>
          <p14:tracePt t="129881" x="4991100" y="5230813"/>
          <p14:tracePt t="129897" x="4978400" y="5256213"/>
          <p14:tracePt t="129921" x="4978400" y="5294313"/>
          <p14:tracePt t="129940" x="4978400" y="5305425"/>
          <p14:tracePt t="129945" x="4978400" y="5318125"/>
          <p14:tracePt t="129963" x="4978400" y="5330825"/>
          <p14:tracePt t="129984" x="4978400" y="5343525"/>
          <p14:tracePt t="129985" x="4978400" y="5356225"/>
          <p14:tracePt t="130002" x="4978400" y="5368925"/>
          <p14:tracePt t="130022" x="4978400" y="5394325"/>
          <p14:tracePt t="130045" x="4978400" y="5407025"/>
          <p14:tracePt t="130049" x="4978400" y="5418138"/>
          <p14:tracePt t="130063" x="4991100" y="5418138"/>
          <p14:tracePt t="130065" x="4991100" y="5430838"/>
          <p14:tracePt t="130090" x="4991100" y="5443538"/>
          <p14:tracePt t="130103" x="5003800" y="5456238"/>
          <p14:tracePt t="130105" x="5016500" y="5468938"/>
          <p14:tracePt t="130124" x="5016500" y="5481638"/>
          <p14:tracePt t="130129" x="5029200" y="5494338"/>
          <p14:tracePt t="130157" x="5053013" y="5507038"/>
          <p14:tracePt t="130174" x="5065713" y="5518150"/>
          <p14:tracePt t="130177" x="5091113" y="5543550"/>
          <p14:tracePt t="130192" x="5116513" y="5568950"/>
          <p14:tracePt t="130211" x="5153025" y="5594350"/>
          <p14:tracePt t="130235" x="5178425" y="5607050"/>
          <p14:tracePt t="130250" x="5241925" y="5619750"/>
          <p14:tracePt t="130270" x="5253038" y="5619750"/>
          <p14:tracePt t="130273" x="5265738" y="5619750"/>
          <p14:tracePt t="130299" x="5291138" y="5619750"/>
          <p14:tracePt t="130325" x="5329238" y="5619750"/>
          <p14:tracePt t="130354" x="5365750" y="5619750"/>
          <p14:tracePt t="130378" x="5391150" y="5619750"/>
          <p14:tracePt t="130407" x="5429250" y="5619750"/>
          <p14:tracePt t="130437" x="5465763" y="5619750"/>
          <p14:tracePt t="130464" x="5478463" y="5619750"/>
          <p14:tracePt t="130467" x="5491163" y="5619750"/>
          <p14:tracePt t="130490" x="5516563" y="5594350"/>
          <p14:tracePt t="130505" x="5529263" y="5556250"/>
          <p14:tracePt t="130520" x="5554663" y="5530850"/>
          <p14:tracePt t="130521" x="5565775" y="5507038"/>
          <p14:tracePt t="130541" x="5578475" y="5494338"/>
          <p14:tracePt t="130545" x="5616575" y="5481638"/>
          <p14:tracePt t="130567" x="5616575" y="5468938"/>
          <p14:tracePt t="130569" x="5629275" y="5468938"/>
          <p14:tracePt t="130585" x="5629275" y="5456238"/>
          <p14:tracePt t="130609" x="5629275" y="5430838"/>
          <p14:tracePt t="130628" x="5629275" y="5418138"/>
          <p14:tracePt t="130633" x="5629275" y="5394325"/>
          <p14:tracePt t="130642" x="5629275" y="5368925"/>
          <p14:tracePt t="130649" x="5629275" y="5294313"/>
          <p14:tracePt t="130677" x="5591175" y="5130800"/>
          <p14:tracePt t="130698" x="5578475" y="5092700"/>
          <p14:tracePt t="130699" x="5578475" y="5081588"/>
          <p14:tracePt t="130730" x="5565775" y="5056188"/>
          <p14:tracePt t="130759" x="5516563" y="5018088"/>
          <p14:tracePt t="130778" x="5478463" y="5005388"/>
          <p14:tracePt t="130801" x="5465763" y="5005388"/>
          <p14:tracePt t="130814" x="5441950" y="5005388"/>
          <p14:tracePt t="130817" x="5391150" y="4981575"/>
          <p14:tracePt t="130837" x="5378450" y="4956175"/>
          <p14:tracePt t="130841" x="5365750" y="4943475"/>
          <p14:tracePt t="130853" x="5329238" y="4930775"/>
          <p14:tracePt t="130874" x="5303838" y="4930775"/>
          <p14:tracePt t="130947" x="5291138" y="4930775"/>
          <p14:tracePt t="130971" x="5229225" y="4981575"/>
          <p14:tracePt t="130995" x="5065713" y="5205413"/>
          <p14:tracePt t="131023" x="4978400" y="5407025"/>
          <p14:tracePt t="131028" x="4953000" y="5518150"/>
          <p14:tracePt t="131053" x="4903788" y="5719763"/>
          <p14:tracePt t="131058" x="4903788" y="5756275"/>
          <p14:tracePt t="131082" x="4903788" y="5794375"/>
          <p14:tracePt t="131111" x="4940300" y="5856288"/>
          <p14:tracePt t="131116" x="4965700" y="5894388"/>
          <p14:tracePt t="131135" x="4991100" y="5945188"/>
          <p14:tracePt t="131138" x="5016500" y="5969000"/>
          <p14:tracePt t="131171" x="5040313" y="6007100"/>
          <p14:tracePt t="131186" x="5053013" y="6007100"/>
          <p14:tracePt t="131203" x="5065713" y="6007100"/>
          <p14:tracePt t="131225" x="5078413" y="6007100"/>
          <p14:tracePt t="131249" x="5091113" y="6007100"/>
          <p14:tracePt t="131274" x="5129213" y="5994400"/>
          <p14:tracePt t="131301" x="5165725" y="5919788"/>
          <p14:tracePt t="131325" x="5229225" y="5807075"/>
          <p14:tracePt t="131351" x="5278438" y="5719763"/>
          <p14:tracePt t="131354" x="5303838" y="5668963"/>
          <p14:tracePt t="131383" x="5329238" y="5556250"/>
          <p14:tracePt t="131385" x="5329238" y="5543550"/>
          <p14:tracePt t="131398" x="5341938" y="5543550"/>
          <p14:tracePt t="131401" x="5341938" y="5530850"/>
          <p14:tracePt t="131419" x="5341938" y="5518150"/>
          <p14:tracePt t="131441" x="5341938" y="5507038"/>
          <p14:tracePt t="131461" x="5341938" y="5494338"/>
          <p14:tracePt t="131465" x="5341938" y="5481638"/>
          <p14:tracePt t="131481" x="5341938" y="5456238"/>
          <p14:tracePt t="131499" x="5353050" y="5443538"/>
          <p14:tracePt t="131505" x="5353050" y="5381625"/>
          <p14:tracePt t="131524" x="5353050" y="5368925"/>
          <p14:tracePt t="131557" x="5353050" y="5356225"/>
          <p14:tracePt t="131584" x="5353050" y="5343525"/>
          <p14:tracePt t="131618" x="5353050" y="5330825"/>
          <p14:tracePt t="131658" x="5365750" y="5330825"/>
          <p14:tracePt t="131683" x="5365750" y="5305425"/>
          <p14:tracePt t="131708" x="5378450" y="5281613"/>
          <p14:tracePt t="131734" x="5391150" y="5218113"/>
          <p14:tracePt t="131765" x="5403850" y="5181600"/>
          <p14:tracePt t="131914" x="5403850" y="5194300"/>
          <p14:tracePt t="131935" x="5403850" y="5368925"/>
          <p14:tracePt t="131957" x="5403850" y="5481638"/>
          <p14:tracePt t="131979" x="5403850" y="5556250"/>
          <p14:tracePt t="132002" x="5403850" y="5568950"/>
          <p14:tracePt t="132024" x="5403850" y="5581650"/>
          <p14:tracePt t="132049" x="5403850" y="5594350"/>
          <p14:tracePt t="132068" x="5403850" y="5607050"/>
          <p14:tracePt t="132082" x="5403850" y="5619750"/>
          <p14:tracePt t="132259" x="5416550" y="5619750"/>
          <p14:tracePt t="132282" x="5429250" y="5294313"/>
          <p14:tracePt t="132300" x="5441950" y="5194300"/>
          <p14:tracePt t="132318" x="5454650" y="5156200"/>
          <p14:tracePt t="132336" x="5454650" y="5130800"/>
          <p14:tracePt t="132337" x="5454650" y="5118100"/>
          <p14:tracePt t="132359" x="5454650" y="5092700"/>
          <p14:tracePt t="132587" x="5454650" y="5218113"/>
          <p14:tracePt t="132609" x="5454650" y="5518150"/>
          <p14:tracePt t="132635" x="5454650" y="5694363"/>
          <p14:tracePt t="132648" x="5454650" y="5743575"/>
          <p14:tracePt t="132649" x="5465763" y="5756275"/>
          <p14:tracePt t="132666" x="5465763" y="5768975"/>
          <p14:tracePt t="132923" x="5465763" y="5732463"/>
          <p14:tracePt t="132948" x="5465763" y="5407025"/>
          <p14:tracePt t="132972" x="5454650" y="5230813"/>
          <p14:tracePt t="132993" x="5454650" y="5205413"/>
          <p14:tracePt t="133098" x="5441950" y="5205413"/>
          <p14:tracePt t="133154" x="5429250" y="5318125"/>
          <p14:tracePt t="133186" x="5429250" y="5668963"/>
          <p14:tracePt t="133209" x="5429250" y="5756275"/>
          <p14:tracePt t="133237" x="5429250" y="5781675"/>
          <p14:tracePt t="133264" x="5429250" y="5794375"/>
          <p14:tracePt t="133347" x="5429250" y="5768975"/>
          <p14:tracePt t="133376" x="5416550" y="5543550"/>
          <p14:tracePt t="133378" x="5416550" y="5494338"/>
          <p14:tracePt t="133397" x="5416550" y="5343525"/>
          <p14:tracePt t="133412" x="5416550" y="5281613"/>
          <p14:tracePt t="133430" x="5416550" y="5243513"/>
          <p14:tracePt t="133448" x="5416550" y="5230813"/>
          <p14:tracePt t="133473" x="5416550" y="5218113"/>
          <p14:tracePt t="133485" x="5416550" y="5205413"/>
          <p14:tracePt t="133602" x="5403850" y="5205413"/>
          <p14:tracePt t="133629" x="5403850" y="5218113"/>
          <p14:tracePt t="133651" x="5403850" y="5418138"/>
          <p14:tracePt t="133678" x="5416550" y="5481638"/>
          <p14:tracePt t="133794" x="5416550" y="5456238"/>
          <p14:tracePt t="133818" x="5378450" y="5294313"/>
          <p14:tracePt t="133971" x="5378450" y="5305425"/>
          <p14:tracePt t="134266" x="5365750" y="5305425"/>
          <p14:tracePt t="134287" x="5365750" y="5318125"/>
          <p14:tracePt t="134311" x="5365750" y="5330825"/>
          <p14:tracePt t="134586" x="5365750" y="5343525"/>
          <p14:tracePt t="134607" x="5341938" y="5356225"/>
          <p14:tracePt t="134636" x="5216525" y="5407025"/>
          <p14:tracePt t="134660" x="5191125" y="5418138"/>
          <p14:tracePt t="134698" x="5191125" y="5430838"/>
          <p14:tracePt t="134739" x="5191125" y="5443538"/>
          <p14:tracePt t="134785" x="5203825" y="5443538"/>
          <p14:tracePt t="134810" x="5216525" y="5443538"/>
          <p14:tracePt t="134845" x="5229225" y="5430838"/>
          <p14:tracePt t="134850" x="5241925" y="5430838"/>
          <p14:tracePt t="134868" x="5241925" y="5407025"/>
          <p14:tracePt t="134881" x="5253038" y="5318125"/>
          <p14:tracePt t="134896" x="5253038" y="5268913"/>
          <p14:tracePt t="134897" x="5253038" y="5205413"/>
          <p14:tracePt t="134922" x="5253038" y="5105400"/>
          <p14:tracePt t="134940" x="5253038" y="5056188"/>
          <p14:tracePt t="134945" x="5253038" y="4956175"/>
          <p14:tracePt t="134958" x="5253038" y="4868863"/>
          <p14:tracePt t="134962" x="5253038" y="4779963"/>
          <p14:tracePt t="134981" x="5253038" y="4579938"/>
          <p14:tracePt t="134986" x="5253038" y="4492625"/>
          <p14:tracePt t="135007" x="5216525" y="4330700"/>
          <p14:tracePt t="135030" x="5178425" y="4205288"/>
          <p14:tracePt t="135034" x="5178425" y="4117975"/>
          <p14:tracePt t="135059" x="5153025" y="4017963"/>
          <p14:tracePt t="135091" x="5153025" y="3941763"/>
          <p14:tracePt t="135115" x="5153025" y="3867150"/>
          <p14:tracePt t="135144" x="5241925" y="3716338"/>
          <p14:tracePt t="135146" x="5278438" y="3679825"/>
          <p14:tracePt t="135182" x="5441950" y="3516313"/>
          <p14:tracePt t="135187" x="5516563" y="3467100"/>
          <p14:tracePt t="135205" x="5616575" y="3403600"/>
          <p14:tracePt t="135210" x="5641975" y="3367088"/>
          <p14:tracePt t="135223" x="5654675" y="3341688"/>
          <p14:tracePt t="135224" x="5665788" y="3341688"/>
          <p14:tracePt t="135241" x="5665788" y="3328988"/>
          <p14:tracePt t="135252" x="5665788" y="3316288"/>
          <p14:tracePt t="135257" x="5665788" y="3303588"/>
          <p14:tracePt t="135273" x="5678488" y="3290888"/>
          <p14:tracePt t="135291" x="5678488" y="3267075"/>
          <p14:tracePt t="135316" x="5691188" y="3241675"/>
          <p14:tracePt t="135334" x="5703888" y="3228975"/>
          <p14:tracePt t="135338" x="5729288" y="3203575"/>
          <p14:tracePt t="135357" x="5778500" y="3154363"/>
          <p14:tracePt t="135361" x="5791200" y="3116263"/>
          <p14:tracePt t="135383" x="5791200" y="3103563"/>
          <p14:tracePt t="135385" x="5791200" y="3090863"/>
          <p14:tracePt t="135405" x="5791200" y="3078163"/>
          <p14:tracePt t="135415" x="5803900" y="3065463"/>
          <p14:tracePt t="135416" x="5803900" y="3041650"/>
          <p14:tracePt t="135441" x="5803900" y="3028950"/>
          <p14:tracePt t="135454" x="5803900" y="3016250"/>
          <p14:tracePt t="135465" x="5803900" y="3003550"/>
          <p14:tracePt t="135475" x="5803900" y="2990850"/>
          <p14:tracePt t="135516" x="5803900" y="2952750"/>
          <p14:tracePt t="135541" x="5803900" y="2928938"/>
          <p14:tracePt t="135565" x="5803900" y="2890838"/>
          <p14:tracePt t="135593" x="5803900" y="2852738"/>
          <p14:tracePt t="135626" x="5791200" y="2778125"/>
          <p14:tracePt t="135652" x="5791200" y="2740025"/>
          <p14:tracePt t="135674" x="5791200" y="2703513"/>
          <p14:tracePt t="135688" x="5778500" y="2665413"/>
          <p14:tracePt t="135689" x="5778500" y="2627313"/>
          <p14:tracePt t="135704" x="5767388" y="2590800"/>
          <p14:tracePt t="135713" x="5754688" y="2527300"/>
          <p14:tracePt t="135729" x="5729288" y="2427288"/>
          <p14:tracePt t="135746" x="5703888" y="2378075"/>
          <p14:tracePt t="135753" x="5691188" y="2352675"/>
          <p14:tracePt t="135779" x="5691188" y="2327275"/>
          <p14:tracePt t="135802" x="5691188" y="2314575"/>
          <p14:tracePt t="135822" x="5691188" y="2303463"/>
          <p14:tracePt t="135859" x="5691188" y="2290763"/>
          <p14:tracePt t="135889" x="5691188" y="2278063"/>
          <p14:tracePt t="135922" x="5678488" y="2278063"/>
          <p14:tracePt t="135994" x="5678488" y="2265363"/>
          <p14:tracePt t="136017" x="5665788" y="2265363"/>
          <p14:tracePt t="136058" x="5654675" y="2265363"/>
          <p14:tracePt t="136114" x="5641975" y="2265363"/>
          <p14:tracePt t="136133" x="5603875" y="2265363"/>
          <p14:tracePt t="136154" x="5591175" y="2265363"/>
          <p14:tracePt t="136181" x="5578475" y="2265363"/>
          <p14:tracePt t="136198" x="5565775" y="2265363"/>
          <p14:tracePt t="136213" x="5554663" y="2265363"/>
          <p14:tracePt t="136225" x="5541963" y="2265363"/>
          <p14:tracePt t="136233" x="5529263" y="2265363"/>
          <p14:tracePt t="136260" x="5491163" y="2290763"/>
          <p14:tracePt t="136286" x="5465763" y="2314575"/>
          <p14:tracePt t="136314" x="5416550" y="2352675"/>
          <p14:tracePt t="136339" x="5378450" y="2365375"/>
          <p14:tracePt t="136362" x="5365750" y="2378075"/>
          <p14:tracePt t="136378" x="5329238" y="2390775"/>
          <p14:tracePt t="136397" x="5303838" y="2414588"/>
          <p14:tracePt t="136401" x="5291138" y="2414588"/>
          <p14:tracePt t="136422" x="5253038" y="2427288"/>
          <p14:tracePt t="136442" x="5229225" y="2503488"/>
          <p14:tracePt t="136460" x="5178425" y="2540000"/>
          <p14:tracePt t="136465" x="5165725" y="2552700"/>
          <p14:tracePt t="136480" x="5153025" y="2565400"/>
          <p14:tracePt t="136481" x="5153025" y="2578100"/>
          <p14:tracePt t="136501" x="5116513" y="2627313"/>
          <p14:tracePt t="136505" x="5091113" y="2678113"/>
          <p14:tracePt t="136522" x="5040313" y="2752725"/>
          <p14:tracePt t="136543" x="5029200" y="2778125"/>
          <p14:tracePt t="136545" x="5029200" y="2790825"/>
          <p14:tracePt t="136566" x="5016500" y="2828925"/>
          <p14:tracePt t="136569" x="4991100" y="2878138"/>
          <p14:tracePt t="136586" x="4929188" y="3003550"/>
          <p14:tracePt t="136605" x="4903788" y="3090863"/>
          <p14:tracePt t="136609" x="4891088" y="3141663"/>
          <p14:tracePt t="136632" x="4878388" y="3303588"/>
          <p14:tracePt t="136633" x="4878388" y="3403600"/>
          <p14:tracePt t="136647" x="4865688" y="3429000"/>
          <p14:tracePt t="136650" x="4852988" y="3554413"/>
          <p14:tracePt t="136668" x="4803775" y="3767138"/>
          <p14:tracePt t="136673" x="4803775" y="3854450"/>
          <p14:tracePt t="136691" x="4803775" y="4067175"/>
          <p14:tracePt t="136710" x="4803775" y="4292600"/>
          <p14:tracePt t="136713" x="4803775" y="4379913"/>
          <p14:tracePt t="136731" x="4803775" y="4467225"/>
          <p14:tracePt t="136756" x="4816475" y="4718050"/>
          <p14:tracePt t="136771" x="4878388" y="4892675"/>
          <p14:tracePt t="136777" x="4891088" y="4905375"/>
          <p14:tracePt t="136792" x="4916488" y="4968875"/>
          <p14:tracePt t="136793" x="4940300" y="5043488"/>
          <p14:tracePt t="136820" x="5016500" y="5168900"/>
          <p14:tracePt t="136844" x="5065713" y="5294313"/>
          <p14:tracePt t="136864" x="5103813" y="5343525"/>
          <p14:tracePt t="136866" x="5141913" y="5418138"/>
          <p14:tracePt t="136885" x="5216525" y="5530850"/>
          <p14:tracePt t="136903" x="5278438" y="5619750"/>
          <p14:tracePt t="136906" x="5329238" y="5694363"/>
          <p14:tracePt t="136923" x="5365750" y="5768975"/>
          <p14:tracePt t="136946" x="5503863" y="5919788"/>
          <p14:tracePt t="136966" x="5554663" y="5945188"/>
          <p14:tracePt t="136976" x="5554663" y="5956300"/>
          <p14:tracePt t="137051" x="5603875" y="5919788"/>
          <p14:tracePt t="137075" x="5703888" y="5881688"/>
          <p14:tracePt t="137103" x="5867400" y="5719763"/>
          <p14:tracePt t="137106" x="5929313" y="5643563"/>
          <p14:tracePt t="137127" x="6029325" y="5494338"/>
          <p14:tracePt t="137129" x="6078538" y="5394325"/>
          <p14:tracePt t="137159" x="6191250" y="5230813"/>
          <p14:tracePt t="137162" x="6203950" y="5168900"/>
          <p14:tracePt t="137191" x="6216650" y="5105400"/>
          <p14:tracePt t="137193" x="6216650" y="5092700"/>
          <p14:tracePt t="137209" x="6229350" y="5068888"/>
          <p14:tracePt t="137235" x="6229350" y="4868863"/>
          <p14:tracePt t="137251" x="6242050" y="4579938"/>
          <p14:tracePt t="137257" x="6242050" y="4454525"/>
          <p14:tracePt t="137270" x="6242050" y="4367213"/>
          <p14:tracePt t="137274" x="6242050" y="4279900"/>
          <p14:tracePt t="137297" x="6242050" y="3916363"/>
          <p14:tracePt t="137324" x="6216650" y="3441700"/>
          <p14:tracePt t="137356" x="6180138" y="2941638"/>
          <p14:tracePt t="137388" x="6180138" y="2378075"/>
          <p14:tracePt t="137420" x="6154738" y="2114550"/>
          <p14:tracePt t="137443" x="6029325" y="1901825"/>
          <p14:tracePt t="137464" x="5891213" y="1789113"/>
          <p14:tracePt t="137466" x="5867400" y="1752600"/>
          <p14:tracePt t="137480" x="5803900" y="1689100"/>
          <p14:tracePt t="137481" x="5741988" y="1652588"/>
          <p14:tracePt t="137501" x="5678488" y="1627188"/>
          <p14:tracePt t="137505" x="5641975" y="1614488"/>
          <p14:tracePt t="137525" x="5603875" y="1614488"/>
          <p14:tracePt t="137529" x="5541963" y="1614488"/>
          <p14:tracePt t="137543" x="5491163" y="1652588"/>
          <p14:tracePt t="137545" x="5454650" y="1714500"/>
          <p14:tracePt t="137570" x="5278438" y="2001838"/>
          <p14:tracePt t="137591" x="5191125" y="2365375"/>
          <p14:tracePt t="137593" x="5153025" y="2503488"/>
          <p14:tracePt t="137608" x="5153025" y="2716213"/>
          <p14:tracePt t="137610" x="5153025" y="2878138"/>
          <p14:tracePt t="137632" x="5153025" y="3267075"/>
          <p14:tracePt t="137633" x="5153025" y="3354388"/>
          <p14:tracePt t="137647" x="5153025" y="3616325"/>
          <p14:tracePt t="137649" x="5178425" y="3854450"/>
          <p14:tracePt t="137671" x="5229225" y="4205288"/>
          <p14:tracePt t="137673" x="5278438" y="4341813"/>
          <p14:tracePt t="137688" x="5303838" y="4430713"/>
          <p14:tracePt t="137689" x="5316538" y="4518025"/>
          <p14:tracePt t="137717" x="5441950" y="4768850"/>
          <p14:tracePt t="137742" x="5565775" y="4930775"/>
          <p14:tracePt t="137756" x="5691188" y="5068888"/>
          <p14:tracePt t="137768" x="5729288" y="5092700"/>
          <p14:tracePt t="137769" x="5741988" y="5118100"/>
          <p14:tracePt t="137777" x="5754688" y="5130800"/>
          <p14:tracePt t="137789" x="5767388" y="5156200"/>
          <p14:tracePt t="137793" x="5767388" y="5168900"/>
          <p14:tracePt t="137810" x="5778500" y="5194300"/>
          <p14:tracePt t="137817" x="5791200" y="5194300"/>
          <p14:tracePt t="137832" x="5791200" y="5205413"/>
          <p14:tracePt t="137841" x="5791200" y="5218113"/>
          <p14:tracePt t="137851" x="5791200" y="5230813"/>
          <p14:tracePt t="137857" x="5791200" y="5243513"/>
          <p14:tracePt t="137875" x="5803900" y="5281613"/>
          <p14:tracePt t="137880" x="5803900" y="5294313"/>
          <p14:tracePt t="137894" x="5803900" y="5305425"/>
          <p14:tracePt t="137898" x="5816600" y="5318125"/>
          <p14:tracePt t="137952" x="5816600" y="5330825"/>
          <p14:tracePt t="137960" x="5816600" y="5343525"/>
          <p14:tracePt t="137977" x="5816600" y="5356225"/>
          <p14:tracePt t="138001" x="5791200" y="5356225"/>
          <p14:tracePt t="138009" x="5767388" y="5356225"/>
          <p14:tracePt t="138017" x="5754688" y="5356225"/>
          <p14:tracePt t="138026" x="5703888" y="5356225"/>
          <p14:tracePt t="138037" x="5678488" y="5356225"/>
          <p14:tracePt t="138050" x="5665788" y="5356225"/>
          <p14:tracePt t="138070" x="5654675" y="5356225"/>
          <p14:tracePt t="138434" x="5665788" y="5356225"/>
          <p14:tracePt t="138456" x="5767388" y="5330825"/>
          <p14:tracePt t="138458" x="5791200" y="5330825"/>
          <p14:tracePt t="138483" x="6078538" y="5305425"/>
          <p14:tracePt t="138508" x="6303963" y="5318125"/>
          <p14:tracePt t="138534" x="6729413" y="5318125"/>
          <p14:tracePt t="138539" x="6842125" y="5330825"/>
          <p14:tracePt t="138562" x="7229475" y="5394325"/>
          <p14:tracePt t="138588" x="7567613" y="5418138"/>
          <p14:tracePt t="138616" x="7705725" y="5418138"/>
          <p14:tracePt t="139050" x="7693025" y="5418138"/>
          <p14:tracePt t="139072" x="7454900" y="5305425"/>
          <p14:tracePt t="139075" x="7354888" y="5243513"/>
          <p14:tracePt t="139098" x="6880225" y="5005388"/>
          <p14:tracePt t="139117" x="6616700" y="4830763"/>
          <p14:tracePt t="139135" x="6342063" y="4543425"/>
          <p14:tracePt t="139138" x="6216650" y="4392613"/>
          <p14:tracePt t="139157" x="6067425" y="4217988"/>
          <p14:tracePt t="139171" x="6029325" y="4067175"/>
          <p14:tracePt t="139187" x="5967413" y="3867150"/>
          <p14:tracePt t="139198" x="5967413" y="3816350"/>
          <p14:tracePt t="139218" x="5916613" y="3741738"/>
          <p14:tracePt t="139219" x="5903913" y="3729038"/>
          <p14:tracePt t="139239" x="5867400" y="3654425"/>
          <p14:tracePt t="139241" x="5867400" y="3629025"/>
          <p14:tracePt t="139330" x="5867400" y="3603625"/>
          <p14:tracePt t="139355" x="5803900" y="3441700"/>
          <p14:tracePt t="139372" x="5791200" y="3416300"/>
          <p14:tracePt t="139387" x="5791200" y="3390900"/>
          <p14:tracePt t="139399" x="5791200" y="3367088"/>
          <p14:tracePt t="139401" x="5778500" y="3316288"/>
          <p14:tracePt t="139414" x="5729288" y="3241675"/>
          <p14:tracePt t="139417" x="5729288" y="3203575"/>
          <p14:tracePt t="139436" x="5654675" y="2941638"/>
          <p14:tracePt t="139441" x="5641975" y="2890838"/>
          <p14:tracePt t="139467" x="5591175" y="2728913"/>
          <p14:tracePt t="139494" x="5591175" y="2678113"/>
          <p14:tracePt t="139498" x="5591175" y="2665413"/>
          <p14:tracePt t="139524" x="5591175" y="2652713"/>
          <p14:tracePt t="139547" x="5591175" y="2640013"/>
          <p14:tracePt t="139565" x="5578475" y="2640013"/>
          <p14:tracePt t="139585" x="5565775" y="2640013"/>
          <p14:tracePt t="139603" x="5554663" y="2616200"/>
          <p14:tracePt t="139625" x="5541963" y="2616200"/>
          <p14:tracePt t="139637" x="5541963" y="2603500"/>
          <p14:tracePt t="139647" x="5516563" y="2590800"/>
          <p14:tracePt t="139649" x="5516563" y="2578100"/>
          <p14:tracePt t="139671" x="5503863" y="2578100"/>
          <p14:tracePt t="139689" x="5491163" y="2578100"/>
          <p14:tracePt t="139711" x="5478463" y="2578100"/>
          <p14:tracePt t="139743" x="5465763" y="2578100"/>
          <p14:tracePt t="139745" x="5454650" y="2603500"/>
          <p14:tracePt t="139763" x="5441950" y="2616200"/>
          <p14:tracePt t="139790" x="5378450" y="2703513"/>
          <p14:tracePt t="139793" x="5365750" y="2703513"/>
          <p14:tracePt t="139813" x="5316538" y="2778125"/>
          <p14:tracePt t="139818" x="5291138" y="2828925"/>
          <p14:tracePt t="139837" x="5241925" y="2916238"/>
          <p14:tracePt t="139842" x="5203825" y="3016250"/>
          <p14:tracePt t="139866" x="5116513" y="3303588"/>
          <p14:tracePt t="139891" x="5091113" y="3467100"/>
          <p14:tracePt t="139918" x="5065713" y="3692525"/>
          <p14:tracePt t="139941" x="5065713" y="3892550"/>
          <p14:tracePt t="139968" x="5065713" y="4230688"/>
          <p14:tracePt t="139970" x="5065713" y="4292600"/>
          <p14:tracePt t="139988" x="5065713" y="4430713"/>
          <p14:tracePt t="140017" x="5029200" y="4579938"/>
          <p14:tracePt t="140044" x="5029200" y="4643438"/>
          <p14:tracePt t="140067" x="5029200" y="4718050"/>
          <p14:tracePt t="140090" x="5029200" y="4818063"/>
          <p14:tracePt t="140109" x="5040313" y="4843463"/>
          <p14:tracePt t="140127" x="5065713" y="4868863"/>
          <p14:tracePt t="140129" x="5116513" y="4943475"/>
          <p14:tracePt t="140156" x="5129213" y="4981575"/>
          <p14:tracePt t="140179" x="5216525" y="5130800"/>
          <p14:tracePt t="140201" x="5303838" y="5294313"/>
          <p14:tracePt t="140221" x="5341938" y="5343525"/>
          <p14:tracePt t="140236" x="5391150" y="5407025"/>
          <p14:tracePt t="140246" x="5416550" y="5430838"/>
          <p14:tracePt t="140249" x="5429250" y="5430838"/>
          <p14:tracePt t="140257" x="5441950" y="5443538"/>
          <p14:tracePt t="140274" x="5454650" y="5443538"/>
          <p14:tracePt t="140291" x="5478463" y="5443538"/>
          <p14:tracePt t="140315" x="5491163" y="5443538"/>
          <p14:tracePt t="140338" x="5503863" y="5443538"/>
          <p14:tracePt t="140482" x="5516563" y="5418138"/>
          <p14:tracePt t="140504" x="5678488" y="5368925"/>
          <p14:tracePt t="140506" x="5767388" y="5330825"/>
          <p14:tracePt t="140533" x="6216650" y="5318125"/>
          <p14:tracePt t="140563" x="6829425" y="5318125"/>
          <p14:tracePt t="140588" x="7016750" y="5318125"/>
          <p14:tracePt t="140613" x="7080250" y="5318125"/>
          <p14:tracePt t="140639" x="7129463" y="5318125"/>
          <p14:tracePt t="140672" x="7205663" y="5318125"/>
          <p14:tracePt t="140676" x="7229475" y="5318125"/>
          <p14:tracePt t="140693" x="7254875" y="5318125"/>
          <p14:tracePt t="140713" x="7305675" y="5318125"/>
          <p14:tracePt t="140735" x="7342188" y="5318125"/>
          <p14:tracePt t="140753" x="7354888" y="5318125"/>
          <p14:tracePt t="141042" x="7354888" y="5305425"/>
          <p14:tracePt t="141070" x="7129463" y="5081588"/>
          <p14:tracePt t="141095" x="6742113" y="4805363"/>
          <p14:tracePt t="141098" x="6604000" y="4743450"/>
          <p14:tracePt t="141125" x="5803900" y="4029075"/>
          <p14:tracePt t="141160" x="5078413" y="3316288"/>
          <p14:tracePt t="141161" x="5053013" y="3254375"/>
          <p14:tracePt t="141177" x="5016500" y="3216275"/>
          <p14:tracePt t="141198" x="5016500" y="3203575"/>
          <p14:tracePt t="141217" x="5016500" y="3190875"/>
          <p14:tracePt t="141283" x="5016500" y="3178175"/>
          <p14:tracePt t="141308" x="4940300" y="3065463"/>
          <p14:tracePt t="141334" x="4903788" y="3003550"/>
          <p14:tracePt t="141358" x="4852988" y="2828925"/>
          <p14:tracePt t="141363" x="4852988" y="2816225"/>
          <p14:tracePt t="141379" x="4840288" y="2765425"/>
          <p14:tracePt t="141404" x="4852988" y="2740025"/>
          <p14:tracePt t="141428" x="4878388" y="2740025"/>
          <p14:tracePt t="141442" x="4891088" y="2740025"/>
          <p14:tracePt t="141462" x="5029200" y="2728913"/>
          <p14:tracePt t="141465" x="5040313" y="2728913"/>
          <p14:tracePt t="141481" x="5065713" y="2728913"/>
          <p14:tracePt t="141642" x="5078413" y="2740025"/>
          <p14:tracePt t="141671" x="5165725" y="2852738"/>
          <p14:tracePt t="141689" x="5153025" y="2852738"/>
          <p14:tracePt t="141704" x="5141913" y="2965450"/>
          <p14:tracePt t="141716" x="5116513" y="3041650"/>
          <p14:tracePt t="141730" x="5053013" y="3203575"/>
          <p14:tracePt t="141737" x="5016500" y="3254375"/>
          <p14:tracePt t="141745" x="4953000" y="3390900"/>
          <p14:tracePt t="141752" x="4903788" y="3503613"/>
          <p14:tracePt t="141766" x="4878388" y="3603625"/>
          <p14:tracePt t="141768" x="4816475" y="3679825"/>
          <p14:tracePt t="141776" x="4778375" y="3754438"/>
          <p14:tracePt t="141789" x="4765675" y="3879850"/>
          <p14:tracePt t="141792" x="4752975" y="3905250"/>
          <p14:tracePt t="141810" x="4740275" y="4005263"/>
          <p14:tracePt t="141816" x="4740275" y="4067175"/>
          <p14:tracePt t="141830" x="4740275" y="4117975"/>
          <p14:tracePt t="141832" x="4740275" y="4230688"/>
          <p14:tracePt t="141840" x="4778375" y="4318000"/>
          <p14:tracePt t="141850" x="4778375" y="4405313"/>
          <p14:tracePt t="141857" x="4791075" y="4518025"/>
          <p14:tracePt t="141873" x="4803775" y="4730750"/>
          <p14:tracePt t="141881" x="4803775" y="4818063"/>
          <p14:tracePt t="141898" x="4816475" y="4930775"/>
          <p14:tracePt t="141918" x="4816475" y="4968875"/>
          <p14:tracePt t="141921" x="4829175" y="4981575"/>
          <p14:tracePt t="141939" x="4829175" y="5005388"/>
          <p14:tracePt t="141961" x="4840288" y="5043488"/>
          <p14:tracePt t="141985" x="4865688" y="5056188"/>
          <p14:tracePt t="142002" x="4878388" y="5081588"/>
          <p14:tracePt t="142021" x="4903788" y="5092700"/>
          <p14:tracePt t="142025" x="4916488" y="5105400"/>
          <p14:tracePt t="142040" x="4929188" y="5118100"/>
          <p14:tracePt t="142069" x="4953000" y="5130800"/>
          <p14:tracePt t="142075" x="4965700" y="5130800"/>
          <p14:tracePt t="142106" x="4978400" y="5156200"/>
          <p14:tracePt t="142141" x="4991100" y="5156200"/>
          <p14:tracePt t="142235" x="5003800" y="5156200"/>
          <p14:tracePt t="142264" x="5165725" y="5168900"/>
          <p14:tracePt t="142266" x="5291138" y="5168900"/>
          <p14:tracePt t="142292" x="5991225" y="5205413"/>
          <p14:tracePt t="142320" x="6642100" y="5243513"/>
          <p14:tracePt t="142324" x="6754813" y="5256213"/>
          <p14:tracePt t="142350" x="6854825" y="5256213"/>
          <p14:tracePt t="142353" x="6867525" y="5256213"/>
          <p14:tracePt t="142388" x="6892925" y="5256213"/>
          <p14:tracePt t="142408" x="6905625" y="5256213"/>
          <p14:tracePt t="142420" x="6916738" y="5256213"/>
          <p14:tracePt t="142431" x="6929438" y="5256213"/>
          <p14:tracePt t="142432" x="6942138" y="5256213"/>
          <p14:tracePt t="142440" x="6954838" y="5256213"/>
          <p14:tracePt t="142452" x="6967538" y="5256213"/>
          <p14:tracePt t="142457" x="6980238" y="5256213"/>
          <p14:tracePt t="142464" x="6992938" y="5256213"/>
          <p14:tracePt t="142474" x="7005638" y="5256213"/>
          <p14:tracePt t="142480" x="7016750" y="5243513"/>
          <p14:tracePt t="142495" x="7092950" y="5230813"/>
          <p14:tracePt t="142496" x="7105650" y="5218113"/>
          <p14:tracePt t="142505" x="7129463" y="5218113"/>
          <p14:tracePt t="142536" x="7142163" y="5218113"/>
          <p14:tracePt t="142538" x="7154863" y="5218113"/>
          <p14:tracePt t="142565" x="7180263" y="5218113"/>
          <p14:tracePt t="142626" x="7192963" y="5218113"/>
          <p14:tracePt t="142659" x="7218363" y="5230813"/>
          <p14:tracePt t="143738" x="7205663" y="5230813"/>
          <p14:tracePt t="143769" x="7192963" y="5230813"/>
          <p14:tracePt t="144850" x="7180263" y="5230813"/>
          <p14:tracePt t="145426" x="7167563" y="5230813"/>
          <p14:tracePt t="145465" x="7142163" y="5218113"/>
          <p14:tracePt t="145485" x="6942138" y="5081588"/>
          <p14:tracePt t="145510" x="6892925" y="5056188"/>
          <p14:tracePt t="145514" x="6829425" y="5030788"/>
          <p14:tracePt t="145543" x="6654800" y="4930775"/>
          <p14:tracePt t="145546" x="6642100" y="4930775"/>
          <p14:tracePt t="145571" x="6629400" y="4930775"/>
          <p14:tracePt t="145593" x="6604000" y="4892675"/>
          <p14:tracePt t="145610" x="6592888" y="4892675"/>
          <p14:tracePt t="145629" x="6567488" y="4879975"/>
          <p14:tracePt t="145647" x="6480175" y="4856163"/>
          <p14:tracePt t="145649" x="6454775" y="4830763"/>
          <p14:tracePt t="145668" x="6442075" y="4830763"/>
          <p14:tracePt t="145691" x="6416675" y="4818063"/>
          <p14:tracePt t="145709" x="6329363" y="4756150"/>
          <p14:tracePt t="145713" x="6316663" y="4743450"/>
          <p14:tracePt t="145752" x="6280150" y="4692650"/>
          <p14:tracePt t="145767" x="6267450" y="4679950"/>
          <p14:tracePt t="145786" x="6242050" y="4643438"/>
          <p14:tracePt t="145801" x="6203950" y="4605338"/>
          <p14:tracePt t="145817" x="6180138" y="4554538"/>
          <p14:tracePt t="145838" x="6142038" y="4530725"/>
          <p14:tracePt t="145841" x="6103938" y="4479925"/>
          <p14:tracePt t="145857" x="6103938" y="4467225"/>
          <p14:tracePt t="145871" x="6091238" y="4454525"/>
          <p14:tracePt t="145873" x="6067425" y="4418013"/>
          <p14:tracePt t="145882" x="6054725" y="4392613"/>
          <p14:tracePt t="145901" x="6029325" y="4330700"/>
          <p14:tracePt t="145924" x="5991225" y="4267200"/>
          <p14:tracePt t="145951" x="5967413" y="4241800"/>
          <p14:tracePt t="145954" x="5942013" y="4192588"/>
          <p14:tracePt t="145972" x="5854700" y="4105275"/>
          <p14:tracePt t="146003" x="5778500" y="3967163"/>
          <p14:tracePt t="146028" x="5541963" y="3754438"/>
          <p14:tracePt t="146055" x="5441950" y="3629025"/>
          <p14:tracePt t="146057" x="5416550" y="3603625"/>
          <p14:tracePt t="146083" x="5403850" y="3567113"/>
          <p14:tracePt t="146129" x="5391150" y="3516313"/>
          <p14:tracePt t="146145" x="5365750" y="3490913"/>
          <p14:tracePt t="146185" x="5365750" y="3479800"/>
          <p14:tracePt t="146198" x="5353050" y="3454400"/>
          <p14:tracePt t="146235" x="5329238" y="3378200"/>
          <p14:tracePt t="146262" x="5329238" y="3341688"/>
          <p14:tracePt t="146284" x="5329238" y="3290888"/>
          <p14:tracePt t="146394" x="5341938" y="3290888"/>
          <p14:tracePt t="146427" x="5353050" y="3290888"/>
          <p14:tracePt t="146450" x="5365750" y="3290888"/>
          <p14:tracePt t="146465" x="5378450" y="3290888"/>
          <p14:tracePt t="146481" x="5391150" y="3290888"/>
          <p14:tracePt t="146501" x="5416550" y="3290888"/>
          <p14:tracePt t="146546" x="5429250" y="3290888"/>
          <p14:tracePt t="146566" x="5454650" y="3290888"/>
          <p14:tracePt t="146739" x="5441950" y="3290888"/>
          <p14:tracePt t="146766" x="5416550" y="3278188"/>
          <p14:tracePt t="146799" x="5391150" y="3278188"/>
          <p14:tracePt t="146801" x="5378450" y="3278188"/>
          <p14:tracePt t="146817" x="5365750" y="3278188"/>
          <p14:tracePt t="146838" x="5353050" y="3278188"/>
          <p14:tracePt t="146866" x="5341938" y="3278188"/>
          <p14:tracePt t="146890" x="5316538" y="3278188"/>
          <p14:tracePt t="146903" x="5265738" y="3341688"/>
          <p14:tracePt t="146919" x="5153025" y="3416300"/>
          <p14:tracePt t="146921" x="5091113" y="3516313"/>
          <p14:tracePt t="146939" x="4965700" y="3741738"/>
          <p14:tracePt t="146945" x="4916488" y="3816350"/>
          <p14:tracePt t="146958" x="4903788" y="3841750"/>
          <p14:tracePt t="146961" x="4878388" y="3879850"/>
          <p14:tracePt t="146979" x="4829175" y="3979863"/>
          <p14:tracePt t="146985" x="4816475" y="4067175"/>
          <p14:tracePt t="147001" x="4803775" y="4117975"/>
          <p14:tracePt t="147034" x="4803775" y="4305300"/>
          <p14:tracePt t="147069" x="4891088" y="4530725"/>
          <p14:tracePt t="147102" x="5078413" y="4768850"/>
          <p14:tracePt t="147107" x="5178425" y="4856163"/>
          <p14:tracePt t="147122" x="5229225" y="4918075"/>
          <p14:tracePt t="147141" x="5416550" y="5068888"/>
          <p14:tracePt t="147159" x="5478463" y="5105400"/>
          <p14:tracePt t="147161" x="5503863" y="5143500"/>
          <p14:tracePt t="147180" x="5541963" y="5143500"/>
          <p14:tracePt t="147195" x="5541963" y="5156200"/>
          <p14:tracePt t="147323" x="5554663" y="5168900"/>
          <p14:tracePt t="147340" x="5703888" y="5205413"/>
          <p14:tracePt t="147355" x="5791200" y="5256213"/>
          <p14:tracePt t="147361" x="5842000" y="5268913"/>
          <p14:tracePt t="147376" x="5842000" y="5281613"/>
          <p14:tracePt t="147377" x="5854700" y="5281613"/>
          <p14:tracePt t="147409" x="5867400" y="5281613"/>
          <p14:tracePt t="147449" x="5878513" y="5268913"/>
          <p14:tracePt t="147476" x="5891213" y="5194300"/>
          <p14:tracePt t="147499" x="5891213" y="5043488"/>
          <p14:tracePt t="147530" x="5916613" y="4868863"/>
          <p14:tracePt t="147544" x="5916613" y="4843463"/>
          <p14:tracePt t="147546" x="5916613" y="4792663"/>
          <p14:tracePt t="147567" x="5916613" y="4692650"/>
          <p14:tracePt t="147569" x="5916613" y="4667250"/>
          <p14:tracePt t="147587" x="5916613" y="4643438"/>
          <p14:tracePt t="147606" x="5916613" y="4618038"/>
          <p14:tracePt t="147628" x="5916613" y="4592638"/>
          <p14:tracePt t="147634" x="5916613" y="4579938"/>
          <p14:tracePt t="147649" x="5916613" y="4543425"/>
          <p14:tracePt t="147668" x="5916613" y="4492625"/>
          <p14:tracePt t="147673" x="5903913" y="4430713"/>
          <p14:tracePt t="147689" x="5867400" y="4318000"/>
          <p14:tracePt t="147718" x="5816600" y="4205288"/>
          <p14:tracePt t="147722" x="5803900" y="4192588"/>
          <p14:tracePt t="147748" x="5803900" y="4154488"/>
          <p14:tracePt t="147778" x="5803900" y="4141788"/>
          <p14:tracePt t="147801" x="5791200" y="4129088"/>
          <p14:tracePt t="147824" x="5791200" y="4117975"/>
          <p14:tracePt t="147825" x="5778500" y="4092575"/>
          <p14:tracePt t="147847" x="5729288" y="4017963"/>
          <p14:tracePt t="147849" x="5729288" y="4005263"/>
          <p14:tracePt t="147870" x="5691188" y="3954463"/>
          <p14:tracePt t="147887" x="5665788" y="3905250"/>
          <p14:tracePt t="147899" x="5603875" y="3829050"/>
          <p14:tracePt t="147914" x="5554663" y="3741738"/>
          <p14:tracePt t="147921" x="5516563" y="3692525"/>
          <p14:tracePt t="147935" x="5478463" y="3654425"/>
          <p14:tracePt t="147937" x="5478463" y="3616325"/>
          <p14:tracePt t="147946" x="5465763" y="3616325"/>
          <p14:tracePt t="147979" x="5441950" y="3603625"/>
          <p14:tracePt t="148010" x="5365750" y="3579813"/>
          <p14:tracePt t="148041" x="5316538" y="3567113"/>
          <p14:tracePt t="148067" x="5303838" y="3567113"/>
          <p14:tracePt t="148092" x="5278438" y="3603625"/>
          <p14:tracePt t="148119" x="5203825" y="3779838"/>
          <p14:tracePt t="148122" x="5153025" y="3892550"/>
          <p14:tracePt t="148155" x="5116513" y="4254500"/>
          <p14:tracePt t="148182" x="5129213" y="4530725"/>
          <p14:tracePt t="148186" x="5129213" y="4618038"/>
          <p14:tracePt t="148213" x="5241925" y="4930775"/>
          <p14:tracePt t="148236" x="5378450" y="5194300"/>
          <p14:tracePt t="148256" x="5416550" y="5268913"/>
          <p14:tracePt t="148257" x="5441950" y="5294313"/>
          <p14:tracePt t="148275" x="5491163" y="5343525"/>
          <p14:tracePt t="148293" x="5529263" y="5381625"/>
          <p14:tracePt t="148297" x="5541963" y="5381625"/>
          <p14:tracePt t="148314" x="5565775" y="5418138"/>
          <p14:tracePt t="148335" x="5578475" y="5443538"/>
          <p14:tracePt t="148337" x="5616575" y="5468938"/>
          <p14:tracePt t="148359" x="5729288" y="5556250"/>
          <p14:tracePt t="148361" x="5754688" y="5568950"/>
          <p14:tracePt t="148380" x="5867400" y="5630863"/>
          <p14:tracePt t="148397" x="5991225" y="5694363"/>
          <p14:tracePt t="148401" x="6016625" y="5707063"/>
          <p14:tracePt t="148424" x="6154738" y="5768975"/>
          <p14:tracePt t="148426" x="6203950" y="5781675"/>
          <p14:tracePt t="148442" x="6229350" y="5781675"/>
          <p14:tracePt t="148461" x="6267450" y="5781675"/>
          <p14:tracePt t="148465" x="6280150" y="5781675"/>
          <p14:tracePt t="148481" x="6316663" y="5781675"/>
          <p14:tracePt t="148502" x="6342063" y="5781675"/>
          <p14:tracePt t="148505" x="6354763" y="5781675"/>
          <p14:tracePt t="148530" x="6403975" y="5781675"/>
          <p14:tracePt t="148546" x="6467475" y="5781675"/>
          <p14:tracePt t="148563" x="6592888" y="5781675"/>
          <p14:tracePt t="148569" x="6654800" y="5781675"/>
          <p14:tracePt t="148581" x="6667500" y="5781675"/>
          <p14:tracePt t="148585" x="6680200" y="5781675"/>
          <p14:tracePt t="148602" x="6716713" y="5781675"/>
          <p14:tracePt t="148610" x="6729413" y="5781675"/>
          <p14:tracePt t="148636" x="6780213" y="5781675"/>
          <p14:tracePt t="148663" x="6805613" y="5768975"/>
          <p14:tracePt t="148683" x="6854825" y="5732463"/>
          <p14:tracePt t="148701" x="6916738" y="5694363"/>
          <p14:tracePt t="148721" x="7005638" y="5668963"/>
          <p14:tracePt t="148742" x="7042150" y="5656263"/>
          <p14:tracePt t="148758" x="7067550" y="5656263"/>
          <p14:tracePt t="148773" x="7142163" y="5619750"/>
          <p14:tracePt t="148776" x="7142163" y="5607050"/>
          <p14:tracePt t="148850" x="7129463" y="5594350"/>
          <p14:tracePt t="148879" x="7092950" y="5594350"/>
          <p14:tracePt t="148882" x="7080250" y="5594350"/>
          <p14:tracePt t="148907" x="6342063" y="5343525"/>
          <p14:tracePt t="148930" x="5678488" y="5056188"/>
          <p14:tracePt t="148950" x="5303838" y="4856163"/>
          <p14:tracePt t="148966" x="5129213" y="4705350"/>
          <p14:tracePt t="148969" x="5029200" y="4605338"/>
          <p14:tracePt t="148990" x="4903788" y="4443413"/>
          <p14:tracePt t="149011" x="4816475" y="4267200"/>
          <p14:tracePt t="149033" x="4816475" y="4141788"/>
          <p14:tracePt t="149054" x="4816475" y="4067175"/>
          <p14:tracePt t="149065" x="4816475" y="4054475"/>
          <p14:tracePt t="149171" x="4803775" y="4054475"/>
          <p14:tracePt t="149196" x="4765675" y="4067175"/>
          <p14:tracePt t="149220" x="4640263" y="4205288"/>
          <p14:tracePt t="149252" x="4503738" y="4554538"/>
          <p14:tracePt t="149279" x="4503738" y="4968875"/>
          <p14:tracePt t="149281" x="4503738" y="5056188"/>
          <p14:tracePt t="149294" x="4516438" y="5105400"/>
          <p14:tracePt t="149297" x="4565650" y="5218113"/>
          <p14:tracePt t="149315" x="4678363" y="5430838"/>
          <p14:tracePt t="149338" x="4865688" y="5643563"/>
          <p14:tracePt t="149355" x="5029200" y="5756275"/>
          <p14:tracePt t="149361" x="5153025" y="5832475"/>
          <p14:tracePt t="149375" x="5229225" y="5919788"/>
          <p14:tracePt t="149377" x="5391150" y="5981700"/>
          <p14:tracePt t="149397" x="5678488" y="6107113"/>
          <p14:tracePt t="149401" x="5803900" y="6107113"/>
          <p14:tracePt t="149418" x="6129338" y="6169025"/>
          <p14:tracePt t="149455" x="6667500" y="6207125"/>
          <p14:tracePt t="149457" x="6805613" y="6207125"/>
          <p14:tracePt t="149473" x="7016750" y="6219825"/>
          <p14:tracePt t="149492" x="7167563" y="6219825"/>
          <p14:tracePt t="149502" x="7192963" y="6219825"/>
          <p14:tracePt t="149505" x="7218363" y="6219825"/>
          <p14:tracePt t="149518" x="7229475" y="6219825"/>
          <p14:tracePt t="149521" x="7242175" y="6219825"/>
          <p14:tracePt t="149529" x="7292975" y="6219825"/>
          <p14:tracePt t="149542" x="7292975" y="6207125"/>
          <p14:tracePt t="149560" x="7305675" y="6194425"/>
          <p14:tracePt t="149569" x="7318375" y="6194425"/>
          <p14:tracePt t="149581" x="7318375" y="6181725"/>
          <p14:tracePt t="149617" x="7318375" y="6169025"/>
          <p14:tracePt t="149642" x="7318375" y="6145213"/>
          <p14:tracePt t="149662" x="7318375" y="6132513"/>
          <p14:tracePt t="149680" x="7318375" y="6094413"/>
          <p14:tracePt t="149693" x="7318375" y="6081713"/>
          <p14:tracePt t="149708" x="7342188" y="6069013"/>
          <p14:tracePt t="149786" x="7329488" y="6069013"/>
          <p14:tracePt t="149811" x="7205663" y="5994400"/>
          <p14:tracePt t="149836" x="7129463" y="5994400"/>
          <p14:tracePt t="149970" x="7142163" y="6019800"/>
          <p14:tracePt t="150011" x="7142163" y="6032500"/>
          <p14:tracePt t="150037" x="6916738" y="6032500"/>
          <p14:tracePt t="150063" x="6592888" y="6032500"/>
          <p14:tracePt t="150078" x="6380163" y="6032500"/>
          <p14:tracePt t="150093" x="6078538" y="6032500"/>
          <p14:tracePt t="150107" x="5767388" y="5919788"/>
          <p14:tracePt t="150128" x="5554663" y="5732463"/>
          <p14:tracePt t="150129" x="5454650" y="5594350"/>
          <p14:tracePt t="150157" x="5265738" y="5368925"/>
          <p14:tracePt t="150175" x="5153025" y="5168900"/>
          <p14:tracePt t="150177" x="5153025" y="5118100"/>
          <p14:tracePt t="150200" x="5153025" y="4992688"/>
          <p14:tracePt t="150201" x="5153025" y="4892675"/>
          <p14:tracePt t="150216" x="5165725" y="4792663"/>
          <p14:tracePt t="150218" x="5178425" y="4730750"/>
          <p14:tracePt t="150227" x="5216525" y="4618038"/>
          <p14:tracePt t="150233" x="5229225" y="4479925"/>
          <p14:tracePt t="150246" x="5253038" y="4379913"/>
          <p14:tracePt t="150249" x="5253038" y="4292600"/>
          <p14:tracePt t="150257" x="5253038" y="4154488"/>
          <p14:tracePt t="150271" x="5253038" y="4067175"/>
          <p14:tracePt t="150273" x="5278438" y="3941763"/>
          <p14:tracePt t="150288" x="5278438" y="3767138"/>
          <p14:tracePt t="150289" x="5278438" y="3641725"/>
          <p14:tracePt t="150297" x="5291138" y="3590925"/>
          <p14:tracePt t="150311" x="5291138" y="3467100"/>
          <p14:tracePt t="150312" x="5291138" y="3378200"/>
          <p14:tracePt t="150334" x="5291138" y="3165475"/>
          <p14:tracePt t="150337" x="5278438" y="3054350"/>
          <p14:tracePt t="150361" x="5278438" y="2828925"/>
          <p14:tracePt t="150376" x="5278438" y="2778125"/>
          <p14:tracePt t="150377" x="5303838" y="2728913"/>
          <p14:tracePt t="150398" x="5365750" y="2665413"/>
          <p14:tracePt t="150401" x="5403850" y="2616200"/>
          <p14:tracePt t="150417" x="5478463" y="2540000"/>
          <p14:tracePt t="150438" x="5554663" y="2452688"/>
          <p14:tracePt t="150441" x="5565775" y="2427288"/>
          <p14:tracePt t="150460" x="5616575" y="2365375"/>
          <p14:tracePt t="150465" x="5629275" y="2352675"/>
          <p14:tracePt t="150486" x="5665788" y="2314575"/>
          <p14:tracePt t="150490" x="5703888" y="2290763"/>
          <p14:tracePt t="150506" x="5716588" y="2227263"/>
          <p14:tracePt t="150524" x="5741988" y="2190750"/>
          <p14:tracePt t="150544" x="5741988" y="2178050"/>
          <p14:tracePt t="150545" x="5754688" y="2127250"/>
          <p14:tracePt t="150567" x="5791200" y="2027238"/>
          <p14:tracePt t="150569" x="5803900" y="1989138"/>
          <p14:tracePt t="150585" x="5816600" y="1965325"/>
          <p14:tracePt t="150605" x="5829300" y="1939925"/>
          <p14:tracePt t="150609" x="5829300" y="1927225"/>
          <p14:tracePt t="150626" x="5829300" y="1914525"/>
          <p14:tracePt t="150665" x="5829300" y="1901825"/>
          <p14:tracePt t="150684" x="5829300" y="1876425"/>
          <p14:tracePt t="150703" x="5829300" y="1865313"/>
          <p14:tracePt t="150722" x="5816600" y="1839913"/>
          <p14:tracePt t="150753" x="5803900" y="1839913"/>
          <p14:tracePt t="150768" x="5791200" y="1839913"/>
          <p14:tracePt t="150794" x="5778500" y="1839913"/>
          <p14:tracePt t="150843" x="5767388" y="1839913"/>
          <p14:tracePt t="150865" x="5703888" y="1914525"/>
          <p14:tracePt t="150881" x="5603875" y="2039938"/>
          <p14:tracePt t="150900" x="5554663" y="2227263"/>
          <p14:tracePt t="150917" x="5491163" y="2439988"/>
          <p14:tracePt t="150921" x="5491163" y="2527300"/>
          <p14:tracePt t="150942" x="5503863" y="2790825"/>
          <p14:tracePt t="150945" x="5541963" y="2903538"/>
          <p14:tracePt t="150958" x="5565775" y="2990850"/>
          <p14:tracePt t="150961" x="5616575" y="3078163"/>
          <p14:tracePt t="150980" x="5691188" y="3216275"/>
          <p14:tracePt t="150987" x="5716588" y="3267075"/>
          <p14:tracePt t="151019" x="5778500" y="3441700"/>
          <p14:tracePt t="151054" x="5829300" y="3579813"/>
          <p14:tracePt t="151058" x="5829300" y="3629025"/>
          <p14:tracePt t="151083" x="5829300" y="3703638"/>
          <p14:tracePt t="151112" x="5829300" y="3754438"/>
          <p14:tracePt t="151114" x="5829300" y="3767138"/>
          <p14:tracePt t="151149" x="5842000" y="3792538"/>
          <p14:tracePt t="151176" x="5842000" y="3816350"/>
          <p14:tracePt t="151178" x="5854700" y="3867150"/>
          <p14:tracePt t="151213" x="5854700" y="3916363"/>
          <p14:tracePt t="151253" x="5854700" y="3979863"/>
          <p14:tracePt t="151287" x="5854700" y="4005263"/>
          <p14:tracePt t="151302" x="5854700" y="4017963"/>
          <p14:tracePt t="151319" x="5854700" y="4029075"/>
          <p14:tracePt t="151353" x="5854700" y="4041775"/>
          <p14:tracePt t="151393" x="5842000" y="4041775"/>
          <p14:tracePt t="151407" x="5842000" y="4054475"/>
          <p14:tracePt t="151434" x="5829300" y="4054475"/>
          <p14:tracePt t="151547" x="5829300" y="4067175"/>
          <p14:tracePt t="151579" x="5816600" y="4067175"/>
          <p14:tracePt t="151604" x="5803900" y="4067175"/>
          <p14:tracePt t="151634" x="5791200" y="4067175"/>
          <p14:tracePt t="151691" x="5778500" y="4067175"/>
          <p14:tracePt t="151718" x="5529263" y="4067175"/>
          <p14:tracePt t="151750" x="5353050" y="4067175"/>
          <p14:tracePt t="153650" x="5341938" y="4067175"/>
          <p14:tracePt t="153678" x="5229225" y="4067175"/>
          <p14:tracePt t="153709" x="5191125" y="4067175"/>
          <p14:tracePt t="153732" x="5178425" y="4067175"/>
          <p14:tracePt t="153758" x="5165725" y="4067175"/>
          <p14:tracePt t="153785" x="5153025" y="4067175"/>
          <p14:tracePt t="153799" x="5091113" y="4054475"/>
          <p14:tracePt t="153817" x="5078413" y="4054475"/>
          <p14:tracePt t="153839" x="5065713" y="4054475"/>
          <p14:tracePt t="153841" x="5016500" y="4041775"/>
          <p14:tracePt t="153863" x="4978400" y="4041775"/>
          <p14:tracePt t="153884" x="4965700" y="4041775"/>
          <p14:tracePt t="153894" x="4953000" y="4041775"/>
          <p14:tracePt t="153897" x="4940300" y="4041775"/>
          <p14:tracePt t="153993" x="4929188" y="4041775"/>
          <p14:tracePt t="154024" x="4916488" y="4041775"/>
          <p14:tracePt t="154058" x="4903788" y="4041775"/>
          <p14:tracePt t="154082" x="4891088" y="4041775"/>
          <p14:tracePt t="154112" x="4891088" y="4029075"/>
          <p14:tracePt t="154187" x="4891088" y="4017963"/>
          <p14:tracePt t="154215" x="4840288" y="3829050"/>
          <p14:tracePt t="154246" x="4840288" y="3703638"/>
          <p14:tracePt t="154267" x="4840288" y="3541713"/>
          <p14:tracePt t="154287" x="4840288" y="3467100"/>
          <p14:tracePt t="154302" x="4852988" y="3367088"/>
          <p14:tracePt t="154323" x="4852988" y="3290888"/>
          <p14:tracePt t="154340" x="4852988" y="3228975"/>
          <p14:tracePt t="154361" x="4852988" y="3154363"/>
          <p14:tracePt t="154377" x="4852988" y="3103563"/>
          <p14:tracePt t="154397" x="4852988" y="2990850"/>
          <p14:tracePt t="154401" x="4852988" y="2941638"/>
          <p14:tracePt t="154423" x="4852988" y="2878138"/>
          <p14:tracePt t="154444" x="4852988" y="2752725"/>
          <p14:tracePt t="154470" x="4852988" y="2703513"/>
          <p14:tracePt t="154485" x="4852988" y="2678113"/>
          <p14:tracePt t="154501" x="4852988" y="2665413"/>
          <p14:tracePt t="154505" x="4852988" y="2652713"/>
          <p14:tracePt t="154527" x="4852988" y="2627313"/>
          <p14:tracePt t="154549" x="4852988" y="2590800"/>
          <p14:tracePt t="154561" x="4852988" y="2565400"/>
          <p14:tracePt t="154570" x="4852988" y="2552700"/>
          <p14:tracePt t="154592" x="4852988" y="2540000"/>
          <p14:tracePt t="154595" x="4852988" y="2516188"/>
          <p14:tracePt t="154628" x="4852988" y="2439988"/>
          <p14:tracePt t="154643" x="4852988" y="2403475"/>
          <p14:tracePt t="154661" x="4852988" y="2390775"/>
          <p14:tracePt t="154675" x="4852988" y="2365375"/>
          <p14:tracePt t="154696" x="4852988" y="2327275"/>
          <p14:tracePt t="154716" x="4852988" y="2303463"/>
          <p14:tracePt t="154735" x="4852988" y="2278063"/>
          <p14:tracePt t="154737" x="4852988" y="2252663"/>
          <p14:tracePt t="154771" x="4852988" y="2227263"/>
          <p14:tracePt t="154799" x="4852988" y="2214563"/>
          <p14:tracePt t="154836" x="4852988" y="2178050"/>
          <p14:tracePt t="154854" x="4852988" y="2152650"/>
          <p14:tracePt t="154871" x="4852988" y="2139950"/>
          <p14:tracePt t="154873" x="4852988" y="2127250"/>
          <p14:tracePt t="154887" x="4852988" y="2114550"/>
          <p14:tracePt t="154907" x="4852988" y="2078038"/>
          <p14:tracePt t="154978" x="4852988" y="2065338"/>
          <p14:tracePt t="155003" x="4852988" y="2039938"/>
          <p14:tracePt t="155026" x="4852988" y="2014538"/>
          <p14:tracePt t="155058" x="4852988" y="1978025"/>
          <p14:tracePt t="155087" x="4852988" y="1952625"/>
          <p14:tracePt t="155137" x="4852988" y="1939925"/>
          <p14:tracePt t="155165" x="4852988" y="1914525"/>
          <p14:tracePt t="155190" x="4852988" y="1889125"/>
          <p14:tracePt t="155211" x="4852988" y="1876425"/>
          <p14:tracePt t="155225" x="4852988" y="1865313"/>
          <p14:tracePt t="155361" x="4865688" y="1852613"/>
          <p14:tracePt t="155384" x="4891088" y="1827213"/>
          <p14:tracePt t="155387" x="4929188" y="1814513"/>
          <p14:tracePt t="155413" x="4953000" y="1776413"/>
          <p14:tracePt t="155431" x="5016500" y="1765300"/>
          <p14:tracePt t="155433" x="5040313" y="1765300"/>
          <p14:tracePt t="155453" x="5078413" y="1765300"/>
          <p14:tracePt t="155474" x="5116513" y="1765300"/>
          <p14:tracePt t="155491" x="5129213" y="1765300"/>
          <p14:tracePt t="155508" x="5141913" y="1765300"/>
          <p14:tracePt t="155522" x="5165725" y="1765300"/>
          <p14:tracePt t="155556" x="5203825" y="1765300"/>
          <p14:tracePt t="155794" x="5216525" y="1765300"/>
          <p14:tracePt t="155818" x="5229225" y="1827213"/>
          <p14:tracePt t="155848" x="5253038" y="1839913"/>
          <p14:tracePt t="155851" x="5253038" y="1852613"/>
          <p14:tracePt t="155873" x="5278438" y="1865313"/>
          <p14:tracePt t="155889" x="5291138" y="1876425"/>
          <p14:tracePt t="155910" x="5291138" y="1889125"/>
          <p14:tracePt t="155931" x="5429250" y="1952625"/>
          <p14:tracePt t="155951" x="5503863" y="1965325"/>
          <p14:tracePt t="155961" x="5629275" y="2014538"/>
          <p14:tracePt t="155977" x="5703888" y="2014538"/>
          <p14:tracePt t="155985" x="5716588" y="2014538"/>
          <p14:tracePt t="155999" x="5729288" y="2014538"/>
          <p14:tracePt t="156000" x="5741988" y="2014538"/>
          <p14:tracePt t="156018" x="5754688" y="2014538"/>
          <p14:tracePt t="156025" x="5754688" y="2027238"/>
          <p14:tracePt t="156041" x="5767388" y="2027238"/>
          <p14:tracePt t="156049" x="5778500" y="2027238"/>
          <p14:tracePt t="156066" x="5791200" y="2027238"/>
          <p14:tracePt t="156094" x="5803900" y="2014538"/>
          <p14:tracePt t="156125" x="5842000" y="1989138"/>
          <p14:tracePt t="156159" x="5891213" y="1965325"/>
          <p14:tracePt t="156161" x="5891213" y="1952625"/>
          <p14:tracePt t="156176" x="5903913" y="1952625"/>
          <p14:tracePt t="156197" x="5916613" y="1939925"/>
          <p14:tracePt t="156213" x="5916613" y="1927225"/>
          <p14:tracePt t="156234" x="5929313" y="1914525"/>
          <p14:tracePt t="156251" x="5929313" y="1889125"/>
          <p14:tracePt t="156272" x="5942013" y="1852613"/>
          <p14:tracePt t="156306" x="5929313" y="1776413"/>
          <p14:tracePt t="156324" x="5916613" y="1765300"/>
          <p14:tracePt t="156347" x="5867400" y="1714500"/>
          <p14:tracePt t="156368" x="5854700" y="1714500"/>
          <p14:tracePt t="156379" x="5854700" y="1701800"/>
          <p14:tracePt t="156394" x="5854700" y="1689100"/>
          <p14:tracePt t="156401" x="5854700" y="1676400"/>
          <p14:tracePt t="156426" x="5829300" y="1676400"/>
          <p14:tracePt t="156441" x="5829300" y="1663700"/>
          <p14:tracePt t="156463" x="5816600" y="1652588"/>
          <p14:tracePt t="156465" x="5803900" y="1652588"/>
          <p14:tracePt t="156491" x="5791200" y="1639888"/>
          <p14:tracePt t="156511" x="5767388" y="1639888"/>
          <p14:tracePt t="156514" x="5754688" y="1639888"/>
          <p14:tracePt t="156529" x="5741988" y="1639888"/>
          <p14:tracePt t="156547" x="5729288" y="1639888"/>
          <p14:tracePt t="156561" x="5716588" y="1639888"/>
          <p14:tracePt t="156589" x="5691188" y="1639888"/>
          <p14:tracePt t="156616" x="5691188" y="1652588"/>
          <p14:tracePt t="156618" x="5665788" y="1652588"/>
          <p14:tracePt t="156649" x="5654675" y="1676400"/>
          <p14:tracePt t="156671" x="5629275" y="1701800"/>
          <p14:tracePt t="156674" x="5616575" y="1701800"/>
          <p14:tracePt t="156702" x="5603875" y="1727200"/>
          <p14:tracePt t="156706" x="5591175" y="1727200"/>
          <p14:tracePt t="156730" x="5554663" y="1789113"/>
          <p14:tracePt t="156748" x="5529263" y="1801813"/>
          <p14:tracePt t="156770" x="5503863" y="1865313"/>
          <p14:tracePt t="156789" x="5491163" y="1901825"/>
          <p14:tracePt t="156809" x="5491163" y="1939925"/>
          <p14:tracePt t="156829" x="5491163" y="1952625"/>
          <p14:tracePt t="156930" x="5503863" y="1952625"/>
          <p14:tracePt t="157131" x="5503863" y="1965325"/>
          <p14:tracePt t="157152" x="5503863" y="1978025"/>
          <p14:tracePt t="157153" x="5491163" y="1978025"/>
          <p14:tracePt t="157173" x="5465763" y="1978025"/>
          <p14:tracePt t="157192" x="5441950" y="1989138"/>
          <p14:tracePt t="157215" x="5429250" y="2014538"/>
          <p14:tracePt t="157235" x="5416550" y="2014538"/>
          <p14:tracePt t="157258" x="5403850" y="2039938"/>
          <p14:tracePt t="157277" x="5391150" y="2039938"/>
          <p14:tracePt t="157293" x="5378450" y="2052638"/>
          <p14:tracePt t="157313" x="5353050" y="2065338"/>
          <p14:tracePt t="157334" x="5316538" y="2101850"/>
          <p14:tracePt t="157339" x="5303838" y="2101850"/>
          <p14:tracePt t="157365" x="5241925" y="2152650"/>
          <p14:tracePt t="157391" x="5178425" y="2190750"/>
          <p14:tracePt t="157393" x="5141913" y="2201863"/>
          <p14:tracePt t="157427" x="4965700" y="2314575"/>
          <p14:tracePt t="157455" x="4865688" y="2390775"/>
          <p14:tracePt t="157457" x="4829175" y="2414588"/>
          <p14:tracePt t="157477" x="4752975" y="2465388"/>
          <p14:tracePt t="157497" x="4703763" y="2503488"/>
          <p14:tracePt t="157519" x="4691063" y="2527300"/>
          <p14:tracePt t="157521" x="4665663" y="2527300"/>
          <p14:tracePt t="157544" x="4627563" y="2590800"/>
          <p14:tracePt t="157556" x="4603750" y="2616200"/>
          <p14:tracePt t="157566" x="4565650" y="2652713"/>
          <p14:tracePt t="157569" x="4540250" y="2652713"/>
          <p14:tracePt t="157584" x="4540250" y="2665413"/>
          <p14:tracePt t="157584" x="4503738" y="2690813"/>
          <p14:tracePt t="157601" x="4440238" y="2740025"/>
          <p14:tracePt t="157609" x="4427538" y="2752725"/>
          <p14:tracePt t="157627" x="4416425" y="2765425"/>
          <p14:tracePt t="157633" x="4403725" y="2790825"/>
          <p14:tracePt t="157643" x="4391025" y="2790825"/>
          <p14:tracePt t="157649" x="4365625" y="2816225"/>
          <p14:tracePt t="157667" x="4327525" y="2865438"/>
          <p14:tracePt t="157673" x="4278313" y="2890838"/>
          <p14:tracePt t="157685" x="4240213" y="2928938"/>
          <p14:tracePt t="157690" x="4191000" y="3003550"/>
          <p14:tracePt t="157727" x="4040188" y="3128963"/>
          <p14:tracePt t="157729" x="4014788" y="3165475"/>
          <p14:tracePt t="157757" x="3952875" y="3254375"/>
          <p14:tracePt t="157762" x="3940175" y="3290888"/>
          <p14:tracePt t="157793" x="3865563" y="3378200"/>
          <p14:tracePt t="157794" x="3865563" y="3390900"/>
          <p14:tracePt t="157823" x="3802063" y="3490913"/>
          <p14:tracePt t="157825" x="3778250" y="3541713"/>
          <p14:tracePt t="157853" x="3702050" y="3692525"/>
          <p14:tracePt t="157858" x="3665538" y="3741738"/>
          <p14:tracePt t="157880" x="3602038" y="3841750"/>
          <p14:tracePt t="157882" x="3589338" y="3916363"/>
          <p14:tracePt t="157908" x="3489325" y="4154488"/>
          <p14:tracePt t="157914" x="3440113" y="4179888"/>
          <p14:tracePt t="157936" x="3389313" y="4279900"/>
          <p14:tracePt t="157939" x="3376613" y="4318000"/>
          <p14:tracePt t="157968" x="3352800" y="4443413"/>
          <p14:tracePt t="157970" x="3340100" y="4467225"/>
          <p14:tracePt t="158001" x="3265488" y="4643438"/>
          <p14:tracePt t="158030" x="3252788" y="4730750"/>
          <p14:tracePt t="158034" x="3252788" y="4743450"/>
          <p14:tracePt t="158066" x="3240088" y="4818063"/>
          <p14:tracePt t="158095" x="3240088" y="4868863"/>
          <p14:tracePt t="158098" x="3240088" y="4892675"/>
          <p14:tracePt t="158125" x="3240088" y="5081588"/>
          <p14:tracePt t="158156" x="3265488" y="5268913"/>
          <p14:tracePt t="158183" x="3276600" y="5305425"/>
          <p14:tracePt t="158222" x="3302000" y="5356225"/>
          <p14:tracePt t="158247" x="3314700" y="5381625"/>
          <p14:tracePt t="158268" x="3314700" y="5394325"/>
          <p14:tracePt t="158297" x="3327400" y="5418138"/>
          <p14:tracePt t="158317" x="3352800" y="5430838"/>
          <p14:tracePt t="158344" x="3389313" y="5468938"/>
          <p14:tracePt t="158346" x="3402013" y="5481638"/>
          <p14:tracePt t="158374" x="3440113" y="5518150"/>
          <p14:tracePt t="158378" x="3452813" y="5518150"/>
          <p14:tracePt t="158417" x="3465513" y="5518150"/>
          <p14:tracePt t="158432" x="3465513" y="5530850"/>
          <p14:tracePt t="158451" x="3489325" y="5530850"/>
          <p14:tracePt t="158474" x="3614738" y="5530850"/>
          <p14:tracePt t="158492" x="3652838" y="5530850"/>
          <p14:tracePt t="158507" x="3714750" y="5530850"/>
          <p14:tracePt t="158522" x="3765550" y="5530850"/>
          <p14:tracePt t="158547" x="3814763" y="5530850"/>
          <p14:tracePt t="158567" x="3840163" y="5530850"/>
          <p14:tracePt t="158569" x="3852863" y="5530850"/>
          <p14:tracePt t="158587" x="3890963" y="5530850"/>
          <p14:tracePt t="158606" x="3890963" y="5518150"/>
          <p14:tracePt t="158609" x="3914775" y="5518150"/>
          <p14:tracePt t="158627" x="3952875" y="5507038"/>
          <p14:tracePt t="158634" x="3965575" y="5494338"/>
          <p14:tracePt t="158649" x="3978275" y="5481638"/>
          <p14:tracePt t="158675" x="4002088" y="5481638"/>
          <p14:tracePt t="158699" x="4014788" y="5468938"/>
          <p14:tracePt t="158714" x="4027488" y="5468938"/>
          <p14:tracePt t="158732" x="4052888" y="5468938"/>
          <p14:tracePt t="158738" x="4078288" y="5468938"/>
          <p14:tracePt t="158753" x="4191000" y="5456238"/>
          <p14:tracePt t="158773" x="4303713" y="5456238"/>
          <p14:tracePt t="158777" x="4327525" y="5456238"/>
          <p14:tracePt t="158798" x="4416425" y="5456238"/>
          <p14:tracePt t="158817" x="4527550" y="5443538"/>
          <p14:tracePt t="158836" x="4578350" y="5443538"/>
          <p14:tracePt t="158842" x="4665663" y="5443538"/>
          <p14:tracePt t="158858" x="4878388" y="5443538"/>
          <p14:tracePt t="158877" x="4991100" y="5443538"/>
          <p14:tracePt t="158881" x="5016500" y="5443538"/>
          <p14:tracePt t="158904" x="5040313" y="5443538"/>
          <p14:tracePt t="158906" x="5053013" y="5443538"/>
          <p14:tracePt t="159034" x="5065713" y="5443538"/>
          <p14:tracePt t="162571" x="5078413" y="5443538"/>
          <p14:tracePt t="162603" x="5103813" y="5468938"/>
          <p14:tracePt t="162873" x="5116513" y="5468938"/>
          <p14:tracePt t="162908" x="5365750" y="5494338"/>
          <p14:tracePt t="162935" x="5803900" y="5543550"/>
          <p14:tracePt t="162938" x="6067425" y="5556250"/>
          <p14:tracePt t="162965" x="6516688" y="5581650"/>
          <p14:tracePt t="162969" x="6604000" y="5581650"/>
          <p14:tracePt t="162988" x="6742113" y="5581650"/>
          <p14:tracePt t="163008" x="6767513" y="5581650"/>
          <p14:tracePt t="163032" x="6805613" y="5568950"/>
          <p14:tracePt t="163033" x="6816725" y="5568950"/>
          <p14:tracePt t="163053" x="6842125" y="5556250"/>
          <p14:tracePt t="163076" x="7005638" y="5518150"/>
          <p14:tracePt t="163095" x="7205663" y="5507038"/>
          <p14:tracePt t="163097" x="7305675" y="5507038"/>
          <p14:tracePt t="163116" x="7505700" y="5507038"/>
          <p14:tracePt t="163138" x="7605713" y="5507038"/>
          <p14:tracePt t="163226" x="7605713" y="5494338"/>
          <p14:tracePt t="163252" x="7605713" y="5468938"/>
          <p14:tracePt t="163283" x="7631113" y="5456238"/>
          <p14:tracePt t="163307" x="7654925" y="5443538"/>
          <p14:tracePt t="163339" x="7667625" y="5443538"/>
          <p14:tracePt t="163458" x="7654925" y="5443538"/>
          <p14:tracePt t="163490" x="7531100" y="5443538"/>
          <p14:tracePt t="163518" x="7267575" y="5468938"/>
          <p14:tracePt t="163553" x="6029325" y="5656263"/>
          <p14:tracePt t="163587" x="5303838" y="5732463"/>
          <p14:tracePt t="163618" x="5091113" y="5743575"/>
          <p14:tracePt t="163645" x="5078413" y="5743575"/>
          <p14:tracePt t="163803" x="5078413" y="5732463"/>
          <p14:tracePt t="163849" x="5078413" y="5719763"/>
          <p14:tracePt t="163872" x="5078413" y="5694363"/>
          <p14:tracePt t="163874" x="5078413" y="5668963"/>
          <p14:tracePt t="163898" x="5078413" y="5643563"/>
          <p14:tracePt t="164427" x="5065713" y="5630863"/>
          <p14:tracePt t="164451" x="5029200" y="5556250"/>
          <p14:tracePt t="164482" x="5003800" y="5507038"/>
          <p14:tracePt t="164515" x="4829175" y="5205413"/>
          <p14:tracePt t="164545" x="4740275" y="4843463"/>
          <p14:tracePt t="164585" x="4727575" y="4367213"/>
          <p14:tracePt t="164587" x="4727575" y="4079875"/>
          <p14:tracePt t="164616" x="4791075" y="3367088"/>
          <p14:tracePt t="164619" x="4816475" y="3178175"/>
          <p14:tracePt t="164642" x="4865688" y="2728913"/>
          <p14:tracePt t="164657" x="4878388" y="2552700"/>
          <p14:tracePt t="164671" x="4916488" y="2414588"/>
          <p14:tracePt t="164673" x="4916488" y="2365375"/>
          <p14:tracePt t="164687" x="4929188" y="2339975"/>
          <p14:tracePt t="164689" x="4929188" y="2327275"/>
          <p14:tracePt t="164711" x="4940300" y="2314575"/>
          <p14:tracePt t="164713" x="4940300" y="2303463"/>
          <p14:tracePt t="164727" x="4953000" y="2303463"/>
          <p14:tracePt t="164737" x="4953000" y="2290763"/>
          <p14:tracePt t="164749" x="4965700" y="2278063"/>
          <p14:tracePt t="164753" x="4965700" y="2252663"/>
          <p14:tracePt t="164769" x="4978400" y="2252663"/>
          <p14:tracePt t="164778" x="4991100" y="2252663"/>
          <p14:tracePt t="164792" x="4991100" y="2239963"/>
          <p14:tracePt t="164793" x="5003800" y="2214563"/>
          <p14:tracePt t="164814" x="5029200" y="2201863"/>
          <p14:tracePt t="164817" x="5053013" y="2201863"/>
          <p14:tracePt t="164836" x="5116513" y="2139950"/>
          <p14:tracePt t="164841" x="5129213" y="2127250"/>
          <p14:tracePt t="164857" x="5191125" y="2101850"/>
          <p14:tracePt t="164878" x="5216525" y="2101850"/>
          <p14:tracePt t="164881" x="5241925" y="2101850"/>
          <p14:tracePt t="164938" x="5253038" y="2101850"/>
          <p14:tracePt t="164962" x="5265738" y="2089150"/>
          <p14:tracePt t="164995" x="5391150" y="2052638"/>
          <p14:tracePt t="165023" x="5429250" y="2039938"/>
          <p14:tracePt t="165059" x="5478463" y="2001838"/>
          <p14:tracePt t="165089" x="5516563" y="1978025"/>
          <p14:tracePt t="165124" x="5541963" y="1965325"/>
          <p14:tracePt t="165178" x="5554663" y="1965325"/>
          <p14:tracePt t="165211" x="5565775" y="1965325"/>
          <p14:tracePt t="165306" x="5516563" y="2014538"/>
          <p14:tracePt t="165332" x="5465763" y="2078038"/>
          <p14:tracePt t="165363" x="5316538" y="2252663"/>
          <p14:tracePt t="165388" x="5165725" y="2516188"/>
          <p14:tracePt t="165412" x="4953000" y="2852738"/>
          <p14:tracePt t="165433" x="4716463" y="3541713"/>
          <p14:tracePt t="165454" x="4665663" y="4041775"/>
          <p14:tracePt t="165474" x="4665663" y="4692650"/>
          <p14:tracePt t="165491" x="4665663" y="4843463"/>
          <p14:tracePt t="165513" x="4727575" y="5018088"/>
          <p14:tracePt t="165532" x="4791075" y="5081588"/>
          <p14:tracePt t="165547" x="4852988" y="5156200"/>
          <p14:tracePt t="165565" x="4903788" y="5268913"/>
          <p14:tracePt t="165569" x="4916488" y="5318125"/>
          <p14:tracePt t="165581" x="4940300" y="5368925"/>
          <p14:tracePt t="165584" x="4940300" y="5381625"/>
          <p14:tracePt t="165607" x="4991100" y="5456238"/>
          <p14:tracePt t="165609" x="5003800" y="5456238"/>
          <p14:tracePt t="165625" x="5003800" y="5481638"/>
          <p14:tracePt t="165633" x="5016500" y="5481638"/>
          <p14:tracePt t="165653" x="5029200" y="5507038"/>
          <p14:tracePt t="165678" x="5065713" y="5568950"/>
          <p14:tracePt t="165704" x="5191125" y="5668963"/>
          <p14:tracePt t="165706" x="5229225" y="5681663"/>
          <p14:tracePt t="165738" x="5378450" y="5681663"/>
          <p14:tracePt t="165767" x="5441950" y="5630863"/>
          <p14:tracePt t="165794" x="5465763" y="5619750"/>
          <p14:tracePt t="165821" x="5491163" y="5607050"/>
          <p14:tracePt t="165852" x="5529263" y="5581650"/>
          <p14:tracePt t="165870" x="5541963" y="5556250"/>
          <p14:tracePt t="165883" x="5578475" y="5494338"/>
          <p14:tracePt t="165900" x="5603875" y="5430838"/>
          <p14:tracePt t="165917" x="5603875" y="5418138"/>
          <p14:tracePt t="165921" x="5603875" y="5394325"/>
          <p14:tracePt t="165938" x="5603875" y="5356225"/>
          <p14:tracePt t="165945" x="5603875" y="5305425"/>
          <p14:tracePt t="165964" x="5491163" y="5118100"/>
          <p14:tracePt t="165990" x="5265738" y="4868863"/>
          <p14:tracePt t="166012" x="5103813" y="4692650"/>
          <p14:tracePt t="166038" x="4929188" y="4567238"/>
          <p14:tracePt t="166042" x="4903788" y="4567238"/>
          <p14:tracePt t="166067" x="4703763" y="4518025"/>
          <p14:tracePt t="166097" x="4640263" y="4518025"/>
          <p14:tracePt t="166126" x="4540250" y="4579938"/>
          <p14:tracePt t="166158" x="4391025" y="4830763"/>
          <p14:tracePt t="166162" x="4340225" y="4968875"/>
          <p14:tracePt t="166186" x="4303713" y="5305425"/>
          <p14:tracePt t="166203" x="4278313" y="5456238"/>
          <p14:tracePt t="166225" x="4365625" y="5707063"/>
          <p14:tracePt t="166242" x="4491038" y="5856288"/>
          <p14:tracePt t="166260" x="4616450" y="5981700"/>
          <p14:tracePt t="166279" x="4752975" y="6094413"/>
          <p14:tracePt t="166281" x="4803775" y="6094413"/>
          <p14:tracePt t="166298" x="4903788" y="6132513"/>
          <p14:tracePt t="166314" x="4953000" y="6132513"/>
          <p14:tracePt t="166336" x="4978400" y="6132513"/>
          <p14:tracePt t="166338" x="5003800" y="6132513"/>
          <p14:tracePt t="166356" x="5116513" y="6132513"/>
          <p14:tracePt t="166361" x="5165725" y="6132513"/>
          <p14:tracePt t="166377" x="5253038" y="6132513"/>
          <p14:tracePt t="166403" x="5291138" y="6107113"/>
          <p14:tracePt t="166421" x="5303838" y="6056313"/>
          <p14:tracePt t="166438" x="5316538" y="5969000"/>
          <p14:tracePt t="166441" x="5316538" y="5881688"/>
          <p14:tracePt t="166460" x="5316538" y="5656263"/>
          <p14:tracePt t="166465" x="5291138" y="5607050"/>
          <p14:tracePt t="166483" x="5141913" y="5268913"/>
          <p14:tracePt t="166501" x="5029200" y="5043488"/>
          <p14:tracePt t="166505" x="4991100" y="4992688"/>
          <p14:tracePt t="166529" x="4953000" y="4892675"/>
          <p14:tracePt t="166548" x="4878388" y="4830763"/>
          <p14:tracePt t="166562" x="4816475" y="4805363"/>
          <p14:tracePt t="166591" x="4765675" y="4805363"/>
          <p14:tracePt t="166613" x="4716463" y="4868863"/>
          <p14:tracePt t="166631" x="4665663" y="4943475"/>
          <p14:tracePt t="166633" x="4665663" y="4981575"/>
          <p14:tracePt t="166647" x="4665663" y="5068888"/>
          <p14:tracePt t="166649" x="4665663" y="5118100"/>
          <p14:tracePt t="166671" x="4778375" y="5268913"/>
          <p14:tracePt t="166673" x="4816475" y="5343525"/>
          <p14:tracePt t="166689" x="4953000" y="5481638"/>
          <p14:tracePt t="166711" x="5065713" y="5530850"/>
          <p14:tracePt t="166712" x="5116513" y="5543550"/>
          <p14:tracePt t="166736" x="5141913" y="5556250"/>
          <p14:tracePt t="166898" x="5141913" y="5568950"/>
          <p14:tracePt t="166933" x="5203825" y="5630863"/>
          <p14:tracePt t="166953" x="5078413" y="5881688"/>
          <p14:tracePt t="166967" x="5029200" y="5956300"/>
          <p14:tracePt t="166969" x="5016500" y="6045200"/>
          <p14:tracePt t="166983" x="5016500" y="6094413"/>
          <p14:tracePt t="167170" x="5016500" y="6107113"/>
          <p14:tracePt t="167200" x="5016500" y="6119813"/>
          <p14:tracePt t="167231" x="5065713" y="6119813"/>
          <p14:tracePt t="167890" x="5078413" y="6119813"/>
          <p14:tracePt t="167929" x="5091113" y="6107113"/>
          <p14:tracePt t="167950" x="5116513" y="6081713"/>
          <p14:tracePt t="167966" x="5129213" y="6069013"/>
          <p14:tracePt t="167988" x="5153025" y="5981700"/>
          <p14:tracePt t="168012" x="5203825" y="5894388"/>
          <p14:tracePt t="168033" x="5365750" y="5681663"/>
          <p14:tracePt t="168049" x="5491163" y="5530850"/>
          <p14:tracePt t="168071" x="5629275" y="5407025"/>
          <p14:tracePt t="168073" x="5729288" y="5318125"/>
          <p14:tracePt t="168087" x="5816600" y="5218113"/>
          <p14:tracePt t="168089" x="5978525" y="5118100"/>
          <p14:tracePt t="168103" x="6116638" y="5030788"/>
          <p14:tracePt t="168105" x="6267450" y="4956175"/>
          <p14:tracePt t="168123" x="6580188" y="4856163"/>
          <p14:tracePt t="168128" x="6767513" y="4818063"/>
          <p14:tracePt t="168147" x="7154863" y="4818063"/>
          <p14:tracePt t="168152" x="7280275" y="4818063"/>
          <p14:tracePt t="168170" x="7480300" y="4843463"/>
          <p14:tracePt t="168190" x="7593013" y="4943475"/>
          <p14:tracePt t="168208" x="7680325" y="5018088"/>
          <p14:tracePt t="168208" x="7718425" y="5092700"/>
          <p14:tracePt t="168224" x="7742238" y="5130800"/>
          <p14:tracePt t="168232" x="7742238" y="5156200"/>
          <p14:tracePt t="168249" x="7742238" y="5168900"/>
          <p14:tracePt t="168258" x="7742238" y="5181600"/>
          <p14:tracePt t="168284" x="7742238" y="5218113"/>
          <p14:tracePt t="168305" x="7742238" y="5243513"/>
          <p14:tracePt t="168330" x="7742238" y="5268913"/>
          <p14:tracePt t="168354" x="7754938" y="5294313"/>
          <p14:tracePt t="169442" x="7754938" y="5305425"/>
          <p14:tracePt t="169474" x="7667625" y="5381625"/>
          <p14:tracePt t="169643" x="7667625" y="5394325"/>
          <p14:tracePt t="169673" x="7631113" y="5430838"/>
          <p14:tracePt t="169699" x="7631113" y="5443538"/>
          <p14:tracePt t="170362" x="7605713" y="5443538"/>
          <p14:tracePt t="170391" x="7242175" y="5430838"/>
          <p14:tracePt t="170413" x="6967538" y="5356225"/>
          <p14:tracePt t="170433" x="6654800" y="5268913"/>
          <p14:tracePt t="170451" x="6604000" y="5230813"/>
          <p14:tracePt t="170469" x="6580188" y="5230813"/>
          <p14:tracePt t="170488" x="6567488" y="5230813"/>
          <p14:tracePt t="170505" x="6554788" y="5230813"/>
          <p14:tracePt t="170525" x="6516688" y="5230813"/>
          <p14:tracePt t="170544" x="6442075" y="5230813"/>
          <p14:tracePt t="170545" x="6367463" y="5230813"/>
          <p14:tracePt t="170566" x="6280150" y="5230813"/>
          <p14:tracePt t="170569" x="6216650" y="5230813"/>
          <p14:tracePt t="170588" x="5916613" y="5230813"/>
          <p14:tracePt t="170614" x="5353050" y="5205413"/>
          <p14:tracePt t="170637" x="4991100" y="5205413"/>
          <p14:tracePt t="170657" x="4852988" y="5230813"/>
          <p14:tracePt t="170715" x="4852988" y="5256213"/>
          <p14:tracePt t="170749" x="4852988" y="5418138"/>
          <p14:tracePt t="170777" x="4865688" y="5518150"/>
          <p14:tracePt t="170797" x="4891088" y="5568950"/>
          <p14:tracePt t="170812" x="4891088" y="5581650"/>
          <p14:tracePt t="170922" x="4903788" y="5543550"/>
          <p14:tracePt t="170950" x="5178425" y="5118100"/>
          <p14:tracePt t="170979" x="5565775" y="4756150"/>
          <p14:tracePt t="171006" x="6054725" y="4554538"/>
          <p14:tracePt t="171044" x="6980238" y="4618038"/>
          <p14:tracePt t="171077" x="7905750" y="4981575"/>
          <p14:tracePt t="171107" x="8267700" y="5394325"/>
          <p14:tracePt t="171130" x="8293100" y="5594350"/>
          <p14:tracePt t="171147" x="8293100" y="5719763"/>
          <p14:tracePt t="171170" x="8293100" y="5794375"/>
          <p14:tracePt t="171194" x="8293100" y="5819775"/>
          <p14:tracePt t="171482" x="8280400" y="5819775"/>
          <p14:tracePt t="171512" x="7893050" y="5756275"/>
          <p14:tracePt t="171514" x="7780338" y="5743575"/>
          <p14:tracePt t="171540" x="6929438" y="5530850"/>
          <p14:tracePt t="171556" x="6454775" y="5494338"/>
          <p14:tracePt t="171577" x="5954713" y="5456238"/>
          <p14:tracePt t="171596" x="5741988" y="5456238"/>
          <p14:tracePt t="171614" x="5591175" y="5468938"/>
          <p14:tracePt t="171636" x="5554663" y="5507038"/>
          <p14:tracePt t="171654" x="5554663" y="5530850"/>
          <p14:tracePt t="171666" x="5554663" y="5556250"/>
          <p14:tracePt t="171673" x="5554663" y="5581650"/>
          <p14:tracePt t="171688" x="5554663" y="5607050"/>
          <p14:tracePt t="171710" x="5554663" y="5630863"/>
          <p14:tracePt t="171712" x="5554663" y="5656263"/>
          <p14:tracePt t="171732" x="5541963" y="5768975"/>
          <p14:tracePt t="171737" x="5541963" y="5781675"/>
          <p14:tracePt t="171757" x="5541963" y="5794375"/>
          <p14:tracePt t="171873" x="5529263" y="5756275"/>
          <p14:tracePt t="171907" x="5465763" y="5481638"/>
          <p14:tracePt t="171934" x="5465763" y="5468938"/>
          <p14:tracePt t="172242" x="5478463" y="5468938"/>
          <p14:tracePt t="172267" x="5541963" y="5556250"/>
          <p14:tracePt t="172296" x="5554663" y="5556250"/>
          <p14:tracePt t="173034" x="5565775" y="5556250"/>
          <p14:tracePt t="173059" x="5641975" y="5494338"/>
          <p14:tracePt t="173089" x="5991225" y="5318125"/>
          <p14:tracePt t="173126" x="6529388" y="5281613"/>
          <p14:tracePt t="173149" x="6929438" y="5281613"/>
          <p14:tracePt t="173169" x="7354888" y="5281613"/>
          <p14:tracePt t="173201" x="7705725" y="5330825"/>
          <p14:tracePt t="173219" x="7731125" y="5343525"/>
          <p14:tracePt t="173233" x="7742238" y="5343525"/>
          <p14:tracePt t="173299" x="7742238" y="5368925"/>
          <p14:tracePt t="173334" x="7754938" y="5481638"/>
          <p14:tracePt t="173363" x="7754938" y="5507038"/>
          <p14:tracePt t="174451" x="7742238" y="5518150"/>
          <p14:tracePt t="174474" x="7680325" y="5543550"/>
          <p14:tracePt t="174502" x="7654925" y="5556250"/>
          <p14:tracePt t="174506" x="7642225" y="5568950"/>
          <p14:tracePt t="174540" x="7531100" y="5630863"/>
          <p14:tracePt t="174574" x="7354888" y="5643563"/>
          <p14:tracePt t="174577" x="7254875" y="5656263"/>
          <p14:tracePt t="174609" x="6654800" y="5681663"/>
          <p14:tracePt t="174652" x="5842000" y="5681663"/>
          <p14:tracePt t="174683" x="5329238" y="5681663"/>
          <p14:tracePt t="174714" x="5278438" y="5681663"/>
          <p14:tracePt t="174818" x="5278438" y="5668963"/>
          <p14:tracePt t="174851" x="5329238" y="5468938"/>
          <p14:tracePt t="174867" x="5454650" y="5230813"/>
          <p14:tracePt t="174881" x="5554663" y="5105400"/>
          <p14:tracePt t="174894" x="5665788" y="4981575"/>
          <p14:tracePt t="174897" x="5767388" y="4892675"/>
          <p14:tracePt t="174916" x="6042025" y="4705350"/>
          <p14:tracePt t="174921" x="6291263" y="4667250"/>
          <p14:tracePt t="174945" x="6916738" y="4667250"/>
          <p14:tracePt t="174961" x="7342188" y="4679950"/>
          <p14:tracePt t="174983" x="7931150" y="4918075"/>
          <p14:tracePt t="174985" x="8267700" y="5105400"/>
          <p14:tracePt t="175006" x="8531225" y="5356225"/>
          <p14:tracePt t="175023" x="8543925" y="5443538"/>
          <p14:tracePt t="175025" x="8543925" y="5468938"/>
          <p14:tracePt t="175044" x="8531225" y="5568950"/>
          <p14:tracePt t="175049" x="8531225" y="5594350"/>
          <p14:tracePt t="175068" x="8480425" y="5694363"/>
          <p14:tracePt t="175085" x="8431213" y="5756275"/>
          <p14:tracePt t="175090" x="8418513" y="5756275"/>
          <p14:tracePt t="175105" x="8405813" y="5768975"/>
          <p14:tracePt t="175126" x="8405813" y="5781675"/>
          <p14:tracePt t="175298" x="8367713" y="5781675"/>
          <p14:tracePt t="175324" x="8093075" y="5694363"/>
          <p14:tracePt t="175343" x="7818438" y="5643563"/>
          <p14:tracePt t="175345" x="7605713" y="5630863"/>
          <p14:tracePt t="175361" x="6954838" y="5507038"/>
          <p14:tracePt t="175378" x="6242050" y="5481638"/>
          <p14:tracePt t="175407" x="5891213" y="5481638"/>
          <p14:tracePt t="175428" x="5629275" y="5481638"/>
          <p14:tracePt t="175451" x="5616575" y="5481638"/>
          <p14:tracePt t="175522" x="5603875" y="5507038"/>
          <p14:tracePt t="175548" x="5603875" y="5543550"/>
          <p14:tracePt t="175580" x="5603875" y="5581650"/>
          <p14:tracePt t="175611" x="5603875" y="5607050"/>
          <p14:tracePt t="175638" x="5591175" y="5607050"/>
          <p14:tracePt t="175738" x="5578475" y="5594350"/>
          <p14:tracePt t="175761" x="5441950" y="5343525"/>
          <p14:tracePt t="175780" x="5441950" y="5318125"/>
          <p14:tracePt t="175874" x="5454650" y="5318125"/>
          <p14:tracePt t="175897" x="5491163" y="5318125"/>
          <p14:tracePt t="175916" x="5578475" y="5343525"/>
          <p14:tracePt t="175936" x="5665788" y="5368925"/>
          <p14:tracePt t="175937" x="5729288" y="5368925"/>
          <p14:tracePt t="175957" x="5767388" y="5368925"/>
          <p14:tracePt t="175977" x="5791200" y="5368925"/>
          <p14:tracePt t="176017" x="5791200" y="5356225"/>
          <p14:tracePt t="176030" x="5791200" y="5343525"/>
          <p14:tracePt t="176056" x="5842000" y="5143500"/>
          <p14:tracePt t="176058" x="5854700" y="5081588"/>
          <p14:tracePt t="176074" x="5891213" y="4956175"/>
          <p14:tracePt t="176092" x="5942013" y="4905375"/>
          <p14:tracePt t="176114" x="5954713" y="4892675"/>
          <p14:tracePt t="176161" x="5954713" y="4879975"/>
          <p14:tracePt t="176177" x="5954713" y="4868863"/>
          <p14:tracePt t="176201" x="5954713" y="4830763"/>
          <p14:tracePt t="176218" x="5954713" y="4792663"/>
          <p14:tracePt t="176234" x="5942013" y="4730750"/>
          <p14:tracePt t="176252" x="5891213" y="4679950"/>
          <p14:tracePt t="176257" x="5867400" y="4630738"/>
          <p14:tracePt t="176269" x="5816600" y="4567238"/>
          <p14:tracePt t="176273" x="5791200" y="4554538"/>
          <p14:tracePt t="176293" x="5716588" y="4467225"/>
          <p14:tracePt t="176297" x="5691188" y="4467225"/>
          <p14:tracePt t="176314" x="5654675" y="4430713"/>
          <p14:tracePt t="176332" x="5654675" y="4418013"/>
          <p14:tracePt t="176337" x="5616575" y="4418013"/>
          <p14:tracePt t="176363" x="5565775" y="4367213"/>
          <p14:tracePt t="176392" x="5554663" y="4354513"/>
          <p14:tracePt t="176394" x="5541963" y="4354513"/>
          <p14:tracePt t="176419" x="5516563" y="4354513"/>
          <p14:tracePt t="176445" x="5478463" y="4354513"/>
          <p14:tracePt t="176468" x="5416550" y="4392613"/>
          <p14:tracePt t="176491" x="5378450" y="4405313"/>
          <p14:tracePt t="176510" x="5341938" y="4405313"/>
          <p14:tracePt t="176531" x="5329238" y="4430713"/>
          <p14:tracePt t="176548" x="5303838" y="4443413"/>
          <p14:tracePt t="176569" x="5265738" y="4479925"/>
          <p14:tracePt t="176589" x="5253038" y="4505325"/>
          <p14:tracePt t="176607" x="5241925" y="4518025"/>
          <p14:tracePt t="176609" x="5229225" y="4518025"/>
          <p14:tracePt t="176629" x="5216525" y="4543425"/>
          <p14:tracePt t="176633" x="5203825" y="4554538"/>
          <p14:tracePt t="176649" x="5178425" y="4592638"/>
          <p14:tracePt t="176672" x="5129213" y="4667250"/>
          <p14:tracePt t="176673" x="5129213" y="4692650"/>
          <p14:tracePt t="176690" x="5103813" y="4718050"/>
          <p14:tracePt t="176709" x="5078413" y="4779963"/>
          <p14:tracePt t="176734" x="5078413" y="4805363"/>
          <p14:tracePt t="176737" x="5078413" y="4818063"/>
          <p14:tracePt t="176756" x="5078413" y="4830763"/>
          <p14:tracePt t="176772" x="5065713" y="4856163"/>
          <p14:tracePt t="176777" x="5065713" y="4868863"/>
          <p14:tracePt t="176795" x="5053013" y="4892675"/>
          <p14:tracePt t="176817" x="5053013" y="4943475"/>
          <p14:tracePt t="176838" x="5053013" y="4981575"/>
          <p14:tracePt t="176856" x="5053013" y="4992688"/>
          <p14:tracePt t="176857" x="5053013" y="5005388"/>
          <p14:tracePt t="176881" x="5053013" y="5018088"/>
          <p14:tracePt t="176938" x="5053013" y="5030788"/>
          <p14:tracePt t="176971" x="5053013" y="5043488"/>
          <p14:tracePt t="176998" x="5053013" y="5081588"/>
          <p14:tracePt t="177030" x="5065713" y="5105400"/>
          <p14:tracePt t="177060" x="5078413" y="5181600"/>
          <p14:tracePt t="177093" x="5103813" y="5205413"/>
          <p14:tracePt t="177126" x="5116513" y="5230813"/>
          <p14:tracePt t="177130" x="5116513" y="5243513"/>
          <p14:tracePt t="177162" x="5141913" y="5281613"/>
          <p14:tracePt t="177184" x="5178425" y="5318125"/>
          <p14:tracePt t="177201" x="5178425" y="5343525"/>
          <p14:tracePt t="177219" x="5203825" y="5356225"/>
          <p14:tracePt t="177240" x="5241925" y="5407025"/>
          <p14:tracePt t="177241" x="5265738" y="5418138"/>
          <p14:tracePt t="177262" x="5278438" y="5430838"/>
          <p14:tracePt t="177282" x="5291138" y="5456238"/>
          <p14:tracePt t="177313" x="5303838" y="5456238"/>
          <p14:tracePt t="177329" x="5316538" y="5456238"/>
          <p14:tracePt t="177345" x="5329238" y="5468938"/>
          <p14:tracePt t="177360" x="5341938" y="5494338"/>
          <p14:tracePt t="177381" x="5353050" y="5494338"/>
          <p14:tracePt t="177397" x="5365750" y="5518150"/>
          <p14:tracePt t="177401" x="5391150" y="5530850"/>
          <p14:tracePt t="177423" x="5403850" y="5543550"/>
          <p14:tracePt t="177425" x="5416550" y="5556250"/>
          <p14:tracePt t="177442" x="5429250" y="5568950"/>
          <p14:tracePt t="177461" x="5454650" y="5568950"/>
          <p14:tracePt t="177465" x="5465763" y="5568950"/>
          <p14:tracePt t="177483" x="5491163" y="5568950"/>
          <p14:tracePt t="177502" x="5516563" y="5568950"/>
          <p14:tracePt t="177505" x="5529263" y="5568950"/>
          <p14:tracePt t="177524" x="5541963" y="5568950"/>
          <p14:tracePt t="177543" x="5565775" y="5568950"/>
          <p14:tracePt t="177545" x="5578475" y="5568950"/>
          <p14:tracePt t="177577" x="5641975" y="5568950"/>
          <p14:tracePt t="177606" x="5703888" y="5568950"/>
          <p14:tracePt t="177631" x="5767388" y="5568950"/>
          <p14:tracePt t="177647" x="5916613" y="5568950"/>
          <p14:tracePt t="177649" x="5978525" y="5568950"/>
          <p14:tracePt t="177663" x="6103938" y="5568950"/>
          <p14:tracePt t="177676" x="6180138" y="5568950"/>
          <p14:tracePt t="177692" x="6203950" y="5568950"/>
          <p14:tracePt t="177711" x="6229350" y="5568950"/>
          <p14:tracePt t="177734" x="6242050" y="5568950"/>
          <p14:tracePt t="177753" x="6242050" y="5556250"/>
          <p14:tracePt t="177785" x="6316663" y="5507038"/>
          <p14:tracePt t="177813" x="6354763" y="5468938"/>
          <p14:tracePt t="177845" x="6429375" y="5343525"/>
          <p14:tracePt t="177874" x="6467475" y="5143500"/>
          <p14:tracePt t="177905" x="6467475" y="5043488"/>
          <p14:tracePt t="177906" x="6467475" y="5018088"/>
          <p14:tracePt t="177933" x="6467475" y="4956175"/>
          <p14:tracePt t="177965" x="6416675" y="4856163"/>
          <p14:tracePt t="177992" x="6403975" y="4818063"/>
          <p14:tracePt t="177995" x="6391275" y="4805363"/>
          <p14:tracePt t="178025" x="6280150" y="4718050"/>
          <p14:tracePt t="178055" x="6180138" y="4630738"/>
          <p14:tracePt t="178058" x="6154738" y="4605338"/>
          <p14:tracePt t="178087" x="6067425" y="4543425"/>
          <p14:tracePt t="178089" x="5942013" y="4492625"/>
          <p14:tracePt t="178117" x="5703888" y="4367213"/>
          <p14:tracePt t="178121" x="5629275" y="4341813"/>
          <p14:tracePt t="178147" x="5291138" y="4241800"/>
          <p14:tracePt t="178172" x="5053013" y="4241800"/>
          <p14:tracePt t="178194" x="4765675" y="4241800"/>
          <p14:tracePt t="178214" x="4678363" y="4241800"/>
          <p14:tracePt t="178236" x="4540250" y="4267200"/>
          <p14:tracePt t="178258" x="4427538" y="4367213"/>
          <p14:tracePt t="178276" x="4314825" y="4479925"/>
          <p14:tracePt t="178292" x="4214813" y="4618038"/>
          <p14:tracePt t="178297" x="4165600" y="4692650"/>
          <p14:tracePt t="178326" x="4090988" y="4830763"/>
          <p14:tracePt t="178355" x="4040188" y="5056188"/>
          <p14:tracePt t="178389" x="4027488" y="5181600"/>
          <p14:tracePt t="178419" x="4065588" y="5407025"/>
          <p14:tracePt t="178450" x="4114800" y="5568950"/>
          <p14:tracePt t="178484" x="4165600" y="5656263"/>
          <p14:tracePt t="178518" x="4265613" y="5781675"/>
          <p14:tracePt t="178544" x="4327525" y="5843588"/>
          <p14:tracePt t="178546" x="4352925" y="5894388"/>
          <p14:tracePt t="178574" x="4427538" y="5932488"/>
          <p14:tracePt t="178578" x="4478338" y="5956300"/>
          <p14:tracePt t="178606" x="4616450" y="6019800"/>
          <p14:tracePt t="178610" x="4703763" y="6032500"/>
          <p14:tracePt t="178638" x="4929188" y="6032500"/>
          <p14:tracePt t="178643" x="5016500" y="6032500"/>
          <p14:tracePt t="178670" x="5278438" y="6032500"/>
          <p14:tracePt t="178675" x="5316538" y="6032500"/>
          <p14:tracePt t="178704" x="5554663" y="6032500"/>
          <p14:tracePt t="178707" x="5641975" y="6032500"/>
          <p14:tracePt t="178747" x="5854700" y="6032500"/>
          <p14:tracePt t="178776" x="5867400" y="6019800"/>
          <p14:tracePt t="178779" x="5891213" y="6019800"/>
          <p14:tracePt t="178811" x="5942013" y="5956300"/>
          <p14:tracePt t="178837" x="6003925" y="5868988"/>
          <p14:tracePt t="178868" x="6067425" y="5719763"/>
          <p14:tracePt t="178902" x="6154738" y="5494338"/>
          <p14:tracePt t="178932" x="6180138" y="5407025"/>
          <p14:tracePt t="178964" x="6167438" y="5281613"/>
          <p14:tracePt t="178999" x="6067425" y="5068888"/>
          <p14:tracePt t="179001" x="6016625" y="5005388"/>
          <p14:tracePt t="179030" x="5916613" y="4879975"/>
          <p14:tracePt t="179034" x="5878513" y="4818063"/>
          <p14:tracePt t="179063" x="5829300" y="4768850"/>
          <p14:tracePt t="179065" x="5816600" y="4756150"/>
          <p14:tracePt t="179100" x="5729288" y="4679950"/>
          <p14:tracePt t="179898" x="5716588" y="4679950"/>
          <p14:tracePt t="179927" x="5516563" y="4643438"/>
          <p14:tracePt t="179930" x="5491163" y="4643438"/>
          <p14:tracePt t="179963" x="5416550" y="4618038"/>
          <p14:tracePt t="180026" x="5403850" y="4618038"/>
          <p14:tracePt t="180052" x="5391150" y="4618038"/>
          <p14:tracePt t="180080" x="5378450" y="4618038"/>
          <p14:tracePt t="180105" x="5365750" y="4618038"/>
          <p14:tracePt t="180127" x="5353050" y="4618038"/>
          <p14:tracePt t="180149" x="5341938" y="4618038"/>
          <p14:tracePt t="180164" x="5329238" y="4618038"/>
          <p14:tracePt t="180193" x="5329238" y="4630738"/>
          <p14:tracePt t="180214" x="5329238" y="4643438"/>
          <p14:tracePt t="180239" x="5303838" y="4643438"/>
          <p14:tracePt t="180242" x="5303838" y="4656138"/>
          <p14:tracePt t="180262" x="5291138" y="4667250"/>
          <p14:tracePt t="180283" x="5265738" y="4718050"/>
          <p14:tracePt t="180302" x="5191125" y="4792663"/>
          <p14:tracePt t="180329" x="4991100" y="5118100"/>
          <p14:tracePt t="180348" x="4916488" y="5281613"/>
          <p14:tracePt t="180370" x="4903788" y="5381625"/>
          <p14:tracePt t="180383" x="4929188" y="5443538"/>
          <p14:tracePt t="180396" x="4929188" y="5468938"/>
          <p14:tracePt t="180401" x="4953000" y="5494338"/>
          <p14:tracePt t="180419" x="4991100" y="5530850"/>
          <p14:tracePt t="180425" x="5016500" y="5543550"/>
          <p14:tracePt t="180441" x="5065713" y="5581650"/>
          <p14:tracePt t="180462" x="5129213" y="5607050"/>
          <p14:tracePt t="180465" x="5191125" y="5619750"/>
          <p14:tracePt t="180484" x="5278438" y="5619750"/>
          <p14:tracePt t="180504" x="5391150" y="5619750"/>
          <p14:tracePt t="180505" x="5441950" y="5619750"/>
          <p14:tracePt t="180529" x="5678488" y="5656263"/>
          <p14:tracePt t="180552" x="5878513" y="5668963"/>
          <p14:tracePt t="180553" x="6003925" y="5668963"/>
          <p14:tracePt t="180577" x="6303963" y="5694363"/>
          <p14:tracePt t="180598" x="6442075" y="5694363"/>
          <p14:tracePt t="180624" x="6729413" y="5707063"/>
          <p14:tracePt t="180626" x="6854825" y="5707063"/>
          <p14:tracePt t="180647" x="7080250" y="5707063"/>
          <p14:tracePt t="180649" x="7180263" y="5707063"/>
          <p14:tracePt t="180667" x="7392988" y="5707063"/>
          <p14:tracePt t="180686" x="7618413" y="5707063"/>
          <p14:tracePt t="180706" x="7718425" y="5707063"/>
          <p14:tracePt t="180728" x="7793038" y="5707063"/>
          <p14:tracePt t="180730" x="7805738" y="5707063"/>
          <p14:tracePt t="180749" x="7818438" y="5707063"/>
          <p14:tracePt t="180770" x="7831138" y="5681663"/>
          <p14:tracePt t="180783" x="7854950" y="5656263"/>
          <p14:tracePt t="180785" x="7854950" y="5643563"/>
          <p14:tracePt t="180796" x="7867650" y="5630863"/>
          <p14:tracePt t="180825" x="7867650" y="5607050"/>
          <p14:tracePt t="180838" x="7867650" y="5594350"/>
          <p14:tracePt t="180841" x="7880350" y="5594350"/>
          <p14:tracePt t="180856" x="7880350" y="5581650"/>
          <p14:tracePt t="180874" x="7880350" y="5556250"/>
          <p14:tracePt t="180881" x="7893050" y="5556250"/>
          <p14:tracePt t="180905" x="7918450" y="5494338"/>
          <p14:tracePt t="180907" x="7943850" y="5494338"/>
          <p14:tracePt t="180926" x="7967663" y="5418138"/>
          <p14:tracePt t="180948" x="8043863" y="5281613"/>
          <p14:tracePt t="180964" x="8054975" y="5230813"/>
          <p14:tracePt t="180980" x="8054975" y="5218113"/>
          <p14:tracePt t="180985" x="8054975" y="5194300"/>
          <p14:tracePt t="181000" x="8054975" y="5168900"/>
          <p14:tracePt t="181021" x="8067675" y="5156200"/>
          <p14:tracePt t="181026" x="8067675" y="5105400"/>
          <p14:tracePt t="181063" x="8031163" y="4981575"/>
          <p14:tracePt t="181066" x="8005763" y="4930775"/>
          <p14:tracePt t="181092" x="7943850" y="4818063"/>
          <p14:tracePt t="181126" x="7867650" y="4705350"/>
          <p14:tracePt t="181130" x="7843838" y="4692650"/>
          <p14:tracePt t="181166" x="7754938" y="4618038"/>
          <p14:tracePt t="181170" x="7718425" y="4579938"/>
          <p14:tracePt t="181207" x="7467600" y="4430713"/>
          <p14:tracePt t="181213" x="7405688" y="4405313"/>
          <p14:tracePt t="181234" x="7329488" y="4392613"/>
          <p14:tracePt t="181253" x="7242175" y="4379913"/>
          <p14:tracePt t="181257" x="7229475" y="4379913"/>
          <p14:tracePt t="181277" x="7205663" y="4379913"/>
          <p14:tracePt t="181303" x="7167563" y="4379913"/>
          <p14:tracePt t="181322" x="7105650" y="4392613"/>
          <p14:tracePt t="181344" x="7054850" y="4443413"/>
          <p14:tracePt t="181345" x="7042150" y="4454525"/>
          <p14:tracePt t="181366" x="6954838" y="4554538"/>
          <p14:tracePt t="181382" x="6929438" y="4592638"/>
          <p14:tracePt t="181397" x="6880225" y="4679950"/>
          <p14:tracePt t="181401" x="6854825" y="4718050"/>
          <p14:tracePt t="181417" x="6842125" y="4779963"/>
          <p14:tracePt t="181436" x="6816725" y="4818063"/>
          <p14:tracePt t="181441" x="6816725" y="4843463"/>
          <p14:tracePt t="181459" x="6816725" y="4856163"/>
          <p14:tracePt t="181465" x="6816725" y="4879975"/>
          <p14:tracePt t="181481" x="6816725" y="4905375"/>
          <p14:tracePt t="181503" x="6816725" y="4968875"/>
          <p14:tracePt t="181504" x="6816725" y="4981575"/>
          <p14:tracePt t="181536" x="6816725" y="5068888"/>
          <p14:tracePt t="181538" x="6829425" y="5105400"/>
          <p14:tracePt t="181569" x="6842125" y="5181600"/>
          <p14:tracePt t="181585" x="6867525" y="5218113"/>
          <p14:tracePt t="181608" x="6892925" y="5294313"/>
          <p14:tracePt t="181629" x="6892925" y="5305425"/>
          <p14:tracePt t="181634" x="6892925" y="5318125"/>
          <p14:tracePt t="181648" x="6905625" y="5330825"/>
          <p14:tracePt t="181649" x="6916738" y="5330825"/>
          <p14:tracePt t="181669" x="6929438" y="5356225"/>
          <p14:tracePt t="181673" x="6967538" y="5368925"/>
          <p14:tracePt t="181692" x="7016750" y="5418138"/>
          <p14:tracePt t="181710" x="7042150" y="5468938"/>
          <p14:tracePt t="181713" x="7054850" y="5468938"/>
          <p14:tracePt t="181731" x="7067550" y="5468938"/>
          <p14:tracePt t="181737" x="7080250" y="5481638"/>
          <p14:tracePt t="181752" x="7092950" y="5494338"/>
          <p14:tracePt t="181753" x="7105650" y="5494338"/>
          <p14:tracePt t="181773" x="7118350" y="5507038"/>
          <p14:tracePt t="181777" x="7154863" y="5507038"/>
          <p14:tracePt t="181798" x="7229475" y="5530850"/>
          <p14:tracePt t="181817" x="7280275" y="5543550"/>
          <p14:tracePt t="181842" x="7392988" y="5581650"/>
          <p14:tracePt t="181857" x="7442200" y="5607050"/>
          <p14:tracePt t="181876" x="7493000" y="5619750"/>
          <p14:tracePt t="181881" x="7531100" y="5619750"/>
          <p14:tracePt t="181898" x="7542213" y="5619750"/>
          <p14:tracePt t="181921" x="7580313" y="5619750"/>
          <p14:tracePt t="181940" x="7605713" y="5619750"/>
          <p14:tracePt t="181945" x="7631113" y="5619750"/>
          <p14:tracePt t="181963" x="7654925" y="5619750"/>
          <p14:tracePt t="181983" x="7693025" y="5619750"/>
          <p14:tracePt t="181985" x="7705725" y="5619750"/>
          <p14:tracePt t="182005" x="7731125" y="5619750"/>
          <p14:tracePt t="182033" x="7731125" y="5607050"/>
          <p14:tracePt t="182047" x="7731125" y="5594350"/>
          <p14:tracePt t="182049" x="7742238" y="5594350"/>
          <p14:tracePt t="182064" x="7742238" y="5581650"/>
          <p14:tracePt t="182065" x="7754938" y="5581650"/>
          <p14:tracePt t="182086" x="7767638" y="5568950"/>
          <p14:tracePt t="182089" x="7767638" y="5556250"/>
          <p14:tracePt t="182107" x="7780338" y="5543550"/>
          <p14:tracePt t="182137" x="7831138" y="5481638"/>
          <p14:tracePt t="182169" x="7918450" y="5418138"/>
          <p14:tracePt t="182186" x="7954963" y="5368925"/>
          <p14:tracePt t="182203" x="8018463" y="5305425"/>
          <p14:tracePt t="182221" x="8031163" y="5294313"/>
          <p14:tracePt t="182232" x="8043863" y="5268913"/>
          <p14:tracePt t="182252" x="8054975" y="5243513"/>
          <p14:tracePt t="182257" x="8054975" y="5230813"/>
          <p14:tracePt t="182277" x="8054975" y="5194300"/>
          <p14:tracePt t="182294" x="8031163" y="5118100"/>
          <p14:tracePt t="182297" x="8018463" y="5081588"/>
          <p14:tracePt t="182318" x="8005763" y="5043488"/>
          <p14:tracePt t="182337" x="7980363" y="5005388"/>
          <p14:tracePt t="182364" x="7943850" y="4943475"/>
          <p14:tracePt t="182381" x="7918450" y="4930775"/>
          <p14:tracePt t="182404" x="7905750" y="4879975"/>
          <p14:tracePt t="182424" x="7893050" y="4868863"/>
          <p14:tracePt t="182425" x="7880350" y="4868863"/>
          <p14:tracePt t="182443" x="7867650" y="4856163"/>
          <p14:tracePt t="182459" x="7854950" y="4843463"/>
          <p14:tracePt t="182465" x="7843838" y="4843463"/>
          <p14:tracePt t="182486" x="7818438" y="4818063"/>
          <p14:tracePt t="182490" x="7780338" y="4818063"/>
          <p14:tracePt t="182508" x="7718425" y="4779963"/>
          <p14:tracePt t="182534" x="7618413" y="4743450"/>
          <p14:tracePt t="182559" x="7367588" y="4679950"/>
          <p14:tracePt t="182561" x="7280275" y="4643438"/>
          <p14:tracePt t="182582" x="7054850" y="4630738"/>
          <p14:tracePt t="182585" x="7016750" y="4630738"/>
          <p14:tracePt t="182605" x="6816725" y="4630738"/>
          <p14:tracePt t="182628" x="6692900" y="4630738"/>
          <p14:tracePt t="182658" x="6554788" y="4692650"/>
          <p14:tracePt t="182678" x="6529388" y="4730750"/>
          <p14:tracePt t="182701" x="6529388" y="4768850"/>
          <p14:tracePt t="182730" x="6529388" y="4818063"/>
          <p14:tracePt t="182753" x="6529388" y="4981575"/>
          <p14:tracePt t="182776" x="6542088" y="5194300"/>
          <p14:tracePt t="182777" x="6542088" y="5230813"/>
          <p14:tracePt t="182798" x="6542088" y="5243513"/>
          <p14:tracePt t="182825" x="6654800" y="5430838"/>
          <p14:tracePt t="182850" x="6754813" y="5607050"/>
          <p14:tracePt t="182870" x="6792913" y="5707063"/>
          <p14:tracePt t="182888" x="6805613" y="5732463"/>
          <p14:tracePt t="182889" x="6829425" y="5768975"/>
          <p14:tracePt t="182905" x="6842125" y="5819775"/>
          <p14:tracePt t="182923" x="6867525" y="5881688"/>
          <p14:tracePt t="182942" x="6905625" y="5956300"/>
          <p14:tracePt t="182945" x="6929438" y="6019800"/>
          <p14:tracePt t="182963" x="6980238" y="6069013"/>
          <p14:tracePt t="182980" x="7016750" y="6107113"/>
          <p14:tracePt t="182985" x="7042150" y="6132513"/>
          <p14:tracePt t="183004" x="7054850" y="6145213"/>
          <p14:tracePt t="183027" x="7092950" y="6157913"/>
          <p14:tracePt t="183043" x="7180263" y="6181725"/>
          <p14:tracePt t="183049" x="7205663" y="6181725"/>
          <p14:tracePt t="183066" x="7292975" y="6181725"/>
          <p14:tracePt t="183090" x="7631113" y="6181725"/>
          <p14:tracePt t="183108" x="7767638" y="6181725"/>
          <p14:tracePt t="183127" x="7831138" y="6181725"/>
          <p14:tracePt t="183129" x="7893050" y="6181725"/>
          <p14:tracePt t="183148" x="7931150" y="6181725"/>
          <p14:tracePt t="183153" x="7954963" y="6181725"/>
          <p14:tracePt t="183169" x="7980363" y="6181725"/>
          <p14:tracePt t="183188" x="8067675" y="6145213"/>
          <p14:tracePt t="183194" x="8093075" y="6132513"/>
          <p14:tracePt t="183233" x="8218488" y="6056313"/>
          <p14:tracePt t="183306" x="8205788" y="6056313"/>
          <p14:tracePt t="183334" x="8118475" y="5994400"/>
          <p14:tracePt t="183367" x="8054975" y="6007100"/>
          <p14:tracePt t="183370" x="8043863" y="6019800"/>
          <p14:tracePt t="183398" x="7993063" y="6056313"/>
          <p14:tracePt t="183674" x="7980363" y="6056313"/>
          <p14:tracePt t="183703" x="7954963" y="6056313"/>
          <p14:tracePt t="183705" x="7943850" y="6056313"/>
          <p14:tracePt t="183728" x="7918450" y="6056313"/>
          <p14:tracePt t="183730" x="7918450" y="6045200"/>
          <p14:tracePt t="183753" x="7867650" y="6007100"/>
          <p14:tracePt t="183780" x="7893050" y="5969000"/>
          <p14:tracePt t="183801" x="7905750" y="5956300"/>
          <p14:tracePt t="183816" x="7931150" y="5956300"/>
          <p14:tracePt t="183817" x="7954963" y="5932488"/>
          <p14:tracePt t="183835" x="7980363" y="5932488"/>
          <p14:tracePt t="183857" x="7993063" y="5932488"/>
          <p14:tracePt t="183877" x="7993063" y="5919788"/>
          <p14:tracePt t="183904" x="8005763" y="5919788"/>
          <p14:tracePt t="183920" x="8031163" y="5919788"/>
          <p14:tracePt t="183938" x="8031163" y="5907088"/>
          <p14:tracePt t="183944" x="8031163" y="5894388"/>
          <p14:tracePt t="183960" x="8043863" y="5894388"/>
          <p14:tracePt t="183978" x="8054975" y="5881688"/>
          <p14:tracePt t="183984" x="8067675" y="5868988"/>
          <p14:tracePt t="183999" x="8080375" y="5868988"/>
          <p14:tracePt t="184000" x="8093075" y="5856288"/>
          <p14:tracePt t="184018" x="8093075" y="5843588"/>
          <p14:tracePt t="184024" x="8105775" y="5843588"/>
          <p14:tracePt t="184057" x="8143875" y="5807075"/>
          <p14:tracePt t="184086" x="8167688" y="5756275"/>
          <p14:tracePt t="184126" x="8205788" y="5707063"/>
          <p14:tracePt t="184168" x="8205788" y="5668963"/>
          <p14:tracePt t="184198" x="8218488" y="5668963"/>
          <p14:tracePt t="193938" x="8218488" y="5656263"/>
          <p14:tracePt t="193975" x="8143875" y="5543550"/>
          <p14:tracePt t="194003" x="8131175" y="5518150"/>
          <p14:tracePt t="194034" x="8156575" y="5494338"/>
          <p14:tracePt t="194266" x="8143875" y="5494338"/>
          <p14:tracePt t="194297" x="8131175" y="5494338"/>
          <p14:tracePt t="194330" x="8067675" y="5507038"/>
          <p14:tracePt t="194362" x="8067675" y="5518150"/>
          <p14:tracePt t="194393" x="8067675" y="5543550"/>
          <p14:tracePt t="194434" x="8054975" y="5556250"/>
          <p14:tracePt t="194462" x="8054975" y="5581650"/>
          <p14:tracePt t="194482" x="8043863" y="5581650"/>
          <p14:tracePt t="194499" x="8043863" y="5594350"/>
          <p14:tracePt t="194516" x="8043863" y="5607050"/>
          <p14:tracePt t="195601" x="8031163" y="5607050"/>
          <p14:tracePt t="195627" x="7693025" y="5607050"/>
          <p14:tracePt t="195665" x="7667625" y="5607050"/>
          <p14:tracePt t="195692" x="7593013" y="5607050"/>
          <p14:tracePt t="195737" x="7580313" y="5607050"/>
          <p14:tracePt t="195752" x="7567613" y="5607050"/>
          <p14:tracePt t="195767" x="7554913" y="5607050"/>
          <p14:tracePt t="195780" x="7392988" y="5581650"/>
          <p14:tracePt t="195793" x="7092950" y="5556250"/>
          <p14:tracePt t="195820" x="6503988" y="5443538"/>
          <p14:tracePt t="195852" x="5803900" y="5407025"/>
          <p14:tracePt t="195891" x="4891088" y="5256213"/>
          <p14:tracePt t="195913" x="4378325" y="4992688"/>
          <p14:tracePt t="195935" x="4090988" y="4818063"/>
          <p14:tracePt t="195937" x="3965575" y="4718050"/>
          <p14:tracePt t="195962" x="3740150" y="4554538"/>
          <p14:tracePt t="195974" x="3740150" y="4530725"/>
          <p14:tracePt t="195989" x="3727450" y="4543425"/>
          <p14:tracePt t="196178" x="3727450" y="4567238"/>
          <p14:tracePt t="196209" x="3727450" y="4579938"/>
          <p14:tracePt t="196306" x="3714750" y="4579938"/>
          <p14:tracePt t="196334" x="3702050" y="4579938"/>
          <p14:tracePt t="196365" x="3702050" y="4605338"/>
          <p14:tracePt t="196403" x="3702050" y="4618038"/>
          <p14:tracePt t="196434" x="3702050" y="4643438"/>
          <p14:tracePt t="196465" x="3714750" y="4656138"/>
          <p14:tracePt t="196513" x="3714750" y="4667250"/>
          <p14:tracePt t="196578" x="3714750" y="4679950"/>
          <p14:tracePt t="196610" x="3714750" y="4692650"/>
          <p14:tracePt t="196638" x="3702050" y="4692650"/>
          <p14:tracePt t="197657" x="3689350" y="4692650"/>
          <p14:tracePt t="197685" x="3665538" y="4692650"/>
          <p14:tracePt t="197717" x="3589338" y="4630738"/>
          <p14:tracePt t="197756" x="3452813" y="4505325"/>
          <p14:tracePt t="197785" x="2952750" y="4167188"/>
          <p14:tracePt t="197809" x="2414588" y="3667125"/>
          <p14:tracePt t="197833" x="1725613" y="3141663"/>
          <p14:tracePt t="197853" x="1289050" y="2752725"/>
          <p14:tracePt t="197871" x="938213" y="2465388"/>
          <p14:tracePt t="197873" x="687388" y="2265363"/>
          <p14:tracePt t="197899" x="161925" y="17653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846AA-F7E4-4E33-8E29-9D2BD34C090A}" type="slidenum">
              <a:rPr lang="ar-SA" smtClean="0">
                <a:latin typeface="Arial" charset="0"/>
                <a:cs typeface="Arial" charset="0"/>
              </a:rPr>
              <a:pPr/>
              <a:t>15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GB" sz="2800" b="1" dirty="0">
                <a:solidFill>
                  <a:srgbClr val="FF0000"/>
                </a:solidFill>
              </a:rPr>
              <a:t>Summary</a:t>
            </a:r>
            <a:br>
              <a:rPr lang="en-GB" sz="2800" b="1" i="1" dirty="0">
                <a:solidFill>
                  <a:schemeClr val="accent2"/>
                </a:solidFill>
              </a:rPr>
            </a:br>
            <a:r>
              <a:rPr lang="en-GB" sz="2800" b="1" i="1" dirty="0">
                <a:solidFill>
                  <a:schemeClr val="accent2"/>
                </a:solidFill>
              </a:rPr>
              <a:t>K</a:t>
            </a:r>
            <a:r>
              <a:rPr lang="en-GB" sz="2800" b="1" dirty="0">
                <a:solidFill>
                  <a:schemeClr val="accent2"/>
                </a:solidFill>
              </a:rPr>
              <a:t>-Means </a:t>
            </a:r>
            <a:r>
              <a:rPr lang="en-GB" sz="2800" b="1" dirty="0">
                <a:solidFill>
                  <a:srgbClr val="0033CC"/>
                </a:solidFill>
              </a:rPr>
              <a:t>Algorithm:</a:t>
            </a:r>
            <a:r>
              <a:rPr lang="en-GB" sz="3200" b="1" dirty="0">
                <a:solidFill>
                  <a:srgbClr val="0033CC"/>
                </a:solidFill>
              </a:rPr>
              <a:t> </a:t>
            </a:r>
            <a:r>
              <a:rPr lang="en-GB" sz="2400" b="1" dirty="0">
                <a:solidFill>
                  <a:srgbClr val="008080"/>
                </a:solidFill>
              </a:rPr>
              <a:t>We have 4 variations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 u="sng" dirty="0">
                <a:latin typeface="Times New Roman" pitchFamily="18" charset="0"/>
              </a:rPr>
              <a:t>A)</a:t>
            </a:r>
            <a:r>
              <a:rPr lang="en-GB" sz="2000" dirty="0">
                <a:latin typeface="Times New Roman" pitchFamily="18" charset="0"/>
              </a:rPr>
              <a:t> For finding the initial clusters we have two options: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1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latin typeface="Times New Roman" pitchFamily="18" charset="0"/>
              </a:rPr>
              <a:t>Select the first K points randomly and assign them as the centroid of the K clusters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, then start clustering. (</a:t>
            </a:r>
            <a:r>
              <a:rPr lang="en-GB" sz="2000" b="1" u="sng" dirty="0">
                <a:solidFill>
                  <a:srgbClr val="00B050"/>
                </a:solidFill>
                <a:latin typeface="Times New Roman" pitchFamily="18" charset="0"/>
              </a:rPr>
              <a:t>Default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2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latin typeface="Times New Roman" pitchFamily="18" charset="0"/>
              </a:rPr>
              <a:t>Partition the points into K folds and assign each fold to a cluster, then find the centroid for each cluster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then start clustering.</a:t>
            </a:r>
          </a:p>
          <a:p>
            <a:pPr algn="l"/>
            <a:endParaRPr lang="en-GB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latin typeface="Times New Roman" pitchFamily="18" charset="0"/>
              </a:rPr>
              <a:t>B) </a:t>
            </a:r>
            <a:r>
              <a:rPr lang="en-GB" sz="2000" dirty="0">
                <a:latin typeface="Times New Roman" pitchFamily="18" charset="0"/>
              </a:rPr>
              <a:t>For updating the centroid of the clusters we have two options: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1</a:t>
            </a:r>
            <a:r>
              <a:rPr lang="en-GB" sz="2000" dirty="0">
                <a:latin typeface="Times New Roman" pitchFamily="18" charset="0"/>
              </a:rPr>
              <a:t>: Update the centroid after each assignment of a point. 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(</a:t>
            </a:r>
            <a:r>
              <a:rPr lang="en-GB" sz="2000" b="1" u="sng" dirty="0">
                <a:solidFill>
                  <a:srgbClr val="00B050"/>
                </a:solidFill>
                <a:latin typeface="Times New Roman" pitchFamily="18" charset="0"/>
              </a:rPr>
              <a:t>Default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)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2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solidFill>
                  <a:schemeClr val="bg2"/>
                </a:solidFill>
                <a:latin typeface="Times New Roman" pitchFamily="18" charset="0"/>
              </a:rPr>
              <a:t>Update the centroid at the end of each iteration (Cycle).</a:t>
            </a:r>
          </a:p>
          <a:p>
            <a:pPr algn="l"/>
            <a:endParaRPr lang="en-GB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1896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9011" x="2576513" y="1827213"/>
          <p14:tracePt t="9019" x="2563813" y="2014538"/>
          <p14:tracePt t="9027" x="2601913" y="2214563"/>
          <p14:tracePt t="9037" x="2701925" y="2390775"/>
          <p14:tracePt t="9043" x="2701925" y="2439988"/>
          <p14:tracePt t="9051" x="2740025" y="2565400"/>
          <p14:tracePt t="9059" x="2789238" y="2640013"/>
          <p14:tracePt t="9067" x="2840038" y="2740025"/>
          <p14:tracePt t="9078" x="2863850" y="2790825"/>
          <p14:tracePt t="9082" x="2914650" y="2852738"/>
          <p14:tracePt t="9092" x="2976563" y="2890838"/>
          <p14:tracePt t="9099" x="3040063" y="2916238"/>
          <p14:tracePt t="9107" x="3101975" y="2952750"/>
          <p14:tracePt t="9115" x="3165475" y="2952750"/>
          <p14:tracePt t="9123" x="3252788" y="2952750"/>
          <p14:tracePt t="9131" x="3365500" y="2952750"/>
          <p14:tracePt t="9141" x="3427413" y="2941638"/>
          <p14:tracePt t="9147" x="3514725" y="2941638"/>
          <p14:tracePt t="9155" x="3602038" y="2928938"/>
          <p14:tracePt t="9163" x="3740150" y="2865438"/>
          <p14:tracePt t="9172" x="3890963" y="2828925"/>
          <p14:tracePt t="9180" x="4027488" y="2778125"/>
          <p14:tracePt t="9188" x="4065588" y="2778125"/>
          <p14:tracePt t="9195" x="4203700" y="2752725"/>
          <p14:tracePt t="9203" x="4327525" y="2716213"/>
          <p14:tracePt t="9211" x="4440238" y="2703513"/>
          <p14:tracePt t="9221" x="4591050" y="2678113"/>
          <p14:tracePt t="9228" x="4703763" y="2652713"/>
          <p14:tracePt t="9235" x="4778375" y="2627313"/>
          <p14:tracePt t="9245" x="4852988" y="2578100"/>
          <p14:tracePt t="9251" x="4916488" y="2516188"/>
          <p14:tracePt t="9259" x="4953000" y="2465388"/>
          <p14:tracePt t="9267" x="5029200" y="2365375"/>
          <p14:tracePt t="9275" x="5103813" y="2265363"/>
          <p14:tracePt t="9284" x="5153025" y="2190750"/>
          <p14:tracePt t="9291" x="5178425" y="2101850"/>
          <p14:tracePt t="9299" x="5191125" y="1989138"/>
          <p14:tracePt t="9307" x="5191125" y="1865313"/>
          <p14:tracePt t="9315" x="5191125" y="1776413"/>
          <p14:tracePt t="9323" x="5191125" y="1652588"/>
          <p14:tracePt t="9331" x="5178425" y="1601788"/>
          <p14:tracePt t="9339" x="5141913" y="1539875"/>
          <p14:tracePt t="9350" x="5103813" y="1450975"/>
          <p14:tracePt t="9355" x="5053013" y="1389063"/>
          <p14:tracePt t="9363" x="5016500" y="1314450"/>
          <p14:tracePt t="9370" x="4916488" y="1214438"/>
          <p14:tracePt t="9379" x="4791075" y="1076325"/>
          <p14:tracePt t="9387" x="4652963" y="938213"/>
          <p14:tracePt t="9395" x="4378325" y="788988"/>
          <p14:tracePt t="9403" x="4040188" y="600075"/>
          <p14:tracePt t="9412" x="3852863" y="525463"/>
          <p14:tracePt t="9419" x="3714750" y="500063"/>
          <p14:tracePt t="9427" x="3540125" y="438150"/>
          <p14:tracePt t="9436" x="3365500" y="438150"/>
          <p14:tracePt t="9443" x="3214688" y="438150"/>
          <p14:tracePt t="9453" x="3065463" y="438150"/>
          <p14:tracePt t="9460" x="2976563" y="476250"/>
          <p14:tracePt t="9467" x="2940050" y="476250"/>
          <p14:tracePt t="9476" x="2876550" y="576263"/>
          <p14:tracePt t="9483" x="2801938" y="700088"/>
          <p14:tracePt t="9492" x="2714625" y="801688"/>
          <p14:tracePt t="9500" x="2689225" y="912813"/>
          <p14:tracePt t="9507" x="2640013" y="1038225"/>
          <p14:tracePt t="9515" x="2589213" y="1176338"/>
          <p14:tracePt t="9524" x="2514600" y="1314450"/>
          <p14:tracePt t="9531" x="2463800" y="1427163"/>
          <p14:tracePt t="9539" x="2389188" y="1527175"/>
          <p14:tracePt t="9547" x="2338388" y="1663700"/>
          <p14:tracePt t="9558" x="2276475" y="1839913"/>
          <p14:tracePt t="9562" x="2214563" y="1978025"/>
          <p14:tracePt t="9572" x="2176463" y="2089150"/>
          <p14:tracePt t="9579" x="2114550" y="2178050"/>
          <p14:tracePt t="9587" x="2063750" y="2314575"/>
          <p14:tracePt t="9595" x="2038350" y="2427288"/>
          <p14:tracePt t="9604" x="2001838" y="2578100"/>
          <p14:tracePt t="9611" x="2001838" y="2665413"/>
          <p14:tracePt t="9620" x="2001838" y="2816225"/>
          <p14:tracePt t="9627" x="1951038" y="2990850"/>
          <p14:tracePt t="9637" x="1914525" y="3141663"/>
          <p14:tracePt t="9644" x="1876425" y="3303588"/>
          <p14:tracePt t="9652" x="1863725" y="3467100"/>
          <p14:tracePt t="9662" x="1863725" y="3616325"/>
          <p14:tracePt t="9667" x="1863725" y="3792538"/>
          <p14:tracePt t="9675" x="1863725" y="3916363"/>
          <p14:tracePt t="9683" x="1863725" y="4054475"/>
          <p14:tracePt t="9690" x="1914525" y="4179888"/>
          <p14:tracePt t="9699" x="1951038" y="4292600"/>
          <p14:tracePt t="9707" x="2014538" y="4392613"/>
          <p14:tracePt t="9715" x="2076450" y="4505325"/>
          <p14:tracePt t="9724" x="2176463" y="4605338"/>
          <p14:tracePt t="9731" x="2263775" y="4705350"/>
          <p14:tracePt t="9739" x="2363788" y="4768850"/>
          <p14:tracePt t="9747" x="2376488" y="4779963"/>
          <p14:tracePt t="9755" x="2439988" y="4818063"/>
          <p14:tracePt t="9766" x="2489200" y="4843463"/>
          <p14:tracePt t="9771" x="2540000" y="4843463"/>
          <p14:tracePt t="9780" x="2551113" y="4843463"/>
          <p14:tracePt t="9786" x="2614613" y="4843463"/>
          <p14:tracePt t="9795" x="2663825" y="4843463"/>
          <p14:tracePt t="9803" x="2689225" y="4843463"/>
          <p14:tracePt t="9811" x="2714625" y="4843463"/>
          <p14:tracePt t="9819" x="2814638" y="4843463"/>
          <p14:tracePt t="9828" x="2901950" y="4843463"/>
          <p14:tracePt t="9835" x="3014663" y="4843463"/>
          <p14:tracePt t="9843" x="3140075" y="4843463"/>
          <p14:tracePt t="9851" x="3227388" y="4843463"/>
          <p14:tracePt t="9859" x="3352800" y="4843463"/>
          <p14:tracePt t="9869" x="3502025" y="4843463"/>
          <p14:tracePt t="9876" x="3640138" y="4843463"/>
          <p14:tracePt t="9894" x="3852863" y="4843463"/>
          <p14:tracePt t="9899" x="4002088" y="4843463"/>
          <p14:tracePt t="9907" x="4191000" y="4843463"/>
          <p14:tracePt t="9914" x="4378325" y="4843463"/>
          <p14:tracePt t="9923" x="4578350" y="4843463"/>
          <p14:tracePt t="9932" x="4665663" y="4792663"/>
          <p14:tracePt t="9939" x="4840288" y="4705350"/>
          <p14:tracePt t="9947" x="4965700" y="4643438"/>
          <p14:tracePt t="9956" x="5065713" y="4505325"/>
          <p14:tracePt t="9963" x="5165725" y="4405313"/>
          <p14:tracePt t="9974" x="5265738" y="4279900"/>
          <p14:tracePt t="9978" x="5391150" y="4179888"/>
          <p14:tracePt t="9987" x="5416550" y="4067175"/>
          <p14:tracePt t="9995" x="5454650" y="3992563"/>
          <p14:tracePt t="10003" x="5478463" y="3905250"/>
          <p14:tracePt t="10011" x="5491163" y="3816350"/>
          <p14:tracePt t="10019" x="5491163" y="3729038"/>
          <p14:tracePt t="10028" x="5491163" y="3603625"/>
          <p14:tracePt t="10038" x="5491163" y="3554413"/>
          <p14:tracePt t="10043" x="5478463" y="3429000"/>
          <p14:tracePt t="10052" x="5465763" y="3390900"/>
          <p14:tracePt t="10059" x="5441950" y="3316288"/>
          <p14:tracePt t="10067" x="5391150" y="3216275"/>
          <p14:tracePt t="10075" x="5341938" y="3128963"/>
          <p14:tracePt t="10083" x="5316538" y="3028950"/>
          <p14:tracePt t="10091" x="5278438" y="2952750"/>
          <p14:tracePt t="10099" x="5253038" y="2865438"/>
          <p14:tracePt t="10106" x="5203825" y="2778125"/>
          <p14:tracePt t="10115" x="5153025" y="2678113"/>
          <p14:tracePt t="10123" x="5116513" y="2578100"/>
          <p14:tracePt t="10131" x="5065713" y="2503488"/>
          <p14:tracePt t="10141" x="5016500" y="2427288"/>
          <p14:tracePt t="10148" x="4916488" y="2314575"/>
          <p14:tracePt t="10155" x="4852988" y="2214563"/>
          <p14:tracePt t="10163" x="4765675" y="2078038"/>
          <p14:tracePt t="10171" x="4727575" y="2052638"/>
          <p14:tracePt t="10182" x="4665663" y="1965325"/>
          <p14:tracePt t="10186" x="4565650" y="1889125"/>
          <p14:tracePt t="10197" x="4491038" y="1839913"/>
          <p14:tracePt t="10202" x="4416425" y="1776413"/>
          <p14:tracePt t="10212" x="4352925" y="1752600"/>
          <p14:tracePt t="10219" x="4265613" y="1727200"/>
          <p14:tracePt t="10228" x="4178300" y="1689100"/>
          <p14:tracePt t="10235" x="4078288" y="1663700"/>
          <p14:tracePt t="10245" x="3965575" y="1652588"/>
          <p14:tracePt t="10251" x="3865563" y="1652588"/>
          <p14:tracePt t="10261" x="3814763" y="1652588"/>
          <p14:tracePt t="10267" x="3765550" y="1652588"/>
          <p14:tracePt t="10276" x="3740150" y="1652588"/>
          <p14:tracePt t="10283" x="3727450" y="1652588"/>
          <p14:tracePt t="10291" x="3689350" y="1652588"/>
          <p14:tracePt t="10299" x="3652838" y="1714500"/>
          <p14:tracePt t="10308" x="3589338" y="1765300"/>
          <p14:tracePt t="10315" x="3565525" y="1789113"/>
          <p14:tracePt t="10324" x="3465513" y="1865313"/>
          <p14:tracePt t="10331" x="3327400" y="1989138"/>
          <p14:tracePt t="10340" x="3240088" y="2127250"/>
          <p14:tracePt t="10348" x="3101975" y="2252663"/>
          <p14:tracePt t="10355" x="3001963" y="2352675"/>
          <p14:tracePt t="10363" x="2901950" y="2439988"/>
          <p14:tracePt t="10370" x="2789238" y="2590800"/>
          <p14:tracePt t="10379" x="2689225" y="2703513"/>
          <p14:tracePt t="10388" x="2589213" y="2803525"/>
          <p14:tracePt t="10395" x="2489200" y="2941638"/>
          <p14:tracePt t="10404" x="2389188" y="3041650"/>
          <p14:tracePt t="10411" x="2301875" y="3178175"/>
          <p14:tracePt t="10419" x="2263775" y="3241675"/>
          <p14:tracePt t="10427" x="2238375" y="3290888"/>
          <p14:tracePt t="10435" x="2227263" y="3378200"/>
          <p14:tracePt t="10443" x="2227263" y="3467100"/>
          <p14:tracePt t="10454" x="2227263" y="3616325"/>
          <p14:tracePt t="10459" x="2227263" y="3667125"/>
          <p14:tracePt t="10467" x="2238375" y="3779838"/>
          <p14:tracePt t="10474" x="2251075" y="3867150"/>
          <p14:tracePt t="10483" x="2301875" y="3979863"/>
          <p14:tracePt t="10491" x="2351088" y="4079875"/>
          <p14:tracePt t="10499" x="2439988" y="4192588"/>
          <p14:tracePt t="10507" x="2527300" y="4292600"/>
          <p14:tracePt t="10516" x="2576513" y="4367213"/>
          <p14:tracePt t="10523" x="2601913" y="4405313"/>
          <p14:tracePt t="10532" x="2640013" y="4454525"/>
          <p14:tracePt t="10539" x="2727325" y="4554538"/>
          <p14:tracePt t="10547" x="2727325" y="4567238"/>
          <p14:tracePt t="10558" x="2789238" y="4618038"/>
          <p14:tracePt t="10564" x="2827338" y="4705350"/>
          <p14:tracePt t="10571" x="2840038" y="4730750"/>
          <p14:tracePt t="10579" x="2901950" y="4830763"/>
          <p14:tracePt t="10587" x="2927350" y="4892675"/>
          <p14:tracePt t="10595" x="2952750" y="4930775"/>
          <p14:tracePt t="10603" x="2952750" y="4943475"/>
          <p14:tracePt t="10612" x="2963863" y="4956175"/>
          <p14:tracePt t="10620" x="2989263" y="4981575"/>
          <p14:tracePt t="10627" x="3014663" y="5043488"/>
          <p14:tracePt t="10635" x="3040063" y="5068888"/>
          <p14:tracePt t="10651" x="3065463" y="5092700"/>
          <p14:tracePt t="10662" x="3076575" y="5105400"/>
          <p14:tracePt t="10667" x="3076575" y="5118100"/>
          <p14:tracePt t="10676" x="3101975" y="5168900"/>
          <p14:tracePt t="10683" x="3140075" y="5230813"/>
          <p14:tracePt t="10691" x="3165475" y="5230813"/>
          <p14:tracePt t="10698" x="3189288" y="5305425"/>
          <p14:tracePt t="10707" x="3240088" y="5356225"/>
          <p14:tracePt t="10714" x="3302000" y="5430838"/>
          <p14:tracePt t="10724" x="3376613" y="5494338"/>
          <p14:tracePt t="10731" x="3478213" y="5594350"/>
          <p14:tracePt t="10739" x="3527425" y="5656263"/>
          <p14:tracePt t="10747" x="3627438" y="5719763"/>
          <p14:tracePt t="10755" x="3740150" y="5756275"/>
          <p14:tracePt t="10765" x="3878263" y="5819775"/>
          <p14:tracePt t="10772" x="4014788" y="5894388"/>
          <p14:tracePt t="10779" x="4152900" y="5919788"/>
          <p14:tracePt t="10786" x="4303713" y="5956300"/>
          <p14:tracePt t="10795" x="4478338" y="5994400"/>
          <p14:tracePt t="10803" x="4603750" y="5994400"/>
          <p14:tracePt t="10811" x="4727575" y="5981700"/>
          <p14:tracePt t="10819" x="4791075" y="5956300"/>
          <p14:tracePt t="10827" x="4816475" y="5894388"/>
          <p14:tracePt t="10835" x="4829175" y="5819775"/>
          <p14:tracePt t="10843" x="4829175" y="5768975"/>
          <p14:tracePt t="10852" x="4803775" y="5681663"/>
          <p14:tracePt t="10859" x="4740275" y="5594350"/>
          <p14:tracePt t="10870" x="4703763" y="5530850"/>
          <p14:tracePt t="10874" x="4703763" y="5507038"/>
          <p14:tracePt t="10948" x="4703763" y="5481638"/>
          <p14:tracePt t="10955" x="4703763" y="5468938"/>
          <p14:tracePt t="10963" x="4703763" y="5443538"/>
          <p14:tracePt t="10971" x="4703763" y="5418138"/>
          <p14:tracePt t="11043" x="4678363" y="5418138"/>
          <p14:tracePt t="11051" x="4652963" y="5418138"/>
          <p14:tracePt t="11059" x="4591050" y="5418138"/>
          <p14:tracePt t="11075" x="4565650" y="5418138"/>
          <p14:tracePt t="11083" x="4552950" y="5418138"/>
          <p14:tracePt t="11091" x="4540250" y="5418138"/>
          <p14:tracePt t="11099" x="4503738" y="5418138"/>
          <p14:tracePt t="11107" x="4440238" y="5407025"/>
          <p14:tracePt t="11115" x="4365625" y="5407025"/>
          <p14:tracePt t="11122" x="4303713" y="5407025"/>
          <p14:tracePt t="11131" x="4214813" y="5430838"/>
          <p14:tracePt t="11141" x="4127500" y="5443538"/>
          <p14:tracePt t="11147" x="4103688" y="5456238"/>
          <p14:tracePt t="11155" x="4052888" y="5481638"/>
          <p14:tracePt t="11163" x="4027488" y="5507038"/>
          <p14:tracePt t="11171" x="4014788" y="5530850"/>
          <p14:tracePt t="11181" x="4014788" y="5543550"/>
          <p14:tracePt t="11188" x="4002088" y="5543550"/>
          <p14:tracePt t="11196" x="4002088" y="5556250"/>
          <p14:tracePt t="11204" x="4002088" y="5568950"/>
          <p14:tracePt t="12282" x="4002088" y="5530850"/>
          <p14:tracePt t="12290" x="3965575" y="5468938"/>
          <p14:tracePt t="12298" x="3927475" y="5430838"/>
          <p14:tracePt t="12305" x="3852863" y="5430838"/>
          <p14:tracePt t="12314" x="3802063" y="5430838"/>
          <p14:tracePt t="12515" x="3778250" y="5430838"/>
          <p14:tracePt t="12523" x="3740150" y="5418138"/>
          <p14:tracePt t="12538" x="3727450" y="5418138"/>
          <p14:tracePt t="13099" x="3714750" y="5418138"/>
          <p14:tracePt t="13107" x="3689350" y="5394325"/>
          <p14:tracePt t="13115" x="3665538" y="5343525"/>
          <p14:tracePt t="13122" x="3640138" y="5305425"/>
          <p14:tracePt t="13131" x="3602038" y="5243513"/>
          <p14:tracePt t="13140" x="3565525" y="5181600"/>
          <p14:tracePt t="13147" x="3502025" y="5118100"/>
          <p14:tracePt t="13155" x="3440113" y="5043488"/>
          <p14:tracePt t="13163" x="3340100" y="4968875"/>
          <p14:tracePt t="13171" x="3289300" y="4892675"/>
          <p14:tracePt t="13180" x="3227388" y="4818063"/>
          <p14:tracePt t="13187" x="3165475" y="4730750"/>
          <p14:tracePt t="13195" x="3114675" y="4656138"/>
          <p14:tracePt t="13203" x="3040063" y="4579938"/>
          <p14:tracePt t="13211" x="2952750" y="4479925"/>
          <p14:tracePt t="13219" x="2927350" y="4454525"/>
          <p14:tracePt t="13230" x="2876550" y="4405313"/>
          <p14:tracePt t="13235" x="2814638" y="4341813"/>
          <p14:tracePt t="13245" x="2776538" y="4292600"/>
          <p14:tracePt t="13251" x="2752725" y="4241800"/>
          <p14:tracePt t="13259" x="2740025" y="4241800"/>
          <p14:tracePt t="13267" x="2727325" y="4205288"/>
          <p14:tracePt t="13275" x="2714625" y="4179888"/>
          <p14:tracePt t="13284" x="2714625" y="4167188"/>
          <p14:tracePt t="13291" x="2701925" y="4154488"/>
          <p14:tracePt t="13299" x="2689225" y="4141788"/>
          <p14:tracePt t="13308" x="2676525" y="4141788"/>
          <p14:tracePt t="13314" x="2663825" y="4105275"/>
          <p14:tracePt t="13323" x="2651125" y="4092575"/>
          <p14:tracePt t="13332" x="2640013" y="4092575"/>
          <p14:tracePt t="13349" x="2601913" y="4029075"/>
          <p14:tracePt t="13355" x="2563813" y="4017963"/>
          <p14:tracePt t="13363" x="2551113" y="3992563"/>
          <p14:tracePt t="13371" x="2514600" y="3941763"/>
          <p14:tracePt t="13379" x="2427288" y="3841750"/>
          <p14:tracePt t="13387" x="2351088" y="3741738"/>
          <p14:tracePt t="13394" x="2276475" y="3629025"/>
          <p14:tracePt t="13403" x="2189163" y="3567113"/>
          <p14:tracePt t="13412" x="2089150" y="3479800"/>
          <p14:tracePt t="13418" x="1989138" y="3378200"/>
          <p14:tracePt t="13427" x="1889125" y="3303588"/>
          <p14:tracePt t="13435" x="1789113" y="3203575"/>
          <p14:tracePt t="13443" x="1714500" y="3103563"/>
          <p14:tracePt t="13454" x="1651000" y="3028950"/>
          <p14:tracePt t="13458" x="1601788" y="2952750"/>
          <p14:tracePt t="13467" x="1576388" y="2903538"/>
          <p14:tracePt t="13475" x="1550988" y="2840038"/>
          <p14:tracePt t="13491" x="1550988" y="2828925"/>
          <p14:tracePt t="13498" x="1550988" y="2816225"/>
          <p14:tracePt t="13515" x="1550988" y="2803525"/>
          <p14:tracePt t="13523" x="1550988" y="2790825"/>
          <p14:tracePt t="13531" x="1550988" y="2778125"/>
          <p14:tracePt t="13547" x="1550988" y="2765425"/>
          <p14:tracePt t="13559" x="1550988" y="2752725"/>
          <p14:tracePt t="13571" x="1550988" y="2740025"/>
          <p14:tracePt t="13579" x="1550988" y="2728913"/>
          <p14:tracePt t="13587" x="1550988" y="2716213"/>
          <p14:tracePt t="13595" x="1550988" y="2703513"/>
          <p14:tracePt t="13611" x="1550988" y="2690813"/>
          <p14:tracePt t="13620" x="1550988" y="2665413"/>
          <p14:tracePt t="13627" x="1563688" y="2652713"/>
          <p14:tracePt t="13637" x="1563688" y="2640013"/>
          <p14:tracePt t="13643" x="1576388" y="2640013"/>
          <p14:tracePt t="13651" x="1576388" y="2627313"/>
          <p14:tracePt t="13667" x="1589088" y="2616200"/>
          <p14:tracePt t="13683" x="1601788" y="2616200"/>
          <p14:tracePt t="13691" x="1612900" y="2603500"/>
          <p14:tracePt t="13699" x="1625600" y="2603500"/>
          <p14:tracePt t="13723" x="1638300" y="2603500"/>
          <p14:tracePt t="13748" x="1651000" y="2603500"/>
          <p14:tracePt t="13789" x="1663700" y="2603500"/>
          <p14:tracePt t="13794" x="1676400" y="2603500"/>
          <p14:tracePt t="13802" x="1689100" y="2603500"/>
          <p14:tracePt t="13811" x="1776413" y="2603500"/>
          <p14:tracePt t="13820" x="2014538" y="2603500"/>
          <p14:tracePt t="13828" x="2238375" y="2603500"/>
          <p14:tracePt t="13836" x="2501900" y="2603500"/>
          <p14:tracePt t="13843" x="2740025" y="2603500"/>
          <p14:tracePt t="13851" x="2963863" y="2603500"/>
          <p14:tracePt t="13859" x="3101975" y="2565400"/>
          <p14:tracePt t="13869" x="3240088" y="2516188"/>
          <p14:tracePt t="13875" x="3414713" y="2414588"/>
          <p14:tracePt t="13884" x="3527425" y="2339975"/>
          <p14:tracePt t="13893" x="3627438" y="2265363"/>
          <p14:tracePt t="13900" x="3689350" y="2201863"/>
          <p14:tracePt t="13907" x="3740150" y="2165350"/>
          <p14:tracePt t="13916" x="3752850" y="2114550"/>
          <p14:tracePt t="13933" x="3765550" y="2114550"/>
          <p14:tracePt t="14164" x="3765550" y="2214563"/>
          <p14:tracePt t="14171" x="3765550" y="2339975"/>
          <p14:tracePt t="14181" x="3765550" y="2427288"/>
          <p14:tracePt t="14186" x="3765550" y="2516188"/>
          <p14:tracePt t="14196" x="3765550" y="2640013"/>
          <p14:tracePt t="14203" x="3765550" y="2690813"/>
          <p14:tracePt t="14212" x="3765550" y="2703513"/>
          <p14:tracePt t="14475" x="3752850" y="2703513"/>
          <p14:tracePt t="14483" x="3702050" y="2678113"/>
          <p14:tracePt t="14491" x="3627438" y="2640013"/>
          <p14:tracePt t="14499" x="3578225" y="2578100"/>
          <p14:tracePt t="14507" x="3502025" y="2552700"/>
          <p14:tracePt t="14516" x="3452813" y="2516188"/>
          <p14:tracePt t="14523" x="3440113" y="2503488"/>
          <p14:tracePt t="14531" x="3402013" y="2439988"/>
          <p14:tracePt t="14539" x="3365500" y="2390775"/>
          <p14:tracePt t="14547" x="3340100" y="2290763"/>
          <p14:tracePt t="14557" x="3340100" y="2278063"/>
          <p14:tracePt t="14563" x="3314700" y="2190750"/>
          <p14:tracePt t="14571" x="3314700" y="2101850"/>
          <p14:tracePt t="14578" x="3314700" y="2014538"/>
          <p14:tracePt t="14587" x="3340100" y="1889125"/>
          <p14:tracePt t="14595" x="3376613" y="1789113"/>
          <p14:tracePt t="14603" x="3414713" y="1739900"/>
          <p14:tracePt t="14612" x="3452813" y="1676400"/>
          <p14:tracePt t="14620" x="3502025" y="1627188"/>
          <p14:tracePt t="14627" x="3552825" y="1589088"/>
          <p14:tracePt t="14635" x="3602038" y="1539875"/>
          <p14:tracePt t="14643" x="3678238" y="1514475"/>
          <p14:tracePt t="14652" x="3727450" y="1501775"/>
          <p14:tracePt t="14662" x="3790950" y="1501775"/>
          <p14:tracePt t="14667" x="3802063" y="1489075"/>
          <p14:tracePt t="14677" x="3840163" y="1489075"/>
          <p14:tracePt t="14691" x="3852863" y="1489075"/>
          <p14:tracePt t="14698" x="3865563" y="1489075"/>
          <p14:tracePt t="14707" x="3914775" y="1527175"/>
          <p14:tracePt t="14715" x="3965575" y="1652588"/>
          <p14:tracePt t="14724" x="4052888" y="1889125"/>
          <p14:tracePt t="14731" x="4152900" y="2127250"/>
          <p14:tracePt t="14739" x="4191000" y="2290763"/>
          <p14:tracePt t="14747" x="4203700" y="2439988"/>
          <p14:tracePt t="14755" x="4203700" y="2578100"/>
          <p14:tracePt t="14763" x="4227513" y="2740025"/>
          <p14:tracePt t="14771" x="4227513" y="2890838"/>
          <p14:tracePt t="14779" x="4227513" y="3028950"/>
          <p14:tracePt t="14787" x="4227513" y="3154363"/>
          <p14:tracePt t="14795" x="4214813" y="3241675"/>
          <p14:tracePt t="14804" x="4203700" y="3267075"/>
          <p14:tracePt t="14810" x="4203700" y="3341688"/>
          <p14:tracePt t="14820" x="4178300" y="3403600"/>
          <p14:tracePt t="14828" x="4165600" y="3416300"/>
          <p14:tracePt t="14835" x="4165600" y="3467100"/>
          <p14:tracePt t="14843" x="4127500" y="3490913"/>
          <p14:tracePt t="14852" x="4103688" y="3516313"/>
          <p14:tracePt t="14859" x="4090988" y="3541713"/>
          <p14:tracePt t="14868" x="4090988" y="3554413"/>
          <p14:tracePt t="14874" x="4078288" y="3567113"/>
          <p14:tracePt t="14883" x="4065588" y="3567113"/>
          <p14:tracePt t="14893" x="4065588" y="3579813"/>
          <p14:tracePt t="14899" x="4065588" y="3590925"/>
          <p14:tracePt t="14907" x="4065588" y="3616325"/>
          <p14:tracePt t="14916" x="4052888" y="3629025"/>
          <p14:tracePt t="14923" x="4040188" y="3629025"/>
          <p14:tracePt t="14933" x="4040188" y="3641725"/>
          <p14:tracePt t="14939" x="4040188" y="3667125"/>
          <p14:tracePt t="14947" x="4040188" y="3679825"/>
          <p14:tracePt t="14955" x="4027488" y="3679825"/>
          <p14:tracePt t="14963" x="4027488" y="3692525"/>
          <p14:tracePt t="14974" x="4027488" y="3703638"/>
          <p14:tracePt t="14978" x="4027488" y="3716338"/>
          <p14:tracePt t="14987" x="4014788" y="3792538"/>
          <p14:tracePt t="14995" x="4014788" y="3867150"/>
          <p14:tracePt t="15002" x="4014788" y="3954463"/>
          <p14:tracePt t="15011" x="4014788" y="4029075"/>
          <p14:tracePt t="15019" x="4014788" y="4117975"/>
          <p14:tracePt t="15027" x="4014788" y="4205288"/>
          <p14:tracePt t="15036" x="4014788" y="4267200"/>
          <p14:tracePt t="15043" x="4014788" y="4354513"/>
          <p14:tracePt t="15051" x="4014788" y="4418013"/>
          <p14:tracePt t="15059" x="4027488" y="4467225"/>
          <p14:tracePt t="15067" x="4040188" y="4518025"/>
          <p14:tracePt t="15076" x="4040188" y="4592638"/>
          <p14:tracePt t="15083" x="4052888" y="4618038"/>
          <p14:tracePt t="15091" x="4052888" y="4643438"/>
          <p14:tracePt t="15099" x="4052888" y="4692650"/>
          <p14:tracePt t="15107" x="4052888" y="4705350"/>
          <p14:tracePt t="15123" x="4052888" y="4718050"/>
          <p14:tracePt t="15163" x="4052888" y="4730750"/>
          <p14:tracePt t="15332" x="4040188" y="4743450"/>
          <p14:tracePt t="15363" x="4040188" y="4756150"/>
          <p14:tracePt t="15659" x="4040188" y="4768850"/>
          <p14:tracePt t="15667" x="4027488" y="4779963"/>
          <p14:tracePt t="15674" x="4027488" y="4830763"/>
          <p14:tracePt t="15682" x="4027488" y="4868863"/>
          <p14:tracePt t="15690" x="4027488" y="4918075"/>
          <p14:tracePt t="15699" x="4027488" y="4956175"/>
          <p14:tracePt t="15715" x="4027488" y="4981575"/>
          <p14:tracePt t="15724" x="4027488" y="4992688"/>
          <p14:tracePt t="15747" x="4027488" y="5005388"/>
          <p14:tracePt t="15771" x="4027488" y="5018088"/>
          <p14:tracePt t="15795" x="4027488" y="5030788"/>
          <p14:tracePt t="15803" x="4027488" y="5043488"/>
          <p14:tracePt t="15811" x="4027488" y="5056188"/>
          <p14:tracePt t="15829" x="4027488" y="5068888"/>
          <p14:tracePt t="15835" x="4027488" y="5081588"/>
          <p14:tracePt t="15843" x="4027488" y="5092700"/>
          <p14:tracePt t="15851" x="4027488" y="5105400"/>
          <p14:tracePt t="15859" x="4027488" y="5130800"/>
          <p14:tracePt t="15875" x="4027488" y="5156200"/>
          <p14:tracePt t="15894" x="4027488" y="5168900"/>
          <p14:tracePt t="15899" x="4027488" y="5181600"/>
          <p14:tracePt t="15907" x="4027488" y="5194300"/>
          <p14:tracePt t="15915" x="4027488" y="5205413"/>
          <p14:tracePt t="15934" x="4027488" y="5218113"/>
          <p14:tracePt t="15939" x="4027488" y="5230813"/>
          <p14:tracePt t="15947" x="4040188" y="5243513"/>
          <p14:tracePt t="15955" x="4052888" y="5268913"/>
          <p14:tracePt t="15964" x="4052888" y="5305425"/>
          <p14:tracePt t="15973" x="4052888" y="5318125"/>
          <p14:tracePt t="15979" x="4065588" y="5330825"/>
          <p14:tracePt t="15987" x="4078288" y="5381625"/>
          <p14:tracePt t="15995" x="4090988" y="5418138"/>
          <p14:tracePt t="16003" x="4090988" y="5443538"/>
          <p14:tracePt t="16019" x="4090988" y="5456238"/>
          <p14:tracePt t="16027" x="4090988" y="5468938"/>
          <p14:tracePt t="16037" x="4090988" y="5481638"/>
          <p14:tracePt t="16203" x="4078288" y="5443538"/>
          <p14:tracePt t="16211" x="4040188" y="5168900"/>
          <p14:tracePt t="16219" x="3990975" y="4843463"/>
          <p14:tracePt t="16227" x="3978275" y="4567238"/>
          <p14:tracePt t="16235" x="3952875" y="4392613"/>
          <p14:tracePt t="16245" x="3952875" y="4318000"/>
          <p14:tracePt t="16251" x="3952875" y="4129088"/>
          <p14:tracePt t="16259" x="3952875" y="3992563"/>
          <p14:tracePt t="16267" x="3978275" y="3829050"/>
          <p14:tracePt t="16275" x="3965575" y="3616325"/>
          <p14:tracePt t="16283" x="3965575" y="3441700"/>
          <p14:tracePt t="16291" x="3965575" y="3316288"/>
          <p14:tracePt t="16299" x="3965575" y="3203575"/>
          <p14:tracePt t="16308" x="3965575" y="3141663"/>
          <p14:tracePt t="16315" x="3965575" y="3103563"/>
          <p14:tracePt t="16322" x="3965575" y="3078163"/>
          <p14:tracePt t="16331" x="3965575" y="3065463"/>
          <p14:tracePt t="16339" x="3965575" y="3054350"/>
          <p14:tracePt t="16349" x="3965575" y="3041650"/>
          <p14:tracePt t="16355" x="3978275" y="3041650"/>
          <p14:tracePt t="16363" x="3990975" y="3016250"/>
          <p14:tracePt t="16371" x="4002088" y="2990850"/>
          <p14:tracePt t="16379" x="4002088" y="2978150"/>
          <p14:tracePt t="16403" x="4002088" y="2965450"/>
          <p14:tracePt t="16412" x="4014788" y="2952750"/>
          <p14:tracePt t="16418" x="4065588" y="2903538"/>
          <p14:tracePt t="16427" x="4114800" y="2852738"/>
          <p14:tracePt t="16435" x="4178300" y="2778125"/>
          <p14:tracePt t="16443" x="4278313" y="2716213"/>
          <p14:tracePt t="16454" x="4327525" y="2640013"/>
          <p14:tracePt t="16458" x="4391025" y="2540000"/>
          <p14:tracePt t="16467" x="4465638" y="2478088"/>
          <p14:tracePt t="16475" x="4516438" y="2378075"/>
          <p14:tracePt t="16483" x="4565650" y="2352675"/>
          <p14:tracePt t="16491" x="4591050" y="2327275"/>
          <p14:tracePt t="16571" x="4591050" y="2352675"/>
          <p14:tracePt t="16579" x="4591050" y="2414588"/>
          <p14:tracePt t="16587" x="4591050" y="2503488"/>
          <p14:tracePt t="16595" x="4578350" y="2690813"/>
          <p14:tracePt t="16603" x="4578350" y="2903538"/>
          <p14:tracePt t="16611" x="4578350" y="3141663"/>
          <p14:tracePt t="16620" x="4578350" y="3354388"/>
          <p14:tracePt t="16626" x="4578350" y="3603625"/>
          <p14:tracePt t="16636" x="4578350" y="3879850"/>
          <p14:tracePt t="16643" x="4578350" y="4067175"/>
          <p14:tracePt t="16652" x="4578350" y="4254500"/>
          <p14:tracePt t="16662" x="4552950" y="4405313"/>
          <p14:tracePt t="16667" x="4552950" y="4467225"/>
          <p14:tracePt t="16675" x="4552950" y="4605338"/>
          <p14:tracePt t="16683" x="4552950" y="4705350"/>
          <p14:tracePt t="16691" x="4552950" y="4818063"/>
          <p14:tracePt t="16699" x="4552950" y="4930775"/>
          <p14:tracePt t="16707" x="4552950" y="5005388"/>
          <p14:tracePt t="16716" x="4552950" y="5081588"/>
          <p14:tracePt t="16724" x="4552950" y="5130800"/>
          <p14:tracePt t="16731" x="4552950" y="5168900"/>
          <p14:tracePt t="16739" x="4552950" y="5194300"/>
          <p14:tracePt t="16747" x="4552950" y="5218113"/>
          <p14:tracePt t="16755" x="4552950" y="5230813"/>
          <p14:tracePt t="16763" x="4552950" y="5256213"/>
          <p14:tracePt t="16770" x="4552950" y="5268913"/>
          <p14:tracePt t="16787" x="4552950" y="5294313"/>
          <p14:tracePt t="16795" x="4552950" y="5330825"/>
          <p14:tracePt t="16803" x="4552950" y="5343525"/>
          <p14:tracePt t="16811" x="4552950" y="5356225"/>
          <p14:tracePt t="16820" x="4552950" y="5368925"/>
          <p14:tracePt t="16835" x="4552950" y="5394325"/>
          <p14:tracePt t="16843" x="4552950" y="5407025"/>
          <p14:tracePt t="16851" x="4552950" y="5418138"/>
          <p14:tracePt t="16859" x="4552950" y="5430838"/>
          <p14:tracePt t="16869" x="4552950" y="5456238"/>
          <p14:tracePt t="16883" x="4552950" y="5468938"/>
          <p14:tracePt t="16892" x="4552950" y="5481638"/>
          <p14:tracePt t="16912" x="4552950" y="5494338"/>
          <p14:tracePt t="16932" x="4552950" y="5507038"/>
          <p14:tracePt t="16947" x="4552950" y="5518150"/>
          <p14:tracePt t="16964" x="4552950" y="5530850"/>
          <p14:tracePt t="16971" x="4552950" y="5556250"/>
          <p14:tracePt t="16979" x="4552950" y="5568950"/>
          <p14:tracePt t="16987" x="4552950" y="5594350"/>
          <p14:tracePt t="16996" x="4552950" y="5619750"/>
          <p14:tracePt t="17011" x="4552950" y="5630863"/>
          <p14:tracePt t="17018" x="4552950" y="5668963"/>
          <p14:tracePt t="17037" x="4552950" y="5681663"/>
          <p14:tracePt t="17043" x="4552950" y="5694363"/>
          <p14:tracePt t="17187" x="4552950" y="5668963"/>
          <p14:tracePt t="17195" x="4552950" y="5518150"/>
          <p14:tracePt t="17203" x="4552950" y="5305425"/>
          <p14:tracePt t="17211" x="4552950" y="5218113"/>
          <p14:tracePt t="17219" x="4552950" y="5092700"/>
          <p14:tracePt t="17226" x="4552950" y="4968875"/>
          <p14:tracePt t="17235" x="4552950" y="4756150"/>
          <p14:tracePt t="17245" x="4552950" y="4718050"/>
          <p14:tracePt t="17251" x="4552950" y="4554538"/>
          <p14:tracePt t="17259" x="4552950" y="4430713"/>
          <p14:tracePt t="17266" x="4552950" y="4341813"/>
          <p14:tracePt t="17274" x="4552950" y="4167188"/>
          <p14:tracePt t="17284" x="4516438" y="4017963"/>
          <p14:tracePt t="17291" x="4478338" y="3879850"/>
          <p14:tracePt t="17299" x="4452938" y="3729038"/>
          <p14:tracePt t="17307" x="4416425" y="3579813"/>
          <p14:tracePt t="17315" x="4365625" y="3441700"/>
          <p14:tracePt t="17323" x="4352925" y="3367088"/>
          <p14:tracePt t="17332" x="4352925" y="3316288"/>
          <p14:tracePt t="17340" x="4352925" y="3303588"/>
          <p14:tracePt t="17349" x="4352925" y="3267075"/>
          <p14:tracePt t="17355" x="4314825" y="3165475"/>
          <p14:tracePt t="17363" x="4303713" y="3054350"/>
          <p14:tracePt t="17371" x="4303713" y="3003550"/>
          <p14:tracePt t="17379" x="4291013" y="2928938"/>
          <p14:tracePt t="17387" x="4291013" y="2903538"/>
          <p14:tracePt t="17395" x="4291013" y="2852738"/>
          <p14:tracePt t="17403" x="4291013" y="2840038"/>
          <p14:tracePt t="17412" x="4291013" y="2816225"/>
          <p14:tracePt t="17419" x="4291013" y="2778125"/>
          <p14:tracePt t="17427" x="4291013" y="2765425"/>
          <p14:tracePt t="17435" x="4291013" y="2752725"/>
          <p14:tracePt t="17444" x="4291013" y="2740025"/>
          <p14:tracePt t="17453" x="4291013" y="2728913"/>
          <p14:tracePt t="17468" x="4291013" y="2716213"/>
          <p14:tracePt t="17474" x="4291013" y="2703513"/>
          <p14:tracePt t="17491" x="4291013" y="2678113"/>
          <p14:tracePt t="17499" x="4291013" y="2665413"/>
          <p14:tracePt t="17603" x="4291013" y="2678113"/>
          <p14:tracePt t="17611" x="4291013" y="2778125"/>
          <p14:tracePt t="17619" x="4291013" y="2941638"/>
          <p14:tracePt t="17627" x="4291013" y="3090863"/>
          <p14:tracePt t="17635" x="4291013" y="3303588"/>
          <p14:tracePt t="17643" x="4291013" y="3479800"/>
          <p14:tracePt t="17651" x="4291013" y="3641725"/>
          <p14:tracePt t="17662" x="4291013" y="3854450"/>
          <p14:tracePt t="17667" x="4291013" y="3992563"/>
          <p14:tracePt t="17675" x="4291013" y="4079875"/>
          <p14:tracePt t="17683" x="4291013" y="4205288"/>
          <p14:tracePt t="17691" x="4291013" y="4354513"/>
          <p14:tracePt t="17699" x="4291013" y="4443413"/>
          <p14:tracePt t="17706" x="4291013" y="4567238"/>
          <p14:tracePt t="17715" x="4291013" y="4656138"/>
          <p14:tracePt t="17725" x="4291013" y="4743450"/>
          <p14:tracePt t="17731" x="4291013" y="4805363"/>
          <p14:tracePt t="17739" x="4303713" y="4879975"/>
          <p14:tracePt t="17746" x="4303713" y="4930775"/>
          <p14:tracePt t="17755" x="4303713" y="4943475"/>
          <p14:tracePt t="17763" x="4303713" y="4981575"/>
          <p14:tracePt t="17770" x="4303713" y="5018088"/>
          <p14:tracePt t="17778" x="4303713" y="5030788"/>
          <p14:tracePt t="17788" x="4303713" y="5043488"/>
          <p14:tracePt t="17795" x="4303713" y="5068888"/>
          <p14:tracePt t="17811" x="4303713" y="5081588"/>
          <p14:tracePt t="17819" x="4303713" y="5092700"/>
          <p14:tracePt t="17836" x="4303713" y="5118100"/>
          <p14:tracePt t="17843" x="4303713" y="5168900"/>
          <p14:tracePt t="17852" x="4303713" y="5194300"/>
          <p14:tracePt t="17859" x="4303713" y="5230813"/>
          <p14:tracePt t="17869" x="4303713" y="5281613"/>
          <p14:tracePt t="17875" x="4314825" y="5343525"/>
          <p14:tracePt t="17884" x="4314825" y="5381625"/>
          <p14:tracePt t="17893" x="4314825" y="5407025"/>
          <p14:tracePt t="17899" x="4314825" y="5418138"/>
          <p14:tracePt t="17907" x="4314825" y="5443538"/>
          <p14:tracePt t="17915" x="4314825" y="5456238"/>
          <p14:tracePt t="17923" x="4314825" y="5468938"/>
          <p14:tracePt t="17939" x="4314825" y="5481638"/>
          <p14:tracePt t="17947" x="4314825" y="5494338"/>
          <p14:tracePt t="17964" x="4314825" y="5507038"/>
          <p14:tracePt t="17979" x="4314825" y="5518150"/>
          <p14:tracePt t="17995" x="4314825" y="5530850"/>
          <p14:tracePt t="18018" x="4314825" y="5543550"/>
          <p14:tracePt t="18699" x="4327525" y="5543550"/>
          <p14:tracePt t="18706" x="4340225" y="5543550"/>
          <p14:tracePt t="18714" x="4440238" y="5543550"/>
          <p14:tracePt t="18723" x="4603750" y="5543550"/>
          <p14:tracePt t="18730" x="4803775" y="5543550"/>
          <p14:tracePt t="18738" x="4965700" y="5556250"/>
          <p14:tracePt t="18746" x="5103813" y="5556250"/>
          <p14:tracePt t="18754" x="5203825" y="5556250"/>
          <p14:tracePt t="18762" x="5278438" y="5556250"/>
          <p14:tracePt t="18770" x="5316538" y="5556250"/>
          <p14:tracePt t="18778" x="5341938" y="5556250"/>
          <p14:tracePt t="18786" x="5365750" y="5543550"/>
          <p14:tracePt t="18794" x="5378450" y="5543550"/>
          <p14:tracePt t="18803" x="5378450" y="5530850"/>
          <p14:tracePt t="18987" x="5365750" y="5518150"/>
          <p14:tracePt t="18995" x="5341938" y="5507038"/>
          <p14:tracePt t="19003" x="5265738" y="5381625"/>
          <p14:tracePt t="19011" x="5229225" y="5368925"/>
          <p14:tracePt t="19019" x="5129213" y="5294313"/>
          <p14:tracePt t="19027" x="5040313" y="5230813"/>
          <p14:tracePt t="19037" x="4991100" y="5205413"/>
          <p14:tracePt t="19043" x="4965700" y="5205413"/>
          <p14:tracePt t="19059" x="4978400" y="5205413"/>
          <p14:tracePt t="19067" x="4991100" y="5205413"/>
          <p14:tracePt t="19083" x="5029200" y="5205413"/>
          <p14:tracePt t="19091" x="5078413" y="5218113"/>
          <p14:tracePt t="19098" x="5091113" y="5218113"/>
          <p14:tracePt t="19107" x="5103813" y="5218113"/>
          <p14:tracePt t="19123" x="5116513" y="5218113"/>
          <p14:tracePt t="19211" x="5129213" y="5218113"/>
          <p14:tracePt t="19242" x="5129213" y="5205413"/>
          <p14:tracePt t="19251" x="5141913" y="5205413"/>
          <p14:tracePt t="19258" x="5141913" y="5194300"/>
          <p14:tracePt t="19268" x="5153025" y="5194300"/>
          <p14:tracePt t="19275" x="5165725" y="5181600"/>
          <p14:tracePt t="19284" x="5165725" y="5168900"/>
          <p14:tracePt t="19290" x="5178425" y="5168900"/>
          <p14:tracePt t="19299" x="5191125" y="5168900"/>
          <p14:tracePt t="19308" x="5229225" y="5168900"/>
          <p14:tracePt t="19315" x="5265738" y="5156200"/>
          <p14:tracePt t="19323" x="5278438" y="5156200"/>
          <p14:tracePt t="19331" x="5291138" y="5156200"/>
          <p14:tracePt t="19339" x="5316538" y="5156200"/>
          <p14:tracePt t="19349" x="5341938" y="5156200"/>
          <p14:tracePt t="19355" x="5353050" y="5156200"/>
          <p14:tracePt t="19363" x="5378450" y="5156200"/>
          <p14:tracePt t="19370" x="5391150" y="5156200"/>
          <p14:tracePt t="19379" x="5429250" y="5143500"/>
          <p14:tracePt t="19387" x="5491163" y="5143500"/>
          <p14:tracePt t="19395" x="5541963" y="5143500"/>
          <p14:tracePt t="19403" x="5554663" y="5143500"/>
          <p14:tracePt t="19411" x="5565775" y="5143500"/>
          <p14:tracePt t="19419" x="5603875" y="5143500"/>
          <p14:tracePt t="19427" x="5641975" y="5143500"/>
          <p14:tracePt t="19434" x="5654675" y="5143500"/>
          <p14:tracePt t="19443" x="5665788" y="5143500"/>
          <p14:tracePt t="19454" x="5691188" y="5143500"/>
          <p14:tracePt t="19459" x="5703888" y="5143500"/>
          <p14:tracePt t="19467" x="5729288" y="5143500"/>
          <p14:tracePt t="19475" x="5791200" y="5156200"/>
          <p14:tracePt t="19483" x="5878513" y="5156200"/>
          <p14:tracePt t="19491" x="6016625" y="5194300"/>
          <p14:tracePt t="19499" x="6142038" y="5205413"/>
          <p14:tracePt t="19507" x="6242050" y="5230813"/>
          <p14:tracePt t="19515" x="6254750" y="5230813"/>
          <p14:tracePt t="19524" x="6280150" y="5230813"/>
          <p14:tracePt t="19530" x="6291263" y="5230813"/>
          <p14:tracePt t="19675" x="6303963" y="5230813"/>
          <p14:tracePt t="19691" x="6316663" y="5230813"/>
          <p14:tracePt t="19699" x="6329363" y="5230813"/>
          <p14:tracePt t="19715" x="6354763" y="5230813"/>
          <p14:tracePt t="19723" x="6391275" y="5230813"/>
          <p14:tracePt t="19732" x="6454775" y="5256213"/>
          <p14:tracePt t="19739" x="6542088" y="5256213"/>
          <p14:tracePt t="19747" x="6592888" y="5256213"/>
          <p14:tracePt t="19755" x="6654800" y="5256213"/>
          <p14:tracePt t="19766" x="6667500" y="5256213"/>
          <p14:tracePt t="19771" x="6704013" y="5256213"/>
          <p14:tracePt t="19779" x="6729413" y="5256213"/>
          <p14:tracePt t="19787" x="6742113" y="5256213"/>
          <p14:tracePt t="19795" x="6754813" y="5256213"/>
          <p14:tracePt t="19803" x="6767513" y="5256213"/>
          <p14:tracePt t="19811" x="6792913" y="5256213"/>
          <p14:tracePt t="19819" x="6842125" y="5256213"/>
          <p14:tracePt t="19828" x="6867525" y="5256213"/>
          <p14:tracePt t="19835" x="6905625" y="5256213"/>
          <p14:tracePt t="19843" x="6916738" y="5256213"/>
          <p14:tracePt t="19851" x="7005638" y="5256213"/>
          <p14:tracePt t="19859" x="7092950" y="5256213"/>
          <p14:tracePt t="19867" x="7192963" y="5256213"/>
          <p14:tracePt t="19875" x="7280275" y="5256213"/>
          <p14:tracePt t="19893" x="7493000" y="5256213"/>
          <p14:tracePt t="19899" x="7593013" y="5268913"/>
          <p14:tracePt t="19907" x="7718425" y="5268913"/>
          <p14:tracePt t="19915" x="7767638" y="5268913"/>
          <p14:tracePt t="19923" x="7805738" y="5268913"/>
          <p14:tracePt t="19932" x="7854950" y="5268913"/>
          <p14:tracePt t="19939" x="7893050" y="5230813"/>
          <p14:tracePt t="19947" x="7931150" y="5230813"/>
          <p14:tracePt t="19955" x="7954963" y="5218113"/>
          <p14:tracePt t="19963" x="7967663" y="5218113"/>
          <p14:tracePt t="19995" x="7943850" y="5218113"/>
          <p14:tracePt t="20003" x="7880350" y="5256213"/>
          <p14:tracePt t="20029" x="7880350" y="5281613"/>
          <p14:tracePt t="20037" x="7880350" y="5294313"/>
          <p14:tracePt t="20043" x="7793038" y="5356225"/>
          <p14:tracePt t="20051" x="7805738" y="5368925"/>
          <p14:tracePt t="20147" x="7780338" y="5356225"/>
          <p14:tracePt t="20155" x="7693025" y="5305425"/>
          <p14:tracePt t="20162" x="7642225" y="5268913"/>
          <p14:tracePt t="20171" x="7631113" y="5256213"/>
          <p14:tracePt t="20180" x="7631113" y="5230813"/>
          <p14:tracePt t="20187" x="7618413" y="5194300"/>
          <p14:tracePt t="20195" x="7618413" y="5181600"/>
          <p14:tracePt t="20203" x="7618413" y="5143500"/>
          <p14:tracePt t="20211" x="7667625" y="5043488"/>
          <p14:tracePt t="20219" x="7718425" y="4943475"/>
          <p14:tracePt t="20227" x="7793038" y="4843463"/>
          <p14:tracePt t="20235" x="7918450" y="4743450"/>
          <p14:tracePt t="20245" x="7967663" y="4656138"/>
          <p14:tracePt t="20251" x="8018463" y="4605338"/>
          <p14:tracePt t="20259" x="8031163" y="4605338"/>
          <p14:tracePt t="20267" x="8105775" y="4554538"/>
          <p14:tracePt t="20275" x="8193088" y="4505325"/>
          <p14:tracePt t="20283" x="8393113" y="4443413"/>
          <p14:tracePt t="20291" x="8618538" y="4341813"/>
          <p14:tracePt t="20298" x="8905875" y="43053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3878E-0EDF-43EC-99CF-9D2E2C5EE651}" type="slidenum">
              <a:rPr lang="ar-SA" smtClean="0">
                <a:latin typeface="Arial" charset="0"/>
                <a:cs typeface="Arial" charset="0"/>
              </a:rPr>
              <a:pPr/>
              <a:t>16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>
                <a:solidFill>
                  <a:srgbClr val="0033CC"/>
                </a:solidFill>
              </a:rPr>
              <a:t>Exercise </a:t>
            </a:r>
            <a:r>
              <a:rPr lang="en-US" sz="2800" b="1" dirty="0">
                <a:solidFill>
                  <a:srgbClr val="0033CC"/>
                </a:solidFill>
              </a:rPr>
              <a:t>/ Home Work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257800" cy="3962400"/>
          </a:xfrm>
        </p:spPr>
        <p:txBody>
          <a:bodyPr/>
          <a:lstStyle/>
          <a:p>
            <a:pPr marL="533400" indent="-533400" eaLnBrk="1" hangingPunct="1"/>
            <a:r>
              <a:rPr lang="en-US" sz="1800" dirty="0"/>
              <a:t>Given the following data set,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1600" dirty="0"/>
              <a:t>Cluster the instances into </a:t>
            </a:r>
            <a:r>
              <a:rPr lang="en-US" sz="1600" b="1" dirty="0"/>
              <a:t>3</a:t>
            </a:r>
            <a:r>
              <a:rPr lang="en-US" sz="1600" dirty="0"/>
              <a:t> clusters using K-Means clustering and the Euclidian distance.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1600" dirty="0"/>
              <a:t>Cluster the instances into </a:t>
            </a:r>
            <a:r>
              <a:rPr lang="en-US" sz="1600" b="1" dirty="0"/>
              <a:t>2</a:t>
            </a:r>
            <a:r>
              <a:rPr lang="en-US" sz="1600" dirty="0"/>
              <a:t> clusters using K-Means clustering and the Euclidian distance.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1600" dirty="0"/>
              <a:t>Cluster the instances into </a:t>
            </a:r>
            <a:r>
              <a:rPr lang="en-US" sz="1600" b="1" dirty="0"/>
              <a:t>3</a:t>
            </a:r>
            <a:r>
              <a:rPr lang="en-US" sz="1600" dirty="0"/>
              <a:t> clusters using K-Means clustering and the Manhattan distance.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1600" dirty="0"/>
              <a:t>Try the </a:t>
            </a:r>
            <a:r>
              <a:rPr lang="en-US" sz="1600"/>
              <a:t>same example </a:t>
            </a:r>
            <a:r>
              <a:rPr lang="en-US" sz="1600" dirty="0"/>
              <a:t>using WEKA/Orange.</a:t>
            </a:r>
          </a:p>
          <a:p>
            <a:pPr marL="914400" lvl="1" indent="-457200" eaLnBrk="1" hangingPunct="1">
              <a:buFontTx/>
              <a:buNone/>
            </a:pPr>
            <a:r>
              <a:rPr lang="en-US" sz="1600" dirty="0"/>
              <a:t>   </a:t>
            </a:r>
            <a:r>
              <a:rPr lang="en-US" sz="1600" b="1" dirty="0"/>
              <a:t>Note</a:t>
            </a:r>
            <a:r>
              <a:rPr lang="en-US" sz="1600" dirty="0"/>
              <a:t>: You need to Convert the data set into ARFF format.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1600" dirty="0"/>
          </a:p>
          <a:p>
            <a:pPr marL="533400" indent="-533400" eaLnBrk="1" hangingPunct="1"/>
            <a:endParaRPr lang="en-US" sz="1800" dirty="0"/>
          </a:p>
        </p:txBody>
      </p:sp>
      <p:graphicFrame>
        <p:nvGraphicFramePr>
          <p:cNvPr id="888917" name="Group 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443325"/>
              </p:ext>
            </p:extLst>
          </p:nvPr>
        </p:nvGraphicFramePr>
        <p:xfrm>
          <a:off x="6172200" y="1371600"/>
          <a:ext cx="2438400" cy="43586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1" x="7105650" y="4743450"/>
          <p14:tracePt t="595" x="7129463" y="4718050"/>
          <p14:tracePt t="604" x="7154863" y="4692650"/>
          <p14:tracePt t="611" x="7167563" y="4679950"/>
          <p14:tracePt t="668" x="7180263" y="4756150"/>
          <p14:tracePt t="675" x="7205663" y="4818063"/>
          <p14:tracePt t="685" x="7205663" y="4868863"/>
          <p14:tracePt t="692" x="7205663" y="4930775"/>
          <p14:tracePt t="700" x="7205663" y="5005388"/>
          <p14:tracePt t="707" x="7218363" y="5018088"/>
          <p14:tracePt t="715" x="7218363" y="5043488"/>
          <p14:tracePt t="723" x="7229475" y="5092700"/>
          <p14:tracePt t="734" x="7254875" y="5130800"/>
          <p14:tracePt t="739" x="7305675" y="5181600"/>
          <p14:tracePt t="748" x="7329488" y="5230813"/>
          <p14:tracePt t="755" x="7342188" y="5256213"/>
          <p14:tracePt t="763" x="7354888" y="5305425"/>
          <p14:tracePt t="774" x="7392988" y="5343525"/>
          <p14:tracePt t="780" x="7405688" y="5368925"/>
          <p14:tracePt t="787" x="7405688" y="5381625"/>
          <p14:tracePt t="796" x="7405688" y="5407025"/>
          <p14:tracePt t="803" x="7405688" y="5418138"/>
          <p14:tracePt t="819" x="7405688" y="5430838"/>
          <p14:tracePt t="828" x="7405688" y="5443538"/>
          <p14:tracePt t="859" x="7418388" y="5443538"/>
          <p14:tracePt t="877" x="7429500" y="5443538"/>
          <p14:tracePt t="883" x="7442200" y="5443538"/>
          <p14:tracePt t="900" x="7454900" y="5456238"/>
          <p14:tracePt t="907" x="7493000" y="5456238"/>
          <p14:tracePt t="916" x="7518400" y="5456238"/>
          <p14:tracePt t="923" x="7531100" y="5456238"/>
          <p14:tracePt t="931" x="7593013" y="5456238"/>
          <p14:tracePt t="941" x="7631113" y="5456238"/>
          <p14:tracePt t="947" x="7654925" y="5456238"/>
          <p14:tracePt t="955" x="7693025" y="5456238"/>
          <p14:tracePt t="963" x="7754938" y="5418138"/>
          <p14:tracePt t="971" x="7780338" y="5394325"/>
          <p14:tracePt t="983" x="7818438" y="5356225"/>
          <p14:tracePt t="987" x="7843838" y="5330825"/>
          <p14:tracePt t="995" x="7893050" y="5294313"/>
          <p14:tracePt t="1004" x="7918450" y="5230813"/>
          <p14:tracePt t="1011" x="7954963" y="5218113"/>
          <p14:tracePt t="1019" x="7980363" y="5130800"/>
          <p14:tracePt t="1027" x="7993063" y="5056188"/>
          <p14:tracePt t="1035" x="8043863" y="5005388"/>
          <p14:tracePt t="1046" x="8105775" y="4905375"/>
          <p14:tracePt t="1051" x="8131175" y="4768850"/>
          <p14:tracePt t="1060" x="8205788" y="4656138"/>
          <p14:tracePt t="1067" x="8231188" y="4530725"/>
          <p14:tracePt t="1076" x="8280400" y="4354513"/>
          <p14:tracePt t="1087" x="8356600" y="4217988"/>
          <p14:tracePt t="1091" x="8405813" y="4079875"/>
          <p14:tracePt t="1099" x="8456613" y="3929063"/>
          <p14:tracePt t="1110" x="8493125" y="3792538"/>
          <p14:tracePt t="1115" x="8556625" y="3692525"/>
          <p14:tracePt t="1123" x="8593138" y="3541713"/>
          <p14:tracePt t="1131" x="8605838" y="3490913"/>
          <p14:tracePt t="1140" x="8643938" y="3403600"/>
          <p14:tracePt t="1149" x="8680450" y="3328988"/>
          <p14:tracePt t="1157" x="8705850" y="3290888"/>
          <p14:tracePt t="1171" x="8705850" y="3228975"/>
          <p14:tracePt t="1172" x="8705850" y="3190875"/>
          <p14:tracePt t="1179" x="8718550" y="3141663"/>
          <p14:tracePt t="1193" x="8743950" y="3103563"/>
          <p14:tracePt t="1195" x="8780463" y="3041650"/>
          <p14:tracePt t="1203" x="8805863" y="2903538"/>
          <p14:tracePt t="1212" x="8805863" y="2790825"/>
          <p14:tracePt t="1219" x="8805863" y="2703513"/>
          <p14:tracePt t="1227" x="8805863" y="2640013"/>
          <p14:tracePt t="1236" x="8843963" y="2552700"/>
          <p14:tracePt t="1243" x="8856663" y="2465388"/>
          <p14:tracePt t="1254" x="8856663" y="2352675"/>
          <p14:tracePt t="1259" x="8856663" y="2265363"/>
          <p14:tracePt t="1267" x="8856663" y="2227263"/>
          <p14:tracePt t="1275" x="8856663" y="2127250"/>
          <p14:tracePt t="1283" x="8818563" y="2014538"/>
          <p14:tracePt t="1292" x="8793163" y="1927225"/>
          <p14:tracePt t="1300" x="8780463" y="1852613"/>
          <p14:tracePt t="1307" x="8743950" y="1789113"/>
          <p14:tracePt t="1316" x="8718550" y="1676400"/>
          <p14:tracePt t="1323" x="8656638" y="1589088"/>
          <p14:tracePt t="1332" x="8605838" y="1501775"/>
          <p14:tracePt t="1339" x="8569325" y="1463675"/>
          <p14:tracePt t="1347" x="8543925" y="1376363"/>
          <p14:tracePt t="1358" x="8469313" y="1276350"/>
          <p14:tracePt t="1363" x="8405813" y="1201738"/>
          <p14:tracePt t="1371" x="8356600" y="1138238"/>
          <p14:tracePt t="1379" x="8256588" y="1063625"/>
          <p14:tracePt t="1387" x="8205788" y="989013"/>
          <p14:tracePt t="1399" x="8131175" y="901700"/>
          <p14:tracePt t="1403" x="8054975" y="863600"/>
          <p14:tracePt t="1411" x="8018463" y="825500"/>
          <p14:tracePt t="1420" x="7980363" y="788988"/>
          <p14:tracePt t="1427" x="7931150" y="738188"/>
          <p14:tracePt t="1435" x="7867650" y="700088"/>
          <p14:tracePt t="1443" x="7854950" y="688975"/>
          <p14:tracePt t="1451" x="7818438" y="650875"/>
          <p14:tracePt t="1462" x="7780338" y="638175"/>
          <p14:tracePt t="1467" x="7754938" y="625475"/>
          <p14:tracePt t="1475" x="7718425" y="625475"/>
          <p14:tracePt t="1483" x="7667625" y="588963"/>
          <p14:tracePt t="1491" x="7654925" y="588963"/>
          <p14:tracePt t="1500" x="7631113" y="588963"/>
          <p14:tracePt t="1507" x="7605713" y="588963"/>
          <p14:tracePt t="1515" x="7580313" y="588963"/>
          <p14:tracePt t="1525" x="7454900" y="600075"/>
          <p14:tracePt t="1531" x="7329488" y="612775"/>
          <p14:tracePt t="1540" x="7192963" y="676275"/>
          <p14:tracePt t="1547" x="7054850" y="750888"/>
          <p14:tracePt t="1555" x="7016750" y="788988"/>
          <p14:tracePt t="1565" x="6916738" y="901700"/>
          <p14:tracePt t="1571" x="6792913" y="1038225"/>
          <p14:tracePt t="1579" x="6604000" y="1214438"/>
          <p14:tracePt t="1588" x="6442075" y="1327150"/>
          <p14:tracePt t="1595" x="6254750" y="1514475"/>
          <p14:tracePt t="1605" x="6103938" y="1652588"/>
          <p14:tracePt t="1611" x="5942013" y="1852613"/>
          <p14:tracePt t="1619" x="5816600" y="2027238"/>
          <p14:tracePt t="1628" x="5616575" y="2214563"/>
          <p14:tracePt t="1635" x="5441950" y="2414588"/>
          <p14:tracePt t="1643" x="5265738" y="2616200"/>
          <p14:tracePt t="1652" x="5129213" y="2828925"/>
          <p14:tracePt t="1659" x="5016500" y="3016250"/>
          <p14:tracePt t="1672" x="4965700" y="3165475"/>
          <p14:tracePt t="1675" x="4953000" y="3354388"/>
          <p14:tracePt t="1683" x="4916488" y="3516313"/>
          <p14:tracePt t="1692" x="4916488" y="3654425"/>
          <p14:tracePt t="1699" x="4916488" y="3767138"/>
          <p14:tracePt t="1707" x="4916488" y="3916363"/>
          <p14:tracePt t="1715" x="4916488" y="4067175"/>
          <p14:tracePt t="1723" x="4916488" y="4217988"/>
          <p14:tracePt t="1734" x="4940300" y="4392613"/>
          <p14:tracePt t="1739" x="4991100" y="4567238"/>
          <p14:tracePt t="1747" x="5065713" y="4718050"/>
          <p14:tracePt t="1755" x="5129213" y="4879975"/>
          <p14:tracePt t="1764" x="5153025" y="4956175"/>
          <p14:tracePt t="1774" x="5229225" y="5130800"/>
          <p14:tracePt t="1780" x="5278438" y="5256213"/>
          <p14:tracePt t="1787" x="5329238" y="5356225"/>
          <p14:tracePt t="1796" x="5365750" y="5494338"/>
          <p14:tracePt t="1803" x="5441950" y="5543550"/>
          <p14:tracePt t="1812" x="5529263" y="5707063"/>
          <p14:tracePt t="1819" x="5603875" y="5807075"/>
          <p14:tracePt t="1828" x="5703888" y="5907088"/>
          <p14:tracePt t="1837" x="5767388" y="5945188"/>
          <p14:tracePt t="1843" x="5854700" y="6007100"/>
          <p14:tracePt t="1851" x="5954713" y="6069013"/>
          <p14:tracePt t="1859" x="6067425" y="6157913"/>
          <p14:tracePt t="1867" x="6191250" y="6207125"/>
          <p14:tracePt t="1879" x="6280150" y="6269038"/>
          <p14:tracePt t="1885" x="6354763" y="6269038"/>
          <p14:tracePt t="1891" x="6442075" y="6307138"/>
          <p14:tracePt t="1900" x="6492875" y="6332538"/>
          <p14:tracePt t="1907" x="6529388" y="6332538"/>
          <p14:tracePt t="1915" x="6592888" y="6357938"/>
          <p14:tracePt t="1924" x="6667500" y="6370638"/>
          <p14:tracePt t="1931" x="6729413" y="6370638"/>
          <p14:tracePt t="1941" x="6792913" y="6370638"/>
          <p14:tracePt t="1947" x="6905625" y="6370638"/>
          <p14:tracePt t="1956" x="6992938" y="6370638"/>
          <p14:tracePt t="1962" x="7080250" y="6370638"/>
          <p14:tracePt t="1971" x="7205663" y="6281738"/>
          <p14:tracePt t="1983" x="7218363" y="6269038"/>
          <p14:tracePt t="1988" x="7292975" y="6219825"/>
          <p14:tracePt t="1995" x="7354888" y="6157913"/>
          <p14:tracePt t="2004" x="7418388" y="6056313"/>
          <p14:tracePt t="2011" x="7518400" y="5945188"/>
          <p14:tracePt t="2019" x="7567613" y="5832475"/>
          <p14:tracePt t="2027" x="7667625" y="5707063"/>
          <p14:tracePt t="2035" x="7754938" y="5568950"/>
          <p14:tracePt t="2045" x="7805738" y="5443538"/>
          <p14:tracePt t="2051" x="7854950" y="5318125"/>
          <p14:tracePt t="2059" x="7943850" y="5181600"/>
          <p14:tracePt t="2067" x="8005763" y="5005388"/>
          <p14:tracePt t="2075" x="8093075" y="4856163"/>
          <p14:tracePt t="2088" x="8218488" y="4692650"/>
          <p14:tracePt t="2091" x="8305800" y="4554538"/>
          <p14:tracePt t="2100" x="8356600" y="4418013"/>
          <p14:tracePt t="2108" x="8405813" y="4230688"/>
          <p14:tracePt t="2116" x="8418513" y="4154488"/>
          <p14:tracePt t="2123" x="8418513" y="3916363"/>
          <p14:tracePt t="2131" x="8418513" y="3754438"/>
          <p14:tracePt t="2139" x="8418513" y="3541713"/>
          <p14:tracePt t="2151" x="8405813" y="3341688"/>
          <p14:tracePt t="2155" x="8356600" y="3216275"/>
          <p14:tracePt t="2163" x="8331200" y="3116263"/>
          <p14:tracePt t="2171" x="8318500" y="3090863"/>
          <p14:tracePt t="2180" x="8318500" y="3065463"/>
          <p14:tracePt t="2191" x="8318500" y="3028950"/>
          <p14:tracePt t="2195" x="8293100" y="2978150"/>
          <p14:tracePt t="2203" x="8256588" y="2890838"/>
          <p14:tracePt t="2212" x="8218488" y="2790825"/>
          <p14:tracePt t="2219" x="8167688" y="2652713"/>
          <p14:tracePt t="2228" x="8105775" y="2540000"/>
          <p14:tracePt t="2235" x="8054975" y="2452688"/>
          <p14:tracePt t="2243" x="8005763" y="2327275"/>
          <p14:tracePt t="2254" x="7980363" y="2239963"/>
          <p14:tracePt t="2260" x="7967663" y="2190750"/>
          <p14:tracePt t="2267" x="7931150" y="2114550"/>
          <p14:tracePt t="2275" x="7918450" y="2027238"/>
          <p14:tracePt t="2283" x="7905750" y="1939925"/>
          <p14:tracePt t="2296" x="7854950" y="1827213"/>
          <p14:tracePt t="2299" x="7818438" y="1689100"/>
          <p14:tracePt t="2308" x="7805738" y="1601788"/>
          <p14:tracePt t="2316" x="7793038" y="1576388"/>
          <p14:tracePt t="2324" x="7767638" y="1514475"/>
          <p14:tracePt t="2331" x="7731125" y="1439863"/>
          <p14:tracePt t="2339" x="7680325" y="1339850"/>
          <p14:tracePt t="2347" x="7680325" y="1327150"/>
          <p14:tracePt t="2358" x="7667625" y="1314450"/>
          <p14:tracePt t="2364" x="7642225" y="1263650"/>
          <p14:tracePt t="2372" x="7593013" y="1214438"/>
          <p14:tracePt t="2379" x="7505700" y="1138238"/>
          <p14:tracePt t="2387" x="7467600" y="1101725"/>
          <p14:tracePt t="2395" x="7392988" y="1038225"/>
          <p14:tracePt t="2403" x="7354888" y="1025525"/>
          <p14:tracePt t="2411" x="7305675" y="938213"/>
          <p14:tracePt t="2421" x="7242175" y="876300"/>
          <p14:tracePt t="2427" x="7167563" y="850900"/>
          <p14:tracePt t="2435" x="7118350" y="825500"/>
          <p14:tracePt t="2443" x="7042150" y="788988"/>
          <p14:tracePt t="2451" x="7016750" y="776288"/>
          <p14:tracePt t="2462" x="6980238" y="776288"/>
          <p14:tracePt t="2468" x="6967538" y="776288"/>
          <p14:tracePt t="2475" x="6954838" y="776288"/>
          <p14:tracePt t="2491" x="6929438" y="850900"/>
          <p14:tracePt t="2500" x="6854825" y="989013"/>
          <p14:tracePt t="2507" x="6692900" y="1150938"/>
          <p14:tracePt t="2516" x="6580188" y="1350963"/>
          <p14:tracePt t="2524" x="6429375" y="1539875"/>
          <p14:tracePt t="2531" x="6267450" y="1876425"/>
          <p14:tracePt t="2539" x="6142038" y="2165350"/>
          <p14:tracePt t="2547" x="6091238" y="2252663"/>
          <p14:tracePt t="2555" x="5967413" y="2516188"/>
          <p14:tracePt t="2567" x="5878513" y="2690813"/>
          <p14:tracePt t="2571" x="5829300" y="2916238"/>
          <p14:tracePt t="2580" x="5754688" y="3090863"/>
          <p14:tracePt t="2587" x="5665788" y="3490913"/>
          <p14:tracePt t="2596" x="5641975" y="3803650"/>
          <p14:tracePt t="2603" x="5629275" y="4029075"/>
          <p14:tracePt t="2611" x="5603875" y="4292600"/>
          <p14:tracePt t="2619" x="5578475" y="4730750"/>
          <p14:tracePt t="2630" x="5565775" y="5056188"/>
          <p14:tracePt t="2635" x="5565775" y="5407025"/>
          <p14:tracePt t="2643" x="5565775" y="5630863"/>
          <p14:tracePt t="2651" x="5541963" y="5807075"/>
          <p14:tracePt t="2659" x="5541963" y="5994400"/>
          <p14:tracePt t="2671" x="5541963" y="6107113"/>
          <p14:tracePt t="2675" x="5541963" y="6194425"/>
          <p14:tracePt t="2683" x="5541963" y="6232525"/>
          <p14:tracePt t="2692" x="5554663" y="6269038"/>
          <p14:tracePt t="2699" x="5554663" y="6294438"/>
          <p14:tracePt t="2709" x="5554663" y="6307138"/>
          <p14:tracePt t="2716" x="5554663" y="6319838"/>
          <p14:tracePt t="2723" x="5565775" y="6319838"/>
          <p14:tracePt t="2733" x="5565775" y="6332538"/>
          <p14:tracePt t="2739" x="5578475" y="6345238"/>
          <p14:tracePt t="2747" x="5629275" y="6381750"/>
          <p14:tracePt t="2756" x="5665788" y="6419850"/>
          <p14:tracePt t="2763" x="5691188" y="6445250"/>
          <p14:tracePt t="2775" x="5703888" y="6445250"/>
          <p14:tracePt t="2779" x="5729288" y="6470650"/>
          <p14:tracePt t="2787" x="5816600" y="6532563"/>
          <p14:tracePt t="2796" x="5916613" y="6557963"/>
          <p14:tracePt t="2804" x="6016625" y="6557963"/>
          <p14:tracePt t="2811" x="6129338" y="6557963"/>
          <p14:tracePt t="2819" x="6303963" y="6557963"/>
          <p14:tracePt t="2827" x="6367463" y="6557963"/>
          <p14:tracePt t="2837" x="6516688" y="6594475"/>
          <p14:tracePt t="2843" x="6667500" y="6594475"/>
          <p14:tracePt t="2851" x="6792913" y="6594475"/>
          <p14:tracePt t="2861" x="6880225" y="6594475"/>
          <p14:tracePt t="2867" x="7016750" y="6594475"/>
          <p14:tracePt t="2879" x="7118350" y="6594475"/>
          <p14:tracePt t="2883" x="7180263" y="6594475"/>
          <p14:tracePt t="2891" x="7242175" y="6583363"/>
          <p14:tracePt t="2900" x="7292975" y="6519863"/>
          <p14:tracePt t="2907" x="7367588" y="6457950"/>
          <p14:tracePt t="2916" x="7518400" y="6294438"/>
          <p14:tracePt t="2923" x="7618413" y="6219825"/>
          <p14:tracePt t="2931" x="7680325" y="6081713"/>
          <p14:tracePt t="2941" x="7767638" y="5907088"/>
          <p14:tracePt t="2947" x="7867650" y="5643563"/>
          <p14:tracePt t="2955" x="7905750" y="5468938"/>
          <p14:tracePt t="2963" x="7931150" y="5381625"/>
          <p14:tracePt t="2971" x="7967663" y="5205413"/>
          <p14:tracePt t="2984" x="8005763" y="4992688"/>
          <p14:tracePt t="2987" x="8005763" y="4805363"/>
          <p14:tracePt t="2997" x="8005763" y="4605338"/>
          <p14:tracePt t="3003" x="8005763" y="4443413"/>
          <p14:tracePt t="3012" x="8005763" y="4267200"/>
          <p14:tracePt t="3019" x="8005763" y="4054475"/>
          <p14:tracePt t="3027" x="8005763" y="3867150"/>
          <p14:tracePt t="3035" x="8005763" y="3716338"/>
          <p14:tracePt t="3045" x="8005763" y="3541713"/>
          <p14:tracePt t="3051" x="8005763" y="3378200"/>
          <p14:tracePt t="3060" x="8005763" y="3241675"/>
          <p14:tracePt t="3066" x="8005763" y="3078163"/>
          <p14:tracePt t="3076" x="8005763" y="2903538"/>
          <p14:tracePt t="3088" x="7943850" y="2728913"/>
          <p14:tracePt t="3091" x="7880350" y="2590800"/>
          <p14:tracePt t="3099" x="7793038" y="2452688"/>
          <p14:tracePt t="3109" x="7767638" y="2403475"/>
          <p14:tracePt t="3116" x="7642225" y="2227263"/>
          <p14:tracePt t="3124" x="7542213" y="2127250"/>
          <p14:tracePt t="3131" x="7405688" y="2001838"/>
          <p14:tracePt t="3140" x="7280275" y="1901825"/>
          <p14:tracePt t="3149" x="7167563" y="1814513"/>
          <p14:tracePt t="3157" x="7067550" y="1765300"/>
          <p14:tracePt t="3163" x="6980238" y="1714500"/>
          <p14:tracePt t="3171" x="6954838" y="1714500"/>
          <p14:tracePt t="3179" x="6905625" y="1701800"/>
          <p14:tracePt t="3191" x="6767513" y="1639888"/>
          <p14:tracePt t="3195" x="6667500" y="1627188"/>
          <p14:tracePt t="3204" x="6580188" y="1627188"/>
          <p14:tracePt t="3212" x="6442075" y="1589088"/>
          <p14:tracePt t="3219" x="6303963" y="1552575"/>
          <p14:tracePt t="3227" x="6216650" y="1563688"/>
          <p14:tracePt t="3235" x="6091238" y="1563688"/>
          <p14:tracePt t="3243" x="5978525" y="1563688"/>
          <p14:tracePt t="3255" x="5967413" y="1563688"/>
          <p14:tracePt t="3259" x="5878513" y="1563688"/>
          <p14:tracePt t="3267" x="5778500" y="1563688"/>
          <p14:tracePt t="3276" x="5641975" y="1563688"/>
          <p14:tracePt t="3283" x="5554663" y="1563688"/>
          <p14:tracePt t="3292" x="5491163" y="1563688"/>
          <p14:tracePt t="3299" x="5429250" y="1563688"/>
          <p14:tracePt t="3307" x="5365750" y="1563688"/>
          <p14:tracePt t="3316" x="5253038" y="1563688"/>
          <p14:tracePt t="3323" x="5165725" y="1563688"/>
          <p14:tracePt t="3331" x="5053013" y="1563688"/>
          <p14:tracePt t="3339" x="4929188" y="1563688"/>
          <p14:tracePt t="3347" x="4816475" y="1539875"/>
          <p14:tracePt t="3358" x="4691063" y="1539875"/>
          <p14:tracePt t="3363" x="4540250" y="1539875"/>
          <p14:tracePt t="3371" x="4391025" y="1539875"/>
          <p14:tracePt t="3379" x="4252913" y="1501775"/>
          <p14:tracePt t="3387" x="4103688" y="1489075"/>
          <p14:tracePt t="3396" x="4014788" y="1476375"/>
          <p14:tracePt t="3403" x="3840163" y="1463675"/>
          <p14:tracePt t="3411" x="3652838" y="1427163"/>
          <p14:tracePt t="3421" x="3502025" y="1427163"/>
          <p14:tracePt t="3427" x="3365500" y="1401763"/>
          <p14:tracePt t="3435" x="3276600" y="1401763"/>
          <p14:tracePt t="3443" x="3176588" y="1389063"/>
          <p14:tracePt t="3451" x="3152775" y="1389063"/>
          <p14:tracePt t="3462" x="3127375" y="1389063"/>
          <p14:tracePt t="3547" x="3140075" y="1389063"/>
          <p14:tracePt t="3555" x="3152775" y="1389063"/>
          <p14:tracePt t="3571" x="3165475" y="1389063"/>
          <p14:tracePt t="3579" x="3176588" y="1389063"/>
          <p14:tracePt t="3587" x="3189288" y="1389063"/>
          <p14:tracePt t="3755" x="3201988" y="1389063"/>
          <p14:tracePt t="3763" x="3214688" y="1389063"/>
          <p14:tracePt t="3773" x="3240088" y="1376363"/>
          <p14:tracePt t="3779" x="3327400" y="1363663"/>
          <p14:tracePt t="3787" x="3478213" y="1327150"/>
          <p14:tracePt t="3796" x="3627438" y="1327150"/>
          <p14:tracePt t="3803" x="3978275" y="1327150"/>
          <p14:tracePt t="3811" x="4152900" y="1327150"/>
          <p14:tracePt t="3819" x="4365625" y="1301750"/>
          <p14:tracePt t="3827" x="4427538" y="1301750"/>
          <p14:tracePt t="3837" x="4527550" y="1276350"/>
          <p14:tracePt t="3843" x="4591050" y="1276350"/>
          <p14:tracePt t="3851" x="4640263" y="1276350"/>
          <p14:tracePt t="3923" x="4627563" y="1276350"/>
          <p14:tracePt t="4005" x="3727450" y="1227138"/>
          <p14:tracePt t="4011" x="3702050" y="1227138"/>
          <p14:tracePt t="4091" x="3714750" y="1227138"/>
          <p14:tracePt t="4106" x="3727450" y="1227138"/>
          <p14:tracePt t="4115" x="3740150" y="1227138"/>
          <p14:tracePt t="4123" x="3752850" y="1227138"/>
          <p14:tracePt t="4139" x="3765550" y="1227138"/>
          <p14:tracePt t="4148" x="3778250" y="1227138"/>
          <p14:tracePt t="4155" x="3790950" y="1227138"/>
          <p14:tracePt t="4292" x="3778250" y="1227138"/>
          <p14:tracePt t="4299" x="3765550" y="1227138"/>
          <p14:tracePt t="4323" x="3752850" y="1227138"/>
          <p14:tracePt t="4339" x="3740150" y="1227138"/>
          <p14:tracePt t="4867" x="3740150" y="1238250"/>
          <p14:tracePt t="4877" x="3714750" y="1327150"/>
          <p14:tracePt t="4883" x="3689350" y="1376363"/>
          <p14:tracePt t="4891" x="3640138" y="1450975"/>
          <p14:tracePt t="4900" x="3540125" y="1527175"/>
          <p14:tracePt t="4907" x="3489325" y="1652588"/>
          <p14:tracePt t="4916" x="3414713" y="1689100"/>
          <p14:tracePt t="4923" x="3402013" y="1727200"/>
          <p14:tracePt t="4931" x="3365500" y="1765300"/>
          <p14:tracePt t="4942" x="3340100" y="1801813"/>
          <p14:tracePt t="4947" x="3327400" y="1827213"/>
          <p14:tracePt t="4955" x="3302000" y="1852613"/>
          <p14:tracePt t="4963" x="3289300" y="1901825"/>
          <p14:tracePt t="4971" x="3289300" y="1927225"/>
          <p14:tracePt t="4983" x="3289300" y="1939925"/>
          <p14:tracePt t="4995" x="3289300" y="1965325"/>
          <p14:tracePt t="5003" x="3289300" y="1989138"/>
          <p14:tracePt t="5011" x="3289300" y="2001838"/>
          <p14:tracePt t="5020" x="3289300" y="2027238"/>
          <p14:tracePt t="5027" x="3289300" y="2039938"/>
          <p14:tracePt t="5051" x="3289300" y="2052638"/>
          <p14:tracePt t="5060" x="3289300" y="2065338"/>
          <p14:tracePt t="5067" x="3289300" y="2078038"/>
          <p14:tracePt t="5089" x="3289300" y="2089150"/>
          <p14:tracePt t="5091" x="3276600" y="2101850"/>
          <p14:tracePt t="5099" x="3276600" y="2127250"/>
          <p14:tracePt t="5108" x="3265488" y="2152650"/>
          <p14:tracePt t="5115" x="3265488" y="2165350"/>
          <p14:tracePt t="5131" x="3252788" y="2165350"/>
          <p14:tracePt t="5139" x="3252788" y="2178050"/>
          <p14:tracePt t="5149" x="3240088" y="2178050"/>
          <p14:tracePt t="5155" x="3240088" y="2190750"/>
          <p14:tracePt t="5163" x="3240088" y="2201863"/>
          <p14:tracePt t="5178" x="3240088" y="2214563"/>
          <p14:tracePt t="5189" x="3240088" y="2227263"/>
          <p14:tracePt t="5203" x="3240088" y="2239963"/>
          <p14:tracePt t="5212" x="3240088" y="2252663"/>
          <p14:tracePt t="5219" x="3240088" y="2265363"/>
          <p14:tracePt t="5235" x="3240088" y="2278063"/>
          <p14:tracePt t="5243" x="3252788" y="2303463"/>
          <p14:tracePt t="5253" x="3276600" y="2339975"/>
          <p14:tracePt t="5259" x="3302000" y="2352675"/>
          <p14:tracePt t="5267" x="3327400" y="2378075"/>
          <p14:tracePt t="5275" x="3340100" y="2390775"/>
          <p14:tracePt t="5283" x="3376613" y="2427288"/>
          <p14:tracePt t="5295" x="3414713" y="2452688"/>
          <p14:tracePt t="5299" x="3440113" y="2465388"/>
          <p14:tracePt t="5307" x="3540125" y="2516188"/>
          <p14:tracePt t="5316" x="3640138" y="2540000"/>
          <p14:tracePt t="5323" x="3778250" y="2627313"/>
          <p14:tracePt t="5331" x="3852863" y="2678113"/>
          <p14:tracePt t="5339" x="3940175" y="2728913"/>
          <p14:tracePt t="5347" x="3965575" y="2728913"/>
          <p14:tracePt t="5358" x="4027488" y="2752725"/>
          <p14:tracePt t="5364" x="4127500" y="2778125"/>
          <p14:tracePt t="5372" x="4178300" y="2803525"/>
          <p14:tracePt t="5379" x="4291013" y="2840038"/>
          <p14:tracePt t="5387" x="4378325" y="2890838"/>
          <p14:tracePt t="5399" x="4516438" y="2952750"/>
          <p14:tracePt t="5403" x="4652963" y="2978150"/>
          <p14:tracePt t="5411" x="4703763" y="3003550"/>
          <p14:tracePt t="5421" x="4852988" y="3054350"/>
          <p14:tracePt t="5427" x="4991100" y="3103563"/>
          <p14:tracePt t="5435" x="5141913" y="3154363"/>
          <p14:tracePt t="5443" x="5316538" y="3165475"/>
          <p14:tracePt t="5451" x="5541963" y="3241675"/>
          <p14:tracePt t="5462" x="5842000" y="3328988"/>
          <p14:tracePt t="5467" x="6054725" y="3354388"/>
          <p14:tracePt t="5475" x="6280150" y="3367088"/>
          <p14:tracePt t="5483" x="6429375" y="3403600"/>
          <p14:tracePt t="5491" x="6554788" y="3403600"/>
          <p14:tracePt t="5500" x="6680200" y="3403600"/>
          <p14:tracePt t="5507" x="6829425" y="3403600"/>
          <p14:tracePt t="5516" x="6980238" y="3403600"/>
          <p14:tracePt t="5525" x="7105650" y="3403600"/>
          <p14:tracePt t="5531" x="7218363" y="3390900"/>
          <p14:tracePt t="5539" x="7354888" y="3378200"/>
          <p14:tracePt t="5547" x="7418388" y="3367088"/>
          <p14:tracePt t="5555" x="7467600" y="3354388"/>
          <p14:tracePt t="5567" x="7542213" y="3328988"/>
          <p14:tracePt t="5571" x="7631113" y="3290888"/>
          <p14:tracePt t="5579" x="7693025" y="3267075"/>
          <p14:tracePt t="5588" x="7767638" y="3203575"/>
          <p14:tracePt t="5596" x="7843838" y="3141663"/>
          <p14:tracePt t="5603" x="7893050" y="3116263"/>
          <p14:tracePt t="5611" x="7905750" y="3103563"/>
          <p14:tracePt t="5619" x="7943850" y="3041650"/>
          <p14:tracePt t="5629" x="8005763" y="2990850"/>
          <p14:tracePt t="5636" x="8043863" y="2952750"/>
          <p14:tracePt t="5643" x="8067675" y="2916238"/>
          <p14:tracePt t="5651" x="8105775" y="2865438"/>
          <p14:tracePt t="5659" x="8156575" y="2803525"/>
          <p14:tracePt t="5671" x="8193088" y="2752725"/>
          <p14:tracePt t="5675" x="8193088" y="2728913"/>
          <p14:tracePt t="5683" x="8205788" y="2703513"/>
          <p14:tracePt t="5691" x="8231188" y="2690813"/>
          <p14:tracePt t="5699" x="8243888" y="2678113"/>
          <p14:tracePt t="5708" x="8280400" y="2616200"/>
          <p14:tracePt t="5715" x="8305800" y="2565400"/>
          <p14:tracePt t="5724" x="8367713" y="2527300"/>
          <p14:tracePt t="5733" x="8405813" y="2465388"/>
          <p14:tracePt t="5739" x="8418513" y="2439988"/>
          <p14:tracePt t="5747" x="8418513" y="2378075"/>
          <p14:tracePt t="5755" x="8418513" y="2278063"/>
          <p14:tracePt t="5763" x="8418513" y="2265363"/>
          <p14:tracePt t="5774" x="8418513" y="2239963"/>
          <p14:tracePt t="5779" x="8367713" y="2152650"/>
          <p14:tracePt t="5787" x="8356600" y="2127250"/>
          <p14:tracePt t="5803" x="8343900" y="2089150"/>
          <p14:tracePt t="5811" x="8331200" y="2052638"/>
          <p14:tracePt t="5819" x="8318500" y="2052638"/>
          <p14:tracePt t="5827" x="8267700" y="2001838"/>
          <p14:tracePt t="5837" x="8256588" y="1978025"/>
          <p14:tracePt t="5843" x="8231188" y="1952625"/>
          <p14:tracePt t="5851" x="8167688" y="1901825"/>
          <p14:tracePt t="5859" x="8118475" y="1865313"/>
          <p14:tracePt t="5867" x="8080375" y="1839913"/>
          <p14:tracePt t="5879" x="8054975" y="1827213"/>
          <p14:tracePt t="5883" x="8043863" y="1814513"/>
          <p14:tracePt t="5903" x="7931150" y="1765300"/>
          <p14:tracePt t="5907" x="7918450" y="1752600"/>
          <p14:tracePt t="5915" x="7854950" y="1714500"/>
          <p14:tracePt t="5923" x="7843838" y="1701800"/>
          <p14:tracePt t="5931" x="7805738" y="1689100"/>
          <p14:tracePt t="5941" x="7793038" y="1689100"/>
          <p14:tracePt t="5948" x="7767638" y="1676400"/>
          <p14:tracePt t="5955" x="7754938" y="1676400"/>
          <p14:tracePt t="5963" x="7742238" y="1676400"/>
          <p14:tracePt t="5971" x="7718425" y="1676400"/>
          <p14:tracePt t="5987" x="7718425" y="1689100"/>
          <p14:tracePt t="5995" x="7693025" y="1714500"/>
          <p14:tracePt t="6004" x="7642225" y="1765300"/>
          <p14:tracePt t="6011" x="7580313" y="1865313"/>
          <p14:tracePt t="6019" x="7493000" y="1927225"/>
          <p14:tracePt t="6028" x="7429500" y="2065338"/>
          <p14:tracePt t="6035" x="7380288" y="2214563"/>
          <p14:tracePt t="6046" x="7292975" y="2414588"/>
          <p14:tracePt t="6051" x="7254875" y="2627313"/>
          <p14:tracePt t="6061" x="7205663" y="2852738"/>
          <p14:tracePt t="6067" x="7167563" y="3041650"/>
          <p14:tracePt t="6076" x="7129463" y="3216275"/>
          <p14:tracePt t="6086" x="7118350" y="3390900"/>
          <p14:tracePt t="6091" x="7092950" y="3479800"/>
          <p14:tracePt t="6099" x="7092950" y="3703638"/>
          <p14:tracePt t="6109" x="7092950" y="3905250"/>
          <p14:tracePt t="6115" x="7092950" y="4005263"/>
          <p14:tracePt t="6124" x="7092950" y="4041775"/>
          <p14:tracePt t="6132" x="7092950" y="4141788"/>
          <p14:tracePt t="6140" x="7105650" y="4254500"/>
          <p14:tracePt t="6149" x="7105650" y="4354513"/>
          <p14:tracePt t="6155" x="7118350" y="4505325"/>
          <p14:tracePt t="6163" x="7129463" y="4656138"/>
          <p14:tracePt t="6171" x="7129463" y="4768850"/>
          <p14:tracePt t="6179" x="7129463" y="4892675"/>
          <p14:tracePt t="6192" x="7129463" y="4981575"/>
          <p14:tracePt t="6196" x="7129463" y="5030788"/>
          <p14:tracePt t="6203" x="7129463" y="5118100"/>
          <p14:tracePt t="6212" x="7129463" y="5156200"/>
          <p14:tracePt t="6219" x="7129463" y="5205413"/>
          <p14:tracePt t="6227" x="7154863" y="5256213"/>
          <p14:tracePt t="6235" x="7154863" y="5268913"/>
          <p14:tracePt t="6323" x="7167563" y="5268913"/>
          <p14:tracePt t="6331" x="7180263" y="5268913"/>
          <p14:tracePt t="6339" x="7205663" y="5243513"/>
          <p14:tracePt t="6347" x="7229475" y="5194300"/>
          <p14:tracePt t="6358" x="7292975" y="5056188"/>
          <p14:tracePt t="6363" x="7354888" y="4918075"/>
          <p14:tracePt t="6371" x="7429500" y="4692650"/>
          <p14:tracePt t="6378" x="7467600" y="4479925"/>
          <p14:tracePt t="6387" x="7467600" y="4217988"/>
          <p14:tracePt t="6396" x="7467600" y="3954463"/>
          <p14:tracePt t="6403" x="7467600" y="3854450"/>
          <p14:tracePt t="6411" x="7467600" y="3490913"/>
          <p14:tracePt t="6421" x="7418388" y="3203575"/>
          <p14:tracePt t="6427" x="7418388" y="2965450"/>
          <p14:tracePt t="6435" x="7405688" y="2840038"/>
          <p14:tracePt t="6443" x="7367588" y="2728913"/>
          <p14:tracePt t="6451" x="7305675" y="2552700"/>
          <p14:tracePt t="6462" x="7218363" y="2414588"/>
          <p14:tracePt t="6468" x="7167563" y="2278063"/>
          <p14:tracePt t="6475" x="7142163" y="2227263"/>
          <p14:tracePt t="6483" x="7118350" y="2178050"/>
          <p14:tracePt t="6491" x="7105650" y="2152650"/>
          <p14:tracePt t="6501" x="7080250" y="2101850"/>
          <p14:tracePt t="6507" x="7054850" y="2078038"/>
          <p14:tracePt t="6515" x="7042150" y="2052638"/>
          <p14:tracePt t="6524" x="7029450" y="2052638"/>
          <p14:tracePt t="6531" x="7016750" y="2027238"/>
          <p14:tracePt t="6555" x="7005638" y="2027238"/>
          <p14:tracePt t="6566" x="6992938" y="2027238"/>
          <p14:tracePt t="6579" x="6980238" y="2027238"/>
          <p14:tracePt t="6586" x="6980238" y="2039938"/>
          <p14:tracePt t="6595" x="6929438" y="2078038"/>
          <p14:tracePt t="6605" x="6880225" y="2139950"/>
          <p14:tracePt t="6611" x="6829425" y="2190750"/>
          <p14:tracePt t="6620" x="6780213" y="2290763"/>
          <p14:tracePt t="6628" x="6716713" y="2327275"/>
          <p14:tracePt t="6636" x="6667500" y="2390775"/>
          <p14:tracePt t="6643" x="6604000" y="2490788"/>
          <p14:tracePt t="6651" x="6529388" y="2603500"/>
          <p14:tracePt t="6659" x="6442075" y="2740025"/>
          <p14:tracePt t="6671" x="6416675" y="2916238"/>
          <p14:tracePt t="6675" x="6416675" y="3041650"/>
          <p14:tracePt t="6683" x="6416675" y="3165475"/>
          <p14:tracePt t="6691" x="6416675" y="3216275"/>
          <p14:tracePt t="6699" x="6403975" y="3341688"/>
          <p14:tracePt t="6707" x="6403975" y="3416300"/>
          <p14:tracePt t="6716" x="6403975" y="3503613"/>
          <p14:tracePt t="6723" x="6403975" y="3654425"/>
          <p14:tracePt t="6733" x="6403975" y="3792538"/>
          <p14:tracePt t="6739" x="6403975" y="3879850"/>
          <p14:tracePt t="6747" x="6416675" y="3967163"/>
          <p14:tracePt t="6755" x="6467475" y="4141788"/>
          <p14:tracePt t="6763" x="6467475" y="4205288"/>
          <p14:tracePt t="6775" x="6480175" y="4279900"/>
          <p14:tracePt t="6779" x="6492875" y="4318000"/>
          <p14:tracePt t="6787" x="6492875" y="4341813"/>
          <p14:tracePt t="6796" x="6492875" y="4367213"/>
          <p14:tracePt t="6803" x="6492875" y="4392613"/>
          <p14:tracePt t="6811" x="6492875" y="4405313"/>
          <p14:tracePt t="6819" x="6503988" y="4430713"/>
          <p14:tracePt t="6827" x="6503988" y="4443413"/>
          <p14:tracePt t="6838" x="6503988" y="4454525"/>
          <p14:tracePt t="6843" x="6503988" y="4479925"/>
          <p14:tracePt t="6851" x="6503988" y="4492625"/>
          <p14:tracePt t="6859" x="6503988" y="4518025"/>
          <p14:tracePt t="6867" x="6503988" y="4567238"/>
          <p14:tracePt t="6880" x="6503988" y="4618038"/>
          <p14:tracePt t="6883" x="6480175" y="4643438"/>
          <p14:tracePt t="6891" x="6480175" y="4692650"/>
          <p14:tracePt t="6907" x="6467475" y="4692650"/>
          <p14:tracePt t="6916" x="6442075" y="4718050"/>
          <p14:tracePt t="6941" x="6442075" y="4730750"/>
          <p14:tracePt t="7028" x="6442075" y="4705350"/>
          <p14:tracePt t="7035" x="6403975" y="4605338"/>
          <p14:tracePt t="7044" x="6291263" y="4379913"/>
          <p14:tracePt t="7051" x="6129338" y="4079875"/>
          <p14:tracePt t="7059" x="6129338" y="3954463"/>
          <p14:tracePt t="7067" x="6116638" y="3829050"/>
          <p14:tracePt t="7075" x="6116638" y="3679825"/>
          <p14:tracePt t="7086" x="6116638" y="3503613"/>
          <p14:tracePt t="7091" x="6116638" y="3390900"/>
          <p14:tracePt t="7099" x="6142038" y="3267075"/>
          <p14:tracePt t="7109" x="6154738" y="3178175"/>
          <p14:tracePt t="7115" x="6180138" y="3141663"/>
          <p14:tracePt t="7123" x="6216650" y="3090863"/>
          <p14:tracePt t="7131" x="6267450" y="3016250"/>
          <p14:tracePt t="7139" x="6329363" y="2978150"/>
          <p14:tracePt t="7149" x="6367463" y="2952750"/>
          <p14:tracePt t="7156" x="6429375" y="2952750"/>
          <p14:tracePt t="7174" x="6616700" y="3016250"/>
          <p14:tracePt t="7179" x="6692900" y="3078163"/>
          <p14:tracePt t="7192" x="6780213" y="3178175"/>
          <p14:tracePt t="7196" x="6829425" y="3241675"/>
          <p14:tracePt t="7204" x="6916738" y="3341688"/>
          <p14:tracePt t="7212" x="6967538" y="3429000"/>
          <p14:tracePt t="7220" x="6967538" y="3516313"/>
          <p14:tracePt t="7227" x="6992938" y="3629025"/>
          <p14:tracePt t="7235" x="7029450" y="3779838"/>
          <p14:tracePt t="7243" x="7029450" y="3954463"/>
          <p14:tracePt t="7254" x="7029450" y="4017963"/>
          <p14:tracePt t="7259" x="7016750" y="4117975"/>
          <p14:tracePt t="7267" x="7005638" y="4205288"/>
          <p14:tracePt t="7275" x="6980238" y="4318000"/>
          <p14:tracePt t="7283" x="6942138" y="4392613"/>
          <p14:tracePt t="7295" x="6905625" y="4430713"/>
          <p14:tracePt t="7299" x="6829425" y="4479925"/>
          <p14:tracePt t="7307" x="6767513" y="4543425"/>
          <p14:tracePt t="7317" x="6729413" y="4567238"/>
          <p14:tracePt t="7323" x="6704013" y="4567238"/>
          <p14:tracePt t="7331" x="6704013" y="4579938"/>
          <p14:tracePt t="7339" x="6680200" y="4579938"/>
          <p14:tracePt t="7348" x="6667500" y="4579938"/>
          <p14:tracePt t="7358" x="6654800" y="4579938"/>
          <p14:tracePt t="7380" x="6642100" y="4579938"/>
          <p14:tracePt t="7400" x="6642100" y="4567238"/>
          <p14:tracePt t="7403" x="6629400" y="4554538"/>
          <p14:tracePt t="7411" x="6604000" y="4505325"/>
          <p14:tracePt t="7421" x="6580188" y="4405313"/>
          <p14:tracePt t="7427" x="6516688" y="4192588"/>
          <p14:tracePt t="7435" x="6467475" y="3979863"/>
          <p14:tracePt t="7443" x="6442075" y="3867150"/>
          <p14:tracePt t="7451" x="6416675" y="3692525"/>
          <p14:tracePt t="7463" x="6416675" y="3567113"/>
          <p14:tracePt t="7467" x="6429375" y="3503613"/>
          <p14:tracePt t="7475" x="6454775" y="3454400"/>
          <p14:tracePt t="7483" x="6542088" y="3390900"/>
          <p14:tracePt t="7491" x="6616700" y="3354388"/>
          <p14:tracePt t="7500" x="6704013" y="3354388"/>
          <p14:tracePt t="7507" x="6805613" y="3354388"/>
          <p14:tracePt t="7515" x="6916738" y="3354388"/>
          <p14:tracePt t="7524" x="7054850" y="3403600"/>
          <p14:tracePt t="7531" x="7205663" y="3503613"/>
          <p14:tracePt t="7540" x="7242175" y="3529013"/>
          <p14:tracePt t="7547" x="7354888" y="3641725"/>
          <p14:tracePt t="7555" x="7392988" y="3716338"/>
          <p14:tracePt t="7567" x="7392988" y="3779838"/>
          <p14:tracePt t="7571" x="7392988" y="3867150"/>
          <p14:tracePt t="7579" x="7392988" y="3954463"/>
          <p14:tracePt t="7587" x="7380288" y="4029075"/>
          <p14:tracePt t="7595" x="7318375" y="4129088"/>
          <p14:tracePt t="7604" x="7229475" y="4217988"/>
          <p14:tracePt t="7611" x="7192963" y="4292600"/>
          <p14:tracePt t="7620" x="7118350" y="4354513"/>
          <p14:tracePt t="7629" x="7016750" y="4418013"/>
          <p14:tracePt t="7638" x="6954838" y="4479925"/>
          <p14:tracePt t="7643" x="6905625" y="4505325"/>
          <p14:tracePt t="7652" x="6829425" y="4518025"/>
          <p14:tracePt t="7659" x="6767513" y="4518025"/>
          <p14:tracePt t="7671" x="6742113" y="4518025"/>
          <p14:tracePt t="7683" x="6716713" y="4518025"/>
          <p14:tracePt t="7692" x="6692900" y="4518025"/>
          <p14:tracePt t="7699" x="6667500" y="4505325"/>
          <p14:tracePt t="7708" x="6604000" y="4454525"/>
          <p14:tracePt t="7715" x="6592888" y="4443413"/>
          <p14:tracePt t="7723" x="6580188" y="4430713"/>
          <p14:tracePt t="7733" x="6542088" y="4392613"/>
          <p14:tracePt t="7739" x="6480175" y="4305300"/>
          <p14:tracePt t="7747" x="6380163" y="4179888"/>
          <p14:tracePt t="7754" x="6291263" y="4041775"/>
          <p14:tracePt t="7763" x="6154738" y="3803650"/>
          <p14:tracePt t="7774" x="6078538" y="3654425"/>
          <p14:tracePt t="7779" x="5991225" y="3454400"/>
          <p14:tracePt t="7787" x="5916613" y="3290888"/>
          <p14:tracePt t="7796" x="5891213" y="3178175"/>
          <p14:tracePt t="7803" x="5891213" y="3116263"/>
          <p14:tracePt t="7811" x="5929313" y="3078163"/>
          <p14:tracePt t="7819" x="5942013" y="3065463"/>
          <p14:tracePt t="7828" x="5954713" y="3065463"/>
          <p14:tracePt t="7837" x="5991225" y="3065463"/>
          <p14:tracePt t="7843" x="6103938" y="3090863"/>
          <p14:tracePt t="7851" x="6280150" y="3154363"/>
          <p14:tracePt t="7859" x="6680200" y="3390900"/>
          <p14:tracePt t="7867" x="6816725" y="3516313"/>
          <p14:tracePt t="7880" x="6980238" y="3654425"/>
          <p14:tracePt t="7883" x="7105650" y="3792538"/>
          <p14:tracePt t="7892" x="7118350" y="3841750"/>
          <p14:tracePt t="7900" x="7105650" y="3916363"/>
          <p14:tracePt t="7907" x="7105650" y="4041775"/>
          <p14:tracePt t="7915" x="7105650" y="4117975"/>
          <p14:tracePt t="7923" x="7029450" y="4141788"/>
          <p14:tracePt t="7931" x="7016750" y="4192588"/>
          <p14:tracePt t="7942" x="6942138" y="4254500"/>
          <p14:tracePt t="7947" x="6842125" y="4318000"/>
          <p14:tracePt t="7957" x="6767513" y="4354513"/>
          <p14:tracePt t="7963" x="6742113" y="4367213"/>
          <p14:tracePt t="7971" x="6704013" y="4367213"/>
          <p14:tracePt t="7983" x="6629400" y="4367213"/>
          <p14:tracePt t="7988" x="6616700" y="4367213"/>
          <p14:tracePt t="7995" x="6554788" y="4367213"/>
          <p14:tracePt t="8003" x="6467475" y="4367213"/>
          <p14:tracePt t="8011" x="6416675" y="4367213"/>
          <p14:tracePt t="8019" x="6367463" y="4354513"/>
          <p14:tracePt t="8027" x="6342063" y="4354513"/>
          <p14:tracePt t="8046" x="6329363" y="4354513"/>
          <p14:tracePt t="8051" x="6267450" y="4279900"/>
          <p14:tracePt t="8059" x="6242050" y="4217988"/>
          <p14:tracePt t="8067" x="6242050" y="4154488"/>
          <p14:tracePt t="8075" x="6216650" y="4079875"/>
          <p14:tracePt t="8088" x="6203950" y="3954463"/>
          <p14:tracePt t="8091" x="6203950" y="3841750"/>
          <p14:tracePt t="8099" x="6267450" y="3767138"/>
          <p14:tracePt t="8109" x="6280150" y="3741738"/>
          <p14:tracePt t="8115" x="6367463" y="3716338"/>
          <p14:tracePt t="8125" x="6480175" y="3703638"/>
          <p14:tracePt t="8132" x="6592888" y="3692525"/>
          <p14:tracePt t="8139" x="6742113" y="3692525"/>
          <p14:tracePt t="8150" x="6867525" y="3692525"/>
          <p14:tracePt t="8155" x="6980238" y="3692525"/>
          <p14:tracePt t="8163" x="7067550" y="3716338"/>
          <p14:tracePt t="8172" x="7092950" y="3729038"/>
          <p14:tracePt t="8179" x="7105650" y="3741738"/>
          <p14:tracePt t="8195" x="7105650" y="3767138"/>
          <p14:tracePt t="8212" x="7105650" y="3792538"/>
          <p14:tracePt t="8219" x="7105650" y="3816350"/>
          <p14:tracePt t="8227" x="7067550" y="3867150"/>
          <p14:tracePt t="8235" x="7029450" y="3879850"/>
          <p14:tracePt t="8243" x="7016750" y="3879850"/>
          <p14:tracePt t="8254" x="7016750" y="3892550"/>
          <p14:tracePt t="8259" x="7005638" y="3892550"/>
          <p14:tracePt t="8267" x="6992938" y="3892550"/>
          <p14:tracePt t="8276" x="6967538" y="3905250"/>
          <p14:tracePt t="8283" x="6954838" y="3905250"/>
          <p14:tracePt t="8347" x="6942138" y="3905250"/>
          <p14:tracePt t="12188" x="6929438" y="3905250"/>
          <p14:tracePt t="12196" x="6905625" y="3905250"/>
          <p14:tracePt t="12211" x="6867525" y="3905250"/>
          <p14:tracePt t="12219" x="6792913" y="3916363"/>
          <p14:tracePt t="12227" x="6704013" y="3916363"/>
          <p14:tracePt t="12234" x="6654800" y="3916363"/>
          <p14:tracePt t="12243" x="6592888" y="3916363"/>
          <p14:tracePt t="12253" x="6542088" y="3916363"/>
          <p14:tracePt t="12259" x="6492875" y="3916363"/>
          <p14:tracePt t="12267" x="6416675" y="3929063"/>
          <p14:tracePt t="12275" x="6367463" y="3929063"/>
          <p14:tracePt t="12283" x="6342063" y="3929063"/>
          <p14:tracePt t="12295" x="6316663" y="3929063"/>
          <p14:tracePt t="12299" x="6291263" y="3929063"/>
          <p14:tracePt t="12307" x="6280150" y="3929063"/>
          <p14:tracePt t="12315" x="6254750" y="3929063"/>
          <p14:tracePt t="12323" x="6242050" y="3941763"/>
          <p14:tracePt t="12331" x="6154738" y="3979863"/>
          <p14:tracePt t="12339" x="6103938" y="4005263"/>
          <p14:tracePt t="12347" x="6078538" y="4029075"/>
          <p14:tracePt t="12358" x="6003925" y="4054475"/>
          <p14:tracePt t="12363" x="5967413" y="4092575"/>
          <p14:tracePt t="12372" x="5891213" y="4141788"/>
          <p14:tracePt t="12380" x="5854700" y="4192588"/>
          <p14:tracePt t="12388" x="5791200" y="4254500"/>
          <p14:tracePt t="12395" x="5716588" y="4318000"/>
          <p14:tracePt t="12403" x="5665788" y="4367213"/>
          <p14:tracePt t="12411" x="5591175" y="4405313"/>
          <p14:tracePt t="12422" x="5578475" y="4405313"/>
          <p14:tracePt t="12427" x="5565775" y="4405313"/>
          <p14:tracePt t="12442" x="5554663" y="4405313"/>
          <p14:tracePt t="12451" x="5529263" y="4405313"/>
          <p14:tracePt t="12463" x="5478463" y="4341813"/>
          <p14:tracePt t="12467" x="5454650" y="4318000"/>
          <p14:tracePt t="12475" x="5416550" y="4241800"/>
          <p14:tracePt t="12483" x="5416550" y="4217988"/>
          <p14:tracePt t="12491" x="5416550" y="4205288"/>
          <p14:tracePt t="12501" x="5478463" y="4129088"/>
          <p14:tracePt t="12507" x="5516563" y="4117975"/>
          <p14:tracePt t="12515" x="5516563" y="4092575"/>
          <p14:tracePt t="12764" x="5429250" y="4105275"/>
          <p14:tracePt t="12774" x="5378450" y="4105275"/>
          <p14:tracePt t="12779" x="5341938" y="4105275"/>
          <p14:tracePt t="12787" x="5303838" y="4105275"/>
          <p14:tracePt t="12796" x="5265738" y="4105275"/>
          <p14:tracePt t="12803" x="5241925" y="4105275"/>
          <p14:tracePt t="12812" x="5216525" y="4117975"/>
          <p14:tracePt t="12819" x="5153025" y="4154488"/>
          <p14:tracePt t="12828" x="5141913" y="4154488"/>
          <p14:tracePt t="12843" x="5129213" y="4167188"/>
          <p14:tracePt t="12851" x="5129213" y="4179888"/>
          <p14:tracePt t="12859" x="5116513" y="4179888"/>
          <p14:tracePt t="12867" x="5103813" y="4192588"/>
          <p14:tracePt t="12883" x="5103813" y="4205288"/>
          <p14:tracePt t="12891" x="5091113" y="4217988"/>
          <p14:tracePt t="12900" x="5078413" y="4217988"/>
          <p14:tracePt t="12907" x="5065713" y="4241800"/>
          <p14:tracePt t="12915" x="5053013" y="4254500"/>
          <p14:tracePt t="12923" x="5040313" y="4254500"/>
          <p14:tracePt t="12931" x="5040313" y="4267200"/>
          <p14:tracePt t="12942" x="5029200" y="4267200"/>
          <p14:tracePt t="12947" x="5016500" y="4267200"/>
          <p14:tracePt t="12964" x="5016500" y="4279900"/>
          <p14:tracePt t="12971" x="5003800" y="4279900"/>
          <p14:tracePt t="12983" x="4991100" y="4292600"/>
          <p14:tracePt t="12995" x="4978400" y="4305300"/>
          <p14:tracePt t="13035" x="4965700" y="4305300"/>
          <p14:tracePt t="13060" x="4953000" y="4305300"/>
          <p14:tracePt t="13085" x="4929188" y="4318000"/>
          <p14:tracePt t="13091" x="4865688" y="4341813"/>
          <p14:tracePt t="13099" x="4816475" y="4341813"/>
          <p14:tracePt t="13108" x="4803775" y="4341813"/>
          <p14:tracePt t="13123" x="4791075" y="4341813"/>
          <p14:tracePt t="13780" x="4803775" y="4341813"/>
          <p14:tracePt t="13795" x="4829175" y="4341813"/>
          <p14:tracePt t="13803" x="4878388" y="4341813"/>
          <p14:tracePt t="13812" x="4940300" y="4318000"/>
          <p14:tracePt t="13819" x="5016500" y="4305300"/>
          <p14:tracePt t="13828" x="5116513" y="4305300"/>
          <p14:tracePt t="13837" x="5165725" y="4292600"/>
          <p14:tracePt t="13843" x="5229225" y="4267200"/>
          <p14:tracePt t="13851" x="5291138" y="4241800"/>
          <p14:tracePt t="13859" x="5353050" y="4179888"/>
          <p14:tracePt t="13867" x="5403850" y="4141788"/>
          <p14:tracePt t="13880" x="5491163" y="4079875"/>
          <p14:tracePt t="13883" x="5591175" y="3979863"/>
          <p14:tracePt t="13891" x="5691188" y="3879850"/>
          <p14:tracePt t="13899" x="5803900" y="3754438"/>
          <p14:tracePt t="13907" x="5891213" y="3667125"/>
          <p14:tracePt t="13915" x="6003925" y="3541713"/>
          <p14:tracePt t="13923" x="6116638" y="3403600"/>
          <p14:tracePt t="13931" x="6216650" y="3278188"/>
          <p14:tracePt t="13942" x="6242050" y="3241675"/>
          <p14:tracePt t="13947" x="6342063" y="3141663"/>
          <p14:tracePt t="13955" x="6467475" y="3041650"/>
          <p14:tracePt t="13963" x="6616700" y="2916238"/>
          <p14:tracePt t="13971" x="6767513" y="2790825"/>
          <p14:tracePt t="13983" x="6942138" y="2690813"/>
          <p14:tracePt t="13987" x="7029450" y="2590800"/>
          <p14:tracePt t="13995" x="7118350" y="2527300"/>
          <p14:tracePt t="14005" x="7154863" y="2490788"/>
          <p14:tracePt t="14012" x="7218363" y="2427288"/>
          <p14:tracePt t="14020" x="7242175" y="2378075"/>
          <p14:tracePt t="14027" x="7242175" y="2352675"/>
          <p14:tracePt t="14053" x="7229475" y="2352675"/>
          <p14:tracePt t="14075" x="7180263" y="2378075"/>
          <p14:tracePt t="14088" x="7129463" y="2378075"/>
          <p14:tracePt t="14091" x="7042150" y="2427288"/>
          <p14:tracePt t="14099" x="6967538" y="2490788"/>
          <p14:tracePt t="14109" x="6929438" y="2527300"/>
          <p14:tracePt t="14116" x="6916738" y="2552700"/>
          <p14:tracePt t="14123" x="6892925" y="2603500"/>
          <p14:tracePt t="14131" x="6880225" y="2690813"/>
          <p14:tracePt t="14139" x="6854825" y="2790825"/>
          <p14:tracePt t="14151" x="6854825" y="2878138"/>
          <p14:tracePt t="14155" x="6829425" y="2965450"/>
          <p14:tracePt t="14164" x="6816725" y="3090863"/>
          <p14:tracePt t="14173" x="6805613" y="3178175"/>
          <p14:tracePt t="14180" x="6805613" y="3316288"/>
          <p14:tracePt t="14192" x="6805613" y="3378200"/>
          <p14:tracePt t="14197" x="6805613" y="3503613"/>
          <p14:tracePt t="14203" x="6805613" y="3554413"/>
          <p14:tracePt t="14212" x="6805613" y="3603625"/>
          <p14:tracePt t="14219" x="6805613" y="3616325"/>
          <p14:tracePt t="14227" x="6805613" y="3654425"/>
          <p14:tracePt t="14235" x="6805613" y="3692525"/>
          <p14:tracePt t="14243" x="6805613" y="3703638"/>
          <p14:tracePt t="14253" x="6767513" y="3729038"/>
          <p14:tracePt t="14259" x="6729413" y="3754438"/>
          <p14:tracePt t="14267" x="6680200" y="3803650"/>
          <p14:tracePt t="14276" x="6604000" y="3867150"/>
          <p14:tracePt t="14283" x="6592888" y="3867150"/>
          <p14:tracePt t="14292" x="6554788" y="3905250"/>
          <p14:tracePt t="14299" x="6516688" y="3916363"/>
          <p14:tracePt t="14307" x="6503988" y="3916363"/>
          <p14:tracePt t="14316" x="6492875" y="3916363"/>
          <p14:tracePt t="14323" x="6429375" y="3879850"/>
          <p14:tracePt t="14331" x="6329363" y="3779838"/>
          <p14:tracePt t="14339" x="6167438" y="3590925"/>
          <p14:tracePt t="14347" x="6042025" y="3467100"/>
          <p14:tracePt t="14359" x="5978525" y="3328988"/>
          <p14:tracePt t="14363" x="5954713" y="3278188"/>
          <p14:tracePt t="14372" x="5903913" y="3141663"/>
          <p14:tracePt t="14379" x="5878513" y="3016250"/>
          <p14:tracePt t="14675" x="5867400" y="3016250"/>
          <p14:tracePt t="14683" x="5842000" y="3041650"/>
          <p14:tracePt t="14691" x="5829300" y="3078163"/>
          <p14:tracePt t="14699" x="5778500" y="3116263"/>
          <p14:tracePt t="14707" x="5729288" y="3154363"/>
          <p14:tracePt t="14715" x="5678488" y="3228975"/>
          <p14:tracePt t="14723" x="5641975" y="3290888"/>
          <p14:tracePt t="14734" x="5616575" y="3328988"/>
          <p14:tracePt t="14739" x="5591175" y="3378200"/>
          <p14:tracePt t="14748" x="5565775" y="3416300"/>
          <p14:tracePt t="14755" x="5554663" y="3416300"/>
          <p14:tracePt t="14764" x="5541963" y="3416300"/>
          <p14:tracePt t="14779" x="5478463" y="3441700"/>
          <p14:tracePt t="14787" x="5391150" y="3441700"/>
          <p14:tracePt t="14797" x="5353050" y="3441700"/>
          <p14:tracePt t="14803" x="5303838" y="3441700"/>
          <p14:tracePt t="14812" x="5291138" y="3441700"/>
          <p14:tracePt t="14819" x="5278438" y="3441700"/>
          <p14:tracePt t="14828" x="5265738" y="3441700"/>
          <p14:tracePt t="14843" x="5229225" y="3441700"/>
          <p14:tracePt t="14851" x="5178425" y="3403600"/>
          <p14:tracePt t="14859" x="5141913" y="3367088"/>
          <p14:tracePt t="14867" x="5065713" y="3278188"/>
          <p14:tracePt t="14879" x="5003800" y="3190875"/>
          <p14:tracePt t="14884" x="4916488" y="3065463"/>
          <p14:tracePt t="14891" x="4852988" y="2990850"/>
          <p14:tracePt t="14899" x="4816475" y="2903538"/>
          <p14:tracePt t="14907" x="4803775" y="2790825"/>
          <p14:tracePt t="14915" x="4803775" y="2703513"/>
          <p14:tracePt t="14923" x="4816475" y="2690813"/>
          <p14:tracePt t="14931" x="4829175" y="2690813"/>
          <p14:tracePt t="15179" x="4816475" y="2690813"/>
          <p14:tracePt t="15187" x="4803775" y="2703513"/>
          <p14:tracePt t="15196" x="4791075" y="2716213"/>
          <p14:tracePt t="15204" x="4716463" y="2740025"/>
          <p14:tracePt t="15212" x="4652963" y="2740025"/>
          <p14:tracePt t="15219" x="4603750" y="2740025"/>
          <p14:tracePt t="15227" x="4527550" y="2740025"/>
          <p14:tracePt t="15235" x="4491038" y="2740025"/>
          <p14:tracePt t="15243" x="4440238" y="2752725"/>
          <p14:tracePt t="15253" x="4403725" y="2765425"/>
          <p14:tracePt t="15259" x="4365625" y="2803525"/>
          <p14:tracePt t="15267" x="4314825" y="2865438"/>
          <p14:tracePt t="15275" x="4278313" y="2865438"/>
          <p14:tracePt t="15283" x="4265613" y="2865438"/>
          <p14:tracePt t="15299" x="4265613" y="2878138"/>
          <p14:tracePt t="15307" x="4252913" y="2890838"/>
          <p14:tracePt t="15316" x="4252913" y="2903538"/>
          <p14:tracePt t="15332" x="4240213" y="2916238"/>
          <p14:tracePt t="15339" x="4240213" y="2928938"/>
          <p14:tracePt t="15347" x="4240213" y="2941638"/>
          <p14:tracePt t="15358" x="4240213" y="2965450"/>
          <p14:tracePt t="15363" x="4240213" y="2990850"/>
          <p14:tracePt t="15379" x="4240213" y="3028950"/>
          <p14:tracePt t="15387" x="4252913" y="3078163"/>
          <p14:tracePt t="15395" x="4265613" y="3190875"/>
          <p14:tracePt t="15403" x="4291013" y="3290888"/>
          <p14:tracePt t="15411" x="4314825" y="3403600"/>
          <p14:tracePt t="15421" x="4327525" y="3503613"/>
          <p14:tracePt t="15427" x="4340225" y="3567113"/>
          <p14:tracePt t="15435" x="4352925" y="3616325"/>
          <p14:tracePt t="15443" x="4365625" y="3654425"/>
          <p14:tracePt t="15451" x="4378325" y="3716338"/>
          <p14:tracePt t="15463" x="4427538" y="3792538"/>
          <p14:tracePt t="15467" x="4427538" y="3841750"/>
          <p14:tracePt t="15475" x="4440238" y="3854450"/>
          <p14:tracePt t="15484" x="4440238" y="3867150"/>
          <p14:tracePt t="15491" x="4440238" y="3879850"/>
          <p14:tracePt t="15500" x="4440238" y="3892550"/>
          <p14:tracePt t="15515" x="4440238" y="3905250"/>
          <p14:tracePt t="15525" x="4452938" y="3905250"/>
          <p14:tracePt t="15531" x="4452938" y="3916363"/>
          <p14:tracePt t="15539" x="4465638" y="3929063"/>
          <p14:tracePt t="15547" x="4503738" y="3941763"/>
          <p14:tracePt t="15555" x="4516438" y="3941763"/>
          <p14:tracePt t="15566" x="4540250" y="3941763"/>
          <p14:tracePt t="15571" x="4591050" y="3941763"/>
          <p14:tracePt t="15579" x="4665663" y="3929063"/>
          <p14:tracePt t="15586" x="4765675" y="3905250"/>
          <p14:tracePt t="15595" x="4852988" y="3854450"/>
          <p14:tracePt t="15604" x="5016500" y="3779838"/>
          <p14:tracePt t="15611" x="5191125" y="3716338"/>
          <p14:tracePt t="15620" x="5341938" y="3667125"/>
          <p14:tracePt t="15628" x="5541963" y="3603625"/>
          <p14:tracePt t="15636" x="5729288" y="3567113"/>
          <p14:tracePt t="15643" x="5929313" y="3541713"/>
          <p14:tracePt t="15651" x="6016625" y="3490913"/>
          <p14:tracePt t="15659" x="6203950" y="3403600"/>
          <p14:tracePt t="15671" x="6316663" y="3328988"/>
          <p14:tracePt t="15675" x="6416675" y="3254375"/>
          <p14:tracePt t="15683" x="6492875" y="3190875"/>
          <p14:tracePt t="15692" x="6516688" y="3141663"/>
          <p14:tracePt t="15699" x="6529388" y="3141663"/>
          <p14:tracePt t="15707" x="6529388" y="3128963"/>
          <p14:tracePt t="15723" x="6516688" y="3128963"/>
          <p14:tracePt t="15739" x="6503988" y="3128963"/>
          <p14:tracePt t="15747" x="6492875" y="3128963"/>
          <p14:tracePt t="15755" x="6454775" y="3128963"/>
          <p14:tracePt t="15763" x="6316663" y="3228975"/>
          <p14:tracePt t="15775" x="6180138" y="3278188"/>
          <p14:tracePt t="15779" x="6016625" y="3367088"/>
          <p14:tracePt t="15787" x="5878513" y="3467100"/>
          <p14:tracePt t="15796" x="5842000" y="3503613"/>
          <p14:tracePt t="15803" x="5767388" y="3529013"/>
          <p14:tracePt t="15812" x="5729288" y="3590925"/>
          <p14:tracePt t="15819" x="5665788" y="3641725"/>
          <p14:tracePt t="15827" x="5654675" y="3692525"/>
          <p14:tracePt t="15837" x="5654675" y="3741738"/>
          <p14:tracePt t="15844" x="5654675" y="3803650"/>
          <p14:tracePt t="15851" x="5654675" y="3879850"/>
          <p14:tracePt t="15859" x="5654675" y="3941763"/>
          <p14:tracePt t="15867" x="5654675" y="3992563"/>
          <p14:tracePt t="15880" x="5654675" y="4017963"/>
          <p14:tracePt t="15883" x="5654675" y="4041775"/>
          <p14:tracePt t="15891" x="5654675" y="4067175"/>
          <p14:tracePt t="15899" x="5629275" y="4129088"/>
          <p14:tracePt t="15907" x="5629275" y="4154488"/>
          <p14:tracePt t="15916" x="5629275" y="4179888"/>
          <p14:tracePt t="15923" x="5629275" y="4192588"/>
          <p14:tracePt t="15931" x="5629275" y="4217988"/>
          <p14:tracePt t="15947" x="5629275" y="4230688"/>
          <p14:tracePt t="15955" x="5629275" y="4241800"/>
          <p14:tracePt t="16075" x="5641975" y="4241800"/>
          <p14:tracePt t="16084" x="5654675" y="4241800"/>
          <p14:tracePt t="16099" x="5678488" y="4241800"/>
          <p14:tracePt t="16107" x="5691188" y="4241800"/>
          <p14:tracePt t="16275" x="5691188" y="4230688"/>
          <p14:tracePt t="17051" x="5678488" y="4230688"/>
          <p14:tracePt t="17059" x="5665788" y="4230688"/>
          <p14:tracePt t="17067" x="5654675" y="4230688"/>
          <p14:tracePt t="17100" x="5641975" y="4230688"/>
          <p14:tracePt t="17875" x="5629275" y="4230688"/>
          <p14:tracePt t="17883" x="5616575" y="4230688"/>
          <p14:tracePt t="17891" x="5591175" y="4230688"/>
          <p14:tracePt t="17901" x="5578475" y="4230688"/>
          <p14:tracePt t="17907" x="5565775" y="4230688"/>
          <p14:tracePt t="17915" x="5554663" y="4230688"/>
          <p14:tracePt t="17922" x="5554663" y="4241800"/>
          <p14:tracePt t="17941" x="5541963" y="4241800"/>
          <p14:tracePt t="17947" x="5529263" y="4241800"/>
          <p14:tracePt t="17971" x="5516563" y="4241800"/>
          <p14:tracePt t="17983" x="5516563" y="4254500"/>
          <p14:tracePt t="17995" x="5503863" y="4254500"/>
          <p14:tracePt t="18004" x="5491163" y="4254500"/>
          <p14:tracePt t="18027" x="5478463" y="4254500"/>
          <p14:tracePt t="18035" x="5465763" y="4254500"/>
          <p14:tracePt t="18046" x="5454650" y="4267200"/>
          <p14:tracePt t="18051" x="5416550" y="4267200"/>
          <p14:tracePt t="18060" x="5403850" y="4267200"/>
          <p14:tracePt t="18075" x="5391150" y="4267200"/>
          <p14:tracePt t="18087" x="5365750" y="4267200"/>
          <p14:tracePt t="18091" x="5365750" y="4279900"/>
          <p14:tracePt t="18099" x="5341938" y="4279900"/>
          <p14:tracePt t="18109" x="5329238" y="4279900"/>
          <p14:tracePt t="18125" x="5316538" y="4279900"/>
          <p14:tracePt t="18130" x="5303838" y="4279900"/>
          <p14:tracePt t="18139" x="5291138" y="4279900"/>
          <p14:tracePt t="18171" x="5253038" y="4279900"/>
          <p14:tracePt t="18179" x="5241925" y="4279900"/>
          <p14:tracePt t="18192" x="5229225" y="4279900"/>
          <p14:tracePt t="18195" x="5216525" y="4279900"/>
          <p14:tracePt t="18203" x="5203825" y="4279900"/>
          <p14:tracePt t="18213" x="5191125" y="4279900"/>
          <p14:tracePt t="18219" x="5178425" y="4279900"/>
          <p14:tracePt t="18235" x="5141913" y="4305300"/>
          <p14:tracePt t="18243" x="5129213" y="4305300"/>
          <p14:tracePt t="18255" x="5116513" y="4305300"/>
          <p14:tracePt t="18259" x="5103813" y="4305300"/>
          <p14:tracePt t="18267" x="5091113" y="4318000"/>
          <p14:tracePt t="18283" x="5053013" y="4318000"/>
          <p14:tracePt t="18299" x="5040313" y="4318000"/>
          <p14:tracePt t="18307" x="5029200" y="4318000"/>
          <p14:tracePt t="18331" x="5016500" y="4318000"/>
          <p14:tracePt t="18435" x="5016500" y="4330700"/>
          <p14:tracePt t="18483" x="5003800" y="4330700"/>
          <p14:tracePt t="18539" x="4991100" y="4330700"/>
          <p14:tracePt t="18555" x="4978400" y="4330700"/>
          <p14:tracePt t="18580" x="4965700" y="4330700"/>
          <p14:tracePt t="18588" x="4953000" y="4330700"/>
          <p14:tracePt t="18611" x="4940300" y="4330700"/>
          <p14:tracePt t="18619" x="4929188" y="4330700"/>
          <p14:tracePt t="18628" x="4916488" y="4330700"/>
          <p14:tracePt t="18659" x="4903788" y="4330700"/>
          <p14:tracePt t="18675" x="4891088" y="4330700"/>
          <p14:tracePt t="18683" x="4891088" y="4341813"/>
          <p14:tracePt t="18692" x="4878388" y="4354513"/>
          <p14:tracePt t="18699" x="4878388" y="4367213"/>
          <p14:tracePt t="18747" x="4878388" y="4354513"/>
          <p14:tracePt t="18763" x="4878388" y="4341813"/>
          <p14:tracePt t="18971" x="4865688" y="4341813"/>
          <p14:tracePt t="18981" x="4791075" y="4341813"/>
          <p14:tracePt t="18987" x="4740275" y="4330700"/>
          <p14:tracePt t="18994" x="4716463" y="4318000"/>
          <p14:tracePt t="19003" x="4627563" y="4292600"/>
          <p14:tracePt t="19012" x="4491038" y="4267200"/>
          <p14:tracePt t="19019" x="4403725" y="4217988"/>
          <p14:tracePt t="19029" x="4203700" y="4154488"/>
          <p14:tracePt t="19035" x="4065588" y="4117975"/>
          <p14:tracePt t="19045" x="3914775" y="4105275"/>
          <p14:tracePt t="19051" x="3765550" y="4067175"/>
          <p14:tracePt t="19060" x="3689350" y="4041775"/>
          <p14:tracePt t="19067" x="3578225" y="4005263"/>
          <p14:tracePt t="19075" x="3502025" y="3967163"/>
          <p14:tracePt t="19088" x="3502025" y="3941763"/>
          <p14:tracePt t="19091" x="3414713" y="3892550"/>
          <p14:tracePt t="19099" x="3352800" y="3854450"/>
          <p14:tracePt t="19110" x="3276600" y="3792538"/>
          <p14:tracePt t="19115" x="3214688" y="3716338"/>
          <p14:tracePt t="19123" x="3140075" y="3654425"/>
          <p14:tracePt t="19131" x="3076575" y="3579813"/>
          <p14:tracePt t="19140" x="3052763" y="3567113"/>
          <p14:tracePt t="19150" x="3001963" y="3490913"/>
          <p14:tracePt t="19156" x="2901950" y="3454400"/>
          <p14:tracePt t="19174" x="2763838" y="3316288"/>
          <p14:tracePt t="19179" x="2689225" y="3216275"/>
          <p14:tracePt t="19192" x="2589213" y="3128963"/>
          <p14:tracePt t="19195" x="2527300" y="3078163"/>
          <p14:tracePt t="19203" x="2463800" y="3016250"/>
          <p14:tracePt t="19212" x="2414588" y="2978150"/>
          <p14:tracePt t="19219" x="2376488" y="2941638"/>
          <p14:tracePt t="19227" x="2327275" y="2890838"/>
          <p14:tracePt t="19235" x="2301875" y="2878138"/>
          <p14:tracePt t="19243" x="2276475" y="2840038"/>
          <p14:tracePt t="19255" x="2238375" y="2816225"/>
          <p14:tracePt t="19259" x="2227263" y="2790825"/>
          <p14:tracePt t="19267" x="2189163" y="2765425"/>
          <p14:tracePt t="19275" x="2151063" y="2728913"/>
          <p14:tracePt t="19283" x="2114550" y="2703513"/>
          <p14:tracePt t="19293" x="2101850" y="2678113"/>
          <p14:tracePt t="19299" x="2051050" y="2627313"/>
          <p14:tracePt t="19307" x="2001838" y="2578100"/>
          <p14:tracePt t="19316" x="1963738" y="2552700"/>
          <p14:tracePt t="19323" x="1938338" y="2516188"/>
          <p14:tracePt t="19331" x="1889125" y="2478088"/>
          <p14:tracePt t="19339" x="1825625" y="2403475"/>
          <p14:tracePt t="19347" x="1801813" y="2390775"/>
          <p14:tracePt t="19358" x="1751013" y="2339975"/>
          <p14:tracePt t="19363" x="1725613" y="2314575"/>
          <p14:tracePt t="19371" x="1701800" y="2278063"/>
          <p14:tracePt t="19380" x="1701800" y="2265363"/>
          <p14:tracePt t="19387" x="1689100" y="2252663"/>
          <p14:tracePt t="19401" x="1689100" y="2239963"/>
          <p14:tracePt t="19403" x="1663700" y="2190750"/>
          <p14:tracePt t="19411" x="1663700" y="2165350"/>
          <p14:tracePt t="19421" x="1663700" y="2139950"/>
          <p14:tracePt t="19435" x="1663700" y="2127250"/>
          <p14:tracePt t="19443" x="1663700" y="2114550"/>
          <p14:tracePt t="19451" x="1663700" y="2101850"/>
          <p14:tracePt t="19475" x="1663700" y="2089150"/>
          <p14:tracePt t="19491" x="1663700" y="2078038"/>
          <p14:tracePt t="19595" x="1676400" y="2078038"/>
          <p14:tracePt t="19611" x="1689100" y="2078038"/>
          <p14:tracePt t="19619" x="1701800" y="2078038"/>
          <p14:tracePt t="19626" x="1714500" y="2078038"/>
          <p14:tracePt t="19636" x="1725613" y="2078038"/>
          <p14:tracePt t="19643" x="1751013" y="2078038"/>
          <p14:tracePt t="19651" x="1776413" y="2078038"/>
          <p14:tracePt t="19672" x="1838325" y="2078038"/>
          <p14:tracePt t="19675" x="1851025" y="2078038"/>
          <p14:tracePt t="19683" x="1876425" y="2078038"/>
          <p14:tracePt t="19692" x="1889125" y="2078038"/>
          <p14:tracePt t="19699" x="1901825" y="2078038"/>
          <p14:tracePt t="19707" x="1914525" y="2089150"/>
          <p14:tracePt t="19715" x="1925638" y="2089150"/>
          <p14:tracePt t="19723" x="1938338" y="2089150"/>
          <p14:tracePt t="19739" x="1951038" y="2089150"/>
          <p14:tracePt t="19747" x="1976438" y="2089150"/>
          <p14:tracePt t="19763" x="2001838" y="2089150"/>
          <p14:tracePt t="19774" x="2014538" y="2089150"/>
          <p14:tracePt t="19779" x="2038350" y="2089150"/>
          <p14:tracePt t="19787" x="2101850" y="2089150"/>
          <p14:tracePt t="19797" x="2227263" y="2089150"/>
          <p14:tracePt t="19803" x="2363788" y="2089150"/>
          <p14:tracePt t="19812" x="2451100" y="2089150"/>
          <p14:tracePt t="19819" x="2540000" y="2089150"/>
          <p14:tracePt t="19828" x="2627313" y="2089150"/>
          <p14:tracePt t="19837" x="2752725" y="2089150"/>
          <p14:tracePt t="19843" x="2840038" y="2089150"/>
          <p14:tracePt t="19851" x="2889250" y="2089150"/>
          <p14:tracePt t="19859" x="3001963" y="2089150"/>
          <p14:tracePt t="19867" x="3152775" y="2101850"/>
          <p14:tracePt t="19880" x="3327400" y="2127250"/>
          <p14:tracePt t="19883" x="3427413" y="2127250"/>
          <p14:tracePt t="19891" x="3602038" y="2139950"/>
          <p14:tracePt t="19899" x="3752850" y="2152650"/>
          <p14:tracePt t="19907" x="3902075" y="2152650"/>
          <p14:tracePt t="19915" x="4014788" y="2152650"/>
          <p14:tracePt t="19923" x="4178300" y="2152650"/>
          <p14:tracePt t="19931" x="4327525" y="2152650"/>
          <p14:tracePt t="19942" x="4478338" y="2152650"/>
          <p14:tracePt t="19947" x="4652963" y="2152650"/>
          <p14:tracePt t="19955" x="4803775" y="2152650"/>
          <p14:tracePt t="19963" x="4929188" y="2152650"/>
          <p14:tracePt t="19971" x="5040313" y="2152650"/>
          <p14:tracePt t="19984" x="5141913" y="2152650"/>
          <p14:tracePt t="19987" x="5229225" y="2152650"/>
          <p14:tracePt t="19995" x="5253038" y="2152650"/>
          <p14:tracePt t="20004" x="5329238" y="2152650"/>
          <p14:tracePt t="20011" x="5378450" y="2152650"/>
          <p14:tracePt t="20020" x="5416550" y="2152650"/>
          <p14:tracePt t="20035" x="5429250" y="2152650"/>
          <p14:tracePt t="20046" x="5441950" y="2152650"/>
          <p14:tracePt t="20051" x="5454650" y="2152650"/>
          <p14:tracePt t="20107" x="5454650" y="2165350"/>
          <p14:tracePt t="20115" x="5465763" y="2165350"/>
          <p14:tracePt t="20123" x="5478463" y="2165350"/>
          <p14:tracePt t="20131" x="5516563" y="2178050"/>
          <p14:tracePt t="20139" x="5529263" y="2178050"/>
          <p14:tracePt t="20150" x="5565775" y="2190750"/>
          <p14:tracePt t="20155" x="5641975" y="2190750"/>
          <p14:tracePt t="20163" x="5678488" y="2190750"/>
          <p14:tracePt t="20171" x="5778500" y="2190750"/>
          <p14:tracePt t="20179" x="5867400" y="2201863"/>
          <p14:tracePt t="20192" x="5954713" y="2214563"/>
          <p14:tracePt t="20195" x="6078538" y="2214563"/>
          <p14:tracePt t="20203" x="6216650" y="2227263"/>
          <p14:tracePt t="20212" x="6303963" y="2227263"/>
          <p14:tracePt t="20219" x="6391275" y="2227263"/>
          <p14:tracePt t="20227" x="6516688" y="2227263"/>
          <p14:tracePt t="20236" x="6580188" y="2227263"/>
          <p14:tracePt t="20243" x="6629400" y="2227263"/>
          <p14:tracePt t="20254" x="6654800" y="2227263"/>
          <p14:tracePt t="20267" x="6667500" y="2227263"/>
          <p14:tracePt t="20275" x="6680200" y="2227263"/>
          <p14:tracePt t="20299" x="6692900" y="2227263"/>
          <p14:tracePt t="20307" x="6704013" y="2227263"/>
          <p14:tracePt t="20316" x="6716713" y="2227263"/>
          <p14:tracePt t="20323" x="6716713" y="2214563"/>
          <p14:tracePt t="20339" x="6742113" y="2201863"/>
          <p14:tracePt t="20347" x="6754813" y="2201863"/>
          <p14:tracePt t="20360" x="6780213" y="2201863"/>
          <p14:tracePt t="20363" x="6829425" y="2178050"/>
          <p14:tracePt t="20371" x="6905625" y="2178050"/>
          <p14:tracePt t="20379" x="6942138" y="2165350"/>
          <p14:tracePt t="20387" x="6992938" y="2152650"/>
          <p14:tracePt t="20395" x="7016750" y="2152650"/>
          <p14:tracePt t="20403" x="7042150" y="2152650"/>
          <p14:tracePt t="20491" x="7029450" y="2152650"/>
          <p14:tracePt t="20499" x="6916738" y="2139950"/>
          <p14:tracePt t="20507" x="6767513" y="2139950"/>
          <p14:tracePt t="20515" x="6554788" y="2139950"/>
          <p14:tracePt t="20524" x="6429375" y="2139950"/>
          <p14:tracePt t="20531" x="6280150" y="2139950"/>
          <p14:tracePt t="20539" x="6067425" y="2139950"/>
          <p14:tracePt t="20547" x="5854700" y="2139950"/>
          <p14:tracePt t="20555" x="5654675" y="2152650"/>
          <p14:tracePt t="20567" x="5591175" y="2152650"/>
          <p14:tracePt t="20571" x="5365750" y="2152650"/>
          <p14:tracePt t="20579" x="5191125" y="2152650"/>
          <p14:tracePt t="20586" x="5065713" y="2152650"/>
          <p14:tracePt t="20595" x="4978400" y="2152650"/>
          <p14:tracePt t="20603" x="4903788" y="2152650"/>
          <p14:tracePt t="20611" x="4865688" y="2152650"/>
          <p14:tracePt t="20619" x="4816475" y="2152650"/>
          <p14:tracePt t="20629" x="4765675" y="2152650"/>
          <p14:tracePt t="20635" x="4716463" y="2152650"/>
          <p14:tracePt t="20643" x="4691063" y="2152650"/>
          <p14:tracePt t="20659" x="4678363" y="2152650"/>
          <p14:tracePt t="20671" x="4665663" y="2152650"/>
          <p14:tracePt t="20683" x="4652963" y="2152650"/>
          <p14:tracePt t="20692" x="4640263" y="2152650"/>
          <p14:tracePt t="20699" x="4627563" y="2152650"/>
          <p14:tracePt t="20708" x="4616450" y="2152650"/>
          <p14:tracePt t="20715" x="4603750" y="2152650"/>
          <p14:tracePt t="20723" x="4591050" y="2152650"/>
          <p14:tracePt t="20734" x="4565650" y="2152650"/>
          <p14:tracePt t="20739" x="4540250" y="2152650"/>
          <p14:tracePt t="20747" x="4527550" y="2152650"/>
          <p14:tracePt t="20755" x="4491038" y="2152650"/>
          <p14:tracePt t="20763" x="4452938" y="2152650"/>
          <p14:tracePt t="20774" x="4440238" y="2152650"/>
          <p14:tracePt t="20779" x="4427538" y="2152650"/>
          <p14:tracePt t="20787" x="4378325" y="2127250"/>
          <p14:tracePt t="20796" x="4303713" y="2089150"/>
          <p14:tracePt t="20803" x="4265613" y="2089150"/>
          <p14:tracePt t="20811" x="4252913" y="2089150"/>
          <p14:tracePt t="20819" x="4240213" y="2089150"/>
          <p14:tracePt t="20827" x="4214813" y="2089150"/>
          <p14:tracePt t="20838" x="4203700" y="2089150"/>
          <p14:tracePt t="20851" x="4191000" y="2089150"/>
          <p14:tracePt t="20858" x="4178300" y="2089150"/>
          <p14:tracePt t="20867" x="4165600" y="2089150"/>
          <p14:tracePt t="20883" x="4152900" y="2089150"/>
          <p14:tracePt t="21067" x="4140200" y="2089150"/>
          <p14:tracePt t="21075" x="4127500" y="2089150"/>
          <p14:tracePt t="21085" x="4114800" y="2089150"/>
          <p14:tracePt t="21092" x="4090988" y="2089150"/>
          <p14:tracePt t="21099" x="4078288" y="2089150"/>
          <p14:tracePt t="21107" x="4027488" y="2089150"/>
          <p14:tracePt t="21115" x="4002088" y="2089150"/>
          <p14:tracePt t="21123" x="3965575" y="2089150"/>
          <p14:tracePt t="21140" x="3952875" y="2089150"/>
          <p14:tracePt t="21150" x="3940175" y="2089150"/>
          <p14:tracePt t="21203" x="3927475" y="2089150"/>
          <p14:tracePt t="21235" x="3914775" y="2089150"/>
          <p14:tracePt t="21243" x="3902075" y="2089150"/>
          <p14:tracePt t="21259" x="3890963" y="2089150"/>
          <p14:tracePt t="22155" x="3914775" y="2139950"/>
          <p14:tracePt t="22168" x="3952875" y="2201863"/>
          <p14:tracePt t="22171" x="3965575" y="2214563"/>
          <p14:tracePt t="22179" x="3990975" y="2252663"/>
          <p14:tracePt t="22192" x="3990975" y="2265363"/>
          <p14:tracePt t="22195" x="4002088" y="2278063"/>
          <p14:tracePt t="22203" x="4014788" y="2278063"/>
          <p14:tracePt t="22212" x="4014788" y="2290763"/>
          <p14:tracePt t="22219" x="4027488" y="2290763"/>
          <p14:tracePt t="22227" x="4040188" y="2290763"/>
          <p14:tracePt t="22235" x="4052888" y="2290763"/>
          <p14:tracePt t="22243" x="4065588" y="2290763"/>
          <p14:tracePt t="24756" x="4065588" y="2303463"/>
          <p14:tracePt t="24763" x="4065588" y="2314575"/>
          <p14:tracePt t="24835" x="4065588" y="2327275"/>
          <p14:tracePt t="24843" x="4065588" y="2339975"/>
          <p14:tracePt t="24851" x="4065588" y="2352675"/>
          <p14:tracePt t="24883" x="4065588" y="2365375"/>
          <p14:tracePt t="24891" x="4065588" y="2378075"/>
          <p14:tracePt t="24907" x="4078288" y="2390775"/>
          <p14:tracePt t="24915" x="4090988" y="2390775"/>
          <p14:tracePt t="24942" x="4090988" y="2403475"/>
          <p14:tracePt t="24957" x="4103688" y="2414588"/>
          <p14:tracePt t="24983" x="4103688" y="2427288"/>
          <p14:tracePt t="25011" x="4103688" y="2439988"/>
          <p14:tracePt t="25020" x="4103688" y="2452688"/>
          <p14:tracePt t="25044" x="4103688" y="2465388"/>
          <p14:tracePt t="25067" x="4103688" y="2478088"/>
          <p14:tracePt t="25123" x="4103688" y="2490788"/>
          <p14:tracePt t="25173" x="4103688" y="2503488"/>
          <p14:tracePt t="25190" x="4103688" y="2516188"/>
          <p14:tracePt t="25211" x="4103688" y="2527300"/>
          <p14:tracePt t="25219" x="4103688" y="2540000"/>
          <p14:tracePt t="25227" x="4103688" y="2552700"/>
          <p14:tracePt t="25243" x="4103688" y="2565400"/>
          <p14:tracePt t="25254" x="4090988" y="2603500"/>
          <p14:tracePt t="25260" x="4078288" y="2627313"/>
          <p14:tracePt t="25267" x="4065588" y="2640013"/>
          <p14:tracePt t="25275" x="4065588" y="2665413"/>
          <p14:tracePt t="25283" x="4065588" y="2678113"/>
          <p14:tracePt t="25292" x="4065588" y="2690813"/>
          <p14:tracePt t="25299" x="4065588" y="2703513"/>
          <p14:tracePt t="25307" x="4052888" y="2703513"/>
          <p14:tracePt t="25316" x="4040188" y="2716213"/>
          <p14:tracePt t="25323" x="4027488" y="2716213"/>
          <p14:tracePt t="25340" x="4027488" y="2728913"/>
          <p14:tracePt t="25358" x="4027488" y="2740025"/>
          <p14:tracePt t="25363" x="4014788" y="2740025"/>
          <p14:tracePt t="25379" x="4014788" y="2752725"/>
          <p14:tracePt t="25387" x="4002088" y="2752725"/>
          <p14:tracePt t="25396" x="4002088" y="2765425"/>
          <p14:tracePt t="25403" x="3990975" y="2765425"/>
          <p14:tracePt t="25411" x="3990975" y="2778125"/>
          <p14:tracePt t="25436" x="3978275" y="2790825"/>
          <p14:tracePt t="25444" x="3978275" y="2803525"/>
          <p14:tracePt t="25523" x="3965575" y="2803525"/>
          <p14:tracePt t="25547" x="3952875" y="2803525"/>
          <p14:tracePt t="25669" x="3940175" y="2803525"/>
          <p14:tracePt t="25819" x="3927475" y="2790825"/>
          <p14:tracePt t="25835" x="3902075" y="2765425"/>
          <p14:tracePt t="25843" x="3890963" y="2752725"/>
          <p14:tracePt t="25859" x="3890963" y="2740025"/>
          <p14:tracePt t="25877" x="3878263" y="2740025"/>
          <p14:tracePt t="27109" x="3878263" y="2728913"/>
          <p14:tracePt t="27131" x="3878263" y="2716213"/>
          <p14:tracePt t="27980" x="3878263" y="2728913"/>
          <p14:tracePt t="27987" x="3902075" y="2816225"/>
          <p14:tracePt t="27995" x="3902075" y="2828925"/>
          <p14:tracePt t="28003" x="3902075" y="2840038"/>
          <p14:tracePt t="28011" x="3902075" y="2852738"/>
          <p14:tracePt t="28019" x="3902075" y="2865438"/>
          <p14:tracePt t="28044" x="3902075" y="2878138"/>
          <p14:tracePt t="28051" x="3902075" y="2890838"/>
          <p14:tracePt t="28060" x="3902075" y="2903538"/>
          <p14:tracePt t="28066" x="3902075" y="2916238"/>
          <p14:tracePt t="28075" x="3902075" y="2928938"/>
          <p14:tracePt t="28099" x="3902075" y="2941638"/>
          <p14:tracePt t="28115" x="3902075" y="2952750"/>
          <p14:tracePt t="28123" x="3890963" y="2965450"/>
          <p14:tracePt t="28139" x="3878263" y="2978150"/>
          <p14:tracePt t="28151" x="3878263" y="2990850"/>
          <p14:tracePt t="28155" x="3878263" y="3003550"/>
          <p14:tracePt t="28190" x="3878263" y="3016250"/>
          <p14:tracePt t="28213" x="3878263" y="3028950"/>
          <p14:tracePt t="28219" x="3865563" y="3028950"/>
          <p14:tracePt t="28235" x="3865563" y="3041650"/>
          <p14:tracePt t="28267" x="3852863" y="3041650"/>
          <p14:tracePt t="28539" x="3852863" y="3028950"/>
          <p14:tracePt t="28547" x="3852863" y="2990850"/>
          <p14:tracePt t="28555" x="3927475" y="2952750"/>
          <p14:tracePt t="28567" x="3965575" y="2928938"/>
          <p14:tracePt t="28571" x="4002088" y="2916238"/>
          <p14:tracePt t="28580" x="4014788" y="2916238"/>
          <p14:tracePt t="28587" x="4052888" y="2890838"/>
          <p14:tracePt t="28595" x="4052888" y="2878138"/>
          <p14:tracePt t="28603" x="4065588" y="2865438"/>
          <p14:tracePt t="28611" x="4078288" y="2865438"/>
          <p14:tracePt t="30571" x="4078288" y="2878138"/>
          <p14:tracePt t="30587" x="4078288" y="2903538"/>
          <p14:tracePt t="30595" x="4078288" y="2916238"/>
          <p14:tracePt t="30611" x="4078288" y="2928938"/>
          <p14:tracePt t="30619" x="4078288" y="2941638"/>
          <p14:tracePt t="30629" x="4078288" y="2952750"/>
          <p14:tracePt t="30643" x="4078288" y="2965450"/>
          <p14:tracePt t="30651" x="4078288" y="2978150"/>
          <p14:tracePt t="30659" x="4065588" y="2978150"/>
          <p14:tracePt t="30675" x="4052888" y="2990850"/>
          <p14:tracePt t="30683" x="4052888" y="3003550"/>
          <p14:tracePt t="30691" x="4052888" y="3016250"/>
          <p14:tracePt t="30699" x="4040188" y="3016250"/>
          <p14:tracePt t="30708" x="4027488" y="3028950"/>
          <p14:tracePt t="30715" x="4014788" y="3054350"/>
          <p14:tracePt t="30735" x="4002088" y="3065463"/>
          <p14:tracePt t="30739" x="3990975" y="3078163"/>
          <p14:tracePt t="30748" x="3990975" y="3090863"/>
          <p14:tracePt t="30755" x="3952875" y="3103563"/>
          <p14:tracePt t="30763" x="3927475" y="3116263"/>
          <p14:tracePt t="30776" x="3878263" y="3165475"/>
          <p14:tracePt t="30779" x="3852863" y="3178175"/>
          <p14:tracePt t="30787" x="3840163" y="3178175"/>
          <p14:tracePt t="30797" x="3827463" y="3228975"/>
          <p14:tracePt t="30803" x="3790950" y="3241675"/>
          <p14:tracePt t="30812" x="3752850" y="3278188"/>
          <p14:tracePt t="30819" x="3740150" y="3303588"/>
          <p14:tracePt t="30828" x="3714750" y="3316288"/>
          <p14:tracePt t="30844" x="3689350" y="3354388"/>
          <p14:tracePt t="30851" x="3678238" y="3403600"/>
          <p14:tracePt t="30860" x="3665538" y="3429000"/>
          <p14:tracePt t="30867" x="3640138" y="3479800"/>
          <p14:tracePt t="30880" x="3627438" y="3479800"/>
          <p14:tracePt t="30883" x="3614738" y="3490913"/>
          <p14:tracePt t="30892" x="3614738" y="3516313"/>
          <p14:tracePt t="30900" x="3602038" y="3541713"/>
          <p14:tracePt t="30907" x="3589338" y="3554413"/>
          <p14:tracePt t="30915" x="3578225" y="3567113"/>
          <p14:tracePt t="30923" x="3552825" y="3629025"/>
          <p14:tracePt t="30931" x="3527425" y="3641725"/>
          <p14:tracePt t="30942" x="3502025" y="3679825"/>
          <p14:tracePt t="30948" x="3489325" y="3716338"/>
          <p14:tracePt t="30955" x="3478213" y="3803650"/>
          <p14:tracePt t="30963" x="3452813" y="3816350"/>
          <p14:tracePt t="30971" x="3452813" y="3841750"/>
          <p14:tracePt t="30983" x="3452813" y="3854450"/>
          <p14:tracePt t="30987" x="3427413" y="3879850"/>
          <p14:tracePt t="30995" x="3427413" y="3905250"/>
          <p14:tracePt t="31004" x="3427413" y="3916363"/>
          <p14:tracePt t="31051" x="3427413" y="3929063"/>
          <p14:tracePt t="31076" x="3414713" y="3929063"/>
          <p14:tracePt t="31085" x="3414713" y="3941763"/>
          <p14:tracePt t="31091" x="3402013" y="3941763"/>
          <p14:tracePt t="31099" x="3402013" y="3954463"/>
          <p14:tracePt t="31110" x="3389313" y="3954463"/>
          <p14:tracePt t="31148" x="3389313" y="3967163"/>
          <p14:tracePt t="31179" x="3389313" y="3979863"/>
          <p14:tracePt t="31219" x="3376613" y="3979863"/>
          <p14:tracePt t="31475" x="3376613" y="3992563"/>
          <p14:tracePt t="31483" x="3376613" y="4005263"/>
          <p14:tracePt t="31523" x="3389313" y="4005263"/>
          <p14:tracePt t="31531" x="3402013" y="4005263"/>
          <p14:tracePt t="31539" x="3427413" y="4005263"/>
          <p14:tracePt t="31556" x="3440113" y="4005263"/>
          <p14:tracePt t="31566" x="3465513" y="4005263"/>
          <p14:tracePt t="31644" x="3465513" y="3979863"/>
          <p14:tracePt t="31652" x="3478213" y="3979863"/>
          <p14:tracePt t="31771" x="3478213" y="3992563"/>
          <p14:tracePt t="31779" x="3489325" y="3992563"/>
          <p14:tracePt t="31787" x="3502025" y="4029075"/>
          <p14:tracePt t="31796" x="3514725" y="4029075"/>
          <p14:tracePt t="31940" x="3514725" y="4017963"/>
          <p14:tracePt t="31955" x="3514725" y="4005263"/>
          <p14:tracePt t="31963" x="3514725" y="3992563"/>
          <p14:tracePt t="31971" x="3514725" y="3979863"/>
          <p14:tracePt t="31988" x="3514725" y="3967163"/>
          <p14:tracePt t="31995" x="3514725" y="3941763"/>
          <p14:tracePt t="32003" x="3514725" y="3929063"/>
          <p14:tracePt t="32011" x="3527425" y="3879850"/>
          <p14:tracePt t="32020" x="3527425" y="3829050"/>
          <p14:tracePt t="32027" x="3540125" y="3803650"/>
          <p14:tracePt t="32035" x="3565525" y="3767138"/>
          <p14:tracePt t="32046" x="3578225" y="3754438"/>
          <p14:tracePt t="32052" x="3578225" y="3729038"/>
          <p14:tracePt t="32059" x="3589338" y="3716338"/>
          <p14:tracePt t="32068" x="3589338" y="3703638"/>
          <p14:tracePt t="32088" x="3602038" y="3692525"/>
          <p14:tracePt t="32091" x="3602038" y="3679825"/>
          <p14:tracePt t="32099" x="3614738" y="3679825"/>
          <p14:tracePt t="32109" x="3614738" y="3667125"/>
          <p14:tracePt t="32115" x="3614738" y="3654425"/>
          <p14:tracePt t="32123" x="3614738" y="3641725"/>
          <p14:tracePt t="32147" x="3627438" y="3641725"/>
          <p14:tracePt t="32155" x="3627438" y="3629025"/>
          <p14:tracePt t="32173" x="3627438" y="3616325"/>
          <p14:tracePt t="32203" x="3627438" y="3603625"/>
          <p14:tracePt t="32220" x="3627438" y="3590925"/>
          <p14:tracePt t="32235" x="3627438" y="3579813"/>
          <p14:tracePt t="32243" x="3627438" y="3567113"/>
          <p14:tracePt t="32255" x="3640138" y="3567113"/>
          <p14:tracePt t="32283" x="3640138" y="3554413"/>
          <p14:tracePt t="32307" x="3640138" y="3541713"/>
          <p14:tracePt t="32331" x="3640138" y="3529013"/>
          <p14:tracePt t="32338" x="3652838" y="3529013"/>
          <p14:tracePt t="32347" x="3652838" y="3516313"/>
          <p14:tracePt t="32359" x="3652838" y="3503613"/>
          <p14:tracePt t="32372" x="3652838" y="3479800"/>
          <p14:tracePt t="32380" x="3665538" y="3467100"/>
          <p14:tracePt t="32388" x="3665538" y="3454400"/>
          <p14:tracePt t="32396" x="3678238" y="3454400"/>
          <p14:tracePt t="32403" x="3689350" y="3441700"/>
          <p14:tracePt t="32411" x="3689350" y="3429000"/>
          <p14:tracePt t="32427" x="3689350" y="3416300"/>
          <p14:tracePt t="32451" x="3689350" y="3403600"/>
          <p14:tracePt t="32463" x="3702050" y="3403600"/>
          <p14:tracePt t="32467" x="3702050" y="3390900"/>
          <p14:tracePt t="32475" x="3714750" y="3390900"/>
          <p14:tracePt t="32483" x="3714750" y="3378200"/>
          <p14:tracePt t="32491" x="3714750" y="3367088"/>
          <p14:tracePt t="32499" x="3727450" y="3367088"/>
          <p14:tracePt t="32515" x="3740150" y="3354388"/>
          <p14:tracePt t="32525" x="3765550" y="3354388"/>
          <p14:tracePt t="32540" x="3778250" y="3354388"/>
          <p14:tracePt t="32547" x="3790950" y="3354388"/>
          <p14:tracePt t="32555" x="3790950" y="3341688"/>
          <p14:tracePt t="32567" x="3802063" y="3341688"/>
          <p14:tracePt t="32580" x="3814763" y="3341688"/>
          <p14:tracePt t="32588" x="3827463" y="3328988"/>
          <p14:tracePt t="32715" x="3852863" y="3341688"/>
          <p14:tracePt t="32724" x="3865563" y="3378200"/>
          <p14:tracePt t="32732" x="3878263" y="3429000"/>
          <p14:tracePt t="32741" x="3890963" y="3479800"/>
          <p14:tracePt t="32747" x="3890963" y="3490913"/>
          <p14:tracePt t="32755" x="3890963" y="3503613"/>
          <p14:tracePt t="32763" x="3890963" y="3516313"/>
          <p14:tracePt t="32775" x="3890963" y="3529013"/>
          <p14:tracePt t="32779" x="3890963" y="3541713"/>
          <p14:tracePt t="32787" x="3890963" y="3579813"/>
          <p14:tracePt t="32796" x="3890963" y="3590925"/>
          <p14:tracePt t="32803" x="3890963" y="3616325"/>
          <p14:tracePt t="32811" x="3890963" y="3629025"/>
          <p14:tracePt t="32838" x="3890963" y="3641725"/>
          <p14:tracePt t="32843" x="3890963" y="3654425"/>
          <p14:tracePt t="32867" x="3890963" y="3667125"/>
          <p14:tracePt t="32883" x="3890963" y="3679825"/>
          <p14:tracePt t="32901" x="3890963" y="3692525"/>
          <p14:tracePt t="32907" x="3902075" y="3692525"/>
          <p14:tracePt t="32915" x="3902075" y="3703638"/>
          <p14:tracePt t="32931" x="3914775" y="3703638"/>
          <p14:tracePt t="32941" x="3914775" y="3716338"/>
          <p14:tracePt t="32947" x="3927475" y="3716338"/>
          <p14:tracePt t="32955" x="3927475" y="3729038"/>
          <p14:tracePt t="32963" x="3940175" y="3729038"/>
          <p14:tracePt t="32971" x="3952875" y="3729038"/>
          <p14:tracePt t="32984" x="3965575" y="3729038"/>
          <p14:tracePt t="32987" x="3978275" y="3729038"/>
          <p14:tracePt t="32995" x="4014788" y="3729038"/>
          <p14:tracePt t="33004" x="4014788" y="3716338"/>
          <p14:tracePt t="33011" x="4027488" y="3716338"/>
          <p14:tracePt t="33019" x="4052888" y="3692525"/>
          <p14:tracePt t="33027" x="4078288" y="3667125"/>
          <p14:tracePt t="33035" x="4078288" y="3654425"/>
          <p14:tracePt t="33047" x="4090988" y="3641725"/>
          <p14:tracePt t="33059" x="4090988" y="3629025"/>
          <p14:tracePt t="33075" x="4103688" y="3616325"/>
          <p14:tracePt t="33091" x="4103688" y="3603625"/>
          <p14:tracePt t="33099" x="4103688" y="3590925"/>
          <p14:tracePt t="33110" x="4114800" y="3590925"/>
          <p14:tracePt t="33115" x="4114800" y="3579813"/>
          <p14:tracePt t="33124" x="4127500" y="3579813"/>
          <p14:tracePt t="33130" x="4140200" y="3567113"/>
          <p14:tracePt t="33139" x="4140200" y="3554413"/>
          <p14:tracePt t="33156" x="4140200" y="3541713"/>
          <p14:tracePt t="33171" x="4152900" y="3529013"/>
          <p14:tracePt t="33195" x="4152900" y="3516313"/>
          <p14:tracePt t="33204" x="4152900" y="3503613"/>
          <p14:tracePt t="33212" x="4152900" y="3490913"/>
          <p14:tracePt t="33379" x="4152900" y="3479800"/>
          <p14:tracePt t="33395" x="4152900" y="3467100"/>
          <p14:tracePt t="33435" x="4152900" y="3454400"/>
          <p14:tracePt t="33467" x="4152900" y="3441700"/>
          <p14:tracePt t="33475" x="4152900" y="3429000"/>
          <p14:tracePt t="33515" x="4152900" y="3416300"/>
          <p14:tracePt t="33540" x="4152900" y="3403600"/>
          <p14:tracePt t="33580" x="4152900" y="3390900"/>
          <p14:tracePt t="33596" x="4165600" y="3390900"/>
          <p14:tracePt t="34307" x="4165600" y="3403600"/>
          <p14:tracePt t="34314" x="4165600" y="3416300"/>
          <p14:tracePt t="34332" x="4165600" y="3429000"/>
          <p14:tracePt t="34339" x="4165600" y="3441700"/>
          <p14:tracePt t="34347" x="4140200" y="3479800"/>
          <p14:tracePt t="34358" x="4127500" y="3503613"/>
          <p14:tracePt t="34363" x="4114800" y="3590925"/>
          <p14:tracePt t="34371" x="4103688" y="3603625"/>
          <p14:tracePt t="34379" x="4065588" y="3654425"/>
          <p14:tracePt t="34387" x="4014788" y="3679825"/>
          <p14:tracePt t="34396" x="3965575" y="3716338"/>
          <p14:tracePt t="34402" x="3940175" y="3741738"/>
          <p14:tracePt t="34411" x="3865563" y="3792538"/>
          <p14:tracePt t="34422" x="3814763" y="3829050"/>
          <p14:tracePt t="34427" x="3727450" y="3854450"/>
          <p14:tracePt t="34435" x="3652838" y="3879850"/>
          <p14:tracePt t="34443" x="3589338" y="3879850"/>
          <p14:tracePt t="34451" x="3514725" y="3929063"/>
          <p14:tracePt t="34464" x="3489325" y="3929063"/>
          <p14:tracePt t="34467" x="3465513" y="3929063"/>
          <p14:tracePt t="34484" x="3440113" y="3929063"/>
          <p14:tracePt t="34491" x="3427413" y="3929063"/>
          <p14:tracePt t="34505" x="3414713" y="3929063"/>
          <p14:tracePt t="34507" x="3402013" y="3929063"/>
          <p14:tracePt t="34515" x="3389313" y="3929063"/>
          <p14:tracePt t="34525" x="3365500" y="3929063"/>
          <p14:tracePt t="34531" x="3352800" y="3929063"/>
          <p14:tracePt t="34539" x="3327400" y="3929063"/>
          <p14:tracePt t="34547" x="3289300" y="3941763"/>
          <p14:tracePt t="34555" x="3240088" y="3941763"/>
          <p14:tracePt t="34568" x="3189288" y="3941763"/>
          <p14:tracePt t="34571" x="3127375" y="3941763"/>
          <p14:tracePt t="34580" x="3065463" y="3941763"/>
          <p14:tracePt t="34587" x="2989263" y="3941763"/>
          <p14:tracePt t="34595" x="2927350" y="3954463"/>
          <p14:tracePt t="34603" x="2889250" y="3954463"/>
          <p14:tracePt t="34611" x="2840038" y="3954463"/>
          <p14:tracePt t="34619" x="2776538" y="3954463"/>
          <p14:tracePt t="34629" x="2689225" y="3954463"/>
          <p14:tracePt t="34635" x="2601913" y="3954463"/>
          <p14:tracePt t="34643" x="2514600" y="3954463"/>
          <p14:tracePt t="34651" x="2401888" y="3954463"/>
          <p14:tracePt t="34659" x="2327275" y="3954463"/>
          <p14:tracePt t="34672" x="2251075" y="3954463"/>
          <p14:tracePt t="34675" x="2151063" y="3954463"/>
          <p14:tracePt t="34683" x="2014538" y="3954463"/>
          <p14:tracePt t="34693" x="2001838" y="3954463"/>
          <p14:tracePt t="34699" x="1914525" y="3954463"/>
          <p14:tracePt t="34708" x="1825625" y="3954463"/>
          <p14:tracePt t="34714" x="1763713" y="3954463"/>
          <p14:tracePt t="34723" x="1676400" y="3954463"/>
          <p14:tracePt t="34733" x="1625600" y="3954463"/>
          <p14:tracePt t="34739" x="1576388" y="3941763"/>
          <p14:tracePt t="34747" x="1538288" y="3941763"/>
          <p14:tracePt t="34763" x="1525588" y="3941763"/>
          <p14:tracePt t="34776" x="1512888" y="3941763"/>
          <p14:tracePt t="34787" x="1501775" y="3941763"/>
          <p14:tracePt t="34796" x="1489075" y="3941763"/>
          <p14:tracePt t="34803" x="1476375" y="3941763"/>
          <p14:tracePt t="34812" x="1463675" y="3941763"/>
          <p14:tracePt t="34819" x="1450975" y="3941763"/>
          <p14:tracePt t="34827" x="1438275" y="3941763"/>
          <p14:tracePt t="34838" x="1425575" y="3941763"/>
          <p14:tracePt t="34843" x="1412875" y="3941763"/>
          <p14:tracePt t="34851" x="1401763" y="3941763"/>
          <p14:tracePt t="34997" x="1401763" y="3929063"/>
          <p14:tracePt t="35019" x="1412875" y="3929063"/>
          <p14:tracePt t="35027" x="1425575" y="3929063"/>
          <p14:tracePt t="35035" x="1438275" y="3929063"/>
          <p14:tracePt t="35046" x="1463675" y="3929063"/>
          <p14:tracePt t="35051" x="1489075" y="3929063"/>
          <p14:tracePt t="35059" x="1512888" y="3929063"/>
          <p14:tracePt t="35066" x="1538288" y="3929063"/>
          <p14:tracePt t="35075" x="1550988" y="3929063"/>
          <p14:tracePt t="35083" x="1563688" y="3929063"/>
          <p14:tracePt t="35091" x="1589088" y="3929063"/>
          <p14:tracePt t="35109" x="1612900" y="3929063"/>
          <p14:tracePt t="35115" x="1625600" y="3929063"/>
          <p14:tracePt t="35123" x="1638300" y="3929063"/>
          <p14:tracePt t="35131" x="1701800" y="3929063"/>
          <p14:tracePt t="35139" x="1789113" y="3929063"/>
          <p14:tracePt t="35150" x="1876425" y="3929063"/>
          <p14:tracePt t="35156" x="2001838" y="3929063"/>
          <p14:tracePt t="35163" x="2089150" y="3929063"/>
          <p14:tracePt t="35172" x="2201863" y="3929063"/>
          <p14:tracePt t="35193" x="2451100" y="3929063"/>
          <p14:tracePt t="35195" x="2601913" y="3929063"/>
          <p14:tracePt t="35204" x="2689225" y="3929063"/>
          <p14:tracePt t="35212" x="2840038" y="3929063"/>
          <p14:tracePt t="35219" x="2927350" y="3929063"/>
          <p14:tracePt t="35227" x="3014663" y="3929063"/>
          <p14:tracePt t="35235" x="3165475" y="3929063"/>
          <p14:tracePt t="35243" x="3265488" y="3929063"/>
          <p14:tracePt t="35254" x="3314700" y="3929063"/>
          <p14:tracePt t="35259" x="3402013" y="3929063"/>
          <p14:tracePt t="35268" x="3527425" y="3929063"/>
          <p14:tracePt t="35275" x="3589338" y="3929063"/>
          <p14:tracePt t="35283" x="3665538" y="3929063"/>
          <p14:tracePt t="35292" x="3727450" y="3929063"/>
          <p14:tracePt t="35299" x="3802063" y="3916363"/>
          <p14:tracePt t="35307" x="3814763" y="3916363"/>
          <p14:tracePt t="35317" x="3852863" y="3916363"/>
          <p14:tracePt t="35323" x="3865563" y="3892550"/>
          <p14:tracePt t="35331" x="3878263" y="3892550"/>
          <p14:tracePt t="35339" x="3902075" y="3879850"/>
          <p14:tracePt t="35347" x="3952875" y="3854450"/>
          <p14:tracePt t="35359" x="4002088" y="3829050"/>
          <p14:tracePt t="35363" x="4065588" y="3803650"/>
          <p14:tracePt t="35371" x="4114800" y="3779838"/>
          <p14:tracePt t="35379" x="4165600" y="3741738"/>
          <p14:tracePt t="35387" x="4214813" y="3741738"/>
          <p14:tracePt t="35396" x="4278313" y="3703638"/>
          <p14:tracePt t="35403" x="4291013" y="3703638"/>
          <p14:tracePt t="35411" x="4314825" y="3703638"/>
          <p14:tracePt t="35421" x="4352925" y="3703638"/>
          <p14:tracePt t="35427" x="4416425" y="3679825"/>
          <p14:tracePt t="35435" x="4427538" y="3679825"/>
          <p14:tracePt t="35443" x="4440238" y="3679825"/>
          <p14:tracePt t="35451" x="4452938" y="3679825"/>
          <p14:tracePt t="35465" x="4465638" y="3679825"/>
          <p14:tracePt t="35467" x="4478338" y="3679825"/>
          <p14:tracePt t="35484" x="4478338" y="3667125"/>
          <p14:tracePt t="35515" x="4478338" y="3654425"/>
          <p14:tracePt t="35539" x="4452938" y="3616325"/>
          <p14:tracePt t="35547" x="4452938" y="3590925"/>
          <p14:tracePt t="35555" x="4391025" y="3567113"/>
          <p14:tracePt t="35568" x="4314825" y="3541713"/>
          <p14:tracePt t="35572" x="4240213" y="3490913"/>
          <p14:tracePt t="35580" x="4140200" y="3467100"/>
          <p14:tracePt t="35587" x="4014788" y="3416300"/>
          <p14:tracePt t="35595" x="3914775" y="3403600"/>
          <p14:tracePt t="35603" x="3790950" y="3367088"/>
          <p14:tracePt t="35611" x="3614738" y="3316288"/>
          <p14:tracePt t="35620" x="3502025" y="3290888"/>
          <p14:tracePt t="35629" x="3352800" y="3267075"/>
          <p14:tracePt t="35637" x="3252788" y="3228975"/>
          <p14:tracePt t="35643" x="3152775" y="3228975"/>
          <p14:tracePt t="35651" x="3014663" y="3216275"/>
          <p14:tracePt t="35659" x="2863850" y="3216275"/>
          <p14:tracePt t="35672" x="2763838" y="3203575"/>
          <p14:tracePt t="35675" x="2651125" y="3178175"/>
          <p14:tracePt t="35684" x="2476500" y="3165475"/>
          <p14:tracePt t="35692" x="2451100" y="3165475"/>
          <p14:tracePt t="35700" x="2338388" y="3165475"/>
          <p14:tracePt t="35707" x="2251075" y="3165475"/>
          <p14:tracePt t="35717" x="2189163" y="3165475"/>
          <p14:tracePt t="35723" x="2163763" y="3165475"/>
          <p14:tracePt t="35733" x="2151063" y="3165475"/>
          <p14:tracePt t="35739" x="2138363" y="3165475"/>
          <p14:tracePt t="35747" x="2101850" y="3178175"/>
          <p14:tracePt t="35755" x="2051050" y="3203575"/>
          <p14:tracePt t="35763" x="2001838" y="3216275"/>
          <p14:tracePt t="35775" x="1925638" y="3267075"/>
          <p14:tracePt t="35779" x="1876425" y="3303588"/>
          <p14:tracePt t="35787" x="1838325" y="3328988"/>
          <p14:tracePt t="35797" x="1789113" y="3354388"/>
          <p14:tracePt t="35803" x="1725613" y="3390900"/>
          <p14:tracePt t="35811" x="1701800" y="3416300"/>
          <p14:tracePt t="35819" x="1689100" y="3441700"/>
          <p14:tracePt t="35827" x="1663700" y="3467100"/>
          <p14:tracePt t="35837" x="1638300" y="3479800"/>
          <p14:tracePt t="35844" x="1612900" y="3529013"/>
          <p14:tracePt t="35851" x="1589088" y="3529013"/>
          <p14:tracePt t="35860" x="1576388" y="3541713"/>
          <p14:tracePt t="35867" x="1576388" y="3554413"/>
          <p14:tracePt t="35880" x="1563688" y="3567113"/>
          <p14:tracePt t="35883" x="1550988" y="3579813"/>
          <p14:tracePt t="35900" x="1550988" y="3603625"/>
          <p14:tracePt t="35907" x="1538288" y="3616325"/>
          <p14:tracePt t="35915" x="1538288" y="3641725"/>
          <p14:tracePt t="35924" x="1538288" y="3654425"/>
          <p14:tracePt t="35931" x="1538288" y="3667125"/>
          <p14:tracePt t="35943" x="1538288" y="3692525"/>
          <p14:tracePt t="35947" x="1538288" y="3703638"/>
          <p14:tracePt t="35955" x="1538288" y="3716338"/>
          <p14:tracePt t="35966" x="1550988" y="3741738"/>
          <p14:tracePt t="35971" x="1563688" y="3803650"/>
          <p14:tracePt t="35983" x="1625600" y="3905250"/>
          <p14:tracePt t="35987" x="1676400" y="4041775"/>
          <p14:tracePt t="35995" x="1725613" y="4129088"/>
          <p14:tracePt t="36005" x="1801813" y="4230688"/>
          <p14:tracePt t="36011" x="1838325" y="4254500"/>
          <p14:tracePt t="36019" x="1889125" y="4292600"/>
          <p14:tracePt t="36027" x="1925638" y="4330700"/>
          <p14:tracePt t="36035" x="1963738" y="4367213"/>
          <p14:tracePt t="36046" x="2038350" y="4430713"/>
          <p14:tracePt t="36051" x="2076450" y="4443413"/>
          <p14:tracePt t="36059" x="2151063" y="4479925"/>
          <p14:tracePt t="36068" x="2163763" y="4492625"/>
          <p14:tracePt t="36075" x="2238375" y="4518025"/>
          <p14:tracePt t="36087" x="2301875" y="4530725"/>
          <p14:tracePt t="36091" x="2351088" y="4543425"/>
          <p14:tracePt t="36099" x="2489200" y="4592638"/>
          <p14:tracePt t="36109" x="2563813" y="4630738"/>
          <p14:tracePt t="36115" x="2614613" y="4656138"/>
          <p14:tracePt t="36123" x="2701925" y="4656138"/>
          <p14:tracePt t="36130" x="2852738" y="4656138"/>
          <p14:tracePt t="36139" x="3001963" y="4667250"/>
          <p14:tracePt t="36151" x="3152775" y="4667250"/>
          <p14:tracePt t="36155" x="3302000" y="4667250"/>
          <p14:tracePt t="36174" x="3602038" y="4667250"/>
          <p14:tracePt t="36179" x="3727450" y="4667250"/>
          <p14:tracePt t="36192" x="3852863" y="4667250"/>
          <p14:tracePt t="36194" x="3927475" y="4667250"/>
          <p14:tracePt t="36203" x="3965575" y="4667250"/>
          <p14:tracePt t="36213" x="3978275" y="4667250"/>
          <p14:tracePt t="36219" x="3990975" y="4667250"/>
          <p14:tracePt t="36227" x="3990975" y="4656138"/>
          <p14:tracePt t="36243" x="3990975" y="4643438"/>
          <p14:tracePt t="36255" x="3990975" y="4618038"/>
          <p14:tracePt t="36259" x="4002088" y="4618038"/>
          <p14:tracePt t="36267" x="4002088" y="4567238"/>
          <p14:tracePt t="36275" x="4002088" y="4505325"/>
          <p14:tracePt t="36283" x="4002088" y="4479925"/>
          <p14:tracePt t="36292" x="4002088" y="4405313"/>
          <p14:tracePt t="36299" x="4002088" y="4379913"/>
          <p14:tracePt t="36307" x="3978275" y="4318000"/>
          <p14:tracePt t="36316" x="3965575" y="4305300"/>
          <p14:tracePt t="36323" x="3952875" y="4254500"/>
          <p14:tracePt t="36331" x="3952875" y="4230688"/>
          <p14:tracePt t="36339" x="3940175" y="4179888"/>
          <p14:tracePt t="36347" x="3890963" y="4105275"/>
          <p14:tracePt t="36358" x="3840163" y="4054475"/>
          <p14:tracePt t="36363" x="3778250" y="3992563"/>
          <p14:tracePt t="36371" x="3714750" y="3892550"/>
          <p14:tracePt t="36380" x="3665538" y="3816350"/>
          <p14:tracePt t="36387" x="3589338" y="3779838"/>
          <p14:tracePt t="36396" x="3578225" y="3754438"/>
          <p14:tracePt t="36402" x="3502025" y="3667125"/>
          <p14:tracePt t="36411" x="3427413" y="3603625"/>
          <p14:tracePt t="36421" x="3376613" y="3541713"/>
          <p14:tracePt t="36427" x="3340100" y="3503613"/>
          <p14:tracePt t="36435" x="3276600" y="3467100"/>
          <p14:tracePt t="36444" x="3201988" y="3429000"/>
          <p14:tracePt t="36451" x="3127375" y="3390900"/>
          <p14:tracePt t="36464" x="3040063" y="3367088"/>
          <p14:tracePt t="36467" x="3014663" y="3354388"/>
          <p14:tracePt t="36475" x="2940050" y="3341688"/>
          <p14:tracePt t="36483" x="2863850" y="3303588"/>
          <p14:tracePt t="36491" x="2814638" y="3303588"/>
          <p14:tracePt t="36499" x="2776538" y="3303588"/>
          <p14:tracePt t="36507" x="2763838" y="3303588"/>
          <p14:tracePt t="36515" x="2701925" y="3303588"/>
          <p14:tracePt t="36526" x="2627313" y="3303588"/>
          <p14:tracePt t="36531" x="2540000" y="3303588"/>
          <p14:tracePt t="36540" x="2527300" y="3303588"/>
          <p14:tracePt t="36546" x="2476500" y="3303588"/>
          <p14:tracePt t="36555" x="2451100" y="3303588"/>
          <p14:tracePt t="36567" x="2401888" y="3303588"/>
          <p14:tracePt t="36571" x="2389188" y="3303588"/>
          <p14:tracePt t="36579" x="2376488" y="3303588"/>
          <p14:tracePt t="36587" x="2351088" y="3303588"/>
          <p14:tracePt t="36605" x="2327275" y="3328988"/>
          <p14:tracePt t="36611" x="2289175" y="3341688"/>
          <p14:tracePt t="36620" x="2276475" y="3341688"/>
          <p14:tracePt t="36629" x="2276475" y="3354388"/>
          <p14:tracePt t="36636" x="2263775" y="3367088"/>
          <p14:tracePt t="36643" x="2251075" y="3367088"/>
          <p14:tracePt t="36651" x="2238375" y="3378200"/>
          <p14:tracePt t="36659" x="2238375" y="3390900"/>
          <p14:tracePt t="36671" x="2238375" y="3403600"/>
          <p14:tracePt t="36675" x="2227263" y="3416300"/>
          <p14:tracePt t="36691" x="2227263" y="3429000"/>
          <p14:tracePt t="36723" x="2227263" y="3441700"/>
          <p14:tracePt t="36739" x="2227263" y="3454400"/>
          <p14:tracePt t="36788" x="2227263" y="3467100"/>
          <p14:tracePt t="36795" x="2238375" y="3490913"/>
          <p14:tracePt t="36803" x="2276475" y="3516313"/>
          <p14:tracePt t="36811" x="2301875" y="3529013"/>
          <p14:tracePt t="36819" x="2351088" y="3579813"/>
          <p14:tracePt t="36827" x="2376488" y="3590925"/>
          <p14:tracePt t="36838" x="2414588" y="3616325"/>
          <p14:tracePt t="36843" x="2451100" y="3641725"/>
          <p14:tracePt t="36851" x="2501900" y="3667125"/>
          <p14:tracePt t="36859" x="2551113" y="3692525"/>
          <p14:tracePt t="36867" x="2589213" y="3716338"/>
          <p14:tracePt t="36880" x="2601913" y="3729038"/>
          <p14:tracePt t="36883" x="2601913" y="3741738"/>
          <p14:tracePt t="36891" x="2627313" y="3741738"/>
          <p14:tracePt t="36900" x="2640013" y="3754438"/>
          <p14:tracePt t="36915" x="2663825" y="3767138"/>
          <p14:tracePt t="36923" x="2689225" y="3816350"/>
          <p14:tracePt t="36931" x="2714625" y="3816350"/>
          <p14:tracePt t="36942" x="2727325" y="3816350"/>
          <p14:tracePt t="36947" x="2752725" y="3854450"/>
          <p14:tracePt t="36955" x="2840038" y="3854450"/>
          <p14:tracePt t="36963" x="2863850" y="3867150"/>
          <p14:tracePt t="36971" x="2889250" y="3867150"/>
          <p14:tracePt t="36985" x="2976563" y="3892550"/>
          <p14:tracePt t="36987" x="3027363" y="3892550"/>
          <p14:tracePt t="36995" x="3076575" y="3905250"/>
          <p14:tracePt t="37004" x="3101975" y="3905250"/>
          <p14:tracePt t="37011" x="3114675" y="3905250"/>
          <p14:tracePt t="37019" x="3140075" y="3905250"/>
          <p14:tracePt t="37028" x="3140075" y="3916363"/>
          <p14:tracePt t="37035" x="3152775" y="3916363"/>
          <p14:tracePt t="37046" x="3152775" y="3929063"/>
          <p14:tracePt t="37068" x="3165475" y="3941763"/>
          <p14:tracePt t="37075" x="3165475" y="3967163"/>
          <p14:tracePt t="37091" x="3165475" y="3979863"/>
          <p14:tracePt t="37100" x="3165475" y="3992563"/>
          <p14:tracePt t="37110" x="3176588" y="4005263"/>
          <p14:tracePt t="37123" x="3176588" y="4017963"/>
          <p14:tracePt t="37131" x="3227388" y="4067175"/>
          <p14:tracePt t="37139" x="3265488" y="4079875"/>
          <p14:tracePt t="37151" x="3276600" y="4079875"/>
          <p14:tracePt t="37155" x="3314700" y="4079875"/>
          <p14:tracePt t="37175" x="3465513" y="4092575"/>
          <p14:tracePt t="37179" x="3540125" y="4092575"/>
          <p14:tracePt t="37188" x="3602038" y="4092575"/>
          <p14:tracePt t="37195" x="3652838" y="4092575"/>
          <p14:tracePt t="37203" x="3689350" y="4092575"/>
          <p14:tracePt t="37219" x="3689350" y="4079875"/>
          <p14:tracePt t="37227" x="3702050" y="4079875"/>
          <p14:tracePt t="37235" x="3702050" y="4067175"/>
          <p14:tracePt t="37267" x="3702050" y="4054475"/>
          <p14:tracePt t="37275" x="3702050" y="4041775"/>
          <p14:tracePt t="37283" x="3702050" y="4017963"/>
          <p14:tracePt t="37292" x="3689350" y="3992563"/>
          <p14:tracePt t="37299" x="3689350" y="3967163"/>
          <p14:tracePt t="37307" x="3678238" y="3916363"/>
          <p14:tracePt t="37318" x="3665538" y="3892550"/>
          <p14:tracePt t="37323" x="3665538" y="3867150"/>
          <p14:tracePt t="37331" x="3652838" y="3816350"/>
          <p14:tracePt t="37339" x="3640138" y="3767138"/>
          <p14:tracePt t="37347" x="3614738" y="3716338"/>
          <p14:tracePt t="37360" x="3589338" y="3629025"/>
          <p14:tracePt t="37363" x="3565525" y="3554413"/>
          <p14:tracePt t="37371" x="3514725" y="3454400"/>
          <p14:tracePt t="37380" x="3465513" y="3341688"/>
          <p14:tracePt t="37388" x="3389313" y="3267075"/>
          <p14:tracePt t="37396" x="3365500" y="3241675"/>
          <p14:tracePt t="37403" x="3302000" y="3141663"/>
          <p14:tracePt t="37411" x="3227388" y="3003550"/>
          <p14:tracePt t="37422" x="3152775" y="2865438"/>
          <p14:tracePt t="37427" x="3065463" y="2740025"/>
          <p14:tracePt t="37435" x="3001963" y="2590800"/>
          <p14:tracePt t="37443" x="2963863" y="2452688"/>
          <p14:tracePt t="37451" x="2901950" y="2303463"/>
          <p14:tracePt t="37464" x="2863850" y="2165350"/>
          <p14:tracePt t="37467" x="2852738" y="2052638"/>
          <p14:tracePt t="37475" x="2840038" y="2001838"/>
          <p14:tracePt t="37483" x="2789238" y="1876425"/>
          <p14:tracePt t="37491" x="2740025" y="1776413"/>
          <p14:tracePt t="37499" x="2740025" y="1714500"/>
          <p14:tracePt t="37507" x="2727325" y="1689100"/>
          <p14:tracePt t="37515" x="2727325" y="1676400"/>
          <p14:tracePt t="37531" x="2727325" y="1663700"/>
          <p14:tracePt t="37540" x="2727325" y="1652588"/>
          <p14:tracePt t="37546" x="2714625" y="1652588"/>
          <p14:tracePt t="37569" x="2714625" y="1639888"/>
          <p14:tracePt t="37571" x="2714625" y="1627188"/>
          <p14:tracePt t="37589" x="2714625" y="1614488"/>
          <p14:tracePt t="37604" x="2714625" y="1601788"/>
          <p14:tracePt t="37611" x="2714625" y="1589088"/>
          <p14:tracePt t="37619" x="2714625" y="1576388"/>
          <p14:tracePt t="37731" x="2714625" y="1601788"/>
          <p14:tracePt t="37739" x="2763838" y="1701800"/>
          <p14:tracePt t="37747" x="2776538" y="1789113"/>
          <p14:tracePt t="37755" x="2814638" y="1927225"/>
          <p14:tracePt t="37763" x="2827338" y="2014538"/>
          <p14:tracePt t="37776" x="2876550" y="2127250"/>
          <p14:tracePt t="37779" x="2889250" y="2214563"/>
          <p14:tracePt t="37787" x="2952750" y="2352675"/>
          <p14:tracePt t="37797" x="2989263" y="2452688"/>
          <p14:tracePt t="37803" x="3014663" y="2540000"/>
          <p14:tracePt t="37812" x="3065463" y="2640013"/>
          <p14:tracePt t="37819" x="3076575" y="2690813"/>
          <p14:tracePt t="37827" x="3089275" y="2716213"/>
          <p14:tracePt t="37837" x="3101975" y="2740025"/>
          <p14:tracePt t="37844" x="3101975" y="2765425"/>
          <p14:tracePt t="37851" x="3127375" y="2816225"/>
          <p14:tracePt t="37860" x="3127375" y="2828925"/>
          <p14:tracePt t="37867" x="3127375" y="2840038"/>
          <p14:tracePt t="37880" x="3140075" y="2890838"/>
          <p14:tracePt t="37900" x="3140075" y="2916238"/>
          <p14:tracePt t="37908" x="3140075" y="2928938"/>
          <p14:tracePt t="37923" x="3152775" y="2941638"/>
          <p14:tracePt t="37932" x="3152775" y="2952750"/>
          <p14:tracePt t="37943" x="3165475" y="2965450"/>
          <p14:tracePt t="37947" x="3176588" y="2978150"/>
          <p14:tracePt t="37955" x="3189288" y="3003550"/>
          <p14:tracePt t="37964" x="3201988" y="3028950"/>
          <p14:tracePt t="37971" x="3201988" y="3041650"/>
          <p14:tracePt t="37984" x="3201988" y="3065463"/>
          <p14:tracePt t="37987" x="3214688" y="3065463"/>
          <p14:tracePt t="37995" x="3214688" y="3078163"/>
          <p14:tracePt t="38005" x="3214688" y="3090863"/>
          <p14:tracePt t="38061" x="3227388" y="3090863"/>
          <p14:tracePt t="38091" x="3240088" y="3090863"/>
          <p14:tracePt t="38099" x="3252788" y="3028950"/>
          <p14:tracePt t="38107" x="3276600" y="2990850"/>
          <p14:tracePt t="38115" x="3289300" y="2965450"/>
          <p14:tracePt t="38123" x="3289300" y="2878138"/>
          <p14:tracePt t="38132" x="3327400" y="2740025"/>
          <p14:tracePt t="38139" x="3352800" y="2627313"/>
          <p14:tracePt t="38152" x="3389313" y="2478088"/>
          <p14:tracePt t="38154" x="3427413" y="2378075"/>
          <p14:tracePt t="38163" x="3440113" y="2252663"/>
          <p14:tracePt t="38174" x="3452813" y="2178050"/>
          <p14:tracePt t="38179" x="3452813" y="2114550"/>
          <p14:tracePt t="38187" x="3465513" y="2078038"/>
          <p14:tracePt t="38195" x="3478213" y="2039938"/>
          <p14:tracePt t="38203" x="3489325" y="2039938"/>
          <p14:tracePt t="38211" x="3489325" y="2027238"/>
          <p14:tracePt t="38218" x="3489325" y="2014538"/>
          <p14:tracePt t="38234" x="3489325" y="2001838"/>
          <p14:tracePt t="38245" x="3489325" y="1989138"/>
          <p14:tracePt t="38258" x="3489325" y="1978025"/>
          <p14:tracePt t="38275" x="3489325" y="1965325"/>
          <p14:tracePt t="38283" x="3502025" y="1952625"/>
          <p14:tracePt t="38291" x="3514725" y="1939925"/>
          <p14:tracePt t="38307" x="3514725" y="1927225"/>
          <p14:tracePt t="38395" x="3514725" y="1939925"/>
          <p14:tracePt t="38403" x="3514725" y="2052638"/>
          <p14:tracePt t="38411" x="3514725" y="2139950"/>
          <p14:tracePt t="38421" x="3514725" y="2339975"/>
          <p14:tracePt t="38427" x="3552825" y="2452688"/>
          <p14:tracePt t="38435" x="3552825" y="2603500"/>
          <p14:tracePt t="38444" x="3552825" y="2690813"/>
          <p14:tracePt t="38451" x="3565525" y="2778125"/>
          <p14:tracePt t="38464" x="3589338" y="2903538"/>
          <p14:tracePt t="38468" x="3602038" y="2952750"/>
          <p14:tracePt t="38475" x="3614738" y="2990850"/>
          <p14:tracePt t="38484" x="3614738" y="3003550"/>
          <p14:tracePt t="38491" x="3614738" y="3016250"/>
          <p14:tracePt t="38501" x="3614738" y="3028950"/>
          <p14:tracePt t="38507" x="3614738" y="3054350"/>
          <p14:tracePt t="38525" x="3614738" y="3065463"/>
          <p14:tracePt t="38531" x="3614738" y="3078163"/>
          <p14:tracePt t="38540" x="3614738" y="3090863"/>
          <p14:tracePt t="38555" x="3627438" y="3090863"/>
          <p14:tracePt t="38567" x="3627438" y="3103563"/>
          <p14:tracePt t="38715" x="3640138" y="3090863"/>
          <p14:tracePt t="38723" x="3652838" y="3090863"/>
          <p14:tracePt t="38732" x="3665538" y="3054350"/>
          <p14:tracePt t="38739" x="3678238" y="3003550"/>
          <p14:tracePt t="38747" x="3752850" y="2890838"/>
          <p14:tracePt t="38756" x="3778250" y="2803525"/>
          <p14:tracePt t="38763" x="3840163" y="2665413"/>
          <p14:tracePt t="38776" x="3878263" y="2565400"/>
          <p14:tracePt t="38779" x="3914775" y="2439988"/>
          <p14:tracePt t="38787" x="3927475" y="2339975"/>
          <p14:tracePt t="38797" x="3952875" y="2239963"/>
          <p14:tracePt t="38804" x="3952875" y="2101850"/>
          <p14:tracePt t="38811" x="3952875" y="2014538"/>
          <p14:tracePt t="38819" x="3978275" y="1927225"/>
          <p14:tracePt t="38827" x="3978275" y="1901825"/>
          <p14:tracePt t="38838" x="3978275" y="1889125"/>
          <p14:tracePt t="38843" x="3978275" y="1876425"/>
          <p14:tracePt t="38851" x="3978275" y="1865313"/>
          <p14:tracePt t="38859" x="3978275" y="1852613"/>
          <p14:tracePt t="38867" x="3978275" y="1839913"/>
          <p14:tracePt t="39051" x="3978275" y="1852613"/>
          <p14:tracePt t="39059" x="3965575" y="1952625"/>
          <p14:tracePt t="39067" x="3965575" y="2089150"/>
          <p14:tracePt t="39075" x="3978275" y="2178050"/>
          <p14:tracePt t="39089" x="3978275" y="2265363"/>
          <p14:tracePt t="39092" x="3990975" y="2390775"/>
          <p14:tracePt t="39100" x="3990975" y="2503488"/>
          <p14:tracePt t="39109" x="3990975" y="2627313"/>
          <p14:tracePt t="39115" x="3990975" y="2652713"/>
          <p14:tracePt t="39123" x="4002088" y="2765425"/>
          <p14:tracePt t="39131" x="4002088" y="2852738"/>
          <p14:tracePt t="39139" x="4002088" y="2916238"/>
          <p14:tracePt t="39152" x="4002088" y="2941638"/>
          <p14:tracePt t="39155" x="4002088" y="2978150"/>
          <p14:tracePt t="39163" x="4002088" y="2990850"/>
          <p14:tracePt t="39174" x="4002088" y="3028950"/>
          <p14:tracePt t="39179" x="4002088" y="3041650"/>
          <p14:tracePt t="39203" x="4002088" y="3054350"/>
          <p14:tracePt t="39227" x="4002088" y="3065463"/>
          <p14:tracePt t="39371" x="4002088" y="3078163"/>
          <p14:tracePt t="39395" x="4002088" y="3090863"/>
          <p14:tracePt t="39523" x="4002088" y="3065463"/>
          <p14:tracePt t="39531" x="4002088" y="2965450"/>
          <p14:tracePt t="39539" x="4002088" y="2878138"/>
          <p14:tracePt t="39547" x="4002088" y="2828925"/>
          <p14:tracePt t="39555" x="4002088" y="2716213"/>
          <p14:tracePt t="39568" x="4002088" y="2627313"/>
          <p14:tracePt t="39571" x="4002088" y="2565400"/>
          <p14:tracePt t="39580" x="4002088" y="2540000"/>
          <p14:tracePt t="39588" x="4002088" y="2527300"/>
          <p14:tracePt t="39595" x="4002088" y="2490788"/>
          <p14:tracePt t="39603" x="4002088" y="2465388"/>
          <p14:tracePt t="39612" x="4002088" y="2452688"/>
          <p14:tracePt t="39619" x="4002088" y="2439988"/>
          <p14:tracePt t="39631" x="4002088" y="2427288"/>
          <p14:tracePt t="39643" x="4002088" y="2414588"/>
          <p14:tracePt t="39683" x="4002088" y="2403475"/>
          <p14:tracePt t="39707" x="4002088" y="2390775"/>
          <p14:tracePt t="39723" x="4002088" y="2378075"/>
          <p14:tracePt t="39731" x="4002088" y="2365375"/>
          <p14:tracePt t="39739" x="4002088" y="2352675"/>
          <p14:tracePt t="39755" x="4002088" y="2339975"/>
          <p14:tracePt t="39763" x="4002088" y="2314575"/>
          <p14:tracePt t="39775" x="4002088" y="2303463"/>
          <p14:tracePt t="39779" x="4002088" y="2290763"/>
          <p14:tracePt t="39787" x="4002088" y="2278063"/>
          <p14:tracePt t="39811" x="4002088" y="2265363"/>
          <p14:tracePt t="39819" x="4002088" y="2252663"/>
          <p14:tracePt t="39836" x="4002088" y="2239963"/>
          <p14:tracePt t="39851" x="4002088" y="2227263"/>
          <p14:tracePt t="39858" x="4002088" y="2214563"/>
          <p14:tracePt t="39880" x="4002088" y="2201863"/>
          <p14:tracePt t="39883" x="4002088" y="2190750"/>
          <p14:tracePt t="39891" x="4002088" y="2178050"/>
          <p14:tracePt t="39907" x="4002088" y="2165350"/>
          <p14:tracePt t="39916" x="4002088" y="2152650"/>
          <p14:tracePt t="39923" x="4002088" y="2127250"/>
          <p14:tracePt t="39931" x="4002088" y="2114550"/>
          <p14:tracePt t="39942" x="4002088" y="2101850"/>
          <p14:tracePt t="39948" x="4002088" y="2089150"/>
          <p14:tracePt t="39971" x="4002088" y="2078038"/>
          <p14:tracePt t="40051" x="3990975" y="2101850"/>
          <p14:tracePt t="40060" x="3978275" y="2201863"/>
          <p14:tracePt t="40068" x="3940175" y="2352675"/>
          <p14:tracePt t="40075" x="3927475" y="2490788"/>
          <p14:tracePt t="40088" x="3927475" y="2678113"/>
          <p14:tracePt t="40091" x="3927475" y="2828925"/>
          <p14:tracePt t="40099" x="3927475" y="2978150"/>
          <p14:tracePt t="40110" x="3952875" y="3178175"/>
          <p14:tracePt t="40115" x="3965575" y="3278188"/>
          <p14:tracePt t="40125" x="3965575" y="3328988"/>
          <p14:tracePt t="40131" x="3978275" y="3429000"/>
          <p14:tracePt t="40139" x="4014788" y="3554413"/>
          <p14:tracePt t="40150" x="4027488" y="3629025"/>
          <p14:tracePt t="40156" x="4078288" y="3767138"/>
          <p14:tracePt t="40163" x="4090988" y="3767138"/>
          <p14:tracePt t="40172" x="4103688" y="3779838"/>
          <p14:tracePt t="40179" x="4127500" y="3854450"/>
          <p14:tracePt t="40192" x="4127500" y="3867150"/>
          <p14:tracePt t="40205" x="4127500" y="3879850"/>
          <p14:tracePt t="40213" x="4140200" y="3916363"/>
          <p14:tracePt t="40219" x="4140200" y="3929063"/>
          <p14:tracePt t="40227" x="4140200" y="3941763"/>
          <p14:tracePt t="40234" x="4140200" y="3954463"/>
          <p14:tracePt t="40243" x="4140200" y="3967163"/>
          <p14:tracePt t="40259" x="4140200" y="3979863"/>
          <p14:tracePt t="40436" x="4140200" y="3967163"/>
          <p14:tracePt t="40443" x="4140200" y="3854450"/>
          <p14:tracePt t="40451" x="4140200" y="3679825"/>
          <p14:tracePt t="40463" x="4140200" y="3529013"/>
          <p14:tracePt t="40468" x="4165600" y="3354388"/>
          <p14:tracePt t="40475" x="4178300" y="3241675"/>
          <p14:tracePt t="40484" x="4178300" y="3054350"/>
          <p14:tracePt t="40491" x="4178300" y="2928938"/>
          <p14:tracePt t="40500" x="4191000" y="2716213"/>
          <p14:tracePt t="40506" x="4203700" y="2603500"/>
          <p14:tracePt t="40515" x="4203700" y="2452688"/>
          <p14:tracePt t="40525" x="4203700" y="2365375"/>
          <p14:tracePt t="40531" x="4203700" y="2327275"/>
          <p14:tracePt t="40539" x="4203700" y="2314575"/>
          <p14:tracePt t="40547" x="4203700" y="2303463"/>
          <p14:tracePt t="40555" x="4203700" y="2290763"/>
          <p14:tracePt t="40570" x="4203700" y="2278063"/>
          <p14:tracePt t="41162" x="4203700" y="2265363"/>
          <p14:tracePt t="41171" x="4203700" y="2252663"/>
          <p14:tracePt t="41190" x="4203700" y="2239963"/>
          <p14:tracePt t="41212" x="4203700" y="2227263"/>
          <p14:tracePt t="41299" x="4203700" y="2239963"/>
          <p14:tracePt t="41307" x="4214813" y="2290763"/>
          <p14:tracePt t="41314" x="4214813" y="2439988"/>
          <p14:tracePt t="41326" x="4240213" y="2527300"/>
          <p14:tracePt t="41330" x="4240213" y="2627313"/>
          <p14:tracePt t="41338" x="4252913" y="2790825"/>
          <p14:tracePt t="41347" x="4252913" y="2865438"/>
          <p14:tracePt t="41359" x="4252913" y="2952750"/>
          <p14:tracePt t="41363" x="4265613" y="3028950"/>
          <p14:tracePt t="41372" x="4265613" y="3141663"/>
          <p14:tracePt t="41380" x="4265613" y="3203575"/>
          <p14:tracePt t="41388" x="4278313" y="3328988"/>
          <p14:tracePt t="41396" x="4278313" y="3403600"/>
          <p14:tracePt t="41403" x="4291013" y="3454400"/>
          <p14:tracePt t="41411" x="4291013" y="3490913"/>
          <p14:tracePt t="41422" x="4291013" y="3529013"/>
          <p14:tracePt t="41427" x="4303713" y="3567113"/>
          <p14:tracePt t="41436" x="4303713" y="3590925"/>
          <p14:tracePt t="41452" x="4303713" y="3603625"/>
          <p14:tracePt t="41463" x="4303713" y="3616325"/>
          <p14:tracePt t="41475" x="4314825" y="3629025"/>
          <p14:tracePt t="41484" x="4314825" y="3641725"/>
          <p14:tracePt t="41491" x="4314825" y="3654425"/>
          <p14:tracePt t="41515" x="4314825" y="3667125"/>
          <p14:tracePt t="41811" x="4303713" y="3667125"/>
          <p14:tracePt t="42044" x="4291013" y="3667125"/>
          <p14:tracePt t="42556" x="4278313" y="3667125"/>
          <p14:tracePt t="42587" x="4278313" y="3654425"/>
          <p14:tracePt t="42619" x="4278313" y="3641725"/>
          <p14:tracePt t="42691" x="4265613" y="3641725"/>
          <p14:tracePt t="42924" x="4252913" y="3641725"/>
          <p14:tracePt t="44539" x="4265613" y="3641725"/>
          <p14:tracePt t="44547" x="4291013" y="3641725"/>
          <p14:tracePt t="44565" x="4303713" y="3641725"/>
          <p14:tracePt t="44571" x="4314825" y="3641725"/>
          <p14:tracePt t="44611" x="4291013" y="3641725"/>
          <p14:tracePt t="44627" x="4252913" y="3641725"/>
          <p14:tracePt t="44635" x="4240213" y="3654425"/>
          <p14:tracePt t="44652" x="4240213" y="3667125"/>
          <p14:tracePt t="44672" x="4252913" y="3667125"/>
          <p14:tracePt t="44675" x="4265613" y="3667125"/>
          <p14:tracePt t="44694" x="4278313" y="3667125"/>
          <p14:tracePt t="44699" x="4340225" y="3667125"/>
          <p14:tracePt t="44709" x="4427538" y="3667125"/>
          <p14:tracePt t="44715" x="4503738" y="3667125"/>
          <p14:tracePt t="44723" x="4540250" y="3667125"/>
          <p14:tracePt t="44734" x="4578350" y="3667125"/>
          <p14:tracePt t="44739" x="4665663" y="3654425"/>
          <p14:tracePt t="44747" x="4752975" y="3654425"/>
          <p14:tracePt t="44755" x="4903788" y="3654425"/>
          <p14:tracePt t="44763" x="5065713" y="3654425"/>
          <p14:tracePt t="44776" x="5353050" y="3654425"/>
          <p14:tracePt t="44779" x="5565775" y="3654425"/>
          <p14:tracePt t="44787" x="5929313" y="3654425"/>
          <p14:tracePt t="44796" x="6116638" y="3654425"/>
          <p14:tracePt t="44803" x="6467475" y="3654425"/>
          <p14:tracePt t="44811" x="7005638" y="3679825"/>
          <p14:tracePt t="44819" x="7567613" y="3679825"/>
          <p14:tracePt t="44827" x="8131175" y="3679825"/>
          <p14:tracePt t="44840" x="8493125" y="3667125"/>
          <p14:tracePt t="44843" x="8943975" y="367982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5005B-A299-4367-8560-836D33EFC2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/>
          <a:lstStyle/>
          <a:p>
            <a:pPr eaLnBrk="1" hangingPunct="1"/>
            <a:r>
              <a:rPr lang="en-US" sz="3200"/>
              <a:t>Comments on the </a:t>
            </a:r>
            <a:r>
              <a:rPr lang="en-US" sz="3200" i="1"/>
              <a:t>K-Means</a:t>
            </a:r>
            <a:r>
              <a:rPr lang="en-US" sz="3200"/>
              <a:t> Method</a:t>
            </a:r>
            <a:endParaRPr lang="en-US" sz="2400" b="1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u="sng" dirty="0"/>
              <a:t>Strength:</a:t>
            </a:r>
            <a:r>
              <a:rPr lang="en-US" sz="2000" dirty="0"/>
              <a:t> </a:t>
            </a:r>
            <a:r>
              <a:rPr lang="en-US" sz="2000" i="1" dirty="0"/>
              <a:t>Relatively efficient</a:t>
            </a:r>
            <a:r>
              <a:rPr lang="en-US" sz="2000" dirty="0"/>
              <a:t>: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 err="1"/>
              <a:t>tkn</a:t>
            </a:r>
            <a:r>
              <a:rPr lang="en-US" sz="2000" dirty="0"/>
              <a:t>), where </a:t>
            </a:r>
            <a:r>
              <a:rPr lang="en-US" sz="2000" i="1" dirty="0"/>
              <a:t>n</a:t>
            </a:r>
            <a:r>
              <a:rPr lang="en-US" sz="2000" dirty="0"/>
              <a:t> is # objects, </a:t>
            </a:r>
            <a:r>
              <a:rPr lang="en-US" sz="2000" i="1" dirty="0"/>
              <a:t>k</a:t>
            </a:r>
            <a:r>
              <a:rPr lang="en-US" sz="2000" dirty="0"/>
              <a:t> is # clusters, and </a:t>
            </a:r>
            <a:r>
              <a:rPr lang="en-US" sz="2000" i="1" dirty="0"/>
              <a:t>t  </a:t>
            </a:r>
            <a:r>
              <a:rPr lang="en-US" sz="2000" dirty="0"/>
              <a:t>is # iterations. Normally, </a:t>
            </a:r>
            <a:r>
              <a:rPr lang="en-US" sz="2000" i="1" dirty="0"/>
              <a:t>k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dirty="0"/>
              <a:t> &lt;&lt; 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>
                <a:ea typeface="Gulim" pitchFamily="34" charset="-127"/>
              </a:rPr>
              <a:t>Comparing: PAM: O(k(n-k)</a:t>
            </a:r>
            <a:r>
              <a:rPr lang="en-US" altLang="ko-KR" sz="2000" baseline="30000" dirty="0">
                <a:ea typeface="Gulim" pitchFamily="34" charset="-127"/>
              </a:rPr>
              <a:t>2</a:t>
            </a:r>
            <a:r>
              <a:rPr lang="en-US" altLang="ko-KR" sz="2000" dirty="0">
                <a:ea typeface="Gulim" pitchFamily="34" charset="-127"/>
              </a:rPr>
              <a:t> ), CLARA: O(ks</a:t>
            </a:r>
            <a:r>
              <a:rPr lang="en-US" altLang="ko-KR" sz="2000" baseline="30000" dirty="0">
                <a:ea typeface="Gulim" pitchFamily="34" charset="-127"/>
              </a:rPr>
              <a:t>2</a:t>
            </a:r>
            <a:r>
              <a:rPr lang="en-US" altLang="ko-KR" sz="2000" dirty="0">
                <a:ea typeface="Gulim" pitchFamily="34" charset="-127"/>
              </a:rPr>
              <a:t> + k(n-k))</a:t>
            </a:r>
            <a:endParaRPr lang="en-US" sz="1800" dirty="0"/>
          </a:p>
          <a:p>
            <a:pPr eaLnBrk="1" hangingPunct="1">
              <a:lnSpc>
                <a:spcPct val="120000"/>
              </a:lnSpc>
            </a:pPr>
            <a:r>
              <a:rPr lang="en-US" sz="2000" u="sng" dirty="0"/>
              <a:t>Comment:</a:t>
            </a:r>
            <a:r>
              <a:rPr lang="en-US" sz="2000" dirty="0"/>
              <a:t> Often terminates at a </a:t>
            </a:r>
            <a:r>
              <a:rPr lang="en-US" sz="2000" i="1" dirty="0"/>
              <a:t>local optimum</a:t>
            </a:r>
            <a:r>
              <a:rPr lang="en-US" sz="2000" dirty="0"/>
              <a:t>. The </a:t>
            </a:r>
            <a:r>
              <a:rPr lang="en-US" sz="2000" i="1" dirty="0"/>
              <a:t>global optimum</a:t>
            </a:r>
            <a:r>
              <a:rPr lang="en-US" sz="2000" dirty="0"/>
              <a:t> may be found using techniques such as: </a:t>
            </a:r>
            <a:r>
              <a:rPr lang="en-US" sz="2000" i="1" dirty="0"/>
              <a:t>deterministic annealing</a:t>
            </a:r>
            <a:r>
              <a:rPr lang="en-US" sz="2000" dirty="0"/>
              <a:t> and </a:t>
            </a:r>
            <a:r>
              <a:rPr lang="en-US" sz="2000" i="1" dirty="0"/>
              <a:t>genetic algorithms</a:t>
            </a:r>
            <a:endParaRPr 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sz="2000" u="sng" dirty="0"/>
              <a:t>Weakness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Applicable only when </a:t>
            </a:r>
            <a:r>
              <a:rPr lang="en-US" sz="2000" i="1" dirty="0"/>
              <a:t>mean</a:t>
            </a:r>
            <a:r>
              <a:rPr lang="en-US" sz="2000" dirty="0"/>
              <a:t> is defined, then what about categorical data?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Need to specify </a:t>
            </a:r>
            <a:r>
              <a:rPr lang="en-US" sz="2000" i="1" dirty="0"/>
              <a:t>k, </a:t>
            </a:r>
            <a:r>
              <a:rPr lang="en-US" sz="2000" dirty="0"/>
              <a:t>the </a:t>
            </a:r>
            <a:r>
              <a:rPr lang="en-US" sz="2000" i="1" dirty="0"/>
              <a:t>number</a:t>
            </a:r>
            <a:r>
              <a:rPr lang="en-US" sz="2000" dirty="0"/>
              <a:t> of clusters, in advance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Unable to handle noisy data and </a:t>
            </a:r>
            <a:r>
              <a:rPr lang="en-US" sz="2000" i="1" dirty="0"/>
              <a:t>outliers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Not suitable to discover clusters </a:t>
            </a:r>
            <a:r>
              <a:rPr lang="en-US" sz="2000"/>
              <a:t>with </a:t>
            </a:r>
            <a:r>
              <a:rPr lang="en-US" sz="2000" i="1"/>
              <a:t>non-convex </a:t>
            </a:r>
            <a:r>
              <a:rPr lang="en-US" sz="2000" i="1" dirty="0"/>
              <a:t>shapes</a:t>
            </a: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19" x="9005888" y="4167188"/>
          <p14:tracePt t="527" x="8905875" y="4179888"/>
          <p14:tracePt t="534" x="8831263" y="4230688"/>
          <p14:tracePt t="542" x="8718550" y="4230688"/>
          <p14:tracePt t="550" x="8605838" y="4254500"/>
          <p14:tracePt t="558" x="8469313" y="4292600"/>
          <p14:tracePt t="566" x="8405813" y="4292600"/>
          <p14:tracePt t="574" x="8280400" y="4305300"/>
          <p14:tracePt t="582" x="8143875" y="4341813"/>
          <p14:tracePt t="590" x="8054975" y="4341813"/>
          <p14:tracePt t="598" x="7943850" y="4341813"/>
          <p14:tracePt t="606" x="7818438" y="4292600"/>
          <p14:tracePt t="614" x="7667625" y="4179888"/>
          <p14:tracePt t="622" x="7554913" y="4067175"/>
          <p14:tracePt t="630" x="7418388" y="4017963"/>
          <p14:tracePt t="639" x="7267575" y="3941763"/>
          <p14:tracePt t="648" x="7205663" y="3905250"/>
          <p14:tracePt t="654" x="7067550" y="3854450"/>
          <p14:tracePt t="663" x="7005638" y="3829050"/>
          <p14:tracePt t="671" x="6967538" y="3803650"/>
          <p14:tracePt t="887" x="6942138" y="3803650"/>
          <p14:tracePt t="895" x="6916738" y="3803650"/>
          <p14:tracePt t="911" x="6905625" y="3816350"/>
          <p14:tracePt t="918" x="6842125" y="3829050"/>
          <p14:tracePt t="926" x="6816725" y="3854450"/>
          <p14:tracePt t="935" x="6792913" y="3854450"/>
          <p14:tracePt t="942" x="6716713" y="3854450"/>
          <p14:tracePt t="951" x="6616700" y="3854450"/>
          <p14:tracePt t="961" x="6529388" y="3854450"/>
          <p14:tracePt t="966" x="6442075" y="3854450"/>
          <p14:tracePt t="975" x="6316663" y="3854450"/>
          <p14:tracePt t="982" x="6229350" y="3854450"/>
          <p14:tracePt t="991" x="6078538" y="3854450"/>
          <p14:tracePt t="999" x="5991225" y="3854450"/>
          <p14:tracePt t="1006" x="5903913" y="3854450"/>
          <p14:tracePt t="1014" x="5767388" y="3854450"/>
          <p14:tracePt t="1023" x="5691188" y="3854450"/>
          <p14:tracePt t="1030" x="5578475" y="3854450"/>
          <p14:tracePt t="1039" x="5516563" y="3854450"/>
          <p14:tracePt t="1046" x="5441950" y="3854450"/>
          <p14:tracePt t="1054" x="5403850" y="3854450"/>
          <p14:tracePt t="1065" x="5391150" y="3854450"/>
          <p14:tracePt t="1071" x="5329238" y="3854450"/>
          <p14:tracePt t="1079" x="5316538" y="3854450"/>
          <p14:tracePt t="1086" x="5265738" y="3854450"/>
          <p14:tracePt t="1095" x="5229225" y="3854450"/>
          <p14:tracePt t="1103" x="5216525" y="3854450"/>
          <p14:tracePt t="1110" x="5191125" y="3854450"/>
          <p14:tracePt t="1119" x="5165725" y="3854450"/>
          <p14:tracePt t="1128" x="5153025" y="3854450"/>
          <p14:tracePt t="1134" x="5078413" y="3854450"/>
          <p14:tracePt t="1144" x="5065713" y="3854450"/>
          <p14:tracePt t="1150" x="5040313" y="3854450"/>
          <p14:tracePt t="1159" x="5003800" y="3854450"/>
          <p14:tracePt t="1169" x="4965700" y="3854450"/>
          <p14:tracePt t="1175" x="4929188" y="3854450"/>
          <p14:tracePt t="1183" x="4865688" y="3854450"/>
          <p14:tracePt t="1190" x="4778375" y="3854450"/>
          <p14:tracePt t="1198" x="4716463" y="3854450"/>
          <p14:tracePt t="1207" x="4640263" y="3854450"/>
          <p14:tracePt t="1214" x="4552950" y="3854450"/>
          <p14:tracePt t="1223" x="4527550" y="3854450"/>
          <p14:tracePt t="1231" x="4491038" y="3854450"/>
          <p14:tracePt t="1239" x="4440238" y="3854450"/>
          <p14:tracePt t="1246" x="4427538" y="3854450"/>
          <p14:tracePt t="1255" x="4416425" y="3854450"/>
          <p14:tracePt t="1262" x="4403725" y="3854450"/>
          <p14:tracePt t="1273" x="4391025" y="3854450"/>
          <p14:tracePt t="1278" x="4378325" y="3854450"/>
          <p14:tracePt t="1287" x="4365625" y="3841750"/>
          <p14:tracePt t="1294" x="4352925" y="3841750"/>
          <p14:tracePt t="1303" x="4340225" y="3841750"/>
          <p14:tracePt t="1311" x="4340225" y="3829050"/>
          <p14:tracePt t="1343" x="4327525" y="3829050"/>
          <p14:tracePt t="1351" x="4327525" y="3816350"/>
          <p14:tracePt t="1358" x="4303713" y="3792538"/>
          <p14:tracePt t="1366" x="4291013" y="3767138"/>
          <p14:tracePt t="1382" x="4278313" y="3767138"/>
          <p14:tracePt t="1393" x="4252913" y="3754438"/>
          <p14:tracePt t="1398" x="4240213" y="3729038"/>
          <p14:tracePt t="1407" x="4203700" y="3703638"/>
          <p14:tracePt t="1415" x="4191000" y="3679825"/>
          <p14:tracePt t="1423" x="4140200" y="3654425"/>
          <p14:tracePt t="1431" x="4078288" y="3616325"/>
          <p14:tracePt t="1440" x="4027488" y="3590925"/>
          <p14:tracePt t="1446" x="3952875" y="3541713"/>
          <p14:tracePt t="1457" x="3890963" y="3503613"/>
          <p14:tracePt t="1462" x="3814763" y="3441700"/>
          <p14:tracePt t="1470" x="3740150" y="3403600"/>
          <p14:tracePt t="1479" x="3702050" y="3367088"/>
          <p14:tracePt t="1487" x="3627438" y="3316288"/>
          <p14:tracePt t="1495" x="3578225" y="3290888"/>
          <p14:tracePt t="1502" x="3552825" y="3278188"/>
          <p14:tracePt t="1511" x="3540125" y="3267075"/>
          <p14:tracePt t="1519" x="3514725" y="3267075"/>
          <p14:tracePt t="1527" x="3514725" y="3254375"/>
          <p14:tracePt t="1535" x="3489325" y="3254375"/>
          <p14:tracePt t="1550" x="3465513" y="3254375"/>
          <p14:tracePt t="1559" x="3452813" y="3241675"/>
          <p14:tracePt t="1575" x="3427413" y="3241675"/>
          <p14:tracePt t="1585" x="3414713" y="3241675"/>
          <p14:tracePt t="1590" x="3389313" y="3228975"/>
          <p14:tracePt t="1602" x="3340100" y="3228975"/>
          <p14:tracePt t="1644" x="2901950" y="3228975"/>
          <p14:tracePt t="1645" x="2876550" y="3228975"/>
          <p14:tracePt t="1653" x="2852738" y="3241675"/>
          <p14:tracePt t="1662" x="2789238" y="3254375"/>
          <p14:tracePt t="1670" x="2763838" y="3278188"/>
          <p14:tracePt t="1678" x="2752725" y="3278188"/>
          <p14:tracePt t="1686" x="2740025" y="3278188"/>
          <p14:tracePt t="1694" x="2727325" y="3278188"/>
          <p14:tracePt t="1702" x="2714625" y="3278188"/>
          <p14:tracePt t="1711" x="2701925" y="3278188"/>
          <p14:tracePt t="1727" x="2701925" y="3267075"/>
          <p14:tracePt t="1743" x="2727325" y="3267075"/>
          <p14:tracePt t="2016" x="2714625" y="3241675"/>
          <p14:tracePt t="2023" x="2689225" y="3241675"/>
          <p14:tracePt t="2039" x="2651125" y="3216275"/>
          <p14:tracePt t="2047" x="2627313" y="3190875"/>
          <p14:tracePt t="2055" x="2563813" y="3116263"/>
          <p14:tracePt t="2066" x="2489200" y="3065463"/>
          <p14:tracePt t="2070" x="2463800" y="3065463"/>
          <p14:tracePt t="2079" x="2363788" y="3003550"/>
          <p14:tracePt t="2086" x="2338388" y="3003550"/>
          <p14:tracePt t="2095" x="2327275" y="3003550"/>
          <p14:tracePt t="2103" x="2314575" y="3003550"/>
          <p14:tracePt t="2111" x="2289175" y="3003550"/>
          <p14:tracePt t="2119" x="2238375" y="3003550"/>
          <p14:tracePt t="2128" x="2189163" y="3003550"/>
          <p14:tracePt t="2135" x="2163763" y="3016250"/>
          <p14:tracePt t="2144" x="2101850" y="3028950"/>
          <p14:tracePt t="2150" x="2038350" y="3103563"/>
          <p14:tracePt t="2159" x="2001838" y="3141663"/>
          <p14:tracePt t="2169" x="1951038" y="3190875"/>
          <p14:tracePt t="2174" x="1925638" y="3216275"/>
          <p14:tracePt t="2183" x="1901825" y="3241675"/>
          <p14:tracePt t="2190" x="1889125" y="3278188"/>
          <p14:tracePt t="2198" x="1876425" y="3303588"/>
          <p14:tracePt t="2207" x="1851025" y="3354388"/>
          <p14:tracePt t="2215" x="1814513" y="3429000"/>
          <p14:tracePt t="2223" x="1751013" y="3479800"/>
          <p14:tracePt t="2231" x="1725613" y="3503613"/>
          <p14:tracePt t="2239" x="1689100" y="3554413"/>
          <p14:tracePt t="2247" x="1663700" y="3616325"/>
          <p14:tracePt t="2255" x="1638300" y="3629025"/>
          <p14:tracePt t="2274" x="1625600" y="3629025"/>
          <p14:tracePt t="2278" x="1625600" y="3654425"/>
          <p14:tracePt t="2287" x="1625600" y="3667125"/>
          <p14:tracePt t="2294" x="1612900" y="3716338"/>
          <p14:tracePt t="2303" x="1601788" y="3741738"/>
          <p14:tracePt t="2311" x="1589088" y="3779838"/>
          <p14:tracePt t="2318" x="1589088" y="3803650"/>
          <p14:tracePt t="2327" x="1589088" y="3829050"/>
          <p14:tracePt t="2336" x="1589088" y="3854450"/>
          <p14:tracePt t="2352" x="1589088" y="3867150"/>
          <p14:tracePt t="2359" x="1589088" y="3879850"/>
          <p14:tracePt t="2366" x="1576388" y="3892550"/>
          <p14:tracePt t="2385" x="1576388" y="3916363"/>
          <p14:tracePt t="2391" x="1563688" y="3929063"/>
          <p14:tracePt t="2407" x="1563688" y="3954463"/>
          <p14:tracePt t="2415" x="1563688" y="3967163"/>
          <p14:tracePt t="2431" x="1563688" y="4005263"/>
          <p14:tracePt t="2439" x="1563688" y="4054475"/>
          <p14:tracePt t="2446" x="1563688" y="4067175"/>
          <p14:tracePt t="2455" x="1563688" y="4092575"/>
          <p14:tracePt t="2462" x="1563688" y="4117975"/>
          <p14:tracePt t="2483" x="1563688" y="4129088"/>
          <p14:tracePt t="2486" x="1563688" y="4141788"/>
          <p14:tracePt t="2511" x="1563688" y="4154488"/>
          <p14:tracePt t="2520" x="1563688" y="4167188"/>
          <p14:tracePt t="2536" x="1563688" y="4179888"/>
          <p14:tracePt t="2552" x="1563688" y="4192588"/>
          <p14:tracePt t="2559" x="1563688" y="4205288"/>
          <p14:tracePt t="2566" x="1563688" y="4217988"/>
          <p14:tracePt t="2590" x="1563688" y="4230688"/>
          <p14:tracePt t="2599" x="1563688" y="4241800"/>
          <p14:tracePt t="2615" x="1563688" y="4254500"/>
          <p14:tracePt t="2623" x="1563688" y="4267200"/>
          <p14:tracePt t="2639" x="1563688" y="4279900"/>
          <p14:tracePt t="2775" x="1563688" y="4230688"/>
          <p14:tracePt t="2782" x="1563688" y="4041775"/>
          <p14:tracePt t="2791" x="1563688" y="3929063"/>
          <p14:tracePt t="2798" x="1563688" y="3816350"/>
          <p14:tracePt t="2806" x="1563688" y="3803650"/>
          <p14:tracePt t="2815" x="1563688" y="3703638"/>
          <p14:tracePt t="2823" x="1563688" y="3616325"/>
          <p14:tracePt t="2831" x="1550988" y="3490913"/>
          <p14:tracePt t="2838" x="1550988" y="3403600"/>
          <p14:tracePt t="2846" x="1550988" y="3267075"/>
          <p14:tracePt t="2857" x="1550988" y="3165475"/>
          <p14:tracePt t="2862" x="1550988" y="3078163"/>
          <p14:tracePt t="2871" x="1550988" y="2941638"/>
          <p14:tracePt t="2879" x="1550988" y="2816225"/>
          <p14:tracePt t="2886" x="1550988" y="2728913"/>
          <p14:tracePt t="2901" x="1550988" y="2578100"/>
          <p14:tracePt t="2903" x="1550988" y="2452688"/>
          <p14:tracePt t="2911" x="1589088" y="2339975"/>
          <p14:tracePt t="2919" x="1601788" y="2252663"/>
          <p14:tracePt t="2926" x="1638300" y="2139950"/>
          <p14:tracePt t="2935" x="1638300" y="2052638"/>
          <p14:tracePt t="2942" x="1651000" y="1939925"/>
          <p14:tracePt t="2951" x="1651000" y="1901825"/>
          <p14:tracePt t="2961" x="1663700" y="1827213"/>
          <p14:tracePt t="2966" x="1676400" y="1727200"/>
          <p14:tracePt t="2974" x="1701800" y="1676400"/>
          <p14:tracePt t="2983" x="1701800" y="1627188"/>
          <p14:tracePt t="2991" x="1701800" y="1589088"/>
          <p14:tracePt t="2999" x="1701800" y="1576388"/>
          <p14:tracePt t="3006" x="1714500" y="1539875"/>
          <p14:tracePt t="3016" x="1725613" y="1527175"/>
          <p14:tracePt t="3023" x="1725613" y="1514475"/>
          <p14:tracePt t="3031" x="1725613" y="1501775"/>
          <p14:tracePt t="3039" x="1725613" y="1489075"/>
          <p14:tracePt t="3055" x="1725613" y="1476375"/>
          <p14:tracePt t="3087" x="1725613" y="1463675"/>
          <p14:tracePt t="3143" x="1725613" y="1476375"/>
          <p14:tracePt t="3150" x="1725613" y="1527175"/>
          <p14:tracePt t="3159" x="1725613" y="1601788"/>
          <p14:tracePt t="3169" x="1725613" y="1727200"/>
          <p14:tracePt t="3175" x="1714500" y="1852613"/>
          <p14:tracePt t="3183" x="1714500" y="1989138"/>
          <p14:tracePt t="3190" x="1714500" y="2214563"/>
          <p14:tracePt t="3199" x="1714500" y="2339975"/>
          <p14:tracePt t="3207" x="1714500" y="2552700"/>
          <p14:tracePt t="3214" x="1714500" y="2690813"/>
          <p14:tracePt t="3223" x="1714500" y="2852738"/>
          <p14:tracePt t="3231" x="1714500" y="2878138"/>
          <p14:tracePt t="3239" x="1714500" y="3016250"/>
          <p14:tracePt t="3246" x="1714500" y="3103563"/>
          <p14:tracePt t="3254" x="1725613" y="3228975"/>
          <p14:tracePt t="3262" x="1763713" y="3328988"/>
          <p14:tracePt t="3273" x="1776413" y="3390900"/>
          <p14:tracePt t="3278" x="1776413" y="3429000"/>
          <p14:tracePt t="3286" x="1801813" y="3490913"/>
          <p14:tracePt t="3294" x="1825625" y="3603625"/>
          <p14:tracePt t="3303" x="1851025" y="3654425"/>
          <p14:tracePt t="3310" x="1876425" y="3792538"/>
          <p14:tracePt t="3318" x="1889125" y="3854450"/>
          <p14:tracePt t="3327" x="1901825" y="3954463"/>
          <p14:tracePt t="3336" x="1914525" y="4017963"/>
          <p14:tracePt t="3342" x="1963738" y="4079875"/>
          <p14:tracePt t="3351" x="1976438" y="4129088"/>
          <p14:tracePt t="3358" x="1976438" y="4141788"/>
          <p14:tracePt t="3366" x="1976438" y="4167188"/>
          <p14:tracePt t="3376" x="1989138" y="4217988"/>
          <p14:tracePt t="3383" x="2001838" y="4230688"/>
          <p14:tracePt t="3391" x="2025650" y="4241800"/>
          <p14:tracePt t="3399" x="2051050" y="4318000"/>
          <p14:tracePt t="3406" x="2101850" y="4392613"/>
          <p14:tracePt t="3416" x="2138363" y="4443413"/>
          <p14:tracePt t="3424" x="2189163" y="4543425"/>
          <p14:tracePt t="3431" x="2214563" y="4592638"/>
          <p14:tracePt t="3440" x="2276475" y="4692650"/>
          <p14:tracePt t="3446" x="2314575" y="4743450"/>
          <p14:tracePt t="3455" x="2363788" y="4818063"/>
          <p14:tracePt t="3462" x="2389188" y="4856163"/>
          <p14:tracePt t="3471" x="2427288" y="4918075"/>
          <p14:tracePt t="3481" x="2439988" y="4930775"/>
          <p14:tracePt t="3495" x="2451100" y="4956175"/>
          <p14:tracePt t="3519" x="2463800" y="4956175"/>
          <p14:tracePt t="3535" x="2476500" y="4956175"/>
          <p14:tracePt t="3544" x="2476500" y="4968875"/>
          <p14:tracePt t="3601" x="2476500" y="4981575"/>
          <p14:tracePt t="3624" x="2501900" y="4981575"/>
          <p14:tracePt t="3687" x="2514600" y="4981575"/>
          <p14:tracePt t="3936" x="2514600" y="4968875"/>
          <p14:tracePt t="3942" x="2501900" y="4943475"/>
          <p14:tracePt t="3951" x="2501900" y="4918075"/>
          <p14:tracePt t="3961" x="2501900" y="4879975"/>
          <p14:tracePt t="3975" x="2501900" y="4868863"/>
          <p14:tracePt t="3983" x="2489200" y="4843463"/>
          <p14:tracePt t="3990" x="2489200" y="4805363"/>
          <p14:tracePt t="3999" x="2489200" y="4756150"/>
          <p14:tracePt t="4006" x="2489200" y="4718050"/>
          <p14:tracePt t="4015" x="2489200" y="4679950"/>
          <p14:tracePt t="4023" x="2476500" y="4579938"/>
          <p14:tracePt t="4031" x="2476500" y="4492625"/>
          <p14:tracePt t="4038" x="2476500" y="4392613"/>
          <p14:tracePt t="4046" x="2476500" y="4305300"/>
          <p14:tracePt t="4055" x="2476500" y="4167188"/>
          <p14:tracePt t="4065" x="2476500" y="4067175"/>
          <p14:tracePt t="4071" x="2463800" y="3954463"/>
          <p14:tracePt t="4079" x="2463800" y="3803650"/>
          <p14:tracePt t="4086" x="2463800" y="3716338"/>
          <p14:tracePt t="4095" x="2439988" y="3590925"/>
          <p14:tracePt t="4103" x="2439988" y="3441700"/>
          <p14:tracePt t="4111" x="2414588" y="3228975"/>
          <p14:tracePt t="4119" x="2376488" y="3003550"/>
          <p14:tracePt t="4128" x="2338388" y="2852738"/>
          <p14:tracePt t="4134" x="2301875" y="2740025"/>
          <p14:tracePt t="4143" x="2276475" y="2652713"/>
          <p14:tracePt t="4150" x="2263775" y="2603500"/>
          <p14:tracePt t="4159" x="2251075" y="2590800"/>
          <p14:tracePt t="4169" x="2238375" y="2565400"/>
          <p14:tracePt t="4175" x="2227263" y="2552700"/>
          <p14:tracePt t="4182" x="2214563" y="2540000"/>
          <p14:tracePt t="4190" x="2201863" y="2540000"/>
          <p14:tracePt t="4239" x="2189163" y="2540000"/>
          <p14:tracePt t="4247" x="2189163" y="2552700"/>
          <p14:tracePt t="4254" x="2176463" y="2603500"/>
          <p14:tracePt t="4263" x="2127250" y="2740025"/>
          <p14:tracePt t="4273" x="2089150" y="2878138"/>
          <p14:tracePt t="4279" x="2038350" y="3054350"/>
          <p14:tracePt t="4286" x="2025650" y="3203575"/>
          <p14:tracePt t="4295" x="2025650" y="3354388"/>
          <p14:tracePt t="4303" x="2025650" y="3567113"/>
          <p14:tracePt t="4311" x="2051050" y="3779838"/>
          <p14:tracePt t="4318" x="2051050" y="3929063"/>
          <p14:tracePt t="4327" x="2063750" y="4079875"/>
          <p14:tracePt t="4336" x="2101850" y="4267200"/>
          <p14:tracePt t="4342" x="2163763" y="4405313"/>
          <p14:tracePt t="4350" x="2238375" y="4605338"/>
          <p14:tracePt t="4359" x="2327275" y="4768850"/>
          <p14:tracePt t="4366" x="2389188" y="4905375"/>
          <p14:tracePt t="4377" x="2414588" y="4930775"/>
          <p14:tracePt t="4383" x="2463800" y="5018088"/>
          <p14:tracePt t="4391" x="2514600" y="5130800"/>
          <p14:tracePt t="4398" x="2563813" y="5218113"/>
          <p14:tracePt t="4406" x="2614613" y="5268913"/>
          <p14:tracePt t="4415" x="2651125" y="5318125"/>
          <p14:tracePt t="4422" x="2714625" y="5368925"/>
          <p14:tracePt t="4430" x="2727325" y="5407025"/>
          <p14:tracePt t="4440" x="2752725" y="5407025"/>
          <p14:tracePt t="4446" x="2827338" y="5518150"/>
          <p14:tracePt t="4456" x="2889250" y="5568950"/>
          <p14:tracePt t="4463" x="2940050" y="5630863"/>
          <p14:tracePt t="4471" x="3027363" y="5732463"/>
          <p14:tracePt t="4481" x="3101975" y="5794375"/>
          <p14:tracePt t="4486" x="3114675" y="5807075"/>
          <p14:tracePt t="4495" x="3176588" y="5843588"/>
          <p14:tracePt t="4502" x="3252788" y="5932488"/>
          <p14:tracePt t="4510" x="3327400" y="6007100"/>
          <p14:tracePt t="4518" x="3352800" y="6032500"/>
          <p14:tracePt t="4526" x="3427413" y="6081713"/>
          <p14:tracePt t="4534" x="3514725" y="6157913"/>
          <p14:tracePt t="4544" x="3614738" y="6219825"/>
          <p14:tracePt t="4552" x="3678238" y="6257925"/>
          <p14:tracePt t="4559" x="3727450" y="6269038"/>
          <p14:tracePt t="4567" x="3802063" y="6319838"/>
          <p14:tracePt t="4575" x="3852863" y="6332538"/>
          <p14:tracePt t="4586" x="3890963" y="6332538"/>
          <p14:tracePt t="4590" x="3940175" y="6345238"/>
          <p14:tracePt t="4599" x="3990975" y="6345238"/>
          <p14:tracePt t="4606" x="4052888" y="6345238"/>
          <p14:tracePt t="4615" x="4090988" y="6332538"/>
          <p14:tracePt t="4622" x="4127500" y="6319838"/>
          <p14:tracePt t="4630" x="4178300" y="6257925"/>
          <p14:tracePt t="4639" x="4265613" y="6181725"/>
          <p14:tracePt t="4649" x="4314825" y="6119813"/>
          <p14:tracePt t="4654" x="4327525" y="6119813"/>
          <p14:tracePt t="4663" x="4391025" y="6056313"/>
          <p14:tracePt t="4672" x="4465638" y="5994400"/>
          <p14:tracePt t="4679" x="4540250" y="5919788"/>
          <p14:tracePt t="4687" x="4627563" y="5832475"/>
          <p14:tracePt t="4694" x="4703763" y="5768975"/>
          <p14:tracePt t="4703" x="4752975" y="5732463"/>
          <p14:tracePt t="4711" x="4829175" y="5668963"/>
          <p14:tracePt t="4718" x="4878388" y="5581650"/>
          <p14:tracePt t="4726" x="4953000" y="5494338"/>
          <p14:tracePt t="4734" x="5029200" y="5407025"/>
          <p14:tracePt t="4743" x="5103813" y="5305425"/>
          <p14:tracePt t="4752" x="5165725" y="5205413"/>
          <p14:tracePt t="4758" x="5178425" y="5130800"/>
          <p14:tracePt t="4767" x="5216525" y="5018088"/>
          <p14:tracePt t="4774" x="5216525" y="4918075"/>
          <p14:tracePt t="4784" x="5216525" y="4768850"/>
          <p14:tracePt t="4791" x="5178425" y="4656138"/>
          <p14:tracePt t="4799" x="5165725" y="4618038"/>
          <p14:tracePt t="4806" x="5053013" y="4492625"/>
          <p14:tracePt t="4815" x="4953000" y="4392613"/>
          <p14:tracePt t="4822" x="4840288" y="4279900"/>
          <p14:tracePt t="4832" x="4591050" y="4092575"/>
          <p14:tracePt t="4838" x="4352925" y="3967163"/>
          <p14:tracePt t="4847" x="4191000" y="3916363"/>
          <p14:tracePt t="4857" x="3890963" y="3741738"/>
          <p14:tracePt t="4863" x="3665538" y="3667125"/>
          <p14:tracePt t="4870" x="3340100" y="3529013"/>
          <p14:tracePt t="4879" x="3014663" y="3367088"/>
          <p14:tracePt t="4886" x="2689225" y="3228975"/>
          <p14:tracePt t="4895" x="2451100" y="3128963"/>
          <p14:tracePt t="4904" x="2051050" y="2978150"/>
          <p14:tracePt t="4911" x="1851025" y="2916238"/>
          <p14:tracePt t="4918" x="1651000" y="2852738"/>
          <p14:tracePt t="4926" x="1501775" y="2852738"/>
          <p14:tracePt t="4935" x="1401763" y="2852738"/>
          <p14:tracePt t="4942" x="1376363" y="2852738"/>
          <p14:tracePt t="4951" x="1276350" y="2852738"/>
          <p14:tracePt t="4962" x="1163638" y="2903538"/>
          <p14:tracePt t="4966" x="1063625" y="2978150"/>
          <p14:tracePt t="4975" x="950913" y="3078163"/>
          <p14:tracePt t="4983" x="887413" y="3216275"/>
          <p14:tracePt t="4991" x="787400" y="3354388"/>
          <p14:tracePt t="4999" x="750888" y="3567113"/>
          <p14:tracePt t="5008" x="700088" y="3854450"/>
          <p14:tracePt t="5015" x="674688" y="4129088"/>
          <p14:tracePt t="5024" x="650875" y="4405313"/>
          <p14:tracePt t="5031" x="650875" y="4618038"/>
          <p14:tracePt t="5039" x="650875" y="4868863"/>
          <p14:tracePt t="5046" x="674688" y="5118100"/>
          <p14:tracePt t="5055" x="776288" y="5356225"/>
          <p14:tracePt t="5065" x="925513" y="5607050"/>
          <p14:tracePt t="5072" x="1076325" y="5794375"/>
          <p14:tracePt t="5079" x="1125538" y="5856288"/>
          <p14:tracePt t="5086" x="1338263" y="6056313"/>
          <p14:tracePt t="5095" x="1476375" y="6157913"/>
          <p14:tracePt t="5103" x="1612900" y="6257925"/>
          <p14:tracePt t="5111" x="1801813" y="6332538"/>
          <p14:tracePt t="5119" x="1951038" y="6381750"/>
          <p14:tracePt t="5128" x="2127250" y="6457950"/>
          <p14:tracePt t="5135" x="2251075" y="6457950"/>
          <p14:tracePt t="5143" x="2401888" y="6470650"/>
          <p14:tracePt t="5151" x="2540000" y="6470650"/>
          <p14:tracePt t="5158" x="2640013" y="6470650"/>
          <p14:tracePt t="5169" x="2814638" y="6470650"/>
          <p14:tracePt t="5175" x="2940050" y="6470650"/>
          <p14:tracePt t="5184" x="3140075" y="6470650"/>
          <p14:tracePt t="5191" x="3365500" y="6470650"/>
          <p14:tracePt t="5199" x="3689350" y="6470650"/>
          <p14:tracePt t="5207" x="3902075" y="6470650"/>
          <p14:tracePt t="5215" x="4165600" y="6470650"/>
          <p14:tracePt t="5223" x="4252913" y="6470650"/>
          <p14:tracePt t="5231" x="4478338" y="6470650"/>
          <p14:tracePt t="5239" x="4678363" y="6432550"/>
          <p14:tracePt t="5247" x="4903788" y="6419850"/>
          <p14:tracePt t="5255" x="5103813" y="6357938"/>
          <p14:tracePt t="5263" x="5303838" y="6245225"/>
          <p14:tracePt t="5274" x="5516563" y="6132513"/>
          <p14:tracePt t="5279" x="5654675" y="5994400"/>
          <p14:tracePt t="5286" x="5778500" y="5881688"/>
          <p14:tracePt t="5294" x="5867400" y="5743575"/>
          <p14:tracePt t="5303" x="5929313" y="5581650"/>
          <p14:tracePt t="5311" x="5942013" y="5456238"/>
          <p14:tracePt t="5319" x="5967413" y="5281613"/>
          <p14:tracePt t="5327" x="5978525" y="5105400"/>
          <p14:tracePt t="5336" x="5978525" y="4892675"/>
          <p14:tracePt t="5342" x="5929313" y="4618038"/>
          <p14:tracePt t="5351" x="5867400" y="4318000"/>
          <p14:tracePt t="5360" x="5829300" y="4267200"/>
          <p14:tracePt t="5366" x="5703888" y="4005263"/>
          <p14:tracePt t="5376" x="5541963" y="3667125"/>
          <p14:tracePt t="5382" x="5316538" y="3328988"/>
          <p14:tracePt t="5392" x="5129213" y="3090863"/>
          <p14:tracePt t="5398" x="4829175" y="2652713"/>
          <p14:tracePt t="5407" x="4652963" y="2390775"/>
          <p14:tracePt t="5415" x="4503738" y="2201863"/>
          <p14:tracePt t="5423" x="4365625" y="2101850"/>
          <p14:tracePt t="5431" x="4240213" y="1978025"/>
          <p14:tracePt t="5440" x="4140200" y="1901825"/>
          <p14:tracePt t="5446" x="4027488" y="1789113"/>
          <p14:tracePt t="5456" x="3927475" y="1752600"/>
          <p14:tracePt t="5462" x="3778250" y="1663700"/>
          <p14:tracePt t="5471" x="3602038" y="1601788"/>
          <p14:tracePt t="5482" x="3465513" y="1589088"/>
          <p14:tracePt t="5487" x="3252788" y="1589088"/>
          <p14:tracePt t="5495" x="3014663" y="1614488"/>
          <p14:tracePt t="5503" x="2940050" y="1663700"/>
          <p14:tracePt t="5511" x="2640013" y="1801813"/>
          <p14:tracePt t="5519" x="2314575" y="1978025"/>
          <p14:tracePt t="5527" x="2063750" y="2227263"/>
          <p14:tracePt t="5534" x="1825625" y="2540000"/>
          <p14:tracePt t="5544" x="1625600" y="2878138"/>
          <p14:tracePt t="5551" x="1501775" y="3165475"/>
          <p14:tracePt t="5558" x="1363663" y="3490913"/>
          <p14:tracePt t="5566" x="1312863" y="3767138"/>
          <p14:tracePt t="5574" x="1312863" y="4005263"/>
          <p14:tracePt t="5583" x="1325563" y="4217988"/>
          <p14:tracePt t="5591" x="1401763" y="4505325"/>
          <p14:tracePt t="5598" x="1489075" y="4805363"/>
          <p14:tracePt t="5606" x="1625600" y="5130800"/>
          <p14:tracePt t="5614" x="1801813" y="5468938"/>
          <p14:tracePt t="5622" x="1938338" y="5781675"/>
          <p14:tracePt t="5631" x="2025650" y="5969000"/>
          <p14:tracePt t="5638" x="2163763" y="6207125"/>
          <p14:tracePt t="5648" x="2227263" y="6294438"/>
          <p14:tracePt t="5654" x="2363788" y="6457950"/>
          <p14:tracePt t="5663" x="2601913" y="6583363"/>
          <p14:tracePt t="5671" x="2776538" y="6683375"/>
          <p14:tracePt t="5679" x="3165475" y="6796088"/>
          <p14:tracePt t="5687" x="3352800" y="6845300"/>
          <p14:tracePt t="5743" x="5053013" y="6783388"/>
          <p14:tracePt t="5753" x="5191125" y="6707188"/>
          <p14:tracePt t="5759" x="5329238" y="6645275"/>
          <p14:tracePt t="5766" x="5454650" y="6570663"/>
          <p14:tracePt t="5775" x="5603875" y="6483350"/>
          <p14:tracePt t="5782" x="5678488" y="6470650"/>
          <p14:tracePt t="5792" x="5816600" y="6394450"/>
          <p14:tracePt t="5799" x="6029325" y="6319838"/>
          <p14:tracePt t="5807" x="6154738" y="6257925"/>
          <p14:tracePt t="5815" x="6267450" y="6169025"/>
          <p14:tracePt t="5823" x="6403975" y="6081713"/>
          <p14:tracePt t="5831" x="6503988" y="5969000"/>
          <p14:tracePt t="5838" x="6604000" y="5919788"/>
          <p14:tracePt t="5846" x="6667500" y="5843588"/>
          <p14:tracePt t="5858" x="6716713" y="5807075"/>
          <p14:tracePt t="5862" x="6742113" y="5743575"/>
          <p14:tracePt t="5871" x="6792913" y="5694363"/>
          <p14:tracePt t="5878" x="6816725" y="5643563"/>
          <p14:tracePt t="5886" x="6842125" y="5607050"/>
          <p14:tracePt t="5900" x="6842125" y="5594350"/>
          <p14:tracePt t="5902" x="6842125" y="5581650"/>
          <p14:tracePt t="5919" x="6842125" y="5568950"/>
          <p14:tracePt t="5926" x="6842125" y="5556250"/>
          <p14:tracePt t="5935" x="6842125" y="5543550"/>
          <p14:tracePt t="5942" x="6842125" y="5530850"/>
          <p14:tracePt t="5951" x="6842125" y="5518150"/>
          <p14:tracePt t="5982" x="6854825" y="5518150"/>
          <p14:tracePt t="5991" x="6880225" y="5518150"/>
          <p14:tracePt t="5999" x="6892925" y="5518150"/>
          <p14:tracePt t="6006" x="6929438" y="5518150"/>
          <p14:tracePt t="6015" x="7029450" y="5507038"/>
          <p14:tracePt t="6022" x="7118350" y="5507038"/>
          <p14:tracePt t="6032" x="7242175" y="5507038"/>
          <p14:tracePt t="6039" x="7329488" y="5507038"/>
          <p14:tracePt t="6047" x="7454900" y="5507038"/>
          <p14:tracePt t="6055" x="7531100" y="5494338"/>
          <p14:tracePt t="6065" x="7580313" y="5481638"/>
          <p14:tracePt t="6070" x="7605713" y="5468938"/>
          <p14:tracePt t="6080" x="7654925" y="5418138"/>
          <p14:tracePt t="6086" x="7667625" y="5394325"/>
          <p14:tracePt t="6095" x="7680325" y="5343525"/>
          <p14:tracePt t="6102" x="7680325" y="5294313"/>
          <p14:tracePt t="6111" x="7680325" y="5243513"/>
          <p14:tracePt t="6118" x="7667625" y="5194300"/>
          <p14:tracePt t="6127" x="7618413" y="5105400"/>
          <p14:tracePt t="6134" x="7580313" y="5068888"/>
          <p14:tracePt t="6142" x="7505700" y="4992688"/>
          <p14:tracePt t="6151" x="7442200" y="4930775"/>
          <p14:tracePt t="6159" x="7392988" y="4918075"/>
          <p14:tracePt t="6169" x="7342188" y="4892675"/>
          <p14:tracePt t="6175" x="7267575" y="4830763"/>
          <p14:tracePt t="6183" x="7192963" y="4818063"/>
          <p14:tracePt t="6190" x="7129463" y="4818063"/>
          <p14:tracePt t="6199" x="6992938" y="4779963"/>
          <p14:tracePt t="6207" x="6942138" y="4779963"/>
          <p14:tracePt t="6214" x="6867525" y="4779963"/>
          <p14:tracePt t="6223" x="6805613" y="4779963"/>
          <p14:tracePt t="6232" x="6780213" y="4779963"/>
          <p14:tracePt t="6239" x="6754813" y="4779963"/>
          <p14:tracePt t="6247" x="6742113" y="4779963"/>
          <p14:tracePt t="6254" x="6716713" y="4779963"/>
          <p14:tracePt t="6262" x="6616700" y="4779963"/>
          <p14:tracePt t="6273" x="6529388" y="4779963"/>
          <p14:tracePt t="6279" x="6442075" y="4779963"/>
          <p14:tracePt t="6287" x="6229350" y="4779963"/>
          <p14:tracePt t="6294" x="6091238" y="4779963"/>
          <p14:tracePt t="6303" x="5854700" y="4779963"/>
          <p14:tracePt t="6311" x="5665788" y="4779963"/>
          <p14:tracePt t="6318" x="5341938" y="4779963"/>
          <p14:tracePt t="6327" x="5129213" y="4779963"/>
          <p14:tracePt t="6336" x="4740275" y="4779963"/>
          <p14:tracePt t="6342" x="4427538" y="4792663"/>
          <p14:tracePt t="6350" x="4252913" y="4792663"/>
          <p14:tracePt t="6359" x="3990975" y="4792663"/>
          <p14:tracePt t="6367" x="3640138" y="4818063"/>
          <p14:tracePt t="6377" x="3240088" y="4818063"/>
          <p14:tracePt t="6382" x="2940050" y="4818063"/>
          <p14:tracePt t="6391" x="2663825" y="4818063"/>
          <p14:tracePt t="6398" x="2401888" y="4818063"/>
          <p14:tracePt t="6406" x="2176463" y="4830763"/>
          <p14:tracePt t="6415" x="2038350" y="4830763"/>
          <p14:tracePt t="6422" x="1938338" y="4830763"/>
          <p14:tracePt t="6431" x="1801813" y="4830763"/>
          <p14:tracePt t="6440" x="1676400" y="4830763"/>
          <p14:tracePt t="6446" x="1589088" y="4843463"/>
          <p14:tracePt t="6455" x="1501775" y="4856163"/>
          <p14:tracePt t="6463" x="1425575" y="4905375"/>
          <p14:tracePt t="6471" x="1376363" y="4905375"/>
          <p14:tracePt t="6482" x="1350963" y="4905375"/>
          <p14:tracePt t="6486" x="1300163" y="4905375"/>
          <p14:tracePt t="6495" x="1289050" y="4905375"/>
          <p14:tracePt t="6503" x="1200150" y="4905375"/>
          <p14:tracePt t="6510" x="1050925" y="4905375"/>
          <p14:tracePt t="6518" x="863600" y="4905375"/>
          <p14:tracePt t="6527" x="625475" y="4905375"/>
          <p14:tracePt t="6535" x="363538" y="4892675"/>
          <p14:tracePt t="6544" x="212725" y="4856163"/>
          <p14:tracePt t="6551" x="100013" y="4856163"/>
          <p14:tracePt t="6559" x="74613" y="4856163"/>
          <p14:tracePt t="6567" x="61913" y="4856163"/>
          <p14:tracePt t="6575" x="61913" y="4843463"/>
          <p14:tracePt t="6585" x="50800" y="4843463"/>
          <p14:tracePt t="6711" x="50800" y="4856163"/>
          <p14:tracePt t="6719" x="50800" y="4868863"/>
          <p14:tracePt t="6727" x="61913" y="4892675"/>
          <p14:tracePt t="6735" x="100013" y="4930775"/>
          <p14:tracePt t="6743" x="138113" y="4968875"/>
          <p14:tracePt t="6753" x="238125" y="5030788"/>
          <p14:tracePt t="6758" x="312738" y="5081588"/>
          <p14:tracePt t="6767" x="400050" y="5143500"/>
          <p14:tracePt t="6775" x="500063" y="5181600"/>
          <p14:tracePt t="6784" x="587375" y="5218113"/>
          <p14:tracePt t="6791" x="712788" y="5281613"/>
          <p14:tracePt t="6799" x="850900" y="5368925"/>
          <p14:tracePt t="6806" x="963613" y="5456238"/>
          <p14:tracePt t="6815" x="1063625" y="5530850"/>
          <p14:tracePt t="6823" x="1138238" y="5568950"/>
          <p14:tracePt t="6831" x="1225550" y="5630863"/>
          <p14:tracePt t="6839" x="1263650" y="5630863"/>
          <p14:tracePt t="6846" x="1289050" y="5643563"/>
          <p14:tracePt t="6966" x="1289050" y="5656263"/>
          <p14:tracePt t="6975" x="1300163" y="5656263"/>
          <p14:tracePt t="7086" x="1300163" y="5643563"/>
          <p14:tracePt t="7095" x="1300163" y="5630863"/>
          <p14:tracePt t="7111" x="1300163" y="5619750"/>
          <p14:tracePt t="7119" x="1300163" y="5607050"/>
          <p14:tracePt t="7128" x="1300163" y="5594350"/>
          <p14:tracePt t="7143" x="1300163" y="5581650"/>
          <p14:tracePt t="7151" x="1300163" y="5568950"/>
          <p14:tracePt t="7159" x="1300163" y="5530850"/>
          <p14:tracePt t="7170" x="1300163" y="5468938"/>
          <p14:tracePt t="7174" x="1300163" y="5394325"/>
          <p14:tracePt t="7183" x="1300163" y="5368925"/>
          <p14:tracePt t="7190" x="1300163" y="5281613"/>
          <p14:tracePt t="7198" x="1300163" y="5256213"/>
          <p14:tracePt t="7215" x="1300163" y="5243513"/>
          <p14:tracePt t="7224" x="1300163" y="5230813"/>
          <p14:tracePt t="7239" x="1300163" y="5218113"/>
          <p14:tracePt t="7246" x="1300163" y="5205413"/>
          <p14:tracePt t="7254" x="1300163" y="5194300"/>
          <p14:tracePt t="7263" x="1300163" y="5181600"/>
          <p14:tracePt t="7274" x="1300163" y="5168900"/>
          <p14:tracePt t="7278" x="1300163" y="5156200"/>
          <p14:tracePt t="7287" x="1300163" y="5143500"/>
          <p14:tracePt t="7294" x="1300163" y="5130800"/>
          <p14:tracePt t="7303" x="1300163" y="5118100"/>
          <p14:tracePt t="7311" x="1300163" y="5105400"/>
          <p14:tracePt t="7318" x="1300163" y="5092700"/>
          <p14:tracePt t="7326" x="1300163" y="5081588"/>
          <p14:tracePt t="7351" x="1300163" y="5068888"/>
          <p14:tracePt t="7376" x="1300163" y="5056188"/>
          <p14:tracePt t="7383" x="1300163" y="5043488"/>
          <p14:tracePt t="7744" x="1300163" y="5105400"/>
          <p14:tracePt t="7751" x="1300163" y="5194300"/>
          <p14:tracePt t="7759" x="1300163" y="5205413"/>
          <p14:tracePt t="7766" x="1300163" y="5218113"/>
          <p14:tracePt t="7774" x="1300163" y="5230813"/>
          <p14:tracePt t="7783" x="1300163" y="5243513"/>
          <p14:tracePt t="7792" x="1300163" y="5256213"/>
          <p14:tracePt t="7798" x="1300163" y="5268913"/>
          <p14:tracePt t="7807" x="1289050" y="5318125"/>
          <p14:tracePt t="7815" x="1276350" y="5343525"/>
          <p14:tracePt t="7823" x="1263650" y="5343525"/>
          <p14:tracePt t="7831" x="1250950" y="5356225"/>
          <p14:tracePt t="7838" x="1238250" y="5381625"/>
          <p14:tracePt t="7846" x="1238250" y="5430838"/>
          <p14:tracePt t="7857" x="1238250" y="5456238"/>
          <p14:tracePt t="7862" x="1225550" y="5507038"/>
          <p14:tracePt t="7871" x="1225550" y="5530850"/>
          <p14:tracePt t="7879" x="1225550" y="5543550"/>
          <p14:tracePt t="7901" x="1225550" y="5556250"/>
          <p14:tracePt t="7903" x="1225550" y="5581650"/>
          <p14:tracePt t="7911" x="1212850" y="5581650"/>
          <p14:tracePt t="7919" x="1212850" y="5594350"/>
          <p14:tracePt t="7926" x="1212850" y="5607050"/>
          <p14:tracePt t="7942" x="1212850" y="5619750"/>
          <p14:tracePt t="7961" x="1212850" y="5630863"/>
          <p14:tracePt t="7966" x="1212850" y="5643563"/>
          <p14:tracePt t="7976" x="1200150" y="5643563"/>
          <p14:tracePt t="8039" x="1189038" y="5643563"/>
          <p14:tracePt t="8111" x="1176338" y="5643563"/>
          <p14:tracePt t="8135" x="1163638" y="5643563"/>
          <p14:tracePt t="8150" x="1150938" y="5643563"/>
          <p14:tracePt t="8169" x="1150938" y="5630863"/>
          <p14:tracePt t="8183" x="1138238" y="5630863"/>
          <p14:tracePt t="8255" x="1125538" y="5630863"/>
          <p14:tracePt t="8455" x="1125538" y="5619750"/>
          <p14:tracePt t="8480" x="1125538" y="5594350"/>
          <p14:tracePt t="8503" x="1125538" y="5581650"/>
          <p14:tracePt t="8607" x="1125538" y="5568950"/>
          <p14:tracePt t="8630" x="1138238" y="5568950"/>
          <p14:tracePt t="8648" x="1150938" y="5556250"/>
          <p14:tracePt t="8654" x="1189038" y="5543550"/>
          <p14:tracePt t="8662" x="1200150" y="5543550"/>
          <p14:tracePt t="8671" x="1238250" y="5543550"/>
          <p14:tracePt t="8678" x="1263650" y="5543550"/>
          <p14:tracePt t="8687" x="1276350" y="5543550"/>
          <p14:tracePt t="8695" x="1325563" y="5543550"/>
          <p14:tracePt t="8703" x="1376363" y="5543550"/>
          <p14:tracePt t="8711" x="1463675" y="5556250"/>
          <p14:tracePt t="8719" x="1512888" y="5556250"/>
          <p14:tracePt t="8726" x="1538288" y="5556250"/>
          <p14:tracePt t="8735" x="1576388" y="5556250"/>
          <p14:tracePt t="8743" x="1612900" y="5556250"/>
          <p14:tracePt t="8753" x="1625600" y="5556250"/>
          <p14:tracePt t="8767" x="1638300" y="5556250"/>
          <p14:tracePt t="8774" x="1663700" y="5556250"/>
          <p14:tracePt t="8783" x="1676400" y="5556250"/>
          <p14:tracePt t="8791" x="1701800" y="5556250"/>
          <p14:tracePt t="8798" x="1751013" y="5556250"/>
          <p14:tracePt t="8806" x="1763713" y="5556250"/>
          <p14:tracePt t="8815" x="1814513" y="5556250"/>
          <p14:tracePt t="8823" x="1901825" y="5556250"/>
          <p14:tracePt t="8831" x="1989138" y="5556250"/>
          <p14:tracePt t="8838" x="2114550" y="5556250"/>
          <p14:tracePt t="8846" x="2201863" y="5556250"/>
          <p14:tracePt t="8856" x="2327275" y="5556250"/>
          <p14:tracePt t="8863" x="2414588" y="5556250"/>
          <p14:tracePt t="8871" x="2501900" y="5556250"/>
          <p14:tracePt t="8879" x="2614613" y="5556250"/>
          <p14:tracePt t="8898" x="2827338" y="5556250"/>
          <p14:tracePt t="8902" x="2914650" y="5556250"/>
          <p14:tracePt t="8911" x="3040063" y="5556250"/>
          <p14:tracePt t="8919" x="3152775" y="5556250"/>
          <p14:tracePt t="8926" x="3240088" y="5556250"/>
          <p14:tracePt t="8935" x="3365500" y="5556250"/>
          <p14:tracePt t="8943" x="3414713" y="5556250"/>
          <p14:tracePt t="8951" x="3452813" y="5556250"/>
          <p14:tracePt t="8961" x="3527425" y="5556250"/>
          <p14:tracePt t="8966" x="3565525" y="5556250"/>
          <p14:tracePt t="8975" x="3614738" y="5556250"/>
          <p14:tracePt t="8983" x="3652838" y="5556250"/>
          <p14:tracePt t="8991" x="3665538" y="5556250"/>
          <p14:tracePt t="9071" x="3665538" y="5543550"/>
          <p14:tracePt t="9079" x="3665538" y="5530850"/>
          <p14:tracePt t="9086" x="3678238" y="5530850"/>
          <p14:tracePt t="9103" x="3678238" y="5507038"/>
          <p14:tracePt t="9111" x="3689350" y="5494338"/>
          <p14:tracePt t="9119" x="3702050" y="5481638"/>
          <p14:tracePt t="9128" x="3702050" y="5468938"/>
          <p14:tracePt t="9135" x="3702050" y="5456238"/>
          <p14:tracePt t="9151" x="3702050" y="5443538"/>
          <p14:tracePt t="9159" x="3702050" y="5430838"/>
          <p14:tracePt t="9169" x="3702050" y="5418138"/>
          <p14:tracePt t="9183" x="3702050" y="5407025"/>
          <p14:tracePt t="9191" x="3702050" y="5368925"/>
          <p14:tracePt t="9199" x="3702050" y="5356225"/>
          <p14:tracePt t="9207" x="3689350" y="5343525"/>
          <p14:tracePt t="9214" x="3665538" y="5318125"/>
          <p14:tracePt t="9223" x="3627438" y="5281613"/>
          <p14:tracePt t="9231" x="3627438" y="5268913"/>
          <p14:tracePt t="9239" x="3578225" y="5243513"/>
          <p14:tracePt t="9246" x="3552825" y="5181600"/>
          <p14:tracePt t="9255" x="3527425" y="5181600"/>
          <p14:tracePt t="9263" x="3514725" y="5168900"/>
          <p14:tracePt t="9274" x="3478213" y="5130800"/>
          <p14:tracePt t="9278" x="3440113" y="5092700"/>
          <p14:tracePt t="9286" x="3402013" y="5068888"/>
          <p14:tracePt t="9294" x="3365500" y="5068888"/>
          <p14:tracePt t="9303" x="3327400" y="5056188"/>
          <p14:tracePt t="9311" x="3276600" y="5018088"/>
          <p14:tracePt t="9319" x="3252788" y="5005388"/>
          <p14:tracePt t="9326" x="3176588" y="4981575"/>
          <p14:tracePt t="9336" x="3152775" y="4968875"/>
          <p14:tracePt t="9342" x="3114675" y="4943475"/>
          <p14:tracePt t="9351" x="3101975" y="4943475"/>
          <p14:tracePt t="9366" x="3101975" y="4930775"/>
          <p14:tracePt t="9378" x="3089275" y="4930775"/>
          <p14:tracePt t="9382" x="3076575" y="4918075"/>
          <p14:tracePt t="9390" x="3065463" y="4918075"/>
          <p14:tracePt t="9406" x="3052763" y="4918075"/>
          <p14:tracePt t="9415" x="3040063" y="4918075"/>
          <p14:tracePt t="9422" x="3027363" y="4918075"/>
          <p14:tracePt t="9440" x="3014663" y="4918075"/>
          <p14:tracePt t="9447" x="2976563" y="4930775"/>
          <p14:tracePt t="9455" x="2927350" y="4968875"/>
          <p14:tracePt t="9463" x="2914650" y="4981575"/>
          <p14:tracePt t="9471" x="2852738" y="5005388"/>
          <p14:tracePt t="9481" x="2840038" y="5030788"/>
          <p14:tracePt t="9486" x="2801938" y="5056188"/>
          <p14:tracePt t="9495" x="2789238" y="5081588"/>
          <p14:tracePt t="9502" x="2763838" y="5092700"/>
          <p14:tracePt t="9511" x="2752725" y="5105400"/>
          <p14:tracePt t="9519" x="2752725" y="5130800"/>
          <p14:tracePt t="9527" x="2701925" y="5181600"/>
          <p14:tracePt t="9534" x="2689225" y="5205413"/>
          <p14:tracePt t="9544" x="2676525" y="5268913"/>
          <p14:tracePt t="9550" x="2676525" y="5294313"/>
          <p14:tracePt t="9567" x="2676525" y="5318125"/>
          <p14:tracePt t="9575" x="2676525" y="5330825"/>
          <p14:tracePt t="9586" x="2676525" y="5356225"/>
          <p14:tracePt t="9590" x="2676525" y="5381625"/>
          <p14:tracePt t="9601" x="2676525" y="5430838"/>
          <p14:tracePt t="9606" x="2676525" y="5443538"/>
          <p14:tracePt t="9615" x="2676525" y="5456238"/>
          <p14:tracePt t="9623" x="2701925" y="5494338"/>
          <p14:tracePt t="9631" x="2727325" y="5543550"/>
          <p14:tracePt t="9639" x="2752725" y="5556250"/>
          <p14:tracePt t="9649" x="2752725" y="5581650"/>
          <p14:tracePt t="9655" x="2776538" y="5619750"/>
          <p14:tracePt t="9663" x="2789238" y="5619750"/>
          <p14:tracePt t="9671" x="2789238" y="5630863"/>
          <p14:tracePt t="9680" x="2801938" y="5630863"/>
          <p14:tracePt t="9687" x="2801938" y="5668963"/>
          <p14:tracePt t="9695" x="2814638" y="5668963"/>
          <p14:tracePt t="9703" x="2827338" y="5668963"/>
          <p14:tracePt t="9711" x="2827338" y="5681663"/>
          <p14:tracePt t="9719" x="2863850" y="5719763"/>
          <p14:tracePt t="9727" x="2876550" y="5719763"/>
          <p14:tracePt t="9735" x="2889250" y="5732463"/>
          <p14:tracePt t="9743" x="2901950" y="5732463"/>
          <p14:tracePt t="9753" x="2927350" y="5743575"/>
          <p14:tracePt t="9766" x="2952750" y="5743575"/>
          <p14:tracePt t="9775" x="2963863" y="5743575"/>
          <p14:tracePt t="9792" x="2976563" y="5743575"/>
          <p14:tracePt t="9798" x="2989263" y="5743575"/>
          <p14:tracePt t="9806" x="3001963" y="5743575"/>
          <p14:tracePt t="9815" x="3014663" y="5743575"/>
          <p14:tracePt t="9823" x="3027363" y="5743575"/>
          <p14:tracePt t="9830" x="3040063" y="5743575"/>
          <p14:tracePt t="9846" x="3065463" y="5743575"/>
          <p14:tracePt t="9857" x="3076575" y="5743575"/>
          <p14:tracePt t="9863" x="3089275" y="5743575"/>
          <p14:tracePt t="9871" x="3127375" y="5707063"/>
          <p14:tracePt t="9879" x="3152775" y="5694363"/>
          <p14:tracePt t="9886" x="3165475" y="5694363"/>
          <p14:tracePt t="9902" x="3201988" y="5681663"/>
          <p14:tracePt t="9911" x="3227388" y="5668963"/>
          <p14:tracePt t="9918" x="3227388" y="5643563"/>
          <p14:tracePt t="9927" x="3289300" y="5594350"/>
          <p14:tracePt t="9935" x="3302000" y="5568950"/>
          <p14:tracePt t="9942" x="3314700" y="5568950"/>
          <p14:tracePt t="9951" x="3340100" y="5543550"/>
          <p14:tracePt t="9962" x="3352800" y="5518150"/>
          <p14:tracePt t="9967" x="3365500" y="5518150"/>
          <p14:tracePt t="9975" x="3365500" y="5507038"/>
          <p14:tracePt t="9984" x="3365500" y="5494338"/>
          <p14:tracePt t="9999" x="3376613" y="5494338"/>
          <p14:tracePt t="10006" x="3376613" y="5481638"/>
          <p14:tracePt t="10015" x="3376613" y="5468938"/>
          <p14:tracePt t="10024" x="3376613" y="5456238"/>
          <p14:tracePt t="10030" x="3376613" y="5443538"/>
          <p14:tracePt t="10039" x="3376613" y="5430838"/>
          <p14:tracePt t="10046" x="3376613" y="5418138"/>
          <p14:tracePt t="10055" x="3376613" y="5407025"/>
          <p14:tracePt t="10065" x="3376613" y="5356225"/>
          <p14:tracePt t="10071" x="3365500" y="5343525"/>
          <p14:tracePt t="10078" x="3352800" y="5318125"/>
          <p14:tracePt t="10086" x="3340100" y="5305425"/>
          <p14:tracePt t="10095" x="3327400" y="5294313"/>
          <p14:tracePt t="10110" x="3327400" y="5281613"/>
          <p14:tracePt t="10118" x="3314700" y="5268913"/>
          <p14:tracePt t="10127" x="3302000" y="5268913"/>
          <p14:tracePt t="10135" x="3289300" y="5256213"/>
          <p14:tracePt t="10150" x="3276600" y="5256213"/>
          <p14:tracePt t="10159" x="3265488" y="5256213"/>
          <p14:tracePt t="10174" x="3252788" y="5256213"/>
          <p14:tracePt t="10190" x="3240088" y="5256213"/>
          <p14:tracePt t="10199" x="3227388" y="5256213"/>
          <p14:tracePt t="10231" x="3214688" y="5256213"/>
          <p14:tracePt t="10655" x="3201988" y="5256213"/>
          <p14:tracePt t="10735" x="3189288" y="5256213"/>
          <p14:tracePt t="10799" x="3176588" y="5256213"/>
          <p14:tracePt t="27719" x="3165475" y="5256213"/>
          <p14:tracePt t="27726" x="3152775" y="5256213"/>
          <p14:tracePt t="27734" x="3040063" y="5230813"/>
          <p14:tracePt t="27743" x="2589213" y="5068888"/>
          <p14:tracePt t="27753" x="2089150" y="4818063"/>
          <p14:tracePt t="27758" x="1776413" y="4730750"/>
          <p14:tracePt t="27767" x="1625600" y="4679950"/>
          <p14:tracePt t="27775" x="1589088" y="4679950"/>
          <p14:tracePt t="27847" x="1589088" y="4667250"/>
          <p14:tracePt t="27856" x="1589088" y="4656138"/>
          <p14:tracePt t="27862" x="1612900" y="4605338"/>
          <p14:tracePt t="27870" x="1676400" y="4505325"/>
          <p14:tracePt t="27878" x="1738313" y="4405313"/>
          <p14:tracePt t="27886" x="1814513" y="4341813"/>
          <p14:tracePt t="27896" x="1889125" y="4279900"/>
          <p14:tracePt t="27904" x="1976438" y="4179888"/>
          <p14:tracePt t="27911" x="2051050" y="4105275"/>
          <p14:tracePt t="27920" x="2114550" y="4054475"/>
          <p14:tracePt t="27926" x="2138363" y="3992563"/>
          <p14:tracePt t="27935" x="2176463" y="3954463"/>
          <p14:tracePt t="27943" x="2189163" y="3941763"/>
          <p14:tracePt t="28022" x="2176463" y="3941763"/>
          <p14:tracePt t="28039" x="2151063" y="3941763"/>
          <p14:tracePt t="28048" x="2051050" y="3979863"/>
          <p14:tracePt t="28055" x="1914525" y="4017963"/>
          <p14:tracePt t="28066" x="1776413" y="4067175"/>
          <p14:tracePt t="28070" x="1689100" y="4092575"/>
          <p14:tracePt t="28080" x="1638300" y="4129088"/>
          <p14:tracePt t="28087" x="1612900" y="4129088"/>
          <p14:tracePt t="28096" x="1601788" y="4129088"/>
          <p14:tracePt t="28231" x="1601788" y="4117975"/>
          <p14:tracePt t="28526" x="1589088" y="4117975"/>
          <p14:tracePt t="28534" x="1576388" y="4117975"/>
          <p14:tracePt t="28559" x="1576388" y="4105275"/>
          <p14:tracePt t="28791" x="1576388" y="4267200"/>
          <p14:tracePt t="28798" x="1576388" y="4418013"/>
          <p14:tracePt t="28807" x="1576388" y="4630738"/>
          <p14:tracePt t="28816" x="1563688" y="4743450"/>
          <p14:tracePt t="28823" x="1525588" y="4868863"/>
          <p14:tracePt t="28831" x="1512888" y="4956175"/>
          <p14:tracePt t="28839" x="1501775" y="5056188"/>
          <p14:tracePt t="28846" x="1489075" y="5056188"/>
          <p14:tracePt t="28857" x="1463675" y="5168900"/>
          <p14:tracePt t="28862" x="1438275" y="5230813"/>
          <p14:tracePt t="28870" x="1401763" y="5330825"/>
          <p14:tracePt t="28879" x="1376363" y="5394325"/>
          <p14:tracePt t="28886" x="1363663" y="5443538"/>
          <p14:tracePt t="28894" x="1338263" y="5468938"/>
          <p14:tracePt t="28903" x="1325563" y="5494338"/>
          <p14:tracePt t="28922" x="1312863" y="5556250"/>
          <p14:tracePt t="28926" x="1300163" y="5568950"/>
          <p14:tracePt t="28935" x="1300163" y="5607050"/>
          <p14:tracePt t="28942" x="1300163" y="5630863"/>
          <p14:tracePt t="28951" x="1300163" y="5668963"/>
          <p14:tracePt t="28960" x="1300163" y="5694363"/>
          <p14:tracePt t="28967" x="1300163" y="5743575"/>
          <p14:tracePt t="28975" x="1325563" y="5832475"/>
          <p14:tracePt t="28983" x="1325563" y="5868988"/>
          <p14:tracePt t="28990" x="1325563" y="5894388"/>
          <p14:tracePt t="29001" x="1350963" y="5956300"/>
          <p14:tracePt t="29007" x="1363663" y="6007100"/>
          <p14:tracePt t="29015" x="1363663" y="6032500"/>
          <p14:tracePt t="29023" x="1376363" y="6056313"/>
          <p14:tracePt t="29031" x="1376363" y="6094413"/>
          <p14:tracePt t="29038" x="1376363" y="6107113"/>
          <p14:tracePt t="29048" x="1376363" y="6119813"/>
          <p14:tracePt t="29055" x="1376363" y="6132513"/>
          <p14:tracePt t="29065" x="1376363" y="6145213"/>
          <p14:tracePt t="29071" x="1376363" y="6157913"/>
          <p14:tracePt t="29079" x="1389063" y="6181725"/>
          <p14:tracePt t="29087" x="1389063" y="6219825"/>
          <p14:tracePt t="29095" x="1412875" y="6269038"/>
          <p14:tracePt t="29102" x="1425575" y="6307138"/>
          <p14:tracePt t="29111" x="1438275" y="6345238"/>
          <p14:tracePt t="29119" x="1463675" y="6357938"/>
          <p14:tracePt t="29128" x="1463675" y="6381750"/>
          <p14:tracePt t="29134" x="1476375" y="6381750"/>
          <p14:tracePt t="29215" x="1489075" y="6381750"/>
          <p14:tracePt t="29230" x="1501775" y="6381750"/>
          <p14:tracePt t="29239" x="1525588" y="6381750"/>
          <p14:tracePt t="29246" x="1563688" y="6345238"/>
          <p14:tracePt t="29255" x="1612900" y="6294438"/>
          <p14:tracePt t="29263" x="1689100" y="6281738"/>
          <p14:tracePt t="29274" x="1701800" y="6257925"/>
          <p14:tracePt t="29278" x="1738313" y="6219825"/>
          <p14:tracePt t="29287" x="1763713" y="6181725"/>
          <p14:tracePt t="29294" x="1763713" y="6169025"/>
          <p14:tracePt t="29303" x="1776413" y="6169025"/>
          <p14:tracePt t="29311" x="1789113" y="6157913"/>
          <p14:tracePt t="29336" x="1789113" y="6145213"/>
          <p14:tracePt t="29438" x="1789113" y="6132513"/>
          <p14:tracePt t="29448" x="1801813" y="6132513"/>
          <p14:tracePt t="29463" x="1814513" y="6132513"/>
          <p14:tracePt t="29486" x="1825625" y="6132513"/>
          <p14:tracePt t="29496" x="1825625" y="6119813"/>
          <p14:tracePt t="29526" x="1838325" y="6119813"/>
          <p14:tracePt t="29535" x="1851025" y="6119813"/>
          <p14:tracePt t="29544" x="1863725" y="6107113"/>
          <p14:tracePt t="29551" x="1876425" y="6107113"/>
          <p14:tracePt t="29558" x="1889125" y="6107113"/>
          <p14:tracePt t="29567" x="1901825" y="6107113"/>
          <p14:tracePt t="29575" x="1914525" y="6107113"/>
          <p14:tracePt t="29586" x="1938338" y="6107113"/>
          <p14:tracePt t="29590" x="1951038" y="6107113"/>
          <p14:tracePt t="29600" x="1976438" y="6107113"/>
          <p14:tracePt t="29606" x="2038350" y="6107113"/>
          <p14:tracePt t="29615" x="2101850" y="6107113"/>
          <p14:tracePt t="29623" x="2127250" y="6107113"/>
          <p14:tracePt t="29631" x="2151063" y="6107113"/>
          <p14:tracePt t="29638" x="2189163" y="6107113"/>
          <p14:tracePt t="29648" x="2201863" y="6107113"/>
          <p14:tracePt t="29663" x="2214563" y="6107113"/>
          <p14:tracePt t="29680" x="2227263" y="6107113"/>
          <p14:tracePt t="29711" x="2238375" y="6107113"/>
          <p14:tracePt t="29751" x="2251075" y="6107113"/>
          <p14:tracePt t="29767" x="2263775" y="6107113"/>
          <p14:tracePt t="29783" x="2276475" y="6107113"/>
          <p14:tracePt t="29799" x="2289175" y="6107113"/>
          <p14:tracePt t="29815" x="2301875" y="6107113"/>
          <p14:tracePt t="29823" x="2314575" y="6107113"/>
          <p14:tracePt t="29831" x="2327275" y="6107113"/>
          <p14:tracePt t="29857" x="2338388" y="6107113"/>
          <p14:tracePt t="29870" x="2351088" y="6107113"/>
          <p14:tracePt t="29887" x="2363788" y="6107113"/>
          <p14:tracePt t="29951" x="2376488" y="6107113"/>
          <p14:tracePt t="29966" x="2389188" y="6107113"/>
          <p14:tracePt t="29975" x="2401888" y="6107113"/>
          <p14:tracePt t="29990" x="2414588" y="6107113"/>
          <p14:tracePt t="30001" x="2427288" y="6107113"/>
          <p14:tracePt t="30015" x="2439988" y="6107113"/>
          <p14:tracePt t="30023" x="2451100" y="6094413"/>
          <p14:tracePt t="30032" x="2501900" y="6094413"/>
          <p14:tracePt t="30038" x="2527300" y="6094413"/>
          <p14:tracePt t="30048" x="2576513" y="6069013"/>
          <p14:tracePt t="30055" x="2627313" y="6045200"/>
          <p14:tracePt t="30065" x="2689225" y="5994400"/>
          <p14:tracePt t="30070" x="2727325" y="5956300"/>
          <p14:tracePt t="30080" x="2752725" y="5932488"/>
          <p14:tracePt t="30086" x="2752725" y="5919788"/>
          <p14:tracePt t="30096" x="2752725" y="5907088"/>
          <p14:tracePt t="30103" x="2752725" y="5894388"/>
          <p14:tracePt t="30128" x="2752725" y="5881688"/>
          <p14:tracePt t="30144" x="2752725" y="5868988"/>
          <p14:tracePt t="30150" x="2740025" y="5856288"/>
          <p14:tracePt t="30415" x="2740025" y="5868988"/>
          <p14:tracePt t="30422" x="2727325" y="5868988"/>
          <p14:tracePt t="30439" x="2727325" y="5881688"/>
          <p14:tracePt t="30446" x="2714625" y="5881688"/>
          <p14:tracePt t="30455" x="2701925" y="5881688"/>
          <p14:tracePt t="30462" x="2689225" y="5881688"/>
          <p14:tracePt t="30482" x="2676525" y="5881688"/>
          <p14:tracePt t="30486" x="2676525" y="5894388"/>
          <p14:tracePt t="30496" x="2676525" y="5907088"/>
          <p14:tracePt t="30503" x="2663825" y="5907088"/>
          <p14:tracePt t="30511" x="2663825" y="5919788"/>
          <p14:tracePt t="30559" x="2663825" y="5932488"/>
          <p14:tracePt t="30575" x="2663825" y="5945188"/>
          <p14:tracePt t="30591" x="2663825" y="5956300"/>
          <p14:tracePt t="31046" x="2663825" y="5969000"/>
          <p14:tracePt t="31065" x="2663825" y="5981700"/>
          <p14:tracePt t="31070" x="2676525" y="5981700"/>
          <p14:tracePt t="31103" x="2676525" y="5994400"/>
          <p14:tracePt t="31151" x="2689225" y="5994400"/>
          <p14:tracePt t="31158" x="2689225" y="6007100"/>
          <p14:tracePt t="31175" x="2701925" y="6019800"/>
          <p14:tracePt t="31182" x="2701925" y="6032500"/>
          <p14:tracePt t="31215" x="2714625" y="6032500"/>
          <p14:tracePt t="31280" x="2727325" y="6032500"/>
          <p14:tracePt t="31319" x="2740025" y="6032500"/>
          <p14:tracePt t="31423" x="2752725" y="6032500"/>
          <p14:tracePt t="31446" x="2763838" y="6032500"/>
          <p14:tracePt t="31457" x="2776538" y="6032500"/>
          <p14:tracePt t="31495" x="2789238" y="6032500"/>
          <p14:tracePt t="31502" x="2801938" y="6032500"/>
          <p14:tracePt t="31534" x="2814638" y="6045200"/>
          <p14:tracePt t="31544" x="2827338" y="6045200"/>
          <p14:tracePt t="31550" x="2852738" y="6045200"/>
          <p14:tracePt t="31567" x="2876550" y="6045200"/>
          <p14:tracePt t="31575" x="2889250" y="6045200"/>
          <p14:tracePt t="31590" x="2901950" y="6045200"/>
          <p14:tracePt t="31599" x="2914650" y="6045200"/>
          <p14:tracePt t="31606" x="2927350" y="6045200"/>
          <p14:tracePt t="31615" x="2952750" y="6045200"/>
          <p14:tracePt t="31623" x="3001963" y="6045200"/>
          <p14:tracePt t="31630" x="3027363" y="6045200"/>
          <p14:tracePt t="31649" x="3052763" y="6045200"/>
          <p14:tracePt t="31655" x="3065463" y="6045200"/>
          <p14:tracePt t="31663" x="3076575" y="6045200"/>
          <p14:tracePt t="31670" x="3089275" y="6045200"/>
          <p14:tracePt t="31679" x="3101975" y="6045200"/>
          <p14:tracePt t="31687" x="3127375" y="6045200"/>
          <p14:tracePt t="31695" x="3140075" y="6056313"/>
          <p14:tracePt t="31703" x="3152775" y="6056313"/>
          <p14:tracePt t="31711" x="3165475" y="6056313"/>
          <p14:tracePt t="31719" x="3176588" y="6056313"/>
          <p14:tracePt t="31727" x="3189288" y="6056313"/>
          <p14:tracePt t="31743" x="3201988" y="6056313"/>
          <p14:tracePt t="31752" x="3214688" y="6056313"/>
          <p14:tracePt t="31759" x="3227388" y="6056313"/>
          <p14:tracePt t="31774" x="3240088" y="6056313"/>
          <p14:tracePt t="31782" x="3252788" y="6056313"/>
          <p14:tracePt t="31799" x="3265488" y="6056313"/>
          <p14:tracePt t="31816" x="3276600" y="6056313"/>
          <p14:tracePt t="31831" x="3289300" y="6056313"/>
          <p14:tracePt t="31846" x="3302000" y="6056313"/>
          <p14:tracePt t="31857" x="3314700" y="6056313"/>
          <p14:tracePt t="31862" x="3327400" y="6056313"/>
          <p14:tracePt t="31878" x="3340100" y="6056313"/>
          <p14:tracePt t="31901" x="3389313" y="6056313"/>
          <p14:tracePt t="31903" x="3414713" y="6056313"/>
          <p14:tracePt t="31910" x="3440113" y="6056313"/>
          <p14:tracePt t="31927" x="3478213" y="6056313"/>
          <p14:tracePt t="31934" x="3489325" y="6056313"/>
          <p14:tracePt t="31942" x="3527425" y="6056313"/>
          <p14:tracePt t="31951" x="3565525" y="6056313"/>
          <p14:tracePt t="31961" x="3627438" y="6069013"/>
          <p14:tracePt t="31966" x="3665538" y="6094413"/>
          <p14:tracePt t="31975" x="3689350" y="6094413"/>
          <p14:tracePt t="31983" x="3740150" y="6094413"/>
          <p14:tracePt t="31991" x="3778250" y="6094413"/>
          <p14:tracePt t="31999" x="3827463" y="6107113"/>
          <p14:tracePt t="32006" x="3840163" y="6107113"/>
          <p14:tracePt t="32015" x="3865563" y="6107113"/>
          <p14:tracePt t="32023" x="3890963" y="6107113"/>
          <p14:tracePt t="32030" x="3902075" y="6107113"/>
          <p14:tracePt t="32040" x="3914775" y="6107113"/>
          <p14:tracePt t="32055" x="3927475" y="6107113"/>
          <p14:tracePt t="32071" x="3940175" y="6107113"/>
          <p14:tracePt t="32111" x="3952875" y="6107113"/>
          <p14:tracePt t="32119" x="3965575" y="6107113"/>
          <p14:tracePt t="32128" x="3978275" y="6107113"/>
          <p14:tracePt t="32150" x="3990975" y="6107113"/>
          <p14:tracePt t="32159" x="4002088" y="6107113"/>
          <p14:tracePt t="32169" x="4014788" y="6107113"/>
          <p14:tracePt t="32190" x="4027488" y="6107113"/>
          <p14:tracePt t="32207" x="4040188" y="6107113"/>
          <p14:tracePt t="32271" x="4052888" y="6107113"/>
          <p14:tracePt t="33384" x="4040188" y="6107113"/>
          <p14:tracePt t="33399" x="4027488" y="6107113"/>
          <p14:tracePt t="33423" x="4014788" y="6107113"/>
          <p14:tracePt t="33432" x="4002088" y="6094413"/>
          <p14:tracePt t="33446" x="3990975" y="6094413"/>
          <p14:tracePt t="33463" x="3940175" y="6094413"/>
          <p14:tracePt t="33471" x="3902075" y="6069013"/>
          <p14:tracePt t="33481" x="3840163" y="6056313"/>
          <p14:tracePt t="33486" x="3727450" y="6007100"/>
          <p14:tracePt t="33495" x="3640138" y="5981700"/>
          <p14:tracePt t="33502" x="3565525" y="5956300"/>
          <p14:tracePt t="33511" x="3514725" y="5945188"/>
          <p14:tracePt t="33518" x="3465513" y="5919788"/>
          <p14:tracePt t="33526" x="3414713" y="5919788"/>
          <p14:tracePt t="33534" x="3376613" y="5919788"/>
          <p14:tracePt t="33544" x="3352800" y="5907088"/>
          <p14:tracePt t="33550" x="3289300" y="5907088"/>
          <p14:tracePt t="33559" x="3276600" y="5907088"/>
          <p14:tracePt t="33694" x="3289300" y="5907088"/>
          <p14:tracePt t="33702" x="3302000" y="5907088"/>
          <p14:tracePt t="33719" x="3314700" y="5907088"/>
          <p14:tracePt t="33726" x="3376613" y="5907088"/>
          <p14:tracePt t="33735" x="3440113" y="5907088"/>
          <p14:tracePt t="33742" x="3489325" y="5919788"/>
          <p14:tracePt t="33752" x="3540125" y="5919788"/>
          <p14:tracePt t="33758" x="3552825" y="5919788"/>
          <p14:tracePt t="33766" x="3589338" y="5919788"/>
          <p14:tracePt t="33775" x="3614738" y="5919788"/>
          <p14:tracePt t="33783" x="3627438" y="5919788"/>
          <p14:tracePt t="33799" x="3640138" y="5919788"/>
          <p14:tracePt t="33806" x="3652838" y="5919788"/>
          <p14:tracePt t="33879" x="3665538" y="5919788"/>
          <p14:tracePt t="33886" x="3678238" y="5919788"/>
          <p14:tracePt t="33899" x="3689350" y="5919788"/>
          <p14:tracePt t="33910" x="3714750" y="5919788"/>
          <p14:tracePt t="33919" x="3727450" y="5919788"/>
          <p14:tracePt t="33926" x="3740150" y="5919788"/>
          <p14:tracePt t="33935" x="3765550" y="5919788"/>
          <p14:tracePt t="33942" x="3778250" y="5919788"/>
          <p14:tracePt t="33961" x="3790950" y="5919788"/>
          <p14:tracePt t="33966" x="3802063" y="5919788"/>
          <p14:tracePt t="33999" x="3814763" y="5919788"/>
          <p14:tracePt t="34015" x="3827463" y="5919788"/>
          <p14:tracePt t="34046" x="3840163" y="5919788"/>
          <p14:tracePt t="34065" x="3852863" y="5919788"/>
          <p14:tracePt t="34070" x="3865563" y="5919788"/>
          <p14:tracePt t="34079" x="3878263" y="5919788"/>
          <p14:tracePt t="34095" x="3890963" y="5919788"/>
          <p14:tracePt t="34102" x="3902075" y="5919788"/>
          <p14:tracePt t="34119" x="3965575" y="5932488"/>
          <p14:tracePt t="34128" x="4040188" y="5945188"/>
          <p14:tracePt t="34135" x="4103688" y="5956300"/>
          <p14:tracePt t="34143" x="4140200" y="5956300"/>
          <p14:tracePt t="34151" x="4191000" y="5994400"/>
          <p14:tracePt t="34159" x="4278313" y="5994400"/>
          <p14:tracePt t="34169" x="4327525" y="6019800"/>
          <p14:tracePt t="34174" x="4378325" y="6019800"/>
          <p14:tracePt t="34183" x="4391025" y="6019800"/>
          <p14:tracePt t="34190" x="4403725" y="6019800"/>
          <p14:tracePt t="34198" x="4427538" y="6019800"/>
          <p14:tracePt t="34207" x="4452938" y="6019800"/>
          <p14:tracePt t="34223" x="4465638" y="6019800"/>
          <p14:tracePt t="34232" x="4478338" y="6019800"/>
          <p14:tracePt t="34255" x="4491038" y="6019800"/>
          <p14:tracePt t="34343" x="4503738" y="6019800"/>
          <p14:tracePt t="34350" x="4516438" y="6019800"/>
          <p14:tracePt t="34359" x="4527550" y="6019800"/>
          <p14:tracePt t="34366" x="4552950" y="6019800"/>
          <p14:tracePt t="34377" x="4616450" y="6019800"/>
          <p14:tracePt t="34383" x="4665663" y="6019800"/>
          <p14:tracePt t="34391" x="4716463" y="6019800"/>
          <p14:tracePt t="34399" x="4765675" y="6019800"/>
          <p14:tracePt t="34406" x="4791075" y="6019800"/>
          <p14:tracePt t="34415" x="4816475" y="6019800"/>
          <p14:tracePt t="34422" x="4916488" y="6045200"/>
          <p14:tracePt t="34431" x="5029200" y="6056313"/>
          <p14:tracePt t="34440" x="5141913" y="6069013"/>
          <p14:tracePt t="34446" x="5229225" y="6069013"/>
          <p14:tracePt t="34455" x="5265738" y="6032500"/>
          <p14:tracePt t="34462" x="5329238" y="5969000"/>
          <p14:tracePt t="34471" x="5329238" y="5956300"/>
          <p14:tracePt t="34484" x="5329238" y="5932488"/>
          <p14:tracePt t="34487" x="5316538" y="5907088"/>
          <p14:tracePt t="34495" x="5203825" y="5819775"/>
          <p14:tracePt t="34502" x="5153025" y="5756275"/>
          <p14:tracePt t="34511" x="5153025" y="5743575"/>
          <p14:tracePt t="34839" x="5191125" y="5756275"/>
          <p14:tracePt t="34846" x="5241925" y="5781675"/>
          <p14:tracePt t="34856" x="5278438" y="5819775"/>
          <p14:tracePt t="34862" x="5341938" y="5868988"/>
          <p14:tracePt t="34871" x="5378450" y="5907088"/>
          <p14:tracePt t="34879" x="5429250" y="5969000"/>
          <p14:tracePt t="34899" x="5454650" y="5981700"/>
          <p14:tracePt t="34903" x="5465763" y="5981700"/>
          <p14:tracePt t="34911" x="5541963" y="6032500"/>
          <p14:tracePt t="34919" x="5591175" y="6056313"/>
          <p14:tracePt t="34926" x="5665788" y="6069013"/>
          <p14:tracePt t="34934" x="5678488" y="6069013"/>
          <p14:tracePt t="35118" x="5641975" y="6069013"/>
          <p14:tracePt t="35126" x="5516563" y="6094413"/>
          <p14:tracePt t="35135" x="5303838" y="6094413"/>
          <p14:tracePt t="35143" x="5165725" y="6081713"/>
          <p14:tracePt t="35150" x="4953000" y="6081713"/>
          <p14:tracePt t="35159" x="4691063" y="6045200"/>
          <p14:tracePt t="35169" x="4452938" y="6045200"/>
          <p14:tracePt t="35174" x="4265613" y="6032500"/>
          <p14:tracePt t="35183" x="4090988" y="5994400"/>
          <p14:tracePt t="35190" x="3878263" y="5981700"/>
          <p14:tracePt t="35198" x="3840163" y="5981700"/>
          <p14:tracePt t="35206" x="3689350" y="5956300"/>
          <p14:tracePt t="35214" x="3640138" y="5945188"/>
          <p14:tracePt t="35223" x="3527425" y="5956300"/>
          <p14:tracePt t="35232" x="3465513" y="5956300"/>
          <p14:tracePt t="35239" x="3414713" y="5945188"/>
          <p14:tracePt t="35246" x="3376613" y="5945188"/>
          <p14:tracePt t="35255" x="3365500" y="5945188"/>
          <p14:tracePt t="35295" x="3352800" y="5945188"/>
          <p14:tracePt t="35318" x="3340100" y="5945188"/>
          <p14:tracePt t="35326" x="3314700" y="5945188"/>
          <p14:tracePt t="35343" x="3289300" y="5945188"/>
          <p14:tracePt t="35350" x="3252788" y="5945188"/>
          <p14:tracePt t="35358" x="3240088" y="5945188"/>
          <p14:tracePt t="35366" x="3227388" y="5945188"/>
          <p14:tracePt t="35377" x="3214688" y="5945188"/>
          <p14:tracePt t="35391" x="3176588" y="5945188"/>
          <p14:tracePt t="35399" x="3152775" y="5945188"/>
          <p14:tracePt t="48007" x="3165475" y="5945188"/>
          <p14:tracePt t="48014" x="3289300" y="6007100"/>
          <p14:tracePt t="48023" x="3365500" y="6032500"/>
          <p14:tracePt t="48030" x="3478213" y="6069013"/>
          <p14:tracePt t="48038" x="3540125" y="6094413"/>
          <p14:tracePt t="48046" x="3589338" y="6094413"/>
          <p14:tracePt t="48055" x="3640138" y="6107113"/>
          <p14:tracePt t="48065" x="3689350" y="6107113"/>
          <p14:tracePt t="48070" x="3714750" y="6107113"/>
          <p14:tracePt t="48119" x="3727450" y="6107113"/>
          <p14:tracePt t="48126" x="3740150" y="6107113"/>
          <p14:tracePt t="48142" x="3752850" y="6107113"/>
          <p14:tracePt t="48159" x="3765550" y="6094413"/>
          <p14:tracePt t="48169" x="3778250" y="6094413"/>
          <p14:tracePt t="48174" x="3814763" y="6081713"/>
          <p14:tracePt t="48183" x="3852863" y="6056313"/>
          <p14:tracePt t="48190" x="3878263" y="6056313"/>
          <p14:tracePt t="48199" x="3940175" y="6045200"/>
          <p14:tracePt t="48206" x="4052888" y="6019800"/>
          <p14:tracePt t="48215" x="4140200" y="6019800"/>
          <p14:tracePt t="48223" x="4291013" y="6019800"/>
          <p14:tracePt t="48232" x="4378325" y="6019800"/>
          <p14:tracePt t="48238" x="4465638" y="6019800"/>
          <p14:tracePt t="48247" x="4552950" y="6019800"/>
          <p14:tracePt t="48254" x="4578350" y="6019800"/>
          <p14:tracePt t="48263" x="4603750" y="6019800"/>
          <p14:tracePt t="48274" x="4640263" y="6019800"/>
          <p14:tracePt t="48279" x="4665663" y="6019800"/>
          <p14:tracePt t="48286" x="4752975" y="6019800"/>
          <p14:tracePt t="48294" x="4791075" y="6019800"/>
          <p14:tracePt t="48303" x="4803775" y="6019800"/>
          <p14:tracePt t="48312" x="4840288" y="6019800"/>
          <p14:tracePt t="48318" x="4865688" y="6019800"/>
          <p14:tracePt t="48327" x="4878388" y="6019800"/>
          <p14:tracePt t="48336" x="4903788" y="6019800"/>
          <p14:tracePt t="48344" x="4916488" y="6019800"/>
          <p14:tracePt t="48351" x="4929188" y="6019800"/>
          <p14:tracePt t="48359" x="4940300" y="6019800"/>
          <p14:tracePt t="48366" x="4953000" y="6019800"/>
          <p14:tracePt t="48377" x="4953000" y="6007100"/>
          <p14:tracePt t="48382" x="4965700" y="6007100"/>
          <p14:tracePt t="48393" x="4978400" y="5994400"/>
          <p14:tracePt t="48398" x="4991100" y="5994400"/>
          <p14:tracePt t="48407" x="5003800" y="5994400"/>
          <p14:tracePt t="48414" x="5040313" y="5981700"/>
          <p14:tracePt t="48423" x="5116513" y="5969000"/>
          <p14:tracePt t="48431" x="5141913" y="5969000"/>
          <p14:tracePt t="48440" x="5216525" y="5956300"/>
          <p14:tracePt t="48446" x="5241925" y="5956300"/>
          <p14:tracePt t="48455" x="5291138" y="5956300"/>
          <p14:tracePt t="48463" x="5316538" y="5956300"/>
          <p14:tracePt t="48471" x="5329238" y="5956300"/>
          <p14:tracePt t="48481" x="5341938" y="5956300"/>
          <p14:tracePt t="48487" x="5353050" y="5945188"/>
          <p14:tracePt t="48502" x="5365750" y="5945188"/>
          <p14:tracePt t="48583" x="5353050" y="5945188"/>
          <p14:tracePt t="48590" x="5329238" y="5945188"/>
          <p14:tracePt t="48599" x="5216525" y="5919788"/>
          <p14:tracePt t="48606" x="5003800" y="5919788"/>
          <p14:tracePt t="48614" x="4740275" y="5919788"/>
          <p14:tracePt t="48623" x="4640263" y="5919788"/>
          <p14:tracePt t="48630" x="4603750" y="5907088"/>
          <p14:tracePt t="48639" x="4578350" y="5907088"/>
          <p14:tracePt t="48648" x="4552950" y="5907088"/>
          <p14:tracePt t="48655" x="4478338" y="5907088"/>
          <p14:tracePt t="48751" x="4478338" y="5894388"/>
          <p14:tracePt t="48767" x="4491038" y="5894388"/>
          <p14:tracePt t="48774" x="4578350" y="5881688"/>
          <p14:tracePt t="48783" x="4665663" y="5881688"/>
          <p14:tracePt t="48791" x="4752975" y="5881688"/>
          <p14:tracePt t="48799" x="4878388" y="5881688"/>
          <p14:tracePt t="48806" x="4965700" y="5881688"/>
          <p14:tracePt t="48816" x="5065713" y="5881688"/>
          <p14:tracePt t="48823" x="5091113" y="5881688"/>
          <p14:tracePt t="48832" x="5103813" y="5881688"/>
          <p14:tracePt t="48886" x="5091113" y="5881688"/>
          <p14:tracePt t="48895" x="5065713" y="5868988"/>
          <p14:tracePt t="48902" x="5029200" y="5868988"/>
          <p14:tracePt t="48911" x="4929188" y="5868988"/>
          <p14:tracePt t="48919" x="4740275" y="5868988"/>
          <p14:tracePt t="48926" x="4716463" y="5868988"/>
          <p14:tracePt t="48991" x="4727575" y="5868988"/>
          <p14:tracePt t="48998" x="4778375" y="5868988"/>
          <p14:tracePt t="49007" x="4803775" y="5881688"/>
          <p14:tracePt t="49015" x="4829175" y="5881688"/>
          <p14:tracePt t="49023" x="4878388" y="5907088"/>
          <p14:tracePt t="49030" x="5003800" y="5919788"/>
          <p14:tracePt t="49039" x="5078413" y="5945188"/>
          <p14:tracePt t="49095" x="5053013" y="5945188"/>
          <p14:tracePt t="49102" x="5029200" y="5945188"/>
          <p14:tracePt t="49112" x="4940300" y="5945188"/>
          <p14:tracePt t="49118" x="4816475" y="5945188"/>
          <p14:tracePt t="49128" x="4727575" y="5945188"/>
          <p14:tracePt t="49135" x="4691063" y="5945188"/>
          <p14:tracePt t="49143" x="4678363" y="5945188"/>
          <p14:tracePt t="49215" x="4691063" y="5945188"/>
          <p14:tracePt t="49222" x="4703763" y="5945188"/>
          <p14:tracePt t="49231" x="4716463" y="5945188"/>
          <p14:tracePt t="49303" x="4703763" y="5945188"/>
          <p14:tracePt t="49310" x="4691063" y="5945188"/>
          <p14:tracePt t="57599" x="4703763" y="5945188"/>
          <p14:tracePt t="57606" x="4891088" y="6119813"/>
          <p14:tracePt t="57614" x="4953000" y="6181725"/>
          <p14:tracePt t="57623" x="5065713" y="6245225"/>
          <p14:tracePt t="57630" x="5129213" y="6307138"/>
          <p14:tracePt t="57639" x="5178425" y="6332538"/>
          <p14:tracePt t="57648" x="5191125" y="6345238"/>
          <p14:tracePt t="57655" x="5253038" y="6394450"/>
          <p14:tracePt t="57663" x="5278438" y="6445250"/>
          <p14:tracePt t="57671" x="5303838" y="6470650"/>
          <p14:tracePt t="57678" x="5316538" y="6494463"/>
          <p14:tracePt t="57687" x="5316538" y="6507163"/>
          <p14:tracePt t="57694" x="5316538" y="6545263"/>
          <p14:tracePt t="57703" x="5329238" y="6545263"/>
          <p14:tracePt t="57710" x="5353050" y="6570663"/>
          <p14:tracePt t="57718" x="5353050" y="6583363"/>
          <p14:tracePt t="57726" x="5391150" y="6619875"/>
          <p14:tracePt t="57735" x="5416550" y="6645275"/>
          <p14:tracePt t="57743" x="5454650" y="6670675"/>
          <p14:tracePt t="57753" x="5478463" y="6696075"/>
          <p14:tracePt t="57767" x="5491163" y="6696075"/>
          <p14:tracePt t="57775" x="5503863" y="6696075"/>
          <p14:tracePt t="57783" x="5516563" y="6696075"/>
          <p14:tracePt t="57791" x="5565775" y="6696075"/>
          <p14:tracePt t="57799" x="5665788" y="6696075"/>
          <p14:tracePt t="57806" x="5791200" y="6696075"/>
          <p14:tracePt t="57816" x="5929313" y="6696075"/>
          <p14:tracePt t="57823" x="6029325" y="6696075"/>
          <p14:tracePt t="57831" x="6167438" y="6670675"/>
          <p14:tracePt t="57838" x="6254750" y="6670675"/>
          <p14:tracePt t="57847" x="6342063" y="6657975"/>
          <p14:tracePt t="57857" x="6367463" y="6657975"/>
          <p14:tracePt t="57862" x="6380163" y="6657975"/>
          <p14:tracePt t="57871" x="6391275" y="6657975"/>
          <p14:tracePt t="57878" x="6429375" y="6645275"/>
          <p14:tracePt t="57899" x="6480175" y="6619875"/>
          <p14:tracePt t="57902" x="6516688" y="6594475"/>
          <p14:tracePt t="57911" x="6554788" y="6532563"/>
          <p14:tracePt t="57919" x="6604000" y="6483350"/>
          <p14:tracePt t="57927" x="6604000" y="6457950"/>
          <p14:tracePt t="57934" x="6616700" y="6394450"/>
          <p14:tracePt t="57942" x="6616700" y="6345238"/>
          <p14:tracePt t="57951" x="6616700" y="6269038"/>
          <p14:tracePt t="57961" x="6616700" y="6181725"/>
          <p14:tracePt t="57966" x="6604000" y="6019800"/>
          <p14:tracePt t="57975" x="6604000" y="5894388"/>
          <p14:tracePt t="57982" x="6642100" y="5756275"/>
          <p14:tracePt t="57992" x="6642100" y="5607050"/>
          <p14:tracePt t="57999" x="6616700" y="5494338"/>
          <p14:tracePt t="58006" x="6616700" y="5443538"/>
          <p14:tracePt t="58015" x="6604000" y="5356225"/>
          <p14:tracePt t="58199" x="6616700" y="5368925"/>
          <p14:tracePt t="58206" x="6667500" y="5381625"/>
          <p14:tracePt t="58215" x="6667500" y="5430838"/>
          <p14:tracePt t="58262" x="6654800" y="5407025"/>
          <p14:tracePt t="58270" x="6592888" y="5305425"/>
          <p14:tracePt t="58278" x="6580188" y="5256213"/>
          <p14:tracePt t="58286" x="6580188" y="5243513"/>
          <p14:tracePt t="58295" x="6567488" y="5243513"/>
          <p14:tracePt t="58302" x="6554788" y="5243513"/>
          <p14:tracePt t="58343" x="6542088" y="5243513"/>
          <p14:tracePt t="58439" x="6554788" y="5243513"/>
          <p14:tracePt t="58446" x="6567488" y="5230813"/>
          <p14:tracePt t="58455" x="6580188" y="5230813"/>
          <p14:tracePt t="58462" x="6580188" y="5218113"/>
          <p14:tracePt t="58510" x="6592888" y="5218113"/>
          <p14:tracePt t="58551" x="6604000" y="5218113"/>
          <p14:tracePt t="58583" x="6616700" y="5218113"/>
          <p14:tracePt t="58639" x="6616700" y="5230813"/>
          <p14:tracePt t="58647" x="6629400" y="5230813"/>
          <p14:tracePt t="58654" x="6642100" y="5243513"/>
          <p14:tracePt t="58670" x="6654800" y="5243513"/>
          <p14:tracePt t="58687" x="6667500" y="5243513"/>
          <p14:tracePt t="58702" x="6680200" y="5243513"/>
          <p14:tracePt t="58727" x="6692900" y="5243513"/>
          <p14:tracePt t="58734" x="6704013" y="5243513"/>
          <p14:tracePt t="58742" x="6716713" y="5243513"/>
          <p14:tracePt t="58753" x="6729413" y="5243513"/>
          <p14:tracePt t="58759" x="6742113" y="5243513"/>
          <p14:tracePt t="58766" x="6754813" y="5243513"/>
          <p14:tracePt t="58782" x="6780213" y="5243513"/>
          <p14:tracePt t="58791" x="6816725" y="5243513"/>
          <p14:tracePt t="58798" x="6916738" y="5281613"/>
          <p14:tracePt t="58806" x="7005638" y="5281613"/>
          <p14:tracePt t="58815" x="7105650" y="5294313"/>
          <p14:tracePt t="58822" x="7180263" y="5318125"/>
          <p14:tracePt t="58831" x="7192963" y="5318125"/>
          <p14:tracePt t="58839" x="7218363" y="5318125"/>
          <p14:tracePt t="58846" x="7242175" y="5330825"/>
          <p14:tracePt t="58975" x="7242175" y="5343525"/>
          <p14:tracePt t="58991" x="7242175" y="5356225"/>
          <p14:tracePt t="59016" x="7242175" y="5368925"/>
          <p14:tracePt t="59022" x="7242175" y="5381625"/>
          <p14:tracePt t="59039" x="7242175" y="5394325"/>
          <p14:tracePt t="59056" x="7242175" y="5407025"/>
          <p14:tracePt t="59079" x="7242175" y="5418138"/>
          <p14:tracePt t="59175" x="7254875" y="5418138"/>
          <p14:tracePt t="59182" x="7254875" y="5430838"/>
          <p14:tracePt t="59190" x="7267575" y="5430838"/>
          <p14:tracePt t="59207" x="7280275" y="5430838"/>
          <p14:tracePt t="59214" x="7292975" y="5430838"/>
          <p14:tracePt t="59224" x="7305675" y="5430838"/>
          <p14:tracePt t="59239" x="7318375" y="5430838"/>
          <p14:tracePt t="59246" x="7329488" y="5430838"/>
          <p14:tracePt t="59262" x="7354888" y="5430838"/>
          <p14:tracePt t="59274" x="7367588" y="5430838"/>
          <p14:tracePt t="59286" x="7380288" y="5430838"/>
          <p14:tracePt t="59294" x="7392988" y="5430838"/>
          <p14:tracePt t="59303" x="7405688" y="5430838"/>
          <p14:tracePt t="59311" x="7429500" y="5430838"/>
          <p14:tracePt t="59318" x="7454900" y="5430838"/>
          <p14:tracePt t="59336" x="7467600" y="5430838"/>
          <p14:tracePt t="59342" x="7493000" y="5430838"/>
          <p14:tracePt t="59351" x="7505700" y="5430838"/>
          <p14:tracePt t="59358" x="7531100" y="5443538"/>
          <p14:tracePt t="59366" x="7580313" y="5443538"/>
          <p14:tracePt t="59377" x="7593013" y="5456238"/>
          <p14:tracePt t="59382" x="7618413" y="5468938"/>
          <p14:tracePt t="59391" x="7642225" y="5468938"/>
          <p14:tracePt t="59799" x="7654925" y="5468938"/>
          <p14:tracePt t="59815" x="7654925" y="5456238"/>
          <p14:tracePt t="59878" x="7667625" y="5456238"/>
          <p14:tracePt t="59886" x="7667625" y="5443538"/>
          <p14:tracePt t="59951" x="7680325" y="5443538"/>
          <p14:tracePt t="59974" x="7680325" y="5430838"/>
          <p14:tracePt t="59982" x="7693025" y="5430838"/>
          <p14:tracePt t="59990" x="7718425" y="5407025"/>
          <p14:tracePt t="60000" x="7742238" y="5381625"/>
          <p14:tracePt t="60006" x="7780338" y="5368925"/>
          <p14:tracePt t="60015" x="7780338" y="5318125"/>
          <p14:tracePt t="60023" x="7793038" y="5305425"/>
          <p14:tracePt t="60031" x="7818438" y="5294313"/>
          <p14:tracePt t="60038" x="7843838" y="5256213"/>
          <p14:tracePt t="60055" x="7854950" y="5256213"/>
          <p14:tracePt t="60066" x="7854950" y="5230813"/>
          <p14:tracePt t="60070" x="7880350" y="5205413"/>
          <p14:tracePt t="60079" x="7905750" y="5156200"/>
          <p14:tracePt t="60086" x="7931150" y="5118100"/>
          <p14:tracePt t="60095" x="7967663" y="5068888"/>
          <p14:tracePt t="60103" x="7993063" y="5030788"/>
          <p14:tracePt t="60110" x="8005763" y="4981575"/>
          <p14:tracePt t="60118" x="8005763" y="4968875"/>
          <p14:tracePt t="60128" x="8018463" y="4943475"/>
          <p14:tracePt t="60134" x="8018463" y="4930775"/>
          <p14:tracePt t="60150" x="8031163" y="4892675"/>
          <p14:tracePt t="60158" x="8054975" y="4868863"/>
          <p14:tracePt t="60169" x="8054975" y="4856163"/>
          <p14:tracePt t="60174" x="8067675" y="4843463"/>
          <p14:tracePt t="60182" x="8093075" y="4792663"/>
          <p14:tracePt t="60190" x="8156575" y="4692650"/>
          <p14:tracePt t="60198" x="8167688" y="4679950"/>
          <p14:tracePt t="60206" x="8218488" y="4579938"/>
          <p14:tracePt t="60215" x="8318500" y="4518025"/>
          <p14:tracePt t="60222" x="8443913" y="4379913"/>
          <p14:tracePt t="60231" x="8631238" y="4279900"/>
          <p14:tracePt t="60238" x="8869363" y="4167188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E0B42-3CDE-4855-B098-ACA17ED26AB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510462" cy="498475"/>
          </a:xfrm>
        </p:spPr>
        <p:txBody>
          <a:bodyPr/>
          <a:lstStyle/>
          <a:p>
            <a:pPr eaLnBrk="1" hangingPunct="1"/>
            <a:r>
              <a:rPr lang="en-US" sz="2800" dirty="0"/>
              <a:t>Variations of the </a:t>
            </a:r>
            <a:r>
              <a:rPr lang="en-US" sz="2800" i="1" dirty="0"/>
              <a:t>K-Means</a:t>
            </a:r>
            <a:r>
              <a:rPr lang="en-US" sz="2800" dirty="0"/>
              <a:t> Method (</a:t>
            </a:r>
            <a:r>
              <a:rPr lang="en-US" sz="2800" dirty="0">
                <a:solidFill>
                  <a:srgbClr val="FF0000"/>
                </a:solidFill>
              </a:rPr>
              <a:t>K-Modes</a:t>
            </a:r>
            <a:r>
              <a:rPr lang="en-US" sz="2800" dirty="0"/>
              <a:t>)</a:t>
            </a:r>
            <a:endParaRPr lang="en-US" sz="2000" b="1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800" dirty="0"/>
              <a:t>A few variants of the </a:t>
            </a:r>
            <a:r>
              <a:rPr lang="en-US" sz="1800" i="1" dirty="0"/>
              <a:t>k-means</a:t>
            </a:r>
            <a:r>
              <a:rPr lang="en-US" sz="1800" dirty="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Selection of the initial </a:t>
            </a:r>
            <a:r>
              <a:rPr lang="en-US" sz="1800" i="1" dirty="0"/>
              <a:t>k</a:t>
            </a:r>
            <a:r>
              <a:rPr lang="en-US" sz="1800" dirty="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sz="1800" u="sng" dirty="0"/>
              <a:t>Handling categorical data</a:t>
            </a:r>
            <a:r>
              <a:rPr lang="en-US" sz="1800" dirty="0"/>
              <a:t>: </a:t>
            </a:r>
            <a:r>
              <a:rPr lang="en-US" sz="1800" i="1" dirty="0">
                <a:solidFill>
                  <a:srgbClr val="FF0000"/>
                </a:solidFill>
              </a:rPr>
              <a:t>k-modes</a:t>
            </a:r>
            <a:r>
              <a:rPr lang="en-US" sz="1800" dirty="0"/>
              <a:t> (Huang’98)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Replacing means of clusters with </a:t>
            </a:r>
            <a:r>
              <a:rPr lang="en-US" sz="1800" u="sng" dirty="0"/>
              <a:t>modes</a:t>
            </a:r>
            <a:endParaRPr lang="en-US" sz="1800" dirty="0"/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/>
              <a:t>Using a </a:t>
            </a:r>
            <a:r>
              <a:rPr lang="en-US" sz="1800" u="sng" dirty="0"/>
              <a:t>frequency</a:t>
            </a:r>
            <a:r>
              <a:rPr lang="en-US" sz="1800" dirty="0"/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/>
              <a:t>A mixture </a:t>
            </a:r>
            <a:r>
              <a:rPr lang="en-US" sz="1800" dirty="0"/>
              <a:t>of categorical and numerical data: </a:t>
            </a:r>
            <a:r>
              <a:rPr lang="en-US" sz="1800" i="1" dirty="0">
                <a:solidFill>
                  <a:srgbClr val="FF0000"/>
                </a:solidFill>
              </a:rPr>
              <a:t>k-prototype</a:t>
            </a:r>
            <a:r>
              <a:rPr lang="en-US" sz="1800" dirty="0"/>
              <a:t> method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62484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200" b="1" kern="0" dirty="0">
                <a:solidFill>
                  <a:srgbClr val="C00000"/>
                </a:solidFill>
                <a:latin typeface="+mn-lt"/>
              </a:rPr>
              <a:t>K-Modes: To be presented by one of the good students with </a:t>
            </a:r>
            <a:r>
              <a:rPr lang="en-US" sz="1200" b="1" kern="0">
                <a:solidFill>
                  <a:srgbClr val="C00000"/>
                </a:solidFill>
                <a:latin typeface="+mn-lt"/>
              </a:rPr>
              <a:t>Complete example</a:t>
            </a:r>
            <a:r>
              <a:rPr lang="en-US" sz="1200" b="1" kern="0" dirty="0">
                <a:solidFill>
                  <a:srgbClr val="C00000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259" x="8931275" y="4217988"/>
          <p14:tracePt t="268" x="8818563" y="4217988"/>
          <p14:tracePt t="274" x="8693150" y="4217988"/>
          <p14:tracePt t="283" x="8580438" y="4230688"/>
          <p14:tracePt t="291" x="8456613" y="4230688"/>
          <p14:tracePt t="299" x="8367713" y="4230688"/>
          <p14:tracePt t="307" x="8243888" y="4230688"/>
          <p14:tracePt t="314" x="8218488" y="4230688"/>
          <p14:tracePt t="323" x="8193088" y="4230688"/>
          <p14:tracePt t="333" x="8180388" y="4230688"/>
          <p14:tracePt t="338" x="8167688" y="4230688"/>
          <p14:tracePt t="347" x="8156575" y="4230688"/>
          <p14:tracePt t="354" x="8143875" y="4230688"/>
          <p14:tracePt t="363" x="8143875" y="4241800"/>
          <p14:tracePt t="371" x="8118475" y="4254500"/>
          <p14:tracePt t="379" x="8105775" y="4254500"/>
          <p14:tracePt t="386" x="8093075" y="4267200"/>
          <p14:tracePt t="396" x="8067675" y="4279900"/>
          <p14:tracePt t="403" x="8043863" y="4279900"/>
          <p14:tracePt t="411" x="7993063" y="4292600"/>
          <p14:tracePt t="419" x="7967663" y="4305300"/>
          <p14:tracePt t="427" x="7905750" y="4330700"/>
          <p14:tracePt t="437" x="7867650" y="4341813"/>
          <p14:tracePt t="442" x="7843838" y="4341813"/>
          <p14:tracePt t="451" x="7818438" y="4341813"/>
          <p14:tracePt t="458" x="7805738" y="4341813"/>
          <p14:tracePt t="467" x="7780338" y="4341813"/>
          <p14:tracePt t="475" x="7742238" y="4341813"/>
          <p14:tracePt t="483" x="7693025" y="4341813"/>
          <p14:tracePt t="491" x="7654925" y="4341813"/>
          <p14:tracePt t="500" x="7554913" y="4292600"/>
          <p14:tracePt t="507" x="7480300" y="4241800"/>
          <p14:tracePt t="514" x="7454900" y="4217988"/>
          <p14:tracePt t="523" x="7442200" y="4192588"/>
          <p14:tracePt t="531" x="7418388" y="4192588"/>
          <p14:tracePt t="867" x="7392988" y="4192588"/>
          <p14:tracePt t="874" x="7380288" y="4192588"/>
          <p14:tracePt t="883" x="7354888" y="4192588"/>
          <p14:tracePt t="899" x="7280275" y="4192588"/>
          <p14:tracePt t="906" x="7242175" y="4192588"/>
          <p14:tracePt t="917" x="7218363" y="4192588"/>
          <p14:tracePt t="923" x="7192963" y="4192588"/>
          <p14:tracePt t="931" x="7180263" y="4192588"/>
          <p14:tracePt t="939" x="7129463" y="4192588"/>
          <p14:tracePt t="947" x="7092950" y="4192588"/>
          <p14:tracePt t="955" x="7080250" y="4192588"/>
          <p14:tracePt t="962" x="7067550" y="4192588"/>
          <p14:tracePt t="970" x="7042150" y="4192588"/>
          <p14:tracePt t="979" x="7029450" y="4192588"/>
          <p14:tracePt t="986" x="7016750" y="4192588"/>
          <p14:tracePt t="994" x="7005638" y="4192588"/>
          <p14:tracePt t="1002" x="6992938" y="4192588"/>
          <p14:tracePt t="1021" x="6980238" y="4192588"/>
          <p14:tracePt t="1026" x="6967538" y="4192588"/>
          <p14:tracePt t="1059" x="6954838" y="4192588"/>
          <p14:tracePt t="1067" x="6929438" y="4192588"/>
          <p14:tracePt t="1074" x="6916738" y="4192588"/>
          <p14:tracePt t="1083" x="6867525" y="4167188"/>
          <p14:tracePt t="1090" x="6842125" y="4167188"/>
          <p14:tracePt t="1099" x="6829425" y="4167188"/>
          <p14:tracePt t="1106" x="6816725" y="4154488"/>
          <p14:tracePt t="1114" x="6780213" y="4154488"/>
          <p14:tracePt t="1124" x="6754813" y="4154488"/>
          <p14:tracePt t="1130" x="6704013" y="4141788"/>
          <p14:tracePt t="1139" x="6680200" y="4129088"/>
          <p14:tracePt t="1164" x="6667500" y="4129088"/>
          <p14:tracePt t="1219" x="6667500" y="4117975"/>
          <p14:tracePt t="1251" x="6667500" y="4105275"/>
          <p14:tracePt t="1283" x="6667500" y="4092575"/>
          <p14:tracePt t="1315" x="6667500" y="4079875"/>
          <p14:tracePt t="1338" x="6667500" y="4067175"/>
          <p14:tracePt t="1388" x="6667500" y="4054475"/>
          <p14:tracePt t="1435" x="6667500" y="4041775"/>
          <p14:tracePt t="1451" x="6667500" y="4029075"/>
          <p14:tracePt t="1458" x="6667500" y="4017963"/>
          <p14:tracePt t="1475" x="6667500" y="4005263"/>
          <p14:tracePt t="1491" x="6667500" y="3992563"/>
          <p14:tracePt t="1834" x="6654800" y="3992563"/>
          <p14:tracePt t="1862" x="6629400" y="3992563"/>
          <p14:tracePt t="1866" x="6616700" y="3992563"/>
          <p14:tracePt t="1882" x="6604000" y="3992563"/>
          <p14:tracePt t="1898" x="6567488" y="3992563"/>
          <p14:tracePt t="1907" x="6480175" y="3992563"/>
          <p14:tracePt t="1916" x="6454775" y="3992563"/>
          <p14:tracePt t="1923" x="6380163" y="3992563"/>
          <p14:tracePt t="1947" x="6367463" y="3992563"/>
          <p14:tracePt t="3162" x="6367463" y="3979863"/>
          <p14:tracePt t="3194" x="6367463" y="3967163"/>
          <p14:tracePt t="3234" x="6380163" y="3967163"/>
          <p14:tracePt t="3250" x="6380163" y="3954463"/>
          <p14:tracePt t="3274" x="6380163" y="3941763"/>
          <p14:tracePt t="3283" x="6391275" y="3941763"/>
          <p14:tracePt t="3291" x="6391275" y="3929063"/>
          <p14:tracePt t="3379" x="6391275" y="3916363"/>
          <p14:tracePt t="3754" x="6403975" y="3916363"/>
          <p14:tracePt t="3763" x="6403975" y="3905250"/>
          <p14:tracePt t="3779" x="6416675" y="3905250"/>
          <p14:tracePt t="3794" x="6429375" y="3905250"/>
          <p14:tracePt t="3812" x="6442075" y="3905250"/>
          <p14:tracePt t="3818" x="6454775" y="3892550"/>
          <p14:tracePt t="3827" x="6467475" y="3879850"/>
          <p14:tracePt t="3836" x="6480175" y="3879850"/>
          <p14:tracePt t="3843" x="6480175" y="3867150"/>
          <p14:tracePt t="3852" x="6492875" y="3867150"/>
          <p14:tracePt t="3891" x="6503988" y="3867150"/>
          <p14:tracePt t="4115" x="6516688" y="3867150"/>
          <p14:tracePt t="4138" x="6480175" y="3867150"/>
          <p14:tracePt t="4154" x="6467475" y="3867150"/>
          <p14:tracePt t="4163" x="6454775" y="3867150"/>
          <p14:tracePt t="4179" x="6429375" y="3867150"/>
          <p14:tracePt t="4187" x="6403975" y="3867150"/>
          <p14:tracePt t="4194" x="6391275" y="3867150"/>
          <p14:tracePt t="4203" x="6354763" y="3867150"/>
          <p14:tracePt t="4210" x="6316663" y="3829050"/>
          <p14:tracePt t="4219" x="6254750" y="3829050"/>
          <p14:tracePt t="4229" x="6191250" y="3792538"/>
          <p14:tracePt t="4235" x="6154738" y="3779838"/>
          <p14:tracePt t="4243" x="6116638" y="3779838"/>
          <p14:tracePt t="4251" x="6078538" y="3779838"/>
          <p14:tracePt t="4259" x="6067425" y="3779838"/>
          <p14:tracePt t="4274" x="6054725" y="3779838"/>
          <p14:tracePt t="4291" x="6054725" y="3767138"/>
          <p14:tracePt t="4308" x="6042025" y="3767138"/>
          <p14:tracePt t="4324" x="6042025" y="3754438"/>
          <p14:tracePt t="4333" x="6029325" y="3754438"/>
          <p14:tracePt t="4340" x="6029325" y="3741738"/>
          <p14:tracePt t="4346" x="6003925" y="3729038"/>
          <p14:tracePt t="4354" x="5991225" y="3716338"/>
          <p14:tracePt t="4371" x="5978525" y="3703638"/>
          <p14:tracePt t="4387" x="5954713" y="3703638"/>
          <p14:tracePt t="4396" x="5954713" y="3692525"/>
          <p14:tracePt t="4403" x="5929313" y="3667125"/>
          <p14:tracePt t="4410" x="5916613" y="3667125"/>
          <p14:tracePt t="4418" x="5903913" y="3654425"/>
          <p14:tracePt t="4443" x="5903913" y="3641725"/>
          <p14:tracePt t="4451" x="5891213" y="3629025"/>
          <p14:tracePt t="4458" x="5878513" y="3629025"/>
          <p14:tracePt t="4466" x="5878513" y="3616325"/>
          <p14:tracePt t="4499" x="5878513" y="3603625"/>
          <p14:tracePt t="4507" x="5878513" y="3590925"/>
          <p14:tracePt t="4515" x="5891213" y="3590925"/>
          <p14:tracePt t="4531" x="5916613" y="3579813"/>
          <p14:tracePt t="4541" x="5929313" y="3554413"/>
          <p14:tracePt t="4546" x="5942013" y="3541713"/>
          <p14:tracePt t="4562" x="5942013" y="3529013"/>
          <p14:tracePt t="4571" x="5954713" y="3529013"/>
          <p14:tracePt t="4579" x="5954713" y="3516313"/>
          <p14:tracePt t="4586" x="5967413" y="3503613"/>
          <p14:tracePt t="4611" x="5967413" y="3490913"/>
          <p14:tracePt t="4619" x="5978525" y="3490913"/>
          <p14:tracePt t="4627" x="5978525" y="3479800"/>
          <p14:tracePt t="4646" x="5978525" y="3467100"/>
          <p14:tracePt t="4666" x="5978525" y="3454400"/>
          <p14:tracePt t="4683" x="5978525" y="3441700"/>
          <p14:tracePt t="4714" x="5978525" y="3429000"/>
          <p14:tracePt t="4730" x="5978525" y="3416300"/>
          <p14:tracePt t="4763" x="5978525" y="3403600"/>
          <p14:tracePt t="4851" x="5978525" y="3390900"/>
          <p14:tracePt t="5115" x="5967413" y="3390900"/>
          <p14:tracePt t="5124" x="5954713" y="3390900"/>
          <p14:tracePt t="5155" x="5942013" y="3390900"/>
          <p14:tracePt t="5554" x="5942013" y="3378200"/>
          <p14:tracePt t="5571" x="5954713" y="3378200"/>
          <p14:tracePt t="5579" x="5978525" y="3378200"/>
          <p14:tracePt t="5586" x="5991225" y="3378200"/>
          <p14:tracePt t="5595" x="6029325" y="3378200"/>
          <p14:tracePt t="5605" x="6116638" y="3378200"/>
          <p14:tracePt t="5610" x="6180138" y="3378200"/>
          <p14:tracePt t="5619" x="6216650" y="3378200"/>
          <p14:tracePt t="5626" x="6242050" y="3403600"/>
          <p14:tracePt t="5634" x="6280150" y="3403600"/>
          <p14:tracePt t="5645" x="6291263" y="3403600"/>
          <p14:tracePt t="5650" x="6303963" y="3403600"/>
          <p14:tracePt t="5674" x="6316663" y="3403600"/>
          <p14:tracePt t="5690" x="6329363" y="3403600"/>
          <p14:tracePt t="5709" x="6342063" y="3403600"/>
          <p14:tracePt t="5714" x="6354763" y="3403600"/>
          <p14:tracePt t="5724" x="6367463" y="3390900"/>
          <p14:tracePt t="5730" x="6380163" y="3390900"/>
          <p14:tracePt t="5750" x="6391275" y="3378200"/>
          <p14:tracePt t="5763" x="6403975" y="3367088"/>
          <p14:tracePt t="5771" x="6416675" y="3367088"/>
          <p14:tracePt t="5787" x="6429375" y="3354388"/>
          <p14:tracePt t="5796" x="6442075" y="3341688"/>
          <p14:tracePt t="5802" x="6467475" y="3341688"/>
          <p14:tracePt t="5813" x="6480175" y="3341688"/>
          <p14:tracePt t="5818" x="6492875" y="3341688"/>
          <p14:tracePt t="5835" x="6516688" y="3341688"/>
          <p14:tracePt t="5843" x="6529388" y="3341688"/>
          <p14:tracePt t="5859" x="6542088" y="3341688"/>
          <p14:tracePt t="5867" x="6554788" y="3341688"/>
          <p14:tracePt t="5876" x="6567488" y="3328988"/>
          <p14:tracePt t="5916" x="6580188" y="3328988"/>
          <p14:tracePt t="5931" x="6580188" y="3316288"/>
          <p14:tracePt t="5947" x="6580188" y="3303588"/>
          <p14:tracePt t="5954" x="6567488" y="3278188"/>
          <p14:tracePt t="5962" x="6542088" y="3241675"/>
          <p14:tracePt t="5971" x="6454775" y="3241675"/>
          <p14:tracePt t="5979" x="6367463" y="3241675"/>
          <p14:tracePt t="5987" x="6342063" y="3241675"/>
          <p14:tracePt t="6396" x="6354763" y="3241675"/>
          <p14:tracePt t="6403" x="6367463" y="3241675"/>
          <p14:tracePt t="6411" x="6380163" y="3241675"/>
          <p14:tracePt t="6427" x="6403975" y="3241675"/>
          <p14:tracePt t="6438" x="6416675" y="3241675"/>
          <p14:tracePt t="6451" x="6429375" y="3241675"/>
          <p14:tracePt t="6459" x="6442075" y="3241675"/>
          <p14:tracePt t="6475" x="6467475" y="3241675"/>
          <p14:tracePt t="6482" x="6492875" y="3241675"/>
          <p14:tracePt t="6500" x="6516688" y="3241675"/>
          <p14:tracePt t="6507" x="6542088" y="3241675"/>
          <p14:tracePt t="6522" x="6592888" y="3254375"/>
          <p14:tracePt t="6531" x="6604000" y="3254375"/>
          <p14:tracePt t="6541" x="6616700" y="3254375"/>
          <p14:tracePt t="6546" x="6629400" y="3254375"/>
          <p14:tracePt t="6555" x="6642100" y="3267075"/>
          <p14:tracePt t="6579" x="6654800" y="3267075"/>
          <p14:tracePt t="6586" x="6667500" y="3267075"/>
          <p14:tracePt t="6605" x="6680200" y="3267075"/>
          <p14:tracePt t="6619" x="6692900" y="3267075"/>
          <p14:tracePt t="6626" x="6716713" y="3267075"/>
          <p14:tracePt t="6645" x="6729413" y="3267075"/>
          <p14:tracePt t="6651" x="6742113" y="3267075"/>
          <p14:tracePt t="6674" x="6754813" y="3267075"/>
          <p14:tracePt t="6683" x="6767513" y="3267075"/>
          <p14:tracePt t="6690" x="6780213" y="3267075"/>
          <p14:tracePt t="6715" x="6792913" y="3267075"/>
          <p14:tracePt t="6723" x="6805613" y="3267075"/>
          <p14:tracePt t="6730" x="6816725" y="3267075"/>
          <p14:tracePt t="6749" x="6829425" y="3267075"/>
          <p14:tracePt t="6764" x="6842125" y="3267075"/>
          <p14:tracePt t="6786" x="6842125" y="3254375"/>
          <p14:tracePt t="6813" x="6767513" y="3241675"/>
          <p14:tracePt t="6818" x="6692900" y="3203575"/>
          <p14:tracePt t="6827" x="6642100" y="3178175"/>
          <p14:tracePt t="6835" x="6629400" y="3178175"/>
          <p14:tracePt t="7187" x="6616700" y="3154363"/>
          <p14:tracePt t="7219" x="6616700" y="3141663"/>
          <p14:tracePt t="7228" x="6616700" y="3128963"/>
          <p14:tracePt t="7291" x="6642100" y="3128963"/>
          <p14:tracePt t="7307" x="6654800" y="3128963"/>
          <p14:tracePt t="7314" x="6654800" y="3116263"/>
          <p14:tracePt t="7403" x="6667500" y="3116263"/>
          <p14:tracePt t="7418" x="6667500" y="3103563"/>
          <p14:tracePt t="9699" x="6654800" y="3103563"/>
          <p14:tracePt t="10315" x="6654800" y="3116263"/>
          <p14:tracePt t="10347" x="6654800" y="3090863"/>
          <p14:tracePt t="10363" x="6654800" y="3078163"/>
          <p14:tracePt t="10370" x="6654800" y="3065463"/>
          <p14:tracePt t="10379" x="6667500" y="3065463"/>
          <p14:tracePt t="10636" x="6654800" y="3065463"/>
          <p14:tracePt t="10643" x="6642100" y="3065463"/>
          <p14:tracePt t="10650" x="6629400" y="3065463"/>
          <p14:tracePt t="10659" x="6616700" y="3065463"/>
          <p14:tracePt t="10674" x="6604000" y="3065463"/>
          <p14:tracePt t="10683" x="6592888" y="3065463"/>
          <p14:tracePt t="10699" x="6580188" y="3065463"/>
          <p14:tracePt t="10714" x="6580188" y="3078163"/>
          <p14:tracePt t="10778" x="6580188" y="3090863"/>
          <p14:tracePt t="11354" x="6554788" y="3090863"/>
          <p14:tracePt t="11370" x="6542088" y="3090863"/>
          <p14:tracePt t="11396" x="6529388" y="3090863"/>
          <p14:tracePt t="11402" x="6516688" y="3090863"/>
          <p14:tracePt t="11418" x="6516688" y="3078163"/>
          <p14:tracePt t="11437" x="6503988" y="3065463"/>
          <p14:tracePt t="11443" x="6503988" y="3054350"/>
          <p14:tracePt t="11451" x="6492875" y="3054350"/>
          <p14:tracePt t="11467" x="6480175" y="3054350"/>
          <p14:tracePt t="11474" x="6480175" y="3041650"/>
          <p14:tracePt t="11483" x="6454775" y="3016250"/>
          <p14:tracePt t="11490" x="6429375" y="3016250"/>
          <p14:tracePt t="11507" x="6403975" y="3016250"/>
          <p14:tracePt t="11515" x="6354763" y="2978150"/>
          <p14:tracePt t="11523" x="6316663" y="2978150"/>
          <p14:tracePt t="11531" x="6280150" y="2952750"/>
          <p14:tracePt t="11541" x="6267450" y="2941638"/>
          <p14:tracePt t="11546" x="6191250" y="2928938"/>
          <p14:tracePt t="11554" x="6142038" y="2903538"/>
          <p14:tracePt t="11562" x="6067425" y="2840038"/>
          <p14:tracePt t="11571" x="6016625" y="2840038"/>
          <p14:tracePt t="11579" x="5978525" y="2828925"/>
          <p14:tracePt t="11588" x="5929313" y="2816225"/>
          <p14:tracePt t="11604" x="5903913" y="2816225"/>
          <p14:tracePt t="11610" x="5891213" y="2816225"/>
          <p14:tracePt t="11619" x="5854700" y="2803525"/>
          <p14:tracePt t="11628" x="5829300" y="2803525"/>
          <p14:tracePt t="11634" x="5816600" y="2803525"/>
          <p14:tracePt t="11645" x="5803900" y="2803525"/>
          <p14:tracePt t="11650" x="5791200" y="2803525"/>
          <p14:tracePt t="11659" x="5778500" y="2803525"/>
          <p14:tracePt t="11666" x="5754688" y="2803525"/>
          <p14:tracePt t="11674" x="5741988" y="2790825"/>
          <p14:tracePt t="11682" x="5691188" y="2765425"/>
          <p14:tracePt t="11690" x="5641975" y="2765425"/>
          <p14:tracePt t="11699" x="5603875" y="2765425"/>
          <p14:tracePt t="11709" x="5541963" y="2752725"/>
          <p14:tracePt t="11714" x="5503863" y="2752725"/>
          <p14:tracePt t="11724" x="5441950" y="2740025"/>
          <p14:tracePt t="11731" x="5365750" y="2716213"/>
          <p14:tracePt t="11739" x="5329238" y="2690813"/>
          <p14:tracePt t="11746" x="5278438" y="2690813"/>
          <p14:tracePt t="11757" x="5265738" y="2678113"/>
          <p14:tracePt t="11762" x="5229225" y="2652713"/>
          <p14:tracePt t="11773" x="5178425" y="2652713"/>
          <p14:tracePt t="11778" x="5153025" y="2652713"/>
          <p14:tracePt t="11786" x="5141913" y="2652713"/>
          <p14:tracePt t="11803" x="5129213" y="2652713"/>
          <p14:tracePt t="11811" x="5116513" y="2652713"/>
          <p14:tracePt t="11833" x="5103813" y="2652713"/>
          <p14:tracePt t="11841" x="5091113" y="2652713"/>
          <p14:tracePt t="11849" x="5053013" y="2665413"/>
          <p14:tracePt t="11857" x="5029200" y="2665413"/>
          <p14:tracePt t="11865" x="5003800" y="2678113"/>
          <p14:tracePt t="11874" x="4891088" y="2703513"/>
          <p14:tracePt t="11882" x="4791075" y="2716213"/>
          <p14:tracePt t="11890" x="4716463" y="2716213"/>
          <p14:tracePt t="11898" x="4627563" y="2716213"/>
          <p14:tracePt t="11907" x="4591050" y="2716213"/>
          <p14:tracePt t="11916" x="4578350" y="2716213"/>
          <p14:tracePt t="11923" x="4565650" y="2716213"/>
          <p14:tracePt t="11947" x="4552950" y="2716213"/>
          <p14:tracePt t="11955" x="4552950" y="2728913"/>
          <p14:tracePt t="11962" x="4540250" y="2728913"/>
          <p14:tracePt t="11971" x="4527550" y="2728913"/>
          <p14:tracePt t="11979" x="4440238" y="2740025"/>
          <p14:tracePt t="11987" x="4352925" y="2740025"/>
          <p14:tracePt t="11995" x="4340225" y="2740025"/>
          <p14:tracePt t="12004" x="4327525" y="2740025"/>
          <p14:tracePt t="12011" x="4303713" y="2752725"/>
          <p14:tracePt t="12021" x="4240213" y="2752725"/>
          <p14:tracePt t="12026" x="4214813" y="2752725"/>
          <p14:tracePt t="12035" x="4152900" y="2765425"/>
          <p14:tracePt t="12042" x="4103688" y="2790825"/>
          <p14:tracePt t="12051" x="4052888" y="2816225"/>
          <p14:tracePt t="12059" x="3940175" y="2816225"/>
          <p14:tracePt t="12066" x="3865563" y="2828925"/>
          <p14:tracePt t="12074" x="3802063" y="2865438"/>
          <p14:tracePt t="12084" x="3778250" y="2878138"/>
          <p14:tracePt t="12091" x="3714750" y="2903538"/>
          <p14:tracePt t="12099" x="3627438" y="2965450"/>
          <p14:tracePt t="12108" x="3602038" y="2990850"/>
          <p14:tracePt t="12114" x="3565525" y="2990850"/>
          <p14:tracePt t="12125" x="3514725" y="3016250"/>
          <p14:tracePt t="12130" x="3452813" y="3054350"/>
          <p14:tracePt t="12139" x="3427413" y="3078163"/>
          <p14:tracePt t="12146" x="3376613" y="3078163"/>
          <p14:tracePt t="12154" x="3302000" y="3103563"/>
          <p14:tracePt t="12163" x="3214688" y="3128963"/>
          <p14:tracePt t="12172" x="3114675" y="3178175"/>
          <p14:tracePt t="12178" x="3027363" y="3203575"/>
          <p14:tracePt t="12187" x="2940050" y="3241675"/>
          <p14:tracePt t="12194" x="2889250" y="3254375"/>
          <p14:tracePt t="12202" x="2876550" y="3254375"/>
          <p14:tracePt t="12211" x="2863850" y="3267075"/>
          <p14:tracePt t="12219" x="2852738" y="3267075"/>
          <p14:tracePt t="12291" x="2852738" y="3278188"/>
          <p14:tracePt t="12307" x="2840038" y="3278188"/>
          <p14:tracePt t="12315" x="2840038" y="3290888"/>
          <p14:tracePt t="12322" x="2827338" y="3290888"/>
          <p14:tracePt t="12338" x="2827338" y="3303588"/>
          <p14:tracePt t="13772" x="2827338" y="3316288"/>
          <p14:tracePt t="13778" x="2863850" y="3354388"/>
          <p14:tracePt t="13787" x="2876550" y="3367088"/>
          <p14:tracePt t="13794" x="2876550" y="3378200"/>
          <p14:tracePt t="13803" x="2889250" y="3390900"/>
          <p14:tracePt t="13812" x="2901950" y="3416300"/>
          <p14:tracePt t="13818" x="2914650" y="3429000"/>
          <p14:tracePt t="13827" x="2914650" y="3441700"/>
          <p14:tracePt t="13834" x="2927350" y="3454400"/>
          <p14:tracePt t="13852" x="2940050" y="3467100"/>
          <p14:tracePt t="13858" x="2940050" y="3490913"/>
          <p14:tracePt t="13867" x="2940050" y="3503613"/>
          <p14:tracePt t="13875" x="2952750" y="3503613"/>
          <p14:tracePt t="13883" x="2952750" y="3516313"/>
          <p14:tracePt t="13890" x="2963863" y="3516313"/>
          <p14:tracePt t="13898" x="2963863" y="3529013"/>
          <p14:tracePt t="13963" x="2976563" y="3541713"/>
          <p14:tracePt t="13970" x="3027363" y="3554413"/>
          <p14:tracePt t="13978" x="3052763" y="3603625"/>
          <p14:tracePt t="13986" x="3089275" y="3629025"/>
          <p14:tracePt t="13994" x="3114675" y="3641725"/>
          <p14:tracePt t="14003" x="3140075" y="3667125"/>
          <p14:tracePt t="14011" x="3176588" y="3703638"/>
          <p14:tracePt t="14021" x="3176588" y="3716338"/>
          <p14:tracePt t="14026" x="3214688" y="3741738"/>
          <p14:tracePt t="14035" x="3276600" y="3779838"/>
          <p14:tracePt t="14042" x="3352800" y="3829050"/>
          <p14:tracePt t="14051" x="3489325" y="3892550"/>
          <p14:tracePt t="14059" x="3589338" y="3941763"/>
          <p14:tracePt t="14067" x="3727450" y="4005263"/>
          <p14:tracePt t="14074" x="3814763" y="4041775"/>
          <p14:tracePt t="14084" x="3914775" y="4067175"/>
          <p14:tracePt t="14090" x="4040188" y="4105275"/>
          <p14:tracePt t="14099" x="4114800" y="4117975"/>
          <p14:tracePt t="14107" x="4265613" y="4167188"/>
          <p14:tracePt t="14115" x="4352925" y="4179888"/>
          <p14:tracePt t="14125" x="4440238" y="4179888"/>
          <p14:tracePt t="14130" x="4527550" y="4179888"/>
          <p14:tracePt t="14139" x="4565650" y="4179888"/>
          <p14:tracePt t="14146" x="4603750" y="4179888"/>
          <p14:tracePt t="14154" x="4616450" y="4192588"/>
          <p14:tracePt t="14163" x="4627563" y="4192588"/>
          <p14:tracePt t="14170" x="4640263" y="4192588"/>
          <p14:tracePt t="14274" x="4652963" y="4192588"/>
          <p14:tracePt t="14291" x="4665663" y="4192588"/>
          <p14:tracePt t="14298" x="4691063" y="4192588"/>
          <p14:tracePt t="14307" x="4703763" y="4192588"/>
          <p14:tracePt t="14314" x="4716463" y="4179888"/>
          <p14:tracePt t="14323" x="4727575" y="4179888"/>
          <p14:tracePt t="14333" x="4740275" y="4179888"/>
          <p14:tracePt t="14339" x="4752975" y="4167188"/>
          <p14:tracePt t="14346" x="4829175" y="4167188"/>
          <p14:tracePt t="14354" x="4840288" y="4167188"/>
          <p14:tracePt t="14362" x="4891088" y="4167188"/>
          <p14:tracePt t="14371" x="4940300" y="4167188"/>
          <p14:tracePt t="14378" x="5003800" y="4167188"/>
          <p14:tracePt t="14386" x="5065713" y="4167188"/>
          <p14:tracePt t="14396" x="5091113" y="4167188"/>
          <p14:tracePt t="14403" x="5141913" y="4167188"/>
          <p14:tracePt t="14411" x="5178425" y="4167188"/>
          <p14:tracePt t="14443" x="5191125" y="4167188"/>
          <p14:tracePt t="14555" x="5203825" y="4167188"/>
          <p14:tracePt t="14587" x="5216525" y="4167188"/>
          <p14:tracePt t="14595" x="5229225" y="4167188"/>
          <p14:tracePt t="14604" x="5241925" y="4167188"/>
          <p14:tracePt t="14619" x="5253038" y="4167188"/>
          <p14:tracePt t="14626" x="5265738" y="4167188"/>
          <p14:tracePt t="14659" x="5278438" y="4167188"/>
          <p14:tracePt t="14723" x="5278438" y="4154488"/>
          <p14:tracePt t="14730" x="5278438" y="4141788"/>
          <p14:tracePt t="14754" x="5278438" y="4129088"/>
          <p14:tracePt t="14764" x="5278438" y="4117975"/>
          <p14:tracePt t="14787" x="5278438" y="4105275"/>
          <p14:tracePt t="14803" x="5278438" y="4092575"/>
          <p14:tracePt t="14813" x="5278438" y="4079875"/>
          <p14:tracePt t="14818" x="5278438" y="4067175"/>
          <p14:tracePt t="14827" x="5278438" y="4054475"/>
          <p14:tracePt t="14834" x="5278438" y="4041775"/>
          <p14:tracePt t="14843" x="5278438" y="4029075"/>
          <p14:tracePt t="14867" x="5278438" y="4017963"/>
          <p14:tracePt t="14883" x="5278438" y="4005263"/>
          <p14:tracePt t="14891" x="5278438" y="3992563"/>
          <p14:tracePt t="17163" x="5265738" y="3992563"/>
          <p14:tracePt t="17170" x="5253038" y="3992563"/>
          <p14:tracePt t="17179" x="5241925" y="3992563"/>
          <p14:tracePt t="17187" x="5229225" y="3992563"/>
          <p14:tracePt t="17194" x="5178425" y="3992563"/>
          <p14:tracePt t="17203" x="5129213" y="3992563"/>
          <p14:tracePt t="17210" x="5003800" y="3979863"/>
          <p14:tracePt t="17218" x="4878388" y="3979863"/>
          <p14:tracePt t="17229" x="4752975" y="3979863"/>
          <p14:tracePt t="17234" x="4640263" y="3979863"/>
          <p14:tracePt t="17243" x="4491038" y="3979863"/>
          <p14:tracePt t="17251" x="4365625" y="3979863"/>
          <p14:tracePt t="17259" x="4278313" y="3979863"/>
          <p14:tracePt t="17267" x="4191000" y="3979863"/>
          <p14:tracePt t="17274" x="4103688" y="3979863"/>
          <p14:tracePt t="17283" x="4014788" y="3979863"/>
          <p14:tracePt t="17291" x="3927475" y="3979863"/>
          <p14:tracePt t="17298" x="3878263" y="3979863"/>
          <p14:tracePt t="17307" x="3865563" y="3979863"/>
          <p14:tracePt t="17314" x="3852863" y="3979863"/>
          <p14:tracePt t="17323" x="3827463" y="3979863"/>
          <p14:tracePt t="17339" x="3814763" y="3979863"/>
          <p14:tracePt t="17346" x="3802063" y="3979863"/>
          <p14:tracePt t="17354" x="3790950" y="3979863"/>
          <p14:tracePt t="17371" x="3778250" y="3979863"/>
          <p14:tracePt t="17387" x="3765550" y="3979863"/>
          <p14:tracePt t="17411" x="3752850" y="3979863"/>
          <p14:tracePt t="17427" x="3740150" y="3979863"/>
          <p14:tracePt t="17437" x="3727450" y="3992563"/>
          <p14:tracePt t="17451" x="3714750" y="3992563"/>
          <p14:tracePt t="17459" x="3702050" y="3992563"/>
          <p14:tracePt t="17466" x="3689350" y="3992563"/>
          <p14:tracePt t="18459" x="3702050" y="3941763"/>
          <p14:tracePt t="18466" x="3714750" y="3892550"/>
          <p14:tracePt t="18474" x="3727450" y="3879850"/>
          <p14:tracePt t="18491" x="3727450" y="3867150"/>
          <p14:tracePt t="18507" x="3727450" y="3854450"/>
          <p14:tracePt t="19763" x="3740150" y="3854450"/>
          <p14:tracePt t="19771" x="3790950" y="3841750"/>
          <p14:tracePt t="19786" x="3802063" y="3841750"/>
          <p14:tracePt t="19794" x="3814763" y="3841750"/>
          <p14:tracePt t="19803" x="3827463" y="3841750"/>
          <p14:tracePt t="19819" x="3840163" y="3841750"/>
          <p14:tracePt t="19827" x="3852863" y="3841750"/>
          <p14:tracePt t="19859" x="3865563" y="3841750"/>
          <p14:tracePt t="19891" x="3878263" y="3841750"/>
          <p14:tracePt t="19899" x="3890963" y="3841750"/>
          <p14:tracePt t="19916" x="3914775" y="3841750"/>
          <p14:tracePt t="19922" x="3965575" y="3841750"/>
          <p14:tracePt t="19931" x="4014788" y="3841750"/>
          <p14:tracePt t="19939" x="4040188" y="3841750"/>
          <p14:tracePt t="19946" x="4103688" y="3841750"/>
          <p14:tracePt t="19955" x="4127500" y="3841750"/>
          <p14:tracePt t="19962" x="4152900" y="3841750"/>
          <p14:tracePt t="19972" x="4165600" y="3841750"/>
          <p14:tracePt t="19995" x="4178300" y="3841750"/>
          <p14:tracePt t="20163" x="4165600" y="3841750"/>
          <p14:tracePt t="20170" x="4152900" y="3841750"/>
          <p14:tracePt t="20179" x="4140200" y="3841750"/>
          <p14:tracePt t="20187" x="4127500" y="3841750"/>
          <p14:tracePt t="20194" x="4103688" y="3841750"/>
          <p14:tracePt t="20203" x="4065588" y="3841750"/>
          <p14:tracePt t="20210" x="4002088" y="3841750"/>
          <p14:tracePt t="20219" x="3990975" y="3841750"/>
          <p14:tracePt t="20230" x="3978275" y="3841750"/>
          <p14:tracePt t="20234" x="3965575" y="3841750"/>
          <p14:tracePt t="20444" x="3965575" y="3854450"/>
          <p14:tracePt t="20450" x="3952875" y="3854450"/>
          <p14:tracePt t="20491" x="3952875" y="3867150"/>
          <p14:tracePt t="20498" x="3952875" y="3879850"/>
          <p14:tracePt t="20506" x="3940175" y="3879850"/>
          <p14:tracePt t="20522" x="3927475" y="3879850"/>
          <p14:tracePt t="20541" x="3902075" y="3879850"/>
          <p14:tracePt t="20546" x="3890963" y="3879850"/>
          <p14:tracePt t="20571" x="3878263" y="3879850"/>
          <p14:tracePt t="20579" x="3865563" y="3879850"/>
          <p14:tracePt t="20587" x="3852863" y="3879850"/>
          <p14:tracePt t="22148" x="3890963" y="3854450"/>
          <p14:tracePt t="22154" x="3902075" y="3854450"/>
          <p14:tracePt t="22163" x="3927475" y="3841750"/>
          <p14:tracePt t="22170" x="3940175" y="3841750"/>
          <p14:tracePt t="22179" x="3978275" y="3841750"/>
          <p14:tracePt t="22187" x="3990975" y="3841750"/>
          <p14:tracePt t="22194" x="4002088" y="3841750"/>
          <p14:tracePt t="22203" x="4027488" y="3841750"/>
          <p14:tracePt t="22210" x="4040188" y="3841750"/>
          <p14:tracePt t="22218" x="4052888" y="3841750"/>
          <p14:tracePt t="22347" x="4040188" y="3841750"/>
          <p14:tracePt t="22365" x="4027488" y="3854450"/>
          <p14:tracePt t="22370" x="4014788" y="3854450"/>
          <p14:tracePt t="22379" x="3990975" y="3854450"/>
          <p14:tracePt t="22387" x="3978275" y="3854450"/>
          <p14:tracePt t="22396" x="3965575" y="3854450"/>
          <p14:tracePt t="22403" x="3940175" y="3854450"/>
          <p14:tracePt t="22418" x="3927475" y="3854450"/>
          <p14:tracePt t="22427" x="3914775" y="3854450"/>
          <p14:tracePt t="22571" x="3927475" y="3854450"/>
          <p14:tracePt t="22578" x="3927475" y="3841750"/>
          <p14:tracePt t="22587" x="3940175" y="3829050"/>
          <p14:tracePt t="22594" x="3952875" y="3829050"/>
          <p14:tracePt t="22605" x="3965575" y="3829050"/>
          <p14:tracePt t="22611" x="3965575" y="3816350"/>
          <p14:tracePt t="22634" x="3978275" y="3816350"/>
          <p14:tracePt t="22660" x="3990975" y="3816350"/>
          <p14:tracePt t="22874" x="4014788" y="3841750"/>
          <p14:tracePt t="22882" x="4065588" y="3892550"/>
          <p14:tracePt t="22890" x="4090988" y="3905250"/>
          <p14:tracePt t="22899" x="4103688" y="3929063"/>
          <p14:tracePt t="22907" x="4140200" y="3929063"/>
          <p14:tracePt t="22916" x="4165600" y="3954463"/>
          <p14:tracePt t="22931" x="4178300" y="3954463"/>
          <p14:tracePt t="23011" x="4191000" y="3954463"/>
          <p14:tracePt t="23026" x="4203700" y="3954463"/>
          <p14:tracePt t="23034" x="4214813" y="3941763"/>
          <p14:tracePt t="23042" x="4291013" y="3905250"/>
          <p14:tracePt t="23050" x="4314825" y="3892550"/>
          <p14:tracePt t="23059" x="4427538" y="3829050"/>
          <p14:tracePt t="23067" x="4491038" y="3792538"/>
          <p14:tracePt t="23074" x="4552950" y="3779838"/>
          <p14:tracePt t="23084" x="4591050" y="3754438"/>
          <p14:tracePt t="23091" x="4627563" y="3716338"/>
          <p14:tracePt t="23099" x="4665663" y="3679825"/>
          <p14:tracePt t="23106" x="4691063" y="3654425"/>
          <p14:tracePt t="23114" x="4716463" y="3641725"/>
          <p14:tracePt t="23125" x="4716463" y="3629025"/>
          <p14:tracePt t="23130" x="4716463" y="3616325"/>
          <p14:tracePt t="23139" x="4716463" y="3603625"/>
          <p14:tracePt t="23154" x="4727575" y="3590925"/>
          <p14:tracePt t="23164" x="4727575" y="3567113"/>
          <p14:tracePt t="23178" x="4727575" y="3554413"/>
          <p14:tracePt t="23187" x="4727575" y="3541713"/>
          <p14:tracePt t="23194" x="4727575" y="3529013"/>
          <p14:tracePt t="23210" x="4727575" y="3516313"/>
          <p14:tracePt t="23218" x="4727575" y="3503613"/>
          <p14:tracePt t="23228" x="4727575" y="3490913"/>
          <p14:tracePt t="23233" x="4727575" y="3467100"/>
          <p14:tracePt t="23242" x="4727575" y="3441700"/>
          <p14:tracePt t="23258" x="4727575" y="3429000"/>
          <p14:tracePt t="23265" x="4716463" y="3403600"/>
          <p14:tracePt t="23273" x="4691063" y="3378200"/>
          <p14:tracePt t="23290" x="4678363" y="3354388"/>
          <p14:tracePt t="23297" x="4665663" y="3341688"/>
          <p14:tracePt t="23313" x="4652963" y="3328988"/>
          <p14:tracePt t="23321" x="4627563" y="3316288"/>
          <p14:tracePt t="23330" x="4616450" y="3303588"/>
          <p14:tracePt t="23345" x="4578350" y="3278188"/>
          <p14:tracePt t="23354" x="4540250" y="3254375"/>
          <p14:tracePt t="23361" x="4516438" y="3228975"/>
          <p14:tracePt t="23370" x="4516438" y="3216275"/>
          <p14:tracePt t="23377" x="4503738" y="3216275"/>
          <p14:tracePt t="23385" x="4478338" y="3216275"/>
          <p14:tracePt t="23394" x="4452938" y="3190875"/>
          <p14:tracePt t="23402" x="4352925" y="3178175"/>
          <p14:tracePt t="23409" x="4278313" y="3165475"/>
          <p14:tracePt t="23418" x="4203700" y="3128963"/>
          <p14:tracePt t="23425" x="4140200" y="3116263"/>
          <p14:tracePt t="23434" x="4114800" y="3116263"/>
          <p14:tracePt t="23441" x="4065588" y="3116263"/>
          <p14:tracePt t="23450" x="4052888" y="3116263"/>
          <p14:tracePt t="23465" x="4040188" y="3116263"/>
          <p14:tracePt t="23473" x="4027488" y="3116263"/>
          <p14:tracePt t="23489" x="4014788" y="3116263"/>
          <p14:tracePt t="23498" x="4002088" y="3116263"/>
          <p14:tracePt t="23514" x="3990975" y="3116263"/>
          <p14:tracePt t="23521" x="3990975" y="3128963"/>
          <p14:tracePt t="23529" x="3940175" y="3154363"/>
          <p14:tracePt t="23538" x="3890963" y="3178175"/>
          <p14:tracePt t="23546" x="3814763" y="3203575"/>
          <p14:tracePt t="23553" x="3802063" y="3203575"/>
          <p14:tracePt t="23562" x="3778250" y="3203575"/>
          <p14:tracePt t="23569" x="3714750" y="3216275"/>
          <p14:tracePt t="23577" x="3689350" y="3216275"/>
          <p14:tracePt t="23585" x="3652838" y="3228975"/>
          <p14:tracePt t="23594" x="3652838" y="3241675"/>
          <p14:tracePt t="23602" x="3640138" y="3241675"/>
          <p14:tracePt t="23610" x="3640138" y="3254375"/>
          <p14:tracePt t="23617" x="3640138" y="3267075"/>
          <p14:tracePt t="23633" x="3627438" y="3278188"/>
          <p14:tracePt t="23642" x="3614738" y="3290888"/>
          <p14:tracePt t="23649" x="3602038" y="3303588"/>
          <p14:tracePt t="23658" x="3602038" y="3316288"/>
          <p14:tracePt t="23666" x="3602038" y="3328988"/>
          <p14:tracePt t="23674" x="3602038" y="3341688"/>
          <p14:tracePt t="23690" x="3602038" y="3354388"/>
          <p14:tracePt t="23697" x="3602038" y="3367088"/>
          <p14:tracePt t="23707" x="3602038" y="3378200"/>
          <p14:tracePt t="23722" x="3602038" y="3403600"/>
          <p14:tracePt t="23729" x="3602038" y="3429000"/>
          <p14:tracePt t="23737" x="3602038" y="3454400"/>
          <p14:tracePt t="23745" x="3602038" y="3479800"/>
          <p14:tracePt t="23753" x="3602038" y="3503613"/>
          <p14:tracePt t="23761" x="3602038" y="3603625"/>
          <p14:tracePt t="23769" x="3614738" y="3603625"/>
          <p14:tracePt t="23777" x="3627438" y="3629025"/>
          <p14:tracePt t="23785" x="3627438" y="3641725"/>
          <p14:tracePt t="23793" x="3652838" y="3667125"/>
          <p14:tracePt t="23801" x="3665538" y="3679825"/>
          <p14:tracePt t="23810" x="3678238" y="3703638"/>
          <p14:tracePt t="23825" x="3689350" y="3703638"/>
          <p14:tracePt t="23833" x="3689350" y="3716338"/>
          <p14:tracePt t="23841" x="3702050" y="3729038"/>
          <p14:tracePt t="23850" x="3714750" y="3729038"/>
          <p14:tracePt t="23866" x="3727450" y="3741738"/>
          <p14:tracePt t="23874" x="3740150" y="3741738"/>
          <p14:tracePt t="23895" x="3765550" y="3741738"/>
          <p14:tracePt t="23897" x="3790950" y="3754438"/>
          <p14:tracePt t="23905" x="3802063" y="3754438"/>
          <p14:tracePt t="23914" x="3814763" y="3754438"/>
          <p14:tracePt t="23921" x="3827463" y="3754438"/>
          <p14:tracePt t="23929" x="3840163" y="3754438"/>
          <p14:tracePt t="23945" x="3852863" y="3754438"/>
          <p14:tracePt t="23953" x="3865563" y="3754438"/>
          <p14:tracePt t="23961" x="3878263" y="3754438"/>
          <p14:tracePt t="23985" x="3890963" y="3754438"/>
          <p14:tracePt t="23993" x="3902075" y="3754438"/>
          <p14:tracePt t="24009" x="3914775" y="3754438"/>
          <p14:tracePt t="24018" x="3927475" y="3754438"/>
          <p14:tracePt t="24025" x="3940175" y="3754438"/>
          <p14:tracePt t="24049" x="3952875" y="3754438"/>
          <p14:tracePt t="24057" x="3965575" y="3754438"/>
          <p14:tracePt t="24065" x="3978275" y="3754438"/>
          <p14:tracePt t="24073" x="4014788" y="3741738"/>
          <p14:tracePt t="24081" x="4027488" y="3741738"/>
          <p14:tracePt t="24089" x="4040188" y="3729038"/>
          <p14:tracePt t="24097" x="4078288" y="3729038"/>
          <p14:tracePt t="24105" x="4090988" y="3729038"/>
          <p14:tracePt t="24113" x="4103688" y="3729038"/>
          <p14:tracePt t="24123" x="4114800" y="3729038"/>
          <p14:tracePt t="24129" x="4127500" y="3729038"/>
          <p14:tracePt t="24145" x="4152900" y="3729038"/>
          <p14:tracePt t="24153" x="4165600" y="3729038"/>
          <p14:tracePt t="24178" x="4178300" y="3729038"/>
          <p14:tracePt t="24185" x="4191000" y="3729038"/>
          <p14:tracePt t="24193" x="4191000" y="3716338"/>
          <p14:tracePt t="24201" x="4203700" y="3716338"/>
          <p14:tracePt t="24226" x="4203700" y="3703638"/>
          <p14:tracePt t="24233" x="4214813" y="3679825"/>
          <p14:tracePt t="24241" x="4227513" y="3667125"/>
          <p14:tracePt t="24249" x="4240213" y="3667125"/>
          <p14:tracePt t="24273" x="4240213" y="3654425"/>
          <p14:tracePt t="24281" x="4252913" y="3641725"/>
          <p14:tracePt t="24289" x="4278313" y="3616325"/>
          <p14:tracePt t="24329" x="4278313" y="3603625"/>
          <p14:tracePt t="24394" x="4278313" y="3590925"/>
          <p14:tracePt t="24410" x="4278313" y="3579813"/>
          <p14:tracePt t="24417" x="4278313" y="3567113"/>
          <p14:tracePt t="24498" x="4265613" y="3541713"/>
          <p14:tracePt t="24505" x="4252913" y="3516313"/>
          <p14:tracePt t="24514" x="4240213" y="3490913"/>
          <p14:tracePt t="24521" x="4240213" y="3479800"/>
          <p14:tracePt t="24561" x="4227513" y="3467100"/>
          <p14:tracePt t="24569" x="4191000" y="3441700"/>
          <p14:tracePt t="24577" x="4152900" y="3341688"/>
          <p14:tracePt t="24585" x="4103688" y="3341688"/>
          <p14:tracePt t="24641" x="4090988" y="3341688"/>
          <p14:tracePt t="24649" x="4065588" y="3316288"/>
          <p14:tracePt t="24657" x="4052888" y="3303588"/>
          <p14:tracePt t="24689" x="4040188" y="3303588"/>
          <p14:tracePt t="24707" x="4027488" y="3303588"/>
          <p14:tracePt t="24777" x="4014788" y="3303588"/>
          <p14:tracePt t="24785" x="4002088" y="3303588"/>
          <p14:tracePt t="24793" x="3990975" y="3303588"/>
          <p14:tracePt t="24825" x="3978275" y="3303588"/>
          <p14:tracePt t="24858" x="3965575" y="3316288"/>
          <p14:tracePt t="24866" x="3952875" y="3328988"/>
          <p14:tracePt t="24874" x="3952875" y="3341688"/>
          <p14:tracePt t="24882" x="3952875" y="3354388"/>
          <p14:tracePt t="24891" x="3940175" y="3354388"/>
          <p14:tracePt t="24899" x="3927475" y="3416300"/>
          <p14:tracePt t="24906" x="3902075" y="3467100"/>
          <p14:tracePt t="24916" x="3878263" y="3503613"/>
          <p14:tracePt t="24923" x="3878263" y="3516313"/>
          <p14:tracePt t="24930" x="3865563" y="3529013"/>
          <p14:tracePt t="24938" x="3865563" y="3541713"/>
          <p14:tracePt t="24946" x="3852863" y="3554413"/>
          <p14:tracePt t="24955" x="3852863" y="3567113"/>
          <p14:tracePt t="24963" x="3852863" y="3579813"/>
          <p14:tracePt t="24971" x="3852863" y="3590925"/>
          <p14:tracePt t="24978" x="3852863" y="3603625"/>
          <p14:tracePt t="24987" x="3852863" y="3616325"/>
          <p14:tracePt t="24994" x="3852863" y="3629025"/>
          <p14:tracePt t="25011" x="3852863" y="3641725"/>
          <p14:tracePt t="25042" x="3852863" y="3654425"/>
          <p14:tracePt t="25051" x="3852863" y="3667125"/>
          <p14:tracePt t="25075" x="3852863" y="3679825"/>
          <p14:tracePt t="25083" x="3852863" y="3716338"/>
          <p14:tracePt t="25091" x="3865563" y="3729038"/>
          <p14:tracePt t="25099" x="3865563" y="3741738"/>
          <p14:tracePt t="25106" x="3878263" y="3754438"/>
          <p14:tracePt t="25114" x="3878263" y="3767138"/>
          <p14:tracePt t="25130" x="3878263" y="3779838"/>
          <p14:tracePt t="25139" x="3890963" y="3792538"/>
          <p14:tracePt t="25146" x="3890963" y="3803650"/>
          <p14:tracePt t="25154" x="3902075" y="3803650"/>
          <p14:tracePt t="25170" x="3902075" y="3816350"/>
          <p14:tracePt t="25179" x="3902075" y="3829050"/>
          <p14:tracePt t="25187" x="3914775" y="3829050"/>
          <p14:tracePt t="25203" x="3927475" y="3829050"/>
          <p14:tracePt t="25210" x="3940175" y="3841750"/>
          <p14:tracePt t="25219" x="3952875" y="3867150"/>
          <p14:tracePt t="25234" x="3965575" y="3879850"/>
          <p14:tracePt t="25243" x="3965575" y="3892550"/>
          <p14:tracePt t="25250" x="3978275" y="3892550"/>
          <p14:tracePt t="25283" x="3990975" y="3892550"/>
          <p14:tracePt t="25307" x="4002088" y="3892550"/>
          <p14:tracePt t="25315" x="4014788" y="3892550"/>
          <p14:tracePt t="25334" x="4027488" y="3892550"/>
          <p14:tracePt t="25339" x="4040188" y="3892550"/>
          <p14:tracePt t="25346" x="4052888" y="3892550"/>
          <p14:tracePt t="25362" x="4065588" y="3892550"/>
          <p14:tracePt t="25370" x="4078288" y="3892550"/>
          <p14:tracePt t="25378" x="4090988" y="3892550"/>
          <p14:tracePt t="25398" x="4114800" y="3892550"/>
          <p14:tracePt t="25402" x="4127500" y="3892550"/>
          <p14:tracePt t="25411" x="4140200" y="3892550"/>
          <p14:tracePt t="25418" x="4152900" y="3892550"/>
          <p14:tracePt t="25427" x="4165600" y="3892550"/>
          <p14:tracePt t="25437" x="4178300" y="3892550"/>
          <p14:tracePt t="25442" x="4191000" y="3892550"/>
          <p14:tracePt t="25451" x="4203700" y="3892550"/>
          <p14:tracePt t="25466" x="4214813" y="3892550"/>
          <p14:tracePt t="25474" x="4227513" y="3892550"/>
          <p14:tracePt t="25491" x="4240213" y="3892550"/>
          <p14:tracePt t="25531" x="4252913" y="3879850"/>
          <p14:tracePt t="25546" x="4265613" y="3879850"/>
          <p14:tracePt t="25554" x="4265613" y="3867150"/>
          <p14:tracePt t="25562" x="4265613" y="3841750"/>
          <p14:tracePt t="25570" x="4278313" y="3841750"/>
          <p14:tracePt t="25579" x="4291013" y="3841750"/>
          <p14:tracePt t="25586" x="4303713" y="3829050"/>
          <p14:tracePt t="25594" x="4303713" y="3816350"/>
          <p14:tracePt t="25604" x="4314825" y="3816350"/>
          <p14:tracePt t="25611" x="4327525" y="3816350"/>
          <p14:tracePt t="25619" x="4340225" y="3803650"/>
          <p14:tracePt t="25627" x="4352925" y="3792538"/>
          <p14:tracePt t="25634" x="4352925" y="3779838"/>
          <p14:tracePt t="25646" x="4378325" y="3754438"/>
          <p14:tracePt t="25650" x="4391025" y="3741738"/>
          <p14:tracePt t="25667" x="4391025" y="3729038"/>
          <p14:tracePt t="25674" x="4403725" y="3729038"/>
          <p14:tracePt t="25690" x="4416425" y="3729038"/>
          <p14:tracePt t="25709" x="4416425" y="3716338"/>
          <p14:tracePt t="25714" x="4416425" y="3703638"/>
          <p14:tracePt t="25771" x="4416425" y="3692525"/>
          <p14:tracePt t="25778" x="4416425" y="3679825"/>
          <p14:tracePt t="25786" x="4427538" y="3641725"/>
          <p14:tracePt t="25794" x="4427538" y="3616325"/>
          <p14:tracePt t="25802" x="4427538" y="3603625"/>
          <p14:tracePt t="25812" x="4427538" y="3579813"/>
          <p14:tracePt t="25818" x="4427538" y="3554413"/>
          <p14:tracePt t="25835" x="4427538" y="3541713"/>
          <p14:tracePt t="25843" x="4427538" y="3529013"/>
          <p14:tracePt t="25859" x="4427538" y="3516313"/>
          <p14:tracePt t="25866" x="4427538" y="3503613"/>
          <p14:tracePt t="25875" x="4427538" y="3490913"/>
          <p14:tracePt t="25898" x="4416425" y="3479800"/>
          <p14:tracePt t="25906" x="4416425" y="3467100"/>
          <p14:tracePt t="25916" x="4416425" y="3454400"/>
          <p14:tracePt t="25979" x="4416425" y="3441700"/>
          <p14:tracePt t="25986" x="4378325" y="3403600"/>
          <p14:tracePt t="25995" x="4352925" y="3390900"/>
          <p14:tracePt t="26002" x="4352925" y="3378200"/>
          <p14:tracePt t="26011" x="4340225" y="3367088"/>
          <p14:tracePt t="26027" x="4327525" y="3354388"/>
          <p14:tracePt t="26035" x="4314825" y="3341688"/>
          <p14:tracePt t="26043" x="4303713" y="3316288"/>
          <p14:tracePt t="26051" x="4278313" y="3290888"/>
          <p14:tracePt t="26059" x="4227513" y="3267075"/>
          <p14:tracePt t="26066" x="4203700" y="3254375"/>
          <p14:tracePt t="26075" x="4191000" y="3254375"/>
          <p14:tracePt t="26083" x="4178300" y="3254375"/>
          <p14:tracePt t="26090" x="4165600" y="3254375"/>
          <p14:tracePt t="26099" x="4152900" y="3241675"/>
          <p14:tracePt t="26107" x="4140200" y="3241675"/>
          <p14:tracePt t="26114" x="4127500" y="3241675"/>
          <p14:tracePt t="26126" x="4114800" y="3241675"/>
          <p14:tracePt t="26130" x="4103688" y="3241675"/>
          <p14:tracePt t="26139" x="4090988" y="3241675"/>
          <p14:tracePt t="26146" x="4078288" y="3241675"/>
          <p14:tracePt t="26154" x="4065588" y="3241675"/>
          <p14:tracePt t="26163" x="4040188" y="3254375"/>
          <p14:tracePt t="26170" x="3990975" y="3303588"/>
          <p14:tracePt t="26179" x="3978275" y="3303588"/>
          <p14:tracePt t="26187" x="3940175" y="3316288"/>
          <p14:tracePt t="26194" x="3940175" y="3328988"/>
          <p14:tracePt t="26203" x="3927475" y="3341688"/>
          <p14:tracePt t="26210" x="3914775" y="3341688"/>
          <p14:tracePt t="26219" x="3902075" y="3341688"/>
          <p14:tracePt t="26230" x="3902075" y="3367088"/>
          <p14:tracePt t="26235" x="3890963" y="3378200"/>
          <p14:tracePt t="26258" x="3878263" y="3390900"/>
          <p14:tracePt t="26267" x="3865563" y="3429000"/>
          <p14:tracePt t="26274" x="3840163" y="3429000"/>
          <p14:tracePt t="26283" x="3827463" y="3441700"/>
          <p14:tracePt t="26291" x="3802063" y="3467100"/>
          <p14:tracePt t="26299" x="3765550" y="3503613"/>
          <p14:tracePt t="26306" x="3740150" y="3529013"/>
          <p14:tracePt t="26314" x="3689350" y="3567113"/>
          <p14:tracePt t="26322" x="3689350" y="3590925"/>
          <p14:tracePt t="26333" x="3665538" y="3641725"/>
          <p14:tracePt t="26338" x="3652838" y="3654425"/>
          <p14:tracePt t="26347" x="3640138" y="3654425"/>
          <p14:tracePt t="26354" x="3640138" y="3692525"/>
          <p14:tracePt t="26363" x="3640138" y="3741738"/>
          <p14:tracePt t="26371" x="3640138" y="3754438"/>
          <p14:tracePt t="26378" x="3640138" y="3779838"/>
          <p14:tracePt t="26386" x="3640138" y="3816350"/>
          <p14:tracePt t="26402" x="3640138" y="3829050"/>
          <p14:tracePt t="26411" x="3640138" y="3841750"/>
          <p14:tracePt t="26418" x="3640138" y="3854450"/>
          <p14:tracePt t="26426" x="3640138" y="3879850"/>
          <p14:tracePt t="26437" x="3640138" y="3892550"/>
          <p14:tracePt t="26443" x="3640138" y="3905250"/>
          <p14:tracePt t="26450" x="3652838" y="3905250"/>
          <p14:tracePt t="26458" x="3652838" y="3916363"/>
          <p14:tracePt t="26467" x="3665538" y="3929063"/>
          <p14:tracePt t="26482" x="3702050" y="3954463"/>
          <p14:tracePt t="26491" x="3714750" y="3967163"/>
          <p14:tracePt t="26499" x="3727450" y="3979863"/>
          <p14:tracePt t="26506" x="3740150" y="3979863"/>
          <p14:tracePt t="26514" x="3765550" y="3992563"/>
          <p14:tracePt t="26522" x="3778250" y="4017963"/>
          <p14:tracePt t="26531" x="3814763" y="4029075"/>
          <p14:tracePt t="26542" x="3827463" y="4029075"/>
          <p14:tracePt t="26546" x="3840163" y="4029075"/>
          <p14:tracePt t="26562" x="3852863" y="4029075"/>
          <p14:tracePt t="26571" x="3865563" y="4029075"/>
          <p14:tracePt t="26579" x="3878263" y="4029075"/>
          <p14:tracePt t="26594" x="3890963" y="4029075"/>
          <p14:tracePt t="26611" x="3902075" y="4029075"/>
          <p14:tracePt t="26634" x="3927475" y="3992563"/>
          <p14:tracePt t="26645" x="3940175" y="3992563"/>
          <p14:tracePt t="26650" x="3952875" y="3992563"/>
          <p14:tracePt t="26661" x="3965575" y="3979863"/>
          <p14:tracePt t="26666" x="4002088" y="3954463"/>
          <p14:tracePt t="26675" x="4040188" y="3954463"/>
          <p14:tracePt t="26683" x="4090988" y="3954463"/>
          <p14:tracePt t="26691" x="4152900" y="3954463"/>
          <p14:tracePt t="26698" x="4178300" y="3954463"/>
          <p14:tracePt t="26709" x="4191000" y="3954463"/>
          <p14:tracePt t="26714" x="4203700" y="3941763"/>
          <p14:tracePt t="26724" x="4214813" y="3941763"/>
          <p14:tracePt t="26730" x="4227513" y="3929063"/>
          <p14:tracePt t="26749" x="4240213" y="3929063"/>
          <p14:tracePt t="26771" x="4252913" y="3929063"/>
          <p14:tracePt t="26811" x="4265613" y="3916363"/>
          <p14:tracePt t="26828" x="4265613" y="3905250"/>
          <p14:tracePt t="26851" x="4265613" y="3892550"/>
          <p14:tracePt t="26883" x="4265613" y="3879850"/>
          <p14:tracePt t="26891" x="4278313" y="3879850"/>
          <p14:tracePt t="26900" x="4278313" y="3867150"/>
          <p14:tracePt t="26907" x="4278313" y="3854450"/>
          <p14:tracePt t="26923" x="4278313" y="3841750"/>
          <p14:tracePt t="26931" x="4278313" y="3816350"/>
          <p14:tracePt t="26946" x="4278313" y="3792538"/>
          <p14:tracePt t="26955" x="4278313" y="3779838"/>
          <p14:tracePt t="26963" x="4278313" y="3754438"/>
          <p14:tracePt t="26972" x="4265613" y="3729038"/>
          <p14:tracePt t="26979" x="4265613" y="3716338"/>
          <p14:tracePt t="26987" x="4265613" y="3692525"/>
          <p14:tracePt t="26994" x="4265613" y="3679825"/>
          <p14:tracePt t="27002" x="4252913" y="3667125"/>
          <p14:tracePt t="27011" x="4240213" y="3654425"/>
          <p14:tracePt t="27021" x="4227513" y="3629025"/>
          <p14:tracePt t="27026" x="4227513" y="3616325"/>
          <p14:tracePt t="27059" x="4214813" y="3616325"/>
          <p14:tracePt t="27178" x="4203700" y="3616325"/>
          <p14:tracePt t="27203" x="4191000" y="3616325"/>
          <p14:tracePt t="27739" x="4178300" y="3629025"/>
          <p14:tracePt t="27746" x="4178300" y="3641725"/>
          <p14:tracePt t="27763" x="4165600" y="3641725"/>
          <p14:tracePt t="27789" x="4152900" y="3654425"/>
          <p14:tracePt t="28299" x="4152900" y="3667125"/>
          <p14:tracePt t="28306" x="4152900" y="3679825"/>
          <p14:tracePt t="28323" x="4152900" y="3692525"/>
          <p14:tracePt t="28332" x="4152900" y="3703638"/>
          <p14:tracePt t="28347" x="4152900" y="3716338"/>
          <p14:tracePt t="28530" x="4152900" y="3729038"/>
          <p14:tracePt t="28541" x="4152900" y="3741738"/>
          <p14:tracePt t="28546" x="4140200" y="3741738"/>
          <p14:tracePt t="28554" x="4103688" y="3779838"/>
          <p14:tracePt t="28562" x="4090988" y="3779838"/>
          <p14:tracePt t="28571" x="4065588" y="3816350"/>
          <p14:tracePt t="28579" x="3965575" y="3841750"/>
          <p14:tracePt t="28586" x="3914775" y="3879850"/>
          <p14:tracePt t="28594" x="3878263" y="3905250"/>
          <p14:tracePt t="28604" x="3865563" y="3916363"/>
          <p14:tracePt t="28611" x="3752850" y="3954463"/>
          <p14:tracePt t="28619" x="3702050" y="4005263"/>
          <p14:tracePt t="28626" x="3627438" y="4041775"/>
          <p14:tracePt t="28634" x="3589338" y="4067175"/>
          <p14:tracePt t="28646" x="3489325" y="4117975"/>
          <p14:tracePt t="28650" x="3414713" y="4154488"/>
          <p14:tracePt t="28659" x="3340100" y="4192588"/>
          <p14:tracePt t="28667" x="3201988" y="4279900"/>
          <p14:tracePt t="28674" x="3089275" y="4318000"/>
          <p14:tracePt t="28683" x="2914650" y="4379913"/>
          <p14:tracePt t="28691" x="2740025" y="4454525"/>
          <p14:tracePt t="28699" x="2576513" y="4543425"/>
          <p14:tracePt t="28708" x="2439988" y="4630738"/>
          <p14:tracePt t="28714" x="2263775" y="4667250"/>
          <p14:tracePt t="28722" x="2101850" y="4679950"/>
          <p14:tracePt t="28730" x="1925638" y="4692650"/>
          <p14:tracePt t="28739" x="1789113" y="4730750"/>
          <p14:tracePt t="28749" x="1663700" y="4730750"/>
          <p14:tracePt t="28754" x="1550988" y="4730750"/>
          <p14:tracePt t="28764" x="1512888" y="4743450"/>
          <p14:tracePt t="28771" x="1412875" y="4756150"/>
          <p14:tracePt t="28778" x="1389063" y="4756150"/>
          <p14:tracePt t="28786" x="1363663" y="4756150"/>
          <p14:tracePt t="28794" x="1350963" y="4756150"/>
          <p14:tracePt t="28813" x="1338263" y="4756150"/>
          <p14:tracePt t="28818" x="1325563" y="4756150"/>
          <p14:tracePt t="28827" x="1312863" y="4756150"/>
          <p14:tracePt t="28834" x="1312863" y="4768850"/>
          <p14:tracePt t="28858" x="1300163" y="4768850"/>
          <p14:tracePt t="28866" x="1289050" y="4768850"/>
          <p14:tracePt t="28883" x="1276350" y="4768850"/>
          <p14:tracePt t="28917" x="1189038" y="4730750"/>
          <p14:tracePt t="28923" x="1189038" y="4718050"/>
          <p14:tracePt t="28931" x="1125538" y="4679950"/>
          <p14:tracePt t="28940" x="1100138" y="4656138"/>
          <p14:tracePt t="28947" x="1063625" y="4630738"/>
          <p14:tracePt t="28955" x="1012825" y="4554538"/>
          <p14:tracePt t="28962" x="987425" y="4518025"/>
          <p14:tracePt t="28970" x="963613" y="4479925"/>
          <p14:tracePt t="28979" x="963613" y="4467225"/>
          <p14:tracePt t="28986" x="963613" y="4454525"/>
          <p14:tracePt t="28995" x="963613" y="4430713"/>
          <p14:tracePt t="29002" x="963613" y="4418013"/>
          <p14:tracePt t="29011" x="976313" y="4405313"/>
          <p14:tracePt t="29020" x="1038225" y="4330700"/>
          <p14:tracePt t="29027" x="1112838" y="4292600"/>
          <p14:tracePt t="29034" x="1212850" y="4254500"/>
          <p14:tracePt t="29043" x="1312863" y="4241800"/>
          <p14:tracePt t="29051" x="1425575" y="4241800"/>
          <p14:tracePt t="29059" x="1512888" y="4241800"/>
          <p14:tracePt t="29067" x="1550988" y="4241800"/>
          <p14:tracePt t="29075" x="1612900" y="4241800"/>
          <p14:tracePt t="29084" x="1676400" y="4241800"/>
          <p14:tracePt t="29091" x="1763713" y="4241800"/>
          <p14:tracePt t="29099" x="1789113" y="4241800"/>
          <p14:tracePt t="29106" x="1801813" y="4241800"/>
          <p14:tracePt t="29276" x="1814513" y="4241800"/>
          <p14:tracePt t="29291" x="1825625" y="4241800"/>
          <p14:tracePt t="29315" x="1838325" y="4241800"/>
          <p14:tracePt t="29333" x="1863725" y="4241800"/>
          <p14:tracePt t="29338" x="1876425" y="4241800"/>
          <p14:tracePt t="29347" x="1889125" y="4241800"/>
          <p14:tracePt t="29355" x="1901825" y="4241800"/>
          <p14:tracePt t="29363" x="1914525" y="4241800"/>
          <p14:tracePt t="29379" x="1925638" y="4241800"/>
          <p14:tracePt t="29396" x="1938338" y="4241800"/>
          <p14:tracePt t="29411" x="1951038" y="4241800"/>
          <p14:tracePt t="29418" x="1963738" y="4241800"/>
          <p14:tracePt t="29427" x="1976438" y="4241800"/>
          <p14:tracePt t="29437" x="1989138" y="4241800"/>
          <p14:tracePt t="29443" x="2014538" y="4241800"/>
          <p14:tracePt t="29451" x="2025650" y="4241800"/>
          <p14:tracePt t="29459" x="2051050" y="4241800"/>
          <p14:tracePt t="29466" x="2089150" y="4254500"/>
          <p14:tracePt t="29474" x="2163763" y="4254500"/>
          <p14:tracePt t="29482" x="2189163" y="4254500"/>
          <p14:tracePt t="29491" x="2214563" y="4254500"/>
          <p14:tracePt t="29500" x="2238375" y="4254500"/>
          <p14:tracePt t="29506" x="2276475" y="4254500"/>
          <p14:tracePt t="29514" x="2301875" y="4254500"/>
          <p14:tracePt t="29523" x="2338388" y="4254500"/>
          <p14:tracePt t="29531" x="2363788" y="4254500"/>
          <p14:tracePt t="29541" x="2389188" y="4254500"/>
          <p14:tracePt t="29547" x="2401888" y="4254500"/>
          <p14:tracePt t="29555" x="2427288" y="4254500"/>
          <p14:tracePt t="29562" x="2439988" y="4254500"/>
          <p14:tracePt t="29667" x="2451100" y="4254500"/>
          <p14:tracePt t="29674" x="2463800" y="4230688"/>
          <p14:tracePt t="29683" x="2501900" y="4230688"/>
          <p14:tracePt t="29690" x="2540000" y="4230688"/>
          <p14:tracePt t="29698" x="2640013" y="4230688"/>
          <p14:tracePt t="29709" x="2714625" y="4230688"/>
          <p14:tracePt t="29714" x="2740025" y="4230688"/>
          <p14:tracePt t="29723" x="2801938" y="4230688"/>
          <p14:tracePt t="29730" x="2852738" y="4230688"/>
          <p14:tracePt t="29739" x="2901950" y="4241800"/>
          <p14:tracePt t="29747" x="2963863" y="4241800"/>
          <p14:tracePt t="29754" x="3001963" y="4241800"/>
          <p14:tracePt t="29763" x="3014663" y="4241800"/>
          <p14:tracePt t="29932" x="3027363" y="4241800"/>
          <p14:tracePt t="29947" x="3040063" y="4241800"/>
          <p14:tracePt t="29955" x="3076575" y="4241800"/>
          <p14:tracePt t="29962" x="3152775" y="4241800"/>
          <p14:tracePt t="29971" x="3214688" y="4241800"/>
          <p14:tracePt t="29979" x="3327400" y="4241800"/>
          <p14:tracePt t="29986" x="3478213" y="4292600"/>
          <p14:tracePt t="29995" x="3589338" y="4292600"/>
          <p14:tracePt t="30002" x="3702050" y="4305300"/>
          <p14:tracePt t="30011" x="3765550" y="4318000"/>
          <p14:tracePt t="30022" x="3852863" y="4318000"/>
          <p14:tracePt t="30027" x="3865563" y="4318000"/>
          <p14:tracePt t="30251" x="3878263" y="4318000"/>
          <p14:tracePt t="30258" x="3890963" y="4318000"/>
          <p14:tracePt t="30275" x="3914775" y="4318000"/>
          <p14:tracePt t="30283" x="3927475" y="4318000"/>
          <p14:tracePt t="30292" x="3940175" y="4318000"/>
          <p14:tracePt t="30298" x="3978275" y="4330700"/>
          <p14:tracePt t="30307" x="4040188" y="4330700"/>
          <p14:tracePt t="30314" x="4103688" y="4330700"/>
          <p14:tracePt t="30323" x="4114800" y="4330700"/>
          <p14:tracePt t="30333" x="4127500" y="4330700"/>
          <p14:tracePt t="30459" x="4140200" y="4330700"/>
          <p14:tracePt t="30474" x="4165600" y="4330700"/>
          <p14:tracePt t="30482" x="4178300" y="4330700"/>
          <p14:tracePt t="30490" x="4265613" y="4318000"/>
          <p14:tracePt t="30498" x="4327525" y="4318000"/>
          <p14:tracePt t="30506" x="4378325" y="4318000"/>
          <p14:tracePt t="30514" x="4465638" y="4318000"/>
          <p14:tracePt t="30522" x="4565650" y="4330700"/>
          <p14:tracePt t="30530" x="4640263" y="4330700"/>
          <p14:tracePt t="30541" x="4703763" y="4330700"/>
          <p14:tracePt t="30547" x="4727575" y="4330700"/>
          <p14:tracePt t="30651" x="4740275" y="4330700"/>
          <p14:tracePt t="30658" x="4752975" y="4330700"/>
          <p14:tracePt t="30667" x="4765675" y="4330700"/>
          <p14:tracePt t="30683" x="4791075" y="4330700"/>
          <p14:tracePt t="30690" x="4816475" y="4341813"/>
          <p14:tracePt t="30699" x="4829175" y="4341813"/>
          <p14:tracePt t="30708" x="4878388" y="4341813"/>
          <p14:tracePt t="30714" x="4978400" y="4379913"/>
          <p14:tracePt t="30722" x="5129213" y="4443413"/>
          <p14:tracePt t="30732" x="5278438" y="4454525"/>
          <p14:tracePt t="30739" x="5391150" y="4467225"/>
          <p14:tracePt t="30752" x="5478463" y="4467225"/>
          <p14:tracePt t="30755" x="5541963" y="4467225"/>
          <p14:tracePt t="30763" x="5591175" y="4467225"/>
          <p14:tracePt t="30771" x="5616575" y="4479925"/>
          <p14:tracePt t="30779" x="5629275" y="4479925"/>
          <p14:tracePt t="31124" x="5616575" y="4443413"/>
          <p14:tracePt t="31130" x="5603875" y="4430713"/>
          <p14:tracePt t="31138" x="5591175" y="4430713"/>
          <p14:tracePt t="31147" x="5578475" y="4430713"/>
          <p14:tracePt t="31155" x="5554663" y="4430713"/>
          <p14:tracePt t="31163" x="5516563" y="4430713"/>
          <p14:tracePt t="31475" x="5516563" y="4418013"/>
          <p14:tracePt t="31498" x="5516563" y="4430713"/>
          <p14:tracePt t="31514" x="5529263" y="4443413"/>
          <p14:tracePt t="31522" x="5541963" y="4443413"/>
          <p14:tracePt t="31531" x="5554663" y="4443413"/>
          <p14:tracePt t="31547" x="5565775" y="4443413"/>
          <p14:tracePt t="32547" x="5554663" y="4443413"/>
          <p14:tracePt t="32554" x="5541963" y="4443413"/>
          <p14:tracePt t="32562" x="5529263" y="4443413"/>
          <p14:tracePt t="32907" x="5529263" y="4430713"/>
          <p14:tracePt t="32915" x="5516563" y="4430713"/>
          <p14:tracePt t="32923" x="5478463" y="4405313"/>
          <p14:tracePt t="32938" x="5465763" y="4405313"/>
          <p14:tracePt t="32947" x="5441950" y="4392613"/>
          <p14:tracePt t="32971" x="5429250" y="4392613"/>
          <p14:tracePt t="32979" x="5416550" y="4379913"/>
          <p14:tracePt t="32995" x="5403850" y="4379913"/>
          <p14:tracePt t="33325" x="5391150" y="4392613"/>
          <p14:tracePt t="33332" x="5391150" y="4405313"/>
          <p14:tracePt t="33339" x="5378450" y="4405313"/>
          <p14:tracePt t="33346" x="5365750" y="4405313"/>
          <p14:tracePt t="33354" x="5353050" y="4430713"/>
          <p14:tracePt t="33362" x="5316538" y="4454525"/>
          <p14:tracePt t="33371" x="5241925" y="4505325"/>
          <p14:tracePt t="33378" x="5216525" y="4518025"/>
          <p14:tracePt t="33390" x="5191125" y="4530725"/>
          <p14:tracePt t="33395" x="5116513" y="4567238"/>
          <p14:tracePt t="33403" x="5078413" y="4579938"/>
          <p14:tracePt t="33411" x="5040313" y="4605338"/>
          <p14:tracePt t="33418" x="5029200" y="4618038"/>
          <p14:tracePt t="33426" x="5003800" y="4630738"/>
          <p14:tracePt t="33437" x="4953000" y="4667250"/>
          <p14:tracePt t="33442" x="4903788" y="4692650"/>
          <p14:tracePt t="33451" x="4765675" y="4718050"/>
          <p14:tracePt t="33458" x="4678363" y="4756150"/>
          <p14:tracePt t="33467" x="4565650" y="4779963"/>
          <p14:tracePt t="33474" x="4491038" y="4805363"/>
          <p14:tracePt t="33483" x="4340225" y="4843463"/>
          <p14:tracePt t="33490" x="4240213" y="4868863"/>
          <p14:tracePt t="33499" x="4178300" y="4868863"/>
          <p14:tracePt t="33507" x="4103688" y="4879975"/>
          <p14:tracePt t="33514" x="4065588" y="4892675"/>
          <p14:tracePt t="33522" x="3990975" y="4943475"/>
          <p14:tracePt t="33531" x="3952875" y="4943475"/>
          <p14:tracePt t="33541" x="3914775" y="4968875"/>
          <p14:tracePt t="33546" x="3902075" y="4981575"/>
          <p14:tracePt t="33554" x="3878263" y="4981575"/>
          <p14:tracePt t="33562" x="3865563" y="4981575"/>
          <p14:tracePt t="33570" x="3840163" y="4981575"/>
          <p14:tracePt t="33579" x="3827463" y="4981575"/>
          <p14:tracePt t="33586" x="3790950" y="5005388"/>
          <p14:tracePt t="33594" x="3689350" y="5043488"/>
          <p14:tracePt t="33604" x="3627438" y="5068888"/>
          <p14:tracePt t="33610" x="3489325" y="5105400"/>
          <p14:tracePt t="33619" x="3402013" y="5130800"/>
          <p14:tracePt t="33626" x="3201988" y="5130800"/>
          <p14:tracePt t="33634" x="3052763" y="5130800"/>
          <p14:tracePt t="33645" x="2901950" y="5143500"/>
          <p14:tracePt t="33650" x="2752725" y="5143500"/>
          <p14:tracePt t="33659" x="2627313" y="5143500"/>
          <p14:tracePt t="33666" x="2501900" y="5143500"/>
          <p14:tracePt t="33674" x="2414588" y="5143500"/>
          <p14:tracePt t="33683" x="2276475" y="5168900"/>
          <p14:tracePt t="33690" x="2251075" y="5168900"/>
          <p14:tracePt t="33699" x="2189163" y="5168900"/>
          <p14:tracePt t="33709" x="2101850" y="5168900"/>
          <p14:tracePt t="33714" x="1989138" y="5168900"/>
          <p14:tracePt t="33723" x="1938338" y="5168900"/>
          <p14:tracePt t="33730" x="1889125" y="5168900"/>
          <p14:tracePt t="33739" x="1825625" y="5168900"/>
          <p14:tracePt t="33747" x="1776413" y="5168900"/>
          <p14:tracePt t="33754" x="1701800" y="5168900"/>
          <p14:tracePt t="33763" x="1663700" y="5168900"/>
          <p14:tracePt t="33771" x="1589088" y="5168900"/>
          <p14:tracePt t="33779" x="1576388" y="5168900"/>
          <p14:tracePt t="33786" x="1550988" y="5168900"/>
          <p14:tracePt t="33794" x="1525588" y="5168900"/>
          <p14:tracePt t="33803" x="1501775" y="5168900"/>
          <p14:tracePt t="33812" x="1489075" y="5168900"/>
          <p14:tracePt t="33819" x="1476375" y="5168900"/>
          <p14:tracePt t="33827" x="1450975" y="5168900"/>
          <p14:tracePt t="33874" x="1450975" y="5156200"/>
          <p14:tracePt t="33898" x="1589088" y="5156200"/>
          <p14:tracePt t="33907" x="1676400" y="5156200"/>
          <p14:tracePt t="33916" x="1801813" y="5156200"/>
          <p14:tracePt t="33923" x="1889125" y="5156200"/>
          <p14:tracePt t="33931" x="1976438" y="5156200"/>
          <p14:tracePt t="33938" x="2101850" y="5156200"/>
          <p14:tracePt t="33947" x="2227263" y="5156200"/>
          <p14:tracePt t="33955" x="2363788" y="5156200"/>
          <p14:tracePt t="33963" x="2451100" y="5156200"/>
          <p14:tracePt t="33971" x="2540000" y="5156200"/>
          <p14:tracePt t="33979" x="2640013" y="5156200"/>
          <p14:tracePt t="33986" x="2663825" y="5156200"/>
          <p14:tracePt t="33994" x="2676525" y="5156200"/>
          <p14:tracePt t="34011" x="2701925" y="5156200"/>
          <p14:tracePt t="34186" x="2714625" y="5156200"/>
          <p14:tracePt t="34210" x="2727325" y="5156200"/>
          <p14:tracePt t="34218" x="2740025" y="5156200"/>
          <p14:tracePt t="34234" x="2763838" y="5156200"/>
          <p14:tracePt t="34242" x="2776538" y="5156200"/>
          <p14:tracePt t="34258" x="2814638" y="5156200"/>
          <p14:tracePt t="34267" x="2876550" y="5156200"/>
          <p14:tracePt t="34274" x="2889250" y="5156200"/>
          <p14:tracePt t="34283" x="2914650" y="5156200"/>
          <p14:tracePt t="34291" x="2963863" y="5168900"/>
          <p14:tracePt t="34299" x="2989263" y="5168900"/>
          <p14:tracePt t="34307" x="3001963" y="5168900"/>
          <p14:tracePt t="34314" x="3027363" y="5168900"/>
          <p14:tracePt t="34323" x="3040063" y="5168900"/>
          <p14:tracePt t="34474" x="3052763" y="5168900"/>
          <p14:tracePt t="34483" x="3065463" y="5168900"/>
          <p14:tracePt t="34490" x="3076575" y="5168900"/>
          <p14:tracePt t="34514" x="3076575" y="5181600"/>
          <p14:tracePt t="34523" x="3089275" y="5181600"/>
          <p14:tracePt t="34530" x="3101975" y="5181600"/>
          <p14:tracePt t="34542" x="3114675" y="5181600"/>
          <p14:tracePt t="34562" x="3127375" y="5181600"/>
          <p14:tracePt t="34579" x="3140075" y="5181600"/>
          <p14:tracePt t="34611" x="3152775" y="5181600"/>
          <p14:tracePt t="34619" x="3165475" y="5181600"/>
          <p14:tracePt t="34626" x="3176588" y="5181600"/>
          <p14:tracePt t="34634" x="3176588" y="5194300"/>
          <p14:tracePt t="34643" x="3201988" y="5194300"/>
          <p14:tracePt t="34650" x="3214688" y="5205413"/>
          <p14:tracePt t="34674" x="3227388" y="5205413"/>
          <p14:tracePt t="34691" x="3240088" y="5218113"/>
          <p14:tracePt t="34699" x="3252788" y="5218113"/>
          <p14:tracePt t="34803" x="3265488" y="5218113"/>
          <p14:tracePt t="34811" x="3276600" y="5218113"/>
          <p14:tracePt t="34818" x="3289300" y="5218113"/>
          <p14:tracePt t="34827" x="3314700" y="5218113"/>
          <p14:tracePt t="34835" x="3327400" y="5218113"/>
          <p14:tracePt t="34852" x="3340100" y="5218113"/>
          <p14:tracePt t="34858" x="3352800" y="5218113"/>
          <p14:tracePt t="34867" x="3365500" y="5218113"/>
          <p14:tracePt t="34875" x="3376613" y="5218113"/>
          <p14:tracePt t="34883" x="3389313" y="5218113"/>
          <p14:tracePt t="34890" x="3402013" y="5218113"/>
          <p14:tracePt t="34898" x="3414713" y="5218113"/>
          <p14:tracePt t="34918" x="3440113" y="5218113"/>
          <p14:tracePt t="34931" x="3452813" y="5218113"/>
          <p14:tracePt t="34938" x="3465513" y="5205413"/>
          <p14:tracePt t="34947" x="3478213" y="5205413"/>
          <p14:tracePt t="34962" x="3489325" y="5205413"/>
          <p14:tracePt t="34979" x="3502025" y="5205413"/>
          <p14:tracePt t="35139" x="3514725" y="5205413"/>
          <p14:tracePt t="35258" x="3527425" y="5205413"/>
          <p14:tracePt t="35267" x="3540125" y="5205413"/>
          <p14:tracePt t="35274" x="3565525" y="5205413"/>
          <p14:tracePt t="35282" x="3578225" y="5205413"/>
          <p14:tracePt t="35292" x="3602038" y="5205413"/>
          <p14:tracePt t="35299" x="3652838" y="5218113"/>
          <p14:tracePt t="35307" x="3689350" y="5218113"/>
          <p14:tracePt t="35314" x="3714750" y="5218113"/>
          <p14:tracePt t="35323" x="3727450" y="5218113"/>
          <p14:tracePt t="35333" x="3752850" y="5218113"/>
          <p14:tracePt t="35338" x="3802063" y="5230813"/>
          <p14:tracePt t="35347" x="3840163" y="5230813"/>
          <p14:tracePt t="35363" x="3852863" y="5230813"/>
          <p14:tracePt t="35371" x="3865563" y="5230813"/>
          <p14:tracePt t="35378" x="3878263" y="5230813"/>
          <p14:tracePt t="35395" x="3890963" y="5230813"/>
          <p14:tracePt t="35403" x="3902075" y="5230813"/>
          <p14:tracePt t="35443" x="3914775" y="5230813"/>
          <p14:tracePt t="35458" x="3927475" y="5230813"/>
          <p14:tracePt t="35466" x="3940175" y="5230813"/>
          <p14:tracePt t="35482" x="3965575" y="5230813"/>
          <p14:tracePt t="35490" x="3978275" y="5218113"/>
          <p14:tracePt t="35499" x="3990975" y="5218113"/>
          <p14:tracePt t="35507" x="4002088" y="5218113"/>
          <p14:tracePt t="35514" x="4027488" y="5205413"/>
          <p14:tracePt t="35523" x="4040188" y="5194300"/>
          <p14:tracePt t="35547" x="4052888" y="5194300"/>
          <p14:tracePt t="35587" x="4065588" y="5194300"/>
          <p14:tracePt t="35611" x="4090988" y="5194300"/>
          <p14:tracePt t="35618" x="4103688" y="5194300"/>
          <p14:tracePt t="35634" x="4114800" y="5194300"/>
          <p14:tracePt t="35645" x="4127500" y="5194300"/>
          <p14:tracePt t="35650" x="4140200" y="5194300"/>
          <p14:tracePt t="35739" x="4152900" y="5194300"/>
          <p14:tracePt t="35747" x="4165600" y="5194300"/>
          <p14:tracePt t="35770" x="4178300" y="5194300"/>
          <p14:tracePt t="35778" x="4191000" y="5194300"/>
          <p14:tracePt t="35787" x="4203700" y="5194300"/>
          <p14:tracePt t="35794" x="4214813" y="5194300"/>
          <p14:tracePt t="35802" x="4227513" y="5194300"/>
          <p14:tracePt t="35813" x="4240213" y="5194300"/>
          <p14:tracePt t="35818" x="4252913" y="5194300"/>
          <p14:tracePt t="35826" x="4265613" y="5194300"/>
          <p14:tracePt t="35834" x="4278313" y="5194300"/>
          <p14:tracePt t="35852" x="4291013" y="5194300"/>
          <p14:tracePt t="35858" x="4303713" y="5194300"/>
          <p14:tracePt t="35867" x="4314825" y="5194300"/>
          <p14:tracePt t="35883" x="4327525" y="5194300"/>
          <p14:tracePt t="35899" x="4352925" y="5194300"/>
          <p14:tracePt t="35907" x="4391025" y="5194300"/>
          <p14:tracePt t="35917" x="4403725" y="5194300"/>
          <p14:tracePt t="35922" x="4416425" y="5194300"/>
          <p14:tracePt t="35931" x="4452938" y="5194300"/>
          <p14:tracePt t="35939" x="4478338" y="5194300"/>
          <p14:tracePt t="35947" x="4540250" y="5194300"/>
          <p14:tracePt t="35955" x="4552950" y="5194300"/>
          <p14:tracePt t="35970" x="4565650" y="5194300"/>
          <p14:tracePt t="35979" x="4578350" y="5194300"/>
          <p14:tracePt t="35995" x="4591050" y="5194300"/>
          <p14:tracePt t="36003" x="4603750" y="5194300"/>
          <p14:tracePt t="36011" x="4616450" y="5194300"/>
          <p14:tracePt t="36021" x="4627563" y="5194300"/>
          <p14:tracePt t="36026" x="4652963" y="5194300"/>
          <p14:tracePt t="36034" x="4665663" y="5194300"/>
          <p14:tracePt t="36042" x="4703763" y="5194300"/>
          <p14:tracePt t="36051" x="4765675" y="5194300"/>
          <p14:tracePt t="36059" x="4803775" y="5194300"/>
          <p14:tracePt t="36066" x="4865688" y="5194300"/>
          <p14:tracePt t="36074" x="4903788" y="5194300"/>
          <p14:tracePt t="36084" x="4965700" y="5194300"/>
          <p14:tracePt t="36091" x="4991100" y="5194300"/>
          <p14:tracePt t="36099" x="5003800" y="5194300"/>
          <p14:tracePt t="36106" x="5029200" y="5194300"/>
          <p14:tracePt t="36114" x="5040313" y="5194300"/>
          <p14:tracePt t="36130" x="5053013" y="5194300"/>
          <p14:tracePt t="36139" x="5065713" y="5194300"/>
          <p14:tracePt t="36170" x="5078413" y="5194300"/>
          <p14:tracePt t="36194" x="5091113" y="5194300"/>
          <p14:tracePt t="36203" x="5103813" y="5194300"/>
          <p14:tracePt t="36219" x="5116513" y="5194300"/>
          <p14:tracePt t="36230" x="5141913" y="5194300"/>
          <p14:tracePt t="36243" x="5165725" y="5194300"/>
          <p14:tracePt t="36250" x="5191125" y="5194300"/>
          <p14:tracePt t="36267" x="5216525" y="5194300"/>
          <p14:tracePt t="36274" x="5241925" y="5194300"/>
          <p14:tracePt t="36292" x="5253038" y="5194300"/>
          <p14:tracePt t="36299" x="5265738" y="5194300"/>
          <p14:tracePt t="36307" x="5278438" y="5194300"/>
          <p14:tracePt t="36314" x="5303838" y="5194300"/>
          <p14:tracePt t="36323" x="5316538" y="5194300"/>
          <p14:tracePt t="36338" x="5329238" y="5194300"/>
          <p14:tracePt t="36347" x="5341938" y="5194300"/>
          <p14:tracePt t="36354" x="5353050" y="5194300"/>
          <p14:tracePt t="36370" x="5353050" y="5181600"/>
          <p14:tracePt t="36379" x="5365750" y="5181600"/>
          <p14:tracePt t="36387" x="5391150" y="5181600"/>
          <p14:tracePt t="36403" x="5403850" y="5181600"/>
          <p14:tracePt t="36410" x="5416550" y="5168900"/>
          <p14:tracePt t="36427" x="5429250" y="5168900"/>
          <p14:tracePt t="36437" x="5454650" y="5168900"/>
          <p14:tracePt t="36442" x="5503863" y="5168900"/>
          <p14:tracePt t="36451" x="5578475" y="5181600"/>
          <p14:tracePt t="36459" x="5654675" y="5205413"/>
          <p14:tracePt t="36466" x="5767388" y="5218113"/>
          <p14:tracePt t="36474" x="5829300" y="5218113"/>
          <p14:tracePt t="36482" x="5916613" y="5230813"/>
          <p14:tracePt t="36491" x="5954713" y="5243513"/>
          <p14:tracePt t="36499" x="6003925" y="5243513"/>
          <p14:tracePt t="36507" x="6016625" y="5243513"/>
          <p14:tracePt t="36514" x="6029325" y="5243513"/>
          <p14:tracePt t="36531" x="6042025" y="5243513"/>
          <p14:tracePt t="36659" x="6029325" y="5243513"/>
          <p14:tracePt t="36666" x="6003925" y="5205413"/>
          <p14:tracePt t="36674" x="5978525" y="5194300"/>
          <p14:tracePt t="36682" x="5929313" y="5181600"/>
          <p14:tracePt t="36690" x="5816600" y="5181600"/>
          <p14:tracePt t="36700" x="5791200" y="5181600"/>
          <p14:tracePt t="37059" x="5803900" y="5181600"/>
          <p14:tracePt t="37075" x="5816600" y="5194300"/>
          <p14:tracePt t="37083" x="5829300" y="5194300"/>
          <p14:tracePt t="37090" x="5829300" y="5205413"/>
          <p14:tracePt t="37098" x="5891213" y="5230813"/>
          <p14:tracePt t="37106" x="5916613" y="5230813"/>
          <p14:tracePt t="37114" x="5942013" y="5230813"/>
          <p14:tracePt t="37126" x="5954713" y="5230813"/>
          <p14:tracePt t="37130" x="5967413" y="5230813"/>
          <p14:tracePt t="37139" x="5978525" y="5230813"/>
          <p14:tracePt t="37147" x="5991225" y="5230813"/>
          <p14:tracePt t="37154" x="6003925" y="5230813"/>
          <p14:tracePt t="37163" x="6016625" y="5230813"/>
          <p14:tracePt t="37170" x="6029325" y="5230813"/>
          <p14:tracePt t="37178" x="6042025" y="5230813"/>
          <p14:tracePt t="37187" x="6054725" y="5230813"/>
          <p14:tracePt t="37203" x="6067425" y="5218113"/>
          <p14:tracePt t="38154" x="6078538" y="5218113"/>
          <p14:tracePt t="38226" x="6091238" y="5218113"/>
          <p14:tracePt t="38779" x="6103938" y="5218113"/>
          <p14:tracePt t="38786" x="6129338" y="5218113"/>
          <p14:tracePt t="38802" x="6142038" y="5218113"/>
          <p14:tracePt t="38811" x="6154738" y="5218113"/>
          <p14:tracePt t="38818" x="6167438" y="5218113"/>
          <p14:tracePt t="38826" x="6180138" y="5218113"/>
          <p14:tracePt t="38883" x="6191250" y="5218113"/>
          <p14:tracePt t="38898" x="6203950" y="5218113"/>
          <p14:tracePt t="38906" x="6216650" y="5218113"/>
          <p14:tracePt t="38916" x="6229350" y="5218113"/>
          <p14:tracePt t="38931" x="6242050" y="5218113"/>
          <p14:tracePt t="38938" x="6267450" y="5218113"/>
          <p14:tracePt t="38946" x="6280150" y="5218113"/>
          <p14:tracePt t="38955" x="6291263" y="5218113"/>
          <p14:tracePt t="38963" x="6316663" y="5218113"/>
          <p14:tracePt t="38970" x="6342063" y="5218113"/>
          <p14:tracePt t="38979" x="6391275" y="5218113"/>
          <p14:tracePt t="38986" x="6403975" y="5218113"/>
          <p14:tracePt t="39002" x="6416675" y="5218113"/>
          <p14:tracePt t="39011" x="6429375" y="5218113"/>
          <p14:tracePt t="39020" x="6442075" y="5218113"/>
          <p14:tracePt t="39066" x="6454775" y="5218113"/>
          <p14:tracePt t="39074" x="6467475" y="5218113"/>
          <p14:tracePt t="39106" x="6480175" y="5218113"/>
          <p14:tracePt t="39114" x="6492875" y="5218113"/>
          <p14:tracePt t="39125" x="6503988" y="5218113"/>
          <p14:tracePt t="39130" x="6516688" y="5218113"/>
          <p14:tracePt t="39139" x="6529388" y="5218113"/>
          <p14:tracePt t="39146" x="6542088" y="5218113"/>
          <p14:tracePt t="39170" x="6554788" y="5218113"/>
          <p14:tracePt t="39179" x="6567488" y="5218113"/>
          <p14:tracePt t="39188" x="6580188" y="5218113"/>
          <p14:tracePt t="39219" x="6592888" y="5218113"/>
          <p14:tracePt t="40674" x="6604000" y="5218113"/>
          <p14:tracePt t="40682" x="6616700" y="5194300"/>
          <p14:tracePt t="40690" x="6616700" y="5156200"/>
          <p14:tracePt t="40698" x="6680200" y="5092700"/>
          <p14:tracePt t="40708" x="6754813" y="5043488"/>
          <p14:tracePt t="40714" x="6792913" y="5005388"/>
          <p14:tracePt t="40722" x="6842125" y="4981575"/>
          <p14:tracePt t="40731" x="6916738" y="4930775"/>
          <p14:tracePt t="40738" x="6954838" y="4905375"/>
          <p14:tracePt t="40747" x="6992938" y="4905375"/>
          <p14:tracePt t="40756" x="7005638" y="4892675"/>
          <p14:tracePt t="40763" x="7016750" y="4892675"/>
          <p14:tracePt t="40771" x="7016750" y="4879975"/>
          <p14:tracePt t="40795" x="7016750" y="4868863"/>
          <p14:tracePt t="40811" x="7029450" y="4868863"/>
          <p14:tracePt t="40818" x="7042150" y="4868863"/>
          <p14:tracePt t="40826" x="7042150" y="4856163"/>
          <p14:tracePt t="40843" x="7054850" y="4856163"/>
          <p14:tracePt t="40850" x="7067550" y="4856163"/>
          <p14:tracePt t="40858" x="7092950" y="4843463"/>
          <p14:tracePt t="40867" x="7118350" y="4843463"/>
          <p14:tracePt t="40875" x="7180263" y="4830763"/>
          <p14:tracePt t="40883" x="7205663" y="4830763"/>
          <p14:tracePt t="40891" x="7242175" y="4830763"/>
          <p14:tracePt t="40899" x="7267575" y="4830763"/>
          <p14:tracePt t="40906" x="7342188" y="4830763"/>
          <p14:tracePt t="40916" x="7418388" y="4830763"/>
          <p14:tracePt t="40922" x="7493000" y="4830763"/>
          <p14:tracePt t="40931" x="7542213" y="4830763"/>
          <p14:tracePt t="40938" x="7618413" y="4830763"/>
          <p14:tracePt t="40947" x="7742238" y="4830763"/>
          <p14:tracePt t="40955" x="7818438" y="4830763"/>
          <p14:tracePt t="40961" x="7905750" y="4830763"/>
          <p14:tracePt t="40970" x="7918450" y="4830763"/>
          <p14:tracePt t="40978" x="7931150" y="4830763"/>
          <p14:tracePt t="40986" x="7943850" y="4830763"/>
          <p14:tracePt t="41091" x="7931150" y="4830763"/>
          <p14:tracePt t="41098" x="7880350" y="4830763"/>
          <p14:tracePt t="41106" x="7831138" y="4830763"/>
          <p14:tracePt t="41114" x="7754938" y="4830763"/>
          <p14:tracePt t="41125" x="7631113" y="4830763"/>
          <p14:tracePt t="41130" x="7367588" y="4830763"/>
          <p14:tracePt t="41139" x="7180263" y="4830763"/>
          <p14:tracePt t="41147" x="6854825" y="4830763"/>
          <p14:tracePt t="41154" x="6503988" y="4830763"/>
          <p14:tracePt t="41163" x="6116638" y="4830763"/>
          <p14:tracePt t="41170" x="5878513" y="4830763"/>
          <p14:tracePt t="41179" x="5554663" y="4805363"/>
          <p14:tracePt t="41187" x="5378450" y="4792663"/>
          <p14:tracePt t="41194" x="5191125" y="4792663"/>
          <p14:tracePt t="41203" x="5040313" y="4792663"/>
          <p14:tracePt t="41210" x="5003800" y="4792663"/>
          <p14:tracePt t="41218" x="4953000" y="4792663"/>
          <p14:tracePt t="41229" x="4940300" y="4792663"/>
          <p14:tracePt t="41403" x="4953000" y="4792663"/>
          <p14:tracePt t="41410" x="4965700" y="4792663"/>
          <p14:tracePt t="41418" x="5003800" y="4792663"/>
          <p14:tracePt t="41427" x="5229225" y="4792663"/>
          <p14:tracePt t="41437" x="5391150" y="4792663"/>
          <p14:tracePt t="41443" x="5603875" y="4792663"/>
          <p14:tracePt t="41451" x="6003925" y="4843463"/>
          <p14:tracePt t="41459" x="6280150" y="4856163"/>
          <p14:tracePt t="41466" x="6604000" y="4905375"/>
          <p14:tracePt t="41474" x="6880225" y="4918075"/>
          <p14:tracePt t="41482" x="6980238" y="4943475"/>
          <p14:tracePt t="41491" x="7305675" y="4981575"/>
          <p14:tracePt t="41499" x="7392988" y="4981575"/>
          <p14:tracePt t="41506" x="7505700" y="4981575"/>
          <p14:tracePt t="41514" x="7593013" y="4981575"/>
          <p14:tracePt t="41523" x="7605713" y="4981575"/>
          <p14:tracePt t="41691" x="7580313" y="4981575"/>
          <p14:tracePt t="41698" x="7480300" y="4981575"/>
          <p14:tracePt t="41708" x="7354888" y="4981575"/>
          <p14:tracePt t="41714" x="7267575" y="4981575"/>
          <p14:tracePt t="41724" x="7080250" y="4981575"/>
          <p14:tracePt t="41730" x="6867525" y="4956175"/>
          <p14:tracePt t="41739" x="6629400" y="4956175"/>
          <p14:tracePt t="41747" x="6429375" y="4930775"/>
          <p14:tracePt t="41754" x="6303963" y="4930775"/>
          <p14:tracePt t="41763" x="6154738" y="4868863"/>
          <p14:tracePt t="41771" x="6016625" y="4856163"/>
          <p14:tracePt t="41778" x="5991225" y="4843463"/>
          <p14:tracePt t="41787" x="5942013" y="4830763"/>
          <p14:tracePt t="41795" x="5942013" y="4818063"/>
          <p14:tracePt t="41867" x="5929313" y="4818063"/>
          <p14:tracePt t="41873" x="5916613" y="4818063"/>
          <p14:tracePt t="41883" x="5903913" y="4818063"/>
          <p14:tracePt t="41899" x="5791200" y="4805363"/>
          <p14:tracePt t="41906" x="5703888" y="4792663"/>
          <p14:tracePt t="41916" x="5665788" y="4792663"/>
          <p14:tracePt t="41922" x="5641975" y="4779963"/>
          <p14:tracePt t="41931" x="5554663" y="4779963"/>
          <p14:tracePt t="41938" x="5516563" y="4768850"/>
          <p14:tracePt t="41947" x="5478463" y="4743450"/>
          <p14:tracePt t="41955" x="5416550" y="4718050"/>
          <p14:tracePt t="41963" x="5403850" y="4718050"/>
          <p14:tracePt t="42067" x="5416550" y="4718050"/>
          <p14:tracePt t="42074" x="5441950" y="4718050"/>
          <p14:tracePt t="42082" x="5516563" y="4692650"/>
          <p14:tracePt t="42090" x="5616575" y="4692650"/>
          <p14:tracePt t="42099" x="5803900" y="4692650"/>
          <p14:tracePt t="42106" x="6054725" y="4718050"/>
          <p14:tracePt t="42114" x="6242050" y="4756150"/>
          <p14:tracePt t="42124" x="6492875" y="4818063"/>
          <p14:tracePt t="42130" x="6654800" y="4818063"/>
          <p14:tracePt t="42139" x="6829425" y="4818063"/>
          <p14:tracePt t="42146" x="6954838" y="4818063"/>
          <p14:tracePt t="42154" x="7042150" y="4818063"/>
          <p14:tracePt t="42163" x="7092950" y="4818063"/>
          <p14:tracePt t="42170" x="7105650" y="4818063"/>
          <p14:tracePt t="42387" x="7118350" y="4818063"/>
          <p14:tracePt t="42395" x="7142163" y="4818063"/>
          <p14:tracePt t="42402" x="7180263" y="4818063"/>
          <p14:tracePt t="42411" x="7267575" y="4818063"/>
          <p14:tracePt t="42418" x="7380288" y="4818063"/>
          <p14:tracePt t="42427" x="7442200" y="4818063"/>
          <p14:tracePt t="42437" x="7554913" y="4818063"/>
          <p14:tracePt t="42443" x="7580313" y="4818063"/>
          <p14:tracePt t="42451" x="7593013" y="4818063"/>
          <p14:tracePt t="42459" x="7605713" y="4818063"/>
          <p14:tracePt t="42739" x="7542213" y="4818063"/>
          <p14:tracePt t="42747" x="7392988" y="4818063"/>
          <p14:tracePt t="42754" x="7342188" y="4818063"/>
          <p14:tracePt t="42762" x="7242175" y="4818063"/>
          <p14:tracePt t="42772" x="7129463" y="4818063"/>
          <p14:tracePt t="42778" x="6967538" y="4818063"/>
          <p14:tracePt t="42787" x="6854825" y="4818063"/>
          <p14:tracePt t="42794" x="6754813" y="4818063"/>
          <p14:tracePt t="42803" x="6704013" y="4818063"/>
          <p14:tracePt t="42812" x="6580188" y="4818063"/>
          <p14:tracePt t="42818" x="6442075" y="4818063"/>
          <p14:tracePt t="42827" x="6354763" y="4818063"/>
          <p14:tracePt t="42834" x="6267450" y="4818063"/>
          <p14:tracePt t="42843" x="6216650" y="4818063"/>
          <p14:tracePt t="42851" x="6180138" y="4818063"/>
          <p14:tracePt t="42867" x="6167438" y="4818063"/>
          <p14:tracePt t="43387" x="6229350" y="4818063"/>
          <p14:tracePt t="43395" x="6316663" y="4818063"/>
          <p14:tracePt t="43402" x="6629400" y="4818063"/>
          <p14:tracePt t="43411" x="6980238" y="4818063"/>
          <p14:tracePt t="43418" x="7329488" y="4818063"/>
          <p14:tracePt t="43426" x="7593013" y="4818063"/>
          <p14:tracePt t="43437" x="7831138" y="4818063"/>
          <p14:tracePt t="43442" x="8005763" y="4818063"/>
          <p14:tracePt t="43451" x="8193088" y="4805363"/>
          <p14:tracePt t="43458" x="8343900" y="4792663"/>
          <p14:tracePt t="43467" x="8456613" y="4743450"/>
          <p14:tracePt t="43474" x="8580438" y="4667250"/>
          <p14:tracePt t="43482" x="8631238" y="4630738"/>
          <p14:tracePt t="43490" x="8669338" y="4579938"/>
          <p14:tracePt t="43500" x="8693150" y="4554538"/>
          <p14:tracePt t="43506" x="8718550" y="4543425"/>
          <p14:tracePt t="43514" x="8718550" y="4530725"/>
          <p14:tracePt t="43522" x="8718550" y="4518025"/>
          <p14:tracePt t="43542" x="8718550" y="4505325"/>
          <p14:tracePt t="43546" x="8718550" y="4492625"/>
          <p14:tracePt t="43562" x="8718550" y="4479925"/>
          <p14:tracePt t="43570" x="8731250" y="4467225"/>
          <p14:tracePt t="43579" x="8731250" y="4443413"/>
          <p14:tracePt t="43586" x="8731250" y="4430713"/>
          <p14:tracePt t="43594" x="8731250" y="4405313"/>
          <p14:tracePt t="43604" x="8731250" y="4392613"/>
          <p14:tracePt t="43610" x="8731250" y="4379913"/>
          <p14:tracePt t="43619" x="8731250" y="4354513"/>
          <p14:tracePt t="43626" x="8731250" y="4341813"/>
          <p14:tracePt t="43634" x="8731250" y="4318000"/>
          <p14:tracePt t="43646" x="8731250" y="4305300"/>
          <p14:tracePt t="43650" x="8731250" y="4292600"/>
          <p14:tracePt t="43661" x="8731250" y="4230688"/>
          <p14:tracePt t="43666" x="8718550" y="4167188"/>
          <p14:tracePt t="43675" x="8718550" y="4141788"/>
          <p14:tracePt t="43683" x="8693150" y="4092575"/>
          <p14:tracePt t="43691" x="8669338" y="4041775"/>
          <p14:tracePt t="43698" x="8656638" y="3992563"/>
          <p14:tracePt t="43710" x="8631238" y="3892550"/>
          <p14:tracePt t="43714" x="8605838" y="3867150"/>
          <p14:tracePt t="43723" x="8543925" y="3779838"/>
          <p14:tracePt t="43731" x="8469313" y="3679825"/>
          <p14:tracePt t="43738" x="8393113" y="3590925"/>
          <p14:tracePt t="43747" x="8318500" y="3554413"/>
          <p14:tracePt t="43756" x="8218488" y="3454400"/>
          <p14:tracePt t="43763" x="8131175" y="3390900"/>
          <p14:tracePt t="43771" x="8018463" y="3341688"/>
          <p14:tracePt t="43778" x="7943850" y="3278188"/>
          <p14:tracePt t="43787" x="7793038" y="3228975"/>
          <p14:tracePt t="43794" x="7693025" y="3141663"/>
          <p14:tracePt t="43802" x="7593013" y="3103563"/>
          <p14:tracePt t="43812" x="7567613" y="3078163"/>
          <p14:tracePt t="43818" x="7531100" y="3065463"/>
          <p14:tracePt t="43826" x="7442200" y="3041650"/>
          <p14:tracePt t="43834" x="7418388" y="3041650"/>
          <p14:tracePt t="43843" x="7405688" y="3041650"/>
          <p14:tracePt t="43851" x="7380288" y="3041650"/>
          <p14:tracePt t="43858" x="7367588" y="3041650"/>
          <p14:tracePt t="43906" x="7354888" y="3041650"/>
          <p14:tracePt t="43923" x="7342188" y="3041650"/>
          <p14:tracePt t="43938" x="7342188" y="3054350"/>
          <p14:tracePt t="43947" x="7342188" y="3065463"/>
          <p14:tracePt t="43963" x="7342188" y="3078163"/>
          <p14:tracePt t="43971" x="7342188" y="3090863"/>
          <p14:tracePt t="43987" x="7342188" y="3103563"/>
          <p14:tracePt t="43994" x="7342188" y="3116263"/>
          <p14:tracePt t="44002" x="7342188" y="3128963"/>
          <p14:tracePt t="44010" x="7342188" y="3141663"/>
          <p14:tracePt t="44021" x="7342188" y="3165475"/>
          <p14:tracePt t="44034" x="7354888" y="3178175"/>
          <p14:tracePt t="44043" x="7354888" y="3190875"/>
          <p14:tracePt t="44051" x="7354888" y="3203575"/>
          <p14:tracePt t="44083" x="7354888" y="3216275"/>
          <p14:tracePt t="44090" x="7354888" y="3241675"/>
          <p14:tracePt t="44099" x="7354888" y="3254375"/>
          <p14:tracePt t="44106" x="7354888" y="3267075"/>
          <p14:tracePt t="44114" x="7354888" y="3278188"/>
          <p14:tracePt t="44124" x="7354888" y="3290888"/>
          <p14:tracePt t="44130" x="7354888" y="3303588"/>
          <p14:tracePt t="44139" x="7354888" y="3316288"/>
          <p14:tracePt t="44147" x="7354888" y="3328988"/>
          <p14:tracePt t="44154" x="7354888" y="3341688"/>
          <p14:tracePt t="44163" x="7354888" y="3354388"/>
          <p14:tracePt t="44179" x="7354888" y="3378200"/>
          <p14:tracePt t="44187" x="7354888" y="3390900"/>
          <p14:tracePt t="44203" x="7354888" y="3403600"/>
          <p14:tracePt t="44210" x="7354888" y="3416300"/>
          <p14:tracePt t="44218" x="7354888" y="3429000"/>
          <p14:tracePt t="44234" x="7354888" y="3441700"/>
          <p14:tracePt t="44243" x="7354888" y="3454400"/>
          <p14:tracePt t="44250" x="7354888" y="3467100"/>
          <p14:tracePt t="44267" x="7354888" y="3479800"/>
          <p14:tracePt t="44307" x="7354888" y="3490913"/>
          <p14:tracePt t="44347" x="7354888" y="3503613"/>
          <p14:tracePt t="44371" x="7354888" y="3516313"/>
          <p14:tracePt t="44378" x="7354888" y="3529013"/>
          <p14:tracePt t="44387" x="7342188" y="3529013"/>
          <p14:tracePt t="44396" x="7329488" y="3554413"/>
          <p14:tracePt t="44411" x="7329488" y="3567113"/>
          <p14:tracePt t="44427" x="7329488" y="3579813"/>
          <p14:tracePt t="44435" x="7329488" y="3590925"/>
          <p14:tracePt t="44442" x="7329488" y="3603625"/>
          <p14:tracePt t="44563" x="7329488" y="3616325"/>
          <p14:tracePt t="44699" x="7329488" y="3629025"/>
          <p14:tracePt t="44708" x="7329488" y="3641725"/>
          <p14:tracePt t="44714" x="7342188" y="3667125"/>
          <p14:tracePt t="44723" x="7354888" y="3692525"/>
          <p14:tracePt t="44731" x="7354888" y="3703638"/>
          <p14:tracePt t="44748" x="7354888" y="3716338"/>
          <p14:tracePt t="44754" x="7354888" y="3729038"/>
          <p14:tracePt t="44787" x="7342188" y="3716338"/>
          <p14:tracePt t="44803" x="7329488" y="3703638"/>
          <p14:tracePt t="44812" x="7318375" y="3703638"/>
          <p14:tracePt t="44820" x="7318375" y="3692525"/>
          <p14:tracePt t="44826" x="7305675" y="3692525"/>
          <p14:tracePt t="45267" x="7318375" y="3692525"/>
          <p14:tracePt t="45274" x="7329488" y="3692525"/>
          <p14:tracePt t="45283" x="7380288" y="3703638"/>
          <p14:tracePt t="45291" x="7418388" y="3703638"/>
          <p14:tracePt t="45299" x="7442200" y="3703638"/>
          <p14:tracePt t="45306" x="7542213" y="3716338"/>
          <p14:tracePt t="45315" x="7580313" y="3716338"/>
          <p14:tracePt t="45323" x="7593013" y="3716338"/>
          <p14:tracePt t="45338" x="7605713" y="3716338"/>
          <p14:tracePt t="45347" x="7618413" y="3716338"/>
          <p14:tracePt t="45363" x="7631113" y="3716338"/>
          <p14:tracePt t="45370" x="7642225" y="3716338"/>
          <p14:tracePt t="45379" x="7654925" y="3716338"/>
          <p14:tracePt t="45418" x="7667625" y="3716338"/>
          <p14:tracePt t="45426" x="7680325" y="3716338"/>
          <p14:tracePt t="45437" x="7680325" y="3703638"/>
          <p14:tracePt t="45442" x="7693025" y="3703638"/>
          <p14:tracePt t="45450" x="7731125" y="3679825"/>
          <p14:tracePt t="45458" x="7731125" y="3667125"/>
          <p14:tracePt t="45571" x="7718425" y="3667125"/>
          <p14:tracePt t="45579" x="7693025" y="3679825"/>
          <p14:tracePt t="45586" x="7667625" y="3679825"/>
          <p14:tracePt t="45594" x="7642225" y="3679825"/>
          <p14:tracePt t="45604" x="7642225" y="3692525"/>
          <p14:tracePt t="45611" x="7618413" y="3692525"/>
          <p14:tracePt t="45626" x="7605713" y="3692525"/>
          <p14:tracePt t="45643" x="7605713" y="3703638"/>
          <p14:tracePt t="45706" x="7605713" y="3716338"/>
          <p14:tracePt t="45714" x="7605713" y="3729038"/>
          <p14:tracePt t="45730" x="7605713" y="3741738"/>
          <p14:tracePt t="45738" x="7631113" y="3767138"/>
          <p14:tracePt t="45747" x="7631113" y="3779838"/>
          <p14:tracePt t="45755" x="7642225" y="3779838"/>
          <p14:tracePt t="45914" x="7654925" y="3779838"/>
          <p14:tracePt t="45922" x="7693025" y="3767138"/>
          <p14:tracePt t="45930" x="7731125" y="3767138"/>
          <p14:tracePt t="45939" x="7742238" y="3767138"/>
          <p14:tracePt t="45946" x="7754938" y="3767138"/>
          <p14:tracePt t="45955" x="7767638" y="3767138"/>
          <p14:tracePt t="45962" x="7780338" y="3767138"/>
          <p14:tracePt t="45970" x="7793038" y="3767138"/>
          <p14:tracePt t="46530" x="7780338" y="3767138"/>
          <p14:tracePt t="46540" x="7767638" y="3767138"/>
          <p14:tracePt t="46603" x="7754938" y="3767138"/>
          <p14:tracePt t="46650" x="7742238" y="3767138"/>
          <p14:tracePt t="46755" x="7731125" y="3779838"/>
          <p14:tracePt t="46762" x="7718425" y="3816350"/>
          <p14:tracePt t="46770" x="7693025" y="3854450"/>
          <p14:tracePt t="46778" x="7680325" y="3867150"/>
          <p14:tracePt t="46786" x="7631113" y="3916363"/>
          <p14:tracePt t="46794" x="7554913" y="3929063"/>
          <p14:tracePt t="46804" x="7505700" y="3941763"/>
          <p14:tracePt t="46812" x="7493000" y="3941763"/>
          <p14:tracePt t="48011" x="7480300" y="3941763"/>
          <p14:tracePt t="48019" x="7467600" y="3941763"/>
          <p14:tracePt t="48034" x="7454900" y="3941763"/>
          <p14:tracePt t="64123" x="7442200" y="3941763"/>
          <p14:tracePt t="64130" x="7429500" y="3941763"/>
          <p14:tracePt t="64147" x="7418388" y="3941763"/>
          <p14:tracePt t="64154" x="7405688" y="3941763"/>
          <p14:tracePt t="64164" x="7392988" y="3954463"/>
          <p14:tracePt t="64170" x="7380288" y="3954463"/>
          <p14:tracePt t="64179" x="7367588" y="3954463"/>
          <p14:tracePt t="64187" x="7367588" y="3967163"/>
          <p14:tracePt t="64195" x="7354888" y="3979863"/>
          <p14:tracePt t="64219" x="7342188" y="3979863"/>
          <p14:tracePt t="64229" x="7305675" y="3979863"/>
          <p14:tracePt t="64306" x="7292975" y="3979863"/>
          <p14:tracePt t="64315" x="7280275" y="3979863"/>
          <p14:tracePt t="64322" x="7254875" y="3941763"/>
          <p14:tracePt t="64333" x="7242175" y="3929063"/>
          <p14:tracePt t="64338" x="7242175" y="3916363"/>
          <p14:tracePt t="64347" x="7229475" y="3867150"/>
          <p14:tracePt t="64354" x="7205663" y="3867150"/>
          <p14:tracePt t="64618" x="7192963" y="3867150"/>
          <p14:tracePt t="64794" x="7192963" y="3879850"/>
          <p14:tracePt t="64802" x="7180263" y="3879850"/>
          <p14:tracePt t="64812" x="7167563" y="3879850"/>
          <p14:tracePt t="64827" x="7167563" y="3892550"/>
          <p14:tracePt t="64843" x="7154863" y="3892550"/>
          <p14:tracePt t="64851" x="7142163" y="3892550"/>
          <p14:tracePt t="64858" x="7142163" y="3905250"/>
          <p14:tracePt t="64868" x="7129463" y="3916363"/>
          <p14:tracePt t="64875" x="7129463" y="3929063"/>
          <p14:tracePt t="64883" x="7118350" y="3929063"/>
          <p14:tracePt t="64899" x="7118350" y="3941763"/>
          <p14:tracePt t="64917" x="7118350" y="3954463"/>
          <p14:tracePt t="64923" x="7105650" y="3954463"/>
          <p14:tracePt t="64931" x="7092950" y="3954463"/>
          <p14:tracePt t="64939" x="7092950" y="3967163"/>
          <p14:tracePt t="64962" x="7080250" y="3967163"/>
          <p14:tracePt t="64970" x="7067550" y="3967163"/>
          <p14:tracePt t="65003" x="7054850" y="3967163"/>
          <p14:tracePt t="65139" x="7080250" y="3967163"/>
          <p14:tracePt t="65146" x="7118350" y="3967163"/>
          <p14:tracePt t="65162" x="7154863" y="3967163"/>
          <p14:tracePt t="65171" x="7229475" y="3967163"/>
          <p14:tracePt t="65179" x="7254875" y="3967163"/>
          <p14:tracePt t="65187" x="7305675" y="3967163"/>
          <p14:tracePt t="65194" x="7392988" y="3992563"/>
          <p14:tracePt t="65203" x="7442200" y="4005263"/>
          <p14:tracePt t="65210" x="7518400" y="4029075"/>
          <p14:tracePt t="65219" x="7542213" y="4029075"/>
          <p14:tracePt t="65229" x="7542213" y="4041775"/>
          <p14:tracePt t="65235" x="7542213" y="4054475"/>
          <p14:tracePt t="65268" x="7531100" y="4054475"/>
          <p14:tracePt t="65274" x="7505700" y="4054475"/>
          <p14:tracePt t="65283" x="7493000" y="4054475"/>
          <p14:tracePt t="65292" x="7454900" y="4054475"/>
          <p14:tracePt t="65299" x="7418388" y="4054475"/>
          <p14:tracePt t="65306" x="7354888" y="4054475"/>
          <p14:tracePt t="65316" x="7305675" y="4054475"/>
          <p14:tracePt t="65323" x="7242175" y="4054475"/>
          <p14:tracePt t="65333" x="7205663" y="4054475"/>
          <p14:tracePt t="65338" x="7180263" y="4054475"/>
          <p14:tracePt t="65348" x="7129463" y="4054475"/>
          <p14:tracePt t="65355" x="7080250" y="4054475"/>
          <p14:tracePt t="65363" x="7067550" y="4054475"/>
          <p14:tracePt t="65435" x="7067550" y="4067175"/>
          <p14:tracePt t="65442" x="7142163" y="4105275"/>
          <p14:tracePt t="65451" x="7167563" y="4105275"/>
          <p14:tracePt t="65458" x="7205663" y="4117975"/>
          <p14:tracePt t="65466" x="7280275" y="4141788"/>
          <p14:tracePt t="65474" x="7329488" y="4141788"/>
          <p14:tracePt t="65483" x="7380288" y="4154488"/>
          <p14:tracePt t="65490" x="7429500" y="4192588"/>
          <p14:tracePt t="65500" x="7531100" y="4217988"/>
          <p14:tracePt t="65506" x="7531100" y="4230688"/>
          <p14:tracePt t="65514" x="7542213" y="4241800"/>
          <p14:tracePt t="65522" x="7554913" y="4241800"/>
          <p14:tracePt t="65587" x="7542213" y="4241800"/>
          <p14:tracePt t="65594" x="7505700" y="4241800"/>
          <p14:tracePt t="65603" x="7454900" y="4254500"/>
          <p14:tracePt t="65611" x="7418388" y="4254500"/>
          <p14:tracePt t="65619" x="7367588" y="4254500"/>
          <p14:tracePt t="65627" x="7318375" y="4254500"/>
          <p14:tracePt t="65634" x="7292975" y="4254500"/>
          <p14:tracePt t="65646" x="7242175" y="4267200"/>
          <p14:tracePt t="65650" x="7218363" y="4279900"/>
          <p14:tracePt t="65661" x="7205663" y="4279900"/>
          <p14:tracePt t="65666" x="7192963" y="4279900"/>
          <p14:tracePt t="65675" x="7180263" y="4305300"/>
          <p14:tracePt t="65683" x="7154863" y="4341813"/>
          <p14:tracePt t="65691" x="7129463" y="4392613"/>
          <p14:tracePt t="65698" x="7129463" y="4505325"/>
          <p14:tracePt t="65709" x="7129463" y="4592638"/>
          <p14:tracePt t="65714" x="7205663" y="4768850"/>
          <p14:tracePt t="65724" x="7229475" y="4818063"/>
          <p14:tracePt t="65731" x="7280275" y="4956175"/>
          <p14:tracePt t="65739" x="7342188" y="5068888"/>
          <p14:tracePt t="65747" x="7367588" y="5118100"/>
          <p14:tracePt t="65754" x="7380288" y="5143500"/>
          <p14:tracePt t="65763" x="7405688" y="5218113"/>
          <p14:tracePt t="65771" x="7418388" y="5256213"/>
          <p14:tracePt t="65778" x="7418388" y="5305425"/>
          <p14:tracePt t="65788" x="7418388" y="5330825"/>
          <p14:tracePt t="65795" x="7429500" y="5330825"/>
          <p14:tracePt t="65802" x="7429500" y="5343525"/>
          <p14:tracePt t="65819" x="7429500" y="5356225"/>
          <p14:tracePt t="65834" x="7429500" y="5368925"/>
          <p14:tracePt t="65852" x="7429500" y="5381625"/>
          <p14:tracePt t="65875" x="7429500" y="5394325"/>
          <p14:tracePt t="65883" x="7429500" y="5407025"/>
          <p14:tracePt t="65899" x="7429500" y="5418138"/>
          <p14:tracePt t="65916" x="7429500" y="5430838"/>
          <p14:tracePt t="65923" x="7429500" y="5443538"/>
          <p14:tracePt t="65938" x="7429500" y="5456238"/>
          <p14:tracePt t="65947" x="7429500" y="5468938"/>
          <p14:tracePt t="65955" x="7442200" y="5468938"/>
          <p14:tracePt t="65963" x="7442200" y="5481638"/>
          <p14:tracePt t="65979" x="7442200" y="5494338"/>
          <p14:tracePt t="65995" x="7442200" y="5507038"/>
          <p14:tracePt t="66002" x="7442200" y="5518150"/>
          <p14:tracePt t="66011" x="7429500" y="5518150"/>
          <p14:tracePt t="66022" x="7429500" y="5530850"/>
          <p14:tracePt t="66027" x="7418388" y="5556250"/>
          <p14:tracePt t="66042" x="7405688" y="5556250"/>
          <p14:tracePt t="66059" x="7392988" y="5556250"/>
          <p14:tracePt t="66146" x="7392988" y="5568950"/>
          <p14:tracePt t="66154" x="7392988" y="5581650"/>
          <p14:tracePt t="66163" x="7392988" y="5594350"/>
          <p14:tracePt t="66234" x="7392988" y="5607050"/>
          <p14:tracePt t="66250" x="7392988" y="5619750"/>
          <p14:tracePt t="66258" x="7405688" y="5630863"/>
          <p14:tracePt t="66507" x="7392988" y="5594350"/>
          <p14:tracePt t="66514" x="7342188" y="5543550"/>
          <p14:tracePt t="66522" x="7192963" y="5407025"/>
          <p14:tracePt t="66531" x="7167563" y="5381625"/>
          <p14:tracePt t="66541" x="7154863" y="5368925"/>
          <p14:tracePt t="66546" x="7129463" y="5343525"/>
          <p14:tracePt t="66554" x="7105650" y="5330825"/>
          <p14:tracePt t="66562" x="7080250" y="5305425"/>
          <p14:tracePt t="66570" x="7054850" y="5294313"/>
          <p14:tracePt t="66580" x="7016750" y="5256213"/>
          <p14:tracePt t="66586" x="6992938" y="5230813"/>
          <p14:tracePt t="66595" x="6980238" y="5230813"/>
          <p14:tracePt t="66604" x="6980238" y="5218113"/>
          <p14:tracePt t="66611" x="6967538" y="5205413"/>
          <p14:tracePt t="66618" x="6942138" y="5194300"/>
          <p14:tracePt t="66627" x="6916738" y="5168900"/>
          <p14:tracePt t="66634" x="6905625" y="5143500"/>
          <p14:tracePt t="66650" x="6892925" y="5143500"/>
          <p14:tracePt t="66660" x="6867525" y="5118100"/>
          <p14:tracePt t="66666" x="6842125" y="5092700"/>
          <p14:tracePt t="66675" x="6829425" y="5068888"/>
          <p14:tracePt t="66682" x="6805613" y="5043488"/>
          <p14:tracePt t="66692" x="6780213" y="5043488"/>
          <p14:tracePt t="66698" x="6767513" y="5043488"/>
          <p14:tracePt t="66709" x="6754813" y="5018088"/>
          <p14:tracePt t="66714" x="6742113" y="5018088"/>
          <p14:tracePt t="66723" x="6729413" y="5005388"/>
          <p14:tracePt t="66739" x="6716713" y="5005388"/>
          <p14:tracePt t="66747" x="6704013" y="5005388"/>
          <p14:tracePt t="66754" x="6692900" y="5005388"/>
          <p14:tracePt t="66763" x="6692900" y="4992688"/>
          <p14:tracePt t="66771" x="6680200" y="4992688"/>
          <p14:tracePt t="66787" x="6667500" y="4992688"/>
          <p14:tracePt t="66794" x="6654800" y="4992688"/>
          <p14:tracePt t="66813" x="6629400" y="4992688"/>
          <p14:tracePt t="66820" x="6616700" y="4992688"/>
          <p14:tracePt t="66827" x="6592888" y="4992688"/>
          <p14:tracePt t="66834" x="6554788" y="4992688"/>
          <p14:tracePt t="66843" x="6503988" y="4992688"/>
          <p14:tracePt t="66851" x="6429375" y="4992688"/>
          <p14:tracePt t="66858" x="6342063" y="4992688"/>
          <p14:tracePt t="66868" x="6280150" y="4992688"/>
          <p14:tracePt t="66875" x="6242050" y="4992688"/>
          <p14:tracePt t="66882" x="6180138" y="4992688"/>
          <p14:tracePt t="66890" x="6154738" y="4992688"/>
          <p14:tracePt t="66898" x="6103938" y="4992688"/>
          <p14:tracePt t="66917" x="5991225" y="4992688"/>
          <p14:tracePt t="66931" x="5978525" y="4992688"/>
          <p14:tracePt t="66939" x="5967413" y="4992688"/>
          <p14:tracePt t="66955" x="5954713" y="4992688"/>
          <p14:tracePt t="66971" x="5942013" y="4992688"/>
          <p14:tracePt t="66979" x="5942013" y="5005388"/>
          <p14:tracePt t="66987" x="5929313" y="5005388"/>
          <p14:tracePt t="67002" x="5929313" y="5018088"/>
          <p14:tracePt t="67010" x="5903913" y="5030788"/>
          <p14:tracePt t="67026" x="5891213" y="5043488"/>
          <p14:tracePt t="67034" x="5891213" y="5056188"/>
          <p14:tracePt t="67042" x="5878513" y="5056188"/>
          <p14:tracePt t="67050" x="5842000" y="5081588"/>
          <p14:tracePt t="67059" x="5829300" y="5092700"/>
          <p14:tracePt t="67066" x="5829300" y="5105400"/>
          <p14:tracePt t="67074" x="5816600" y="5105400"/>
          <p14:tracePt t="67084" x="5803900" y="5118100"/>
          <p14:tracePt t="67106" x="5803900" y="5130800"/>
          <p14:tracePt t="67114" x="5791200" y="5143500"/>
          <p14:tracePt t="67130" x="5791200" y="5156200"/>
          <p14:tracePt t="67139" x="5791200" y="5168900"/>
          <p14:tracePt t="67146" x="5791200" y="5181600"/>
          <p14:tracePt t="67162" x="5791200" y="5194300"/>
          <p14:tracePt t="67171" x="5791200" y="5205413"/>
          <p14:tracePt t="67178" x="5791200" y="5218113"/>
          <p14:tracePt t="67195" x="5791200" y="5243513"/>
          <p14:tracePt t="67210" x="5791200" y="5256213"/>
          <p14:tracePt t="67218" x="5791200" y="5268913"/>
          <p14:tracePt t="67230" x="5803900" y="5281613"/>
          <p14:tracePt t="67234" x="5829300" y="5305425"/>
          <p14:tracePt t="67243" x="5842000" y="5330825"/>
          <p14:tracePt t="67250" x="5842000" y="5356225"/>
          <p14:tracePt t="67258" x="5854700" y="5368925"/>
          <p14:tracePt t="67267" x="5903913" y="5418138"/>
          <p14:tracePt t="67276" x="5929313" y="5443538"/>
          <p14:tracePt t="67282" x="5954713" y="5456238"/>
          <p14:tracePt t="67292" x="5991225" y="5481638"/>
          <p14:tracePt t="67298" x="6003925" y="5507038"/>
          <p14:tracePt t="67307" x="6042025" y="5543550"/>
          <p14:tracePt t="67314" x="6142038" y="5568950"/>
          <p14:tracePt t="67323" x="6167438" y="5581650"/>
          <p14:tracePt t="67333" x="6180138" y="5594350"/>
          <p14:tracePt t="67339" x="6203950" y="5619750"/>
          <p14:tracePt t="67346" x="6216650" y="5619750"/>
          <p14:tracePt t="67363" x="6229350" y="5630863"/>
          <p14:tracePt t="67370" x="6254750" y="5643563"/>
          <p14:tracePt t="67379" x="6254750" y="5656263"/>
          <p14:tracePt t="67395" x="6254750" y="5668963"/>
          <p14:tracePt t="67403" x="6267450" y="5681663"/>
          <p14:tracePt t="67410" x="6316663" y="5707063"/>
          <p14:tracePt t="67420" x="6329363" y="5719763"/>
          <p14:tracePt t="67426" x="6367463" y="5743575"/>
          <p14:tracePt t="67435" x="6416675" y="5756275"/>
          <p14:tracePt t="67442" x="6454775" y="5781675"/>
          <p14:tracePt t="67450" x="6480175" y="5794375"/>
          <p14:tracePt t="67458" x="6567488" y="5819775"/>
          <p14:tracePt t="67466" x="6580188" y="5843588"/>
          <p14:tracePt t="67474" x="6604000" y="5856288"/>
          <p14:tracePt t="67483" x="6629400" y="5856288"/>
          <p14:tracePt t="67490" x="6642100" y="5881688"/>
          <p14:tracePt t="67500" x="6654800" y="5881688"/>
          <p14:tracePt t="67506" x="6667500" y="5894388"/>
          <p14:tracePt t="67514" x="6742113" y="5907088"/>
          <p14:tracePt t="67523" x="6754813" y="5907088"/>
          <p14:tracePt t="67530" x="6754813" y="5919788"/>
          <p14:tracePt t="67542" x="6780213" y="5919788"/>
          <p14:tracePt t="67546" x="6792913" y="5919788"/>
          <p14:tracePt t="67563" x="6805613" y="5919788"/>
          <p14:tracePt t="67570" x="6829425" y="5919788"/>
          <p14:tracePt t="67586" x="6842125" y="5919788"/>
          <p14:tracePt t="67594" x="6854825" y="5919788"/>
          <p14:tracePt t="67604" x="6867525" y="5919788"/>
          <p14:tracePt t="67618" x="6880225" y="5919788"/>
          <p14:tracePt t="67626" x="6892925" y="5919788"/>
          <p14:tracePt t="67634" x="6905625" y="5907088"/>
          <p14:tracePt t="67645" x="6929438" y="5894388"/>
          <p14:tracePt t="67650" x="6967538" y="5868988"/>
          <p14:tracePt t="67658" x="6992938" y="5843588"/>
          <p14:tracePt t="67667" x="7029450" y="5832475"/>
          <p14:tracePt t="67683" x="7029450" y="5807075"/>
          <p14:tracePt t="67691" x="7054850" y="5807075"/>
          <p14:tracePt t="67700" x="7067550" y="5781675"/>
          <p14:tracePt t="67709" x="7092950" y="5756275"/>
          <p14:tracePt t="67722" x="7092950" y="5743575"/>
          <p14:tracePt t="67731" x="7105650" y="5732463"/>
          <p14:tracePt t="67738" x="7105650" y="5719763"/>
          <p14:tracePt t="67747" x="7118350" y="5681663"/>
          <p14:tracePt t="67754" x="7129463" y="5656263"/>
          <p14:tracePt t="67763" x="7129463" y="5643563"/>
          <p14:tracePt t="67778" x="7129463" y="5630863"/>
          <p14:tracePt t="67786" x="7129463" y="5619750"/>
          <p14:tracePt t="67794" x="7129463" y="5607050"/>
          <p14:tracePt t="67818" x="7129463" y="5594350"/>
          <p14:tracePt t="67826" x="7129463" y="5568950"/>
          <p14:tracePt t="67843" x="7118350" y="5556250"/>
          <p14:tracePt t="67851" x="7092950" y="5494338"/>
          <p14:tracePt t="67858" x="7067550" y="5468938"/>
          <p14:tracePt t="67866" x="7042150" y="5456238"/>
          <p14:tracePt t="67875" x="7016750" y="5430838"/>
          <p14:tracePt t="67882" x="7016750" y="5407025"/>
          <p14:tracePt t="67890" x="6992938" y="5394325"/>
          <p14:tracePt t="67900" x="6967538" y="5368925"/>
          <p14:tracePt t="67906" x="6929438" y="5356225"/>
          <p14:tracePt t="67916" x="6816725" y="5281613"/>
          <p14:tracePt t="67922" x="6716713" y="5218113"/>
          <p14:tracePt t="67930" x="6604000" y="5156200"/>
          <p14:tracePt t="67939" x="6480175" y="5092700"/>
          <p14:tracePt t="67947" x="6303963" y="5018088"/>
          <p14:tracePt t="67955" x="6216650" y="4992688"/>
          <p14:tracePt t="67962" x="6142038" y="4943475"/>
          <p14:tracePt t="67970" x="6054725" y="4930775"/>
          <p14:tracePt t="67978" x="5954713" y="4879975"/>
          <p14:tracePt t="67986" x="5854700" y="4818063"/>
          <p14:tracePt t="67994" x="5778500" y="4768850"/>
          <p14:tracePt t="68002" x="5716588" y="4743450"/>
          <p14:tracePt t="68010" x="5678488" y="4743450"/>
          <p14:tracePt t="68021" x="5629275" y="4705350"/>
          <p14:tracePt t="68026" x="5565775" y="4679950"/>
          <p14:tracePt t="68035" x="5516563" y="4656138"/>
          <p14:tracePt t="68042" x="5465763" y="4618038"/>
          <p14:tracePt t="68051" x="5429250" y="4618038"/>
          <p14:tracePt t="68059" x="5378450" y="4605338"/>
          <p14:tracePt t="68066" x="5365750" y="4605338"/>
          <p14:tracePt t="68074" x="5341938" y="4605338"/>
          <p14:tracePt t="68084" x="5329238" y="4605338"/>
          <p14:tracePt t="68099" x="5316538" y="4605338"/>
          <p14:tracePt t="68106" x="5291138" y="4605338"/>
          <p14:tracePt t="68126" x="5265738" y="4605338"/>
          <p14:tracePt t="68130" x="5253038" y="4605338"/>
          <p14:tracePt t="68146" x="5241925" y="4618038"/>
          <p14:tracePt t="68154" x="5216525" y="4630738"/>
          <p14:tracePt t="68162" x="5203825" y="4656138"/>
          <p14:tracePt t="68170" x="5165725" y="4692650"/>
          <p14:tracePt t="68179" x="5165725" y="4705350"/>
          <p14:tracePt t="68187" x="5165725" y="4718050"/>
          <p14:tracePt t="68194" x="5153025" y="4756150"/>
          <p14:tracePt t="68203" x="5153025" y="4779963"/>
          <p14:tracePt t="68210" x="5153025" y="4805363"/>
          <p14:tracePt t="68229" x="5153025" y="4856163"/>
          <p14:tracePt t="68234" x="5153025" y="4879975"/>
          <p14:tracePt t="68243" x="5153025" y="4905375"/>
          <p14:tracePt t="68250" x="5153025" y="4930775"/>
          <p14:tracePt t="68260" x="5153025" y="4981575"/>
          <p14:tracePt t="68267" x="5178425" y="5043488"/>
          <p14:tracePt t="68274" x="5203825" y="5081588"/>
          <p14:tracePt t="68283" x="5203825" y="5092700"/>
          <p14:tracePt t="68292" x="5216525" y="5118100"/>
          <p14:tracePt t="68298" x="5216525" y="5130800"/>
          <p14:tracePt t="68306" x="5241925" y="5181600"/>
          <p14:tracePt t="68315" x="5241925" y="5194300"/>
          <p14:tracePt t="68323" x="5291138" y="5243513"/>
          <p14:tracePt t="68333" x="5316538" y="5268913"/>
          <p14:tracePt t="68338" x="5353050" y="5294313"/>
          <p14:tracePt t="68346" x="5391150" y="5356225"/>
          <p14:tracePt t="68355" x="5441950" y="5407025"/>
          <p14:tracePt t="68362" x="5478463" y="5443538"/>
          <p14:tracePt t="68372" x="5554663" y="5507038"/>
          <p14:tracePt t="68379" x="5603875" y="5556250"/>
          <p14:tracePt t="68387" x="5665788" y="5619750"/>
          <p14:tracePt t="68396" x="5716588" y="5643563"/>
          <p14:tracePt t="68403" x="5791200" y="5707063"/>
          <p14:tracePt t="68410" x="5829300" y="5743575"/>
          <p14:tracePt t="68418" x="5891213" y="5768975"/>
          <p14:tracePt t="68426" x="5929313" y="5807075"/>
          <p14:tracePt t="68435" x="5954713" y="5819775"/>
          <p14:tracePt t="68443" x="5967413" y="5819775"/>
          <p14:tracePt t="68450" x="6003925" y="5843588"/>
          <p14:tracePt t="68458" x="6029325" y="5856288"/>
          <p14:tracePt t="68466" x="6042025" y="5856288"/>
          <p14:tracePt t="68474" x="6054725" y="5856288"/>
          <p14:tracePt t="68482" x="6078538" y="5868988"/>
          <p14:tracePt t="68490" x="6129338" y="5868988"/>
          <p14:tracePt t="68500" x="6191250" y="5868988"/>
          <p14:tracePt t="68506" x="6242050" y="5868988"/>
          <p14:tracePt t="68514" x="6267450" y="5868988"/>
          <p14:tracePt t="68530" x="6280150" y="5868988"/>
          <p14:tracePt t="68570" x="6267450" y="5868988"/>
          <p14:tracePt t="68578" x="6254750" y="5868988"/>
          <p14:tracePt t="68586" x="6229350" y="5868988"/>
          <p14:tracePt t="68595" x="5954713" y="5832475"/>
          <p14:tracePt t="68604" x="5529263" y="5832475"/>
          <p14:tracePt t="68612" x="5291138" y="5819775"/>
          <p14:tracePt t="68618" x="5029200" y="5819775"/>
          <p14:tracePt t="68628" x="4765675" y="5819775"/>
          <p14:tracePt t="68634" x="4527550" y="5819775"/>
          <p14:tracePt t="68646" x="4327525" y="5819775"/>
          <p14:tracePt t="68650" x="4065588" y="5819775"/>
          <p14:tracePt t="68659" x="3852863" y="5819775"/>
          <p14:tracePt t="68667" x="3589338" y="5819775"/>
          <p14:tracePt t="68674" x="3327400" y="5819775"/>
          <p14:tracePt t="68682" x="3152775" y="5819775"/>
          <p14:tracePt t="68690" x="3052763" y="5819775"/>
          <p14:tracePt t="68698" x="2927350" y="5819775"/>
          <p14:tracePt t="68709" x="2827338" y="5832475"/>
          <p14:tracePt t="68714" x="2701925" y="5832475"/>
          <p14:tracePt t="68723" x="2663825" y="5832475"/>
          <p14:tracePt t="68730" x="2563813" y="5832475"/>
          <p14:tracePt t="68738" x="2451100" y="5843588"/>
          <p14:tracePt t="68747" x="2351088" y="5843588"/>
          <p14:tracePt t="68754" x="2238375" y="5843588"/>
          <p14:tracePt t="68763" x="2151063" y="5843588"/>
          <p14:tracePt t="68771" x="2101850" y="5843588"/>
          <p14:tracePt t="68778" x="2038350" y="5843588"/>
          <p14:tracePt t="68787" x="1976438" y="5843588"/>
          <p14:tracePt t="68794" x="1925638" y="5856288"/>
          <p14:tracePt t="68802" x="1863725" y="5856288"/>
          <p14:tracePt t="68812" x="1789113" y="5856288"/>
          <p14:tracePt t="68819" x="1701800" y="5856288"/>
          <p14:tracePt t="68826" x="1663700" y="5856288"/>
          <p14:tracePt t="68834" x="1589088" y="5856288"/>
          <p14:tracePt t="68843" x="1550988" y="5856288"/>
          <p14:tracePt t="68851" x="1489075" y="5856288"/>
          <p14:tracePt t="68858" x="1401763" y="5856288"/>
          <p14:tracePt t="68867" x="1376363" y="5856288"/>
          <p14:tracePt t="68875" x="1263650" y="5856288"/>
          <p14:tracePt t="68882" x="1176338" y="5856288"/>
          <p14:tracePt t="68899" x="1000125" y="5856288"/>
          <p14:tracePt t="68906" x="963613" y="5856288"/>
          <p14:tracePt t="68916" x="950913" y="5856288"/>
          <p14:tracePt t="69059" x="963613" y="5856288"/>
          <p14:tracePt t="69066" x="976313" y="5856288"/>
          <p14:tracePt t="69083" x="1038225" y="5856288"/>
          <p14:tracePt t="69091" x="1125538" y="5856288"/>
          <p14:tracePt t="69098" x="1289050" y="5856288"/>
          <p14:tracePt t="69107" x="1425575" y="5856288"/>
          <p14:tracePt t="69114" x="1589088" y="5856288"/>
          <p14:tracePt t="69125" x="1789113" y="5856288"/>
          <p14:tracePt t="69130" x="1914525" y="5881688"/>
          <p14:tracePt t="69138" x="2038350" y="5894388"/>
          <p14:tracePt t="69146" x="2089150" y="5894388"/>
          <p14:tracePt t="69154" x="2151063" y="5894388"/>
          <p14:tracePt t="69162" x="2189163" y="5894388"/>
          <p14:tracePt t="69170" x="2214563" y="5894388"/>
          <p14:tracePt t="69188" x="2227263" y="5894388"/>
          <p14:tracePt t="69259" x="2238375" y="5894388"/>
          <p14:tracePt t="69266" x="2251075" y="5894388"/>
          <p14:tracePt t="69274" x="2289175" y="5894388"/>
          <p14:tracePt t="69282" x="2389188" y="5894388"/>
          <p14:tracePt t="69292" x="2401888" y="5894388"/>
          <p14:tracePt t="69298" x="2427288" y="5894388"/>
          <p14:tracePt t="69306" x="2451100" y="5894388"/>
          <p14:tracePt t="69314" x="2501900" y="5894388"/>
          <p14:tracePt t="69323" x="2551113" y="5894388"/>
          <p14:tracePt t="69333" x="2589213" y="5894388"/>
          <p14:tracePt t="69338" x="2640013" y="5881688"/>
          <p14:tracePt t="69346" x="2689225" y="5868988"/>
          <p14:tracePt t="69354" x="2714625" y="5856288"/>
          <p14:tracePt t="69363" x="2763838" y="5843588"/>
          <p14:tracePt t="69370" x="2776538" y="5843588"/>
          <p14:tracePt t="69523" x="2776538" y="5832475"/>
          <p14:tracePt t="69530" x="2814638" y="5819775"/>
          <p14:tracePt t="69542" x="2827338" y="5819775"/>
          <p14:tracePt t="69547" x="2840038" y="5819775"/>
          <p14:tracePt t="69554" x="2876550" y="5807075"/>
          <p14:tracePt t="69562" x="2901950" y="5794375"/>
          <p14:tracePt t="69570" x="2940050" y="5794375"/>
          <p14:tracePt t="69586" x="2952750" y="5794375"/>
          <p14:tracePt t="69658" x="2952750" y="5781675"/>
          <p14:tracePt t="69666" x="2963863" y="5781675"/>
          <p14:tracePt t="69698" x="2963863" y="5768975"/>
          <p14:tracePt t="69708" x="2976563" y="5768975"/>
          <p14:tracePt t="69714" x="2989263" y="5768975"/>
          <p14:tracePt t="69723" x="3001963" y="5768975"/>
          <p14:tracePt t="69738" x="3014663" y="5756275"/>
          <p14:tracePt t="69747" x="3040063" y="5756275"/>
          <p14:tracePt t="69754" x="3040063" y="5743575"/>
          <p14:tracePt t="69771" x="3076575" y="5732463"/>
          <p14:tracePt t="69779" x="3127375" y="5719763"/>
          <p14:tracePt t="69786" x="3189288" y="5719763"/>
          <p14:tracePt t="69795" x="3227388" y="5719763"/>
          <p14:tracePt t="69802" x="3240088" y="5719763"/>
          <p14:tracePt t="69814" x="3289300" y="5719763"/>
          <p14:tracePt t="69818" x="3327400" y="5719763"/>
          <p14:tracePt t="69826" x="3340100" y="5719763"/>
          <p14:tracePt t="69834" x="3414713" y="5719763"/>
          <p14:tracePt t="69842" x="3440113" y="5719763"/>
          <p14:tracePt t="69850" x="3452813" y="5719763"/>
          <p14:tracePt t="69859" x="3465513" y="5719763"/>
          <p14:tracePt t="69875" x="3478213" y="5719763"/>
          <p14:tracePt t="70251" x="3489325" y="5719763"/>
          <p14:tracePt t="70258" x="3514725" y="5719763"/>
          <p14:tracePt t="70274" x="3540125" y="5719763"/>
          <p14:tracePt t="70282" x="3565525" y="5719763"/>
          <p14:tracePt t="70292" x="3602038" y="5707063"/>
          <p14:tracePt t="70298" x="3640138" y="5707063"/>
          <p14:tracePt t="70307" x="3740150" y="5707063"/>
          <p14:tracePt t="70314" x="3802063" y="5707063"/>
          <p14:tracePt t="70324" x="3878263" y="5707063"/>
          <p14:tracePt t="70333" x="3965575" y="5707063"/>
          <p14:tracePt t="70339" x="4002088" y="5707063"/>
          <p14:tracePt t="70346" x="4027488" y="5707063"/>
          <p14:tracePt t="70354" x="4052888" y="5707063"/>
          <p14:tracePt t="70362" x="4065588" y="5707063"/>
          <p14:tracePt t="70371" x="4078288" y="5707063"/>
          <p14:tracePt t="70378" x="4090988" y="5707063"/>
          <p14:tracePt t="70389" x="4103688" y="5707063"/>
          <p14:tracePt t="70395" x="4114800" y="5707063"/>
          <p14:tracePt t="70403" x="4140200" y="5707063"/>
          <p14:tracePt t="70410" x="4152900" y="5707063"/>
          <p14:tracePt t="70418" x="4165600" y="5707063"/>
          <p14:tracePt t="70426" x="4178300" y="5707063"/>
          <p14:tracePt t="70443" x="4191000" y="5707063"/>
          <p14:tracePt t="70450" x="4203700" y="5707063"/>
          <p14:tracePt t="70459" x="4214813" y="5707063"/>
          <p14:tracePt t="70466" x="4227513" y="5707063"/>
          <p14:tracePt t="70474" x="4252913" y="5707063"/>
          <p14:tracePt t="70490" x="4314825" y="5707063"/>
          <p14:tracePt t="70499" x="4378325" y="5707063"/>
          <p14:tracePt t="70506" x="4491038" y="5707063"/>
          <p14:tracePt t="70515" x="4578350" y="5707063"/>
          <p14:tracePt t="70522" x="4665663" y="5707063"/>
          <p14:tracePt t="70530" x="4765675" y="5707063"/>
          <p14:tracePt t="70542" x="4816475" y="5707063"/>
          <p14:tracePt t="70546" x="4865688" y="5707063"/>
          <p14:tracePt t="70554" x="4891088" y="5707063"/>
          <p14:tracePt t="70562" x="4940300" y="5707063"/>
          <p14:tracePt t="70570" x="4953000" y="5707063"/>
          <p14:tracePt t="70579" x="4991100" y="5707063"/>
          <p14:tracePt t="70586" x="5003800" y="5707063"/>
          <p14:tracePt t="70604" x="5016500" y="5707063"/>
          <p14:tracePt t="70610" x="5029200" y="5707063"/>
          <p14:tracePt t="70627" x="5040313" y="5707063"/>
          <p14:tracePt t="70659" x="5053013" y="5707063"/>
          <p14:tracePt t="70666" x="5065713" y="5707063"/>
          <p14:tracePt t="70674" x="5078413" y="5707063"/>
          <p14:tracePt t="70691" x="5103813" y="5707063"/>
          <p14:tracePt t="70698" x="5116513" y="5707063"/>
          <p14:tracePt t="70709" x="5129213" y="5707063"/>
          <p14:tracePt t="70714" x="5153025" y="5707063"/>
          <p14:tracePt t="70730" x="5203825" y="5707063"/>
          <p14:tracePt t="70738" x="5253038" y="5707063"/>
          <p14:tracePt t="70747" x="5278438" y="5707063"/>
          <p14:tracePt t="70754" x="5341938" y="5732463"/>
          <p14:tracePt t="70763" x="5353050" y="5732463"/>
          <p14:tracePt t="70771" x="5378450" y="5732463"/>
          <p14:tracePt t="70778" x="5429250" y="5732463"/>
          <p14:tracePt t="70786" x="5441950" y="5732463"/>
          <p14:tracePt t="70795" x="5454650" y="5732463"/>
          <p14:tracePt t="70803" x="5478463" y="5732463"/>
          <p14:tracePt t="70818" x="5491163" y="5732463"/>
          <p14:tracePt t="70826" x="5503863" y="5732463"/>
          <p14:tracePt t="70834" x="5503863" y="5719763"/>
          <p14:tracePt t="70842" x="5516563" y="5719763"/>
          <p14:tracePt t="70850" x="5529263" y="5707063"/>
          <p14:tracePt t="70858" x="5541963" y="5707063"/>
          <p14:tracePt t="70866" x="5554663" y="5694363"/>
          <p14:tracePt t="70875" x="5578475" y="5694363"/>
          <p14:tracePt t="70883" x="5591175" y="5694363"/>
          <p14:tracePt t="70900" x="5654675" y="5668963"/>
          <p14:tracePt t="70906" x="5691188" y="5668963"/>
          <p14:tracePt t="70917" x="5729288" y="5668963"/>
          <p14:tracePt t="70922" x="5816600" y="5668963"/>
          <p14:tracePt t="70930" x="5903913" y="5668963"/>
          <p14:tracePt t="70939" x="6003925" y="5668963"/>
          <p14:tracePt t="70946" x="6129338" y="5668963"/>
          <p14:tracePt t="70955" x="6216650" y="5668963"/>
          <p14:tracePt t="70963" x="6316663" y="5668963"/>
          <p14:tracePt t="70971" x="6342063" y="5668963"/>
          <p14:tracePt t="70979" x="6403975" y="5668963"/>
          <p14:tracePt t="70986" x="6429375" y="5668963"/>
          <p14:tracePt t="70995" x="6442075" y="5668963"/>
          <p14:tracePt t="71002" x="6454775" y="5668963"/>
          <p14:tracePt t="71010" x="6467475" y="5668963"/>
          <p14:tracePt t="71021" x="6480175" y="5668963"/>
          <p14:tracePt t="71035" x="6492875" y="5668963"/>
          <p14:tracePt t="71043" x="6503988" y="5668963"/>
          <p14:tracePt t="71050" x="6516688" y="5668963"/>
          <p14:tracePt t="71074" x="6529388" y="5681663"/>
          <p14:tracePt t="71083" x="6542088" y="5681663"/>
          <p14:tracePt t="71090" x="6554788" y="5694363"/>
          <p14:tracePt t="71098" x="6592888" y="5707063"/>
          <p14:tracePt t="71107" x="6616700" y="5707063"/>
          <p14:tracePt t="71125" x="6692900" y="5743575"/>
          <p14:tracePt t="71130" x="6716713" y="5756275"/>
          <p14:tracePt t="71138" x="6767513" y="5756275"/>
          <p14:tracePt t="71146" x="6792913" y="5756275"/>
          <p14:tracePt t="71154" x="6854825" y="5768975"/>
          <p14:tracePt t="71162" x="6880225" y="5768975"/>
          <p14:tracePt t="71178" x="6892925" y="5719763"/>
          <p14:tracePt t="71187" x="6880225" y="5656263"/>
          <p14:tracePt t="71194" x="6842125" y="5607050"/>
          <p14:tracePt t="71203" x="6767513" y="5543550"/>
          <p14:tracePt t="71210" x="6654800" y="5481638"/>
          <p14:tracePt t="71218" x="6516688" y="5443538"/>
          <p14:tracePt t="71229" x="6492875" y="5418138"/>
          <p14:tracePt t="71234" x="6380163" y="5407025"/>
          <p14:tracePt t="71242" x="6329363" y="5407025"/>
          <p14:tracePt t="71531" x="6342063" y="5407025"/>
          <p14:tracePt t="71538" x="6354763" y="5418138"/>
          <p14:tracePt t="71546" x="6380163" y="5430838"/>
          <p14:tracePt t="71554" x="6391275" y="5443538"/>
          <p14:tracePt t="71562" x="6403975" y="5443538"/>
          <p14:tracePt t="71570" x="6416675" y="5468938"/>
          <p14:tracePt t="71578" x="6442075" y="5494338"/>
          <p14:tracePt t="71586" x="6454775" y="5507038"/>
          <p14:tracePt t="71594" x="6492875" y="5518150"/>
          <p14:tracePt t="71604" x="6542088" y="5594350"/>
          <p14:tracePt t="71610" x="6567488" y="5619750"/>
          <p14:tracePt t="71618" x="6604000" y="5694363"/>
          <p14:tracePt t="71627" x="6616700" y="5756275"/>
          <p14:tracePt t="71634" x="6616700" y="5768975"/>
          <p14:tracePt t="71658" x="6616700" y="5781675"/>
          <p14:tracePt t="71674" x="6616700" y="5794375"/>
          <p14:tracePt t="71714" x="6616700" y="5807075"/>
          <p14:tracePt t="71794" x="6604000" y="5807075"/>
          <p14:tracePt t="71803" x="6604000" y="5819775"/>
          <p14:tracePt t="72891" x="6616700" y="5819775"/>
          <p14:tracePt t="72930" x="6629400" y="5819775"/>
          <p14:tracePt t="72937" x="6642100" y="5819775"/>
          <p14:tracePt t="72995" x="6654800" y="5819775"/>
          <p14:tracePt t="73002" x="6680200" y="5819775"/>
          <p14:tracePt t="73035" x="6692900" y="5819775"/>
          <p14:tracePt t="73042" x="6704013" y="5819775"/>
          <p14:tracePt t="73066" x="6716713" y="5819775"/>
          <p14:tracePt t="73083" x="6780213" y="5807075"/>
          <p14:tracePt t="73090" x="6829425" y="5794375"/>
          <p14:tracePt t="73099" x="6854825" y="5794375"/>
          <p14:tracePt t="73115" x="6880225" y="5794375"/>
          <p14:tracePt t="73125" x="6905625" y="5794375"/>
          <p14:tracePt t="73138" x="6929438" y="5794375"/>
          <p14:tracePt t="73146" x="6954838" y="5794375"/>
          <p14:tracePt t="73154" x="6967538" y="5794375"/>
          <p14:tracePt t="73163" x="6992938" y="5794375"/>
          <p14:tracePt t="73170" x="7067550" y="5794375"/>
          <p14:tracePt t="73179" x="7080250" y="5794375"/>
          <p14:tracePt t="73187" x="7129463" y="5794375"/>
          <p14:tracePt t="73194" x="7205663" y="5794375"/>
          <p14:tracePt t="73203" x="7292975" y="5794375"/>
          <p14:tracePt t="73210" x="7318375" y="5794375"/>
          <p14:tracePt t="73218" x="7380288" y="5794375"/>
          <p14:tracePt t="73229" x="7505700" y="5843588"/>
          <p14:tracePt t="73234" x="7593013" y="5843588"/>
          <p14:tracePt t="73243" x="7693025" y="5856288"/>
          <p14:tracePt t="73250" x="7705725" y="5856288"/>
          <p14:tracePt t="73258" x="7731125" y="5856288"/>
          <p14:tracePt t="73266" x="7742238" y="5856288"/>
          <p14:tracePt t="73291" x="7742238" y="5819775"/>
          <p14:tracePt t="73298" x="7693025" y="5794375"/>
          <p14:tracePt t="73306" x="7680325" y="5781675"/>
          <p14:tracePt t="73315" x="7631113" y="5781675"/>
          <p14:tracePt t="73323" x="7605713" y="5781675"/>
          <p14:tracePt t="73333" x="7567613" y="5781675"/>
          <p14:tracePt t="73338" x="7531100" y="5781675"/>
          <p14:tracePt t="73554" x="7531100" y="5768975"/>
          <p14:tracePt t="73562" x="7542213" y="5732463"/>
          <p14:tracePt t="73570" x="7654925" y="5668963"/>
          <p14:tracePt t="73579" x="7731125" y="5607050"/>
          <p14:tracePt t="73586" x="7867650" y="5456238"/>
          <p14:tracePt t="73595" x="7954963" y="5418138"/>
          <p14:tracePt t="73604" x="8054975" y="5394325"/>
          <p14:tracePt t="73612" x="8105775" y="5368925"/>
          <p14:tracePt t="73618" x="8243888" y="5343525"/>
          <p14:tracePt t="73627" x="8331200" y="5294313"/>
          <p14:tracePt t="73634" x="8431213" y="5243513"/>
          <p14:tracePt t="73643" x="8543925" y="5181600"/>
          <p14:tracePt t="73650" x="8593138" y="5156200"/>
          <p14:tracePt t="73660" x="8680450" y="5118100"/>
          <p14:tracePt t="73666" x="8756650" y="5092700"/>
          <p14:tracePt t="73675" x="8918575" y="5005388"/>
          <p14:tracePt t="73682" x="9131300" y="49815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8CB5C-FB8D-47DD-B73A-D00D8D54161F}" type="slidenum">
              <a:rPr lang="ar-SA" smtClean="0">
                <a:latin typeface="Arial" charset="0"/>
                <a:cs typeface="Arial" charset="0"/>
              </a:rPr>
              <a:pPr/>
              <a:t>19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>
                <a:solidFill>
                  <a:srgbClr val="0033CC"/>
                </a:solidFill>
              </a:rPr>
              <a:t>Example </a:t>
            </a:r>
            <a:r>
              <a:rPr lang="en-US" sz="2800" b="1" dirty="0">
                <a:solidFill>
                  <a:srgbClr val="0033CC"/>
                </a:solidFill>
              </a:rPr>
              <a:t>for K-Modes: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114800" cy="175260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1800" dirty="0"/>
              <a:t>Given the following data set (D),</a:t>
            </a:r>
          </a:p>
          <a:p>
            <a:pPr marL="0" indent="0" eaLnBrk="1" hangingPunct="1">
              <a:buNone/>
            </a:pPr>
            <a:endParaRPr lang="en-US" sz="1600" dirty="0"/>
          </a:p>
          <a:p>
            <a:pPr marL="0" indent="0" eaLnBrk="1" hangingPunct="1">
              <a:buNone/>
            </a:pPr>
            <a:r>
              <a:rPr lang="en-US" sz="1600" dirty="0"/>
              <a:t>Cluster the instances into </a:t>
            </a:r>
            <a:r>
              <a:rPr lang="en-US" sz="1600" b="1" dirty="0"/>
              <a:t>2</a:t>
            </a:r>
            <a:r>
              <a:rPr lang="en-US" sz="1600" dirty="0"/>
              <a:t> clusters using K-Modes clustering method and the Euclidian distance. (Use Second Way)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1600" dirty="0"/>
          </a:p>
          <a:p>
            <a:pPr marL="533400" indent="-533400" eaLnBrk="1" hangingPunct="1"/>
            <a:endParaRPr lang="en-US" sz="1800" dirty="0"/>
          </a:p>
        </p:txBody>
      </p:sp>
      <p:graphicFrame>
        <p:nvGraphicFramePr>
          <p:cNvPr id="90522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5637055"/>
              </p:ext>
            </p:extLst>
          </p:nvPr>
        </p:nvGraphicFramePr>
        <p:xfrm>
          <a:off x="5334000" y="1371600"/>
          <a:ext cx="2647950" cy="2682240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82" name="Rectangle 76"/>
          <p:cNvSpPr>
            <a:spLocks noChangeArrowheads="1"/>
          </p:cNvSpPr>
          <p:nvPr/>
        </p:nvSpPr>
        <p:spPr bwMode="auto">
          <a:xfrm>
            <a:off x="457200" y="3200400"/>
            <a:ext cx="2628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33CC"/>
                </a:solidFill>
              </a:rPr>
              <a:t>To be Solved at Class</a:t>
            </a:r>
          </a:p>
        </p:txBody>
      </p:sp>
      <p:sp>
        <p:nvSpPr>
          <p:cNvPr id="30783" name="Line 77"/>
          <p:cNvSpPr>
            <a:spLocks noChangeShapeType="1"/>
          </p:cNvSpPr>
          <p:nvPr/>
        </p:nvSpPr>
        <p:spPr bwMode="auto">
          <a:xfrm>
            <a:off x="3962400" y="160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170981"/>
                </a:solidFill>
              </a:rPr>
              <a:t>Note</a:t>
            </a:r>
            <a:r>
              <a:rPr lang="en-US" sz="1600" dirty="0"/>
              <a:t>: In </a:t>
            </a:r>
            <a:r>
              <a:rPr lang="en-US" sz="1600"/>
              <a:t>this Example </a:t>
            </a:r>
            <a:r>
              <a:rPr lang="en-US" sz="1600" dirty="0"/>
              <a:t>re-calculate the centroid after we assign each instance.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C07118-A3C3-45C5-AF69-8C692B06469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7840" y="1864800"/>
              <a:ext cx="7593480" cy="416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C07118-A3C3-45C5-AF69-8C692B0646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480" y="1855440"/>
                <a:ext cx="7612200" cy="41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583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04" x="9005888" y="4318000"/>
          <p14:tracePt t="411" x="8943975" y="4392613"/>
          <p14:tracePt t="420" x="8882063" y="4430713"/>
          <p14:tracePt t="427" x="8818563" y="4467225"/>
          <p14:tracePt t="436" x="8769350" y="4505325"/>
          <p14:tracePt t="443" x="8693150" y="4530725"/>
          <p14:tracePt t="451" x="8605838" y="4554538"/>
          <p14:tracePt t="462" x="8569325" y="4579938"/>
          <p14:tracePt t="467" x="8469313" y="4643438"/>
          <p14:tracePt t="475" x="8405813" y="4692650"/>
          <p14:tracePt t="483" x="8367713" y="4718050"/>
          <p14:tracePt t="491" x="8280400" y="4779963"/>
          <p14:tracePt t="504" x="8193088" y="4779963"/>
          <p14:tracePt t="507" x="8105775" y="4805363"/>
          <p14:tracePt t="516" x="8043863" y="4805363"/>
          <p14:tracePt t="524" x="7943850" y="4843463"/>
          <p14:tracePt t="531" x="7880350" y="4843463"/>
          <p14:tracePt t="540" x="7767638" y="4856163"/>
          <p14:tracePt t="547" x="7742238" y="4856163"/>
          <p14:tracePt t="555" x="7718425" y="4856163"/>
          <p14:tracePt t="567" x="7654925" y="4856163"/>
          <p14:tracePt t="571" x="7580313" y="4856163"/>
          <p14:tracePt t="580" x="7467600" y="4830763"/>
          <p14:tracePt t="587" x="7392988" y="4792663"/>
          <p14:tracePt t="595" x="7342188" y="4730750"/>
          <p14:tracePt t="607" x="7318375" y="4705350"/>
          <p14:tracePt t="611" x="7305675" y="4705350"/>
          <p14:tracePt t="619" x="7305675" y="4692650"/>
          <p14:tracePt t="635" x="7329488" y="4679950"/>
          <p14:tracePt t="644" x="7329488" y="4643438"/>
          <p14:tracePt t="652" x="7329488" y="4656138"/>
          <p14:tracePt t="659" x="7392988" y="4630738"/>
          <p14:tracePt t="670" x="7480300" y="4618038"/>
          <p14:tracePt t="675" x="7505700" y="4618038"/>
          <p14:tracePt t="691" x="7505700" y="4605338"/>
          <p14:tracePt t="884" x="7480300" y="4643438"/>
          <p14:tracePt t="891" x="7418388" y="4679950"/>
          <p14:tracePt t="899" x="7367588" y="4705350"/>
          <p14:tracePt t="907" x="7229475" y="4779963"/>
          <p14:tracePt t="915" x="7180263" y="4805363"/>
          <p14:tracePt t="924" x="7092950" y="4830763"/>
          <p14:tracePt t="932" x="7016750" y="4868863"/>
          <p14:tracePt t="941" x="6880225" y="4968875"/>
          <p14:tracePt t="947" x="6767513" y="5005388"/>
          <p14:tracePt t="955" x="6567488" y="5068888"/>
          <p14:tracePt t="963" x="6354763" y="5105400"/>
          <p14:tracePt t="971" x="6280150" y="5105400"/>
          <p14:tracePt t="983" x="6180138" y="5105400"/>
          <p14:tracePt t="988" x="6042025" y="5194300"/>
          <p14:tracePt t="995" x="5867400" y="5268913"/>
          <p14:tracePt t="1003" x="5729288" y="5294313"/>
          <p14:tracePt t="1012" x="5578475" y="5368925"/>
          <p14:tracePt t="1020" x="5441950" y="5430838"/>
          <p14:tracePt t="1027" x="5329238" y="5481638"/>
          <p14:tracePt t="1035" x="5191125" y="5556250"/>
          <p14:tracePt t="1047" x="5029200" y="5643563"/>
          <p14:tracePt t="1051" x="4965700" y="5656263"/>
          <p14:tracePt t="1060" x="4916488" y="5668963"/>
          <p14:tracePt t="1068" x="4616450" y="5794375"/>
          <p14:tracePt t="1075" x="4503738" y="5819775"/>
          <p14:tracePt t="1088" x="4327525" y="5868988"/>
          <p14:tracePt t="1092" x="4140200" y="5907088"/>
          <p14:tracePt t="1100" x="3940175" y="5969000"/>
          <p14:tracePt t="1108" x="3790950" y="5981700"/>
          <p14:tracePt t="1115" x="3614738" y="5994400"/>
          <p14:tracePt t="1124" x="3489325" y="5994400"/>
          <p14:tracePt t="1132" x="3340100" y="6019800"/>
          <p14:tracePt t="1139" x="3165475" y="6019800"/>
          <p14:tracePt t="1149" x="3014663" y="6045200"/>
          <p14:tracePt t="1155" x="2852738" y="6045200"/>
          <p14:tracePt t="1164" x="2676525" y="6069013"/>
          <p14:tracePt t="1172" x="2551113" y="6069013"/>
          <p14:tracePt t="1180" x="2439988" y="6069013"/>
          <p14:tracePt t="1191" x="2401888" y="6069013"/>
          <p14:tracePt t="1203" x="2389188" y="6069013"/>
          <p14:tracePt t="1213" x="2363788" y="6069013"/>
          <p14:tracePt t="1220" x="2327275" y="6069013"/>
          <p14:tracePt t="1228" x="2201863" y="6069013"/>
          <p14:tracePt t="1235" x="2051050" y="6069013"/>
          <p14:tracePt t="1243" x="1914525" y="6069013"/>
          <p14:tracePt t="1253" x="1789113" y="6069013"/>
          <p14:tracePt t="1260" x="1701800" y="6069013"/>
          <p14:tracePt t="1267" x="1651000" y="6069013"/>
          <p14:tracePt t="1284" x="1638300" y="6069013"/>
          <p14:tracePt t="1295" x="1625600" y="6069013"/>
          <p14:tracePt t="1299" x="1612900" y="6056313"/>
          <p14:tracePt t="1308" x="1612900" y="6032500"/>
          <p14:tracePt t="1317" x="1612900" y="6019800"/>
          <p14:tracePt t="1323" x="1612900" y="6007100"/>
          <p14:tracePt t="1331" x="1612900" y="5994400"/>
          <p14:tracePt t="1347" x="1638300" y="5969000"/>
          <p14:tracePt t="1357" x="1663700" y="5932488"/>
          <p14:tracePt t="1363" x="1676400" y="5894388"/>
          <p14:tracePt t="1371" x="1714500" y="5807075"/>
          <p14:tracePt t="1380" x="1714500" y="5768975"/>
          <p14:tracePt t="1388" x="1714500" y="5719763"/>
          <p14:tracePt t="1396" x="1738313" y="5681663"/>
          <p14:tracePt t="1403" x="1738313" y="5630863"/>
          <p14:tracePt t="1411" x="1738313" y="5619750"/>
          <p14:tracePt t="1427" x="1738313" y="5607050"/>
          <p14:tracePt t="1435" x="1738313" y="5594350"/>
          <p14:tracePt t="1443" x="1738313" y="5581650"/>
          <p14:tracePt t="1451" x="1738313" y="5568950"/>
          <p14:tracePt t="1462" x="1738313" y="5556250"/>
          <p14:tracePt t="1467" x="1738313" y="5543550"/>
          <p14:tracePt t="1491" x="1751013" y="5530850"/>
          <p14:tracePt t="1499" x="1776413" y="5518150"/>
          <p14:tracePt t="1508" x="1776413" y="5507038"/>
          <p14:tracePt t="1526" x="1801813" y="5494338"/>
          <p14:tracePt t="1531" x="1901825" y="5494338"/>
          <p14:tracePt t="1539" x="1951038" y="5494338"/>
          <p14:tracePt t="1547" x="2025650" y="5494338"/>
          <p14:tracePt t="1555" x="2114550" y="5494338"/>
          <p14:tracePt t="1566" x="2214563" y="5507038"/>
          <p14:tracePt t="1572" x="2301875" y="5530850"/>
          <p14:tracePt t="1579" x="2451100" y="5581650"/>
          <p14:tracePt t="1588" x="2601913" y="5607050"/>
          <p14:tracePt t="1595" x="2776538" y="5630863"/>
          <p14:tracePt t="1604" x="2952750" y="5630863"/>
          <p14:tracePt t="1611" x="3214688" y="5643563"/>
          <p14:tracePt t="1620" x="3478213" y="5643563"/>
          <p14:tracePt t="1628" x="3565525" y="5643563"/>
          <p14:tracePt t="1635" x="3827463" y="5643563"/>
          <p14:tracePt t="1643" x="4052888" y="5643563"/>
          <p14:tracePt t="1652" x="4227513" y="5668963"/>
          <p14:tracePt t="1659" x="4416425" y="5668963"/>
          <p14:tracePt t="1672" x="4527550" y="5668963"/>
          <p14:tracePt t="1675" x="4627563" y="5668963"/>
          <p14:tracePt t="1684" x="4740275" y="5656263"/>
          <p14:tracePt t="1691" x="4829175" y="5643563"/>
          <p14:tracePt t="1700" x="4903788" y="5607050"/>
          <p14:tracePt t="1707" x="4940300" y="5581650"/>
          <p14:tracePt t="1716" x="4965700" y="5568950"/>
          <p14:tracePt t="1723" x="4978400" y="5568950"/>
          <p14:tracePt t="1733" x="4978400" y="5556250"/>
          <p14:tracePt t="1739" x="4991100" y="5543550"/>
          <p14:tracePt t="1748" x="5029200" y="5530850"/>
          <p14:tracePt t="1754" x="5078413" y="5530850"/>
          <p14:tracePt t="1763" x="5091113" y="5530850"/>
          <p14:tracePt t="1806" x="5403850" y="5518150"/>
          <p14:tracePt t="1810" x="5454650" y="5518150"/>
          <p14:tracePt t="1818" x="5516563" y="5518150"/>
          <p14:tracePt t="1826" x="5565775" y="5518150"/>
          <p14:tracePt t="1834" x="5641975" y="5518150"/>
          <p14:tracePt t="1842" x="5716588" y="5507038"/>
          <p14:tracePt t="1850" x="5803900" y="5468938"/>
          <p14:tracePt t="1858" x="5903913" y="5407025"/>
          <p14:tracePt t="1866" x="5991225" y="5368925"/>
          <p14:tracePt t="1877" x="6054725" y="5343525"/>
          <p14:tracePt t="1883" x="6129338" y="5305425"/>
          <p14:tracePt t="1890" x="6203950" y="5218113"/>
          <p14:tracePt t="1898" x="6267450" y="5168900"/>
          <p14:tracePt t="1908" x="6280150" y="5156200"/>
          <p14:tracePt t="1915" x="6367463" y="5118100"/>
          <p14:tracePt t="1923" x="6391275" y="5118100"/>
          <p14:tracePt t="1931" x="6442075" y="5092700"/>
          <p14:tracePt t="1941" x="6454775" y="5081588"/>
          <p14:tracePt t="1947" x="6480175" y="5056188"/>
          <p14:tracePt t="1956" x="6492875" y="5056188"/>
          <p14:tracePt t="1971" x="6492875" y="5043488"/>
          <p14:tracePt t="2027" x="6480175" y="5043488"/>
          <p14:tracePt t="2044" x="6480175" y="5030788"/>
          <p14:tracePt t="2051" x="6467475" y="5030788"/>
          <p14:tracePt t="2060" x="6429375" y="5005388"/>
          <p14:tracePt t="4132" x="6429375" y="4992688"/>
          <p14:tracePt t="4139" x="6429375" y="4981575"/>
          <p14:tracePt t="4148" x="6442075" y="4956175"/>
          <p14:tracePt t="4155" x="6467475" y="4905375"/>
          <p14:tracePt t="4164" x="6480175" y="4905375"/>
          <p14:tracePt t="4171" x="6529388" y="4856163"/>
          <p14:tracePt t="4179" x="6616700" y="4818063"/>
          <p14:tracePt t="4192" x="6616700" y="4779963"/>
          <p14:tracePt t="4195" x="6654800" y="4756150"/>
          <p14:tracePt t="4204" x="6667500" y="4705350"/>
          <p14:tracePt t="4212" x="6667500" y="4692650"/>
          <p14:tracePt t="4236" x="6680200" y="4692650"/>
          <p14:tracePt t="4244" x="6680200" y="4705350"/>
          <p14:tracePt t="4254" x="6692900" y="4705350"/>
          <p14:tracePt t="4563" x="6680200" y="4705350"/>
          <p14:tracePt t="4629" x="6642100" y="4718050"/>
          <p14:tracePt t="4644" x="6629400" y="4692650"/>
          <p14:tracePt t="4652" x="6629400" y="4679950"/>
          <p14:tracePt t="4659" x="6629400" y="4643438"/>
          <p14:tracePt t="4670" x="6629400" y="4543425"/>
          <p14:tracePt t="4676" x="6629400" y="4418013"/>
          <p14:tracePt t="4684" x="6629400" y="4392613"/>
          <p14:tracePt t="4692" x="6629400" y="4217988"/>
          <p14:tracePt t="4699" x="6629400" y="4105275"/>
          <p14:tracePt t="4708" x="6629400" y="4067175"/>
          <p14:tracePt t="4715" x="6680200" y="4005263"/>
          <p14:tracePt t="4725" x="6716713" y="3792538"/>
          <p14:tracePt t="4733" x="6742113" y="3616325"/>
          <p14:tracePt t="4739" x="6767513" y="3503613"/>
          <p14:tracePt t="4747" x="6816725" y="3390900"/>
          <p14:tracePt t="4755" x="6842125" y="3216275"/>
          <p14:tracePt t="4763" x="6842125" y="3065463"/>
          <p14:tracePt t="4776" x="6892925" y="2890838"/>
          <p14:tracePt t="4779" x="6892925" y="2765425"/>
          <p14:tracePt t="4788" x="6929438" y="2665413"/>
          <p14:tracePt t="4795" x="6929438" y="2503488"/>
          <p14:tracePt t="4804" x="6929438" y="2378075"/>
          <p14:tracePt t="4812" x="6929438" y="2201863"/>
          <p14:tracePt t="4820" x="6929438" y="2052638"/>
          <p14:tracePt t="4827" x="6929438" y="1989138"/>
          <p14:tracePt t="4838" x="6929438" y="1914525"/>
          <p14:tracePt t="4843" x="6929438" y="1827213"/>
          <p14:tracePt t="4851" x="6929438" y="1739900"/>
          <p14:tracePt t="4859" x="6929438" y="1652588"/>
          <p14:tracePt t="4868" x="6929438" y="1589088"/>
          <p14:tracePt t="4878" x="6929438" y="1463675"/>
          <p14:tracePt t="4884" x="6929438" y="1414463"/>
          <p14:tracePt t="4903" x="6929438" y="1327150"/>
          <p14:tracePt t="4916" x="6929438" y="1301750"/>
          <p14:tracePt t="4923" x="6929438" y="1289050"/>
          <p14:tracePt t="5035" x="6916738" y="1401763"/>
          <p14:tracePt t="5043" x="6916738" y="1801813"/>
          <p14:tracePt t="5051" x="6967538" y="2127250"/>
          <p14:tracePt t="5060" x="7067550" y="2516188"/>
          <p14:tracePt t="5067" x="7067550" y="2778125"/>
          <p14:tracePt t="5075" x="7105650" y="3190875"/>
          <p14:tracePt t="5087" x="7129463" y="3429000"/>
          <p14:tracePt t="5092" x="7167563" y="3667125"/>
          <p14:tracePt t="5100" x="7205663" y="3816350"/>
          <p14:tracePt t="5108" x="7218363" y="3905250"/>
          <p14:tracePt t="5115" x="7229475" y="3929063"/>
          <p14:tracePt t="5124" x="7229475" y="3992563"/>
          <p14:tracePt t="5131" x="7229475" y="4017963"/>
          <p14:tracePt t="5139" x="7229475" y="4029075"/>
          <p14:tracePt t="5355" x="7254875" y="3929063"/>
          <p14:tracePt t="5363" x="7305675" y="3754438"/>
          <p14:tracePt t="5371" x="7380288" y="3579813"/>
          <p14:tracePt t="5379" x="7467600" y="3467100"/>
          <p14:tracePt t="5387" x="7493000" y="3267075"/>
          <p14:tracePt t="5398" x="7518400" y="3078163"/>
          <p14:tracePt t="5403" x="7531100" y="2990850"/>
          <p14:tracePt t="5411" x="7567613" y="2878138"/>
          <p14:tracePt t="5420" x="7567613" y="2703513"/>
          <p14:tracePt t="5427" x="7580313" y="2652713"/>
          <p14:tracePt t="5435" x="7593013" y="2565400"/>
          <p14:tracePt t="5443" x="7605713" y="2516188"/>
          <p14:tracePt t="5452" x="7618413" y="2478088"/>
          <p14:tracePt t="5463" x="7618413" y="2465388"/>
          <p14:tracePt t="5469" x="7618413" y="2378075"/>
          <p14:tracePt t="5475" x="7618413" y="2352675"/>
          <p14:tracePt t="5483" x="7618413" y="2327275"/>
          <p14:tracePt t="5492" x="7618413" y="2314575"/>
          <p14:tracePt t="5503" x="7618413" y="2290763"/>
          <p14:tracePt t="5507" x="7618413" y="2278063"/>
          <p14:tracePt t="5516" x="7618413" y="2252663"/>
          <p14:tracePt t="5524" x="7618413" y="2239963"/>
          <p14:tracePt t="5532" x="7618413" y="2201863"/>
          <p14:tracePt t="5540" x="7631113" y="2152650"/>
          <p14:tracePt t="5547" x="7631113" y="2127250"/>
          <p14:tracePt t="5555" x="7631113" y="2065338"/>
          <p14:tracePt t="5567" x="7631113" y="2014538"/>
          <p14:tracePt t="5571" x="7654925" y="1952625"/>
          <p14:tracePt t="5580" x="7654925" y="1901825"/>
          <p14:tracePt t="5588" x="7667625" y="1839913"/>
          <p14:tracePt t="5595" x="7680325" y="1801813"/>
          <p14:tracePt t="5605" x="7680325" y="1776413"/>
          <p14:tracePt t="5611" x="7680325" y="1765300"/>
          <p14:tracePt t="5622" x="7680325" y="1752600"/>
          <p14:tracePt t="5629" x="7680325" y="1727200"/>
          <p14:tracePt t="5636" x="7680325" y="1714500"/>
          <p14:tracePt t="5644" x="7680325" y="1676400"/>
          <p14:tracePt t="5652" x="7680325" y="1639888"/>
          <p14:tracePt t="5659" x="7680325" y="1601788"/>
          <p14:tracePt t="5731" x="7693025" y="1601788"/>
          <p14:tracePt t="5740" x="7780338" y="1827213"/>
          <p14:tracePt t="5747" x="7831138" y="2114550"/>
          <p14:tracePt t="5755" x="7867650" y="2403475"/>
          <p14:tracePt t="5763" x="7880350" y="2678113"/>
          <p14:tracePt t="5775" x="7905750" y="2852738"/>
          <p14:tracePt t="5780" x="7918450" y="3003550"/>
          <p14:tracePt t="5789" x="7918450" y="3154363"/>
          <p14:tracePt t="5796" x="7918450" y="3303588"/>
          <p14:tracePt t="5804" x="7918450" y="3454400"/>
          <p14:tracePt t="5812" x="7918450" y="3579813"/>
          <p14:tracePt t="5820" x="7918450" y="3667125"/>
          <p14:tracePt t="5828" x="7918450" y="3754438"/>
          <p14:tracePt t="5836" x="7918450" y="3767138"/>
          <p14:tracePt t="5844" x="7918450" y="3803650"/>
          <p14:tracePt t="5851" x="7918450" y="3829050"/>
          <p14:tracePt t="5859" x="7918450" y="3841750"/>
          <p14:tracePt t="5947" x="7905750" y="3841750"/>
          <p14:tracePt t="5996" x="7893050" y="3841750"/>
          <p14:tracePt t="6020" x="7880350" y="3841750"/>
          <p14:tracePt t="6035" x="7867650" y="3841750"/>
          <p14:tracePt t="6051" x="7843838" y="3841750"/>
          <p14:tracePt t="6059" x="7805738" y="3779838"/>
          <p14:tracePt t="6068" x="7631113" y="3692525"/>
          <p14:tracePt t="6075" x="7367588" y="3590925"/>
          <p14:tracePt t="6087" x="7218363" y="3567113"/>
          <p14:tracePt t="6091" x="7118350" y="3567113"/>
          <p14:tracePt t="6100" x="7005638" y="3567113"/>
          <p14:tracePt t="6108" x="6829425" y="3603625"/>
          <p14:tracePt t="6115" x="6654800" y="3616325"/>
          <p14:tracePt t="6124" x="6567488" y="3616325"/>
          <p14:tracePt t="6131" x="6416675" y="3667125"/>
          <p14:tracePt t="6140" x="6303963" y="3703638"/>
          <p14:tracePt t="6149" x="6180138" y="3716338"/>
          <p14:tracePt t="6155" x="6067425" y="3754438"/>
          <p14:tracePt t="6164" x="5942013" y="3803650"/>
          <p14:tracePt t="6171" x="5891213" y="3854450"/>
          <p14:tracePt t="6179" x="5829300" y="3905250"/>
          <p14:tracePt t="6192" x="5778500" y="3954463"/>
          <p14:tracePt t="6195" x="5716588" y="4054475"/>
          <p14:tracePt t="6203" x="5665788" y="4105275"/>
          <p14:tracePt t="6212" x="5629275" y="4141788"/>
          <p14:tracePt t="6219" x="5578475" y="4192588"/>
          <p14:tracePt t="6228" x="5491163" y="4205288"/>
          <p14:tracePt t="6235" x="5441950" y="4217988"/>
          <p14:tracePt t="6243" x="5303838" y="4230688"/>
          <p14:tracePt t="6254" x="5216525" y="4230688"/>
          <p14:tracePt t="6260" x="5191125" y="4230688"/>
          <p14:tracePt t="6267" x="5178425" y="4230688"/>
          <p14:tracePt t="6580" x="5178425" y="4241800"/>
          <p14:tracePt t="6591" x="5153025" y="4241800"/>
          <p14:tracePt t="6595" x="5129213" y="4267200"/>
          <p14:tracePt t="6604" x="5129213" y="4279900"/>
          <p14:tracePt t="6612" x="5091113" y="4292600"/>
          <p14:tracePt t="6619" x="5078413" y="4305300"/>
          <p14:tracePt t="6628" x="5065713" y="4318000"/>
          <p14:tracePt t="6635" x="5040313" y="4330700"/>
          <p14:tracePt t="6644" x="5003800" y="4330700"/>
          <p14:tracePt t="6651" x="4978400" y="4330700"/>
          <p14:tracePt t="6659" x="4965700" y="4330700"/>
          <p14:tracePt t="6670" x="4940300" y="4330700"/>
          <p14:tracePt t="6675" x="4929188" y="4330700"/>
          <p14:tracePt t="6692" x="4903788" y="4330700"/>
          <p14:tracePt t="6699" x="4891088" y="4330700"/>
          <p14:tracePt t="6724" x="4878388" y="4330700"/>
          <p14:tracePt t="6741" x="4865688" y="4330700"/>
          <p14:tracePt t="6756" x="4852988" y="4330700"/>
          <p14:tracePt t="6763" x="4840288" y="4330700"/>
          <p14:tracePt t="6775" x="4829175" y="4330700"/>
          <p14:tracePt t="6813" x="4816475" y="4330700"/>
          <p14:tracePt t="7492" x="4829175" y="4330700"/>
          <p14:tracePt t="7499" x="4840288" y="4330700"/>
          <p14:tracePt t="7507" x="4852988" y="4330700"/>
          <p14:tracePt t="7523" x="4865688" y="4330700"/>
          <p14:tracePt t="7540" x="4878388" y="4330700"/>
          <p14:tracePt t="7556" x="4891088" y="4330700"/>
          <p14:tracePt t="7580" x="4903788" y="4330700"/>
          <p14:tracePt t="7835" x="4903788" y="4305300"/>
          <p14:tracePt t="7843" x="4891088" y="4292600"/>
          <p14:tracePt t="7851" x="4852988" y="4254500"/>
          <p14:tracePt t="7859" x="4816475" y="4241800"/>
          <p14:tracePt t="7867" x="4816475" y="4230688"/>
          <p14:tracePt t="7879" x="4803775" y="4192588"/>
          <p14:tracePt t="7899" x="4691063" y="4092575"/>
          <p14:tracePt t="7907" x="4627563" y="4054475"/>
          <p14:tracePt t="7916" x="4516438" y="3941763"/>
          <p14:tracePt t="7923" x="4452938" y="3867150"/>
          <p14:tracePt t="7931" x="4352925" y="3767138"/>
          <p14:tracePt t="7942" x="4291013" y="3729038"/>
          <p14:tracePt t="7947" x="4203700" y="3667125"/>
          <p14:tracePt t="7955" x="4127500" y="3616325"/>
          <p14:tracePt t="7963" x="4027488" y="3554413"/>
          <p14:tracePt t="7971" x="3927475" y="3503613"/>
          <p14:tracePt t="7983" x="3878263" y="3479800"/>
          <p14:tracePt t="7987" x="3827463" y="3454400"/>
          <p14:tracePt t="7995" x="3765550" y="3390900"/>
          <p14:tracePt t="8004" x="3727450" y="3378200"/>
          <p14:tracePt t="8011" x="3702050" y="3354388"/>
          <p14:tracePt t="8020" x="3614738" y="3316288"/>
          <p14:tracePt t="8027" x="3540125" y="3254375"/>
          <p14:tracePt t="8035" x="3414713" y="3216275"/>
          <p14:tracePt t="8046" x="3327400" y="3178175"/>
          <p14:tracePt t="8051" x="3240088" y="3128963"/>
          <p14:tracePt t="8060" x="3114675" y="3065463"/>
          <p14:tracePt t="8066" x="3040063" y="3041650"/>
          <p14:tracePt t="8075" x="2927350" y="2990850"/>
          <p14:tracePt t="8088" x="2840038" y="2978150"/>
          <p14:tracePt t="8091" x="2752725" y="2928938"/>
          <p14:tracePt t="8100" x="2689225" y="2903538"/>
          <p14:tracePt t="8108" x="2640013" y="2878138"/>
          <p14:tracePt t="8115" x="2601913" y="2852738"/>
          <p14:tracePt t="8124" x="2563813" y="2840038"/>
          <p14:tracePt t="8131" x="2540000" y="2816225"/>
          <p14:tracePt t="8139" x="2540000" y="2803525"/>
          <p14:tracePt t="8149" x="2527300" y="2790825"/>
          <p14:tracePt t="8179" x="2514600" y="2778125"/>
          <p14:tracePt t="8191" x="2514600" y="2765425"/>
          <p14:tracePt t="8204" x="2514600" y="2752725"/>
          <p14:tracePt t="8235" x="2501900" y="2752725"/>
          <p14:tracePt t="8244" x="2501900" y="2740025"/>
          <p14:tracePt t="8253" x="2501900" y="2728913"/>
          <p14:tracePt t="8268" x="2501900" y="2716213"/>
          <p14:tracePt t="8276" x="2489200" y="2690813"/>
          <p14:tracePt t="8284" x="2489200" y="2678113"/>
          <p14:tracePt t="8299" x="2489200" y="2665413"/>
          <p14:tracePt t="8307" x="2489200" y="2652713"/>
          <p14:tracePt t="8324" x="2489200" y="2640013"/>
          <p14:tracePt t="8331" x="2489200" y="2627313"/>
          <p14:tracePt t="8339" x="2489200" y="2616200"/>
          <p14:tracePt t="8356" x="2501900" y="2616200"/>
          <p14:tracePt t="8363" x="2501900" y="2603500"/>
          <p14:tracePt t="8372" x="2514600" y="2590800"/>
          <p14:tracePt t="8379" x="2527300" y="2578100"/>
          <p14:tracePt t="8396" x="2540000" y="2552700"/>
          <p14:tracePt t="8405" x="2551113" y="2540000"/>
          <p14:tracePt t="8412" x="2563813" y="2540000"/>
          <p14:tracePt t="8444" x="2576513" y="2540000"/>
          <p14:tracePt t="8451" x="2589213" y="2527300"/>
          <p14:tracePt t="8467" x="2601913" y="2516188"/>
          <p14:tracePt t="8475" x="2614613" y="2516188"/>
          <p14:tracePt t="8484" x="2627313" y="2516188"/>
          <p14:tracePt t="8491" x="2627313" y="2503488"/>
          <p14:tracePt t="8508" x="2663825" y="2503488"/>
          <p14:tracePt t="8516" x="2676525" y="2490788"/>
          <p14:tracePt t="8525" x="2689225" y="2490788"/>
          <p14:tracePt t="8531" x="2740025" y="2490788"/>
          <p14:tracePt t="8540" x="2789238" y="2490788"/>
          <p14:tracePt t="8548" x="2814638" y="2490788"/>
          <p14:tracePt t="8555" x="2840038" y="2490788"/>
          <p14:tracePt t="8567" x="2876550" y="2490788"/>
          <p14:tracePt t="8571" x="2976563" y="2490788"/>
          <p14:tracePt t="8579" x="3076575" y="2490788"/>
          <p14:tracePt t="8588" x="3152775" y="2490788"/>
          <p14:tracePt t="8595" x="3276600" y="2490788"/>
          <p14:tracePt t="8604" x="3365500" y="2490788"/>
          <p14:tracePt t="8611" x="3452813" y="2490788"/>
          <p14:tracePt t="8619" x="3552825" y="2490788"/>
          <p14:tracePt t="8631" x="3589338" y="2490788"/>
          <p14:tracePt t="8644" x="3602038" y="2490788"/>
          <p14:tracePt t="8778" x="3602038" y="2478088"/>
          <p14:tracePt t="8786" x="3589338" y="2490788"/>
          <p14:tracePt t="8794" x="3540125" y="2490788"/>
          <p14:tracePt t="8802" x="3314700" y="2527300"/>
          <p14:tracePt t="8811" x="3076575" y="2527300"/>
          <p14:tracePt t="8819" x="2927350" y="2540000"/>
          <p14:tracePt t="8827" x="2789238" y="2578100"/>
          <p14:tracePt t="8836" x="2627313" y="2578100"/>
          <p14:tracePt t="8843" x="2427288" y="2578100"/>
          <p14:tracePt t="8851" x="2301875" y="2578100"/>
          <p14:tracePt t="8859" x="2151063" y="2590800"/>
          <p14:tracePt t="8868" x="2089150" y="2590800"/>
          <p14:tracePt t="8880" x="2051050" y="2590800"/>
          <p14:tracePt t="8899" x="2014538" y="2590800"/>
          <p14:tracePt t="9028" x="2014538" y="2603500"/>
          <p14:tracePt t="9035" x="2025650" y="2616200"/>
          <p14:tracePt t="9044" x="2163763" y="2728913"/>
          <p14:tracePt t="9051" x="2327275" y="2852738"/>
          <p14:tracePt t="9059" x="2451100" y="2990850"/>
          <p14:tracePt t="9067" x="2589213" y="3116263"/>
          <p14:tracePt t="9075" x="2701925" y="3216275"/>
          <p14:tracePt t="9089" x="2827338" y="3354388"/>
          <p14:tracePt t="9091" x="2927350" y="3416300"/>
          <p14:tracePt t="9099" x="3001963" y="3479800"/>
          <p14:tracePt t="9108" x="3052763" y="3490913"/>
          <p14:tracePt t="9115" x="3101975" y="3516313"/>
          <p14:tracePt t="9124" x="3165475" y="3579813"/>
          <p14:tracePt t="9131" x="3201988" y="3579813"/>
          <p14:tracePt t="9155" x="3214688" y="3579813"/>
          <p14:tracePt t="9171" x="3227388" y="3579813"/>
          <p14:tracePt t="9195" x="3227388" y="3567113"/>
          <p14:tracePt t="9204" x="3227388" y="3554413"/>
          <p14:tracePt t="9283" x="3240088" y="3554413"/>
          <p14:tracePt t="9290" x="3252788" y="3541713"/>
          <p14:tracePt t="9299" x="3265488" y="3541713"/>
          <p14:tracePt t="9315" x="3289300" y="3541713"/>
          <p14:tracePt t="9323" x="3340100" y="3567113"/>
          <p14:tracePt t="9331" x="3365500" y="3579813"/>
          <p14:tracePt t="9338" x="3427413" y="3590925"/>
          <p14:tracePt t="9348" x="3452813" y="3603625"/>
          <p14:tracePt t="9356" x="3502025" y="3629025"/>
          <p14:tracePt t="9363" x="3527425" y="3629025"/>
          <p14:tracePt t="9378" x="3540125" y="3629025"/>
          <p14:tracePt t="9387" x="3552825" y="3641725"/>
          <p14:tracePt t="9401" x="3552825" y="3654425"/>
          <p14:tracePt t="9404" x="3552825" y="3667125"/>
          <p14:tracePt t="9412" x="3540125" y="3667125"/>
          <p14:tracePt t="9422" x="3540125" y="3679825"/>
          <p14:tracePt t="9435" x="3540125" y="3692525"/>
          <p14:tracePt t="9443" x="3540125" y="3703638"/>
          <p14:tracePt t="9452" x="3552825" y="3729038"/>
          <p14:tracePt t="9464" x="3565525" y="3741738"/>
          <p14:tracePt t="9467" x="3578225" y="3741738"/>
          <p14:tracePt t="9476" x="3627438" y="3803650"/>
          <p14:tracePt t="9595" x="3627438" y="3816350"/>
          <p14:tracePt t="9603" x="3614738" y="3854450"/>
          <p14:tracePt t="9612" x="3602038" y="3867150"/>
          <p14:tracePt t="9619" x="3578225" y="3867150"/>
          <p14:tracePt t="9630" x="3565525" y="3867150"/>
          <p14:tracePt t="9635" x="3527425" y="3879850"/>
          <p14:tracePt t="9644" x="3489325" y="3879850"/>
          <p14:tracePt t="9651" x="3452813" y="3841750"/>
          <p14:tracePt t="9659" x="3402013" y="3816350"/>
          <p14:tracePt t="9672" x="3327400" y="3779838"/>
          <p14:tracePt t="9676" x="3302000" y="3754438"/>
          <p14:tracePt t="9683" x="3265488" y="3729038"/>
          <p14:tracePt t="9691" x="3240088" y="3679825"/>
          <p14:tracePt t="9699" x="3227388" y="3603625"/>
          <p14:tracePt t="9708" x="3176588" y="3503613"/>
          <p14:tracePt t="9715" x="3140075" y="3429000"/>
          <p14:tracePt t="9724" x="3127375" y="3378200"/>
          <p14:tracePt t="9733" x="3114675" y="3367088"/>
          <p14:tracePt t="9740" x="3114675" y="3316288"/>
          <p14:tracePt t="9747" x="3114675" y="3290888"/>
          <p14:tracePt t="9756" x="3114675" y="3254375"/>
          <p14:tracePt t="9763" x="3114675" y="3241675"/>
          <p14:tracePt t="9776" x="3127375" y="3203575"/>
          <p14:tracePt t="9779" x="3152775" y="3165475"/>
          <p14:tracePt t="9787" x="3176588" y="3141663"/>
          <p14:tracePt t="9804" x="3201988" y="3116263"/>
          <p14:tracePt t="9811" x="3227388" y="3103563"/>
          <p14:tracePt t="9819" x="3227388" y="3090863"/>
          <p14:tracePt t="9838" x="3240088" y="3078163"/>
          <p14:tracePt t="9843" x="3252788" y="3078163"/>
          <p14:tracePt t="9851" x="3276600" y="3065463"/>
          <p14:tracePt t="9859" x="3276600" y="3054350"/>
          <p14:tracePt t="9880" x="3289300" y="3054350"/>
          <p14:tracePt t="9883" x="3302000" y="3054350"/>
          <p14:tracePt t="9892" x="3302000" y="3041650"/>
          <p14:tracePt t="9956" x="3302000" y="3028950"/>
          <p14:tracePt t="9963" x="3302000" y="3016250"/>
          <p14:tracePt t="9971" x="3265488" y="3003550"/>
          <p14:tracePt t="9984" x="3265488" y="2978150"/>
          <p14:tracePt t="10011" x="3252788" y="2965450"/>
          <p14:tracePt t="10292" x="3252788" y="2952750"/>
          <p14:tracePt t="10299" x="3252788" y="2928938"/>
          <p14:tracePt t="10308" x="3265488" y="2828925"/>
          <p14:tracePt t="10318" x="3265488" y="2816225"/>
          <p14:tracePt t="10323" x="3276600" y="2803525"/>
          <p14:tracePt t="10331" x="3276600" y="2790825"/>
          <p14:tracePt t="10340" x="3276600" y="2778125"/>
          <p14:tracePt t="10468" x="3289300" y="2778125"/>
          <p14:tracePt t="10483" x="3314700" y="2778125"/>
          <p14:tracePt t="10491" x="3352800" y="2803525"/>
          <p14:tracePt t="10499" x="3414713" y="2840038"/>
          <p14:tracePt t="10507" x="3452813" y="2852738"/>
          <p14:tracePt t="10516" x="3489325" y="2878138"/>
          <p14:tracePt t="10539" x="3502025" y="2878138"/>
          <p14:tracePt t="10580" x="3502025" y="2890838"/>
          <p14:tracePt t="10588" x="3502025" y="2903538"/>
          <p14:tracePt t="10612" x="3502025" y="2916238"/>
          <p14:tracePt t="10708" x="3489325" y="2916238"/>
          <p14:tracePt t="10773" x="3478213" y="2916238"/>
          <p14:tracePt t="10779" x="3440113" y="2916238"/>
          <p14:tracePt t="10787" x="3414713" y="2903538"/>
          <p14:tracePt t="10797" x="3327400" y="2903538"/>
          <p14:tracePt t="10804" x="3240088" y="2890838"/>
          <p14:tracePt t="10812" x="3114675" y="2890838"/>
          <p14:tracePt t="10819" x="3040063" y="2890838"/>
          <p14:tracePt t="10827" x="2940050" y="2890838"/>
          <p14:tracePt t="10838" x="2863850" y="2890838"/>
          <p14:tracePt t="10843" x="2763838" y="2890838"/>
          <p14:tracePt t="10851" x="2714625" y="2890838"/>
          <p14:tracePt t="10859" x="2663825" y="2890838"/>
          <p14:tracePt t="10867" x="2651125" y="2890838"/>
          <p14:tracePt t="11155" x="2663825" y="2890838"/>
          <p14:tracePt t="11163" x="2814638" y="2890838"/>
          <p14:tracePt t="11171" x="2927350" y="2903538"/>
          <p14:tracePt t="11179" x="2940050" y="2903538"/>
          <p14:tracePt t="11540" x="2940050" y="2928938"/>
          <p14:tracePt t="11547" x="2963863" y="2978150"/>
          <p14:tracePt t="11555" x="3014663" y="3090863"/>
          <p14:tracePt t="11567" x="3040063" y="3128963"/>
          <p14:tracePt t="11571" x="3127375" y="3190875"/>
          <p14:tracePt t="11580" x="3176588" y="3254375"/>
          <p14:tracePt t="11587" x="3302000" y="3328988"/>
          <p14:tracePt t="11595" x="3376613" y="3429000"/>
          <p14:tracePt t="11605" x="3514725" y="3529013"/>
          <p14:tracePt t="11611" x="3552825" y="3567113"/>
          <p14:tracePt t="11619" x="3589338" y="3590925"/>
          <p14:tracePt t="11628" x="3627438" y="3616325"/>
          <p14:tracePt t="11635" x="3652838" y="3654425"/>
          <p14:tracePt t="11643" x="3665538" y="3667125"/>
          <p14:tracePt t="11659" x="3665538" y="3679825"/>
          <p14:tracePt t="11684" x="3665538" y="3692525"/>
          <p14:tracePt t="11692" x="3678238" y="3703638"/>
          <p14:tracePt t="11699" x="3689350" y="3716338"/>
          <p14:tracePt t="11708" x="3689350" y="3729038"/>
          <p14:tracePt t="11715" x="3689350" y="3741738"/>
          <p14:tracePt t="11724" x="3714750" y="3779838"/>
          <p14:tracePt t="11734" x="3790950" y="3841750"/>
          <p14:tracePt t="11739" x="3814763" y="3854450"/>
          <p14:tracePt t="11748" x="3890963" y="3905250"/>
          <p14:tracePt t="11755" x="3914775" y="3916363"/>
          <p14:tracePt t="11763" x="3990975" y="3967163"/>
          <p14:tracePt t="11777" x="4027488" y="3979863"/>
          <p14:tracePt t="11780" x="4052888" y="4017963"/>
          <p14:tracePt t="11787" x="4114800" y="4054475"/>
          <p14:tracePt t="11797" x="4165600" y="4067175"/>
          <p14:tracePt t="11803" x="4214813" y="4092575"/>
          <p14:tracePt t="11812" x="4265613" y="4117975"/>
          <p14:tracePt t="11819" x="4340225" y="4141788"/>
          <p14:tracePt t="11828" x="4378325" y="4167188"/>
          <p14:tracePt t="11838" x="4391025" y="4167188"/>
          <p14:tracePt t="11843" x="4403725" y="4179888"/>
          <p14:tracePt t="11867" x="4416425" y="4179888"/>
          <p14:tracePt t="11893" x="4427538" y="4179888"/>
          <p14:tracePt t="11915" x="4427538" y="4167188"/>
          <p14:tracePt t="11923" x="4440238" y="4154488"/>
          <p14:tracePt t="11932" x="4452938" y="4141788"/>
          <p14:tracePt t="11947" x="4452938" y="4117975"/>
          <p14:tracePt t="11955" x="4452938" y="4105275"/>
          <p14:tracePt t="11971" x="4452938" y="4079875"/>
          <p14:tracePt t="11985" x="4452938" y="4067175"/>
          <p14:tracePt t="11996" x="4440238" y="4054475"/>
          <p14:tracePt t="12004" x="4440238" y="4029075"/>
          <p14:tracePt t="12019" x="4440238" y="4017963"/>
          <p14:tracePt t="12028" x="4427538" y="4005263"/>
          <p14:tracePt t="12035" x="4427538" y="3992563"/>
          <p14:tracePt t="12051" x="4416425" y="3954463"/>
          <p14:tracePt t="12059" x="4378325" y="3929063"/>
          <p14:tracePt t="12068" x="4352925" y="3892550"/>
          <p14:tracePt t="12075" x="4327525" y="3879850"/>
          <p14:tracePt t="12088" x="4314825" y="3854450"/>
          <p14:tracePt t="12091" x="4278313" y="3829050"/>
          <p14:tracePt t="12100" x="4240213" y="3792538"/>
          <p14:tracePt t="12109" x="4203700" y="3754438"/>
          <p14:tracePt t="12115" x="4127500" y="3692525"/>
          <p14:tracePt t="12124" x="4078288" y="3667125"/>
          <p14:tracePt t="12131" x="4002088" y="3641725"/>
          <p14:tracePt t="12139" x="3965575" y="3641725"/>
          <p14:tracePt t="12150" x="3927475" y="3616325"/>
          <p14:tracePt t="12155" x="3914775" y="3603625"/>
          <p14:tracePt t="12163" x="3902075" y="3590925"/>
          <p14:tracePt t="12172" x="3890963" y="3579813"/>
          <p14:tracePt t="12179" x="3878263" y="3579813"/>
          <p14:tracePt t="12195" x="3865563" y="3567113"/>
          <p14:tracePt t="12204" x="3827463" y="3541713"/>
          <p14:tracePt t="12212" x="3814763" y="3516313"/>
          <p14:tracePt t="12219" x="3752850" y="3490913"/>
          <p14:tracePt t="12228" x="3727450" y="3467100"/>
          <p14:tracePt t="12235" x="3652838" y="3467100"/>
          <p14:tracePt t="12244" x="3640138" y="3467100"/>
          <p14:tracePt t="12256" x="3614738" y="3467100"/>
          <p14:tracePt t="12260" x="3514725" y="3441700"/>
          <p14:tracePt t="12267" x="3465513" y="3441700"/>
          <p14:tracePt t="12275" x="3440113" y="3441700"/>
          <p14:tracePt t="12284" x="3365500" y="3429000"/>
          <p14:tracePt t="12296" x="3276600" y="3429000"/>
          <p14:tracePt t="12299" x="3214688" y="3429000"/>
          <p14:tracePt t="12307" x="3152775" y="3429000"/>
          <p14:tracePt t="12319" x="3027363" y="3429000"/>
          <p14:tracePt t="12323" x="2952750" y="3429000"/>
          <p14:tracePt t="12331" x="2914650" y="3429000"/>
          <p14:tracePt t="12339" x="2876550" y="3429000"/>
          <p14:tracePt t="12348" x="2801938" y="3429000"/>
          <p14:tracePt t="12358" x="2776538" y="3454400"/>
          <p14:tracePt t="12365" x="2740025" y="3454400"/>
          <p14:tracePt t="12371" x="2701925" y="3479800"/>
          <p14:tracePt t="12379" x="2651125" y="3516313"/>
          <p14:tracePt t="12387" x="2627313" y="3529013"/>
          <p14:tracePt t="12396" x="2551113" y="3567113"/>
          <p14:tracePt t="12403" x="2514600" y="3603625"/>
          <p14:tracePt t="12411" x="2501900" y="3616325"/>
          <p14:tracePt t="12422" x="2414588" y="3679825"/>
          <p14:tracePt t="12427" x="2389188" y="3703638"/>
          <p14:tracePt t="12435" x="2338388" y="3754438"/>
          <p14:tracePt t="12443" x="2301875" y="3792538"/>
          <p14:tracePt t="12451" x="2263775" y="3829050"/>
          <p14:tracePt t="12462" x="2238375" y="3879850"/>
          <p14:tracePt t="12468" x="2214563" y="3929063"/>
          <p14:tracePt t="12475" x="2201863" y="3941763"/>
          <p14:tracePt t="12484" x="2176463" y="4017963"/>
          <p14:tracePt t="12491" x="2163763" y="4105275"/>
          <p14:tracePt t="12504" x="2138363" y="4192588"/>
          <p14:tracePt t="12508" x="2138363" y="4330700"/>
          <p14:tracePt t="12515" x="2138363" y="4418013"/>
          <p14:tracePt t="12525" x="2151063" y="4543425"/>
          <p14:tracePt t="12531" x="2176463" y="4630738"/>
          <p14:tracePt t="12539" x="2201863" y="4692650"/>
          <p14:tracePt t="12547" x="2314575" y="4868863"/>
          <p14:tracePt t="12555" x="2389188" y="4968875"/>
          <p14:tracePt t="12567" x="2540000" y="5105400"/>
          <p14:tracePt t="12574" x="2640013" y="5205413"/>
          <p14:tracePt t="12579" x="2776538" y="5330825"/>
          <p14:tracePt t="12588" x="2876550" y="5430838"/>
          <p14:tracePt t="12595" x="3001963" y="5568950"/>
          <p14:tracePt t="12608" x="3101975" y="5668963"/>
          <p14:tracePt t="12612" x="3152775" y="5719763"/>
          <p14:tracePt t="12619" x="3227388" y="5781675"/>
          <p14:tracePt t="12629" x="3302000" y="5843588"/>
          <p14:tracePt t="12635" x="3376613" y="5894388"/>
          <p14:tracePt t="12643" x="3414713" y="5919788"/>
          <p14:tracePt t="12651" x="3427413" y="5932488"/>
          <p14:tracePt t="12659" x="3452813" y="5932488"/>
          <p14:tracePt t="12671" x="3465513" y="5932488"/>
          <p14:tracePt t="12676" x="3502025" y="5956300"/>
          <p14:tracePt t="12684" x="3514725" y="5956300"/>
          <p14:tracePt t="12693" x="3527425" y="5956300"/>
          <p14:tracePt t="12699" x="3540125" y="5956300"/>
          <p14:tracePt t="12708" x="3565525" y="5956300"/>
          <p14:tracePt t="12724" x="3614738" y="5956300"/>
          <p14:tracePt t="12735" x="3678238" y="5956300"/>
          <p14:tracePt t="12739" x="3727450" y="5932488"/>
          <p14:tracePt t="12747" x="3814763" y="5919788"/>
          <p14:tracePt t="12755" x="3840163" y="5894388"/>
          <p14:tracePt t="12764" x="3914775" y="5881688"/>
          <p14:tracePt t="12777" x="3965575" y="5856288"/>
          <p14:tracePt t="12780" x="4040188" y="5832475"/>
          <p14:tracePt t="12788" x="4078288" y="5794375"/>
          <p14:tracePt t="12797" x="4140200" y="5756275"/>
          <p14:tracePt t="12803" x="4178300" y="5732463"/>
          <p14:tracePt t="12812" x="4240213" y="5681663"/>
          <p14:tracePt t="12819" x="4252913" y="5630863"/>
          <p14:tracePt t="12828" x="4265613" y="5607050"/>
          <p14:tracePt t="12838" x="4314825" y="5556250"/>
          <p14:tracePt t="12843" x="4340225" y="5481638"/>
          <p14:tracePt t="12851" x="4365625" y="5418138"/>
          <p14:tracePt t="12860" x="4378325" y="5368925"/>
          <p14:tracePt t="12867" x="4391025" y="5294313"/>
          <p14:tracePt t="12881" x="4391025" y="5181600"/>
          <p14:tracePt t="12888" x="4391025" y="5092700"/>
          <p14:tracePt t="12891" x="4391025" y="5056188"/>
          <p14:tracePt t="12901" x="4391025" y="4968875"/>
          <p14:tracePt t="12907" x="4391025" y="4843463"/>
          <p14:tracePt t="12915" x="4391025" y="4756150"/>
          <p14:tracePt t="12923" x="4391025" y="4643438"/>
          <p14:tracePt t="12931" x="4391025" y="4630738"/>
          <p14:tracePt t="12943" x="4391025" y="4592638"/>
          <p14:tracePt t="12947" x="4391025" y="4543425"/>
          <p14:tracePt t="12955" x="4378325" y="4505325"/>
          <p14:tracePt t="12963" x="4365625" y="4454525"/>
          <p14:tracePt t="12971" x="4352925" y="4430713"/>
          <p14:tracePt t="12985" x="4327525" y="4379913"/>
          <p14:tracePt t="12987" x="4303713" y="4367213"/>
          <p14:tracePt t="12995" x="4240213" y="4279900"/>
          <p14:tracePt t="13005" x="4203700" y="4217988"/>
          <p14:tracePt t="13011" x="4152900" y="4167188"/>
          <p14:tracePt t="13020" x="4140200" y="4141788"/>
          <p14:tracePt t="13027" x="4127500" y="4141788"/>
          <p14:tracePt t="13035" x="4114800" y="4129088"/>
          <p14:tracePt t="13047" x="4052888" y="4092575"/>
          <p14:tracePt t="13051" x="4027488" y="4079875"/>
          <p14:tracePt t="13059" x="4014788" y="4054475"/>
          <p14:tracePt t="13067" x="3978275" y="4029075"/>
          <p14:tracePt t="13076" x="3965575" y="4005263"/>
          <p14:tracePt t="13089" x="3914775" y="3979863"/>
          <p14:tracePt t="13091" x="3914775" y="3967163"/>
          <p14:tracePt t="13099" x="3902075" y="3967163"/>
          <p14:tracePt t="13109" x="3890963" y="3967163"/>
          <p14:tracePt t="13115" x="3878263" y="3954463"/>
          <p14:tracePt t="13124" x="3852863" y="3941763"/>
          <p14:tracePt t="13133" x="3840163" y="3941763"/>
          <p14:tracePt t="13140" x="3802063" y="3916363"/>
          <p14:tracePt t="13151" x="3778250" y="3905250"/>
          <p14:tracePt t="13155" x="3752850" y="3892550"/>
          <p14:tracePt t="13172" x="3740150" y="3892550"/>
          <p14:tracePt t="13179" x="3727450" y="3892550"/>
          <p14:tracePt t="13193" x="3714750" y="3892550"/>
          <p14:tracePt t="13195" x="3702050" y="3892550"/>
          <p14:tracePt t="13204" x="3689350" y="3892550"/>
          <p14:tracePt t="13214" x="3678238" y="3892550"/>
          <p14:tracePt t="13228" x="3665538" y="3892550"/>
          <p14:tracePt t="13243" x="3652838" y="3892550"/>
          <p14:tracePt t="13394" x="3640138" y="3892550"/>
          <p14:tracePt t="13402" x="3640138" y="3905250"/>
          <p14:tracePt t="13418" x="3640138" y="3916363"/>
          <p14:tracePt t="13426" x="3614738" y="3916363"/>
          <p14:tracePt t="13434" x="3602038" y="3916363"/>
          <p14:tracePt t="13442" x="3589338" y="3916363"/>
          <p14:tracePt t="13450" x="3552825" y="3929063"/>
          <p14:tracePt t="13460" x="3502025" y="3916363"/>
          <p14:tracePt t="13466" x="3478213" y="3916363"/>
          <p14:tracePt t="13491" x="3465513" y="3929063"/>
          <p14:tracePt t="13500" x="3440113" y="3929063"/>
          <p14:tracePt t="13515" x="3427413" y="3929063"/>
          <p14:tracePt t="13526" x="3414713" y="3929063"/>
          <p14:tracePt t="13531" x="3402013" y="3941763"/>
          <p14:tracePt t="13547" x="3376613" y="3941763"/>
          <p14:tracePt t="13556" x="3365500" y="3941763"/>
          <p14:tracePt t="13573" x="3352800" y="3967163"/>
          <p14:tracePt t="13579" x="3340100" y="3979863"/>
          <p14:tracePt t="13588" x="3327400" y="3979863"/>
          <p14:tracePt t="13595" x="3327400" y="3992563"/>
          <p14:tracePt t="13609" x="3314700" y="3992563"/>
          <p14:tracePt t="13612" x="3276600" y="4005263"/>
          <p14:tracePt t="13619" x="3276600" y="4029075"/>
          <p14:tracePt t="13635" x="3276600" y="4041775"/>
          <p14:tracePt t="13644" x="3265488" y="4054475"/>
          <p14:tracePt t="13659" x="3252788" y="4054475"/>
          <p14:tracePt t="13671" x="3252788" y="4067175"/>
          <p14:tracePt t="13675" x="3252788" y="4079875"/>
          <p14:tracePt t="13683" x="3240088" y="4105275"/>
          <p14:tracePt t="13692" x="3227388" y="4129088"/>
          <p14:tracePt t="13699" x="3201988" y="4179888"/>
          <p14:tracePt t="13709" x="3189288" y="4254500"/>
          <p14:tracePt t="13715" x="3189288" y="4318000"/>
          <p14:tracePt t="13724" x="3189288" y="4454525"/>
          <p14:tracePt t="13735" x="3189288" y="4579938"/>
          <p14:tracePt t="13740" x="3189288" y="4667250"/>
          <p14:tracePt t="13747" x="3189288" y="4730750"/>
          <p14:tracePt t="13756" x="3189288" y="4756150"/>
          <p14:tracePt t="13763" x="3189288" y="4779963"/>
          <p14:tracePt t="13778" x="3227388" y="4905375"/>
          <p14:tracePt t="13780" x="3227388" y="4930775"/>
          <p14:tracePt t="13787" x="3252788" y="4992688"/>
          <p14:tracePt t="13797" x="3276600" y="5043488"/>
          <p14:tracePt t="13803" x="3302000" y="5092700"/>
          <p14:tracePt t="13812" x="3340100" y="5156200"/>
          <p14:tracePt t="13819" x="3365500" y="5194300"/>
          <p14:tracePt t="13827" x="3402013" y="5256213"/>
          <p14:tracePt t="13840" x="3440113" y="5294313"/>
          <p14:tracePt t="13843" x="3452813" y="5318125"/>
          <p14:tracePt t="13851" x="3465513" y="5356225"/>
          <p14:tracePt t="13859" x="3502025" y="5381625"/>
          <p14:tracePt t="13868" x="3514725" y="5394325"/>
          <p14:tracePt t="13880" x="3552825" y="5430838"/>
          <p14:tracePt t="13885" x="3565525" y="5456238"/>
          <p14:tracePt t="13904" x="3589338" y="5494338"/>
          <p14:tracePt t="13907" x="3614738" y="5494338"/>
          <p14:tracePt t="13916" x="3627438" y="5507038"/>
          <p14:tracePt t="13924" x="3627438" y="5518150"/>
          <p14:tracePt t="13931" x="3640138" y="5530850"/>
          <p14:tracePt t="13941" x="3652838" y="5530850"/>
          <p14:tracePt t="13947" x="3652838" y="5543550"/>
          <p14:tracePt t="13955" x="3665538" y="5543550"/>
          <p14:tracePt t="13963" x="3678238" y="5543550"/>
          <p14:tracePt t="13971" x="3702050" y="5543550"/>
          <p14:tracePt t="13985" x="3714750" y="5543550"/>
          <p14:tracePt t="13987" x="3727450" y="5543550"/>
          <p14:tracePt t="13996" x="3752850" y="5543550"/>
          <p14:tracePt t="14005" x="3814763" y="5507038"/>
          <p14:tracePt t="14011" x="3852863" y="5468938"/>
          <p14:tracePt t="14019" x="3878263" y="5430838"/>
          <p14:tracePt t="14027" x="3902075" y="5418138"/>
          <p14:tracePt t="14035" x="3914775" y="5407025"/>
          <p14:tracePt t="14046" x="3914775" y="5381625"/>
          <p14:tracePt t="14051" x="3940175" y="5381625"/>
          <p14:tracePt t="14059" x="3952875" y="5356225"/>
          <p14:tracePt t="14068" x="3990975" y="5330825"/>
          <p14:tracePt t="14075" x="4052888" y="5281613"/>
          <p14:tracePt t="14089" x="4090988" y="5205413"/>
          <p14:tracePt t="14091" x="4127500" y="5143500"/>
          <p14:tracePt t="14099" x="4214813" y="5056188"/>
          <p14:tracePt t="14110" x="4265613" y="4981575"/>
          <p14:tracePt t="14116" x="4314825" y="4930775"/>
          <p14:tracePt t="14124" x="4352925" y="4892675"/>
          <p14:tracePt t="14131" x="4416425" y="4843463"/>
          <p14:tracePt t="14140" x="4452938" y="4805363"/>
          <p14:tracePt t="14151" x="4478338" y="4779963"/>
          <p14:tracePt t="14155" x="4503738" y="4743450"/>
          <p14:tracePt t="14163" x="4527550" y="4705350"/>
          <p14:tracePt t="14172" x="4565650" y="4679950"/>
          <p14:tracePt t="14179" x="4565650" y="4667250"/>
          <p14:tracePt t="14193" x="4578350" y="4667250"/>
          <p14:tracePt t="14195" x="4578350" y="4656138"/>
          <p14:tracePt t="14204" x="4578350" y="4630738"/>
          <p14:tracePt t="14219" x="4578350" y="4618038"/>
          <p14:tracePt t="14227" x="4578350" y="4605338"/>
          <p14:tracePt t="14243" x="4578350" y="4579938"/>
          <p14:tracePt t="14256" x="4578350" y="4554538"/>
          <p14:tracePt t="14259" x="4565650" y="4554538"/>
          <p14:tracePt t="14267" x="4565650" y="4530725"/>
          <p14:tracePt t="14277" x="4565650" y="4505325"/>
          <p14:tracePt t="14284" x="4516438" y="4454525"/>
          <p14:tracePt t="14297" x="4516438" y="4430713"/>
          <p14:tracePt t="14300" x="4516438" y="4418013"/>
          <p14:tracePt t="14307" x="4503738" y="4405313"/>
          <p14:tracePt t="14317" x="4465638" y="4330700"/>
          <p14:tracePt t="14324" x="4452938" y="4305300"/>
          <p14:tracePt t="14331" x="4427538" y="4279900"/>
          <p14:tracePt t="14339" x="4391025" y="4230688"/>
          <p14:tracePt t="14348" x="4365625" y="4205288"/>
          <p14:tracePt t="14359" x="4352925" y="4192588"/>
          <p14:tracePt t="14364" x="4303713" y="4167188"/>
          <p14:tracePt t="14372" x="4278313" y="4154488"/>
          <p14:tracePt t="14381" x="4252913" y="4117975"/>
          <p14:tracePt t="14387" x="4252913" y="4092575"/>
          <p14:tracePt t="14395" x="4240213" y="4079875"/>
          <p14:tracePt t="14402" x="4178300" y="4054475"/>
          <p14:tracePt t="14411" x="4165600" y="4029075"/>
          <p14:tracePt t="14420" x="4140200" y="3979863"/>
          <p14:tracePt t="14427" x="4065588" y="3941763"/>
          <p14:tracePt t="14435" x="4040188" y="3929063"/>
          <p14:tracePt t="14443" x="4027488" y="3929063"/>
          <p14:tracePt t="14451" x="3990975" y="3916363"/>
          <p14:tracePt t="14462" x="3978275" y="3892550"/>
          <p14:tracePt t="14467" x="3965575" y="3892550"/>
          <p14:tracePt t="14475" x="3952875" y="3879850"/>
          <p14:tracePt t="14485" x="3940175" y="3879850"/>
          <p14:tracePt t="14491" x="3927475" y="3879850"/>
          <p14:tracePt t="14499" x="3902075" y="3867150"/>
          <p14:tracePt t="14508" x="3878263" y="3867150"/>
          <p14:tracePt t="14526" x="3865563" y="3867150"/>
          <p14:tracePt t="14531" x="3852863" y="3867150"/>
          <p14:tracePt t="14539" x="3840163" y="3867150"/>
          <p14:tracePt t="14555" x="3814763" y="3867150"/>
          <p14:tracePt t="14568" x="3802063" y="3867150"/>
          <p14:tracePt t="14571" x="3790950" y="3867150"/>
          <p14:tracePt t="14579" x="3765550" y="3867150"/>
          <p14:tracePt t="14589" x="3752850" y="3867150"/>
          <p14:tracePt t="14595" x="3740150" y="3867150"/>
          <p14:tracePt t="14605" x="3727450" y="3867150"/>
          <p14:tracePt t="14611" x="3714750" y="3867150"/>
          <p14:tracePt t="14630" x="3702050" y="3867150"/>
          <p14:tracePt t="14635" x="3689350" y="3867150"/>
          <p14:tracePt t="14669" x="3689350" y="3879850"/>
          <p14:tracePt t="14675" x="3678238" y="3892550"/>
          <p14:tracePt t="14684" x="3665538" y="3892550"/>
          <p14:tracePt t="14692" x="3640138" y="3905250"/>
          <p14:tracePt t="14699" x="3640138" y="3916363"/>
          <p14:tracePt t="14707" x="3627438" y="3929063"/>
          <p14:tracePt t="14715" x="3614738" y="3929063"/>
          <p14:tracePt t="14724" x="3602038" y="3954463"/>
          <p14:tracePt t="14734" x="3602038" y="3967163"/>
          <p14:tracePt t="14747" x="3589338" y="3979863"/>
          <p14:tracePt t="14756" x="3589338" y="3992563"/>
          <p14:tracePt t="14763" x="3578225" y="3992563"/>
          <p14:tracePt t="14777" x="3578225" y="4005263"/>
          <p14:tracePt t="14780" x="3565525" y="4017963"/>
          <p14:tracePt t="14798" x="3565525" y="4029075"/>
          <p14:tracePt t="14803" x="3552825" y="4029075"/>
          <p14:tracePt t="14811" x="3552825" y="4041775"/>
          <p14:tracePt t="14827" x="3540125" y="4041775"/>
          <p14:tracePt t="14835" x="3540125" y="4054475"/>
          <p14:tracePt t="14851" x="3540125" y="4067175"/>
          <p14:tracePt t="14876" x="3540125" y="4079875"/>
          <p14:tracePt t="14892" x="3540125" y="4092575"/>
          <p14:tracePt t="14904" x="3540125" y="4105275"/>
          <p14:tracePt t="14907" x="3540125" y="4117975"/>
          <p14:tracePt t="14923" x="3540125" y="4129088"/>
          <p14:tracePt t="14931" x="3540125" y="4141788"/>
          <p14:tracePt t="14963" x="3540125" y="4154488"/>
          <p14:tracePt t="14981" x="3540125" y="4167188"/>
          <p14:tracePt t="15004" x="3540125" y="4179888"/>
          <p14:tracePt t="15027" x="3540125" y="4192588"/>
          <p14:tracePt t="15035" x="3540125" y="4205288"/>
          <p14:tracePt t="15047" x="3540125" y="4217988"/>
          <p14:tracePt t="15059" x="3540125" y="4230688"/>
          <p14:tracePt t="15068" x="3540125" y="4254500"/>
          <p14:tracePt t="15089" x="3540125" y="4267200"/>
          <p14:tracePt t="15092" x="3540125" y="4279900"/>
          <p14:tracePt t="15110" x="3540125" y="4292600"/>
          <p14:tracePt t="15115" x="3540125" y="4305300"/>
          <p14:tracePt t="15124" x="3540125" y="4330700"/>
          <p14:tracePt t="15130" x="3540125" y="4341813"/>
          <p14:tracePt t="15140" x="3540125" y="4354513"/>
          <p14:tracePt t="15150" x="3540125" y="4367213"/>
          <p14:tracePt t="15164" x="3552825" y="4379913"/>
          <p14:tracePt t="15173" x="3565525" y="4418013"/>
          <p14:tracePt t="15179" x="3565525" y="4430713"/>
          <p14:tracePt t="15195" x="3565525" y="4454525"/>
          <p14:tracePt t="15204" x="3565525" y="4467225"/>
          <p14:tracePt t="15213" x="3565525" y="4479925"/>
          <p14:tracePt t="15219" x="3578225" y="4492625"/>
          <p14:tracePt t="15228" x="3589338" y="4505325"/>
          <p14:tracePt t="15236" x="3602038" y="4554538"/>
          <p14:tracePt t="15244" x="3602038" y="4579938"/>
          <p14:tracePt t="15257" x="3614738" y="4592638"/>
          <p14:tracePt t="15267" x="3614738" y="4605338"/>
          <p14:tracePt t="15277" x="3614738" y="4618038"/>
          <p14:tracePt t="15300" x="3627438" y="4630738"/>
          <p14:tracePt t="15307" x="3627438" y="4643438"/>
          <p14:tracePt t="15319" x="3640138" y="4656138"/>
          <p14:tracePt t="15323" x="3652838" y="4667250"/>
          <p14:tracePt t="15339" x="3665538" y="4679950"/>
          <p14:tracePt t="15347" x="3665538" y="4692650"/>
          <p14:tracePt t="15360" x="3665538" y="4705350"/>
          <p14:tracePt t="15363" x="3678238" y="4705350"/>
          <p14:tracePt t="15382" x="3702050" y="4730750"/>
          <p14:tracePt t="15387" x="3714750" y="4743450"/>
          <p14:tracePt t="15404" x="3740150" y="4779963"/>
          <p14:tracePt t="15411" x="3765550" y="4818063"/>
          <p14:tracePt t="15422" x="3802063" y="4830763"/>
          <p14:tracePt t="15427" x="3802063" y="4843463"/>
          <p14:tracePt t="15435" x="3814763" y="4856163"/>
          <p14:tracePt t="15443" x="3852863" y="4879975"/>
          <p14:tracePt t="15451" x="3878263" y="4918075"/>
          <p14:tracePt t="15464" x="3902075" y="4930775"/>
          <p14:tracePt t="15468" x="3927475" y="4956175"/>
          <p14:tracePt t="15475" x="3952875" y="4981575"/>
          <p14:tracePt t="15484" x="3978275" y="4981575"/>
          <p14:tracePt t="15492" x="4027488" y="4992688"/>
          <p14:tracePt t="15504" x="4065588" y="5005388"/>
          <p14:tracePt t="15507" x="4078288" y="5005388"/>
          <p14:tracePt t="15515" x="4090988" y="5030788"/>
          <p14:tracePt t="15526" x="4103688" y="5030788"/>
          <p14:tracePt t="15531" x="4127500" y="5043488"/>
          <p14:tracePt t="15540" x="4152900" y="5056188"/>
          <p14:tracePt t="15556" x="4165600" y="5056188"/>
          <p14:tracePt t="15568" x="4203700" y="5056188"/>
          <p14:tracePt t="15579" x="4214813" y="5056188"/>
          <p14:tracePt t="15590" x="4227513" y="5056188"/>
          <p14:tracePt t="15610" x="4240213" y="5056188"/>
          <p14:tracePt t="15619" x="4252913" y="5056188"/>
          <p14:tracePt t="15636" x="4265613" y="5056188"/>
          <p14:tracePt t="15643" x="4278313" y="5043488"/>
          <p14:tracePt t="15653" x="4278313" y="5030788"/>
          <p14:tracePt t="15672" x="4303713" y="5005388"/>
          <p14:tracePt t="15675" x="4340225" y="4992688"/>
          <p14:tracePt t="15685" x="4340225" y="4981575"/>
          <p14:tracePt t="15691" x="4378325" y="4956175"/>
          <p14:tracePt t="15700" x="4403725" y="4892675"/>
          <p14:tracePt t="15708" x="4465638" y="4868863"/>
          <p14:tracePt t="15724" x="4478338" y="4843463"/>
          <p14:tracePt t="15735" x="4503738" y="4818063"/>
          <p14:tracePt t="15740" x="4527550" y="4792663"/>
          <p14:tracePt t="15748" x="4540250" y="4792663"/>
          <p14:tracePt t="15756" x="4540250" y="4779963"/>
          <p14:tracePt t="15764" x="4552950" y="4768850"/>
          <p14:tracePt t="15778" x="4552950" y="4743450"/>
          <p14:tracePt t="15784" x="4565650" y="4730750"/>
          <p14:tracePt t="15787" x="4578350" y="4692650"/>
          <p14:tracePt t="15798" x="4591050" y="4643438"/>
          <p14:tracePt t="15803" x="4603750" y="4592638"/>
          <p14:tracePt t="15812" x="4603750" y="4467225"/>
          <p14:tracePt t="15819" x="4603750" y="4405313"/>
          <p14:tracePt t="15828" x="4603750" y="4367213"/>
          <p14:tracePt t="15838" x="4616450" y="4330700"/>
          <p14:tracePt t="15843" x="4616450" y="4292600"/>
          <p14:tracePt t="15851" x="4616450" y="4279900"/>
          <p14:tracePt t="15859" x="4616450" y="4267200"/>
          <p14:tracePt t="15867" x="4616450" y="4254500"/>
          <p14:tracePt t="15881" x="4616450" y="4241800"/>
          <p14:tracePt t="15884" x="4616450" y="4230688"/>
          <p14:tracePt t="15892" x="4616450" y="4217988"/>
          <p14:tracePt t="15904" x="4616450" y="4205288"/>
          <p14:tracePt t="15915" x="4591050" y="4179888"/>
          <p14:tracePt t="15923" x="4578350" y="4154488"/>
          <p14:tracePt t="15931" x="4552950" y="4129088"/>
          <p14:tracePt t="15943" x="4540250" y="4129088"/>
          <p14:tracePt t="15947" x="4527550" y="4117975"/>
          <p14:tracePt t="15956" x="4503738" y="4079875"/>
          <p14:tracePt t="15963" x="4465638" y="4067175"/>
          <p14:tracePt t="15971" x="4416425" y="4029075"/>
          <p14:tracePt t="15985" x="4391025" y="4029075"/>
          <p14:tracePt t="15987" x="4352925" y="4005263"/>
          <p14:tracePt t="15995" x="4291013" y="3954463"/>
          <p14:tracePt t="16005" x="4265613" y="3941763"/>
          <p14:tracePt t="16011" x="4178300" y="3916363"/>
          <p14:tracePt t="16020" x="4152900" y="3905250"/>
          <p14:tracePt t="16028" x="4103688" y="3879850"/>
          <p14:tracePt t="16035" x="4090988" y="3879850"/>
          <p14:tracePt t="16046" x="4065588" y="3867150"/>
          <p14:tracePt t="16051" x="4052888" y="3867150"/>
          <p14:tracePt t="16059" x="4040188" y="3867150"/>
          <p14:tracePt t="16069" x="4027488" y="3867150"/>
          <p14:tracePt t="16075" x="4014788" y="3867150"/>
          <p14:tracePt t="16089" x="4002088" y="3867150"/>
          <p14:tracePt t="16092" x="3990975" y="3879850"/>
          <p14:tracePt t="16100" x="3978275" y="3892550"/>
          <p14:tracePt t="16109" x="3965575" y="3916363"/>
          <p14:tracePt t="16115" x="3927475" y="3929063"/>
          <p14:tracePt t="16124" x="3927475" y="3967163"/>
          <p14:tracePt t="16131" x="3890963" y="3992563"/>
          <p14:tracePt t="16140" x="3840163" y="4067175"/>
          <p14:tracePt t="16151" x="3827463" y="4092575"/>
          <p14:tracePt t="16156" x="3790950" y="4141788"/>
          <p14:tracePt t="16164" x="3778250" y="4141788"/>
          <p14:tracePt t="16172" x="3752850" y="4179888"/>
          <p14:tracePt t="16180" x="3740150" y="4192588"/>
          <p14:tracePt t="16193" x="3689350" y="4267200"/>
          <p14:tracePt t="16196" x="3627438" y="4379913"/>
          <p14:tracePt t="16204" x="3552825" y="4505325"/>
          <p14:tracePt t="16216" x="3540125" y="4592638"/>
          <p14:tracePt t="16220" x="3527425" y="4656138"/>
          <p14:tracePt t="16229" x="3478213" y="4792663"/>
          <p14:tracePt t="16236" x="3478213" y="4879975"/>
          <p14:tracePt t="16244" x="3478213" y="4968875"/>
          <p14:tracePt t="16256" x="3478213" y="5081588"/>
          <p14:tracePt t="16260" x="3478213" y="5118100"/>
          <p14:tracePt t="16267" x="3478213" y="5143500"/>
          <p14:tracePt t="16277" x="3478213" y="5168900"/>
          <p14:tracePt t="16284" x="3478213" y="5181600"/>
          <p14:tracePt t="16297" x="3489325" y="5218113"/>
          <p14:tracePt t="16299" x="3514725" y="5268913"/>
          <p14:tracePt t="16307" x="3514725" y="5294313"/>
          <p14:tracePt t="16318" x="3540125" y="5318125"/>
          <p14:tracePt t="16323" x="3565525" y="5368925"/>
          <p14:tracePt t="16331" x="3589338" y="5394325"/>
          <p14:tracePt t="16340" x="3614738" y="5418138"/>
          <p14:tracePt t="16347" x="3627438" y="5430838"/>
          <p14:tracePt t="16361" x="3652838" y="5456238"/>
          <p14:tracePt t="16363" x="3678238" y="5481638"/>
          <p14:tracePt t="16373" x="3702050" y="5507038"/>
          <p14:tracePt t="16388" x="3727450" y="5530850"/>
          <p14:tracePt t="16427" x="3740150" y="5530850"/>
          <p14:tracePt t="16435" x="3752850" y="5530850"/>
          <p14:tracePt t="16443" x="3752850" y="5543550"/>
          <p14:tracePt t="16465" x="3765550" y="5543550"/>
          <p14:tracePt t="16739" x="3765550" y="5556250"/>
          <p14:tracePt t="16747" x="3765550" y="5568950"/>
          <p14:tracePt t="16763" x="3752850" y="5581650"/>
          <p14:tracePt t="16772" x="3752850" y="5607050"/>
          <p14:tracePt t="16779" x="3752850" y="5619750"/>
          <p14:tracePt t="16787" x="3752850" y="5630863"/>
          <p14:tracePt t="16795" x="3752850" y="5656263"/>
          <p14:tracePt t="16812" x="3752850" y="5681663"/>
          <p14:tracePt t="16820" x="3778250" y="5719763"/>
          <p14:tracePt t="16827" x="3790950" y="5732463"/>
          <p14:tracePt t="16839" x="3790950" y="5743575"/>
          <p14:tracePt t="16843" x="3790950" y="5768975"/>
          <p14:tracePt t="16860" x="3790950" y="5807075"/>
          <p14:tracePt t="16867" x="3790950" y="5856288"/>
          <p14:tracePt t="16883" x="3790950" y="5868988"/>
          <p14:tracePt t="16907" x="3790950" y="5894388"/>
          <p14:tracePt t="16915" x="3790950" y="5907088"/>
          <p14:tracePt t="16923" x="3790950" y="5919788"/>
          <p14:tracePt t="16931" x="3802063" y="5945188"/>
          <p14:tracePt t="16943" x="3802063" y="5981700"/>
          <p14:tracePt t="16947" x="3814763" y="6032500"/>
          <p14:tracePt t="16955" x="3827463" y="6081713"/>
          <p14:tracePt t="16965" x="3840163" y="6119813"/>
          <p14:tracePt t="16971" x="3852863" y="6145213"/>
          <p14:tracePt t="16985" x="3852863" y="6207125"/>
          <p14:tracePt t="16987" x="3878263" y="6294438"/>
          <p14:tracePt t="16996" x="3878263" y="6345238"/>
          <p14:tracePt t="17005" x="3878263" y="6370638"/>
          <p14:tracePt t="17012" x="3890963" y="6381750"/>
          <p14:tracePt t="17020" x="3902075" y="6432550"/>
          <p14:tracePt t="17028" x="3914775" y="6483350"/>
          <p14:tracePt t="17035" x="3914775" y="6494463"/>
          <p14:tracePt t="17048" x="3927475" y="6532563"/>
          <p14:tracePt t="17053" x="3940175" y="6545263"/>
          <p14:tracePt t="17060" x="3940175" y="6570663"/>
          <p14:tracePt t="17067" x="3940175" y="6583363"/>
          <p14:tracePt t="17089" x="3940175" y="6594475"/>
          <p14:tracePt t="17092" x="3952875" y="6619875"/>
          <p14:tracePt t="17110" x="3952875" y="6632575"/>
          <p14:tracePt t="17115" x="3965575" y="6645275"/>
          <p14:tracePt t="17124" x="3965575" y="6657975"/>
          <p14:tracePt t="17140" x="3965575" y="6683375"/>
          <p14:tracePt t="17151" x="3965575" y="6696075"/>
          <p14:tracePt t="17164" x="3965575" y="6707188"/>
          <p14:tracePt t="17173" x="3965575" y="6719888"/>
          <p14:tracePt t="17179" x="3965575" y="6732588"/>
          <p14:tracePt t="17195" x="3927475" y="6770688"/>
          <p14:tracePt t="17204" x="3890963" y="6796088"/>
          <p14:tracePt t="17214" x="3865563" y="6819900"/>
          <p14:tracePt t="19132" x="3376613" y="6657975"/>
          <p14:tracePt t="19141" x="3352800" y="6407150"/>
          <p14:tracePt t="19148" x="3314700" y="6219825"/>
          <p14:tracePt t="19157" x="3276600" y="6019800"/>
          <p14:tracePt t="19164" x="3227388" y="5781675"/>
          <p14:tracePt t="19173" x="3201988" y="5643563"/>
          <p14:tracePt t="19180" x="3201988" y="5481638"/>
          <p14:tracePt t="19195" x="3201988" y="5281613"/>
          <p14:tracePt t="19204" x="3201988" y="5130800"/>
          <p14:tracePt t="19215" x="3201988" y="4981575"/>
          <p14:tracePt t="19219" x="3201988" y="4918075"/>
          <p14:tracePt t="19228" x="3227388" y="4805363"/>
          <p14:tracePt t="19237" x="3227388" y="4692650"/>
          <p14:tracePt t="19244" x="3240088" y="4643438"/>
          <p14:tracePt t="19256" x="3252788" y="4592638"/>
          <p14:tracePt t="19259" x="3265488" y="4567238"/>
          <p14:tracePt t="19267" x="3265488" y="4518025"/>
          <p14:tracePt t="19277" x="3265488" y="4492625"/>
          <p14:tracePt t="19283" x="3265488" y="4467225"/>
          <p14:tracePt t="19299" x="3265488" y="4405313"/>
          <p14:tracePt t="19307" x="3265488" y="4379913"/>
          <p14:tracePt t="19319" x="3265488" y="4367213"/>
          <p14:tracePt t="19323" x="3265488" y="4354513"/>
          <p14:tracePt t="19331" x="3265488" y="4341813"/>
          <p14:tracePt t="19371" x="3265488" y="4330700"/>
          <p14:tracePt t="19403" x="3265488" y="4318000"/>
          <p14:tracePt t="19411" x="3265488" y="4305300"/>
          <p14:tracePt t="19427" x="3240088" y="4254500"/>
          <p14:tracePt t="19435" x="3201988" y="4154488"/>
          <p14:tracePt t="19444" x="3114675" y="4017963"/>
          <p14:tracePt t="19451" x="3027363" y="3929063"/>
          <p14:tracePt t="19464" x="2876550" y="3741738"/>
          <p14:tracePt t="19467" x="2689225" y="3567113"/>
          <p14:tracePt t="19475" x="2301875" y="3190875"/>
          <p14:tracePt t="19485" x="2163763" y="3041650"/>
          <p14:tracePt t="19491" x="1914525" y="2790825"/>
          <p14:tracePt t="19507" x="1163638" y="2065338"/>
          <p14:tracePt t="19515" x="800100" y="1776413"/>
          <p14:tracePt t="19527" x="400050" y="1489075"/>
          <p14:tracePt t="19531" x="50800" y="1238250"/>
          <p14:tracePt t="20347" x="200025" y="3654425"/>
          <p14:tracePt t="20347" x="325438" y="3779838"/>
          <p14:tracePt t="20347" x="374650" y="3829050"/>
          <p14:tracePt t="20347" x="525463" y="3941763"/>
          <p14:tracePt t="20347" x="663575" y="4079875"/>
          <p14:tracePt t="20347" x="763588" y="4167188"/>
          <p14:tracePt t="20347" x="876300" y="4267200"/>
          <p14:tracePt t="20347" x="1012825" y="4392613"/>
          <p14:tracePt t="20347" x="1138238" y="4505325"/>
          <p14:tracePt t="20347" x="1263650" y="4605338"/>
          <p14:tracePt t="20347" x="1376363" y="4730750"/>
          <p14:tracePt t="20347" x="1463675" y="4830763"/>
          <p14:tracePt t="20347" x="1550988" y="4892675"/>
          <p14:tracePt t="20347" x="1612900" y="4968875"/>
          <p14:tracePt t="20347" x="1638300" y="5018088"/>
          <p14:tracePt t="20347" x="1689100" y="5092700"/>
          <p14:tracePt t="20347" x="1738313" y="5168900"/>
          <p14:tracePt t="20347" x="1776413" y="5230813"/>
          <p14:tracePt t="20347" x="1825625" y="5318125"/>
          <p14:tracePt t="20347" x="1889125" y="5418138"/>
          <p14:tracePt t="20347" x="1914525" y="5443538"/>
          <p14:tracePt t="20347" x="1963738" y="5530850"/>
          <p14:tracePt t="20347" x="2025650" y="5619750"/>
          <p14:tracePt t="20347" x="2076450" y="5719763"/>
          <p14:tracePt t="20347" x="2138363" y="5819775"/>
          <p14:tracePt t="20347" x="2227263" y="5919788"/>
          <p14:tracePt t="20347" x="2263775" y="5981700"/>
          <p14:tracePt t="20347" x="2363788" y="6081713"/>
          <p14:tracePt t="20347" x="2439988" y="6181725"/>
          <p14:tracePt t="20347" x="2527300" y="6232525"/>
          <p14:tracePt t="20347" x="2589213" y="6307138"/>
          <p14:tracePt t="20347" x="2614613" y="6357938"/>
          <p14:tracePt t="20347" x="2640013" y="6394450"/>
          <p14:tracePt t="20347" x="2676525" y="6432550"/>
          <p14:tracePt t="20347" x="2701925" y="6483350"/>
          <p14:tracePt t="20347" x="2727325" y="6519863"/>
          <p14:tracePt t="20347" x="2752725" y="6594475"/>
          <p14:tracePt t="20347" x="2776538" y="6619875"/>
          <p14:tracePt t="20347" x="2801938" y="6696075"/>
          <p14:tracePt t="20347" x="2863850" y="6796088"/>
          <p14:tracePt t="20347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D7F38B-66B7-4E3C-BE72-1025336FFC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F5A237-EFB9-4F0D-8B30-F07DD87C7FAF}" type="slidenum">
              <a:rPr lang="zh-CN" altLang="en-US" sz="1200">
                <a:ea typeface="SimSun" pitchFamily="2" charset="-122"/>
              </a:rPr>
              <a:pPr algn="r"/>
              <a:t>2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670222"/>
            <a:ext cx="8763000" cy="2057400"/>
          </a:xfrm>
        </p:spPr>
        <p:txBody>
          <a:bodyPr/>
          <a:lstStyle/>
          <a:p>
            <a:pPr eaLnBrk="1" hangingPunct="1"/>
            <a:r>
              <a:rPr lang="en-AU" altLang="zh-TW" sz="4400" b="1" dirty="0">
                <a:ea typeface="PMingLiU" pitchFamily="18" charset="-120"/>
              </a:rPr>
              <a:t>Topic 6</a:t>
            </a:r>
            <a:br>
              <a:rPr lang="en-AU" altLang="zh-TW" sz="4400" b="1" dirty="0">
                <a:ea typeface="PMingLiU" pitchFamily="18" charset="-120"/>
              </a:rPr>
            </a:br>
            <a:br>
              <a:rPr lang="en-AU" altLang="zh-TW" sz="4400" b="1" dirty="0">
                <a:ea typeface="PMingLiU" pitchFamily="18" charset="-120"/>
              </a:rPr>
            </a:br>
            <a:r>
              <a:rPr lang="en-AU" altLang="zh-TW" sz="4400" b="1" dirty="0">
                <a:ea typeface="PMingLiU" pitchFamily="18" charset="-120"/>
              </a:rPr>
              <a:t>Cluster Analysis</a:t>
            </a:r>
            <a:br>
              <a:rPr lang="en-AU" altLang="zh-TW" sz="4400" b="1" dirty="0">
                <a:ea typeface="PMingLiU" pitchFamily="18" charset="-120"/>
              </a:rPr>
            </a:br>
            <a:r>
              <a:rPr lang="en-AU" altLang="zh-TW" b="1" dirty="0">
                <a:solidFill>
                  <a:srgbClr val="C00000"/>
                </a:solidFill>
                <a:ea typeface="PMingLiU" pitchFamily="18" charset="-120"/>
              </a:rPr>
              <a:t>Part 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4130379"/>
            <a:ext cx="7620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99"/>
                </a:solidFill>
              </a:rPr>
              <a:t>Main Source: J. Han Book</a:t>
            </a:r>
          </a:p>
          <a:p>
            <a:r>
              <a:rPr lang="en-US" sz="1600" dirty="0"/>
              <a:t>Data Mining: Concepts and Techniques (3</a:t>
            </a:r>
            <a:r>
              <a:rPr lang="en-US" sz="1600" baseline="30000" dirty="0"/>
              <a:t>nd</a:t>
            </a:r>
            <a:r>
              <a:rPr lang="en-US" sz="1600" dirty="0"/>
              <a:t> ed.)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(Chapter 10)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FA439E-AFF9-4106-AACA-C81F4104E199}"/>
              </a:ext>
            </a:extLst>
          </p:cNvPr>
          <p:cNvSpPr/>
          <p:nvPr/>
        </p:nvSpPr>
        <p:spPr>
          <a:xfrm>
            <a:off x="1333500" y="309527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B050"/>
                </a:solidFill>
              </a:rPr>
              <a:t>The K-Means</a:t>
            </a:r>
            <a:r>
              <a:rPr lang="en-GB" b="1" dirty="0">
                <a:solidFill>
                  <a:srgbClr val="00B050"/>
                </a:solidFill>
              </a:rPr>
              <a:t> Clustering Algorithm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A40861EE-DBF8-49EC-878E-611C99FCD217}"/>
              </a:ext>
            </a:extLst>
          </p:cNvPr>
          <p:cNvGrpSpPr>
            <a:grpSpLocks/>
          </p:cNvGrpSpPr>
          <p:nvPr/>
        </p:nvGrpSpPr>
        <p:grpSpPr bwMode="auto">
          <a:xfrm>
            <a:off x="6913294" y="4867275"/>
            <a:ext cx="2222500" cy="1990725"/>
            <a:chOff x="4144" y="1265"/>
            <a:chExt cx="1400" cy="125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1C27D41-91E8-4353-BE87-89DD7B4BA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4C4F6C8-EFE7-45BF-9E7B-CE563EA5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BFA6DAD-B144-44EB-990D-905BF73E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A4E76D0-FC14-43DC-B85B-5A8B4DE5C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3EC6185-7D4A-4D2A-A216-266248FB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0A15FBEA-384A-492C-955F-0B38AD764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62CE8DD-119F-48B9-9532-98968A71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ABF9F4A-A781-424C-B704-A947D2597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E861CC6-E9D8-4B02-A574-A8E8C0115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D27C2F6-CE69-477E-8D0A-809F0328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77BD4CA-0610-4966-A332-1D8A6770B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FC18D5A3-9102-4187-8DBD-63C7BAECE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DACDC713-F4D8-48BF-9A27-BFCACED49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DD45128-9EAE-4E72-A0E1-E7B0B9CC4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C8D4DBB5-F4BB-463D-85F8-EB67EF6C7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554D3AD7-128B-4A28-9D92-45AA160CA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79F76F5-5208-4101-8E62-08148E022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85FF718C-7282-4D00-99DF-D6B1C225E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241812D-A8CB-4287-BC3B-1E08D33C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D4304C5-65F4-49B5-BD2D-5075E846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D73B425C-4CC5-49A4-B9B3-377BA41ED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D72276CD-8028-40E6-AB71-72D9E1B47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FC93028A-F517-42F5-A078-658F1D0F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AC97F110-681B-4C10-969B-071F4406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D24DDD80-9C0C-401E-B2A7-3685D5AE6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FEC4E302-931D-4B32-835D-0DF1072AB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0699BC3-8941-4E27-9B75-881F0BF09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41A8344D-560D-4414-A3A4-26FCC7A16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4E9E83C-10B2-4927-B1F7-4665D4384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FAB2849-6BBD-45CA-82AF-7B0ED6CB9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6A50711C-43FF-4BEF-885A-6C7AA064E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EB00300F-ECCA-416B-80F2-8494AA671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31C1C764-0C71-42A0-9EE7-7776F77BB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8CBC1B-7073-43B4-BFF1-6176B463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A598544D-46BA-42D2-8B8C-BF76FBB3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B63882B-27D5-4621-A24C-446BEAB0F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54BBDFE5-4F9E-4483-A6A4-310477A16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672D3611-5CB3-49C2-803D-22DC55BF4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66E07A6A-C95C-47D9-8E90-1456BB664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2A74B8E-7C84-46F3-9605-C2B9C73A7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FF9F89A3-135C-4837-BD2D-AB438CEA9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1853054-7696-445B-A842-BCF558724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F367F8CF-3E97-4B8F-9AD1-FBD1D99ED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87FE4AE-6464-4C9A-AA03-295A0DB0F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7C729FEF-82D0-451B-9CF0-7E9DF257D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B4ED671-CBBF-44D5-AE27-91FC79028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D234243-564F-47D9-8D72-899C20BA3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B3693E3D-91BE-4763-BEF9-80E49D2F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7ED0A6EB-8A40-4B9B-A234-F9086AEA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3369AF7F-B2C8-4E56-BB1C-36650581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0B7112F7-47B3-4382-9928-C1F1CC69F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54FE7A88-2906-48F6-8DDE-8752FFB53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1EC4B1F0-A0EC-4C85-BDDE-3C8EA0A6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321D283D-F94F-4B3D-ADA8-A2FBACC1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32528C35-64FC-49C0-BE38-B5D24A7DD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3FBEDF57-D373-4788-99F7-9C631ACE4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CF6FA5D8-956C-44C2-8897-B700B26D7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66">
              <a:extLst>
                <a:ext uri="{FF2B5EF4-FFF2-40B4-BE49-F238E27FC236}">
                  <a16:creationId xmlns:a16="http://schemas.microsoft.com/office/drawing/2014/main" id="{E03D7C32-52B6-4EF5-B9BF-CC625337D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0232CF11-42E0-4A63-A739-7C48EE83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FD66CB89-721F-4C07-A5A4-626232A7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8CF6152A-452B-46F9-B97C-E9C448AB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E9E134E2-B904-4E6A-81CF-491BB7F4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BE7941C3-4A72-41F5-944E-E9CEE069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956A724C-B7B8-49A5-8393-FF931F9E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id="{64B37346-DE60-4515-BF2F-95FA6227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9CD83D17-A0C3-47D9-BB1A-D0C9CE43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id="{E82A59B0-1693-4C20-AE39-338F930A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11056BE8-7868-421F-9BB0-AE18A051C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6" name="Rectangle 77">
              <a:extLst>
                <a:ext uri="{FF2B5EF4-FFF2-40B4-BE49-F238E27FC236}">
                  <a16:creationId xmlns:a16="http://schemas.microsoft.com/office/drawing/2014/main" id="{C88F830F-45D8-4BC7-B252-9DFF39D5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35A0B2F3-CC0F-429E-86A8-B141B33B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2D9CEF07-6B3F-4F3B-AEA5-B321B733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B735D844-318A-4772-AFE9-6DD8B58EE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676BEC68-FABF-42F5-8F6C-8447AF9E8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19170BD0-DCF1-4C3B-B581-744542FA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2" name="Rectangle 83">
              <a:extLst>
                <a:ext uri="{FF2B5EF4-FFF2-40B4-BE49-F238E27FC236}">
                  <a16:creationId xmlns:a16="http://schemas.microsoft.com/office/drawing/2014/main" id="{54F29CE4-E046-4679-AA66-094CBAE2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3C1A53CF-4BA8-45BA-AA2D-B5F958C6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6BD37D6E-8617-41B1-9E26-B00E8F32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87D9044C-0DFA-44B7-98CF-5F871EEE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900DF31C-3B5C-4251-B46A-6D5E8803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7" name="Rectangle 88">
              <a:extLst>
                <a:ext uri="{FF2B5EF4-FFF2-40B4-BE49-F238E27FC236}">
                  <a16:creationId xmlns:a16="http://schemas.microsoft.com/office/drawing/2014/main" id="{621A21CE-CDC7-451F-80D5-6F02F7D2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D1EE5C46-3236-4C73-BC9D-DFC92EA4C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89" name="Rectangle 90">
              <a:extLst>
                <a:ext uri="{FF2B5EF4-FFF2-40B4-BE49-F238E27FC236}">
                  <a16:creationId xmlns:a16="http://schemas.microsoft.com/office/drawing/2014/main" id="{770E9052-5FB7-4A03-A28A-CFEAEF5D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8B4E0715-F601-411A-A42D-10AF6EB9C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234 w 852"/>
                <a:gd name="T1" fmla="*/ 134 h 1260"/>
                <a:gd name="T2" fmla="*/ 178 w 852"/>
                <a:gd name="T3" fmla="*/ 17 h 1260"/>
                <a:gd name="T4" fmla="*/ 107 w 852"/>
                <a:gd name="T5" fmla="*/ 10 h 1260"/>
                <a:gd name="T6" fmla="*/ 60 w 852"/>
                <a:gd name="T7" fmla="*/ 35 h 1260"/>
                <a:gd name="T8" fmla="*/ 0 w 852"/>
                <a:gd name="T9" fmla="*/ 177 h 1260"/>
                <a:gd name="T10" fmla="*/ 20 w 852"/>
                <a:gd name="T11" fmla="*/ 330 h 1260"/>
                <a:gd name="T12" fmla="*/ 163 w 852"/>
                <a:gd name="T13" fmla="*/ 536 h 1260"/>
                <a:gd name="T14" fmla="*/ 194 w 852"/>
                <a:gd name="T15" fmla="*/ 547 h 1260"/>
                <a:gd name="T16" fmla="*/ 204 w 852"/>
                <a:gd name="T17" fmla="*/ 554 h 1260"/>
                <a:gd name="T18" fmla="*/ 237 w 852"/>
                <a:gd name="T19" fmla="*/ 565 h 1260"/>
                <a:gd name="T20" fmla="*/ 281 w 852"/>
                <a:gd name="T21" fmla="*/ 590 h 1260"/>
                <a:gd name="T22" fmla="*/ 358 w 852"/>
                <a:gd name="T23" fmla="*/ 597 h 1260"/>
                <a:gd name="T24" fmla="*/ 355 w 852"/>
                <a:gd name="T25" fmla="*/ 490 h 1260"/>
                <a:gd name="T26" fmla="*/ 338 w 852"/>
                <a:gd name="T27" fmla="*/ 458 h 1260"/>
                <a:gd name="T28" fmla="*/ 311 w 852"/>
                <a:gd name="T29" fmla="*/ 412 h 1260"/>
                <a:gd name="T30" fmla="*/ 281 w 852"/>
                <a:gd name="T31" fmla="*/ 366 h 1260"/>
                <a:gd name="T32" fmla="*/ 274 w 852"/>
                <a:gd name="T33" fmla="*/ 351 h 1260"/>
                <a:gd name="T34" fmla="*/ 268 w 852"/>
                <a:gd name="T35" fmla="*/ 341 h 1260"/>
                <a:gd name="T36" fmla="*/ 251 w 852"/>
                <a:gd name="T37" fmla="*/ 309 h 1260"/>
                <a:gd name="T38" fmla="*/ 244 w 852"/>
                <a:gd name="T39" fmla="*/ 298 h 1260"/>
                <a:gd name="T40" fmla="*/ 234 w 852"/>
                <a:gd name="T41" fmla="*/ 134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C0995960-9361-4CD4-BEFE-DFE7EBA55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83 w 768"/>
                <a:gd name="T1" fmla="*/ 32 h 630"/>
                <a:gd name="T2" fmla="*/ 32 w 768"/>
                <a:gd name="T3" fmla="*/ 35 h 630"/>
                <a:gd name="T4" fmla="*/ 2 w 768"/>
                <a:gd name="T5" fmla="*/ 82 h 630"/>
                <a:gd name="T6" fmla="*/ 6 w 768"/>
                <a:gd name="T7" fmla="*/ 149 h 630"/>
                <a:gd name="T8" fmla="*/ 26 w 768"/>
                <a:gd name="T9" fmla="*/ 170 h 630"/>
                <a:gd name="T10" fmla="*/ 49 w 768"/>
                <a:gd name="T11" fmla="*/ 199 h 630"/>
                <a:gd name="T12" fmla="*/ 106 w 768"/>
                <a:gd name="T13" fmla="*/ 262 h 630"/>
                <a:gd name="T14" fmla="*/ 116 w 768"/>
                <a:gd name="T15" fmla="*/ 273 h 630"/>
                <a:gd name="T16" fmla="*/ 149 w 768"/>
                <a:gd name="T17" fmla="*/ 284 h 630"/>
                <a:gd name="T18" fmla="*/ 203 w 768"/>
                <a:gd name="T19" fmla="*/ 302 h 630"/>
                <a:gd name="T20" fmla="*/ 270 w 768"/>
                <a:gd name="T21" fmla="*/ 291 h 630"/>
                <a:gd name="T22" fmla="*/ 296 w 768"/>
                <a:gd name="T23" fmla="*/ 280 h 630"/>
                <a:gd name="T24" fmla="*/ 310 w 768"/>
                <a:gd name="T25" fmla="*/ 255 h 630"/>
                <a:gd name="T26" fmla="*/ 324 w 768"/>
                <a:gd name="T27" fmla="*/ 227 h 630"/>
                <a:gd name="T28" fmla="*/ 327 w 768"/>
                <a:gd name="T29" fmla="*/ 209 h 630"/>
                <a:gd name="T30" fmla="*/ 334 w 768"/>
                <a:gd name="T31" fmla="*/ 199 h 630"/>
                <a:gd name="T32" fmla="*/ 347 w 768"/>
                <a:gd name="T33" fmla="*/ 142 h 630"/>
                <a:gd name="T34" fmla="*/ 343 w 768"/>
                <a:gd name="T35" fmla="*/ 85 h 630"/>
                <a:gd name="T36" fmla="*/ 327 w 768"/>
                <a:gd name="T37" fmla="*/ 53 h 630"/>
                <a:gd name="T38" fmla="*/ 210 w 768"/>
                <a:gd name="T39" fmla="*/ 0 h 630"/>
                <a:gd name="T40" fmla="*/ 93 w 768"/>
                <a:gd name="T41" fmla="*/ 15 h 630"/>
                <a:gd name="T42" fmla="*/ 83 w 768"/>
                <a:gd name="T43" fmla="*/ 32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376054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214" x="5603875" y="3341688"/>
          <p14:tracePt t="221" x="5578475" y="3378200"/>
          <p14:tracePt t="230" x="5516563" y="3416300"/>
          <p14:tracePt t="238" x="5478463" y="3479800"/>
          <p14:tracePt t="246" x="5441950" y="3516313"/>
          <p14:tracePt t="254" x="5391150" y="3541713"/>
          <p14:tracePt t="261" x="5365750" y="3590925"/>
          <p14:tracePt t="274" x="5365750" y="3616325"/>
          <p14:tracePt t="278" x="5365750" y="3667125"/>
          <p14:tracePt t="286" x="5365750" y="3679825"/>
          <p14:tracePt t="295" x="5365750" y="3692525"/>
          <p14:tracePt t="302" x="5365750" y="3703638"/>
          <p14:tracePt t="310" x="5365750" y="3716338"/>
          <p14:tracePt t="318" x="5365750" y="3754438"/>
          <p14:tracePt t="326" x="5365750" y="3792538"/>
          <p14:tracePt t="337" x="5365750" y="3803650"/>
          <p14:tracePt t="342" x="5365750" y="3816350"/>
          <p14:tracePt t="350" x="5365750" y="3841750"/>
          <p14:tracePt t="366" x="5365750" y="3854450"/>
          <p14:tracePt t="379" x="5353050" y="3854450"/>
          <p14:tracePt t="390" x="5341938" y="3867150"/>
          <p14:tracePt t="399" x="5341938" y="3879850"/>
          <p14:tracePt t="406" x="5329238" y="3879850"/>
          <p14:tracePt t="430" x="5329238" y="3892550"/>
          <p14:tracePt t="440" x="5316538" y="3892550"/>
          <p14:tracePt t="686" x="5303838" y="3892550"/>
          <p14:tracePt t="1702" x="5291138" y="3892550"/>
          <p14:tracePt t="2246" x="5278438" y="3892550"/>
          <p14:tracePt t="2277" x="5265738" y="3892550"/>
          <p14:tracePt t="2302" x="5241925" y="3892550"/>
          <p14:tracePt t="2310" x="5141913" y="3879850"/>
          <p14:tracePt t="2318" x="4991100" y="3879850"/>
          <p14:tracePt t="2326" x="4940300" y="3879850"/>
          <p14:tracePt t="2337" x="4778375" y="3879850"/>
          <p14:tracePt t="2342" x="4627563" y="3879850"/>
          <p14:tracePt t="2350" x="4352925" y="3829050"/>
          <p14:tracePt t="2358" x="4140200" y="3829050"/>
          <p14:tracePt t="2366" x="3878263" y="3803650"/>
          <p14:tracePt t="2379" x="3614738" y="3803650"/>
          <p14:tracePt t="2382" x="3327400" y="3779838"/>
          <p14:tracePt t="2390" x="3227388" y="3767138"/>
          <p14:tracePt t="2399" x="3089275" y="3754438"/>
          <p14:tracePt t="2406" x="3027363" y="3754438"/>
          <p14:tracePt t="2414" x="2976563" y="3754438"/>
          <p14:tracePt t="2422" x="2927350" y="3754438"/>
          <p14:tracePt t="2430" x="2914650" y="3754438"/>
          <p14:tracePt t="2567" x="2901950" y="3754438"/>
          <p14:tracePt t="2598" x="2889250" y="3754438"/>
          <p14:tracePt t="2614" x="2876550" y="3754438"/>
          <p14:tracePt t="2630" x="2852738" y="3754438"/>
          <p14:tracePt t="2638" x="2814638" y="3741738"/>
          <p14:tracePt t="2650" x="2727325" y="3741738"/>
          <p14:tracePt t="2654" x="2714625" y="3741738"/>
          <p14:tracePt t="2727" x="2714625" y="3729038"/>
          <p14:tracePt t="2733" x="2727325" y="3716338"/>
          <p14:tracePt t="2743" x="2827338" y="3716338"/>
          <p14:tracePt t="2752" x="2914650" y="3703638"/>
          <p14:tracePt t="2758" x="2989263" y="3692525"/>
          <p14:tracePt t="2766" x="3140075" y="3692525"/>
          <p14:tracePt t="2774" x="3327400" y="3716338"/>
          <p14:tracePt t="2782" x="3478213" y="3716338"/>
          <p14:tracePt t="2795" x="3614738" y="3729038"/>
          <p14:tracePt t="2798" x="3714750" y="3729038"/>
          <p14:tracePt t="2807" x="3765550" y="3729038"/>
          <p14:tracePt t="2816" x="3814763" y="3729038"/>
          <p14:tracePt t="2823" x="3827463" y="3729038"/>
          <p14:tracePt t="2854" x="3840163" y="3729038"/>
          <p14:tracePt t="2862" x="3852863" y="3729038"/>
          <p14:tracePt t="2879" x="3852863" y="3716338"/>
          <p14:tracePt t="2983" x="3865563" y="3716338"/>
          <p14:tracePt t="2998" x="3878263" y="3716338"/>
          <p14:tracePt t="3014" x="3890963" y="3716338"/>
          <p14:tracePt t="3022" x="3902075" y="3703638"/>
          <p14:tracePt t="3030" x="3952875" y="3692525"/>
          <p14:tracePt t="3038" x="3990975" y="3679825"/>
          <p14:tracePt t="3046" x="4014788" y="3679825"/>
          <p14:tracePt t="3054" x="4052888" y="3679825"/>
          <p14:tracePt t="3066" x="4078288" y="3679825"/>
          <p14:tracePt t="3069" x="4090988" y="3679825"/>
          <p14:tracePt t="3078" x="4114800" y="3679825"/>
          <p14:tracePt t="3088" x="4140200" y="3654425"/>
          <p14:tracePt t="3094" x="4165600" y="3654425"/>
          <p14:tracePt t="3110" x="4178300" y="3654425"/>
          <p14:tracePt t="3120" x="4191000" y="3654425"/>
          <p14:tracePt t="3129" x="4203700" y="3654425"/>
          <p14:tracePt t="3134" x="4214813" y="3654425"/>
          <p14:tracePt t="3142" x="4240213" y="3641725"/>
          <p14:tracePt t="3150" x="4278313" y="3641725"/>
          <p14:tracePt t="3158" x="4365625" y="3641725"/>
          <p14:tracePt t="3170" x="4503738" y="3641725"/>
          <p14:tracePt t="3174" x="4603750" y="3641725"/>
          <p14:tracePt t="3184" x="4691063" y="3641725"/>
          <p14:tracePt t="3192" x="4829175" y="3667125"/>
          <p14:tracePt t="3198" x="5040313" y="3692525"/>
          <p14:tracePt t="3206" x="5153025" y="3716338"/>
          <p14:tracePt t="3214" x="5365750" y="3716338"/>
          <p14:tracePt t="3222" x="5529263" y="3729038"/>
          <p14:tracePt t="3232" x="5665788" y="3741738"/>
          <p14:tracePt t="3238" x="5791200" y="3741738"/>
          <p14:tracePt t="3246" x="5967413" y="3741738"/>
          <p14:tracePt t="3254" x="6091238" y="3741738"/>
          <p14:tracePt t="3262" x="6203950" y="3741738"/>
          <p14:tracePt t="3275" x="6291263" y="3741738"/>
          <p14:tracePt t="3278" x="6342063" y="3741738"/>
          <p14:tracePt t="3286" x="6391275" y="3729038"/>
          <p14:tracePt t="3302" x="6416675" y="3729038"/>
          <p14:tracePt t="3311" x="6429375" y="3729038"/>
          <p14:tracePt t="3326" x="6442075" y="3729038"/>
          <p14:tracePt t="3336" x="6454775" y="3729038"/>
          <p14:tracePt t="3342" x="6454775" y="3716338"/>
          <p14:tracePt t="3357" x="6467475" y="3703638"/>
          <p14:tracePt t="3366" x="6492875" y="3703638"/>
          <p14:tracePt t="3379" x="6516688" y="3703638"/>
          <p14:tracePt t="3382" x="6616700" y="3703638"/>
          <p14:tracePt t="3390" x="6704013" y="3703638"/>
          <p14:tracePt t="3398" x="6816725" y="3703638"/>
          <p14:tracePt t="3406" x="6942138" y="3703638"/>
          <p14:tracePt t="3414" x="7092950" y="3703638"/>
          <p14:tracePt t="3422" x="7205663" y="3703638"/>
          <p14:tracePt t="3430" x="7229475" y="3703638"/>
          <p14:tracePt t="3442" x="7280275" y="3692525"/>
          <p14:tracePt t="3446" x="7329488" y="3692525"/>
          <p14:tracePt t="3454" x="7367588" y="3692525"/>
          <p14:tracePt t="3461" x="7380288" y="3692525"/>
          <p14:tracePt t="3485" x="7405688" y="3692525"/>
          <p14:tracePt t="3488" x="7418388" y="3692525"/>
          <p14:tracePt t="3702" x="7380288" y="3692525"/>
          <p14:tracePt t="3709" x="7292975" y="3692525"/>
          <p14:tracePt t="3718" x="7154863" y="3692525"/>
          <p14:tracePt t="3726" x="7016750" y="3692525"/>
          <p14:tracePt t="3734" x="6854825" y="3716338"/>
          <p14:tracePt t="3742" x="6680200" y="3716338"/>
          <p14:tracePt t="3753" x="6592888" y="3716338"/>
          <p14:tracePt t="3758" x="6467475" y="3716338"/>
          <p14:tracePt t="3766" x="6254750" y="3716338"/>
          <p14:tracePt t="3776" x="6116638" y="3716338"/>
          <p14:tracePt t="3782" x="5978525" y="3716338"/>
          <p14:tracePt t="3791" x="5891213" y="3716338"/>
          <p14:tracePt t="3798" x="5754688" y="3716338"/>
          <p14:tracePt t="3806" x="5665788" y="3716338"/>
          <p14:tracePt t="3822" x="5641975" y="3716338"/>
          <p14:tracePt t="3830" x="5629275" y="3716338"/>
          <p14:tracePt t="3846" x="5603875" y="3716338"/>
          <p14:tracePt t="3858" x="5578475" y="3716338"/>
          <p14:tracePt t="3870" x="5529263" y="3716338"/>
          <p14:tracePt t="3878" x="5416550" y="3716338"/>
          <p14:tracePt t="3886" x="5329238" y="3716338"/>
          <p14:tracePt t="3894" x="5278438" y="3716338"/>
          <p14:tracePt t="3902" x="5191125" y="3716338"/>
          <p14:tracePt t="3910" x="4991100" y="3716338"/>
          <p14:tracePt t="3921" x="4803775" y="3716338"/>
          <p14:tracePt t="3926" x="4652963" y="3716338"/>
          <p14:tracePt t="3934" x="4465638" y="3716338"/>
          <p14:tracePt t="3942" x="4314825" y="3716338"/>
          <p14:tracePt t="3950" x="4165600" y="3716338"/>
          <p14:tracePt t="3962" x="4014788" y="3716338"/>
          <p14:tracePt t="3966" x="3865563" y="3716338"/>
          <p14:tracePt t="3973" x="3740150" y="3716338"/>
          <p14:tracePt t="3984" x="3589338" y="3716338"/>
          <p14:tracePt t="3990" x="3465513" y="3716338"/>
          <p14:tracePt t="3998" x="3389313" y="3716338"/>
          <p14:tracePt t="4006" x="3327400" y="3729038"/>
          <p14:tracePt t="4022" x="3214688" y="3729038"/>
          <p14:tracePt t="4029" x="3201988" y="3729038"/>
          <p14:tracePt t="4037" x="3189288" y="3729038"/>
          <p14:tracePt t="4045" x="3176588" y="3729038"/>
          <p14:tracePt t="4254" x="3214688" y="3729038"/>
          <p14:tracePt t="4262" x="3402013" y="3741738"/>
          <p14:tracePt t="4271" x="3602038" y="3741738"/>
          <p14:tracePt t="4278" x="3890963" y="3729038"/>
          <p14:tracePt t="4286" x="4103688" y="3729038"/>
          <p14:tracePt t="4296" x="4340225" y="3729038"/>
          <p14:tracePt t="4302" x="4591050" y="3729038"/>
          <p14:tracePt t="4310" x="4865688" y="3729038"/>
          <p14:tracePt t="4318" x="4891088" y="3729038"/>
          <p14:tracePt t="4326" x="5029200" y="3741738"/>
          <p14:tracePt t="4338" x="5141913" y="3741738"/>
          <p14:tracePt t="4342" x="5241925" y="3741738"/>
          <p14:tracePt t="4349" x="5316538" y="3741738"/>
          <p14:tracePt t="4357" x="5378450" y="3741738"/>
          <p14:tracePt t="4366" x="5429250" y="3741738"/>
          <p14:tracePt t="4379" x="5478463" y="3741738"/>
          <p14:tracePt t="4630" x="5465763" y="3741738"/>
          <p14:tracePt t="4638" x="5454650" y="3741738"/>
          <p14:tracePt t="4647" x="5441950" y="3741738"/>
          <p14:tracePt t="4654" x="5429250" y="3741738"/>
          <p14:tracePt t="4662" x="5416550" y="3741738"/>
          <p14:tracePt t="4710" x="5403850" y="3741738"/>
          <p14:tracePt t="4727" x="5391150" y="3741738"/>
          <p14:tracePt t="4792" x="5378450" y="3741738"/>
          <p14:tracePt t="4806" x="5353050" y="3741738"/>
          <p14:tracePt t="4814" x="5329238" y="3741738"/>
          <p14:tracePt t="4822" x="5303838" y="3741738"/>
          <p14:tracePt t="4830" x="5291138" y="3741738"/>
          <p14:tracePt t="4838" x="5265738" y="3741738"/>
          <p14:tracePt t="4858" x="5241925" y="3741738"/>
          <p14:tracePt t="4862" x="5229225" y="3741738"/>
          <p14:tracePt t="4870" x="5216525" y="3741738"/>
          <p14:tracePt t="4879" x="5191125" y="3741738"/>
          <p14:tracePt t="4895" x="5165725" y="3741738"/>
          <p14:tracePt t="4902" x="5153025" y="3741738"/>
          <p14:tracePt t="4921" x="5141913" y="3741738"/>
          <p14:tracePt t="4926" x="5129213" y="3741738"/>
          <p14:tracePt t="4935" x="5116513" y="3741738"/>
          <p14:tracePt t="4950" x="5091113" y="3741738"/>
          <p14:tracePt t="4961" x="5078413" y="3741738"/>
          <p14:tracePt t="4974" x="5065713" y="3741738"/>
          <p14:tracePt t="4983" x="5053013" y="3741738"/>
          <p14:tracePt t="5002" x="5016500" y="3741738"/>
          <p14:tracePt t="5007" x="4991100" y="3741738"/>
          <p14:tracePt t="5014" x="4978400" y="3729038"/>
          <p14:tracePt t="5024" x="4929188" y="3703638"/>
          <p14:tracePt t="5030" x="4878388" y="3703638"/>
          <p14:tracePt t="5038" x="4865688" y="3703638"/>
          <p14:tracePt t="5046" x="4852988" y="3703638"/>
          <p14:tracePt t="5054" x="4829175" y="3703638"/>
          <p14:tracePt t="5068" x="4816475" y="3703638"/>
          <p14:tracePt t="5070" x="4791075" y="3703638"/>
          <p14:tracePt t="5078" x="4778375" y="3703638"/>
          <p14:tracePt t="5087" x="4740275" y="3703638"/>
          <p14:tracePt t="5094" x="4716463" y="3703638"/>
          <p14:tracePt t="5102" x="4652963" y="3703638"/>
          <p14:tracePt t="5110" x="4578350" y="3679825"/>
          <p14:tracePt t="5118" x="4540250" y="3679825"/>
          <p14:tracePt t="5129" x="4503738" y="3679825"/>
          <p14:tracePt t="5134" x="4452938" y="3679825"/>
          <p14:tracePt t="5143" x="4365625" y="3654425"/>
          <p14:tracePt t="5150" x="4240213" y="3654425"/>
          <p14:tracePt t="5158" x="4191000" y="3654425"/>
          <p14:tracePt t="5171" x="4178300" y="3654425"/>
          <p14:tracePt t="5174" x="4114800" y="3654425"/>
          <p14:tracePt t="5182" x="4103688" y="3654425"/>
          <p14:tracePt t="5192" x="4065588" y="3654425"/>
          <p14:tracePt t="5198" x="3990975" y="3641725"/>
          <p14:tracePt t="5206" x="3890963" y="3616325"/>
          <p14:tracePt t="5214" x="3827463" y="3616325"/>
          <p14:tracePt t="5222" x="3752850" y="3603625"/>
          <p14:tracePt t="5232" x="3652838" y="3603625"/>
          <p14:tracePt t="5238" x="3565525" y="3567113"/>
          <p14:tracePt t="5246" x="3402013" y="3529013"/>
          <p14:tracePt t="5255" x="3314700" y="3516313"/>
          <p14:tracePt t="5262" x="3140075" y="3479800"/>
          <p14:tracePt t="5275" x="2963863" y="3454400"/>
          <p14:tracePt t="5278" x="2863850" y="3429000"/>
          <p14:tracePt t="5286" x="2752725" y="3416300"/>
          <p14:tracePt t="5296" x="2663825" y="3403600"/>
          <p14:tracePt t="5301" x="2589213" y="3416300"/>
          <p14:tracePt t="5310" x="2551113" y="3429000"/>
          <p14:tracePt t="5318" x="2489200" y="3429000"/>
          <p14:tracePt t="5326" x="2476500" y="3429000"/>
          <p14:tracePt t="5337" x="2451100" y="3429000"/>
          <p14:tracePt t="5342" x="2414588" y="3429000"/>
          <p14:tracePt t="5350" x="2389188" y="3429000"/>
          <p14:tracePt t="5366" x="2376488" y="3429000"/>
          <p14:tracePt t="5379" x="2351088" y="3429000"/>
          <p14:tracePt t="5390" x="2338388" y="3429000"/>
          <p14:tracePt t="5398" x="2314575" y="3429000"/>
          <p14:tracePt t="5421" x="2301875" y="3429000"/>
          <p14:tracePt t="5430" x="2289175" y="3429000"/>
          <p14:tracePt t="5446" x="2276475" y="3429000"/>
          <p14:tracePt t="5462" x="2263775" y="3429000"/>
          <p14:tracePt t="5486" x="2251075" y="3429000"/>
          <p14:tracePt t="5646" x="2263775" y="3429000"/>
          <p14:tracePt t="5662" x="2401888" y="3441700"/>
          <p14:tracePt t="5670" x="2614613" y="3467100"/>
          <p14:tracePt t="5679" x="2852738" y="3479800"/>
          <p14:tracePt t="5690" x="3152775" y="3516313"/>
          <p14:tracePt t="5694" x="3440113" y="3567113"/>
          <p14:tracePt t="5702" x="3765550" y="3603625"/>
          <p14:tracePt t="5712" x="4052888" y="3641725"/>
          <p14:tracePt t="5718" x="4265613" y="3667125"/>
          <p14:tracePt t="5726" x="4440238" y="3716338"/>
          <p14:tracePt t="5734" x="4578350" y="3767138"/>
          <p14:tracePt t="5742" x="4691063" y="3779838"/>
          <p14:tracePt t="5753" x="4752975" y="3792538"/>
          <p14:tracePt t="5757" x="4778375" y="3803650"/>
          <p14:tracePt t="5766" x="4829175" y="3803650"/>
          <p14:tracePt t="5774" x="4891088" y="3816350"/>
          <p14:tracePt t="5782" x="4940300" y="3829050"/>
          <p14:tracePt t="5796" x="5029200" y="3829050"/>
          <p14:tracePt t="5798" x="5116513" y="3829050"/>
          <p14:tracePt t="5807" x="5165725" y="3829050"/>
          <p14:tracePt t="5815" x="5178425" y="3829050"/>
          <p14:tracePt t="5823" x="5229225" y="3829050"/>
          <p14:tracePt t="5830" x="5316538" y="3841750"/>
          <p14:tracePt t="5837" x="5378450" y="3841750"/>
          <p14:tracePt t="5846" x="5454650" y="3867150"/>
          <p14:tracePt t="5858" x="5516563" y="3867150"/>
          <p14:tracePt t="5862" x="5603875" y="3867150"/>
          <p14:tracePt t="5870" x="5691188" y="3879850"/>
          <p14:tracePt t="5877" x="5778500" y="3892550"/>
          <p14:tracePt t="5886" x="5854700" y="3892550"/>
          <p14:tracePt t="5894" x="5878513" y="3892550"/>
          <p14:tracePt t="5902" x="5929313" y="3892550"/>
          <p14:tracePt t="5910" x="6016625" y="3892550"/>
          <p14:tracePt t="5920" x="6078538" y="3892550"/>
          <p14:tracePt t="5926" x="6167438" y="3892550"/>
          <p14:tracePt t="5934" x="6229350" y="3892550"/>
          <p14:tracePt t="5941" x="6354763" y="3892550"/>
          <p14:tracePt t="5950" x="6442075" y="3892550"/>
          <p14:tracePt t="5961" x="6516688" y="3892550"/>
          <p14:tracePt t="5966" x="6580188" y="3892550"/>
          <p14:tracePt t="5974" x="6592888" y="3892550"/>
          <p14:tracePt t="5983" x="6604000" y="3892550"/>
          <p14:tracePt t="5990" x="6616700" y="3892550"/>
          <p14:tracePt t="5999" x="6629400" y="3892550"/>
          <p14:tracePt t="6174" x="6616700" y="3892550"/>
          <p14:tracePt t="6181" x="6580188" y="3892550"/>
          <p14:tracePt t="6190" x="6567488" y="3879850"/>
          <p14:tracePt t="6197" x="6503988" y="3879850"/>
          <p14:tracePt t="6206" x="6492875" y="3879850"/>
          <p14:tracePt t="6213" x="6480175" y="3879850"/>
          <p14:tracePt t="6222" x="6467475" y="3879850"/>
          <p14:tracePt t="6233" x="6454775" y="3854450"/>
          <p14:tracePt t="6238" x="6416675" y="3841750"/>
          <p14:tracePt t="6247" x="6391275" y="3841750"/>
          <p14:tracePt t="6311" x="6380163" y="3841750"/>
          <p14:tracePt t="6318" x="6354763" y="3841750"/>
          <p14:tracePt t="6326" x="6303963" y="3816350"/>
          <p14:tracePt t="6337" x="6267450" y="3816350"/>
          <p14:tracePt t="6342" x="6254750" y="3816350"/>
          <p14:tracePt t="6350" x="6242050" y="3816350"/>
          <p14:tracePt t="6359" x="6203950" y="3816350"/>
          <p14:tracePt t="6366" x="6180138" y="3816350"/>
          <p14:tracePt t="6379" x="6154738" y="3816350"/>
          <p14:tracePt t="6382" x="6129338" y="3792538"/>
          <p14:tracePt t="6391" x="6116638" y="3792538"/>
          <p14:tracePt t="6399" x="6103938" y="3792538"/>
          <p14:tracePt t="6438" x="6091238" y="3792538"/>
          <p14:tracePt t="6503" x="6078538" y="3792538"/>
          <p14:tracePt t="6510" x="6067425" y="3792538"/>
          <p14:tracePt t="6519" x="6029325" y="3792538"/>
          <p14:tracePt t="6526" x="6016625" y="3792538"/>
          <p14:tracePt t="6534" x="6003925" y="3792538"/>
          <p14:tracePt t="6630" x="5991225" y="3792538"/>
          <p14:tracePt t="6670" x="5978525" y="3792538"/>
          <p14:tracePt t="6678" x="5967413" y="3792538"/>
          <p14:tracePt t="6688" x="5891213" y="3792538"/>
          <p14:tracePt t="6694" x="5878513" y="3803650"/>
          <p14:tracePt t="6702" x="5854700" y="3803650"/>
          <p14:tracePt t="6734" x="5829300" y="3803650"/>
          <p14:tracePt t="6766" x="5816600" y="3803650"/>
          <p14:tracePt t="6774" x="5778500" y="3816350"/>
          <p14:tracePt t="6806" x="5767388" y="3816350"/>
          <p14:tracePt t="6831" x="5754688" y="3829050"/>
          <p14:tracePt t="6838" x="5716588" y="3841750"/>
          <p14:tracePt t="6846" x="5691188" y="3841750"/>
          <p14:tracePt t="6858" x="5678488" y="3841750"/>
          <p14:tracePt t="6887" x="5665788" y="3841750"/>
          <p14:tracePt t="6894" x="5654675" y="3841750"/>
          <p14:tracePt t="6918" x="5641975" y="3841750"/>
          <p14:tracePt t="6934" x="5629275" y="3841750"/>
          <p14:tracePt t="6942" x="5629275" y="3854450"/>
          <p14:tracePt t="6951" x="5616575" y="3854450"/>
          <p14:tracePt t="6974" x="5616575" y="3867150"/>
          <p14:tracePt t="6984" x="5603875" y="3867150"/>
          <p14:tracePt t="6990" x="5603875" y="3879850"/>
          <p14:tracePt t="6999" x="5591175" y="3879850"/>
          <p14:tracePt t="7005" x="5578475" y="3879850"/>
          <p14:tracePt t="7030" x="5578475" y="3892550"/>
          <p14:tracePt t="7038" x="5565775" y="3892550"/>
          <p14:tracePt t="7055" x="5554663" y="3905250"/>
          <p14:tracePt t="7070" x="5541963" y="3905250"/>
          <p14:tracePt t="7078" x="5541963" y="3916363"/>
          <p14:tracePt t="7087" x="5529263" y="3916363"/>
          <p14:tracePt t="7094" x="5516563" y="3916363"/>
          <p14:tracePt t="7126" x="5503863" y="3916363"/>
          <p14:tracePt t="7190" x="5491163" y="3916363"/>
          <p14:tracePt t="7198" x="5478463" y="3916363"/>
          <p14:tracePt t="7213" x="5454650" y="3916363"/>
          <p14:tracePt t="7222" x="5441950" y="3916363"/>
          <p14:tracePt t="8263" x="5454650" y="3916363"/>
          <p14:tracePt t="8272" x="5465763" y="3916363"/>
          <p14:tracePt t="8286" x="5491163" y="3916363"/>
          <p14:tracePt t="8293" x="5516563" y="3916363"/>
          <p14:tracePt t="8302" x="5629275" y="3941763"/>
          <p14:tracePt t="8310" x="5754688" y="3941763"/>
          <p14:tracePt t="8318" x="5829300" y="3954463"/>
          <p14:tracePt t="8326" x="5891213" y="3954463"/>
          <p14:tracePt t="8337" x="5929313" y="3954463"/>
          <p14:tracePt t="8342" x="5942013" y="3954463"/>
          <p14:tracePt t="8350" x="5954713" y="3954463"/>
          <p14:tracePt t="8358" x="5978525" y="3954463"/>
          <p14:tracePt t="8366" x="5991225" y="3954463"/>
          <p14:tracePt t="8380" x="6016625" y="3954463"/>
          <p14:tracePt t="8382" x="6042025" y="3954463"/>
          <p14:tracePt t="8399" x="6078538" y="3916363"/>
          <p14:tracePt t="8406" x="6103938" y="3879850"/>
          <p14:tracePt t="8414" x="6129338" y="3829050"/>
          <p14:tracePt t="8422" x="6154738" y="3816350"/>
          <p14:tracePt t="8430" x="6191250" y="3779838"/>
          <p14:tracePt t="8678" x="6216650" y="3779838"/>
          <p14:tracePt t="8686" x="6242050" y="3779838"/>
          <p14:tracePt t="8693" x="6280150" y="3779838"/>
          <p14:tracePt t="8704" x="6367463" y="3779838"/>
          <p14:tracePt t="8711" x="6467475" y="3779838"/>
          <p14:tracePt t="8718" x="6503988" y="3779838"/>
          <p14:tracePt t="8726" x="6554788" y="3779838"/>
          <p14:tracePt t="8733" x="6592888" y="3792538"/>
          <p14:tracePt t="8742" x="6616700" y="3792538"/>
          <p14:tracePt t="8755" x="6642100" y="3792538"/>
          <p14:tracePt t="8758" x="6692900" y="3792538"/>
          <p14:tracePt t="8766" x="6704013" y="3792538"/>
          <p14:tracePt t="8774" x="6716713" y="3792538"/>
          <p14:tracePt t="8782" x="6742113" y="3792538"/>
          <p14:tracePt t="8798" x="6767513" y="3767138"/>
          <p14:tracePt t="8806" x="6805613" y="3767138"/>
          <p14:tracePt t="8822" x="6829425" y="3767138"/>
          <p14:tracePt t="8830" x="6842125" y="3767138"/>
          <p14:tracePt t="8838" x="6880225" y="3767138"/>
          <p14:tracePt t="8846" x="6929438" y="3767138"/>
          <p14:tracePt t="8857" x="6954838" y="3767138"/>
          <p14:tracePt t="8862" x="6967538" y="3779838"/>
          <p14:tracePt t="8870" x="7054850" y="3816350"/>
          <p14:tracePt t="8878" x="7080250" y="3816350"/>
          <p14:tracePt t="8886" x="7105650" y="3816350"/>
          <p14:tracePt t="8894" x="7129463" y="3816350"/>
          <p14:tracePt t="8902" x="7192963" y="3816350"/>
          <p14:tracePt t="8910" x="7218363" y="3816350"/>
          <p14:tracePt t="8920" x="7229475" y="3816350"/>
          <p14:tracePt t="8926" x="7242175" y="3816350"/>
          <p14:tracePt t="8934" x="7267575" y="3816350"/>
          <p14:tracePt t="8942" x="7292975" y="3816350"/>
          <p14:tracePt t="8950" x="7305675" y="3816350"/>
          <p14:tracePt t="8963" x="7318375" y="3816350"/>
          <p14:tracePt t="8965" x="7329488" y="3816350"/>
          <p14:tracePt t="8974" x="7342188" y="3816350"/>
          <p14:tracePt t="8982" x="7354888" y="3816350"/>
          <p14:tracePt t="8990" x="7367588" y="3816350"/>
          <p14:tracePt t="9007" x="7418388" y="3816350"/>
          <p14:tracePt t="9014" x="7442200" y="3816350"/>
          <p14:tracePt t="9025" x="7531100" y="3816350"/>
          <p14:tracePt t="9030" x="7654925" y="3816350"/>
          <p14:tracePt t="9038" x="7742238" y="3816350"/>
          <p14:tracePt t="9046" x="7880350" y="3816350"/>
          <p14:tracePt t="9054" x="7918450" y="3816350"/>
          <p14:tracePt t="9066" x="8005763" y="3816350"/>
          <p14:tracePt t="9070" x="8093075" y="3816350"/>
          <p14:tracePt t="9078" x="8218488" y="3816350"/>
          <p14:tracePt t="9087" x="8305800" y="3816350"/>
          <p14:tracePt t="9094" x="8367713" y="3816350"/>
          <p14:tracePt t="9102" x="8505825" y="3816350"/>
          <p14:tracePt t="9109" x="8569325" y="3816350"/>
          <p14:tracePt t="9120" x="8693150" y="3816350"/>
          <p14:tracePt t="9128" x="8780463" y="3829050"/>
          <p14:tracePt t="9134" x="8918575" y="3829050"/>
          <p14:tracePt t="9142" x="9005888" y="3841750"/>
          <p14:tracePt t="9149" x="9069388" y="3854450"/>
          <p14:tracePt t="9157" x="9093200" y="3854450"/>
          <p14:tracePt t="9171" x="9131300" y="38544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8CB5C-FB8D-47DD-B73A-D00D8D54161F}" type="slidenum">
              <a:rPr lang="ar-SA" smtClean="0">
                <a:latin typeface="Arial" charset="0"/>
                <a:cs typeface="Arial" charset="0"/>
              </a:rPr>
              <a:pPr/>
              <a:t>20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800" b="1">
                <a:solidFill>
                  <a:srgbClr val="0033CC"/>
                </a:solidFill>
              </a:rPr>
              <a:t>Exercise </a:t>
            </a:r>
            <a:r>
              <a:rPr lang="en-US" sz="2800" b="1" dirty="0">
                <a:solidFill>
                  <a:srgbClr val="0033CC"/>
                </a:solidFill>
              </a:rPr>
              <a:t>/ Home Work (</a:t>
            </a:r>
            <a:r>
              <a:rPr lang="en-US" sz="2800" b="1" dirty="0">
                <a:solidFill>
                  <a:srgbClr val="FF0000"/>
                </a:solidFill>
              </a:rPr>
              <a:t>K-Modes</a:t>
            </a:r>
            <a:r>
              <a:rPr lang="en-US" sz="2800" b="1" dirty="0">
                <a:solidFill>
                  <a:srgbClr val="0033CC"/>
                </a:solidFill>
              </a:rPr>
              <a:t>):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68580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1800" dirty="0"/>
              <a:t>Given the following data set (D), </a:t>
            </a:r>
            <a:r>
              <a:rPr lang="en-US" sz="1600" dirty="0"/>
              <a:t>Cluster the instances into </a:t>
            </a:r>
            <a:r>
              <a:rPr lang="en-US" sz="1600" b="1" dirty="0"/>
              <a:t>2</a:t>
            </a:r>
            <a:r>
              <a:rPr lang="en-US" sz="1600" dirty="0"/>
              <a:t> clusters using </a:t>
            </a:r>
            <a:r>
              <a:rPr lang="en-US" sz="1800" b="1" dirty="0">
                <a:solidFill>
                  <a:srgbClr val="FF0000"/>
                </a:solidFill>
              </a:rPr>
              <a:t>K-Modes  </a:t>
            </a:r>
            <a:r>
              <a:rPr lang="en-US" sz="1600" dirty="0"/>
              <a:t>clustering method.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1600" dirty="0"/>
          </a:p>
          <a:p>
            <a:pPr marL="533400" indent="-533400" eaLnBrk="1" hangingPunct="1"/>
            <a:endParaRPr 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239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9D33DF-5455-4CE2-9F56-CD594341FE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03960" y="1051200"/>
              <a:ext cx="3390120" cy="12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9D33DF-5455-4CE2-9F56-CD594341FE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4600" y="1041840"/>
                <a:ext cx="3408840" cy="125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FCE91-F2BD-4C6D-8386-54EF392A0CA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Gulim" pitchFamily="34" charset="-127"/>
              </a:rPr>
              <a:t>What Is the Problem of the K-Means Method?</a:t>
            </a:r>
            <a:endParaRPr lang="en-US" sz="3200">
              <a:ea typeface="Gulim" pitchFamily="34" charset="-127"/>
            </a:endParaRPr>
          </a:p>
        </p:txBody>
      </p:sp>
      <p:sp>
        <p:nvSpPr>
          <p:cNvPr id="348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ea typeface="Gulim" pitchFamily="34" charset="-127"/>
              </a:rPr>
              <a:t>Since an object with </a:t>
            </a:r>
            <a:r>
              <a:rPr lang="en-US" altLang="ko-KR" sz="2000">
                <a:ea typeface="Gulim" pitchFamily="34" charset="-127"/>
              </a:rPr>
              <a:t>an extremely </a:t>
            </a:r>
            <a:r>
              <a:rPr lang="en-US" altLang="ko-KR" sz="2000" dirty="0">
                <a:ea typeface="Gulim" pitchFamily="34" charset="-127"/>
              </a:rPr>
              <a:t>large value may substantially distort the distribution of the data.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K-</a:t>
            </a:r>
            <a:r>
              <a:rPr lang="en-US" altLang="ko-KR" sz="2000" b="1" dirty="0" err="1">
                <a:solidFill>
                  <a:srgbClr val="FF0000"/>
                </a:solidFill>
                <a:ea typeface="Gulim" pitchFamily="34" charset="-127"/>
              </a:rPr>
              <a:t>Medoids</a:t>
            </a:r>
            <a:r>
              <a:rPr lang="en-US" altLang="ko-KR" sz="2000" dirty="0">
                <a:ea typeface="Gulim" pitchFamily="34" charset="-127"/>
              </a:rPr>
              <a:t>:  Instead of taking the </a:t>
            </a:r>
            <a:r>
              <a:rPr lang="en-US" altLang="ko-KR" sz="2000" b="1" dirty="0">
                <a:ea typeface="Gulim" pitchFamily="34" charset="-127"/>
              </a:rPr>
              <a:t>mean</a:t>
            </a:r>
            <a:r>
              <a:rPr lang="en-US" altLang="ko-KR" sz="2000" dirty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ea typeface="Gulim" pitchFamily="34" charset="-127"/>
              </a:rPr>
              <a:t>medoids</a:t>
            </a:r>
            <a:r>
              <a:rPr lang="en-US" altLang="ko-KR" sz="2000" dirty="0">
                <a:ea typeface="Gulim" pitchFamily="34" charset="-127"/>
              </a:rPr>
              <a:t> can be used, which is the </a:t>
            </a:r>
            <a:r>
              <a:rPr lang="en-US" altLang="ko-KR" sz="2000" b="1" dirty="0">
                <a:ea typeface="Gulim" pitchFamily="34" charset="-127"/>
              </a:rPr>
              <a:t>most centrally located</a:t>
            </a:r>
            <a:r>
              <a:rPr lang="en-US" altLang="ko-KR" sz="2000" dirty="0">
                <a:ea typeface="Gulim" pitchFamily="34" charset="-127"/>
              </a:rPr>
              <a:t> object in a cluster.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34824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34911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2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3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4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5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6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7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8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9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4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5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8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9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0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1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3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4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5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6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7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8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9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0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1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2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3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4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5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6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7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8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9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0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1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2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3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4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5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6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7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8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9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0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1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2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3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4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5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6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69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0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1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2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3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4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5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6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7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8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79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0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1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2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3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4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5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6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7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8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89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90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25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34827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9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3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5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6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8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1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2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7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8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9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0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3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5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6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7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8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9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0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1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3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4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5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6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7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8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9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0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1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2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8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9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85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86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87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88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89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0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1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2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3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4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5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6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7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8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899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0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1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2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3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4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5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ko-KR" altLang="en-US" sz="6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4906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7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89 w 728"/>
                  <a:gd name="T1" fmla="*/ 3 h 896"/>
                  <a:gd name="T2" fmla="*/ 50 w 728"/>
                  <a:gd name="T3" fmla="*/ 43 h 896"/>
                  <a:gd name="T4" fmla="*/ 36 w 728"/>
                  <a:gd name="T5" fmla="*/ 62 h 896"/>
                  <a:gd name="T6" fmla="*/ 29 w 728"/>
                  <a:gd name="T7" fmla="*/ 72 h 896"/>
                  <a:gd name="T8" fmla="*/ 9 w 728"/>
                  <a:gd name="T9" fmla="*/ 135 h 896"/>
                  <a:gd name="T10" fmla="*/ 29 w 728"/>
                  <a:gd name="T11" fmla="*/ 312 h 896"/>
                  <a:gd name="T12" fmla="*/ 50 w 728"/>
                  <a:gd name="T13" fmla="*/ 338 h 896"/>
                  <a:gd name="T14" fmla="*/ 149 w 728"/>
                  <a:gd name="T15" fmla="*/ 398 h 896"/>
                  <a:gd name="T16" fmla="*/ 223 w 728"/>
                  <a:gd name="T17" fmla="*/ 378 h 896"/>
                  <a:gd name="T18" fmla="*/ 286 w 728"/>
                  <a:gd name="T19" fmla="*/ 316 h 896"/>
                  <a:gd name="T20" fmla="*/ 309 w 728"/>
                  <a:gd name="T21" fmla="*/ 269 h 896"/>
                  <a:gd name="T22" fmla="*/ 316 w 728"/>
                  <a:gd name="T23" fmla="*/ 250 h 896"/>
                  <a:gd name="T24" fmla="*/ 319 w 728"/>
                  <a:gd name="T25" fmla="*/ 240 h 896"/>
                  <a:gd name="T26" fmla="*/ 306 w 728"/>
                  <a:gd name="T27" fmla="*/ 131 h 896"/>
                  <a:gd name="T28" fmla="*/ 255 w 728"/>
                  <a:gd name="T29" fmla="*/ 59 h 896"/>
                  <a:gd name="T30" fmla="*/ 229 w 728"/>
                  <a:gd name="T31" fmla="*/ 39 h 896"/>
                  <a:gd name="T32" fmla="*/ 209 w 728"/>
                  <a:gd name="T33" fmla="*/ 26 h 896"/>
                  <a:gd name="T34" fmla="*/ 133 w 728"/>
                  <a:gd name="T35" fmla="*/ 0 h 896"/>
                  <a:gd name="T36" fmla="*/ 93 w 728"/>
                  <a:gd name="T37" fmla="*/ 3 h 896"/>
                  <a:gd name="T38" fmla="*/ 82 w 728"/>
                  <a:gd name="T39" fmla="*/ 6 h 896"/>
                  <a:gd name="T40" fmla="*/ 89 w 728"/>
                  <a:gd name="T41" fmla="*/ 3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8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229 w 802"/>
                  <a:gd name="T1" fmla="*/ 19 h 889"/>
                  <a:gd name="T2" fmla="*/ 169 w 802"/>
                  <a:gd name="T3" fmla="*/ 79 h 889"/>
                  <a:gd name="T4" fmla="*/ 106 w 802"/>
                  <a:gd name="T5" fmla="*/ 131 h 889"/>
                  <a:gd name="T6" fmla="*/ 99 w 802"/>
                  <a:gd name="T7" fmla="*/ 141 h 889"/>
                  <a:gd name="T8" fmla="*/ 89 w 802"/>
                  <a:gd name="T9" fmla="*/ 148 h 889"/>
                  <a:gd name="T10" fmla="*/ 86 w 802"/>
                  <a:gd name="T11" fmla="*/ 158 h 889"/>
                  <a:gd name="T12" fmla="*/ 76 w 802"/>
                  <a:gd name="T13" fmla="*/ 171 h 889"/>
                  <a:gd name="T14" fmla="*/ 60 w 802"/>
                  <a:gd name="T15" fmla="*/ 221 h 889"/>
                  <a:gd name="T16" fmla="*/ 50 w 802"/>
                  <a:gd name="T17" fmla="*/ 231 h 889"/>
                  <a:gd name="T18" fmla="*/ 36 w 802"/>
                  <a:gd name="T19" fmla="*/ 250 h 889"/>
                  <a:gd name="T20" fmla="*/ 19 w 802"/>
                  <a:gd name="T21" fmla="*/ 280 h 889"/>
                  <a:gd name="T22" fmla="*/ 6 w 802"/>
                  <a:gd name="T23" fmla="*/ 313 h 889"/>
                  <a:gd name="T24" fmla="*/ 16 w 802"/>
                  <a:gd name="T25" fmla="*/ 376 h 889"/>
                  <a:gd name="T26" fmla="*/ 36 w 802"/>
                  <a:gd name="T27" fmla="*/ 389 h 889"/>
                  <a:gd name="T28" fmla="*/ 56 w 802"/>
                  <a:gd name="T29" fmla="*/ 395 h 889"/>
                  <a:gd name="T30" fmla="*/ 159 w 802"/>
                  <a:gd name="T31" fmla="*/ 389 h 889"/>
                  <a:gd name="T32" fmla="*/ 233 w 802"/>
                  <a:gd name="T33" fmla="*/ 366 h 889"/>
                  <a:gd name="T34" fmla="*/ 256 w 802"/>
                  <a:gd name="T35" fmla="*/ 352 h 889"/>
                  <a:gd name="T36" fmla="*/ 303 w 802"/>
                  <a:gd name="T37" fmla="*/ 289 h 889"/>
                  <a:gd name="T38" fmla="*/ 313 w 802"/>
                  <a:gd name="T39" fmla="*/ 267 h 889"/>
                  <a:gd name="T40" fmla="*/ 336 w 802"/>
                  <a:gd name="T41" fmla="*/ 237 h 889"/>
                  <a:gd name="T42" fmla="*/ 353 w 802"/>
                  <a:gd name="T43" fmla="*/ 201 h 889"/>
                  <a:gd name="T44" fmla="*/ 359 w 802"/>
                  <a:gd name="T45" fmla="*/ 171 h 889"/>
                  <a:gd name="T46" fmla="*/ 292 w 802"/>
                  <a:gd name="T47" fmla="*/ 0 h 889"/>
                  <a:gd name="T48" fmla="*/ 239 w 802"/>
                  <a:gd name="T49" fmla="*/ 10 h 889"/>
                  <a:gd name="T50" fmla="*/ 229 w 802"/>
                  <a:gd name="T51" fmla="*/ 19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9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6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D9C0C-7605-4842-9FFB-78B76516EF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000" y="3354120"/>
              <a:ext cx="6542640" cy="271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D9C0C-7605-4842-9FFB-78B76516EF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640" y="3344760"/>
                <a:ext cx="6561360" cy="2734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BFCE91-F2BD-4C6D-8386-54EF392A0CA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rgbClr val="C00000"/>
                </a:solidFill>
                <a:ea typeface="Gulim" pitchFamily="34" charset="-127"/>
              </a:rPr>
              <a:t>Summary</a:t>
            </a:r>
            <a:r>
              <a:rPr lang="en-US" altLang="ko-KR" sz="3200" dirty="0">
                <a:ea typeface="Gulim" pitchFamily="34" charset="-127"/>
              </a:rPr>
              <a:t>: Variation of the K-Means Method?</a:t>
            </a:r>
            <a:endParaRPr lang="en-US" sz="3200" dirty="0">
              <a:ea typeface="Gulim" pitchFamily="34" charset="-127"/>
            </a:endParaRPr>
          </a:p>
        </p:txBody>
      </p:sp>
      <p:sp>
        <p:nvSpPr>
          <p:cNvPr id="348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k-means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K-Modes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K-Medoids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K-Prototype </a:t>
            </a:r>
          </a:p>
          <a:p>
            <a:pPr eaLnBrk="1" hangingPunct="1">
              <a:lnSpc>
                <a:spcPct val="150000"/>
              </a:lnSpc>
            </a:pPr>
            <a:endParaRPr lang="en-US" altLang="ko-KR" sz="2400" dirty="0">
              <a:ea typeface="Gulim" pitchFamily="34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Gulim" pitchFamily="34" charset="-127"/>
              </a:rPr>
              <a:t>Note: You need to know the difference between them and when we use each one of these variations.</a:t>
            </a:r>
          </a:p>
        </p:txBody>
      </p:sp>
    </p:spTree>
    <p:extLst>
      <p:ext uri="{BB962C8B-B14F-4D97-AF65-F5344CB8AC3E}">
        <p14:creationId xmlns:p14="http://schemas.microsoft.com/office/powerpoint/2010/main" val="2224734230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3591" x="7831138" y="4776788"/>
          <p14:tracePt t="3591" x="9093200" y="5081588"/>
          <p14:tracePt t="3591" x="9082088" y="5081588"/>
          <p14:tracePt t="3591" x="9056688" y="5081588"/>
          <p14:tracePt t="3591" x="9031288" y="5056188"/>
          <p14:tracePt t="3591" x="8956675" y="5018088"/>
          <p14:tracePt t="3591" x="8931275" y="5018088"/>
          <p14:tracePt t="3591" x="8882063" y="4992688"/>
          <p14:tracePt t="3591" x="8793163" y="4943475"/>
          <p14:tracePt t="3591" x="8680450" y="4905375"/>
          <p14:tracePt t="3591" x="8518525" y="4856163"/>
          <p14:tracePt t="3591" x="8393113" y="4792663"/>
          <p14:tracePt t="3591" x="8193088" y="4718050"/>
          <p14:tracePt t="3591" x="8054975" y="4679950"/>
          <p14:tracePt t="3591" x="7967663" y="4667250"/>
          <p14:tracePt t="3591" x="7854950" y="4643438"/>
          <p14:tracePt t="3591" x="7705725" y="4605338"/>
          <p14:tracePt t="3591" x="7567613" y="4567238"/>
          <p14:tracePt t="3591" x="7442200" y="4554538"/>
          <p14:tracePt t="3591" x="7280275" y="4479925"/>
          <p14:tracePt t="3591" x="7129463" y="4418013"/>
          <p14:tracePt t="3591" x="7029450" y="4367213"/>
          <p14:tracePt t="3591" x="6780213" y="4267200"/>
          <p14:tracePt t="3591" x="6454775" y="4129088"/>
          <p14:tracePt t="3591" x="6254750" y="4041775"/>
          <p14:tracePt t="3591" x="5967413" y="3941763"/>
          <p14:tracePt t="3591" x="5678488" y="3803650"/>
          <p14:tracePt t="3591" x="5365750" y="3692525"/>
          <p14:tracePt t="3591" x="5078413" y="3567113"/>
          <p14:tracePt t="3591" x="4716463" y="3416300"/>
          <p14:tracePt t="3591" x="4365625" y="3328988"/>
          <p14:tracePt t="3591" x="4140200" y="3228975"/>
          <p14:tracePt t="3591" x="3840163" y="3165475"/>
          <p14:tracePt t="3591" x="3527425" y="3078163"/>
          <p14:tracePt t="3591" x="3289300" y="3041650"/>
          <p14:tracePt t="3591" x="2976563" y="2952750"/>
          <p14:tracePt t="3591" x="2676525" y="2878138"/>
          <p14:tracePt t="3591" x="2514600" y="2852738"/>
          <p14:tracePt t="3591" x="2327275" y="2778125"/>
          <p14:tracePt t="3591" x="2238375" y="2752725"/>
          <p14:tracePt t="3591" x="2101850" y="2640013"/>
          <p14:tracePt t="3591" x="1951038" y="2590800"/>
          <p14:tracePt t="3591" x="1651000" y="2439988"/>
          <p14:tracePt t="3591" x="1438275" y="2327275"/>
          <p14:tracePt t="3591" x="1200150" y="2201863"/>
          <p14:tracePt t="3591" x="900113" y="2052638"/>
          <p14:tracePt t="3591" x="487363" y="1839913"/>
          <p14:tracePt t="3591" x="61913" y="1627188"/>
          <p14:tracePt t="3880" x="450850" y="2114550"/>
          <p14:tracePt t="3890" x="700088" y="2265363"/>
          <p14:tracePt t="3895" x="963613" y="2439988"/>
          <p14:tracePt t="3904" x="1125538" y="2552700"/>
          <p14:tracePt t="3913" x="1238250" y="2665413"/>
          <p14:tracePt t="3920" x="1376363" y="2678113"/>
          <p14:tracePt t="3928" x="1425575" y="2716213"/>
          <p14:tracePt t="3937" x="1450975" y="2716213"/>
          <p14:tracePt t="3944" x="1463675" y="2728913"/>
          <p14:tracePt t="3960" x="1476375" y="2728913"/>
          <p14:tracePt t="3984" x="1489075" y="2740025"/>
          <p14:tracePt t="4000" x="1501775" y="2740025"/>
          <p14:tracePt t="4016" x="1512888" y="2740025"/>
          <p14:tracePt t="4024" x="1538288" y="2740025"/>
          <p14:tracePt t="4032" x="1638300" y="2740025"/>
          <p14:tracePt t="4039" x="1789113" y="2740025"/>
          <p14:tracePt t="4047" x="1925638" y="2740025"/>
          <p14:tracePt t="4057" x="2151063" y="2740025"/>
          <p14:tracePt t="4064" x="2338388" y="2740025"/>
          <p14:tracePt t="4072" x="2551113" y="2740025"/>
          <p14:tracePt t="4080" x="2689225" y="2740025"/>
          <p14:tracePt t="4088" x="2976563" y="2740025"/>
          <p14:tracePt t="4099" x="3189288" y="2740025"/>
          <p14:tracePt t="4104" x="3352800" y="2740025"/>
          <p14:tracePt t="4112" x="3552825" y="2740025"/>
          <p14:tracePt t="4119" x="3652838" y="2740025"/>
          <p14:tracePt t="4128" x="3765550" y="2740025"/>
          <p14:tracePt t="4136" x="3778250" y="2740025"/>
          <p14:tracePt t="4144" x="3790950" y="2740025"/>
          <p14:tracePt t="4176" x="3790950" y="2728913"/>
          <p14:tracePt t="4183" x="3790950" y="2665413"/>
          <p14:tracePt t="4192" x="3765550" y="2616200"/>
          <p14:tracePt t="4202" x="3714750" y="2527300"/>
          <p14:tracePt t="4208" x="3652838" y="2427288"/>
          <p14:tracePt t="4216" x="3627438" y="2378075"/>
          <p14:tracePt t="4223" x="3589338" y="2303463"/>
          <p14:tracePt t="4232" x="3565525" y="2265363"/>
          <p14:tracePt t="4241" x="3514725" y="2190750"/>
          <p14:tracePt t="4248" x="3514725" y="2165350"/>
          <p14:tracePt t="4256" x="3514725" y="2152650"/>
          <p14:tracePt t="4264" x="3514725" y="2139950"/>
          <p14:tracePt t="4272" x="3489325" y="2101850"/>
          <p14:tracePt t="4280" x="3478213" y="2101850"/>
          <p14:tracePt t="4287" x="3465513" y="2089150"/>
          <p14:tracePt t="4295" x="3452813" y="2027238"/>
          <p14:tracePt t="4306" x="3376613" y="1989138"/>
          <p14:tracePt t="4312" x="3252788" y="1889125"/>
          <p14:tracePt t="4320" x="3165475" y="1852613"/>
          <p14:tracePt t="4327" x="3065463" y="1789113"/>
          <p14:tracePt t="4336" x="2989263" y="1739900"/>
          <p14:tracePt t="4344" x="2914650" y="1714500"/>
          <p14:tracePt t="4352" x="2863850" y="1676400"/>
          <p14:tracePt t="4360" x="2814638" y="1652588"/>
          <p14:tracePt t="4369" x="2801938" y="1639888"/>
          <p14:tracePt t="4376" x="2727325" y="1601788"/>
          <p14:tracePt t="4384" x="2614613" y="1552575"/>
          <p14:tracePt t="4392" x="2514600" y="1527175"/>
          <p14:tracePt t="4400" x="2401888" y="1450975"/>
          <p14:tracePt t="4411" x="2363788" y="1450975"/>
          <p14:tracePt t="4415" x="2327275" y="1427163"/>
          <p14:tracePt t="4424" x="2289175" y="1427163"/>
          <p14:tracePt t="4432" x="2201863" y="1414463"/>
          <p14:tracePt t="4440" x="2114550" y="1389063"/>
          <p14:tracePt t="4448" x="2038350" y="1389063"/>
          <p14:tracePt t="4455" x="1938338" y="1389063"/>
          <p14:tracePt t="4464" x="1851025" y="1376363"/>
          <p14:tracePt t="4473" x="1763713" y="1376363"/>
          <p14:tracePt t="4480" x="1651000" y="1376363"/>
          <p14:tracePt t="4488" x="1601788" y="1363663"/>
          <p14:tracePt t="4495" x="1525588" y="1363663"/>
          <p14:tracePt t="4516" x="1489075" y="1363663"/>
          <p14:tracePt t="4520" x="1425575" y="1363663"/>
          <p14:tracePt t="4529" x="1300163" y="1363663"/>
          <p14:tracePt t="4536" x="1238250" y="1363663"/>
          <p14:tracePt t="4544" x="1200150" y="1363663"/>
          <p14:tracePt t="4552" x="1163638" y="1389063"/>
          <p14:tracePt t="4560" x="1112838" y="1401763"/>
          <p14:tracePt t="4568" x="1063625" y="1427163"/>
          <p14:tracePt t="4578" x="1025525" y="1439863"/>
          <p14:tracePt t="4583" x="976313" y="1476375"/>
          <p14:tracePt t="4600" x="938213" y="1514475"/>
          <p14:tracePt t="4608" x="912813" y="1552575"/>
          <p14:tracePt t="4619" x="900113" y="1601788"/>
          <p14:tracePt t="4625" x="887413" y="1663700"/>
          <p14:tracePt t="4632" x="876300" y="1701800"/>
          <p14:tracePt t="4640" x="876300" y="1789113"/>
          <p14:tracePt t="4648" x="876300" y="1801813"/>
          <p14:tracePt t="4656" x="876300" y="1814513"/>
          <p14:tracePt t="4664" x="876300" y="1827213"/>
          <p14:tracePt t="4672" x="887413" y="1852613"/>
          <p14:tracePt t="4681" x="900113" y="1876425"/>
          <p14:tracePt t="4688" x="912813" y="1889125"/>
          <p14:tracePt t="4696" x="925513" y="1901825"/>
          <p14:tracePt t="4704" x="950913" y="1927225"/>
          <p14:tracePt t="4711" x="950913" y="1965325"/>
          <p14:tracePt t="4719" x="963613" y="1978025"/>
          <p14:tracePt t="4728" x="976313" y="1989138"/>
          <p14:tracePt t="4736" x="987425" y="1989138"/>
          <p14:tracePt t="4743" x="987425" y="2001838"/>
          <p14:tracePt t="4904" x="976313" y="2001838"/>
          <p14:tracePt t="4928" x="963613" y="2001838"/>
          <p14:tracePt t="4944" x="950913" y="2001838"/>
          <p14:tracePt t="4952" x="938213" y="2001838"/>
          <p14:tracePt t="4960" x="925513" y="2001838"/>
          <p14:tracePt t="4968" x="876300" y="2001838"/>
          <p14:tracePt t="5064" x="863600" y="2001838"/>
          <p14:tracePt t="5080" x="850900" y="2001838"/>
          <p14:tracePt t="5264" x="863600" y="2001838"/>
          <p14:tracePt t="5272" x="876300" y="2001838"/>
          <p14:tracePt t="5280" x="900113" y="2001838"/>
          <p14:tracePt t="5287" x="925513" y="2001838"/>
          <p14:tracePt t="5296" x="950913" y="2027238"/>
          <p14:tracePt t="5306" x="963613" y="2027238"/>
          <p14:tracePt t="5312" x="1138238" y="2014538"/>
          <p14:tracePt t="5320" x="1389063" y="2014538"/>
          <p14:tracePt t="5328" x="1663700" y="2027238"/>
          <p14:tracePt t="5336" x="1876425" y="2027238"/>
          <p14:tracePt t="5344" x="2076450" y="2078038"/>
          <p14:tracePt t="5351" x="2314575" y="2101850"/>
          <p14:tracePt t="5360" x="2527300" y="2101850"/>
          <p14:tracePt t="5369" x="2651125" y="2127250"/>
          <p14:tracePt t="5376" x="2663825" y="2127250"/>
          <p14:tracePt t="5384" x="2676525" y="2127250"/>
          <p14:tracePt t="5392" x="2689225" y="2139950"/>
          <p14:tracePt t="5400" x="2714625" y="2139950"/>
          <p14:tracePt t="7296" x="2714625" y="2152650"/>
          <p14:tracePt t="7305" x="2676525" y="2165350"/>
          <p14:tracePt t="7311" x="2540000" y="2227263"/>
          <p14:tracePt t="7319" x="2463800" y="2290763"/>
          <p14:tracePt t="7327" x="2376488" y="2352675"/>
          <p14:tracePt t="7336" x="2327275" y="2365375"/>
          <p14:tracePt t="7344" x="2214563" y="2403475"/>
          <p14:tracePt t="7352" x="2176463" y="2427288"/>
          <p14:tracePt t="7360" x="2127250" y="2452688"/>
          <p14:tracePt t="7369" x="2101850" y="2452688"/>
          <p14:tracePt t="7375" x="2051050" y="2465388"/>
          <p14:tracePt t="7383" x="2001838" y="2465388"/>
          <p14:tracePt t="7400" x="1989138" y="2465388"/>
          <p14:tracePt t="7410" x="1976438" y="2465388"/>
          <p14:tracePt t="7416" x="1963738" y="2465388"/>
          <p14:tracePt t="7432" x="1951038" y="2465388"/>
          <p14:tracePt t="7440" x="1938338" y="2465388"/>
          <p14:tracePt t="7448" x="1925638" y="2465388"/>
          <p14:tracePt t="7464" x="1901825" y="2465388"/>
          <p14:tracePt t="7474" x="1889125" y="2465388"/>
          <p14:tracePt t="7481" x="1876425" y="2465388"/>
          <p14:tracePt t="7487" x="1851025" y="2465388"/>
          <p14:tracePt t="7495" x="1801813" y="2465388"/>
          <p14:tracePt t="7504" x="1751013" y="2478088"/>
          <p14:tracePt t="7515" x="1725613" y="2478088"/>
          <p14:tracePt t="7519" x="1701800" y="2478088"/>
          <p14:tracePt t="7529" x="1689100" y="2478088"/>
          <p14:tracePt t="7544" x="1676400" y="2478088"/>
          <p14:tracePt t="7552" x="1663700" y="2478088"/>
          <p14:tracePt t="7561" x="1651000" y="2478088"/>
          <p14:tracePt t="7577" x="1638300" y="2490788"/>
          <p14:tracePt t="7584" x="1612900" y="2490788"/>
          <p14:tracePt t="7592" x="1601788" y="2490788"/>
          <p14:tracePt t="7600" x="1576388" y="2490788"/>
          <p14:tracePt t="7608" x="1563688" y="2490788"/>
          <p14:tracePt t="7617" x="1550988" y="2490788"/>
          <p14:tracePt t="7624" x="1538288" y="2490788"/>
          <p14:tracePt t="7632" x="1525588" y="2490788"/>
          <p14:tracePt t="8303" x="1525588" y="2503488"/>
          <p14:tracePt t="8311" x="1525588" y="2516188"/>
          <p14:tracePt t="8319" x="1525588" y="2540000"/>
          <p14:tracePt t="8327" x="1525588" y="2603500"/>
          <p14:tracePt t="8335" x="1525588" y="2652713"/>
          <p14:tracePt t="8343" x="1525588" y="2678113"/>
          <p14:tracePt t="8351" x="1525588" y="2690813"/>
          <p14:tracePt t="8359" x="1525588" y="2716213"/>
          <p14:tracePt t="8367" x="1525588" y="2740025"/>
          <p14:tracePt t="8383" x="1525588" y="2752725"/>
          <p14:tracePt t="8391" x="1525588" y="2765425"/>
          <p14:tracePt t="8399" x="1525588" y="2778125"/>
          <p14:tracePt t="8415" x="1525588" y="2790825"/>
          <p14:tracePt t="8423" x="1525588" y="2816225"/>
          <p14:tracePt t="8431" x="1525588" y="2828925"/>
          <p14:tracePt t="8439" x="1525588" y="2840038"/>
          <p14:tracePt t="8447" x="1525588" y="2852738"/>
          <p14:tracePt t="8463" x="1525588" y="2878138"/>
          <p14:tracePt t="8471" x="1525588" y="2903538"/>
          <p14:tracePt t="8478" x="1525588" y="2941638"/>
          <p14:tracePt t="8487" x="1525588" y="2952750"/>
          <p14:tracePt t="8495" x="1525588" y="2978150"/>
          <p14:tracePt t="8503" x="1525588" y="3003550"/>
          <p14:tracePt t="8511" x="1525588" y="3016250"/>
          <p14:tracePt t="8519" x="1525588" y="3041650"/>
          <p14:tracePt t="8534" x="1525588" y="3054350"/>
          <p14:tracePt t="8542" x="1525588" y="3065463"/>
          <p14:tracePt t="8623" x="1525588" y="3078163"/>
          <p14:tracePt t="10033" x="1538288" y="3116263"/>
          <p14:tracePt t="10039" x="1612900" y="3254375"/>
          <p14:tracePt t="10048" x="1625600" y="3290888"/>
          <p14:tracePt t="10056" x="1651000" y="3341688"/>
          <p14:tracePt t="10064" x="1676400" y="3429000"/>
          <p14:tracePt t="10072" x="1689100" y="3479800"/>
          <p14:tracePt t="10081" x="1689100" y="3490913"/>
          <p14:tracePt t="10088" x="1689100" y="3503613"/>
          <p14:tracePt t="10099" x="1689100" y="3516313"/>
          <p14:tracePt t="10103" x="1701800" y="3567113"/>
          <p14:tracePt t="10112" x="1701800" y="3616325"/>
          <p14:tracePt t="10120" x="1701800" y="3629025"/>
          <p14:tracePt t="10136" x="1701800" y="3641725"/>
          <p14:tracePt t="10144" x="1701800" y="3654425"/>
          <p14:tracePt t="10168" x="1701800" y="3667125"/>
          <p14:tracePt t="10192" x="1701800" y="3679825"/>
          <p14:tracePt t="10203" x="1701800" y="3692525"/>
          <p14:tracePt t="10225" x="1701800" y="3703638"/>
          <p14:tracePt t="10240" x="1701800" y="3716338"/>
          <p14:tracePt t="10248" x="1701800" y="3729038"/>
          <p14:tracePt t="10266" x="1701800" y="3741738"/>
          <p14:tracePt t="10272" x="1701800" y="3754438"/>
          <p14:tracePt t="10296" x="1701800" y="3767138"/>
          <p14:tracePt t="10345" x="1701800" y="3779838"/>
          <p14:tracePt t="11305" x="1701800" y="3767138"/>
          <p14:tracePt t="11311" x="1701800" y="3429000"/>
          <p14:tracePt t="11320" x="1701800" y="3216275"/>
          <p14:tracePt t="11327" x="1701800" y="3128963"/>
          <p14:tracePt t="11336" x="1701800" y="3041650"/>
          <p14:tracePt t="11344" x="1701800" y="2865438"/>
          <p14:tracePt t="11352" x="1701800" y="2740025"/>
          <p14:tracePt t="11360" x="1701800" y="2690813"/>
          <p14:tracePt t="11370" x="1689100" y="2565400"/>
          <p14:tracePt t="11376" x="1689100" y="2452688"/>
          <p14:tracePt t="11384" x="1689100" y="2378075"/>
          <p14:tracePt t="11392" x="1689100" y="2278063"/>
          <p14:tracePt t="11400" x="1689100" y="2165350"/>
          <p14:tracePt t="11410" x="1689100" y="2052638"/>
          <p14:tracePt t="11416" x="1689100" y="2014538"/>
          <p14:tracePt t="11424" x="1676400" y="1927225"/>
          <p14:tracePt t="11432" x="1676400" y="1865313"/>
          <p14:tracePt t="11440" x="1676400" y="1752600"/>
          <p14:tracePt t="11448" x="1676400" y="1689100"/>
          <p14:tracePt t="11456" x="1676400" y="1639888"/>
          <p14:tracePt t="11464" x="1676400" y="1589088"/>
          <p14:tracePt t="11473" x="1676400" y="1576388"/>
          <p14:tracePt t="11480" x="1676400" y="1552575"/>
          <p14:tracePt t="11488" x="1676400" y="1539875"/>
          <p14:tracePt t="11496" x="1676400" y="1527175"/>
          <p14:tracePt t="11504" x="1676400" y="1514475"/>
          <p14:tracePt t="11515" x="1676400" y="1501775"/>
          <p14:tracePt t="11519" x="1676400" y="1489075"/>
          <p14:tracePt t="11640" x="1825625" y="1501775"/>
          <p14:tracePt t="11647" x="1876425" y="1627188"/>
          <p14:tracePt t="11656" x="1963738" y="1901825"/>
          <p14:tracePt t="11664" x="2001838" y="2152650"/>
          <p14:tracePt t="11672" x="2051050" y="2303463"/>
          <p14:tracePt t="11683" x="2063750" y="2439988"/>
          <p14:tracePt t="11687" x="2101850" y="2603500"/>
          <p14:tracePt t="11696" x="2176463" y="2765425"/>
          <p14:tracePt t="11704" x="2227263" y="2916238"/>
          <p14:tracePt t="11712" x="2276475" y="3078163"/>
          <p14:tracePt t="11719" x="2289175" y="3190875"/>
          <p14:tracePt t="11728" x="2301875" y="3254375"/>
          <p14:tracePt t="11735" x="2314575" y="3328988"/>
          <p14:tracePt t="11744" x="2327275" y="3378200"/>
          <p14:tracePt t="11750" x="2338388" y="3429000"/>
          <p14:tracePt t="11759" x="2363788" y="3429000"/>
          <p14:tracePt t="11767" x="2363788" y="3441700"/>
          <p14:tracePt t="11776" x="2363788" y="3454400"/>
          <p14:tracePt t="11801" x="2363788" y="3467100"/>
          <p14:tracePt t="11825" x="2363788" y="3479800"/>
          <p14:tracePt t="11848" x="2363788" y="3490913"/>
          <p14:tracePt t="11871" x="2363788" y="3503613"/>
          <p14:tracePt t="11889" x="2363788" y="3516313"/>
          <p14:tracePt t="11896" x="2363788" y="3529013"/>
          <p14:tracePt t="11912" x="2363788" y="3554413"/>
          <p14:tracePt t="11920" x="2363788" y="3567113"/>
          <p14:tracePt t="11929" x="2363788" y="3579813"/>
          <p14:tracePt t="11935" x="2363788" y="3603625"/>
          <p14:tracePt t="11944" x="2363788" y="3616325"/>
          <p14:tracePt t="11960" x="2363788" y="3641725"/>
          <p14:tracePt t="11968" x="2363788" y="3654425"/>
          <p14:tracePt t="11984" x="2363788" y="3667125"/>
          <p14:tracePt t="11994" x="2363788" y="3679825"/>
          <p14:tracePt t="11999" x="2363788" y="3692525"/>
          <p14:tracePt t="12016" x="2363788" y="3703638"/>
          <p14:tracePt t="12034" x="2363788" y="3716338"/>
          <p14:tracePt t="12247" x="2351088" y="3716338"/>
          <p14:tracePt t="12417" x="2376488" y="3703638"/>
          <p14:tracePt t="12423" x="2389188" y="3703638"/>
          <p14:tracePt t="12440" x="2389188" y="3692525"/>
          <p14:tracePt t="12448" x="2401888" y="3692525"/>
          <p14:tracePt t="12463" x="2414588" y="3692525"/>
          <p14:tracePt t="12480" x="2427288" y="3679825"/>
          <p14:tracePt t="12488" x="2439988" y="3667125"/>
          <p14:tracePt t="12496" x="2451100" y="3667125"/>
          <p14:tracePt t="12503" x="2463800" y="3667125"/>
          <p14:tracePt t="12515" x="2463800" y="3654425"/>
          <p14:tracePt t="12568" x="2476500" y="3654425"/>
          <p14:tracePt t="12576" x="2489200" y="3641725"/>
          <p14:tracePt t="12584" x="2489200" y="3629025"/>
          <p14:tracePt t="12592" x="2501900" y="3629025"/>
          <p14:tracePt t="12600" x="2514600" y="3603625"/>
          <p14:tracePt t="12608" x="2514600" y="3590925"/>
          <p14:tracePt t="12752" x="2514600" y="3579813"/>
          <p14:tracePt t="12760" x="2489200" y="3541713"/>
          <p14:tracePt t="12768" x="2451100" y="3503613"/>
          <p14:tracePt t="12776" x="2414588" y="3467100"/>
          <p14:tracePt t="12786" x="2376488" y="3441700"/>
          <p14:tracePt t="12791" x="2338388" y="3416300"/>
          <p14:tracePt t="12800" x="2263775" y="3390900"/>
          <p14:tracePt t="12808" x="2251075" y="3378200"/>
          <p14:tracePt t="12816" x="2227263" y="3378200"/>
          <p14:tracePt t="12824" x="2176463" y="3367088"/>
          <p14:tracePt t="12832" x="2101850" y="3341688"/>
          <p14:tracePt t="12848" x="2076450" y="3341688"/>
          <p14:tracePt t="12856" x="2063750" y="3341688"/>
          <p14:tracePt t="12864" x="2063750" y="3328988"/>
          <p14:tracePt t="12872" x="2038350" y="3328988"/>
          <p14:tracePt t="12880" x="2014538" y="3328988"/>
          <p14:tracePt t="12889" x="1963738" y="3316288"/>
          <p14:tracePt t="12896" x="1914525" y="3303588"/>
          <p14:tracePt t="12904" x="1825625" y="3303588"/>
          <p14:tracePt t="12913" x="1789113" y="3303588"/>
          <p14:tracePt t="12920" x="1725613" y="3303588"/>
          <p14:tracePt t="12929" x="1601788" y="3303588"/>
          <p14:tracePt t="12935" x="1512888" y="3303588"/>
          <p14:tracePt t="12943" x="1389063" y="3303588"/>
          <p14:tracePt t="12952" x="1363663" y="3303588"/>
          <p14:tracePt t="12960" x="1250950" y="3303588"/>
          <p14:tracePt t="12968" x="1163638" y="3303588"/>
          <p14:tracePt t="12976" x="1038225" y="3303588"/>
          <p14:tracePt t="12984" x="1012825" y="3303588"/>
          <p14:tracePt t="12994" x="987425" y="3303588"/>
          <p14:tracePt t="13000" x="976313" y="3303588"/>
          <p14:tracePt t="13008" x="938213" y="3303588"/>
          <p14:tracePt t="13015" x="900113" y="3303588"/>
          <p14:tracePt t="13024" x="838200" y="3303588"/>
          <p14:tracePt t="13033" x="812800" y="3303588"/>
          <p14:tracePt t="13039" x="787400" y="3303588"/>
          <p14:tracePt t="13048" x="725488" y="3303588"/>
          <p14:tracePt t="13056" x="700088" y="3303588"/>
          <p14:tracePt t="13064" x="638175" y="3303588"/>
          <p14:tracePt t="13072" x="512763" y="3303588"/>
          <p14:tracePt t="13080" x="425450" y="3303588"/>
          <p14:tracePt t="13087" x="300038" y="3303588"/>
          <p14:tracePt t="13098" x="274638" y="3303588"/>
          <p14:tracePt t="13104" x="161925" y="3303588"/>
          <p14:tracePt t="13112" x="74613" y="3303588"/>
          <p14:tracePt t="13431" x="138113" y="3992563"/>
          <p14:tracePt t="13439" x="212725" y="4005263"/>
          <p14:tracePt t="13448" x="300038" y="4029075"/>
          <p14:tracePt t="13456" x="387350" y="4041775"/>
          <p14:tracePt t="13463" x="500063" y="4079875"/>
          <p14:tracePt t="13473" x="574675" y="4092575"/>
          <p14:tracePt t="13479" x="663575" y="4092575"/>
          <p14:tracePt t="13488" x="738188" y="4117975"/>
          <p14:tracePt t="13496" x="787400" y="4154488"/>
          <p14:tracePt t="13504" x="876300" y="4167188"/>
          <p14:tracePt t="13514" x="925513" y="4179888"/>
          <p14:tracePt t="13521" x="963613" y="4179888"/>
          <p14:tracePt t="13528" x="1012825" y="4179888"/>
          <p14:tracePt t="13536" x="1076325" y="4179888"/>
          <p14:tracePt t="13544" x="1112838" y="4179888"/>
          <p14:tracePt t="13553" x="1189038" y="4179888"/>
          <p14:tracePt t="13559" x="1225550" y="4179888"/>
          <p14:tracePt t="13569" x="1338263" y="4179888"/>
          <p14:tracePt t="13577" x="1450975" y="4179888"/>
          <p14:tracePt t="13584" x="1601788" y="4179888"/>
          <p14:tracePt t="13592" x="1763713" y="4179888"/>
          <p14:tracePt t="13600" x="1876425" y="4179888"/>
          <p14:tracePt t="13608" x="2001838" y="4179888"/>
          <p14:tracePt t="13619" x="2089150" y="4179888"/>
          <p14:tracePt t="13623" x="2151063" y="4179888"/>
          <p14:tracePt t="13633" x="2238375" y="4179888"/>
          <p14:tracePt t="13639" x="2289175" y="4179888"/>
          <p14:tracePt t="13649" x="2338388" y="4179888"/>
          <p14:tracePt t="13656" x="2351088" y="4179888"/>
          <p14:tracePt t="13664" x="2363788" y="4179888"/>
          <p14:tracePt t="13672" x="2376488" y="4179888"/>
          <p14:tracePt t="13681" x="2389188" y="4179888"/>
          <p14:tracePt t="13704" x="2401888" y="4179888"/>
          <p14:tracePt t="13712" x="2414588" y="4179888"/>
          <p14:tracePt t="13720" x="2414588" y="4167188"/>
          <p14:tracePt t="13728" x="2427288" y="4167188"/>
          <p14:tracePt t="13736" x="2451100" y="4141788"/>
          <p14:tracePt t="13745" x="2489200" y="4117975"/>
          <p14:tracePt t="13766" x="2576513" y="4079875"/>
          <p14:tracePt t="13768" x="2601913" y="4054475"/>
          <p14:tracePt t="13775" x="2601913" y="4041775"/>
          <p14:tracePt t="13786" x="2640013" y="4029075"/>
          <p14:tracePt t="13792" x="2651125" y="4017963"/>
          <p14:tracePt t="13808" x="2663825" y="4017963"/>
          <p14:tracePt t="13816" x="2701925" y="4005263"/>
          <p14:tracePt t="13824" x="2701925" y="3992563"/>
          <p14:tracePt t="13832" x="2701925" y="3979863"/>
          <p14:tracePt t="13840" x="2714625" y="3979863"/>
          <p14:tracePt t="13848" x="2714625" y="3967163"/>
          <p14:tracePt t="13856" x="2727325" y="3967163"/>
          <p14:tracePt t="13864" x="2727325" y="3954463"/>
          <p14:tracePt t="13872" x="2727325" y="3941763"/>
          <p14:tracePt t="13880" x="2740025" y="3941763"/>
          <p14:tracePt t="13912" x="2740025" y="3929063"/>
          <p14:tracePt t="13929" x="2740025" y="3916363"/>
          <p14:tracePt t="13952" x="2740025" y="3905250"/>
          <p14:tracePt t="13960" x="2740025" y="3892550"/>
          <p14:tracePt t="13968" x="2740025" y="3879850"/>
          <p14:tracePt t="13983" x="2740025" y="3867150"/>
          <p14:tracePt t="13995" x="2740025" y="3854450"/>
          <p14:tracePt t="14000" x="2740025" y="3841750"/>
          <p14:tracePt t="14008" x="2740025" y="3829050"/>
          <p14:tracePt t="14015" x="2727325" y="3803650"/>
          <p14:tracePt t="14023" x="2727325" y="3792538"/>
          <p14:tracePt t="14032" x="2714625" y="3779838"/>
          <p14:tracePt t="14040" x="2701925" y="3767138"/>
          <p14:tracePt t="14048" x="2701925" y="3754438"/>
          <p14:tracePt t="14057" x="2676525" y="3741738"/>
          <p14:tracePt t="14064" x="2651125" y="3729038"/>
          <p14:tracePt t="14072" x="2640013" y="3716338"/>
          <p14:tracePt t="14080" x="2627313" y="3716338"/>
          <p14:tracePt t="14088" x="2627313" y="3703638"/>
          <p14:tracePt t="14099" x="2614613" y="3703638"/>
          <p14:tracePt t="14104" x="2601913" y="3703638"/>
          <p14:tracePt t="14112" x="2601913" y="3692525"/>
          <p14:tracePt t="14119" x="2589213" y="3692525"/>
          <p14:tracePt t="14128" x="2563813" y="3692525"/>
          <p14:tracePt t="14136" x="2551113" y="3692525"/>
          <p14:tracePt t="14143" x="2514600" y="3692525"/>
          <p14:tracePt t="14152" x="2489200" y="3692525"/>
          <p14:tracePt t="14160" x="2489200" y="3679825"/>
          <p14:tracePt t="14168" x="2439988" y="3667125"/>
          <p14:tracePt t="14176" x="2363788" y="3641725"/>
          <p14:tracePt t="14184" x="2314575" y="3616325"/>
          <p14:tracePt t="14192" x="2263775" y="3603625"/>
          <p14:tracePt t="14202" x="2251075" y="3603625"/>
          <p14:tracePt t="14207" x="2227263" y="3603625"/>
          <p14:tracePt t="14215" x="2214563" y="3603625"/>
          <p14:tracePt t="14223" x="2201863" y="3590925"/>
          <p14:tracePt t="14231" x="2189163" y="3590925"/>
          <p14:tracePt t="14240" x="2176463" y="3590925"/>
          <p14:tracePt t="14247" x="2163763" y="3579813"/>
          <p14:tracePt t="14265" x="2138363" y="3579813"/>
          <p14:tracePt t="14272" x="2127250" y="3579813"/>
          <p14:tracePt t="14287" x="2101850" y="3579813"/>
          <p14:tracePt t="14296" x="2076450" y="3579813"/>
          <p14:tracePt t="14312" x="2063750" y="3579813"/>
          <p14:tracePt t="14320" x="2051050" y="3579813"/>
          <p14:tracePt t="14344" x="2038350" y="3579813"/>
          <p14:tracePt t="14352" x="2025650" y="3579813"/>
          <p14:tracePt t="14360" x="2014538" y="3579813"/>
          <p14:tracePt t="14376" x="2001838" y="3579813"/>
          <p14:tracePt t="14384" x="1989138" y="3579813"/>
          <p14:tracePt t="14392" x="1976438" y="3579813"/>
          <p14:tracePt t="14411" x="1951038" y="3579813"/>
          <p14:tracePt t="14416" x="1938338" y="3579813"/>
          <p14:tracePt t="14424" x="1914525" y="3579813"/>
          <p14:tracePt t="14432" x="1901825" y="3579813"/>
          <p14:tracePt t="14440" x="1889125" y="3579813"/>
          <p14:tracePt t="14448" x="1863725" y="3579813"/>
          <p14:tracePt t="14456" x="1814513" y="3590925"/>
          <p14:tracePt t="14464" x="1789113" y="3616325"/>
          <p14:tracePt t="14473" x="1738313" y="3629025"/>
          <p14:tracePt t="14488" x="1701800" y="3641725"/>
          <p14:tracePt t="14496" x="1676400" y="3667125"/>
          <p14:tracePt t="14504" x="1638300" y="3692525"/>
          <p14:tracePt t="14514" x="1638300" y="3703638"/>
          <p14:tracePt t="14535" x="1625600" y="3703638"/>
          <p14:tracePt t="14544" x="1612900" y="3729038"/>
          <p14:tracePt t="14553" x="1601788" y="3741738"/>
          <p14:tracePt t="14568" x="1601788" y="3754438"/>
          <p14:tracePt t="14584" x="1589088" y="3754438"/>
          <p14:tracePt t="14592" x="1589088" y="3767138"/>
          <p14:tracePt t="14600" x="1589088" y="3779838"/>
          <p14:tracePt t="14608" x="1563688" y="3792538"/>
          <p14:tracePt t="14624" x="1563688" y="3803650"/>
          <p14:tracePt t="14639" x="1563688" y="3816350"/>
          <p14:tracePt t="14672" x="1550988" y="3816350"/>
          <p14:tracePt t="14696" x="1538288" y="3816350"/>
          <p14:tracePt t="14703" x="1525588" y="3816350"/>
          <p14:tracePt t="14712" x="1525588" y="3829050"/>
          <p14:tracePt t="14728" x="1512888" y="3829050"/>
          <p14:tracePt t="14735" x="1501775" y="3829050"/>
          <p14:tracePt t="14745" x="1489075" y="3829050"/>
          <p14:tracePt t="14766" x="1450975" y="3841750"/>
          <p14:tracePt t="14768" x="1438275" y="3841750"/>
          <p14:tracePt t="14786" x="1425575" y="3841750"/>
          <p14:tracePt t="14792" x="1412875" y="3841750"/>
          <p14:tracePt t="14816" x="1401763" y="3841750"/>
          <p14:tracePt t="14824" x="1389063" y="3841750"/>
          <p14:tracePt t="14832" x="1376363" y="3841750"/>
          <p14:tracePt t="14848" x="1363663" y="3841750"/>
          <p14:tracePt t="14856" x="1350963" y="3841750"/>
          <p14:tracePt t="14864" x="1338263" y="3841750"/>
          <p14:tracePt t="14904" x="1325563" y="3841750"/>
          <p14:tracePt t="15033" x="1325563" y="3829050"/>
          <p14:tracePt t="15039" x="1325563" y="3816350"/>
          <p14:tracePt t="15048" x="1325563" y="3803650"/>
          <p14:tracePt t="15097" x="1338263" y="3803650"/>
          <p14:tracePt t="15175" x="1350963" y="3803650"/>
          <p14:tracePt t="15184" x="1376363" y="3803650"/>
          <p14:tracePt t="15193" x="1389063" y="3803650"/>
          <p14:tracePt t="15203" x="1463675" y="3816350"/>
          <p14:tracePt t="15208" x="1550988" y="3841750"/>
          <p14:tracePt t="15215" x="1563688" y="3841750"/>
          <p14:tracePt t="15224" x="1663700" y="3841750"/>
          <p14:tracePt t="15232" x="1751013" y="3841750"/>
          <p14:tracePt t="15241" x="1801813" y="3841750"/>
          <p14:tracePt t="15247" x="1825625" y="3841750"/>
          <p14:tracePt t="15256" x="1876425" y="3841750"/>
          <p14:tracePt t="15264" x="1889125" y="3841750"/>
          <p14:tracePt t="15272" x="1901825" y="3841750"/>
          <p14:tracePt t="15280" x="1914525" y="3841750"/>
          <p14:tracePt t="15824" x="1925638" y="3841750"/>
          <p14:tracePt t="15832" x="1963738" y="3816350"/>
          <p14:tracePt t="15840" x="2038350" y="3754438"/>
          <p14:tracePt t="15848" x="2101850" y="3692525"/>
          <p14:tracePt t="15856" x="2214563" y="3603625"/>
          <p14:tracePt t="15863" x="2276475" y="3529013"/>
          <p14:tracePt t="15871" x="2327275" y="3441700"/>
          <p14:tracePt t="15880" x="2414588" y="3316288"/>
          <p14:tracePt t="15890" x="2489200" y="3216275"/>
          <p14:tracePt t="15895" x="2501900" y="3190875"/>
          <p14:tracePt t="15903" x="2540000" y="3128963"/>
          <p14:tracePt t="15911" x="2551113" y="3078163"/>
          <p14:tracePt t="15929" x="2551113" y="3054350"/>
          <p14:tracePt t="15936" x="2563813" y="3028950"/>
          <p14:tracePt t="15944" x="2563813" y="3016250"/>
          <p14:tracePt t="15952" x="2563813" y="3003550"/>
          <p14:tracePt t="15960" x="2563813" y="2990850"/>
          <p14:tracePt t="15968" x="2563813" y="2952750"/>
          <p14:tracePt t="15976" x="2563813" y="2903538"/>
          <p14:tracePt t="15984" x="2551113" y="2816225"/>
          <p14:tracePt t="15994" x="2551113" y="2728913"/>
          <p14:tracePt t="16000" x="2551113" y="2652713"/>
          <p14:tracePt t="16008" x="2551113" y="2590800"/>
          <p14:tracePt t="16016" x="2540000" y="2516188"/>
          <p14:tracePt t="16024" x="2540000" y="2503488"/>
          <p14:tracePt t="16031" x="2540000" y="2465388"/>
          <p14:tracePt t="16039" x="2476500" y="2378075"/>
          <p14:tracePt t="16048" x="2476500" y="2314575"/>
          <p14:tracePt t="16057" x="2439988" y="2239963"/>
          <p14:tracePt t="16064" x="2389188" y="2114550"/>
          <p14:tracePt t="16073" x="2338388" y="2039938"/>
          <p14:tracePt t="16080" x="2301875" y="1978025"/>
          <p14:tracePt t="16088" x="2301875" y="1965325"/>
          <p14:tracePt t="16098" x="2289175" y="1952625"/>
          <p14:tracePt t="16104" x="2276475" y="1927225"/>
          <p14:tracePt t="16112" x="2263775" y="1914525"/>
          <p14:tracePt t="16119" x="2238375" y="1889125"/>
          <p14:tracePt t="16127" x="2227263" y="1889125"/>
          <p14:tracePt t="16136" x="2189163" y="1876425"/>
          <p14:tracePt t="16152" x="2176463" y="1876425"/>
          <p14:tracePt t="16161" x="2163763" y="1865313"/>
          <p14:tracePt t="16168" x="2151063" y="1852613"/>
          <p14:tracePt t="16175" x="2127250" y="1839913"/>
          <p14:tracePt t="16185" x="2076450" y="1814513"/>
          <p14:tracePt t="16192" x="2051050" y="1801813"/>
          <p14:tracePt t="16203" x="2014538" y="1789113"/>
          <p14:tracePt t="16216" x="2001838" y="1789113"/>
          <p14:tracePt t="16224" x="1963738" y="1765300"/>
          <p14:tracePt t="16231" x="1925638" y="1752600"/>
          <p14:tracePt t="16240" x="1925638" y="1739900"/>
          <p14:tracePt t="16248" x="1889125" y="1727200"/>
          <p14:tracePt t="16263" x="1876425" y="1727200"/>
          <p14:tracePt t="16472" x="1876425" y="1765300"/>
          <p14:tracePt t="16480" x="1914525" y="1827213"/>
          <p14:tracePt t="16488" x="1951038" y="1865313"/>
          <p14:tracePt t="16496" x="2038350" y="2001838"/>
          <p14:tracePt t="16503" x="2138363" y="2101850"/>
          <p14:tracePt t="16512" x="2251075" y="2227263"/>
          <p14:tracePt t="16519" x="2351088" y="2327275"/>
          <p14:tracePt t="16529" x="2414588" y="2378075"/>
          <p14:tracePt t="16536" x="2476500" y="2439988"/>
          <p14:tracePt t="16544" x="2527300" y="2503488"/>
          <p14:tracePt t="16552" x="2551113" y="2503488"/>
          <p14:tracePt t="16559" x="2563813" y="2527300"/>
          <p14:tracePt t="16568" x="2589213" y="2552700"/>
          <p14:tracePt t="16578" x="2601913" y="2578100"/>
          <p14:tracePt t="16593" x="2614613" y="2616200"/>
          <p14:tracePt t="16601" x="2640013" y="2665413"/>
          <p14:tracePt t="16608" x="2663825" y="2703513"/>
          <p14:tracePt t="16619" x="2676525" y="2752725"/>
          <p14:tracePt t="16624" x="2701925" y="2803525"/>
          <p14:tracePt t="16632" x="2740025" y="2890838"/>
          <p14:tracePt t="16639" x="2776538" y="2952750"/>
          <p14:tracePt t="16647" x="2814638" y="3065463"/>
          <p14:tracePt t="16656" x="2840038" y="3141663"/>
          <p14:tracePt t="16664" x="2840038" y="3165475"/>
          <p14:tracePt t="16672" x="2840038" y="3254375"/>
          <p14:tracePt t="16682" x="2840038" y="3316288"/>
          <p14:tracePt t="16688" x="2840038" y="3354388"/>
          <p14:tracePt t="16695" x="2840038" y="3416300"/>
          <p14:tracePt t="16703" x="2827338" y="3490913"/>
          <p14:tracePt t="16712" x="2801938" y="3541713"/>
          <p14:tracePt t="16721" x="2740025" y="3590925"/>
          <p14:tracePt t="16728" x="2689225" y="3654425"/>
          <p14:tracePt t="16736" x="2627313" y="3679825"/>
          <p14:tracePt t="16746" x="2576513" y="3741738"/>
          <p14:tracePt t="16752" x="2501900" y="3767138"/>
          <p14:tracePt t="16760" x="2427288" y="3816350"/>
          <p14:tracePt t="16768" x="2314575" y="3841750"/>
          <p14:tracePt t="16776" x="2238375" y="3879850"/>
          <p14:tracePt t="16786" x="2189163" y="3879850"/>
          <p14:tracePt t="16791" x="2127250" y="3905250"/>
          <p14:tracePt t="16800" x="2114550" y="3905250"/>
          <p14:tracePt t="16808" x="2076450" y="3916363"/>
          <p14:tracePt t="16816" x="2063750" y="3916363"/>
          <p14:tracePt t="16824" x="2051050" y="3916363"/>
          <p14:tracePt t="16848" x="2038350" y="3929063"/>
          <p14:tracePt t="17745" x="2051050" y="3929063"/>
          <p14:tracePt t="17904" x="2063750" y="3929063"/>
          <p14:tracePt t="29719" x="2076450" y="3929063"/>
          <p14:tracePt t="29761" x="2089150" y="3929063"/>
          <p14:tracePt t="29767" x="2101850" y="3929063"/>
          <p14:tracePt t="29778" x="2138363" y="3929063"/>
          <p14:tracePt t="29785" x="2489200" y="3954463"/>
          <p14:tracePt t="29792" x="3314700" y="4205288"/>
          <p14:tracePt t="29800" x="4090988" y="4418013"/>
          <p14:tracePt t="29808" x="5003800" y="4756150"/>
          <p14:tracePt t="29816" x="5903913" y="4943475"/>
          <p14:tracePt t="29825" x="6142038" y="4968875"/>
          <p14:tracePt t="29832" x="6667500" y="5056188"/>
          <p14:tracePt t="29840" x="7267575" y="5168900"/>
          <p14:tracePt t="29848" x="7718425" y="5194300"/>
          <p14:tracePt t="29856" x="7918450" y="5194300"/>
          <p14:tracePt t="29863" x="8093075" y="5194300"/>
          <p14:tracePt t="29872" x="8205788" y="5181600"/>
          <p14:tracePt t="29880" x="8318500" y="5130800"/>
          <p14:tracePt t="29891" x="8367713" y="5056188"/>
          <p14:tracePt t="29896" x="8405813" y="4981575"/>
          <p14:tracePt t="29904" x="8418513" y="4905375"/>
          <p14:tracePt t="29912" x="8418513" y="4892675"/>
          <p14:tracePt t="29920" x="8418513" y="4879975"/>
          <p14:tracePt t="29928" x="8418513" y="4856163"/>
          <p14:tracePt t="30073" x="8405813" y="4856163"/>
          <p14:tracePt t="30119" x="8380413" y="4843463"/>
          <p14:tracePt t="30128" x="8267700" y="4830763"/>
          <p14:tracePt t="30135" x="8243888" y="4830763"/>
          <p14:tracePt t="30143" x="8067675" y="4830763"/>
          <p14:tracePt t="30153" x="7893050" y="4830763"/>
          <p14:tracePt t="30160" x="7718425" y="4843463"/>
          <p14:tracePt t="30168" x="7605713" y="4856163"/>
          <p14:tracePt t="30176" x="7518400" y="4868863"/>
          <p14:tracePt t="30186" x="7454900" y="4879975"/>
          <p14:tracePt t="30192" x="7405688" y="4892675"/>
          <p14:tracePt t="30203" x="7329488" y="4918075"/>
          <p14:tracePt t="30207" x="7305675" y="4918075"/>
          <p14:tracePt t="30216" x="7305675" y="4930775"/>
          <p14:tracePt t="30224" x="7280275" y="4943475"/>
          <p14:tracePt t="30272" x="7292975" y="4943475"/>
          <p14:tracePt t="30280" x="7292975" y="4956175"/>
          <p14:tracePt t="30287" x="7305675" y="4956175"/>
          <p14:tracePt t="30295" x="7318375" y="4956175"/>
          <p14:tracePt t="30311" x="7342188" y="4956175"/>
          <p14:tracePt t="30319" x="7367588" y="4956175"/>
          <p14:tracePt t="30327" x="7392988" y="4956175"/>
          <p14:tracePt t="30336" x="7493000" y="4956175"/>
          <p14:tracePt t="30343" x="7642225" y="4956175"/>
          <p14:tracePt t="30352" x="7754938" y="4956175"/>
          <p14:tracePt t="30359" x="8018463" y="4992688"/>
          <p14:tracePt t="30368" x="8280400" y="4992688"/>
          <p14:tracePt t="30375" x="8493125" y="4992688"/>
          <p14:tracePt t="30385" x="8705850" y="4992688"/>
          <p14:tracePt t="30391" x="8905875" y="4992688"/>
          <p14:tracePt t="30401" x="8969375" y="4992688"/>
          <p14:tracePt t="30410" x="9093200" y="4992688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BD08B-2F44-445D-9E0A-6F1ED75EAA7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138" y="1192196"/>
            <a:ext cx="6002338" cy="1142999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4400" dirty="0"/>
              <a:t>End … Thanks</a:t>
            </a:r>
          </a:p>
        </p:txBody>
      </p:sp>
      <p:pic>
        <p:nvPicPr>
          <p:cNvPr id="60418" name="Picture 2" descr="C:\Users\pc\Desktop\My Pic 2020 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4114"/>
            <a:ext cx="2738437" cy="21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96919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Dr. Qasem Al-Radaideh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Yarmouk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794EF-BED4-4BFE-A943-5AFFD141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2" y="3505200"/>
            <a:ext cx="434926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8166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21" x="8882063" y="3641725"/>
          <p14:tracePt t="529" x="8705850" y="3641725"/>
          <p14:tracePt t="537" x="8618538" y="3654425"/>
          <p14:tracePt t="545" x="8405813" y="3692525"/>
          <p14:tracePt t="553" x="8205788" y="3729038"/>
          <p14:tracePt t="561" x="7993063" y="3741738"/>
          <p14:tracePt t="569" x="7818438" y="3792538"/>
          <p14:tracePt t="577" x="7754938" y="3792538"/>
          <p14:tracePt t="585" x="7493000" y="3892550"/>
          <p14:tracePt t="593" x="7205663" y="3929063"/>
          <p14:tracePt t="603" x="6905625" y="3929063"/>
          <p14:tracePt t="609" x="6692900" y="3929063"/>
          <p14:tracePt t="617" x="6416675" y="3892550"/>
          <p14:tracePt t="625" x="6116638" y="3829050"/>
          <p14:tracePt t="633" x="5842000" y="3716338"/>
          <p14:tracePt t="642" x="5741988" y="3616325"/>
          <p14:tracePt t="648" x="5716588" y="3567113"/>
          <p14:tracePt t="657" x="5716588" y="3541713"/>
          <p14:tracePt t="985" x="5691188" y="3541713"/>
          <p14:tracePt t="993" x="5665788" y="3541713"/>
          <p14:tracePt t="1000" x="5641975" y="3567113"/>
          <p14:tracePt t="1009" x="5629275" y="3567113"/>
          <p14:tracePt t="1017" x="5603875" y="3567113"/>
          <p14:tracePt t="1025" x="5591175" y="3567113"/>
          <p14:tracePt t="1033" x="5554663" y="3567113"/>
          <p14:tracePt t="1041" x="5529263" y="3567113"/>
          <p14:tracePt t="1049" x="5516563" y="3567113"/>
          <p14:tracePt t="1057" x="5491163" y="3567113"/>
          <p14:tracePt t="1065" x="5454650" y="3567113"/>
          <p14:tracePt t="1073" x="5429250" y="3579813"/>
          <p14:tracePt t="1082" x="5378450" y="3603625"/>
          <p14:tracePt t="1089" x="5303838" y="3616325"/>
          <p14:tracePt t="1097" x="5278438" y="3629025"/>
          <p14:tracePt t="1106" x="5203825" y="3629025"/>
          <p14:tracePt t="1113" x="5141913" y="3629025"/>
          <p14:tracePt t="1124" x="5129213" y="3629025"/>
          <p14:tracePt t="1128" x="5065713" y="3629025"/>
          <p14:tracePt t="1137" x="5029200" y="3629025"/>
          <p14:tracePt t="1145" x="4940300" y="3629025"/>
          <p14:tracePt t="1153" x="4916488" y="3629025"/>
          <p14:tracePt t="1161" x="4865688" y="3629025"/>
          <p14:tracePt t="1169" x="4840288" y="3616325"/>
          <p14:tracePt t="1177" x="4740275" y="3603625"/>
          <p14:tracePt t="1187" x="4640263" y="3554413"/>
          <p14:tracePt t="1193" x="4527550" y="3541713"/>
          <p14:tracePt t="1202" x="4352925" y="3454400"/>
          <p14:tracePt t="1209" x="4152900" y="3378200"/>
          <p14:tracePt t="1217" x="3940175" y="3303588"/>
          <p14:tracePt t="1227" x="3702050" y="3203575"/>
          <p14:tracePt t="1233" x="3540125" y="3154363"/>
          <p14:tracePt t="1241" x="3427413" y="3103563"/>
          <p14:tracePt t="1248" x="3314700" y="3054350"/>
          <p14:tracePt t="1257" x="3176588" y="2990850"/>
          <p14:tracePt t="1266" x="3014663" y="2878138"/>
          <p14:tracePt t="1273" x="2863850" y="2828925"/>
          <p14:tracePt t="1283" x="2714625" y="2765425"/>
          <p14:tracePt t="1291" x="2501900" y="2652713"/>
          <p14:tracePt t="1298" x="2427288" y="2603500"/>
          <p14:tracePt t="1305" x="2238375" y="2516188"/>
          <p14:tracePt t="1313" x="2051050" y="2390775"/>
          <p14:tracePt t="1320" x="1938338" y="2303463"/>
          <p14:tracePt t="1331" x="1838325" y="2265363"/>
          <p14:tracePt t="1338" x="1789113" y="2201863"/>
          <p14:tracePt t="1347" x="1725613" y="2178050"/>
          <p14:tracePt t="1352" x="1651000" y="2127250"/>
          <p14:tracePt t="1361" x="1563688" y="2101850"/>
          <p14:tracePt t="1369" x="1525588" y="2078038"/>
          <p14:tracePt t="1378" x="1425575" y="2027238"/>
          <p14:tracePt t="1384" x="1338263" y="2001838"/>
          <p14:tracePt t="1395" x="1238250" y="1952625"/>
          <p14:tracePt t="1402" x="1138238" y="1901825"/>
          <p14:tracePt t="1409" x="1025525" y="1839913"/>
          <p14:tracePt t="1417" x="976313" y="1814513"/>
          <p14:tracePt t="1425" x="863600" y="1765300"/>
          <p14:tracePt t="1432" x="763588" y="1701800"/>
          <p14:tracePt t="1441" x="725488" y="1676400"/>
          <p14:tracePt t="1448" x="663575" y="1601788"/>
          <p14:tracePt t="1457" x="563563" y="1539875"/>
          <p14:tracePt t="1464" x="487363" y="1501775"/>
          <p14:tracePt t="1472" x="450850" y="1463675"/>
          <p14:tracePt t="1480" x="374650" y="1414463"/>
          <p14:tracePt t="1488" x="274638" y="1327150"/>
          <p14:tracePt t="1499" x="161925" y="1250950"/>
          <p14:tracePt t="1504" x="50800" y="11144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BE934-66AA-44C5-B3BE-20A3D5B05977}" type="slidenum">
              <a:rPr lang="ar-SA" smtClean="0">
                <a:latin typeface="Arial" charset="0"/>
                <a:cs typeface="Arial" charset="0"/>
              </a:rPr>
              <a:pPr/>
              <a:t>3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algn="l" eaLnBrk="1" hangingPunct="1"/>
            <a:r>
              <a:rPr lang="en-GB" sz="2800" b="1" i="1">
                <a:solidFill>
                  <a:srgbClr val="170981"/>
                </a:solidFill>
              </a:rPr>
              <a:t>The</a:t>
            </a:r>
            <a:r>
              <a:rPr lang="en-GB" sz="2800" b="1" i="1">
                <a:solidFill>
                  <a:schemeClr val="accent2"/>
                </a:solidFill>
              </a:rPr>
              <a:t> K-Means</a:t>
            </a:r>
            <a:r>
              <a:rPr lang="en-GB" sz="2800" b="1">
                <a:solidFill>
                  <a:srgbClr val="0033CC"/>
                </a:solidFill>
              </a:rPr>
              <a:t> Clustering Algorithm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CC6600"/>
                </a:solidFill>
                <a:cs typeface="Arial" charset="0"/>
              </a:rPr>
              <a:t>K-Means algorithm</a:t>
            </a:r>
            <a:r>
              <a:rPr lang="en-GB" sz="2000" dirty="0">
                <a:solidFill>
                  <a:srgbClr val="008080"/>
                </a:solidFill>
                <a:cs typeface="Arial" charset="0"/>
              </a:rPr>
              <a:t> </a:t>
            </a:r>
            <a:r>
              <a:rPr lang="en-GB" sz="2000" dirty="0">
                <a:cs typeface="Arial" charset="0"/>
              </a:rPr>
              <a:t>introduced by</a:t>
            </a:r>
            <a:r>
              <a:rPr lang="en-GB" sz="2000" dirty="0">
                <a:solidFill>
                  <a:srgbClr val="008080"/>
                </a:solidFill>
                <a:cs typeface="Arial" charset="0"/>
              </a:rPr>
              <a:t> </a:t>
            </a:r>
            <a:r>
              <a:rPr lang="en-GB" sz="2000" dirty="0">
                <a:solidFill>
                  <a:srgbClr val="CC6600"/>
                </a:solidFill>
                <a:cs typeface="Arial" charset="0"/>
              </a:rPr>
              <a:t>J.B.</a:t>
            </a:r>
            <a:r>
              <a:rPr lang="en-GB" sz="2000" dirty="0">
                <a:solidFill>
                  <a:srgbClr val="008080"/>
                </a:solidFill>
                <a:cs typeface="Arial" charset="0"/>
              </a:rPr>
              <a:t> </a:t>
            </a:r>
            <a:r>
              <a:rPr lang="en-GB" sz="2000" dirty="0">
                <a:solidFill>
                  <a:srgbClr val="CC6600"/>
                </a:solidFill>
                <a:cs typeface="Arial" charset="0"/>
              </a:rPr>
              <a:t>MacQueen in 1967</a:t>
            </a:r>
            <a:r>
              <a:rPr lang="en-GB" sz="2000" dirty="0">
                <a:cs typeface="Arial" charset="0"/>
              </a:rPr>
              <a:t>, is one of the most common clustering algorithms that groups data with similar characteristics or features together. </a:t>
            </a:r>
          </a:p>
          <a:p>
            <a:pPr algn="just"/>
            <a:endParaRPr lang="en-US" sz="2000" dirty="0">
              <a:cs typeface="Arial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solidFill>
                  <a:srgbClr val="993300"/>
                </a:solidFill>
                <a:cs typeface="Arial" charset="0"/>
              </a:rPr>
              <a:t>K</a:t>
            </a:r>
            <a:r>
              <a:rPr lang="en-US" sz="2000" dirty="0">
                <a:cs typeface="Arial" charset="0"/>
              </a:rPr>
              <a:t>-Means algorithm is a 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statistical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cs typeface="Arial" charset="0"/>
              </a:rPr>
              <a:t>unsupervised</a:t>
            </a:r>
            <a:r>
              <a:rPr lang="en-US" sz="2000" dirty="0">
                <a:cs typeface="Arial" charset="0"/>
              </a:rPr>
              <a:t> clustering technique. 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cs typeface="Arial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cs typeface="Arial" charset="0"/>
              </a:rPr>
              <a:t>All input attributes to the algorithm must be numeric and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cs typeface="Arial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cs typeface="Arial" charset="0"/>
              </a:rPr>
              <a:t>The user is required to make a decision about how many clusters are to be discovered (k). </a:t>
            </a:r>
          </a:p>
          <a:p>
            <a:pPr algn="just"/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46" x="6580188" y="3603625"/>
          <p14:tracePt t="54" x="6567488" y="3603625"/>
          <p14:tracePt t="79" x="6554788" y="3603625"/>
          <p14:tracePt t="86" x="6480175" y="3616325"/>
          <p14:tracePt t="94" x="6416675" y="3616325"/>
          <p14:tracePt t="103" x="6391275" y="3616325"/>
          <p14:tracePt t="118" x="6380163" y="3616325"/>
          <p14:tracePt t="128" x="6367463" y="3616325"/>
          <p14:tracePt t="134" x="6342063" y="3616325"/>
          <p14:tracePt t="143" x="6242050" y="3629025"/>
          <p14:tracePt t="150" x="6167438" y="3629025"/>
          <p14:tracePt t="174" x="6154738" y="3629025"/>
          <p14:tracePt t="184" x="6116638" y="3629025"/>
          <p14:tracePt t="190" x="5991225" y="3629025"/>
          <p14:tracePt t="198" x="5878513" y="3629025"/>
          <p14:tracePt t="206" x="5842000" y="3629025"/>
          <p14:tracePt t="223" x="5829300" y="3629025"/>
          <p14:tracePt t="238" x="5816600" y="3629025"/>
          <p14:tracePt t="247" x="5803900" y="3629025"/>
          <p14:tracePt t="254" x="5716588" y="3629025"/>
          <p14:tracePt t="262" x="5529263" y="3616325"/>
          <p14:tracePt t="271" x="5416550" y="3603625"/>
          <p14:tracePt t="278" x="5365750" y="3590925"/>
          <p14:tracePt t="286" x="5329238" y="3579813"/>
          <p14:tracePt t="295" x="5291138" y="3567113"/>
          <p14:tracePt t="303" x="5253038" y="3554413"/>
          <p14:tracePt t="310" x="5141913" y="3554413"/>
          <p14:tracePt t="318" x="5053013" y="3554413"/>
          <p14:tracePt t="326" x="4940300" y="3554413"/>
          <p14:tracePt t="336" x="4852988" y="3554413"/>
          <p14:tracePt t="342" x="4778375" y="3554413"/>
          <p14:tracePt t="350" x="4703763" y="3554413"/>
          <p14:tracePt t="358" x="4678363" y="3554413"/>
          <p14:tracePt t="366" x="4603750" y="3554413"/>
          <p14:tracePt t="375" x="4516438" y="3554413"/>
          <p14:tracePt t="383" x="4440238" y="3554413"/>
          <p14:tracePt t="391" x="4403725" y="3554413"/>
          <p14:tracePt t="399" x="4352925" y="3554413"/>
          <p14:tracePt t="407" x="4265613" y="3554413"/>
          <p14:tracePt t="414" x="4127500" y="3554413"/>
          <p14:tracePt t="422" x="3990975" y="3554413"/>
          <p14:tracePt t="430" x="3840163" y="3554413"/>
          <p14:tracePt t="441" x="3714750" y="3554413"/>
          <p14:tracePt t="446" x="3565525" y="3554413"/>
          <p14:tracePt t="454" x="3440113" y="3516313"/>
          <p14:tracePt t="462" x="3327400" y="3503613"/>
          <p14:tracePt t="470" x="3189288" y="3454400"/>
          <p14:tracePt t="479" x="3140075" y="3441700"/>
          <p14:tracePt t="486" x="3089275" y="3429000"/>
          <p14:tracePt t="494" x="3076575" y="3429000"/>
          <p14:tracePt t="550" x="3065463" y="3429000"/>
          <p14:tracePt t="566" x="3052763" y="3416300"/>
          <p14:tracePt t="574" x="3040063" y="3416300"/>
          <p14:tracePt t="583" x="3027363" y="3416300"/>
          <p14:tracePt t="591" x="3001963" y="3416300"/>
          <p14:tracePt t="598" x="2989263" y="3416300"/>
          <p14:tracePt t="607" x="2963863" y="3416300"/>
          <p14:tracePt t="614" x="2940050" y="3416300"/>
          <p14:tracePt t="622" x="2889250" y="3378200"/>
          <p14:tracePt t="630" x="2863850" y="3328988"/>
          <p14:tracePt t="638" x="2852738" y="3278188"/>
          <p14:tracePt t="649" x="2889250" y="3254375"/>
          <p14:tracePt t="654" x="2963863" y="3203575"/>
          <p14:tracePt t="662" x="3052763" y="3203575"/>
          <p14:tracePt t="670" x="3165475" y="3203575"/>
          <p14:tracePt t="678" x="3189288" y="3203575"/>
          <p14:tracePt t="767" x="3240088" y="3228975"/>
          <p14:tracePt t="774" x="3252788" y="3228975"/>
          <p14:tracePt t="783" x="3240088" y="3254375"/>
          <p14:tracePt t="791" x="3240088" y="3241675"/>
          <p14:tracePt t="798" x="3240088" y="3228975"/>
          <p14:tracePt t="806" x="3252788" y="3241675"/>
          <p14:tracePt t="862" x="3252788" y="3254375"/>
          <p14:tracePt t="886" x="3276600" y="3278188"/>
          <p14:tracePt t="902" x="3276600" y="3303588"/>
          <p14:tracePt t="910" x="3302000" y="3303588"/>
          <p14:tracePt t="983" x="3289300" y="3303588"/>
          <p14:tracePt t="1006" x="3276600" y="3303588"/>
          <p14:tracePt t="1030" x="3265488" y="3303588"/>
          <p14:tracePt t="1038" x="3252788" y="3303588"/>
          <p14:tracePt t="1070" x="3240088" y="3303588"/>
          <p14:tracePt t="1078" x="3227388" y="3290888"/>
          <p14:tracePt t="1086" x="3214688" y="3290888"/>
          <p14:tracePt t="1103" x="3214688" y="3278188"/>
          <p14:tracePt t="1110" x="3214688" y="3267075"/>
          <p14:tracePt t="2391" x="3214688" y="3254375"/>
          <p14:tracePt t="2398" x="3201988" y="3254375"/>
          <p14:tracePt t="2406" x="3165475" y="3241675"/>
          <p14:tracePt t="2414" x="3165475" y="3228975"/>
          <p14:tracePt t="2422" x="3165475" y="3216275"/>
          <p14:tracePt t="2430" x="3152775" y="3216275"/>
          <p14:tracePt t="2440" x="3140075" y="3203575"/>
          <p14:tracePt t="2446" x="3127375" y="3178175"/>
          <p14:tracePt t="2454" x="3114675" y="3165475"/>
          <p14:tracePt t="2470" x="3101975" y="3141663"/>
          <p14:tracePt t="2478" x="3101975" y="3128963"/>
          <p14:tracePt t="2486" x="3089275" y="3128963"/>
          <p14:tracePt t="2494" x="3089275" y="3103563"/>
          <p14:tracePt t="2503" x="3089275" y="3090863"/>
          <p14:tracePt t="2510" x="3065463" y="3065463"/>
          <p14:tracePt t="2518" x="2989263" y="3003550"/>
          <p14:tracePt t="2527" x="2952750" y="2978150"/>
          <p14:tracePt t="2534" x="2901950" y="2928938"/>
          <p14:tracePt t="2545" x="2876550" y="2916238"/>
          <p14:tracePt t="2550" x="2789238" y="2865438"/>
          <p14:tracePt t="2566" x="2752725" y="2828925"/>
          <p14:tracePt t="2574" x="2701925" y="2803525"/>
          <p14:tracePt t="2583" x="2676525" y="2790825"/>
          <p14:tracePt t="2591" x="2614613" y="2765425"/>
          <p14:tracePt t="2598" x="2576513" y="2752725"/>
          <p14:tracePt t="2606" x="2563813" y="2740025"/>
          <p14:tracePt t="2622" x="2551113" y="2740025"/>
          <p14:tracePt t="2630" x="2540000" y="2728913"/>
          <p14:tracePt t="2638" x="2514600" y="2716213"/>
          <p14:tracePt t="2649" x="2514600" y="2703513"/>
          <p14:tracePt t="2654" x="2463800" y="2690813"/>
          <p14:tracePt t="2662" x="2439988" y="2678113"/>
          <p14:tracePt t="2671" x="2427288" y="2665413"/>
          <p14:tracePt t="2679" x="2389188" y="2640013"/>
          <p14:tracePt t="2686" x="2363788" y="2627313"/>
          <p14:tracePt t="2695" x="2338388" y="2616200"/>
          <p14:tracePt t="2702" x="2327275" y="2616200"/>
          <p14:tracePt t="2709" x="2276475" y="2603500"/>
          <p14:tracePt t="2717" x="2251075" y="2578100"/>
          <p14:tracePt t="2726" x="2189163" y="2552700"/>
          <p14:tracePt t="2733" x="2138363" y="2552700"/>
          <p14:tracePt t="2741" x="2114550" y="2540000"/>
          <p14:tracePt t="2750" x="2101850" y="2540000"/>
          <p14:tracePt t="2757" x="2089150" y="2540000"/>
          <p14:tracePt t="2791" x="2076450" y="2540000"/>
          <p14:tracePt t="2798" x="2051050" y="2503488"/>
          <p14:tracePt t="2807" x="2025650" y="2439988"/>
          <p14:tracePt t="2815" x="2014538" y="2365375"/>
          <p14:tracePt t="2823" x="2014538" y="2352675"/>
          <p14:tracePt t="2839" x="2025650" y="2352675"/>
          <p14:tracePt t="2846" x="2038350" y="2352675"/>
          <p14:tracePt t="3134" x="2038350" y="2339975"/>
          <p14:tracePt t="3143" x="2025650" y="2327275"/>
          <p14:tracePt t="3150" x="2001838" y="2327275"/>
          <p14:tracePt t="3159" x="1989138" y="2314575"/>
          <p14:tracePt t="3166" x="1938338" y="2314575"/>
          <p14:tracePt t="3175" x="1925638" y="2303463"/>
          <p14:tracePt t="3182" x="1876425" y="2303463"/>
          <p14:tracePt t="3190" x="1814513" y="2252663"/>
          <p14:tracePt t="3198" x="1763713" y="2239963"/>
          <p14:tracePt t="3206" x="1689100" y="2214563"/>
          <p14:tracePt t="3214" x="1638300" y="2214563"/>
          <p14:tracePt t="3224" x="1589088" y="2190750"/>
          <p14:tracePt t="3231" x="1550988" y="2165350"/>
          <p14:tracePt t="3238" x="1501775" y="2127250"/>
          <p14:tracePt t="3246" x="1476375" y="2127250"/>
          <p14:tracePt t="3257" x="1463675" y="2127250"/>
          <p14:tracePt t="3262" x="1463675" y="2114550"/>
          <p14:tracePt t="3272" x="1450975" y="2114550"/>
          <p14:tracePt t="3278" x="1438275" y="2101850"/>
          <p14:tracePt t="3302" x="1425575" y="2101850"/>
          <p14:tracePt t="3310" x="1425575" y="2089150"/>
          <p14:tracePt t="3318" x="1425575" y="2078038"/>
          <p14:tracePt t="3326" x="1412875" y="2078038"/>
          <p14:tracePt t="3336" x="1401763" y="2065338"/>
          <p14:tracePt t="3415" x="1412875" y="2065338"/>
          <p14:tracePt t="3422" x="1425575" y="2065338"/>
          <p14:tracePt t="3446" x="1438275" y="2065338"/>
          <p14:tracePt t="3455" x="1438275" y="2052638"/>
          <p14:tracePt t="3462" x="1450975" y="2039938"/>
          <p14:tracePt t="3471" x="1463675" y="2027238"/>
          <p14:tracePt t="3480" x="1489075" y="2014538"/>
          <p14:tracePt t="3487" x="1512888" y="2001838"/>
          <p14:tracePt t="3494" x="1525588" y="1989138"/>
          <p14:tracePt t="3503" x="1576388" y="1978025"/>
          <p14:tracePt t="3510" x="1651000" y="1965325"/>
          <p14:tracePt t="3518" x="1701800" y="1965325"/>
          <p14:tracePt t="3526" x="1763713" y="1939925"/>
          <p14:tracePt t="3534" x="1814513" y="1939925"/>
          <p14:tracePt t="3545" x="1863725" y="1939925"/>
          <p14:tracePt t="3550" x="1876425" y="1939925"/>
          <p14:tracePt t="3558" x="1889125" y="1939925"/>
          <p14:tracePt t="3686" x="1901825" y="1939925"/>
          <p14:tracePt t="3710" x="1914525" y="1939925"/>
          <p14:tracePt t="3879" x="1925638" y="1939925"/>
          <p14:tracePt t="3966" x="1938338" y="1939925"/>
          <p14:tracePt t="3999" x="1951038" y="1939925"/>
          <p14:tracePt t="4006" x="1989138" y="1939925"/>
          <p14:tracePt t="4014" x="2063750" y="1939925"/>
          <p14:tracePt t="4024" x="2114550" y="1939925"/>
          <p14:tracePt t="4030" x="2127250" y="1939925"/>
          <p14:tracePt t="4046" x="2138363" y="1939925"/>
          <p14:tracePt t="4054" x="2151063" y="1939925"/>
          <p14:tracePt t="4064" x="2163763" y="1939925"/>
          <p14:tracePt t="4070" x="2176463" y="1939925"/>
          <p14:tracePt t="4078" x="2189163" y="1939925"/>
          <p14:tracePt t="4086" x="2201863" y="1939925"/>
          <p14:tracePt t="4094" x="2214563" y="1939925"/>
          <p14:tracePt t="4103" x="2227263" y="1939925"/>
          <p14:tracePt t="4110" x="2238375" y="1939925"/>
          <p14:tracePt t="4118" x="2251075" y="1939925"/>
          <p14:tracePt t="4128" x="2276475" y="1939925"/>
          <p14:tracePt t="4145" x="2289175" y="1939925"/>
          <p14:tracePt t="4150" x="2314575" y="1939925"/>
          <p14:tracePt t="4159" x="2327275" y="1939925"/>
          <p14:tracePt t="4169" x="2338388" y="1939925"/>
          <p14:tracePt t="4174" x="2351088" y="1939925"/>
          <p14:tracePt t="4183" x="2351088" y="1927225"/>
          <p14:tracePt t="4190" x="2363788" y="1927225"/>
          <p14:tracePt t="4198" x="2363788" y="1914525"/>
          <p14:tracePt t="4207" x="2363788" y="1901825"/>
          <p14:tracePt t="4214" x="2363788" y="1889125"/>
          <p14:tracePt t="4398" x="2363788" y="1901825"/>
          <p14:tracePt t="4471" x="2376488" y="1901825"/>
          <p14:tracePt t="4486" x="2389188" y="1901825"/>
          <p14:tracePt t="4494" x="2401888" y="1914525"/>
          <p14:tracePt t="4502" x="2463800" y="1952625"/>
          <p14:tracePt t="4510" x="2476500" y="1952625"/>
          <p14:tracePt t="4518" x="2489200" y="1965325"/>
          <p14:tracePt t="4526" x="2501900" y="1965325"/>
          <p14:tracePt t="4534" x="2514600" y="1965325"/>
          <p14:tracePt t="4544" x="2527300" y="1965325"/>
          <p14:tracePt t="4550" x="2540000" y="1965325"/>
          <p14:tracePt t="4566" x="2551113" y="1965325"/>
          <p14:tracePt t="4574" x="2576513" y="1965325"/>
          <p14:tracePt t="4583" x="2589213" y="1965325"/>
          <p14:tracePt t="4590" x="2601913" y="1965325"/>
          <p14:tracePt t="4601" x="2627313" y="1965325"/>
          <p14:tracePt t="4607" x="2640013" y="1965325"/>
          <p14:tracePt t="4614" x="2676525" y="1965325"/>
          <p14:tracePt t="4623" x="2740025" y="1965325"/>
          <p14:tracePt t="4631" x="2801938" y="1965325"/>
          <p14:tracePt t="4638" x="2876550" y="1965325"/>
          <p14:tracePt t="4649" x="2889250" y="1965325"/>
          <p14:tracePt t="4654" x="2914650" y="1965325"/>
          <p14:tracePt t="4664" x="2927350" y="1965325"/>
          <p14:tracePt t="4678" x="2940050" y="1952625"/>
          <p14:tracePt t="4696" x="2952750" y="1952625"/>
          <p14:tracePt t="4727" x="2963863" y="1952625"/>
          <p14:tracePt t="4745" x="2976563" y="1952625"/>
          <p14:tracePt t="4753" x="2989263" y="1952625"/>
          <p14:tracePt t="4758" x="2989263" y="1939925"/>
          <p14:tracePt t="4792" x="3001963" y="1939925"/>
          <p14:tracePt t="4798" x="3014663" y="1927225"/>
          <p14:tracePt t="4807" x="3027363" y="1927225"/>
          <p14:tracePt t="4823" x="3040063" y="1927225"/>
          <p14:tracePt t="4830" x="3065463" y="1927225"/>
          <p14:tracePt t="4838" x="3076575" y="1927225"/>
          <p14:tracePt t="4846" x="3089275" y="1927225"/>
          <p14:tracePt t="4857" x="3101975" y="1927225"/>
          <p14:tracePt t="4862" x="3114675" y="1927225"/>
          <p14:tracePt t="4870" x="3140075" y="1927225"/>
          <p14:tracePt t="4878" x="3152775" y="1927225"/>
          <p14:tracePt t="4896" x="3165475" y="1927225"/>
          <p14:tracePt t="5278" x="3176588" y="1927225"/>
          <p14:tracePt t="5286" x="3176588" y="1939925"/>
          <p14:tracePt t="5303" x="3201988" y="1952625"/>
          <p14:tracePt t="5310" x="3240088" y="1978025"/>
          <p14:tracePt t="5318" x="3289300" y="1989138"/>
          <p14:tracePt t="5326" x="3376613" y="1989138"/>
          <p14:tracePt t="5336" x="3389313" y="1989138"/>
          <p14:tracePt t="5342" x="3414713" y="1989138"/>
          <p14:tracePt t="5350" x="3452813" y="2001838"/>
          <p14:tracePt t="5359" x="3465513" y="2001838"/>
          <p14:tracePt t="5366" x="3478213" y="2001838"/>
          <p14:tracePt t="5374" x="3489325" y="2001838"/>
          <p14:tracePt t="5382" x="3540125" y="2001838"/>
          <p14:tracePt t="5390" x="3565525" y="2001838"/>
          <p14:tracePt t="5399" x="3627438" y="2001838"/>
          <p14:tracePt t="5406" x="3665538" y="2001838"/>
          <p14:tracePt t="5415" x="3714750" y="2014538"/>
          <p14:tracePt t="5422" x="3752850" y="2027238"/>
          <p14:tracePt t="5431" x="3827463" y="2039938"/>
          <p14:tracePt t="5440" x="3927475" y="2089150"/>
          <p14:tracePt t="5447" x="4014788" y="2078038"/>
          <p14:tracePt t="5454" x="4152900" y="2101850"/>
          <p14:tracePt t="5462" x="4240213" y="2114550"/>
          <p14:tracePt t="5470" x="4391025" y="2152650"/>
          <p14:tracePt t="5479" x="4516438" y="2165350"/>
          <p14:tracePt t="5487" x="4727575" y="2190750"/>
          <p14:tracePt t="5494" x="4891088" y="2201863"/>
          <p14:tracePt t="5503" x="5040313" y="2214563"/>
          <p14:tracePt t="5510" x="5141913" y="2214563"/>
          <p14:tracePt t="5518" x="5229225" y="2214563"/>
          <p14:tracePt t="5526" x="5365750" y="2239963"/>
          <p14:tracePt t="5534" x="5403850" y="2239963"/>
          <p14:tracePt t="5545" x="5429250" y="2239963"/>
          <p14:tracePt t="5550" x="5454650" y="2239963"/>
          <p14:tracePt t="5566" x="5465763" y="2239963"/>
          <p14:tracePt t="5574" x="5491163" y="2239963"/>
          <p14:tracePt t="5583" x="5503863" y="2239963"/>
          <p14:tracePt t="5590" x="5516563" y="2239963"/>
          <p14:tracePt t="5598" x="5541963" y="2239963"/>
          <p14:tracePt t="5606" x="5554663" y="2239963"/>
          <p14:tracePt t="5614" x="5578475" y="2239963"/>
          <p14:tracePt t="5622" x="5616575" y="2252663"/>
          <p14:tracePt t="5630" x="5691188" y="2252663"/>
          <p14:tracePt t="5638" x="5741988" y="2252663"/>
          <p14:tracePt t="5650" x="5829300" y="2252663"/>
          <p14:tracePt t="5654" x="5916613" y="2227263"/>
          <p14:tracePt t="5663" x="6067425" y="2214563"/>
          <p14:tracePt t="5670" x="6191250" y="2214563"/>
          <p14:tracePt t="5679" x="6429375" y="2214563"/>
          <p14:tracePt t="5686" x="6604000" y="2214563"/>
          <p14:tracePt t="5695" x="6816725" y="2239963"/>
          <p14:tracePt t="5703" x="6842125" y="2239963"/>
          <p14:tracePt t="5712" x="7054850" y="2239963"/>
          <p14:tracePt t="5718" x="7218363" y="2239963"/>
          <p14:tracePt t="5726" x="7367588" y="2239963"/>
          <p14:tracePt t="5735" x="7554913" y="2239963"/>
          <p14:tracePt t="5742" x="7705725" y="2239963"/>
          <p14:tracePt t="5753" x="7880350" y="2239963"/>
          <p14:tracePt t="5758" x="7980363" y="2239963"/>
          <p14:tracePt t="5766" x="8118475" y="2227263"/>
          <p14:tracePt t="5774" x="8205788" y="2227263"/>
          <p14:tracePt t="5782" x="8256588" y="2214563"/>
          <p14:tracePt t="5791" x="8267700" y="2214563"/>
          <p14:tracePt t="5798" x="8293100" y="2214563"/>
          <p14:tracePt t="5806" x="8305800" y="2201863"/>
          <p14:tracePt t="5815" x="8331200" y="2178050"/>
          <p14:tracePt t="5823" x="8331200" y="2165350"/>
          <p14:tracePt t="5838" x="8331200" y="2152650"/>
          <p14:tracePt t="5857" x="8331200" y="2139950"/>
          <p14:tracePt t="5871" x="8331200" y="2127250"/>
          <p14:tracePt t="5878" x="8331200" y="2114550"/>
          <p14:tracePt t="5886" x="8331200" y="2101850"/>
          <p14:tracePt t="5894" x="8331200" y="2089150"/>
          <p14:tracePt t="5902" x="8331200" y="2078038"/>
          <p14:tracePt t="5910" x="8331200" y="2065338"/>
          <p14:tracePt t="5926" x="8331200" y="2014538"/>
          <p14:tracePt t="5934" x="8331200" y="1989138"/>
          <p14:tracePt t="5950" x="8331200" y="1978025"/>
          <p14:tracePt t="5961" x="8318500" y="1952625"/>
          <p14:tracePt t="5966" x="8293100" y="1889125"/>
          <p14:tracePt t="5974" x="8280400" y="1839913"/>
          <p14:tracePt t="5982" x="8267700" y="1814513"/>
          <p14:tracePt t="5990" x="8256588" y="1801813"/>
          <p14:tracePt t="5998" x="8256588" y="1789113"/>
          <p14:tracePt t="6007" x="8243888" y="1776413"/>
          <p14:tracePt t="6014" x="8243888" y="1765300"/>
          <p14:tracePt t="6030" x="8218488" y="1727200"/>
          <p14:tracePt t="6038" x="8193088" y="1701800"/>
          <p14:tracePt t="6047" x="8180388" y="1676400"/>
          <p14:tracePt t="6054" x="8118475" y="1627188"/>
          <p14:tracePt t="6065" x="8118475" y="1614488"/>
          <p14:tracePt t="6070" x="8105775" y="1614488"/>
          <p14:tracePt t="6078" x="8080375" y="1576388"/>
          <p14:tracePt t="6086" x="8043863" y="1552575"/>
          <p14:tracePt t="6094" x="8018463" y="1527175"/>
          <p14:tracePt t="6103" x="8005763" y="1514475"/>
          <p14:tracePt t="6110" x="7980363" y="1501775"/>
          <p14:tracePt t="6118" x="7931150" y="1476375"/>
          <p14:tracePt t="6128" x="7918450" y="1476375"/>
          <p14:tracePt t="6134" x="7867650" y="1439863"/>
          <p14:tracePt t="6143" x="7854950" y="1427163"/>
          <p14:tracePt t="6150" x="7780338" y="1401763"/>
          <p14:tracePt t="6159" x="7705725" y="1363663"/>
          <p14:tracePt t="6169" x="7642225" y="1339850"/>
          <p14:tracePt t="6193" x="7518400" y="1276350"/>
          <p14:tracePt t="6206" x="7505700" y="1276350"/>
          <p14:tracePt t="6214" x="7480300" y="1263650"/>
          <p14:tracePt t="6223" x="7480300" y="1250950"/>
          <p14:tracePt t="6232" x="7454900" y="1250950"/>
          <p14:tracePt t="6238" x="7418388" y="1238250"/>
          <p14:tracePt t="6247" x="7405688" y="1238250"/>
          <p14:tracePt t="6254" x="7367588" y="1227138"/>
          <p14:tracePt t="6262" x="7305675" y="1214438"/>
          <p14:tracePt t="6273" x="7305675" y="1201738"/>
          <p14:tracePt t="6278" x="7280275" y="1201738"/>
          <p14:tracePt t="6286" x="7254875" y="1201738"/>
          <p14:tracePt t="6294" x="7218363" y="1201738"/>
          <p14:tracePt t="6303" x="7167563" y="1201738"/>
          <p14:tracePt t="6310" x="7118350" y="1201738"/>
          <p14:tracePt t="6318" x="7092950" y="1201738"/>
          <p14:tracePt t="6326" x="7080250" y="1201738"/>
          <p14:tracePt t="6336" x="7054850" y="1201738"/>
          <p14:tracePt t="6343" x="7042150" y="1201738"/>
          <p14:tracePt t="6350" x="7029450" y="1201738"/>
          <p14:tracePt t="6358" x="7016750" y="1201738"/>
          <p14:tracePt t="6367" x="7005638" y="1201738"/>
          <p14:tracePt t="6374" x="6980238" y="1201738"/>
          <p14:tracePt t="6383" x="6954838" y="1201738"/>
          <p14:tracePt t="6390" x="6892925" y="1201738"/>
          <p14:tracePt t="6399" x="6842125" y="1201738"/>
          <p14:tracePt t="6406" x="6816725" y="1201738"/>
          <p14:tracePt t="6422" x="6754813" y="1201738"/>
          <p14:tracePt t="6430" x="6704013" y="1201738"/>
          <p14:tracePt t="6440" x="6692900" y="1201738"/>
          <p14:tracePt t="6446" x="6667500" y="1201738"/>
          <p14:tracePt t="6454" x="6642100" y="1201738"/>
          <p14:tracePt t="6462" x="6629400" y="1201738"/>
          <p14:tracePt t="6470" x="6616700" y="1201738"/>
          <p14:tracePt t="6479" x="6592888" y="1201738"/>
          <p14:tracePt t="6494" x="6592888" y="1214438"/>
          <p14:tracePt t="6502" x="6580188" y="1227138"/>
          <p14:tracePt t="6534" x="6580188" y="1238250"/>
          <p14:tracePt t="6545" x="6567488" y="1238250"/>
          <p14:tracePt t="6550" x="6567488" y="1250950"/>
          <p14:tracePt t="6559" x="6567488" y="1263650"/>
          <p14:tracePt t="6566" x="6542088" y="1276350"/>
          <p14:tracePt t="6574" x="6542088" y="1289050"/>
          <p14:tracePt t="6583" x="6529388" y="1301750"/>
          <p14:tracePt t="6591" x="6516688" y="1327150"/>
          <p14:tracePt t="6598" x="6503988" y="1376363"/>
          <p14:tracePt t="6607" x="6503988" y="1389063"/>
          <p14:tracePt t="6614" x="6492875" y="1401763"/>
          <p14:tracePt t="6622" x="6492875" y="1414463"/>
          <p14:tracePt t="6630" x="6480175" y="1439863"/>
          <p14:tracePt t="6639" x="6480175" y="1489075"/>
          <p14:tracePt t="6648" x="6480175" y="1514475"/>
          <p14:tracePt t="6654" x="6480175" y="1601788"/>
          <p14:tracePt t="6662" x="6480175" y="1639888"/>
          <p14:tracePt t="6670" x="6480175" y="1689100"/>
          <p14:tracePt t="6678" x="6480175" y="1727200"/>
          <p14:tracePt t="6686" x="6480175" y="1765300"/>
          <p14:tracePt t="6694" x="6480175" y="1776413"/>
          <p14:tracePt t="6702" x="6480175" y="1789113"/>
          <p14:tracePt t="6712" x="6492875" y="1801813"/>
          <p14:tracePt t="6718" x="6492875" y="1889125"/>
          <p14:tracePt t="6726" x="6492875" y="1939925"/>
          <p14:tracePt t="6735" x="6492875" y="1989138"/>
          <p14:tracePt t="6742" x="6492875" y="2014538"/>
          <p14:tracePt t="6753" x="6492875" y="2027238"/>
          <p14:tracePt t="6758" x="6492875" y="2039938"/>
          <p14:tracePt t="6766" x="6503988" y="2065338"/>
          <p14:tracePt t="6774" x="6516688" y="2065338"/>
          <p14:tracePt t="6783" x="6529388" y="2078038"/>
          <p14:tracePt t="6790" x="6542088" y="2089150"/>
          <p14:tracePt t="6798" x="6554788" y="2114550"/>
          <p14:tracePt t="6806" x="6567488" y="2114550"/>
          <p14:tracePt t="6816" x="6580188" y="2139950"/>
          <p14:tracePt t="6831" x="6592888" y="2152650"/>
          <p14:tracePt t="6838" x="6604000" y="2152650"/>
          <p14:tracePt t="6846" x="6616700" y="2165350"/>
          <p14:tracePt t="6857" x="6629400" y="2178050"/>
          <p14:tracePt t="6863" x="6667500" y="2214563"/>
          <p14:tracePt t="6870" x="6680200" y="2239963"/>
          <p14:tracePt t="6898" x="6704013" y="2252663"/>
          <p14:tracePt t="6902" x="6704013" y="2265363"/>
          <p14:tracePt t="6910" x="6704013" y="2278063"/>
          <p14:tracePt t="6919" x="6729413" y="2278063"/>
          <p14:tracePt t="6926" x="6742113" y="2278063"/>
          <p14:tracePt t="6934" x="6767513" y="2290763"/>
          <p14:tracePt t="6944" x="6792913" y="2303463"/>
          <p14:tracePt t="6950" x="6805613" y="2303463"/>
          <p14:tracePt t="6961" x="6829425" y="2303463"/>
          <p14:tracePt t="6966" x="6842125" y="2303463"/>
          <p14:tracePt t="6982" x="6867525" y="2303463"/>
          <p14:tracePt t="6991" x="6880225" y="2303463"/>
          <p14:tracePt t="6998" x="6892925" y="2303463"/>
          <p14:tracePt t="7006" x="6916738" y="2303463"/>
          <p14:tracePt t="7014" x="6929438" y="2303463"/>
          <p14:tracePt t="7024" x="6942138" y="2303463"/>
          <p14:tracePt t="7030" x="6967538" y="2290763"/>
          <p14:tracePt t="7038" x="7016750" y="2290763"/>
          <p14:tracePt t="7046" x="7042150" y="2278063"/>
          <p14:tracePt t="7054" x="7118350" y="2265363"/>
          <p14:tracePt t="7065" x="7142163" y="2265363"/>
          <p14:tracePt t="7070" x="7180263" y="2239963"/>
          <p14:tracePt t="7078" x="7218363" y="2214563"/>
          <p14:tracePt t="7086" x="7280275" y="2190750"/>
          <p14:tracePt t="7094" x="7318375" y="2152650"/>
          <p14:tracePt t="7103" x="7342188" y="2127250"/>
          <p14:tracePt t="7110" x="7392988" y="2114550"/>
          <p14:tracePt t="7119" x="7392988" y="2089150"/>
          <p14:tracePt t="7127" x="7429500" y="2052638"/>
          <p14:tracePt t="7135" x="7467600" y="2027238"/>
          <p14:tracePt t="7143" x="7518400" y="1989138"/>
          <p14:tracePt t="7150" x="7542213" y="1952625"/>
          <p14:tracePt t="7158" x="7542213" y="1939925"/>
          <p14:tracePt t="7174" x="7554913" y="1939925"/>
          <p14:tracePt t="7183" x="7554913" y="1927225"/>
          <p14:tracePt t="7190" x="7554913" y="1914525"/>
          <p14:tracePt t="7198" x="7554913" y="1901825"/>
          <p14:tracePt t="7206" x="7554913" y="1889125"/>
          <p14:tracePt t="7214" x="7554913" y="1865313"/>
          <p14:tracePt t="7233" x="7554913" y="1852613"/>
          <p14:tracePt t="7238" x="7567613" y="1814513"/>
          <p14:tracePt t="7246" x="7567613" y="1765300"/>
          <p14:tracePt t="7254" x="7567613" y="1739900"/>
          <p14:tracePt t="7263" x="7567613" y="1714500"/>
          <p14:tracePt t="7272" x="7542213" y="1663700"/>
          <p14:tracePt t="7278" x="7505700" y="1589088"/>
          <p14:tracePt t="7286" x="7480300" y="1552575"/>
          <p14:tracePt t="7295" x="7467600" y="1527175"/>
          <p14:tracePt t="7302" x="7467600" y="1514475"/>
          <p14:tracePt t="7310" x="7454900" y="1501775"/>
          <p14:tracePt t="7318" x="7454900" y="1489075"/>
          <p14:tracePt t="7326" x="7442200" y="1489075"/>
          <p14:tracePt t="7336" x="7429500" y="1450975"/>
          <p14:tracePt t="7342" x="7429500" y="1427163"/>
          <p14:tracePt t="7350" x="7418388" y="1414463"/>
          <p14:tracePt t="7359" x="7392988" y="1389063"/>
          <p14:tracePt t="7366" x="7367588" y="1363663"/>
          <p14:tracePt t="7375" x="7329488" y="1327150"/>
          <p14:tracePt t="7382" x="7318375" y="1327150"/>
          <p14:tracePt t="7390" x="7292975" y="1314450"/>
          <p14:tracePt t="7399" x="7280275" y="1314450"/>
          <p14:tracePt t="7406" x="7254875" y="1301750"/>
          <p14:tracePt t="7414" x="7218363" y="1289050"/>
          <p14:tracePt t="7422" x="7167563" y="1289050"/>
          <p14:tracePt t="7430" x="7118350" y="1276350"/>
          <p14:tracePt t="7441" x="7105650" y="1276350"/>
          <p14:tracePt t="7446" x="7092950" y="1276350"/>
          <p14:tracePt t="7454" x="7067550" y="1276350"/>
          <p14:tracePt t="7463" x="7054850" y="1276350"/>
          <p14:tracePt t="7470" x="7042150" y="1276350"/>
          <p14:tracePt t="7479" x="7016750" y="1276350"/>
          <p14:tracePt t="7486" x="7005638" y="1276350"/>
          <p14:tracePt t="7494" x="6992938" y="1276350"/>
          <p14:tracePt t="7502" x="6967538" y="1276350"/>
          <p14:tracePt t="7510" x="6929438" y="1263650"/>
          <p14:tracePt t="7518" x="6880225" y="1263650"/>
          <p14:tracePt t="7526" x="6842125" y="1263650"/>
          <p14:tracePt t="7534" x="6805613" y="1263650"/>
          <p14:tracePt t="7544" x="6792913" y="1263650"/>
          <p14:tracePt t="7550" x="6780213" y="1263650"/>
          <p14:tracePt t="7558" x="6754813" y="1263650"/>
          <p14:tracePt t="7566" x="6729413" y="1289050"/>
          <p14:tracePt t="7574" x="6704013" y="1301750"/>
          <p14:tracePt t="7583" x="6667500" y="1327150"/>
          <p14:tracePt t="7590" x="6642100" y="1339850"/>
          <p14:tracePt t="7598" x="6629400" y="1363663"/>
          <p14:tracePt t="7607" x="6580188" y="1389063"/>
          <p14:tracePt t="7614" x="6554788" y="1427163"/>
          <p14:tracePt t="7622" x="6480175" y="1450975"/>
          <p14:tracePt t="7632" x="6454775" y="1514475"/>
          <p14:tracePt t="7638" x="6429375" y="1563688"/>
          <p14:tracePt t="7649" x="6403975" y="1639888"/>
          <p14:tracePt t="7654" x="6342063" y="1727200"/>
          <p14:tracePt t="7662" x="6329363" y="1739900"/>
          <p14:tracePt t="7670" x="6303963" y="1801813"/>
          <p14:tracePt t="7678" x="6303963" y="1889125"/>
          <p14:tracePt t="7686" x="6303963" y="1927225"/>
          <p14:tracePt t="7695" x="6303963" y="2014538"/>
          <p14:tracePt t="7702" x="6303963" y="2101850"/>
          <p14:tracePt t="7711" x="6342063" y="2190750"/>
          <p14:tracePt t="7718" x="6367463" y="2265363"/>
          <p14:tracePt t="7726" x="6429375" y="2339975"/>
          <p14:tracePt t="7735" x="6429375" y="2365375"/>
          <p14:tracePt t="7743" x="6454775" y="2390775"/>
          <p14:tracePt t="7753" x="6480175" y="2427288"/>
          <p14:tracePt t="7766" x="6492875" y="2452688"/>
          <p14:tracePt t="7774" x="6516688" y="2465388"/>
          <p14:tracePt t="7782" x="6542088" y="2490788"/>
          <p14:tracePt t="7791" x="6542088" y="2503488"/>
          <p14:tracePt t="7798" x="6567488" y="2503488"/>
          <p14:tracePt t="7806" x="6580188" y="2516188"/>
          <p14:tracePt t="7815" x="6592888" y="2527300"/>
          <p14:tracePt t="7823" x="6616700" y="2540000"/>
          <p14:tracePt t="7830" x="6642100" y="2552700"/>
          <p14:tracePt t="7839" x="6654800" y="2552700"/>
          <p14:tracePt t="7846" x="6667500" y="2552700"/>
          <p14:tracePt t="7857" x="6680200" y="2552700"/>
          <p14:tracePt t="7862" x="6692900" y="2552700"/>
          <p14:tracePt t="7871" x="6704013" y="2552700"/>
          <p14:tracePt t="7880" x="6729413" y="2552700"/>
          <p14:tracePt t="7887" x="6742113" y="2552700"/>
          <p14:tracePt t="7902" x="6792913" y="2540000"/>
          <p14:tracePt t="7910" x="6792913" y="2516188"/>
          <p14:tracePt t="7919" x="6816725" y="2503488"/>
          <p14:tracePt t="7926" x="6842125" y="2452688"/>
          <p14:tracePt t="7934" x="6880225" y="2414588"/>
          <p14:tracePt t="7942" x="6916738" y="2365375"/>
          <p14:tracePt t="7951" x="6954838" y="2339975"/>
          <p14:tracePt t="7961" x="6967538" y="2314575"/>
          <p14:tracePt t="7966" x="6980238" y="2303463"/>
          <p14:tracePt t="7974" x="6992938" y="2278063"/>
          <p14:tracePt t="7982" x="7005638" y="2239963"/>
          <p14:tracePt t="7990" x="7042150" y="2214563"/>
          <p14:tracePt t="7998" x="7054850" y="2201863"/>
          <p14:tracePt t="8007" x="7067550" y="2190750"/>
          <p14:tracePt t="8014" x="7092950" y="2152650"/>
          <p14:tracePt t="8024" x="7092950" y="2127250"/>
          <p14:tracePt t="8030" x="7105650" y="2078038"/>
          <p14:tracePt t="8038" x="7105650" y="2052638"/>
          <p14:tracePt t="8047" x="7118350" y="2014538"/>
          <p14:tracePt t="8054" x="7118350" y="1965325"/>
          <p14:tracePt t="8065" x="7129463" y="1952625"/>
          <p14:tracePt t="8070" x="7129463" y="1939925"/>
          <p14:tracePt t="8079" x="7129463" y="1927225"/>
          <p14:tracePt t="8086" x="7129463" y="1914525"/>
          <p14:tracePt t="8094" x="7129463" y="1901825"/>
          <p14:tracePt t="8110" x="7129463" y="1889125"/>
          <p14:tracePt t="8118" x="7129463" y="1876425"/>
          <p14:tracePt t="8128" x="7129463" y="1865313"/>
          <p14:tracePt t="8134" x="7129463" y="1852613"/>
          <p14:tracePt t="8143" x="7129463" y="1839913"/>
          <p14:tracePt t="8151" x="7129463" y="1827213"/>
          <p14:tracePt t="9935" x="7129463" y="1814513"/>
          <p14:tracePt t="9942" x="7129463" y="1801813"/>
          <p14:tracePt t="9950" x="7129463" y="1789113"/>
          <p14:tracePt t="9965" x="7142163" y="1789113"/>
          <p14:tracePt t="9990" x="7154863" y="1789113"/>
          <p14:tracePt t="9999" x="7154863" y="1776413"/>
          <p14:tracePt t="10015" x="7154863" y="1765300"/>
          <p14:tracePt t="10031" x="7154863" y="1752600"/>
          <p14:tracePt t="10038" x="7167563" y="1752600"/>
          <p14:tracePt t="10046" x="7167563" y="1739900"/>
          <p14:tracePt t="10065" x="7167563" y="1727200"/>
          <p14:tracePt t="10070" x="7180263" y="1727200"/>
          <p14:tracePt t="10086" x="7180263" y="1714500"/>
          <p14:tracePt t="10103" x="7180263" y="1701800"/>
          <p14:tracePt t="10119" x="7180263" y="1689100"/>
          <p14:tracePt t="10144" x="7180263" y="1676400"/>
          <p14:tracePt t="10158" x="7180263" y="1663700"/>
          <p14:tracePt t="10230" x="7180263" y="1601788"/>
          <p14:tracePt t="10238" x="7142163" y="1539875"/>
          <p14:tracePt t="10246" x="7142163" y="1527175"/>
          <p14:tracePt t="10253" x="7129463" y="1514475"/>
          <p14:tracePt t="10262" x="7092950" y="1489075"/>
          <p14:tracePt t="10279" x="7092950" y="1476375"/>
          <p14:tracePt t="10286" x="7092950" y="1463675"/>
          <p14:tracePt t="10294" x="7080250" y="1450975"/>
          <p14:tracePt t="10302" x="7067550" y="1450975"/>
          <p14:tracePt t="10310" x="7054850" y="1439863"/>
          <p14:tracePt t="10318" x="7054850" y="1427163"/>
          <p14:tracePt t="10326" x="7054850" y="1414463"/>
          <p14:tracePt t="10342" x="7042150" y="1414463"/>
          <p14:tracePt t="10350" x="7016750" y="1401763"/>
          <p14:tracePt t="10358" x="7016750" y="1389063"/>
          <p14:tracePt t="10375" x="7005638" y="1376363"/>
          <p14:tracePt t="10382" x="6980238" y="1363663"/>
          <p14:tracePt t="10390" x="6942138" y="1339850"/>
          <p14:tracePt t="10399" x="6929438" y="1327150"/>
          <p14:tracePt t="10406" x="6905625" y="1327150"/>
          <p14:tracePt t="10414" x="6892925" y="1314450"/>
          <p14:tracePt t="10430" x="6880225" y="1314450"/>
          <p14:tracePt t="10440" x="6867525" y="1314450"/>
          <p14:tracePt t="10446" x="6854825" y="1314450"/>
          <p14:tracePt t="10454" x="6842125" y="1314450"/>
          <p14:tracePt t="10471" x="6829425" y="1314450"/>
          <p14:tracePt t="10478" x="6816725" y="1314450"/>
          <p14:tracePt t="10495" x="6792913" y="1314450"/>
          <p14:tracePt t="10502" x="6780213" y="1314450"/>
          <p14:tracePt t="10512" x="6767513" y="1314450"/>
          <p14:tracePt t="10518" x="6754813" y="1314450"/>
          <p14:tracePt t="10526" x="6716713" y="1327150"/>
          <p14:tracePt t="10534" x="6704013" y="1339850"/>
          <p14:tracePt t="10546" x="6629400" y="1350963"/>
          <p14:tracePt t="10550" x="6580188" y="1376363"/>
          <p14:tracePt t="10559" x="6554788" y="1389063"/>
          <p14:tracePt t="10566" x="6492875" y="1401763"/>
          <p14:tracePt t="10574" x="6467475" y="1414463"/>
          <p14:tracePt t="10583" x="6454775" y="1427163"/>
          <p14:tracePt t="10594" x="6416675" y="1427163"/>
          <p14:tracePt t="10598" x="6403975" y="1427163"/>
          <p14:tracePt t="10606" x="6391275" y="1439863"/>
          <p14:tracePt t="10614" x="6380163" y="1450975"/>
          <p14:tracePt t="10623" x="6367463" y="1463675"/>
          <p14:tracePt t="10630" x="6354763" y="1463675"/>
          <p14:tracePt t="10638" x="6329363" y="1489075"/>
          <p14:tracePt t="10648" x="6316663" y="1489075"/>
          <p14:tracePt t="10654" x="6280150" y="1527175"/>
          <p14:tracePt t="10662" x="6267450" y="1552575"/>
          <p14:tracePt t="10670" x="6254750" y="1563688"/>
          <p14:tracePt t="10678" x="6229350" y="1589088"/>
          <p14:tracePt t="10687" x="6203950" y="1663700"/>
          <p14:tracePt t="10695" x="6191250" y="1714500"/>
          <p14:tracePt t="10702" x="6142038" y="1789113"/>
          <p14:tracePt t="10711" x="6142038" y="1801813"/>
          <p14:tracePt t="10718" x="6142038" y="1814513"/>
          <p14:tracePt t="10726" x="6129338" y="1839913"/>
          <p14:tracePt t="10734" x="6116638" y="1865313"/>
          <p14:tracePt t="10742" x="6116638" y="1876425"/>
          <p14:tracePt t="10753" x="6116638" y="1901825"/>
          <p14:tracePt t="10766" x="6116638" y="1914525"/>
          <p14:tracePt t="10774" x="6116638" y="1927225"/>
          <p14:tracePt t="10791" x="6116638" y="1939925"/>
          <p14:tracePt t="10798" x="6103938" y="1965325"/>
          <p14:tracePt t="10816" x="6116638" y="1978025"/>
          <p14:tracePt t="10830" x="6129338" y="1989138"/>
          <p14:tracePt t="10838" x="6129338" y="2014538"/>
          <p14:tracePt t="10846" x="6142038" y="2014538"/>
          <p14:tracePt t="10863" x="6154738" y="2014538"/>
          <p14:tracePt t="10870" x="6167438" y="2014538"/>
          <p14:tracePt t="10879" x="6167438" y="2027238"/>
          <p14:tracePt t="10886" x="6191250" y="2052638"/>
          <p14:tracePt t="10894" x="6216650" y="2065338"/>
          <p14:tracePt t="10902" x="6229350" y="2065338"/>
          <p14:tracePt t="10910" x="6242050" y="2078038"/>
          <p14:tracePt t="10919" x="6267450" y="2101850"/>
          <p14:tracePt t="10926" x="6291263" y="2114550"/>
          <p14:tracePt t="10934" x="6342063" y="2139950"/>
          <p14:tracePt t="10943" x="6367463" y="2152650"/>
          <p14:tracePt t="10950" x="6403975" y="2165350"/>
          <p14:tracePt t="10961" x="6442075" y="2165350"/>
          <p14:tracePt t="10966" x="6492875" y="2178050"/>
          <p14:tracePt t="10975" x="6516688" y="2178050"/>
          <p14:tracePt t="10992" x="6529388" y="2178050"/>
          <p14:tracePt t="10998" x="6542088" y="2178050"/>
          <p14:tracePt t="11007" x="6554788" y="2178050"/>
          <p14:tracePt t="11022" x="6567488" y="2178050"/>
          <p14:tracePt t="11030" x="6580188" y="2178050"/>
          <p14:tracePt t="11038" x="6592888" y="2178050"/>
          <p14:tracePt t="11064" x="6604000" y="2178050"/>
          <p14:tracePt t="11070" x="6616700" y="2178050"/>
          <p14:tracePt t="11107" x="6629400" y="2178050"/>
          <p14:tracePt t="11111" x="6642100" y="2178050"/>
          <p14:tracePt t="11118" x="6654800" y="2178050"/>
          <p14:tracePt t="11143" x="6667500" y="2178050"/>
          <p14:tracePt t="11303" x="6667500" y="2165350"/>
          <p14:tracePt t="11310" x="6654800" y="2152650"/>
          <p14:tracePt t="11318" x="6654800" y="2127250"/>
          <p14:tracePt t="11350" x="6654800" y="2139950"/>
          <p14:tracePt t="11534" x="6654800" y="2152650"/>
          <p14:tracePt t="11646" x="6654800" y="2165350"/>
          <p14:tracePt t="11662" x="6654800" y="2178050"/>
          <p14:tracePt t="11687" x="6642100" y="2178050"/>
          <p14:tracePt t="11694" x="6629400" y="2178050"/>
          <p14:tracePt t="11702" x="6616700" y="2178050"/>
          <p14:tracePt t="11718" x="6604000" y="2178050"/>
          <p14:tracePt t="11726" x="6592888" y="2178050"/>
          <p14:tracePt t="11734" x="6592888" y="2190750"/>
          <p14:tracePt t="11758" x="6580188" y="2190750"/>
          <p14:tracePt t="11775" x="6567488" y="2190750"/>
          <p14:tracePt t="11791" x="6554788" y="2190750"/>
          <p14:tracePt t="11798" x="6554788" y="2201863"/>
          <p14:tracePt t="11832" x="6542088" y="2201863"/>
          <p14:tracePt t="11846" x="6529388" y="2214563"/>
          <p14:tracePt t="11857" x="6516688" y="2214563"/>
          <p14:tracePt t="11870" x="6516688" y="2227263"/>
          <p14:tracePt t="11886" x="6516688" y="2239963"/>
          <p14:tracePt t="11902" x="6503988" y="2239963"/>
          <p14:tracePt t="11919" x="6492875" y="2239963"/>
          <p14:tracePt t="11926" x="6492875" y="2252663"/>
          <p14:tracePt t="11935" x="6480175" y="2252663"/>
          <p14:tracePt t="11942" x="6454775" y="2252663"/>
          <p14:tracePt t="11950" x="6416675" y="2252663"/>
          <p14:tracePt t="11961" x="6403975" y="2252663"/>
          <p14:tracePt t="11966" x="6391275" y="2252663"/>
          <p14:tracePt t="11974" x="6380163" y="2265363"/>
          <p14:tracePt t="11990" x="6367463" y="2265363"/>
          <p14:tracePt t="11998" x="6316663" y="2278063"/>
          <p14:tracePt t="12007" x="6303963" y="2278063"/>
          <p14:tracePt t="12014" x="6303963" y="2303463"/>
          <p14:tracePt t="12024" x="6280150" y="2314575"/>
          <p14:tracePt t="12030" x="6267450" y="2314575"/>
          <p14:tracePt t="12047" x="6242050" y="2327275"/>
          <p14:tracePt t="12054" x="6229350" y="2327275"/>
          <p14:tracePt t="12065" x="6216650" y="2327275"/>
          <p14:tracePt t="12070" x="6203950" y="2327275"/>
          <p14:tracePt t="12078" x="6191250" y="2327275"/>
          <p14:tracePt t="12086" x="6180138" y="2327275"/>
          <p14:tracePt t="12102" x="6154738" y="2339975"/>
          <p14:tracePt t="12110" x="6103938" y="2339975"/>
          <p14:tracePt t="12118" x="6054725" y="2339975"/>
          <p14:tracePt t="12129" x="6042025" y="2339975"/>
          <p14:tracePt t="12134" x="6016625" y="2339975"/>
          <p14:tracePt t="12143" x="5978525" y="2339975"/>
          <p14:tracePt t="12150" x="5954713" y="2339975"/>
          <p14:tracePt t="12158" x="5916613" y="2339975"/>
          <p14:tracePt t="12169" x="5816600" y="2339975"/>
          <p14:tracePt t="12174" x="5729288" y="2339975"/>
          <p14:tracePt t="12183" x="5641975" y="2339975"/>
          <p14:tracePt t="12190" x="5516563" y="2339975"/>
          <p14:tracePt t="12198" x="5429250" y="2339975"/>
          <p14:tracePt t="12207" x="5278438" y="2339975"/>
          <p14:tracePt t="12214" x="5153025" y="2339975"/>
          <p14:tracePt t="12223" x="4978400" y="2339975"/>
          <p14:tracePt t="12232" x="4891088" y="2339975"/>
          <p14:tracePt t="12240" x="4803775" y="2339975"/>
          <p14:tracePt t="12246" x="4678363" y="2339975"/>
          <p14:tracePt t="12254" x="4591050" y="2339975"/>
          <p14:tracePt t="12262" x="4465638" y="2339975"/>
          <p14:tracePt t="12272" x="4378325" y="2339975"/>
          <p14:tracePt t="12278" x="4314825" y="2339975"/>
          <p14:tracePt t="12286" x="4291013" y="2339975"/>
          <p14:tracePt t="12295" x="4278313" y="2339975"/>
          <p14:tracePt t="12302" x="4265613" y="2339975"/>
          <p14:tracePt t="12310" x="4252913" y="2339975"/>
          <p14:tracePt t="12318" x="4227513" y="2339975"/>
          <p14:tracePt t="12336" x="4214813" y="2339975"/>
          <p14:tracePt t="12342" x="4203700" y="2339975"/>
          <p14:tracePt t="12351" x="4178300" y="2339975"/>
          <p14:tracePt t="12358" x="4165600" y="2339975"/>
          <p14:tracePt t="12366" x="4152900" y="2339975"/>
          <p14:tracePt t="12374" x="4140200" y="2339975"/>
          <p14:tracePt t="12383" x="4127500" y="2339975"/>
          <p14:tracePt t="12390" x="4103688" y="2339975"/>
          <p14:tracePt t="12406" x="4065588" y="2339975"/>
          <p14:tracePt t="12415" x="4002088" y="2339975"/>
          <p14:tracePt t="12422" x="3914775" y="2339975"/>
          <p14:tracePt t="12431" x="3890963" y="2339975"/>
          <p14:tracePt t="12440" x="3878263" y="2339975"/>
          <p14:tracePt t="12447" x="3790950" y="2339975"/>
          <p14:tracePt t="12454" x="3665538" y="2339975"/>
          <p14:tracePt t="12462" x="3578225" y="2339975"/>
          <p14:tracePt t="12470" x="3452813" y="2339975"/>
          <p14:tracePt t="12479" x="3340100" y="2352675"/>
          <p14:tracePt t="12486" x="3189288" y="2352675"/>
          <p14:tracePt t="12494" x="2976563" y="2352675"/>
          <p14:tracePt t="12503" x="2827338" y="2352675"/>
          <p14:tracePt t="12511" x="2601913" y="2352675"/>
          <p14:tracePt t="12518" x="2439988" y="2339975"/>
          <p14:tracePt t="12526" x="2251075" y="2365375"/>
          <p14:tracePt t="12534" x="2101850" y="2365375"/>
          <p14:tracePt t="12545" x="1951038" y="2365375"/>
          <p14:tracePt t="12550" x="1863725" y="2365375"/>
          <p14:tracePt t="12559" x="1763713" y="2365375"/>
          <p14:tracePt t="12566" x="1689100" y="2365375"/>
          <p14:tracePt t="12575" x="1676400" y="2365375"/>
          <p14:tracePt t="12583" x="1651000" y="2365375"/>
          <p14:tracePt t="12590" x="1638300" y="2365375"/>
          <p14:tracePt t="12598" x="1625600" y="2365375"/>
          <p14:tracePt t="12607" x="1612900" y="2365375"/>
          <p14:tracePt t="12614" x="1589088" y="2365375"/>
          <p14:tracePt t="12622" x="1576388" y="2365375"/>
          <p14:tracePt t="12630" x="1563688" y="2365375"/>
          <p14:tracePt t="12638" x="1538288" y="2365375"/>
          <p14:tracePt t="12654" x="1512888" y="2365375"/>
          <p14:tracePt t="12662" x="1501775" y="2365375"/>
          <p14:tracePt t="12670" x="1476375" y="2365375"/>
          <p14:tracePt t="12678" x="1463675" y="2365375"/>
          <p14:tracePt t="12686" x="1450975" y="2365375"/>
          <p14:tracePt t="12694" x="1438275" y="2365375"/>
          <p14:tracePt t="12703" x="1412875" y="2365375"/>
          <p14:tracePt t="12711" x="1401763" y="2365375"/>
          <p14:tracePt t="12718" x="1389063" y="2365375"/>
          <p14:tracePt t="12726" x="1376363" y="2365375"/>
          <p14:tracePt t="12734" x="1363663" y="2365375"/>
          <p14:tracePt t="12742" x="1350963" y="2365375"/>
          <p14:tracePt t="12754" x="1325563" y="2365375"/>
          <p14:tracePt t="12758" x="1312863" y="2365375"/>
          <p14:tracePt t="12766" x="1300163" y="2365375"/>
          <p14:tracePt t="12774" x="1289050" y="2365375"/>
          <p14:tracePt t="12783" x="1263650" y="2365375"/>
          <p14:tracePt t="12791" x="1212850" y="2365375"/>
          <p14:tracePt t="12798" x="1189038" y="2365375"/>
          <p14:tracePt t="12806" x="1150938" y="2365375"/>
          <p14:tracePt t="12815" x="1112838" y="2352675"/>
          <p14:tracePt t="12822" x="1076325" y="2352675"/>
          <p14:tracePt t="12830" x="1050925" y="2352675"/>
          <p14:tracePt t="12838" x="1038225" y="2352675"/>
          <p14:tracePt t="12847" x="1012825" y="2352675"/>
          <p14:tracePt t="12857" x="1000125" y="2352675"/>
          <p14:tracePt t="12870" x="987425" y="2352675"/>
          <p14:tracePt t="12879" x="963613" y="2352675"/>
          <p14:tracePt t="12899" x="950913" y="2352675"/>
          <p14:tracePt t="12903" x="938213" y="2352675"/>
          <p14:tracePt t="12911" x="925513" y="2352675"/>
          <p14:tracePt t="13070" x="925513" y="2339975"/>
          <p14:tracePt t="13086" x="950913" y="2339975"/>
          <p14:tracePt t="13095" x="963613" y="2339975"/>
          <p14:tracePt t="13103" x="987425" y="2339975"/>
          <p14:tracePt t="13110" x="1000125" y="2339975"/>
          <p14:tracePt t="13118" x="1012825" y="2339975"/>
          <p14:tracePt t="13214" x="1025525" y="2327275"/>
          <p14:tracePt t="13222" x="1050925" y="2327275"/>
          <p14:tracePt t="13238" x="1076325" y="2327275"/>
          <p14:tracePt t="13246" x="1089025" y="2327275"/>
          <p14:tracePt t="13254" x="1100138" y="2327275"/>
          <p14:tracePt t="13262" x="1125538" y="2327275"/>
          <p14:tracePt t="13271" x="1176338" y="2314575"/>
          <p14:tracePt t="13278" x="1212850" y="2314575"/>
          <p14:tracePt t="13286" x="1263650" y="2314575"/>
          <p14:tracePt t="13294" x="1276350" y="2314575"/>
          <p14:tracePt t="13302" x="1312863" y="2314575"/>
          <p14:tracePt t="13310" x="1325563" y="2314575"/>
          <p14:tracePt t="13318" x="1350963" y="2314575"/>
          <p14:tracePt t="13326" x="1363663" y="2314575"/>
          <p14:tracePt t="13336" x="1376363" y="2314575"/>
          <p14:tracePt t="13342" x="1389063" y="2314575"/>
          <p14:tracePt t="13350" x="1401763" y="2314575"/>
          <p14:tracePt t="13358" x="1425575" y="2314575"/>
          <p14:tracePt t="13366" x="1512888" y="2314575"/>
          <p14:tracePt t="13374" x="1638300" y="2314575"/>
          <p14:tracePt t="13382" x="1738313" y="2314575"/>
          <p14:tracePt t="13390" x="1851025" y="2314575"/>
          <p14:tracePt t="13399" x="2038350" y="2314575"/>
          <p14:tracePt t="13406" x="2189163" y="2314575"/>
          <p14:tracePt t="13414" x="2363788" y="2314575"/>
          <p14:tracePt t="13422" x="2451100" y="2314575"/>
          <p14:tracePt t="13431" x="2540000" y="2314575"/>
          <p14:tracePt t="13446" x="2563813" y="2314575"/>
          <p14:tracePt t="13454" x="2576513" y="2314575"/>
          <p14:tracePt t="13550" x="2576513" y="2303463"/>
          <p14:tracePt t="13558" x="2614613" y="2303463"/>
          <p14:tracePt t="13566" x="2701925" y="2278063"/>
          <p14:tracePt t="13574" x="2863850" y="2278063"/>
          <p14:tracePt t="13583" x="2940050" y="2265363"/>
          <p14:tracePt t="13590" x="3027363" y="2265363"/>
          <p14:tracePt t="13598" x="3176588" y="2265363"/>
          <p14:tracePt t="13606" x="3240088" y="2265363"/>
          <p14:tracePt t="13614" x="3276600" y="2265363"/>
          <p14:tracePt t="13630" x="3289300" y="2265363"/>
          <p14:tracePt t="13638" x="3302000" y="2265363"/>
          <p14:tracePt t="13775" x="3314700" y="2265363"/>
          <p14:tracePt t="14030" x="3314700" y="2252663"/>
          <p14:tracePt t="14038" x="3327400" y="2239963"/>
          <p14:tracePt t="14046" x="3365500" y="2214563"/>
          <p14:tracePt t="14065" x="3376613" y="2214563"/>
          <p14:tracePt t="14070" x="3402013" y="2214563"/>
          <p14:tracePt t="14086" x="3440113" y="2214563"/>
          <p14:tracePt t="14094" x="3465513" y="2214563"/>
          <p14:tracePt t="14103" x="3478213" y="2214563"/>
          <p14:tracePt t="14110" x="3489325" y="2214563"/>
          <p14:tracePt t="14118" x="3502025" y="2214563"/>
          <p14:tracePt t="14208" x="3514725" y="2214563"/>
          <p14:tracePt t="14214" x="3540125" y="2201863"/>
          <p14:tracePt t="14223" x="3565525" y="2201863"/>
          <p14:tracePt t="14232" x="3614738" y="2201863"/>
          <p14:tracePt t="14238" x="3702050" y="2201863"/>
          <p14:tracePt t="14246" x="3714750" y="2201863"/>
          <p14:tracePt t="14254" x="3778250" y="2201863"/>
          <p14:tracePt t="14262" x="3914775" y="2201863"/>
          <p14:tracePt t="14271" x="4002088" y="2201863"/>
          <p14:tracePt t="14278" x="4127500" y="2201863"/>
          <p14:tracePt t="14287" x="4214813" y="2201863"/>
          <p14:tracePt t="14295" x="4265613" y="2201863"/>
          <p14:tracePt t="14303" x="4340225" y="2201863"/>
          <p14:tracePt t="14310" x="4427538" y="2201863"/>
          <p14:tracePt t="14318" x="4452938" y="2201863"/>
          <p14:tracePt t="14326" x="4465638" y="2201863"/>
          <p14:tracePt t="14342" x="4478338" y="2201863"/>
          <p14:tracePt t="14350" x="4503738" y="2201863"/>
          <p14:tracePt t="14432" x="4503738" y="2190750"/>
          <p14:tracePt t="14439" x="4527550" y="2190750"/>
          <p14:tracePt t="14446" x="4578350" y="2190750"/>
          <p14:tracePt t="14454" x="4591050" y="2190750"/>
          <p14:tracePt t="14462" x="4627563" y="2190750"/>
          <p14:tracePt t="14470" x="4727575" y="2190750"/>
          <p14:tracePt t="14479" x="4816475" y="2190750"/>
          <p14:tracePt t="14486" x="4940300" y="2190750"/>
          <p14:tracePt t="14494" x="5029200" y="2201863"/>
          <p14:tracePt t="14502" x="5141913" y="2201863"/>
          <p14:tracePt t="14511" x="5265738" y="2201863"/>
          <p14:tracePt t="14518" x="5353050" y="2201863"/>
          <p14:tracePt t="14526" x="5491163" y="2214563"/>
          <p14:tracePt t="14534" x="5578475" y="2214563"/>
          <p14:tracePt t="14544" x="5665788" y="2252663"/>
          <p14:tracePt t="14550" x="5691188" y="2252663"/>
          <p14:tracePt t="14558" x="5703888" y="2252663"/>
          <p14:tracePt t="14566" x="5716588" y="2252663"/>
          <p14:tracePt t="14614" x="5729288" y="2252663"/>
          <p14:tracePt t="14670" x="5741988" y="2252663"/>
          <p14:tracePt t="14687" x="5754688" y="2252663"/>
          <p14:tracePt t="14694" x="5767388" y="2252663"/>
          <p14:tracePt t="14742" x="5778500" y="2252663"/>
          <p14:tracePt t="19886" x="5778500" y="2265363"/>
          <p14:tracePt t="19894" x="5767388" y="2303463"/>
          <p14:tracePt t="19902" x="5767388" y="2327275"/>
          <p14:tracePt t="19910" x="5767388" y="2339975"/>
          <p14:tracePt t="19926" x="5754688" y="2339975"/>
          <p14:tracePt t="19934" x="5741988" y="2352675"/>
          <p14:tracePt t="19942" x="5741988" y="2365375"/>
          <p14:tracePt t="19962" x="5729288" y="2365375"/>
          <p14:tracePt t="19983" x="5729288" y="2378075"/>
          <p14:tracePt t="19990" x="5729288" y="2390775"/>
          <p14:tracePt t="19999" x="5729288" y="2403475"/>
          <p14:tracePt t="20022" x="5729288" y="2414588"/>
          <p14:tracePt t="20030" x="5729288" y="2427288"/>
          <p14:tracePt t="20038" x="5729288" y="2439988"/>
          <p14:tracePt t="20046" x="5716588" y="2478088"/>
          <p14:tracePt t="20054" x="5703888" y="2503488"/>
          <p14:tracePt t="20065" x="5691188" y="2527300"/>
          <p14:tracePt t="20070" x="5691188" y="2540000"/>
          <p14:tracePt t="20078" x="5691188" y="2552700"/>
          <p14:tracePt t="20086" x="5691188" y="2565400"/>
          <p14:tracePt t="20094" x="5678488" y="2565400"/>
          <p14:tracePt t="20110" x="5678488" y="2578100"/>
          <p14:tracePt t="20118" x="5665788" y="2603500"/>
          <p14:tracePt t="20128" x="5654675" y="2616200"/>
          <p14:tracePt t="20134" x="5654675" y="2627313"/>
          <p14:tracePt t="20143" x="5629275" y="2652713"/>
          <p14:tracePt t="20151" x="5603875" y="2703513"/>
          <p14:tracePt t="20158" x="5591175" y="2716213"/>
          <p14:tracePt t="20166" x="5591175" y="2728913"/>
          <p14:tracePt t="20173" x="5554663" y="2816225"/>
          <p14:tracePt t="20182" x="5503863" y="2878138"/>
          <p14:tracePt t="20190" x="5454650" y="2903538"/>
          <p14:tracePt t="20198" x="5391150" y="2928938"/>
          <p14:tracePt t="20206" x="5341938" y="2952750"/>
          <p14:tracePt t="20213" x="5291138" y="2990850"/>
          <p14:tracePt t="20223" x="5229225" y="3016250"/>
          <p14:tracePt t="20231" x="5216525" y="3028950"/>
          <p14:tracePt t="20240" x="5116513" y="3065463"/>
          <p14:tracePt t="20246" x="5040313" y="3065463"/>
          <p14:tracePt t="20254" x="4916488" y="3090863"/>
          <p14:tracePt t="20262" x="4829175" y="3090863"/>
          <p14:tracePt t="20274" x="4678363" y="3116263"/>
          <p14:tracePt t="20278" x="4591050" y="3128963"/>
          <p14:tracePt t="20286" x="4440238" y="3128963"/>
          <p14:tracePt t="20294" x="4352925" y="3128963"/>
          <p14:tracePt t="20302" x="4278313" y="3128963"/>
          <p14:tracePt t="20310" x="4191000" y="3128963"/>
          <p14:tracePt t="20318" x="4165600" y="3128963"/>
          <p14:tracePt t="20326" x="4065588" y="3128963"/>
          <p14:tracePt t="20336" x="4040188" y="3128963"/>
          <p14:tracePt t="20342" x="4027488" y="3128963"/>
          <p14:tracePt t="20351" x="4002088" y="3128963"/>
          <p14:tracePt t="20358" x="3978275" y="3128963"/>
          <p14:tracePt t="20367" x="3965575" y="3128963"/>
          <p14:tracePt t="20374" x="3940175" y="3128963"/>
          <p14:tracePt t="20383" x="3914775" y="3128963"/>
          <p14:tracePt t="20390" x="3878263" y="3128963"/>
          <p14:tracePt t="20399" x="3852863" y="3128963"/>
          <p14:tracePt t="20406" x="3840163" y="3128963"/>
          <p14:tracePt t="20415" x="3827463" y="3128963"/>
          <p14:tracePt t="20422" x="3802063" y="3128963"/>
          <p14:tracePt t="20431" x="3778250" y="3128963"/>
          <p14:tracePt t="20441" x="3752850" y="3128963"/>
          <p14:tracePt t="20446" x="3714750" y="3128963"/>
          <p14:tracePt t="20454" x="3602038" y="3128963"/>
          <p14:tracePt t="20462" x="3489325" y="3128963"/>
          <p14:tracePt t="20470" x="3427413" y="3128963"/>
          <p14:tracePt t="20479" x="3352800" y="3128963"/>
          <p14:tracePt t="20486" x="3289300" y="3128963"/>
          <p14:tracePt t="20494" x="3201988" y="3128963"/>
          <p14:tracePt t="20503" x="3114675" y="3128963"/>
          <p14:tracePt t="20510" x="3089275" y="3128963"/>
          <p14:tracePt t="20518" x="3052763" y="3128963"/>
          <p14:tracePt t="20526" x="2963863" y="3128963"/>
          <p14:tracePt t="20534" x="2840038" y="3128963"/>
          <p14:tracePt t="20545" x="2752725" y="3128963"/>
          <p14:tracePt t="20550" x="2663825" y="3128963"/>
          <p14:tracePt t="20558" x="2540000" y="3128963"/>
          <p14:tracePt t="20566" x="2451100" y="3128963"/>
          <p14:tracePt t="20574" x="2327275" y="3128963"/>
          <p14:tracePt t="20582" x="2238375" y="3128963"/>
          <p14:tracePt t="20590" x="2101850" y="3128963"/>
          <p14:tracePt t="20598" x="2038350" y="3128963"/>
          <p14:tracePt t="20607" x="1951038" y="3128963"/>
          <p14:tracePt t="20614" x="1889125" y="3128963"/>
          <p14:tracePt t="20623" x="1851025" y="3128963"/>
          <p14:tracePt t="20630" x="1825625" y="3128963"/>
          <p14:tracePt t="20638" x="1801813" y="3128963"/>
          <p14:tracePt t="20649" x="1763713" y="3128963"/>
          <p14:tracePt t="20654" x="1751013" y="3128963"/>
          <p14:tracePt t="20662" x="1738313" y="3128963"/>
          <p14:tracePt t="20678" x="1714500" y="3128963"/>
          <p14:tracePt t="20687" x="1701800" y="3128963"/>
          <p14:tracePt t="20814" x="1701800" y="3116263"/>
          <p14:tracePt t="20822" x="1714500" y="3090863"/>
          <p14:tracePt t="20830" x="1763713" y="3065463"/>
          <p14:tracePt t="20838" x="1901825" y="3054350"/>
          <p14:tracePt t="20846" x="1989138" y="3054350"/>
          <p14:tracePt t="20856" x="2089150" y="3054350"/>
          <p14:tracePt t="20862" x="2138363" y="3054350"/>
          <p14:tracePt t="20870" x="2176463" y="3054350"/>
          <p14:tracePt t="20899" x="2501900" y="3054350"/>
          <p14:tracePt t="20903" x="2589213" y="3054350"/>
          <p14:tracePt t="20910" x="2727325" y="3054350"/>
          <p14:tracePt t="20919" x="2814638" y="3054350"/>
          <p14:tracePt t="20927" x="2876550" y="3054350"/>
          <p14:tracePt t="20934" x="2927350" y="3054350"/>
          <p14:tracePt t="20942" x="2940050" y="3054350"/>
          <p14:tracePt t="20950" x="2963863" y="3054350"/>
          <p14:tracePt t="20962" x="3001963" y="3054350"/>
          <p14:tracePt t="20975" x="3014663" y="3054350"/>
          <p14:tracePt t="20982" x="3040063" y="3054350"/>
          <p14:tracePt t="20992" x="3076575" y="3028950"/>
          <p14:tracePt t="20998" x="3152775" y="3028950"/>
          <p14:tracePt t="21007" x="3240088" y="3016250"/>
          <p14:tracePt t="21014" x="3327400" y="3016250"/>
          <p14:tracePt t="21024" x="3389313" y="3016250"/>
          <p14:tracePt t="21030" x="3478213" y="3016250"/>
          <p14:tracePt t="21038" x="3514725" y="3016250"/>
          <p14:tracePt t="21046" x="3527425" y="3016250"/>
          <p14:tracePt t="21054" x="3540125" y="3016250"/>
          <p14:tracePt t="21065" x="3552825" y="3016250"/>
          <p14:tracePt t="21070" x="3565525" y="3016250"/>
          <p14:tracePt t="21078" x="3578225" y="3016250"/>
          <p14:tracePt t="21094" x="3589338" y="3016250"/>
          <p14:tracePt t="21102" x="3602038" y="3016250"/>
          <p14:tracePt t="21110" x="3614738" y="3016250"/>
          <p14:tracePt t="21128" x="3627438" y="3016250"/>
          <p14:tracePt t="21134" x="3640138" y="3016250"/>
          <p14:tracePt t="21150" x="3652838" y="3016250"/>
          <p14:tracePt t="21158" x="3665538" y="3016250"/>
          <p14:tracePt t="21167" x="3678238" y="3016250"/>
          <p14:tracePt t="21182" x="3689350" y="3016250"/>
          <p14:tracePt t="21190" x="3702050" y="3016250"/>
          <p14:tracePt t="21198" x="3714750" y="3016250"/>
          <p14:tracePt t="21272" x="3727450" y="3016250"/>
          <p14:tracePt t="21278" x="3740150" y="3016250"/>
          <p14:tracePt t="21296" x="3752850" y="3016250"/>
          <p14:tracePt t="21302" x="3765550" y="3016250"/>
          <p14:tracePt t="21310" x="3778250" y="3016250"/>
          <p14:tracePt t="21318" x="3802063" y="3016250"/>
          <p14:tracePt t="21326" x="3827463" y="3016250"/>
          <p14:tracePt t="21336" x="3840163" y="3016250"/>
          <p14:tracePt t="21342" x="3865563" y="3016250"/>
          <p14:tracePt t="21350" x="3914775" y="3016250"/>
          <p14:tracePt t="21358" x="3927475" y="3016250"/>
          <p14:tracePt t="21375" x="3952875" y="3016250"/>
          <p14:tracePt t="21382" x="3965575" y="3016250"/>
          <p14:tracePt t="21398" x="3990975" y="3016250"/>
          <p14:tracePt t="21407" x="4002088" y="3016250"/>
          <p14:tracePt t="21422" x="4027488" y="3016250"/>
          <p14:tracePt t="21430" x="4040188" y="3016250"/>
          <p14:tracePt t="21440" x="4052888" y="3016250"/>
          <p14:tracePt t="21446" x="4065588" y="3016250"/>
          <p14:tracePt t="21454" x="4078288" y="3016250"/>
          <p14:tracePt t="21470" x="4090988" y="3016250"/>
          <p14:tracePt t="21479" x="4127500" y="3003550"/>
          <p14:tracePt t="21486" x="4165600" y="3003550"/>
          <p14:tracePt t="21494" x="4191000" y="3003550"/>
          <p14:tracePt t="21503" x="4214813" y="3016250"/>
          <p14:tracePt t="21518" x="4278313" y="3028950"/>
          <p14:tracePt t="21526" x="4365625" y="3028950"/>
          <p14:tracePt t="21535" x="4440238" y="3054350"/>
          <p14:tracePt t="21545" x="4565650" y="3090863"/>
          <p14:tracePt t="21551" x="4640263" y="3090863"/>
          <p14:tracePt t="21558" x="4765675" y="3116263"/>
          <p14:tracePt t="21566" x="4852988" y="3128963"/>
          <p14:tracePt t="21574" x="4929188" y="3154363"/>
          <p14:tracePt t="21584" x="4965700" y="3154363"/>
          <p14:tracePt t="21591" x="5016500" y="3165475"/>
          <p14:tracePt t="21598" x="5065713" y="3178175"/>
          <p14:tracePt t="21607" x="5103813" y="3178175"/>
          <p14:tracePt t="21614" x="5129213" y="3178175"/>
          <p14:tracePt t="21622" x="5153025" y="3178175"/>
          <p14:tracePt t="21806" x="5165725" y="3178175"/>
          <p14:tracePt t="21815" x="5178425" y="3178175"/>
          <p14:tracePt t="21822" x="5191125" y="3178175"/>
          <p14:tracePt t="21830" x="5216525" y="3178175"/>
          <p14:tracePt t="21838" x="5316538" y="3178175"/>
          <p14:tracePt t="21846" x="5429250" y="3178175"/>
          <p14:tracePt t="21857" x="5491163" y="3190875"/>
          <p14:tracePt t="21862" x="5603875" y="3216275"/>
          <p14:tracePt t="21870" x="5678488" y="3216275"/>
          <p14:tracePt t="21878" x="5741988" y="3216275"/>
          <p14:tracePt t="21901" x="5829300" y="3228975"/>
          <p14:tracePt t="21902" x="5842000" y="3228975"/>
          <p14:tracePt t="21910" x="5854700" y="3228975"/>
          <p14:tracePt t="21920" x="5878513" y="3228975"/>
          <p14:tracePt t="21935" x="5891213" y="3203575"/>
          <p14:tracePt t="21942" x="5903913" y="3154363"/>
          <p14:tracePt t="21950" x="5954713" y="3078163"/>
          <p14:tracePt t="21961" x="5978525" y="3028950"/>
          <p14:tracePt t="21966" x="5978525" y="2978150"/>
          <p14:tracePt t="21974" x="5978525" y="2952750"/>
          <p14:tracePt t="21982" x="5978525" y="2941638"/>
          <p14:tracePt t="21990" x="5978525" y="2928938"/>
          <p14:tracePt t="22174" x="5991225" y="2928938"/>
          <p14:tracePt t="22255" x="5991225" y="2941638"/>
          <p14:tracePt t="22278" x="6003925" y="2952750"/>
          <p14:tracePt t="22286" x="6016625" y="2978150"/>
          <p14:tracePt t="22294" x="6016625" y="2990850"/>
          <p14:tracePt t="22302" x="6016625" y="3016250"/>
          <p14:tracePt t="22318" x="6016625" y="3028950"/>
          <p14:tracePt t="22486" x="6016625" y="3041650"/>
          <p14:tracePt t="22494" x="6016625" y="3054350"/>
          <p14:tracePt t="22502" x="6003925" y="3054350"/>
          <p14:tracePt t="22510" x="5991225" y="3054350"/>
          <p14:tracePt t="22526" x="5978525" y="3054350"/>
          <p14:tracePt t="22550" x="5967413" y="3054350"/>
          <p14:tracePt t="22558" x="5954713" y="3054350"/>
          <p14:tracePt t="22566" x="5942013" y="3054350"/>
          <p14:tracePt t="22678" x="5954713" y="3054350"/>
          <p14:tracePt t="22686" x="5967413" y="3054350"/>
          <p14:tracePt t="22694" x="5967413" y="3041650"/>
          <p14:tracePt t="22702" x="5991225" y="3016250"/>
          <p14:tracePt t="22710" x="6016625" y="2990850"/>
          <p14:tracePt t="22719" x="6042025" y="2965450"/>
          <p14:tracePt t="22726" x="6054725" y="2916238"/>
          <p14:tracePt t="22734" x="6067425" y="2903538"/>
          <p14:tracePt t="22742" x="6067425" y="2890838"/>
          <p14:tracePt t="22752" x="6078538" y="2878138"/>
          <p14:tracePt t="22767" x="6091238" y="2878138"/>
          <p14:tracePt t="22773" x="6091238" y="2865438"/>
          <p14:tracePt t="22782" x="6091238" y="2852738"/>
          <p14:tracePt t="22798" x="6091238" y="2840038"/>
          <p14:tracePt t="22806" x="6091238" y="2828925"/>
          <p14:tracePt t="22815" x="6091238" y="2816225"/>
          <p14:tracePt t="22838" x="6091238" y="2803525"/>
          <p14:tracePt t="22846" x="6091238" y="2790825"/>
          <p14:tracePt t="22857" x="6078538" y="2778125"/>
          <p14:tracePt t="22870" x="6054725" y="2752725"/>
          <p14:tracePt t="22880" x="6042025" y="2740025"/>
          <p14:tracePt t="22886" x="6016625" y="2728913"/>
          <p14:tracePt t="22894" x="5954713" y="2678113"/>
          <p14:tracePt t="22902" x="5942013" y="2665413"/>
          <p14:tracePt t="22910" x="5916613" y="2665413"/>
          <p14:tracePt t="22920" x="5891213" y="2665413"/>
          <p14:tracePt t="22926" x="5878513" y="2652713"/>
          <p14:tracePt t="22934" x="5829300" y="2652713"/>
          <p14:tracePt t="22943" x="5816600" y="2652713"/>
          <p14:tracePt t="22950" x="5803900" y="2652713"/>
          <p14:tracePt t="22966" x="5778500" y="2652713"/>
          <p14:tracePt t="22974" x="5767388" y="2652713"/>
          <p14:tracePt t="22990" x="5729288" y="2652713"/>
          <p14:tracePt t="23000" x="5703888" y="2652713"/>
          <p14:tracePt t="23014" x="5678488" y="2652713"/>
          <p14:tracePt t="23024" x="5665788" y="2652713"/>
          <p14:tracePt t="23030" x="5629275" y="2652713"/>
          <p14:tracePt t="23038" x="5603875" y="2652713"/>
          <p14:tracePt t="23046" x="5591175" y="2652713"/>
          <p14:tracePt t="23054" x="5565775" y="2652713"/>
          <p14:tracePt t="23066" x="5554663" y="2652713"/>
          <p14:tracePt t="23070" x="5541963" y="2652713"/>
          <p14:tracePt t="23078" x="5516563" y="2652713"/>
          <p14:tracePt t="23094" x="5503863" y="2652713"/>
          <p14:tracePt t="23102" x="5454650" y="2652713"/>
          <p14:tracePt t="23110" x="5429250" y="2652713"/>
          <p14:tracePt t="23118" x="5403850" y="2652713"/>
          <p14:tracePt t="23127" x="5378450" y="2652713"/>
          <p14:tracePt t="23134" x="5353050" y="2652713"/>
          <p14:tracePt t="23143" x="5329238" y="2652713"/>
          <p14:tracePt t="23150" x="5316538" y="2652713"/>
          <p14:tracePt t="23167" x="5303838" y="2652713"/>
          <p14:tracePt t="23174" x="5278438" y="2652713"/>
          <p14:tracePt t="23182" x="5241925" y="2652713"/>
          <p14:tracePt t="23190" x="5191125" y="2665413"/>
          <p14:tracePt t="23197" x="5178425" y="2678113"/>
          <p14:tracePt t="23206" x="5103813" y="2690813"/>
          <p14:tracePt t="23221" x="5091113" y="2690813"/>
          <p14:tracePt t="23229" x="5065713" y="2703513"/>
          <p14:tracePt t="23237" x="4991100" y="2728913"/>
          <p14:tracePt t="23245" x="4929188" y="2752725"/>
          <p14:tracePt t="23253" x="4878388" y="2790825"/>
          <p14:tracePt t="23261" x="4829175" y="2828925"/>
          <p14:tracePt t="23269" x="4740275" y="2828925"/>
          <p14:tracePt t="23277" x="4691063" y="2840038"/>
          <p14:tracePt t="23285" x="4640263" y="2852738"/>
          <p14:tracePt t="23293" x="4565650" y="2865438"/>
          <p14:tracePt t="23301" x="4527550" y="2878138"/>
          <p14:tracePt t="23309" x="4491038" y="2878138"/>
          <p14:tracePt t="23317" x="4465638" y="2878138"/>
          <p14:tracePt t="23325" x="4440238" y="2878138"/>
          <p14:tracePt t="23341" x="4427538" y="2878138"/>
          <p14:tracePt t="23453" x="4427538" y="2890838"/>
          <p14:tracePt t="23462" x="4427538" y="2941638"/>
          <p14:tracePt t="23470" x="4491038" y="3028950"/>
          <p14:tracePt t="23478" x="4516438" y="3054350"/>
          <p14:tracePt t="23486" x="4516438" y="3065463"/>
          <p14:tracePt t="23494" x="4552950" y="3103563"/>
          <p14:tracePt t="23504" x="4578350" y="3141663"/>
          <p14:tracePt t="23510" x="4591050" y="3141663"/>
          <p14:tracePt t="23519" x="4603750" y="3178175"/>
          <p14:tracePt t="23527" x="4616450" y="3190875"/>
          <p14:tracePt t="23535" x="4627563" y="3203575"/>
          <p14:tracePt t="23545" x="4640263" y="3216275"/>
          <p14:tracePt t="23550" x="4652963" y="3241675"/>
          <p14:tracePt t="23584" x="4665663" y="3241675"/>
          <p14:tracePt t="23598" x="4678363" y="3241675"/>
          <p14:tracePt t="23614" x="4691063" y="3241675"/>
          <p14:tracePt t="23630" x="4703763" y="3241675"/>
          <p14:tracePt t="23638" x="4716463" y="3241675"/>
          <p14:tracePt t="23654" x="4727575" y="3254375"/>
          <p14:tracePt t="23663" x="4740275" y="3254375"/>
          <p14:tracePt t="23669" x="4765675" y="3267075"/>
          <p14:tracePt t="23679" x="4816475" y="3278188"/>
          <p14:tracePt t="23687" x="4852988" y="3290888"/>
          <p14:tracePt t="23695" x="4929188" y="3290888"/>
          <p14:tracePt t="23702" x="5003800" y="3290888"/>
          <p14:tracePt t="23711" x="5016500" y="3290888"/>
          <p14:tracePt t="23718" x="5091113" y="3290888"/>
          <p14:tracePt t="23726" x="5153025" y="3290888"/>
          <p14:tracePt t="23734" x="5216525" y="3290888"/>
          <p14:tracePt t="23742" x="5265738" y="3290888"/>
          <p14:tracePt t="23753" x="5291138" y="3290888"/>
          <p14:tracePt t="23759" x="5316538" y="3290888"/>
          <p14:tracePt t="23766" x="5378450" y="3290888"/>
          <p14:tracePt t="23774" x="5429250" y="3290888"/>
          <p14:tracePt t="23782" x="5454650" y="3290888"/>
          <p14:tracePt t="23791" x="5465763" y="3290888"/>
          <p14:tracePt t="23806" x="5503863" y="3290888"/>
          <p14:tracePt t="23823" x="5529263" y="3290888"/>
          <p14:tracePt t="23830" x="5554663" y="3290888"/>
          <p14:tracePt t="23838" x="5554663" y="3278188"/>
          <p14:tracePt t="23846" x="5565775" y="3278188"/>
          <p14:tracePt t="23857" x="5578475" y="3267075"/>
          <p14:tracePt t="23862" x="5591175" y="3254375"/>
          <p14:tracePt t="23878" x="5616575" y="3228975"/>
          <p14:tracePt t="23886" x="5641975" y="3203575"/>
          <p14:tracePt t="23894" x="5665788" y="3190875"/>
          <p14:tracePt t="23903" x="5691188" y="3154363"/>
          <p14:tracePt t="23910" x="5703888" y="3141663"/>
          <p14:tracePt t="23919" x="5703888" y="3128963"/>
          <p14:tracePt t="23926" x="5703888" y="3116263"/>
          <p14:tracePt t="23943" x="5703888" y="3103563"/>
          <p14:tracePt t="23950" x="5716588" y="3103563"/>
          <p14:tracePt t="23961" x="5716588" y="3078163"/>
          <p14:tracePt t="23966" x="5729288" y="3078163"/>
          <p14:tracePt t="23975" x="5729288" y="3065463"/>
          <p14:tracePt t="23982" x="5729288" y="3054350"/>
          <p14:tracePt t="23990" x="5729288" y="3041650"/>
          <p14:tracePt t="23998" x="5729288" y="3028950"/>
          <p14:tracePt t="24006" x="5729288" y="3016250"/>
          <p14:tracePt t="24014" x="5729288" y="3003550"/>
          <p14:tracePt t="24030" x="5729288" y="2990850"/>
          <p14:tracePt t="24038" x="5729288" y="2978150"/>
          <p14:tracePt t="24054" x="5729288" y="2965450"/>
          <p14:tracePt t="24064" x="5729288" y="2952750"/>
          <p14:tracePt t="24070" x="5729288" y="2941638"/>
          <p14:tracePt t="24078" x="5716588" y="2928938"/>
          <p14:tracePt t="24086" x="5678488" y="2890838"/>
          <p14:tracePt t="24094" x="5665788" y="2865438"/>
          <p14:tracePt t="24103" x="5665788" y="2816225"/>
          <p14:tracePt t="24144" x="5665788" y="2803525"/>
          <p14:tracePt t="24150" x="5616575" y="2752725"/>
          <p14:tracePt t="24158" x="5554663" y="2690813"/>
          <p14:tracePt t="24166" x="5529263" y="2665413"/>
          <p14:tracePt t="24174" x="5503863" y="2640013"/>
          <p14:tracePt t="24181" x="5465763" y="2616200"/>
          <p14:tracePt t="24190" x="5416550" y="2590800"/>
          <p14:tracePt t="24198" x="5365750" y="2565400"/>
          <p14:tracePt t="24206" x="5316538" y="2552700"/>
          <p14:tracePt t="24213" x="5303838" y="2540000"/>
          <p14:tracePt t="24223" x="5253038" y="2540000"/>
          <p14:tracePt t="24230" x="5229225" y="2540000"/>
          <p14:tracePt t="24246" x="5216525" y="2540000"/>
          <p14:tracePt t="24278" x="5203825" y="2540000"/>
          <p14:tracePt t="24318" x="5191125" y="2540000"/>
          <p14:tracePt t="24342" x="5191125" y="2552700"/>
          <p14:tracePt t="24358" x="5178425" y="2552700"/>
          <p14:tracePt t="24366" x="5178425" y="2565400"/>
          <p14:tracePt t="24374" x="5178425" y="2590800"/>
          <p14:tracePt t="24382" x="5178425" y="2640013"/>
          <p14:tracePt t="24390" x="5178425" y="2652713"/>
          <p14:tracePt t="24399" x="5203825" y="2703513"/>
          <p14:tracePt t="24406" x="5241925" y="2778125"/>
          <p14:tracePt t="24414" x="5291138" y="2878138"/>
          <p14:tracePt t="24422" x="5329238" y="2928938"/>
          <p14:tracePt t="24430" x="5353050" y="2941638"/>
          <p14:tracePt t="24441" x="5378450" y="2978150"/>
          <p14:tracePt t="24446" x="5403850" y="3003550"/>
          <p14:tracePt t="24454" x="5454650" y="3054350"/>
          <p14:tracePt t="24462" x="5478463" y="3078163"/>
          <p14:tracePt t="24470" x="5491163" y="3090863"/>
          <p14:tracePt t="24486" x="5503863" y="3090863"/>
          <p14:tracePt t="24494" x="5516563" y="3103563"/>
          <p14:tracePt t="24502" x="5529263" y="3116263"/>
          <p14:tracePt t="24511" x="5554663" y="3141663"/>
          <p14:tracePt t="24518" x="5591175" y="3165475"/>
          <p14:tracePt t="24528" x="5629275" y="3165475"/>
          <p14:tracePt t="24534" x="5678488" y="3178175"/>
          <p14:tracePt t="24545" x="5691188" y="3190875"/>
          <p14:tracePt t="24550" x="5778500" y="3190875"/>
          <p14:tracePt t="24558" x="5842000" y="3190875"/>
          <p14:tracePt t="24567" x="5891213" y="3190875"/>
          <p14:tracePt t="24574" x="5916613" y="3190875"/>
          <p14:tracePt t="24583" x="5929313" y="3190875"/>
          <p14:tracePt t="24590" x="5967413" y="3190875"/>
          <p14:tracePt t="24598" x="5978525" y="3190875"/>
          <p14:tracePt t="24607" x="5991225" y="3190875"/>
          <p14:tracePt t="24623" x="6003925" y="3190875"/>
          <p14:tracePt t="24630" x="6016625" y="3190875"/>
          <p14:tracePt t="24654" x="6029325" y="3190875"/>
          <p14:tracePt t="24662" x="6042025" y="3190875"/>
          <p14:tracePt t="24670" x="6054725" y="3190875"/>
          <p14:tracePt t="24678" x="6054725" y="3178175"/>
          <p14:tracePt t="24694" x="6103938" y="3165475"/>
          <p14:tracePt t="24702" x="6116638" y="3165475"/>
          <p14:tracePt t="24711" x="6154738" y="3165475"/>
          <p14:tracePt t="24718" x="6280150" y="3154363"/>
          <p14:tracePt t="24726" x="6354763" y="3154363"/>
          <p14:tracePt t="24735" x="6442075" y="3154363"/>
          <p14:tracePt t="24742" x="6580188" y="3154363"/>
          <p14:tracePt t="24753" x="6704013" y="3154363"/>
          <p14:tracePt t="24758" x="6892925" y="3154363"/>
          <p14:tracePt t="24766" x="7042150" y="3154363"/>
          <p14:tracePt t="24774" x="7242175" y="3178175"/>
          <p14:tracePt t="24782" x="7267575" y="3178175"/>
          <p14:tracePt t="24790" x="7442200" y="3178175"/>
          <p14:tracePt t="24798" x="7531100" y="3178175"/>
          <p14:tracePt t="24806" x="7680325" y="3178175"/>
          <p14:tracePt t="24815" x="7767638" y="3190875"/>
          <p14:tracePt t="24822" x="7831138" y="3190875"/>
          <p14:tracePt t="24831" x="7854950" y="3190875"/>
          <p14:tracePt t="24838" x="7867650" y="3190875"/>
          <p14:tracePt t="24847" x="7880350" y="3190875"/>
          <p14:tracePt t="24950" x="7880350" y="3178175"/>
          <p14:tracePt t="24960" x="7918450" y="3116263"/>
          <p14:tracePt t="24966" x="7943850" y="3078163"/>
          <p14:tracePt t="24974" x="7954963" y="3078163"/>
          <p14:tracePt t="24982" x="7954963" y="3054350"/>
          <p14:tracePt t="25014" x="7954963" y="3028950"/>
          <p14:tracePt t="25023" x="7954963" y="2978150"/>
          <p14:tracePt t="25030" x="7954963" y="2965450"/>
          <p14:tracePt t="25038" x="7954963" y="2952750"/>
          <p14:tracePt t="25046" x="7954963" y="2916238"/>
          <p14:tracePt t="25054" x="7918450" y="2852738"/>
          <p14:tracePt t="25065" x="7880350" y="2790825"/>
          <p14:tracePt t="25070" x="7854950" y="2765425"/>
          <p14:tracePt t="25078" x="7831138" y="2740025"/>
          <p14:tracePt t="25086" x="7805738" y="2728913"/>
          <p14:tracePt t="25094" x="7767638" y="2703513"/>
          <p14:tracePt t="25102" x="7742238" y="2665413"/>
          <p14:tracePt t="25111" x="7718425" y="2652713"/>
          <p14:tracePt t="25118" x="7693025" y="2627313"/>
          <p14:tracePt t="25128" x="7642225" y="2590800"/>
          <p14:tracePt t="25134" x="7631113" y="2578100"/>
          <p14:tracePt t="25143" x="7567613" y="2552700"/>
          <p14:tracePt t="25150" x="7554913" y="2552700"/>
          <p14:tracePt t="25158" x="7542213" y="2527300"/>
          <p14:tracePt t="25166" x="7493000" y="2503488"/>
          <p14:tracePt t="25175" x="7429500" y="2478088"/>
          <p14:tracePt t="25182" x="7405688" y="2439988"/>
          <p14:tracePt t="25190" x="7380288" y="2439988"/>
          <p14:tracePt t="25198" x="7354888" y="2427288"/>
          <p14:tracePt t="25207" x="7305675" y="2403475"/>
          <p14:tracePt t="25214" x="7280275" y="2403475"/>
          <p14:tracePt t="25222" x="7254875" y="2403475"/>
          <p14:tracePt t="25232" x="7180263" y="2390775"/>
          <p14:tracePt t="25239" x="7129463" y="2378075"/>
          <p14:tracePt t="25246" x="7042150" y="2339975"/>
          <p14:tracePt t="25255" x="7016750" y="2339975"/>
          <p14:tracePt t="25262" x="7005638" y="2339975"/>
          <p14:tracePt t="25273" x="6954838" y="2327275"/>
          <p14:tracePt t="25278" x="6892925" y="2327275"/>
          <p14:tracePt t="25286" x="6780213" y="2327275"/>
          <p14:tracePt t="25294" x="6716713" y="2327275"/>
          <p14:tracePt t="25303" x="6642100" y="2327275"/>
          <p14:tracePt t="25310" x="6629400" y="2327275"/>
          <p14:tracePt t="25318" x="6580188" y="2327275"/>
          <p14:tracePt t="25326" x="6516688" y="2327275"/>
          <p14:tracePt t="25336" x="6467475" y="2327275"/>
          <p14:tracePt t="25342" x="6442075" y="2327275"/>
          <p14:tracePt t="25358" x="6416675" y="2327275"/>
          <p14:tracePt t="25366" x="6380163" y="2327275"/>
          <p14:tracePt t="25374" x="6367463" y="2327275"/>
          <p14:tracePt t="25382" x="6329363" y="2339975"/>
          <p14:tracePt t="25390" x="6254750" y="2378075"/>
          <p14:tracePt t="25399" x="6242050" y="2403475"/>
          <p14:tracePt t="25406" x="6180138" y="2452688"/>
          <p14:tracePt t="25414" x="6091238" y="2465388"/>
          <p14:tracePt t="25423" x="6054725" y="2503488"/>
          <p14:tracePt t="25430" x="5954713" y="2540000"/>
          <p14:tracePt t="25440" x="5867400" y="2590800"/>
          <p14:tracePt t="25446" x="5767388" y="2640013"/>
          <p14:tracePt t="25454" x="5716588" y="2703513"/>
          <p14:tracePt t="25462" x="5691188" y="2740025"/>
          <p14:tracePt t="25470" x="5678488" y="2765425"/>
          <p14:tracePt t="25479" x="5665788" y="2803525"/>
          <p14:tracePt t="25486" x="5665788" y="2828925"/>
          <p14:tracePt t="25494" x="5654675" y="2840038"/>
          <p14:tracePt t="25510" x="5654675" y="2852738"/>
          <p14:tracePt t="25518" x="5654675" y="2865438"/>
          <p14:tracePt t="25536" x="5654675" y="2890838"/>
          <p14:tracePt t="25544" x="5654675" y="2903538"/>
          <p14:tracePt t="25551" x="5691188" y="2941638"/>
          <p14:tracePt t="25558" x="5703888" y="2990850"/>
          <p14:tracePt t="25567" x="5741988" y="3054350"/>
          <p14:tracePt t="25575" x="5767388" y="3090863"/>
          <p14:tracePt t="25584" x="5791200" y="3128963"/>
          <p14:tracePt t="25598" x="5842000" y="3165475"/>
          <p14:tracePt t="25606" x="5854700" y="3178175"/>
          <p14:tracePt t="25614" x="5867400" y="3190875"/>
          <p14:tracePt t="25622" x="5878513" y="3190875"/>
          <p14:tracePt t="25630" x="5891213" y="3203575"/>
          <p14:tracePt t="25638" x="5916613" y="3216275"/>
          <p14:tracePt t="25649" x="5916613" y="3241675"/>
          <p14:tracePt t="25655" x="5929313" y="3241675"/>
          <p14:tracePt t="25662" x="5954713" y="3267075"/>
          <p14:tracePt t="25671" x="5978525" y="3278188"/>
          <p14:tracePt t="25678" x="5978525" y="3290888"/>
          <p14:tracePt t="25686" x="5991225" y="3290888"/>
          <p14:tracePt t="25694" x="6016625" y="3290888"/>
          <p14:tracePt t="25702" x="6029325" y="3303588"/>
          <p14:tracePt t="25711" x="6103938" y="3316288"/>
          <p14:tracePt t="25718" x="6116638" y="3316288"/>
          <p14:tracePt t="25727" x="6180138" y="3316288"/>
          <p14:tracePt t="25734" x="6254750" y="3354388"/>
          <p14:tracePt t="25743" x="6342063" y="3367088"/>
          <p14:tracePt t="25753" x="6416675" y="3367088"/>
          <p14:tracePt t="25759" x="6480175" y="3390900"/>
          <p14:tracePt t="25766" x="6516688" y="3403600"/>
          <p14:tracePt t="25774" x="6642100" y="3441700"/>
          <p14:tracePt t="25782" x="6680200" y="3441700"/>
          <p14:tracePt t="25791" x="6729413" y="3441700"/>
          <p14:tracePt t="25798" x="6754813" y="3441700"/>
          <p14:tracePt t="25807" x="6767513" y="3441700"/>
          <p14:tracePt t="25862" x="6767513" y="3429000"/>
          <p14:tracePt t="25870" x="6767513" y="3416300"/>
          <p14:tracePt t="25878" x="6805613" y="3403600"/>
          <p14:tracePt t="25887" x="6854825" y="3367088"/>
          <p14:tracePt t="25894" x="6880225" y="3367088"/>
          <p14:tracePt t="25902" x="6880225" y="3354388"/>
          <p14:tracePt t="25910" x="6892925" y="3354388"/>
          <p14:tracePt t="25919" x="6916738" y="3316288"/>
          <p14:tracePt t="25926" x="6929438" y="3316288"/>
          <p14:tracePt t="25935" x="6954838" y="3303588"/>
          <p14:tracePt t="25942" x="6980238" y="3278188"/>
          <p14:tracePt t="25950" x="6992938" y="3254375"/>
          <p14:tracePt t="25961" x="7016750" y="3228975"/>
          <p14:tracePt t="25966" x="7016750" y="3216275"/>
          <p14:tracePt t="25982" x="7016750" y="3203575"/>
          <p14:tracePt t="25990" x="7029450" y="3190875"/>
          <p14:tracePt t="25998" x="7029450" y="3178175"/>
          <p14:tracePt t="26006" x="7029450" y="3165475"/>
          <p14:tracePt t="26014" x="7029450" y="3141663"/>
          <p14:tracePt t="26030" x="7016750" y="3141663"/>
          <p14:tracePt t="26038" x="7005638" y="3141663"/>
          <p14:tracePt t="26054" x="6992938" y="3141663"/>
          <p14:tracePt t="26063" x="6992938" y="3128963"/>
          <p14:tracePt t="26070" x="6954838" y="3103563"/>
          <p14:tracePt t="26079" x="6916738" y="3090863"/>
          <p14:tracePt t="26094" x="6905625" y="3090863"/>
          <p14:tracePt t="26110" x="6892925" y="3090863"/>
          <p14:tracePt t="26118" x="6880225" y="3090863"/>
          <p14:tracePt t="26134" x="6867525" y="3090863"/>
          <p14:tracePt t="26144" x="6854825" y="3090863"/>
          <p14:tracePt t="26151" x="6854825" y="3078163"/>
          <p14:tracePt t="26261" x="6816725" y="3078163"/>
          <p14:tracePt t="26269" x="6792913" y="3078163"/>
          <p14:tracePt t="26406" x="6780213" y="3078163"/>
          <p14:tracePt t="26438" x="6767513" y="3078163"/>
          <p14:tracePt t="26445" x="6754813" y="3078163"/>
          <p14:tracePt t="26453" x="6716713" y="3078163"/>
          <p14:tracePt t="26461" x="6704013" y="3078163"/>
          <p14:tracePt t="26605" x="6692900" y="3078163"/>
          <p14:tracePt t="26613" x="6667500" y="3090863"/>
          <p14:tracePt t="26621" x="6654800" y="3090863"/>
          <p14:tracePt t="26629" x="6642100" y="3090863"/>
          <p14:tracePt t="26637" x="6629400" y="3090863"/>
          <p14:tracePt t="26647" x="6616700" y="3090863"/>
          <p14:tracePt t="26653" x="6604000" y="3090863"/>
          <p14:tracePt t="26661" x="6592888" y="3090863"/>
          <p14:tracePt t="26669" x="6592888" y="3103563"/>
          <p14:tracePt t="26678" x="6580188" y="3103563"/>
          <p14:tracePt t="26693" x="6580188" y="3116263"/>
          <p14:tracePt t="26829" x="6567488" y="3116263"/>
          <p14:tracePt t="26837" x="6554788" y="3116263"/>
          <p14:tracePt t="26917" x="6542088" y="3116263"/>
          <p14:tracePt t="26925" x="6529388" y="3116263"/>
          <p14:tracePt t="26933" x="6516688" y="3116263"/>
          <p14:tracePt t="26949" x="6503988" y="3116263"/>
          <p14:tracePt t="26957" x="6492875" y="3116263"/>
          <p14:tracePt t="26965" x="6480175" y="3116263"/>
          <p14:tracePt t="26982" x="6454775" y="3116263"/>
          <p14:tracePt t="26989" x="6442075" y="3116263"/>
          <p14:tracePt t="27005" x="6429375" y="3116263"/>
          <p14:tracePt t="27013" x="6403975" y="3116263"/>
          <p14:tracePt t="27029" x="6391275" y="3116263"/>
          <p14:tracePt t="27038" x="6367463" y="3116263"/>
          <p14:tracePt t="27054" x="6342063" y="3116263"/>
          <p14:tracePt t="27061" x="6329363" y="3116263"/>
          <p14:tracePt t="27077" x="6316663" y="3116263"/>
          <p14:tracePt t="27085" x="6303963" y="3116263"/>
          <p14:tracePt t="27101" x="6280150" y="3116263"/>
          <p14:tracePt t="27109" x="6254750" y="3116263"/>
          <p14:tracePt t="27126" x="6216650" y="3116263"/>
          <p14:tracePt t="27134" x="6167438" y="3128963"/>
          <p14:tracePt t="27141" x="6116638" y="3128963"/>
          <p14:tracePt t="27149" x="6103938" y="3128963"/>
          <p14:tracePt t="27157" x="6054725" y="3128963"/>
          <p14:tracePt t="27166" x="6003925" y="3128963"/>
          <p14:tracePt t="27173" x="5954713" y="3128963"/>
          <p14:tracePt t="27182" x="5891213" y="3128963"/>
          <p14:tracePt t="27190" x="5803900" y="3128963"/>
          <p14:tracePt t="27198" x="5703888" y="3128963"/>
          <p14:tracePt t="27205" x="5678488" y="3128963"/>
          <p14:tracePt t="27213" x="5565775" y="3141663"/>
          <p14:tracePt t="27221" x="5478463" y="3141663"/>
          <p14:tracePt t="27230" x="5341938" y="3154363"/>
          <p14:tracePt t="27237" x="5191125" y="3154363"/>
          <p14:tracePt t="27246" x="4978400" y="3154363"/>
          <p14:tracePt t="27253" x="4765675" y="3154363"/>
          <p14:tracePt t="27261" x="4565650" y="3154363"/>
          <p14:tracePt t="27269" x="4291013" y="3178175"/>
          <p14:tracePt t="27278" x="3940175" y="3178175"/>
          <p14:tracePt t="27285" x="3727450" y="3178175"/>
          <p14:tracePt t="27293" x="3478213" y="3178175"/>
          <p14:tracePt t="27301" x="3214688" y="3178175"/>
          <p14:tracePt t="27309" x="2940050" y="3190875"/>
          <p14:tracePt t="27317" x="2740025" y="3190875"/>
          <p14:tracePt t="27325" x="2514600" y="3190875"/>
          <p14:tracePt t="27335" x="2363788" y="3190875"/>
          <p14:tracePt t="27341" x="2251075" y="3190875"/>
          <p14:tracePt t="27349" x="2201863" y="3190875"/>
          <p14:tracePt t="27357" x="2101850" y="3190875"/>
          <p14:tracePt t="27365" x="1963738" y="3190875"/>
          <p14:tracePt t="27373" x="1763713" y="3190875"/>
          <p14:tracePt t="27381" x="1612900" y="3216275"/>
          <p14:tracePt t="27389" x="1438275" y="3228975"/>
          <p14:tracePt t="27398" x="1276350" y="3241675"/>
          <p14:tracePt t="27405" x="1100138" y="3241675"/>
          <p14:tracePt t="27413" x="987425" y="3241675"/>
          <p14:tracePt t="27421" x="825500" y="3228975"/>
          <p14:tracePt t="27429" x="663575" y="3141663"/>
          <p14:tracePt t="27438" x="463550" y="3078163"/>
          <p14:tracePt t="27446" x="312738" y="3016250"/>
          <p14:tracePt t="27454" x="212725" y="2952750"/>
          <p14:tracePt t="27462" x="174625" y="2890838"/>
          <p14:tracePt t="27470" x="174625" y="2852738"/>
          <p14:tracePt t="27486" x="187325" y="2852738"/>
          <p14:tracePt t="27503" x="238125" y="2828925"/>
          <p14:tracePt t="27662" x="238125" y="2852738"/>
          <p14:tracePt t="27670" x="261938" y="2878138"/>
          <p14:tracePt t="27678" x="250825" y="2903538"/>
          <p14:tracePt t="27686" x="200025" y="2903538"/>
          <p14:tracePt t="27712" x="174625" y="2928938"/>
          <p14:tracePt t="27718" x="150813" y="2928938"/>
          <p14:tracePt t="27726" x="138113" y="2928938"/>
          <p14:tracePt t="27743" x="125413" y="2941638"/>
          <p14:tracePt t="27753" x="100013" y="2990850"/>
          <p14:tracePt t="27758" x="87313" y="3016250"/>
          <p14:tracePt t="27766" x="87313" y="3041650"/>
          <p14:tracePt t="27774" x="61913" y="3065463"/>
          <p14:tracePt t="27791" x="61913" y="3078163"/>
          <p14:tracePt t="27812" x="61913" y="3103563"/>
          <p14:tracePt t="27815" x="61913" y="3116263"/>
          <p14:tracePt t="27822" x="61913" y="3128963"/>
          <p14:tracePt t="27830" x="61913" y="3141663"/>
          <p14:tracePt t="27862" x="61913" y="3154363"/>
          <p14:tracePt t="27871" x="61913" y="3178175"/>
          <p14:tracePt t="27895" x="74613" y="3216275"/>
          <p14:tracePt t="27902" x="112713" y="3254375"/>
          <p14:tracePt t="27910" x="125413" y="3254375"/>
          <p14:tracePt t="27919" x="138113" y="3267075"/>
          <p14:tracePt t="27926" x="150813" y="3278188"/>
          <p14:tracePt t="27934" x="161925" y="3303588"/>
          <p14:tracePt t="27942" x="187325" y="3316288"/>
          <p14:tracePt t="27950" x="187325" y="3328988"/>
          <p14:tracePt t="27959" x="212725" y="3354388"/>
          <p14:tracePt t="27967" x="238125" y="3367088"/>
          <p14:tracePt t="28014" x="250825" y="3367088"/>
          <p14:tracePt t="28030" x="261938" y="3367088"/>
          <p14:tracePt t="28046" x="274638" y="3367088"/>
          <p14:tracePt t="28054" x="287338" y="3367088"/>
          <p14:tracePt t="28064" x="300038" y="3367088"/>
          <p14:tracePt t="28070" x="325438" y="3367088"/>
          <p14:tracePt t="28078" x="350838" y="3367088"/>
          <p14:tracePt t="28086" x="412750" y="3367088"/>
          <p14:tracePt t="28094" x="550863" y="3367088"/>
          <p14:tracePt t="28102" x="663575" y="3341688"/>
          <p14:tracePt t="28110" x="787400" y="3303588"/>
          <p14:tracePt t="28118" x="1000125" y="3290888"/>
          <p14:tracePt t="28127" x="1138238" y="3267075"/>
          <p14:tracePt t="28134" x="1263650" y="3254375"/>
          <p14:tracePt t="28143" x="1438275" y="3203575"/>
          <p14:tracePt t="28150" x="1576388" y="3165475"/>
          <p14:tracePt t="28158" x="1763713" y="3165475"/>
          <p14:tracePt t="28167" x="1938338" y="3165475"/>
          <p14:tracePt t="28174" x="2025650" y="3165475"/>
          <p14:tracePt t="28182" x="2051050" y="3165475"/>
          <p14:tracePt t="28256" x="2025650" y="3178175"/>
          <p14:tracePt t="28262" x="1989138" y="3228975"/>
          <p14:tracePt t="28271" x="1914525" y="3254375"/>
          <p14:tracePt t="28278" x="1863725" y="3278188"/>
          <p14:tracePt t="28286" x="1763713" y="3378200"/>
          <p14:tracePt t="28295" x="1738313" y="3390900"/>
          <p14:tracePt t="28302" x="1689100" y="3454400"/>
          <p14:tracePt t="28310" x="1651000" y="3503613"/>
          <p14:tracePt t="28318" x="1612900" y="3529013"/>
          <p14:tracePt t="28326" x="1576388" y="3567113"/>
          <p14:tracePt t="28336" x="1550988" y="3616325"/>
          <p14:tracePt t="28342" x="1525588" y="3641725"/>
          <p14:tracePt t="28351" x="1489075" y="3679825"/>
          <p14:tracePt t="28358" x="1425575" y="3741738"/>
          <p14:tracePt t="28366" x="1389063" y="3792538"/>
          <p14:tracePt t="28374" x="1376363" y="3829050"/>
          <p14:tracePt t="28382" x="1363663" y="3867150"/>
          <p14:tracePt t="28390" x="1338263" y="3879850"/>
          <p14:tracePt t="28399" x="1338263" y="3892550"/>
          <p14:tracePt t="28414" x="1325563" y="3905250"/>
          <p14:tracePt t="28423" x="1325563" y="3916363"/>
          <p14:tracePt t="28430" x="1312863" y="3916363"/>
          <p14:tracePt t="28446" x="1312863" y="3929063"/>
          <p14:tracePt t="28454" x="1312863" y="3941763"/>
          <p14:tracePt t="28486" x="1312863" y="3954463"/>
          <p14:tracePt t="28494" x="1300163" y="3954463"/>
          <p14:tracePt t="28518" x="1300163" y="3967163"/>
          <p14:tracePt t="28527" x="1289050" y="3967163"/>
          <p14:tracePt t="28534" x="1276350" y="3967163"/>
          <p14:tracePt t="28550" x="1250950" y="3967163"/>
          <p14:tracePt t="28559" x="1238250" y="3967163"/>
          <p14:tracePt t="28566" x="1200150" y="3967163"/>
          <p14:tracePt t="28575" x="1176338" y="3967163"/>
          <p14:tracePt t="28583" x="1150938" y="3967163"/>
          <p14:tracePt t="28591" x="1125538" y="3967163"/>
          <p14:tracePt t="28598" x="1112838" y="3967163"/>
          <p14:tracePt t="28607" x="1100138" y="3967163"/>
          <p14:tracePt t="28623" x="1089025" y="3967163"/>
          <p14:tracePt t="28648" x="1076325" y="3967163"/>
          <p14:tracePt t="29494" x="1089025" y="3967163"/>
          <p14:tracePt t="29566" x="1100138" y="3967163"/>
          <p14:tracePt t="29590" x="1112838" y="3967163"/>
          <p14:tracePt t="29623" x="1125538" y="3967163"/>
          <p14:tracePt t="29638" x="1150938" y="3967163"/>
          <p14:tracePt t="29648" x="1163638" y="3967163"/>
          <p14:tracePt t="29654" x="1200150" y="3979863"/>
          <p14:tracePt t="29662" x="1212850" y="3979863"/>
          <p14:tracePt t="29670" x="1225550" y="3979863"/>
          <p14:tracePt t="29678" x="1250950" y="3992563"/>
          <p14:tracePt t="29687" x="1300163" y="3992563"/>
          <p14:tracePt t="29694" x="1312863" y="3992563"/>
          <p14:tracePt t="29702" x="1325563" y="3992563"/>
          <p14:tracePt t="29711" x="1338263" y="3992563"/>
          <p14:tracePt t="29774" x="1350963" y="3992563"/>
          <p14:tracePt t="29838" x="1363663" y="3992563"/>
          <p14:tracePt t="29846" x="1376363" y="3992563"/>
          <p14:tracePt t="29856" x="1389063" y="3992563"/>
          <p14:tracePt t="29862" x="1412875" y="3979863"/>
          <p14:tracePt t="29870" x="1438275" y="3979863"/>
          <p14:tracePt t="29878" x="1450975" y="3979863"/>
          <p14:tracePt t="29902" x="1501775" y="3979863"/>
          <p14:tracePt t="29910" x="1538288" y="3979863"/>
          <p14:tracePt t="29920" x="1563688" y="3979863"/>
          <p14:tracePt t="29935" x="1576388" y="3979863"/>
          <p14:tracePt t="29942" x="1601788" y="3979863"/>
          <p14:tracePt t="29950" x="1612900" y="3979863"/>
          <p14:tracePt t="29959" x="1625600" y="3979863"/>
          <p14:tracePt t="29966" x="1651000" y="3979863"/>
          <p14:tracePt t="29983" x="1663700" y="3979863"/>
          <p14:tracePt t="29990" x="1689100" y="3979863"/>
          <p14:tracePt t="30007" x="1701800" y="3979863"/>
          <p14:tracePt t="30014" x="1714500" y="3979863"/>
          <p14:tracePt t="30024" x="1725613" y="3979863"/>
          <p14:tracePt t="30038" x="1738313" y="3979863"/>
          <p14:tracePt t="30046" x="1763713" y="3979863"/>
          <p14:tracePt t="30070" x="1776413" y="3979863"/>
          <p14:tracePt t="30343" x="1789113" y="3979863"/>
          <p14:tracePt t="30350" x="1801813" y="3979863"/>
          <p14:tracePt t="30358" x="1814513" y="3979863"/>
          <p14:tracePt t="30366" x="1838325" y="3979863"/>
          <p14:tracePt t="30375" x="1851025" y="3979863"/>
          <p14:tracePt t="30382" x="1863725" y="3979863"/>
          <p14:tracePt t="30391" x="1876425" y="3979863"/>
          <p14:tracePt t="30399" x="1889125" y="3979863"/>
          <p14:tracePt t="30406" x="1901825" y="3979863"/>
          <p14:tracePt t="30414" x="1914525" y="3979863"/>
          <p14:tracePt t="30422" x="1938338" y="3979863"/>
          <p14:tracePt t="30430" x="1951038" y="3979863"/>
          <p14:tracePt t="30441" x="1963738" y="3979863"/>
          <p14:tracePt t="30446" x="1976438" y="3979863"/>
          <p14:tracePt t="30454" x="2001838" y="3979863"/>
          <p14:tracePt t="30462" x="2014538" y="3979863"/>
          <p14:tracePt t="30470" x="2025650" y="3979863"/>
          <p14:tracePt t="30479" x="2051050" y="3979863"/>
          <p14:tracePt t="30486" x="2114550" y="3979863"/>
          <p14:tracePt t="30494" x="2163763" y="3979863"/>
          <p14:tracePt t="30510" x="2189163" y="3979863"/>
          <p14:tracePt t="30518" x="2214563" y="3979863"/>
          <p14:tracePt t="30526" x="2227263" y="3979863"/>
          <p14:tracePt t="30535" x="2289175" y="3979863"/>
          <p14:tracePt t="30544" x="2363788" y="3979863"/>
          <p14:tracePt t="30550" x="2451100" y="3979863"/>
          <p14:tracePt t="30558" x="2514600" y="3979863"/>
          <p14:tracePt t="30567" x="2551113" y="3979863"/>
          <p14:tracePt t="30574" x="2601913" y="3979863"/>
          <p14:tracePt t="30583" x="2627313" y="3979863"/>
          <p14:tracePt t="30590" x="2640013" y="3979863"/>
          <p14:tracePt t="30598" x="2663825" y="3979863"/>
          <p14:tracePt t="30614" x="2689225" y="3979863"/>
          <p14:tracePt t="30623" x="2701925" y="3979863"/>
          <p14:tracePt t="30630" x="2714625" y="3979863"/>
          <p14:tracePt t="30638" x="2727325" y="3979863"/>
          <p14:tracePt t="30649" x="2752725" y="3979863"/>
          <p14:tracePt t="30654" x="2801938" y="3979863"/>
          <p14:tracePt t="30664" x="2863850" y="3979863"/>
          <p14:tracePt t="30670" x="2940050" y="3979863"/>
          <p14:tracePt t="30679" x="3052763" y="4005263"/>
          <p14:tracePt t="30686" x="3176588" y="4005263"/>
          <p14:tracePt t="30695" x="3265488" y="4005263"/>
          <p14:tracePt t="30702" x="3352800" y="4005263"/>
          <p14:tracePt t="30711" x="3465513" y="4005263"/>
          <p14:tracePt t="30718" x="3502025" y="4005263"/>
          <p14:tracePt t="30726" x="3514725" y="4005263"/>
          <p14:tracePt t="30734" x="3527425" y="3979863"/>
          <p14:tracePt t="30742" x="3552825" y="3941763"/>
          <p14:tracePt t="30753" x="3565525" y="3892550"/>
          <p14:tracePt t="30758" x="3565525" y="3867150"/>
          <p14:tracePt t="30766" x="3565525" y="3854450"/>
          <p14:tracePt t="30774" x="3565525" y="3841750"/>
          <p14:tracePt t="30782" x="3565525" y="3816350"/>
          <p14:tracePt t="30790" x="3540125" y="3792538"/>
          <p14:tracePt t="30926" x="3489325" y="3792538"/>
          <p14:tracePt t="30934" x="3502025" y="3792538"/>
          <p14:tracePt t="30966" x="3527425" y="3792538"/>
          <p14:tracePt t="30975" x="3514725" y="3792538"/>
          <p14:tracePt t="30982" x="3527425" y="3792538"/>
          <p14:tracePt t="30998" x="3514725" y="3816350"/>
          <p14:tracePt t="31007" x="3489325" y="3841750"/>
          <p14:tracePt t="31014" x="3502025" y="3854450"/>
          <p14:tracePt t="31030" x="3514725" y="3879850"/>
          <p14:tracePt t="31038" x="3552825" y="3905250"/>
          <p14:tracePt t="31046" x="3589338" y="3929063"/>
          <p14:tracePt t="31055" x="3640138" y="3954463"/>
          <p14:tracePt t="31062" x="3714750" y="4005263"/>
          <p14:tracePt t="31070" x="3740150" y="4005263"/>
          <p14:tracePt t="31078" x="3802063" y="4005263"/>
          <p14:tracePt t="31086" x="3878263" y="4054475"/>
          <p14:tracePt t="31094" x="3890963" y="4067175"/>
          <p14:tracePt t="31102" x="3914775" y="4092575"/>
          <p14:tracePt t="31110" x="3940175" y="4129088"/>
          <p14:tracePt t="31118" x="3965575" y="4141788"/>
          <p14:tracePt t="31129" x="4002088" y="4179888"/>
          <p14:tracePt t="31134" x="4052888" y="4192588"/>
          <p14:tracePt t="31142" x="4078288" y="4205288"/>
          <p14:tracePt t="31151" x="4090988" y="4205288"/>
          <p14:tracePt t="31167" x="4103688" y="4205288"/>
          <p14:tracePt t="31175" x="4114800" y="4205288"/>
          <p14:tracePt t="31183" x="4127500" y="4205288"/>
          <p14:tracePt t="31190" x="4152900" y="4205288"/>
          <p14:tracePt t="31198" x="4165600" y="4205288"/>
          <p14:tracePt t="31205" x="4165600" y="4217988"/>
          <p14:tracePt t="31213" x="4178300" y="4217988"/>
          <p14:tracePt t="31246" x="4191000" y="4217988"/>
          <p14:tracePt t="31262" x="4203700" y="4217988"/>
          <p14:tracePt t="31269" x="4214813" y="4217988"/>
          <p14:tracePt t="31277" x="4227513" y="4217988"/>
          <p14:tracePt t="31302" x="4240213" y="4217988"/>
          <p14:tracePt t="31310" x="4252913" y="4217988"/>
          <p14:tracePt t="31318" x="4265613" y="4217988"/>
          <p14:tracePt t="31336" x="4278313" y="4217988"/>
          <p14:tracePt t="31350" x="4291013" y="4217988"/>
          <p14:tracePt t="31390" x="4303713" y="4217988"/>
          <p14:tracePt t="31406" x="4314825" y="4217988"/>
          <p14:tracePt t="31414" x="4327525" y="4217988"/>
          <p14:tracePt t="31439" x="4340225" y="4217988"/>
          <p14:tracePt t="31446" x="4378325" y="4217988"/>
          <p14:tracePt t="31454" x="4427538" y="4217988"/>
          <p14:tracePt t="31462" x="4491038" y="4217988"/>
          <p14:tracePt t="31470" x="4527550" y="4217988"/>
          <p14:tracePt t="31479" x="4603750" y="4217988"/>
          <p14:tracePt t="31486" x="4665663" y="4217988"/>
          <p14:tracePt t="31495" x="4703763" y="4217988"/>
          <p14:tracePt t="31503" x="4791075" y="4217988"/>
          <p14:tracePt t="31512" x="4829175" y="4205288"/>
          <p14:tracePt t="31518" x="4852988" y="4205288"/>
          <p14:tracePt t="31527" x="4865688" y="4205288"/>
          <p14:tracePt t="31534" x="4878388" y="4205288"/>
          <p14:tracePt t="31670" x="4891088" y="4205288"/>
          <p14:tracePt t="31678" x="4891088" y="4192588"/>
          <p14:tracePt t="31687" x="4903788" y="4179888"/>
          <p14:tracePt t="31694" x="4916488" y="4179888"/>
          <p14:tracePt t="31702" x="4929188" y="4179888"/>
          <p14:tracePt t="31711" x="4940300" y="4167188"/>
          <p14:tracePt t="31726" x="4965700" y="4167188"/>
          <p14:tracePt t="31734" x="4978400" y="4167188"/>
          <p14:tracePt t="31742" x="4991100" y="4167188"/>
          <p14:tracePt t="31752" x="5003800" y="4167188"/>
          <p14:tracePt t="31758" x="5016500" y="4167188"/>
          <p14:tracePt t="31766" x="5029200" y="4167188"/>
          <p14:tracePt t="31774" x="5040313" y="4167188"/>
          <p14:tracePt t="31782" x="5053013" y="4167188"/>
          <p14:tracePt t="31798" x="5065713" y="4167188"/>
          <p14:tracePt t="31806" x="5078413" y="4167188"/>
          <p14:tracePt t="31816" x="5091113" y="4167188"/>
          <p14:tracePt t="31823" x="5103813" y="4167188"/>
          <p14:tracePt t="31830" x="5116513" y="4167188"/>
          <p14:tracePt t="31838" x="5129213" y="4167188"/>
          <p14:tracePt t="31846" x="5153025" y="4167188"/>
          <p14:tracePt t="31857" x="5191125" y="4167188"/>
          <p14:tracePt t="31862" x="5241925" y="4167188"/>
          <p14:tracePt t="31871" x="5278438" y="4167188"/>
          <p14:tracePt t="31878" x="5341938" y="4167188"/>
          <p14:tracePt t="31887" x="5465763" y="4167188"/>
          <p14:tracePt t="31894" x="5503863" y="4167188"/>
          <p14:tracePt t="31902" x="5591175" y="4167188"/>
          <p14:tracePt t="31910" x="5616575" y="4167188"/>
          <p14:tracePt t="31921" x="5629275" y="4167188"/>
          <p14:tracePt t="31926" x="5641975" y="4167188"/>
          <p14:tracePt t="31934" x="5654675" y="4167188"/>
          <p14:tracePt t="31942" x="5665788" y="4167188"/>
          <p14:tracePt t="31950" x="5678488" y="4167188"/>
          <p14:tracePt t="31961" x="5691188" y="4167188"/>
          <p14:tracePt t="31966" x="5703888" y="4167188"/>
          <p14:tracePt t="31982" x="5716588" y="4167188"/>
          <p14:tracePt t="32003" x="5729288" y="4154488"/>
          <p14:tracePt t="32007" x="5754688" y="4154488"/>
          <p14:tracePt t="32014" x="5816600" y="4154488"/>
          <p14:tracePt t="32023" x="5867400" y="4154488"/>
          <p14:tracePt t="32030" x="5878513" y="4154488"/>
          <p14:tracePt t="32038" x="5942013" y="4154488"/>
          <p14:tracePt t="32046" x="6078538" y="4154488"/>
          <p14:tracePt t="32055" x="6091238" y="4154488"/>
          <p14:tracePt t="32065" x="6203950" y="4154488"/>
          <p14:tracePt t="32070" x="6354763" y="4154488"/>
          <p14:tracePt t="32078" x="6529388" y="4154488"/>
          <p14:tracePt t="32087" x="6680200" y="4154488"/>
          <p14:tracePt t="32094" x="6892925" y="4154488"/>
          <p14:tracePt t="32103" x="7042150" y="4154488"/>
          <p14:tracePt t="32111" x="7205663" y="4154488"/>
          <p14:tracePt t="32118" x="7318375" y="4154488"/>
          <p14:tracePt t="32128" x="7405688" y="4154488"/>
          <p14:tracePt t="32134" x="7531100" y="4154488"/>
          <p14:tracePt t="32143" x="7618413" y="4154488"/>
          <p14:tracePt t="32150" x="7731125" y="4154488"/>
          <p14:tracePt t="32158" x="7742238" y="4154488"/>
          <p14:tracePt t="32167" x="7767638" y="4154488"/>
          <p14:tracePt t="32174" x="7780338" y="4154488"/>
          <p14:tracePt t="32254" x="7780338" y="4141788"/>
          <p14:tracePt t="32278" x="7780338" y="4129088"/>
          <p14:tracePt t="32414" x="7767638" y="4117975"/>
          <p14:tracePt t="32422" x="7680325" y="4105275"/>
          <p14:tracePt t="32430" x="7580313" y="4105275"/>
          <p14:tracePt t="32440" x="7554913" y="4105275"/>
          <p14:tracePt t="32446" x="7531100" y="4105275"/>
          <p14:tracePt t="32454" x="7454900" y="4092575"/>
          <p14:tracePt t="32461" x="7329488" y="4092575"/>
          <p14:tracePt t="32469" x="7242175" y="4092575"/>
          <p14:tracePt t="32477" x="7154863" y="4092575"/>
          <p14:tracePt t="32485" x="7105650" y="4092575"/>
          <p14:tracePt t="32493" x="7016750" y="4092575"/>
          <p14:tracePt t="32501" x="6916738" y="4092575"/>
          <p14:tracePt t="32509" x="6892925" y="4092575"/>
          <p14:tracePt t="32517" x="6854825" y="4092575"/>
          <p14:tracePt t="32525" x="6829425" y="4092575"/>
          <p14:tracePt t="32533" x="6780213" y="4092575"/>
          <p14:tracePt t="32543" x="6754813" y="4092575"/>
          <p14:tracePt t="32550" x="6742113" y="4092575"/>
          <p14:tracePt t="32557" x="6716713" y="4092575"/>
          <p14:tracePt t="32565" x="6704013" y="4092575"/>
          <p14:tracePt t="32574" x="6692900" y="4092575"/>
          <p14:tracePt t="32583" x="6667500" y="4092575"/>
          <p14:tracePt t="32590" x="6654800" y="4092575"/>
          <p14:tracePt t="32598" x="6616700" y="4092575"/>
          <p14:tracePt t="32607" x="6567488" y="4092575"/>
          <p14:tracePt t="32614" x="6529388" y="4092575"/>
          <p14:tracePt t="32622" x="6480175" y="4092575"/>
          <p14:tracePt t="32630" x="6454775" y="4092575"/>
          <p14:tracePt t="32638" x="6416675" y="4092575"/>
          <p14:tracePt t="32649" x="6380163" y="4092575"/>
          <p14:tracePt t="32654" x="6342063" y="4092575"/>
          <p14:tracePt t="32664" x="6329363" y="4092575"/>
          <p14:tracePt t="32670" x="6303963" y="4092575"/>
          <p14:tracePt t="32679" x="6291263" y="4092575"/>
          <p14:tracePt t="32686" x="6267450" y="4092575"/>
          <p14:tracePt t="32695" x="6242050" y="4092575"/>
          <p14:tracePt t="32712" x="6216650" y="4092575"/>
          <p14:tracePt t="32718" x="6203950" y="4092575"/>
          <p14:tracePt t="32726" x="6203950" y="4079875"/>
          <p14:tracePt t="32838" x="6191250" y="4054475"/>
          <p14:tracePt t="32846" x="6167438" y="3941763"/>
          <p14:tracePt t="32856" x="6154738" y="3916363"/>
          <p14:tracePt t="32862" x="6154738" y="3892550"/>
          <p14:tracePt t="32870" x="6129338" y="3879850"/>
          <p14:tracePt t="32878" x="6116638" y="3829050"/>
          <p14:tracePt t="32886" x="6078538" y="3754438"/>
          <p14:tracePt t="32900" x="6003925" y="3616325"/>
          <p14:tracePt t="32902" x="5942013" y="3541713"/>
          <p14:tracePt t="32910" x="5916613" y="3429000"/>
          <p14:tracePt t="32920" x="5903913" y="3416300"/>
          <p14:tracePt t="32926" x="5891213" y="3390900"/>
          <p14:tracePt t="32934" x="5891213" y="3367088"/>
          <p14:tracePt t="32942" x="5891213" y="3341688"/>
          <p14:tracePt t="32951" x="5891213" y="3328988"/>
          <p14:tracePt t="32961" x="5891213" y="3316288"/>
          <p14:tracePt t="32966" x="5891213" y="3303588"/>
          <p14:tracePt t="32983" x="5891213" y="3290888"/>
          <p14:tracePt t="33006" x="5903913" y="3290888"/>
          <p14:tracePt t="33064" x="5916613" y="3290888"/>
          <p14:tracePt t="33078" x="5929313" y="3290888"/>
          <p14:tracePt t="33086" x="5954713" y="3290888"/>
          <p14:tracePt t="33094" x="6016625" y="3303588"/>
          <p14:tracePt t="33102" x="6203950" y="3341688"/>
          <p14:tracePt t="33110" x="6342063" y="3341688"/>
          <p14:tracePt t="33118" x="6454775" y="3367088"/>
          <p14:tracePt t="33127" x="6580188" y="3390900"/>
          <p14:tracePt t="33134" x="6692900" y="3403600"/>
          <p14:tracePt t="33143" x="6780213" y="3403600"/>
          <p14:tracePt t="33151" x="6892925" y="3403600"/>
          <p14:tracePt t="33159" x="6929438" y="3403600"/>
          <p14:tracePt t="33169" x="7016750" y="3403600"/>
          <p14:tracePt t="33175" x="7067550" y="3416300"/>
          <p14:tracePt t="33182" x="7105650" y="3416300"/>
          <p14:tracePt t="33190" x="7118350" y="3416300"/>
          <p14:tracePt t="33198" x="7129463" y="3416300"/>
          <p14:tracePt t="33207" x="7142163" y="3416300"/>
          <p14:tracePt t="33232" x="7154863" y="3416300"/>
          <p14:tracePt t="33278" x="7154863" y="3429000"/>
          <p14:tracePt t="33286" x="7167563" y="3429000"/>
          <p14:tracePt t="33294" x="7192963" y="3467100"/>
          <p14:tracePt t="33302" x="7218363" y="3490913"/>
          <p14:tracePt t="33312" x="7229475" y="3490913"/>
          <p14:tracePt t="33318" x="7254875" y="3503613"/>
          <p14:tracePt t="33327" x="7254875" y="3516313"/>
          <p14:tracePt t="33336" x="7254875" y="3529013"/>
          <p14:tracePt t="33342" x="7267575" y="3529013"/>
          <p14:tracePt t="33358" x="7267575" y="3541713"/>
          <p14:tracePt t="33366" x="7280275" y="3541713"/>
          <p14:tracePt t="33375" x="7280275" y="3554413"/>
          <p14:tracePt t="33382" x="7280275" y="3567113"/>
          <p14:tracePt t="33399" x="7280275" y="3579813"/>
          <p14:tracePt t="33406" x="7292975" y="3603625"/>
          <p14:tracePt t="33415" x="7292975" y="3616325"/>
          <p14:tracePt t="33422" x="7292975" y="3641725"/>
          <p14:tracePt t="33431" x="7292975" y="3654425"/>
          <p14:tracePt t="33440" x="7292975" y="3667125"/>
          <p14:tracePt t="33447" x="7292975" y="3692525"/>
          <p14:tracePt t="33454" x="7292975" y="3703638"/>
          <p14:tracePt t="33462" x="7292975" y="3729038"/>
          <p14:tracePt t="33470" x="7292975" y="3741738"/>
          <p14:tracePt t="33486" x="7292975" y="3754438"/>
          <p14:tracePt t="33494" x="7292975" y="3779838"/>
          <p14:tracePt t="33598" x="7280275" y="3779838"/>
          <p14:tracePt t="33606" x="7192963" y="3767138"/>
          <p14:tracePt t="33614" x="7105650" y="3767138"/>
          <p14:tracePt t="33622" x="6992938" y="3767138"/>
          <p14:tracePt t="33630" x="6954838" y="3754438"/>
          <p14:tracePt t="33638" x="6867525" y="3754438"/>
          <p14:tracePt t="33649" x="6767513" y="3729038"/>
          <p14:tracePt t="33656" x="6642100" y="3716338"/>
          <p14:tracePt t="33677" x="6442075" y="3703638"/>
          <p14:tracePt t="33697" x="6316663" y="3692525"/>
          <p14:tracePt t="33707" x="6267450" y="3692525"/>
          <p14:tracePt t="33718" x="6254750" y="3692525"/>
          <p14:tracePt t="33727" x="6242050" y="3692525"/>
          <p14:tracePt t="33734" x="6229350" y="3692525"/>
          <p14:tracePt t="33742" x="6216650" y="3692525"/>
          <p14:tracePt t="33753" x="6203950" y="3692525"/>
          <p14:tracePt t="33758" x="6191250" y="3703638"/>
          <p14:tracePt t="33774" x="6180138" y="3703638"/>
          <p14:tracePt t="33782" x="6167438" y="3703638"/>
          <p14:tracePt t="33798" x="6154738" y="3703638"/>
          <p14:tracePt t="33806" x="6129338" y="3703638"/>
          <p14:tracePt t="33823" x="6116638" y="3703638"/>
          <p14:tracePt t="33838" x="6103938" y="3703638"/>
          <p14:tracePt t="33846" x="6091238" y="3703638"/>
          <p14:tracePt t="33857" x="6091238" y="3716338"/>
          <p14:tracePt t="33870" x="6091238" y="3729038"/>
          <p14:tracePt t="33880" x="6078538" y="3729038"/>
          <p14:tracePt t="33886" x="6067425" y="3729038"/>
          <p14:tracePt t="33894" x="6054725" y="3729038"/>
          <p14:tracePt t="33902" x="6054725" y="3741738"/>
          <p14:tracePt t="33910" x="6054725" y="3754438"/>
          <p14:tracePt t="33920" x="6042025" y="3754438"/>
          <p14:tracePt t="33926" x="6042025" y="3767138"/>
          <p14:tracePt t="33942" x="6029325" y="3767138"/>
          <p14:tracePt t="33966" x="6016625" y="3767138"/>
          <p14:tracePt t="33982" x="6016625" y="3779838"/>
          <p14:tracePt t="34014" x="6016625" y="3792538"/>
          <p14:tracePt t="34024" x="6003925" y="3792538"/>
          <p14:tracePt t="34030" x="6003925" y="3803650"/>
          <p14:tracePt t="34038" x="5991225" y="3803650"/>
          <p14:tracePt t="34054" x="5991225" y="3816350"/>
          <p14:tracePt t="34077" x="5991225" y="3829050"/>
          <p14:tracePt t="34229" x="5991225" y="3841750"/>
          <p14:tracePt t="34253" x="5991225" y="3854450"/>
          <p14:tracePt t="34430" x="5991225" y="3867150"/>
          <p14:tracePt t="34439" x="5991225" y="3892550"/>
          <p14:tracePt t="34446" x="5991225" y="3905250"/>
          <p14:tracePt t="34462" x="5991225" y="3916363"/>
          <p14:tracePt t="34502" x="5991225" y="3929063"/>
          <p14:tracePt t="34814" x="6003925" y="3929063"/>
          <p14:tracePt t="34846" x="6003925" y="3916363"/>
          <p14:tracePt t="34856" x="6003925" y="3829050"/>
          <p14:tracePt t="34862" x="6029325" y="3792538"/>
          <p14:tracePt t="34870" x="6029325" y="3779838"/>
          <p14:tracePt t="34879" x="6029325" y="3729038"/>
          <p14:tracePt t="34900" x="6042025" y="3654425"/>
          <p14:tracePt t="34903" x="6042025" y="3616325"/>
          <p14:tracePt t="34910" x="6042025" y="3590925"/>
          <p14:tracePt t="34920" x="6067425" y="3541713"/>
          <p14:tracePt t="34926" x="6078538" y="3516313"/>
          <p14:tracePt t="34934" x="6091238" y="3490913"/>
          <p14:tracePt t="34943" x="6116638" y="3479800"/>
          <p14:tracePt t="34958" x="6142038" y="3441700"/>
          <p14:tracePt t="34966" x="6167438" y="3416300"/>
          <p14:tracePt t="34974" x="6180138" y="3416300"/>
          <p14:tracePt t="34982" x="6191250" y="3390900"/>
          <p14:tracePt t="34990" x="6229350" y="3367088"/>
          <p14:tracePt t="34998" x="6316663" y="3354388"/>
          <p14:tracePt t="35007" x="6329363" y="3354388"/>
          <p14:tracePt t="35014" x="6342063" y="3354388"/>
          <p14:tracePt t="35023" x="6354763" y="3341688"/>
          <p14:tracePt t="35030" x="6367463" y="3341688"/>
          <p14:tracePt t="35038" x="6403975" y="3303588"/>
          <p14:tracePt t="35047" x="6454775" y="3290888"/>
          <p14:tracePt t="35054" x="6492875" y="3254375"/>
          <p14:tracePt t="35062" x="6503988" y="3254375"/>
          <p14:tracePt t="35070" x="6516688" y="3254375"/>
          <p14:tracePt t="35078" x="6567488" y="3241675"/>
          <p14:tracePt t="35086" x="6667500" y="3228975"/>
          <p14:tracePt t="35094" x="6729413" y="3228975"/>
          <p14:tracePt t="35102" x="6854825" y="3228975"/>
          <p14:tracePt t="35110" x="6916738" y="3228975"/>
          <p14:tracePt t="35118" x="7029450" y="3254375"/>
          <p14:tracePt t="35127" x="7192963" y="3278188"/>
          <p14:tracePt t="35134" x="7318375" y="3316288"/>
          <p14:tracePt t="35142" x="7429500" y="3367088"/>
          <p14:tracePt t="35151" x="7505700" y="3367088"/>
          <p14:tracePt t="35158" x="7580313" y="3441700"/>
          <p14:tracePt t="35167" x="7654925" y="3490913"/>
          <p14:tracePt t="35175" x="7718425" y="3554413"/>
          <p14:tracePt t="35190" x="7731125" y="3554413"/>
          <p14:tracePt t="35199" x="7731125" y="3567113"/>
          <p14:tracePt t="35206" x="7731125" y="3579813"/>
          <p14:tracePt t="35230" x="7731125" y="3590925"/>
          <p14:tracePt t="35237" x="7731125" y="3603625"/>
          <p14:tracePt t="35245" x="7731125" y="3616325"/>
          <p14:tracePt t="35253" x="7731125" y="3641725"/>
          <p14:tracePt t="35262" x="7731125" y="3654425"/>
          <p14:tracePt t="35270" x="7731125" y="3667125"/>
          <p14:tracePt t="35285" x="7731125" y="3679825"/>
          <p14:tracePt t="35294" x="7731125" y="3692525"/>
          <p14:tracePt t="35311" x="7731125" y="3703638"/>
          <p14:tracePt t="35319" x="7731125" y="3716338"/>
          <p14:tracePt t="35326" x="7731125" y="3729038"/>
          <p14:tracePt t="35399" x="7731125" y="3741738"/>
          <p14:tracePt t="42879" x="7718425" y="3741738"/>
          <p14:tracePt t="42886" x="7693025" y="3767138"/>
          <p14:tracePt t="42894" x="7480300" y="3741738"/>
          <p14:tracePt t="42902" x="7442200" y="3741738"/>
          <p14:tracePt t="42911" x="7392988" y="3741738"/>
          <p14:tracePt t="42926" x="7380288" y="3741738"/>
          <p14:tracePt t="42934" x="7305675" y="3741738"/>
          <p14:tracePt t="42942" x="7218363" y="3741738"/>
          <p14:tracePt t="42950" x="7154863" y="3741738"/>
          <p14:tracePt t="42961" x="7105650" y="3741738"/>
          <p14:tracePt t="42966" x="7080250" y="3741738"/>
          <p14:tracePt t="42982" x="7067550" y="3741738"/>
          <p14:tracePt t="42991" x="7054850" y="3741738"/>
          <p14:tracePt t="43007" x="7042150" y="3741738"/>
          <p14:tracePt t="43014" x="7029450" y="3741738"/>
          <p14:tracePt t="43024" x="7016750" y="3741738"/>
          <p14:tracePt t="43030" x="6992938" y="3741738"/>
          <p14:tracePt t="43039" x="6980238" y="3741738"/>
          <p14:tracePt t="43046" x="6967538" y="3741738"/>
          <p14:tracePt t="43065" x="6942138" y="3741738"/>
          <p14:tracePt t="43071" x="6929438" y="3741738"/>
          <p14:tracePt t="43078" x="6892925" y="3741738"/>
          <p14:tracePt t="43087" x="6829425" y="3741738"/>
          <p14:tracePt t="43094" x="6780213" y="3741738"/>
          <p14:tracePt t="43104" x="6716713" y="3741738"/>
          <p14:tracePt t="43110" x="6680200" y="3729038"/>
          <p14:tracePt t="43119" x="6616700" y="3729038"/>
          <p14:tracePt t="43128" x="6529388" y="3729038"/>
          <p14:tracePt t="43135" x="6480175" y="3729038"/>
          <p14:tracePt t="43143" x="6442075" y="3729038"/>
          <p14:tracePt t="43151" x="6354763" y="3729038"/>
          <p14:tracePt t="43158" x="6229350" y="3729038"/>
          <p14:tracePt t="43167" x="6116638" y="3729038"/>
          <p14:tracePt t="43174" x="5929313" y="3729038"/>
          <p14:tracePt t="43182" x="5791200" y="3692525"/>
          <p14:tracePt t="43190" x="5754688" y="3654425"/>
          <p14:tracePt t="43198" x="5616575" y="3554413"/>
          <p14:tracePt t="43206" x="5565775" y="3416300"/>
          <p14:tracePt t="43214" x="5565775" y="3303588"/>
          <p14:tracePt t="43222" x="5565775" y="3216275"/>
          <p14:tracePt t="43233" x="5616575" y="3178175"/>
          <p14:tracePt t="43238" x="5665788" y="3154363"/>
          <p14:tracePt t="43247" x="5678488" y="3128963"/>
          <p14:tracePt t="43504" x="5678488" y="3116263"/>
          <p14:tracePt t="43526" x="5654675" y="3103563"/>
          <p14:tracePt t="43535" x="5641975" y="3103563"/>
          <p14:tracePt t="43543" x="5616575" y="3103563"/>
          <p14:tracePt t="43550" x="5578475" y="3103563"/>
          <p14:tracePt t="43558" x="5529263" y="3128963"/>
          <p14:tracePt t="43567" x="5416550" y="3178175"/>
          <p14:tracePt t="43574" x="5316538" y="3190875"/>
          <p14:tracePt t="43583" x="5216525" y="3203575"/>
          <p14:tracePt t="43591" x="5116513" y="3241675"/>
          <p14:tracePt t="43598" x="4991100" y="3267075"/>
          <p14:tracePt t="43607" x="4891088" y="3316288"/>
          <p14:tracePt t="43615" x="4752975" y="3367088"/>
          <p14:tracePt t="43622" x="4703763" y="3403600"/>
          <p14:tracePt t="43632" x="4603750" y="3490913"/>
          <p14:tracePt t="43638" x="4578350" y="3516313"/>
          <p14:tracePt t="43654" x="4578350" y="3529013"/>
          <p14:tracePt t="43662" x="4565650" y="3541713"/>
          <p14:tracePt t="43670" x="4552950" y="3541713"/>
          <p14:tracePt t="43679" x="4527550" y="3567113"/>
          <p14:tracePt t="43687" x="4465638" y="3629025"/>
          <p14:tracePt t="43695" x="4440238" y="3654425"/>
          <p14:tracePt t="43702" x="4391025" y="3679825"/>
          <p14:tracePt t="43712" x="4378325" y="3716338"/>
          <p14:tracePt t="43718" x="4352925" y="3716338"/>
          <p14:tracePt t="43727" x="4340225" y="3729038"/>
          <p14:tracePt t="43735" x="4327525" y="3754438"/>
          <p14:tracePt t="43744" x="4278313" y="3767138"/>
          <p14:tracePt t="43753" x="4227513" y="3792538"/>
          <p14:tracePt t="43759" x="4203700" y="3803650"/>
          <p14:tracePt t="43766" x="4114800" y="3841750"/>
          <p14:tracePt t="43774" x="4090988" y="3841750"/>
          <p14:tracePt t="43782" x="4040188" y="3867150"/>
          <p14:tracePt t="43792" x="3990975" y="3916363"/>
          <p14:tracePt t="43799" x="3952875" y="3929063"/>
          <p14:tracePt t="43807" x="3914775" y="3929063"/>
          <p14:tracePt t="43815" x="3852863" y="3979863"/>
          <p14:tracePt t="43823" x="3752850" y="4005263"/>
          <p14:tracePt t="43830" x="3689350" y="4005263"/>
          <p14:tracePt t="43839" x="3614738" y="4041775"/>
          <p14:tracePt t="43846" x="3527425" y="4054475"/>
          <p14:tracePt t="43857" x="3440113" y="4067175"/>
          <p14:tracePt t="43862" x="3327400" y="4105275"/>
          <p14:tracePt t="43871" x="3176588" y="4105275"/>
          <p14:tracePt t="43880" x="3089275" y="4117975"/>
          <p14:tracePt t="43886" x="2940050" y="4117975"/>
          <p14:tracePt t="43894" x="2827338" y="4117975"/>
          <p14:tracePt t="43902" x="2801938" y="4117975"/>
          <p14:tracePt t="43910" x="2701925" y="4117975"/>
          <p14:tracePt t="43920" x="2589213" y="4117975"/>
          <p14:tracePt t="43926" x="2476500" y="4117975"/>
          <p14:tracePt t="43935" x="2376488" y="4117975"/>
          <p14:tracePt t="43942" x="2263775" y="4117975"/>
          <p14:tracePt t="43950" x="2176463" y="4117975"/>
          <p14:tracePt t="43961" x="2089150" y="4117975"/>
          <p14:tracePt t="43967" x="2025650" y="4117975"/>
          <p14:tracePt t="43974" x="1976438" y="4117975"/>
          <p14:tracePt t="43982" x="1925638" y="4129088"/>
          <p14:tracePt t="43990" x="1889125" y="4129088"/>
          <p14:tracePt t="44000" x="1801813" y="4129088"/>
          <p14:tracePt t="44006" x="1751013" y="4129088"/>
          <p14:tracePt t="44014" x="1701800" y="4141788"/>
          <p14:tracePt t="44024" x="1638300" y="4154488"/>
          <p14:tracePt t="44030" x="1589088" y="4154488"/>
          <p14:tracePt t="44038" x="1538288" y="4167188"/>
          <p14:tracePt t="44047" x="1525588" y="4167188"/>
          <p14:tracePt t="44065" x="1489075" y="4179888"/>
          <p14:tracePt t="44070" x="1450975" y="4179888"/>
          <p14:tracePt t="44078" x="1438275" y="4192588"/>
          <p14:tracePt t="44086" x="1412875" y="4192588"/>
          <p14:tracePt t="44094" x="1401763" y="4192588"/>
          <p14:tracePt t="44102" x="1389063" y="4192588"/>
          <p14:tracePt t="44111" x="1350963" y="4205288"/>
          <p14:tracePt t="44118" x="1289050" y="4205288"/>
          <p14:tracePt t="44128" x="1263650" y="4217988"/>
          <p14:tracePt t="44134" x="1238250" y="4217988"/>
          <p14:tracePt t="44144" x="1225550" y="4230688"/>
          <p14:tracePt t="44150" x="1189038" y="4230688"/>
          <p14:tracePt t="44159" x="1176338" y="4230688"/>
          <p14:tracePt t="44166" x="1150938" y="4230688"/>
          <p14:tracePt t="44174" x="1138238" y="4230688"/>
          <p14:tracePt t="44182" x="1125538" y="4230688"/>
          <p14:tracePt t="44191" x="1112838" y="4230688"/>
          <p14:tracePt t="44207" x="1112838" y="4241800"/>
          <p14:tracePt t="44214" x="1100138" y="4241800"/>
          <p14:tracePt t="44223" x="1089025" y="4241800"/>
          <p14:tracePt t="44240" x="1076325" y="4241800"/>
          <p14:tracePt t="44246" x="1076325" y="4254500"/>
          <p14:tracePt t="44255" x="1063625" y="4254500"/>
          <p14:tracePt t="44262" x="1050925" y="4254500"/>
          <p14:tracePt t="44278" x="1050925" y="4279900"/>
          <p14:tracePt t="44287" x="1038225" y="4279900"/>
          <p14:tracePt t="44294" x="1025525" y="4292600"/>
          <p14:tracePt t="44303" x="1012825" y="4305300"/>
          <p14:tracePt t="44319" x="1000125" y="4318000"/>
          <p14:tracePt t="44326" x="987425" y="4318000"/>
          <p14:tracePt t="44336" x="987425" y="4330700"/>
          <p14:tracePt t="44342" x="976313" y="4341813"/>
          <p14:tracePt t="44366" x="976313" y="4354513"/>
          <p14:tracePt t="44382" x="976313" y="4367213"/>
          <p14:tracePt t="44390" x="963613" y="4367213"/>
          <p14:tracePt t="44406" x="963613" y="4379913"/>
          <p14:tracePt t="44431" x="963613" y="4392613"/>
          <p14:tracePt t="44447" x="963613" y="4405313"/>
          <p14:tracePt t="44454" x="963613" y="4418013"/>
          <p14:tracePt t="44462" x="950913" y="4418013"/>
          <p14:tracePt t="44479" x="950913" y="4430713"/>
          <p14:tracePt t="44494" x="938213" y="4443413"/>
          <p14:tracePt t="44502" x="938213" y="4454525"/>
          <p14:tracePt t="44544" x="938213" y="4467225"/>
          <p14:tracePt t="44550" x="938213" y="4479925"/>
          <p14:tracePt t="44599" x="938213" y="4492625"/>
          <p14:tracePt t="44616" x="938213" y="4505325"/>
          <p14:tracePt t="44631" x="938213" y="4518025"/>
          <p14:tracePt t="44654" x="938213" y="4530725"/>
          <p14:tracePt t="44664" x="925513" y="4530725"/>
          <p14:tracePt t="44670" x="925513" y="4543425"/>
          <p14:tracePt t="44687" x="925513" y="4554538"/>
          <p14:tracePt t="44694" x="912813" y="4554538"/>
          <p14:tracePt t="44711" x="912813" y="4567238"/>
          <p14:tracePt t="44734" x="912813" y="4579938"/>
          <p14:tracePt t="44758" x="912813" y="4592638"/>
          <p14:tracePt t="44766" x="900113" y="4592638"/>
          <p14:tracePt t="44775" x="900113" y="4605338"/>
          <p14:tracePt t="44790" x="900113" y="4618038"/>
          <p14:tracePt t="44822" x="900113" y="4630738"/>
          <p14:tracePt t="44838" x="887413" y="4630738"/>
          <p14:tracePt t="44846" x="887413" y="4643438"/>
          <p14:tracePt t="44862" x="887413" y="4656138"/>
          <p14:tracePt t="44870" x="876300" y="4656138"/>
          <p14:tracePt t="44900" x="876300" y="4667250"/>
          <p14:tracePt t="44910" x="876300" y="4679950"/>
          <p14:tracePt t="44942" x="876300" y="4692650"/>
          <p14:tracePt t="44960" x="876300" y="4705350"/>
          <p14:tracePt t="44982" x="876300" y="4718050"/>
          <p14:tracePt t="45015" x="876300" y="4730750"/>
          <p14:tracePt t="45047" x="876300" y="4743450"/>
          <p14:tracePt t="45070" x="876300" y="4756150"/>
          <p14:tracePt t="46111" x="900113" y="4730750"/>
          <p14:tracePt t="46118" x="900113" y="4718050"/>
          <p14:tracePt t="46143" x="912813" y="4718050"/>
          <p14:tracePt t="46150" x="912813" y="4705350"/>
          <p14:tracePt t="46170" x="925513" y="4705350"/>
          <p14:tracePt t="46174" x="925513" y="4692650"/>
          <p14:tracePt t="46209" x="938213" y="4692650"/>
          <p14:tracePt t="46231" x="938213" y="4679950"/>
          <p14:tracePt t="46255" x="950913" y="4679950"/>
          <p14:tracePt t="46262" x="950913" y="4667250"/>
          <p14:tracePt t="46270" x="950913" y="4656138"/>
          <p14:tracePt t="46278" x="963613" y="4656138"/>
          <p14:tracePt t="46301" x="976313" y="4643438"/>
          <p14:tracePt t="46326" x="976313" y="4630738"/>
          <p14:tracePt t="46334" x="976313" y="4618038"/>
          <p14:tracePt t="46341" x="987425" y="4618038"/>
          <p14:tracePt t="46357" x="1000125" y="4618038"/>
          <p14:tracePt t="46365" x="1012825" y="4618038"/>
          <p14:tracePt t="46373" x="1012825" y="4605338"/>
          <p14:tracePt t="46389" x="1012825" y="4592638"/>
          <p14:tracePt t="46397" x="1025525" y="4592638"/>
          <p14:tracePt t="46413" x="1038225" y="4592638"/>
          <p14:tracePt t="46453" x="1050925" y="4592638"/>
          <p14:tracePt t="46461" x="1063625" y="4592638"/>
          <p14:tracePt t="46469" x="1076325" y="4592638"/>
          <p14:tracePt t="46477" x="1089025" y="4592638"/>
          <p14:tracePt t="46485" x="1100138" y="4592638"/>
          <p14:tracePt t="46493" x="1112838" y="4579938"/>
          <p14:tracePt t="46501" x="1125538" y="4579938"/>
          <p14:tracePt t="46509" x="1150938" y="4579938"/>
          <p14:tracePt t="46517" x="1163638" y="4579938"/>
          <p14:tracePt t="46533" x="1176338" y="4579938"/>
          <p14:tracePt t="46549" x="1189038" y="4579938"/>
          <p14:tracePt t="46573" x="1200150" y="4579938"/>
          <p14:tracePt t="46582" x="1212850" y="4579938"/>
          <p14:tracePt t="46589" x="1225550" y="4579938"/>
          <p14:tracePt t="46605" x="1238250" y="4579938"/>
          <p14:tracePt t="46613" x="1263650" y="4567238"/>
          <p14:tracePt t="46621" x="1276350" y="4567238"/>
          <p14:tracePt t="46629" x="1300163" y="4567238"/>
          <p14:tracePt t="46637" x="1325563" y="4567238"/>
          <p14:tracePt t="46647" x="1350963" y="4567238"/>
          <p14:tracePt t="46653" x="1363663" y="4567238"/>
          <p14:tracePt t="46662" x="1389063" y="4567238"/>
          <p14:tracePt t="46678" x="1412875" y="4567238"/>
          <p14:tracePt t="46685" x="1438275" y="4567238"/>
          <p14:tracePt t="46701" x="1450975" y="4567238"/>
          <p14:tracePt t="46710" x="1463675" y="4567238"/>
          <p14:tracePt t="46725" x="1476375" y="4567238"/>
          <p14:tracePt t="46733" x="1489075" y="4567238"/>
          <p14:tracePt t="46742" x="1501775" y="4567238"/>
          <p14:tracePt t="46766" x="1512888" y="4567238"/>
          <p14:tracePt t="46773" x="1525588" y="4567238"/>
          <p14:tracePt t="46782" x="1538288" y="4567238"/>
          <p14:tracePt t="46798" x="1550988" y="4567238"/>
          <p14:tracePt t="46807" x="1563688" y="4567238"/>
          <p14:tracePt t="46823" x="1576388" y="4567238"/>
          <p14:tracePt t="46830" x="1589088" y="4567238"/>
          <p14:tracePt t="46838" x="1601788" y="4567238"/>
          <p14:tracePt t="46846" x="1612900" y="4567238"/>
          <p14:tracePt t="46857" x="1625600" y="4567238"/>
          <p14:tracePt t="46862" x="1651000" y="4567238"/>
          <p14:tracePt t="46870" x="1676400" y="4567238"/>
          <p14:tracePt t="46878" x="1701800" y="4567238"/>
          <p14:tracePt t="46886" x="1751013" y="4592638"/>
          <p14:tracePt t="46901" x="1851025" y="4592638"/>
          <p14:tracePt t="46921" x="1901825" y="4592638"/>
          <p14:tracePt t="46926" x="1914525" y="4592638"/>
          <p14:tracePt t="46934" x="1938338" y="4592638"/>
          <p14:tracePt t="46942" x="1951038" y="4592638"/>
          <p14:tracePt t="46950" x="1963738" y="4592638"/>
          <p14:tracePt t="46961" x="1976438" y="4592638"/>
          <p14:tracePt t="46966" x="1989138" y="4592638"/>
          <p14:tracePt t="46974" x="2001838" y="4592638"/>
          <p14:tracePt t="46991" x="2014538" y="4592638"/>
          <p14:tracePt t="46998" x="2038350" y="4592638"/>
          <p14:tracePt t="47015" x="2063750" y="4592638"/>
          <p14:tracePt t="47024" x="2076450" y="4592638"/>
          <p14:tracePt t="47030" x="2101850" y="4592638"/>
          <p14:tracePt t="47038" x="2114550" y="4592638"/>
          <p14:tracePt t="47046" x="2127250" y="4592638"/>
          <p14:tracePt t="47054" x="2138363" y="4592638"/>
          <p14:tracePt t="47065" x="2163763" y="4592638"/>
          <p14:tracePt t="47079" x="2189163" y="4592638"/>
          <p14:tracePt t="47086" x="2201863" y="4592638"/>
          <p14:tracePt t="47094" x="2214563" y="4592638"/>
          <p14:tracePt t="47102" x="2238375" y="4592638"/>
          <p14:tracePt t="47110" x="2276475" y="4605338"/>
          <p14:tracePt t="47118" x="2351088" y="4618038"/>
          <p14:tracePt t="47128" x="2439988" y="4618038"/>
          <p14:tracePt t="47134" x="2576513" y="4618038"/>
          <p14:tracePt t="47143" x="2663825" y="4618038"/>
          <p14:tracePt t="47151" x="2740025" y="4554538"/>
          <p14:tracePt t="47158" x="2763838" y="4505325"/>
          <p14:tracePt t="47169" x="2763838" y="4454525"/>
          <p14:tracePt t="47174" x="2763838" y="4430713"/>
          <p14:tracePt t="47182" x="2763838" y="4392613"/>
          <p14:tracePt t="47198" x="2763838" y="4379913"/>
          <p14:tracePt t="47462" x="2814638" y="4418013"/>
          <p14:tracePt t="47470" x="2814638" y="4430713"/>
          <p14:tracePt t="47479" x="2814638" y="4443413"/>
          <p14:tracePt t="47486" x="2827338" y="4454525"/>
          <p14:tracePt t="47518" x="2827338" y="4467225"/>
          <p14:tracePt t="47526" x="2840038" y="4492625"/>
          <p14:tracePt t="47534" x="2852738" y="4505325"/>
          <p14:tracePt t="47545" x="2852738" y="4518025"/>
          <p14:tracePt t="47550" x="2863850" y="4530725"/>
          <p14:tracePt t="47558" x="2889250" y="4554538"/>
          <p14:tracePt t="47566" x="2914650" y="4579938"/>
          <p14:tracePt t="47598" x="2927350" y="4579938"/>
          <p14:tracePt t="47606" x="2940050" y="4592638"/>
          <p14:tracePt t="47623" x="2952750" y="4592638"/>
          <p14:tracePt t="47639" x="2963863" y="4592638"/>
          <p14:tracePt t="47655" x="2976563" y="4592638"/>
          <p14:tracePt t="47678" x="2989263" y="4592638"/>
          <p14:tracePt t="47694" x="3001963" y="4592638"/>
          <p14:tracePt t="47702" x="3014663" y="4592638"/>
          <p14:tracePt t="47718" x="3040063" y="4592638"/>
          <p14:tracePt t="47726" x="3052763" y="4592638"/>
          <p14:tracePt t="47734" x="3065463" y="4592638"/>
          <p14:tracePt t="47742" x="3089275" y="4592638"/>
          <p14:tracePt t="47758" x="3114675" y="4592638"/>
          <p14:tracePt t="47766" x="3127375" y="4592638"/>
          <p14:tracePt t="47774" x="3140075" y="4592638"/>
          <p14:tracePt t="47782" x="3152775" y="4592638"/>
          <p14:tracePt t="47790" x="3176588" y="4592638"/>
          <p14:tracePt t="47798" x="3189288" y="4592638"/>
          <p14:tracePt t="47806" x="3240088" y="4605338"/>
          <p14:tracePt t="47815" x="3265488" y="4605338"/>
          <p14:tracePt t="47822" x="3327400" y="4605338"/>
          <p14:tracePt t="47830" x="3352800" y="4605338"/>
          <p14:tracePt t="47838" x="3376613" y="4605338"/>
          <p14:tracePt t="47846" x="3414713" y="4605338"/>
          <p14:tracePt t="47857" x="3452813" y="4605338"/>
          <p14:tracePt t="47862" x="3465513" y="4605338"/>
          <p14:tracePt t="47870" x="3502025" y="4605338"/>
          <p14:tracePt t="47879" x="3527425" y="4605338"/>
          <p14:tracePt t="47886" x="3540125" y="4605338"/>
          <p14:tracePt t="47901" x="3552825" y="4605338"/>
          <p14:tracePt t="47903" x="3565525" y="4605338"/>
          <p14:tracePt t="47910" x="3578225" y="4605338"/>
          <p14:tracePt t="47920" x="3602038" y="4605338"/>
          <p14:tracePt t="47926" x="3640138" y="4605338"/>
          <p14:tracePt t="47935" x="3689350" y="4605338"/>
          <p14:tracePt t="47942" x="3752850" y="4605338"/>
          <p14:tracePt t="47950" x="3814763" y="4605338"/>
          <p14:tracePt t="47961" x="3878263" y="4605338"/>
          <p14:tracePt t="47966" x="3990975" y="4605338"/>
          <p14:tracePt t="47974" x="4052888" y="4605338"/>
          <p14:tracePt t="47982" x="4140200" y="4605338"/>
          <p14:tracePt t="47990" x="4203700" y="4605338"/>
          <p14:tracePt t="47998" x="4291013" y="4605338"/>
          <p14:tracePt t="48006" x="4365625" y="4605338"/>
          <p14:tracePt t="48014" x="4391025" y="4605338"/>
          <p14:tracePt t="48024" x="4416425" y="4605338"/>
          <p14:tracePt t="48030" x="4440238" y="4605338"/>
          <p14:tracePt t="48038" x="4452938" y="4605338"/>
          <p14:tracePt t="48046" x="4465638" y="4605338"/>
          <p14:tracePt t="48054" x="4527550" y="4605338"/>
          <p14:tracePt t="48065" x="4565650" y="4605338"/>
          <p14:tracePt t="48070" x="4603750" y="4605338"/>
          <p14:tracePt t="48078" x="4665663" y="4605338"/>
          <p14:tracePt t="48086" x="4740275" y="4605338"/>
          <p14:tracePt t="48094" x="4765675" y="4605338"/>
          <p14:tracePt t="48102" x="4829175" y="4605338"/>
          <p14:tracePt t="48110" x="4852988" y="4605338"/>
          <p14:tracePt t="48118" x="4903788" y="4605338"/>
          <p14:tracePt t="48127" x="4916488" y="4605338"/>
          <p14:tracePt t="48134" x="4929188" y="4605338"/>
          <p14:tracePt t="48142" x="4953000" y="4605338"/>
          <p14:tracePt t="48158" x="4978400" y="4605338"/>
          <p14:tracePt t="48167" x="4991100" y="4605338"/>
          <p14:tracePt t="48174" x="5003800" y="4592638"/>
          <p14:tracePt t="48182" x="5029200" y="4592638"/>
          <p14:tracePt t="48190" x="5040313" y="4592638"/>
          <p14:tracePt t="48198" x="5053013" y="4592638"/>
          <p14:tracePt t="48206" x="5065713" y="4579938"/>
          <p14:tracePt t="48214" x="5078413" y="4579938"/>
          <p14:tracePt t="48222" x="5078413" y="4567238"/>
          <p14:tracePt t="48232" x="5091113" y="4554538"/>
          <p14:tracePt t="48238" x="5091113" y="4543425"/>
          <p14:tracePt t="48262" x="5078413" y="4530725"/>
          <p14:tracePt t="48551" x="5078413" y="4543425"/>
          <p14:tracePt t="48558" x="5091113" y="4543425"/>
          <p14:tracePt t="48567" x="5116513" y="4567238"/>
          <p14:tracePt t="48574" x="5129213" y="4567238"/>
          <p14:tracePt t="48583" x="5141913" y="4567238"/>
          <p14:tracePt t="48590" x="5178425" y="4579938"/>
          <p14:tracePt t="48601" x="5216525" y="4605338"/>
          <p14:tracePt t="48607" x="5229225" y="4605338"/>
          <p14:tracePt t="48630" x="5241925" y="4605338"/>
          <p14:tracePt t="48638" x="5253038" y="4605338"/>
          <p14:tracePt t="48648" x="5265738" y="4605338"/>
          <p14:tracePt t="48663" x="5278438" y="4605338"/>
          <p14:tracePt t="48670" x="5291138" y="4605338"/>
          <p14:tracePt t="48686" x="5303838" y="4605338"/>
          <p14:tracePt t="48694" x="5316538" y="4605338"/>
          <p14:tracePt t="48702" x="5329238" y="4605338"/>
          <p14:tracePt t="48718" x="5341938" y="4605338"/>
          <p14:tracePt t="48726" x="5365750" y="4605338"/>
          <p14:tracePt t="48742" x="5391150" y="4605338"/>
          <p14:tracePt t="48753" x="5416550" y="4605338"/>
          <p14:tracePt t="48767" x="5454650" y="4605338"/>
          <p14:tracePt t="48774" x="5491163" y="4618038"/>
          <p14:tracePt t="48783" x="5516563" y="4618038"/>
          <p14:tracePt t="48790" x="5554663" y="4643438"/>
          <p14:tracePt t="48799" x="5616575" y="4643438"/>
          <p14:tracePt t="48806" x="5665788" y="4643438"/>
          <p14:tracePt t="48815" x="5691188" y="4643438"/>
          <p14:tracePt t="48822" x="5729288" y="4656138"/>
          <p14:tracePt t="48830" x="5767388" y="4656138"/>
          <p14:tracePt t="48838" x="5791200" y="4656138"/>
          <p14:tracePt t="48846" x="5803900" y="4656138"/>
          <p14:tracePt t="48863" x="5816600" y="4656138"/>
          <p14:tracePt t="48870" x="5829300" y="4656138"/>
          <p14:tracePt t="48878" x="5842000" y="4656138"/>
          <p14:tracePt t="48919" x="5854700" y="4656138"/>
          <p14:tracePt t="48934" x="5867400" y="4656138"/>
          <p14:tracePt t="48950" x="5878513" y="4656138"/>
          <p14:tracePt t="48966" x="5891213" y="4656138"/>
          <p14:tracePt t="48974" x="5903913" y="4656138"/>
          <p14:tracePt t="48990" x="5916613" y="4656138"/>
          <p14:tracePt t="48998" x="5942013" y="4656138"/>
          <p14:tracePt t="49006" x="5954713" y="4656138"/>
          <p14:tracePt t="49014" x="5967413" y="4656138"/>
          <p14:tracePt t="49024" x="5991225" y="4656138"/>
          <p14:tracePt t="49030" x="6003925" y="4656138"/>
          <p14:tracePt t="49038" x="6016625" y="4656138"/>
          <p14:tracePt t="49046" x="6042025" y="4656138"/>
          <p14:tracePt t="49065" x="6067425" y="4656138"/>
          <p14:tracePt t="49070" x="6078538" y="4656138"/>
          <p14:tracePt t="49078" x="6103938" y="4656138"/>
          <p14:tracePt t="49086" x="6129338" y="4656138"/>
          <p14:tracePt t="49094" x="6180138" y="4656138"/>
          <p14:tracePt t="49103" x="6191250" y="4656138"/>
          <p14:tracePt t="49110" x="6242050" y="4656138"/>
          <p14:tracePt t="49118" x="6291263" y="4656138"/>
          <p14:tracePt t="49128" x="6342063" y="4656138"/>
          <p14:tracePt t="49134" x="6354763" y="4656138"/>
          <p14:tracePt t="49144" x="6367463" y="4656138"/>
          <p14:tracePt t="49150" x="6391275" y="4656138"/>
          <p14:tracePt t="49158" x="6416675" y="4656138"/>
          <p14:tracePt t="49169" x="6442075" y="4656138"/>
          <p14:tracePt t="49174" x="6454775" y="4656138"/>
          <p14:tracePt t="49191" x="6467475" y="4656138"/>
          <p14:tracePt t="49198" x="6480175" y="4656138"/>
          <p14:tracePt t="49206" x="6492875" y="4656138"/>
          <p14:tracePt t="49222" x="6516688" y="4656138"/>
          <p14:tracePt t="49231" x="6529388" y="4656138"/>
          <p14:tracePt t="49238" x="6542088" y="4656138"/>
          <p14:tracePt t="49246" x="6554788" y="4656138"/>
          <p14:tracePt t="49254" x="6567488" y="4656138"/>
          <p14:tracePt t="49262" x="6580188" y="4656138"/>
          <p14:tracePt t="49272" x="6604000" y="4656138"/>
          <p14:tracePt t="49278" x="6616700" y="4656138"/>
          <p14:tracePt t="49286" x="6629400" y="4667250"/>
          <p14:tracePt t="49294" x="6654800" y="4679950"/>
          <p14:tracePt t="49310" x="6667500" y="4692650"/>
          <p14:tracePt t="49318" x="6692900" y="4692650"/>
          <p14:tracePt t="49336" x="6704013" y="4692650"/>
          <p14:tracePt t="49342" x="6716713" y="4692650"/>
          <p14:tracePt t="49350" x="6729413" y="4692650"/>
          <p14:tracePt t="49375" x="6742113" y="4692650"/>
          <p14:tracePt t="49382" x="6754813" y="4692650"/>
          <p14:tracePt t="49390" x="6767513" y="4692650"/>
          <p14:tracePt t="49406" x="6780213" y="4692650"/>
          <p14:tracePt t="49414" x="6792913" y="4692650"/>
          <p14:tracePt t="49430" x="6805613" y="4692650"/>
          <p14:tracePt t="49441" x="6829425" y="4692650"/>
          <p14:tracePt t="49454" x="6854825" y="4692650"/>
          <p14:tracePt t="49462" x="6867525" y="4718050"/>
          <p14:tracePt t="49470" x="6880225" y="4718050"/>
          <p14:tracePt t="49478" x="6892925" y="4730750"/>
          <p14:tracePt t="49486" x="6929438" y="4743450"/>
          <p14:tracePt t="49494" x="6967538" y="4768850"/>
          <p14:tracePt t="49503" x="7005638" y="4779963"/>
          <p14:tracePt t="49510" x="7054850" y="4805363"/>
          <p14:tracePt t="49518" x="7067550" y="4805363"/>
          <p14:tracePt t="49527" x="7092950" y="4805363"/>
          <p14:tracePt t="49535" x="7105650" y="4805363"/>
          <p14:tracePt t="49558" x="7105650" y="4792663"/>
          <p14:tracePt t="49566" x="7105650" y="4779963"/>
          <p14:tracePt t="49583" x="7105650" y="4743450"/>
          <p14:tracePt t="49590" x="7080250" y="4756150"/>
          <p14:tracePt t="49894" x="7054850" y="4756150"/>
          <p14:tracePt t="49966" x="7042150" y="4756150"/>
          <p14:tracePt t="50008" x="7042150" y="4768850"/>
          <p14:tracePt t="50014" x="7029450" y="4768850"/>
          <p14:tracePt t="50038" x="7016750" y="4768850"/>
          <p14:tracePt t="50046" x="7005638" y="4768850"/>
          <p14:tracePt t="50054" x="6992938" y="4768850"/>
          <p14:tracePt t="50070" x="6967538" y="4768850"/>
          <p14:tracePt t="50078" x="6967538" y="4779963"/>
          <p14:tracePt t="50086" x="6942138" y="4779963"/>
          <p14:tracePt t="50094" x="6842125" y="4779963"/>
          <p14:tracePt t="50103" x="6716713" y="4779963"/>
          <p14:tracePt t="50110" x="6629400" y="4779963"/>
          <p14:tracePt t="50118" x="6542088" y="4779963"/>
          <p14:tracePt t="50127" x="6403975" y="4779963"/>
          <p14:tracePt t="50134" x="6316663" y="4779963"/>
          <p14:tracePt t="50142" x="6167438" y="4779963"/>
          <p14:tracePt t="50150" x="6042025" y="4779963"/>
          <p14:tracePt t="50158" x="5829300" y="4779963"/>
          <p14:tracePt t="50169" x="5678488" y="4779963"/>
          <p14:tracePt t="50174" x="5465763" y="4779963"/>
          <p14:tracePt t="50184" x="5429250" y="4779963"/>
          <p14:tracePt t="50190" x="5241925" y="4779963"/>
          <p14:tracePt t="50198" x="5116513" y="4779963"/>
          <p14:tracePt t="50207" x="4940300" y="4779963"/>
          <p14:tracePt t="50214" x="4791075" y="4779963"/>
          <p14:tracePt t="50222" x="4703763" y="4779963"/>
          <p14:tracePt t="50231" x="4527550" y="4779963"/>
          <p14:tracePt t="50238" x="4427538" y="4779963"/>
          <p14:tracePt t="50246" x="4240213" y="4779963"/>
          <p14:tracePt t="50254" x="4127500" y="4779963"/>
          <p14:tracePt t="50263" x="3940175" y="4779963"/>
          <p14:tracePt t="50271" x="3765550" y="4779963"/>
          <p14:tracePt t="50278" x="3552825" y="4779963"/>
          <p14:tracePt t="50286" x="3402013" y="4779963"/>
          <p14:tracePt t="50295" x="3276600" y="4779963"/>
          <p14:tracePt t="50302" x="3152775" y="4779963"/>
          <p14:tracePt t="50310" x="3065463" y="4779963"/>
          <p14:tracePt t="50318" x="3014663" y="4779963"/>
          <p14:tracePt t="50326" x="2927350" y="4779963"/>
          <p14:tracePt t="50336" x="2827338" y="4779963"/>
          <p14:tracePt t="50343" x="2714625" y="4779963"/>
          <p14:tracePt t="50350" x="2627313" y="4779963"/>
          <p14:tracePt t="50359" x="2540000" y="4779963"/>
          <p14:tracePt t="50366" x="2414588" y="4779963"/>
          <p14:tracePt t="50375" x="2327275" y="4779963"/>
          <p14:tracePt t="50382" x="2238375" y="4779963"/>
          <p14:tracePt t="50390" x="2089150" y="4779963"/>
          <p14:tracePt t="50398" x="2001838" y="4779963"/>
          <p14:tracePt t="50406" x="1814513" y="4779963"/>
          <p14:tracePt t="50414" x="1689100" y="4779963"/>
          <p14:tracePt t="50422" x="1512888" y="4779963"/>
          <p14:tracePt t="50430" x="1389063" y="4779963"/>
          <p14:tracePt t="50441" x="1212850" y="4779963"/>
          <p14:tracePt t="50446" x="1125538" y="4779963"/>
          <p14:tracePt t="50454" x="1038225" y="4779963"/>
          <p14:tracePt t="50462" x="1000125" y="4779963"/>
          <p14:tracePt t="50470" x="876300" y="4779963"/>
          <p14:tracePt t="50479" x="787400" y="4779963"/>
          <p14:tracePt t="50486" x="700088" y="4779963"/>
          <p14:tracePt t="50494" x="600075" y="4779963"/>
          <p14:tracePt t="50503" x="587375" y="4779963"/>
          <p14:tracePt t="50510" x="550863" y="4779963"/>
          <p14:tracePt t="50518" x="525463" y="4779963"/>
          <p14:tracePt t="50526" x="512763" y="4779963"/>
          <p14:tracePt t="50710" x="512763" y="4792663"/>
          <p14:tracePt t="50774" x="512763" y="4805363"/>
          <p14:tracePt t="50783" x="525463" y="4805363"/>
          <p14:tracePt t="50790" x="550863" y="4805363"/>
          <p14:tracePt t="50798" x="574675" y="4805363"/>
          <p14:tracePt t="50806" x="587375" y="4805363"/>
          <p14:tracePt t="50815" x="600075" y="4818063"/>
          <p14:tracePt t="50822" x="625475" y="4818063"/>
          <p14:tracePt t="50830" x="663575" y="4843463"/>
          <p14:tracePt t="50838" x="687388" y="4843463"/>
          <p14:tracePt t="50926" x="700088" y="4843463"/>
          <p14:tracePt t="50942" x="712788" y="4843463"/>
          <p14:tracePt t="50966" x="725488" y="4843463"/>
          <p14:tracePt t="50974" x="750888" y="4843463"/>
          <p14:tracePt t="50990" x="763588" y="4843463"/>
          <p14:tracePt t="50998" x="787400" y="4843463"/>
          <p14:tracePt t="51015" x="800100" y="4843463"/>
          <p14:tracePt t="51023" x="812800" y="4843463"/>
          <p14:tracePt t="51030" x="825500" y="4843463"/>
          <p14:tracePt t="51038" x="838200" y="4843463"/>
          <p14:tracePt t="51046" x="850900" y="4843463"/>
          <p14:tracePt t="51054" x="863600" y="4843463"/>
          <p14:tracePt t="51078" x="887413" y="4843463"/>
          <p14:tracePt t="51086" x="900113" y="4843463"/>
          <p14:tracePt t="51102" x="912813" y="4843463"/>
          <p14:tracePt t="51110" x="938213" y="4843463"/>
          <p14:tracePt t="51128" x="963613" y="4843463"/>
          <p14:tracePt t="51134" x="987425" y="4843463"/>
          <p14:tracePt t="51150" x="1012825" y="4843463"/>
          <p14:tracePt t="51158" x="1025525" y="4843463"/>
          <p14:tracePt t="51167" x="1050925" y="4843463"/>
          <p14:tracePt t="51174" x="1076325" y="4843463"/>
          <p14:tracePt t="51182" x="1089025" y="4843463"/>
          <p14:tracePt t="51190" x="1112838" y="4843463"/>
          <p14:tracePt t="51198" x="1138238" y="4843463"/>
          <p14:tracePt t="51214" x="1163638" y="4843463"/>
          <p14:tracePt t="51222" x="1189038" y="4843463"/>
          <p14:tracePt t="51232" x="1225550" y="4843463"/>
          <p14:tracePt t="51238" x="1276350" y="4843463"/>
          <p14:tracePt t="51246" x="1325563" y="4843463"/>
          <p14:tracePt t="51254" x="1363663" y="4843463"/>
          <p14:tracePt t="51262" x="1438275" y="4843463"/>
          <p14:tracePt t="51271" x="1576388" y="4843463"/>
          <p14:tracePt t="51278" x="1651000" y="4843463"/>
          <p14:tracePt t="51286" x="1738313" y="4843463"/>
          <p14:tracePt t="51295" x="1914525" y="4843463"/>
          <p14:tracePt t="51302" x="2025650" y="4843463"/>
          <p14:tracePt t="51310" x="2176463" y="4843463"/>
          <p14:tracePt t="51318" x="2189163" y="4843463"/>
          <p14:tracePt t="51326" x="2301875" y="4843463"/>
          <p14:tracePt t="51336" x="2389188" y="4843463"/>
          <p14:tracePt t="51342" x="2501900" y="4856163"/>
          <p14:tracePt t="51350" x="2576513" y="4856163"/>
          <p14:tracePt t="51358" x="2627313" y="4856163"/>
          <p14:tracePt t="51366" x="2640013" y="4856163"/>
          <p14:tracePt t="51374" x="2651125" y="4856163"/>
          <p14:tracePt t="51814" x="2663825" y="4856163"/>
          <p14:tracePt t="51822" x="2740025" y="4879975"/>
          <p14:tracePt t="51830" x="2827338" y="4930775"/>
          <p14:tracePt t="51838" x="2963863" y="4981575"/>
          <p14:tracePt t="51846" x="2989263" y="4992688"/>
          <p14:tracePt t="51857" x="3052763" y="5018088"/>
          <p14:tracePt t="51862" x="3140075" y="5030788"/>
          <p14:tracePt t="51870" x="3214688" y="5056188"/>
          <p14:tracePt t="51878" x="3227388" y="5056188"/>
          <p14:tracePt t="51886" x="3265488" y="5056188"/>
          <p14:tracePt t="51901" x="3276600" y="5056188"/>
          <p14:tracePt t="51902" x="3289300" y="5056188"/>
          <p14:tracePt t="51942" x="3302000" y="5056188"/>
          <p14:tracePt t="51959" x="3314700" y="5056188"/>
          <p14:tracePt t="51966" x="3314700" y="5043488"/>
          <p14:tracePt t="51974" x="3327400" y="5043488"/>
          <p14:tracePt t="51982" x="3340100" y="5043488"/>
          <p14:tracePt t="51990" x="3352800" y="5043488"/>
          <p14:tracePt t="51998" x="3365500" y="5043488"/>
          <p14:tracePt t="52006" x="3376613" y="5043488"/>
          <p14:tracePt t="52014" x="3389313" y="5043488"/>
          <p14:tracePt t="52024" x="3402013" y="5043488"/>
          <p14:tracePt t="52030" x="3478213" y="5043488"/>
          <p14:tracePt t="52046" x="3514725" y="5030788"/>
          <p14:tracePt t="52054" x="3552825" y="5018088"/>
          <p14:tracePt t="52064" x="3565525" y="5018088"/>
          <p14:tracePt t="52070" x="3589338" y="5018088"/>
          <p14:tracePt t="52078" x="3602038" y="5018088"/>
          <p14:tracePt t="52086" x="3602038" y="5005388"/>
          <p14:tracePt t="52094" x="3602038" y="4992688"/>
          <p14:tracePt t="52102" x="3602038" y="4981575"/>
          <p14:tracePt t="52110" x="3614738" y="4981575"/>
          <p14:tracePt t="52128" x="3614738" y="4956175"/>
          <p14:tracePt t="52134" x="3614738" y="4943475"/>
          <p14:tracePt t="52159" x="3614738" y="4930775"/>
          <p14:tracePt t="52167" x="3614738" y="4918075"/>
          <p14:tracePt t="52174" x="3614738" y="4905375"/>
          <p14:tracePt t="52191" x="3614738" y="4892675"/>
          <p14:tracePt t="52198" x="3614738" y="4879975"/>
          <p14:tracePt t="52214" x="3614738" y="4868863"/>
          <p14:tracePt t="52222" x="3614738" y="4856163"/>
          <p14:tracePt t="52231" x="3614738" y="4843463"/>
          <p14:tracePt t="52238" x="3602038" y="4830763"/>
          <p14:tracePt t="52246" x="3589338" y="4818063"/>
          <p14:tracePt t="52254" x="3589338" y="4805363"/>
          <p14:tracePt t="52262" x="3589338" y="4792663"/>
          <p14:tracePt t="52271" x="3578225" y="4792663"/>
          <p14:tracePt t="52278" x="3578225" y="4779963"/>
          <p14:tracePt t="52286" x="3578225" y="4768850"/>
          <p14:tracePt t="52302" x="3578225" y="4756150"/>
          <p14:tracePt t="52310" x="3578225" y="4730750"/>
          <p14:tracePt t="52318" x="3565525" y="4730750"/>
          <p14:tracePt t="52336" x="3552825" y="4718050"/>
          <p14:tracePt t="52342" x="3552825" y="4692650"/>
          <p14:tracePt t="52358" x="3552825" y="4679950"/>
          <p14:tracePt t="52366" x="3540125" y="4679950"/>
          <p14:tracePt t="52382" x="3540125" y="4667250"/>
          <p14:tracePt t="52390" x="3527425" y="4656138"/>
          <p14:tracePt t="52399" x="3514725" y="4656138"/>
          <p14:tracePt t="52406" x="3502025" y="4656138"/>
          <p14:tracePt t="52414" x="3489325" y="4656138"/>
          <p14:tracePt t="52422" x="3440113" y="4643438"/>
          <p14:tracePt t="52430" x="3440113" y="4630738"/>
          <p14:tracePt t="52441" x="3402013" y="4630738"/>
          <p14:tracePt t="52446" x="3365500" y="4605338"/>
          <p14:tracePt t="52462" x="3327400" y="4605338"/>
          <p14:tracePt t="52470" x="3314700" y="4605338"/>
          <p14:tracePt t="52479" x="3314700" y="4592638"/>
          <p14:tracePt t="52486" x="3289300" y="4592638"/>
          <p14:tracePt t="52494" x="3265488" y="4579938"/>
          <p14:tracePt t="52503" x="3240088" y="4579938"/>
          <p14:tracePt t="52510" x="3214688" y="4567238"/>
          <p14:tracePt t="52518" x="3201988" y="4554538"/>
          <p14:tracePt t="52526" x="3189288" y="4554538"/>
          <p14:tracePt t="52545" x="3165475" y="4543425"/>
          <p14:tracePt t="52550" x="3152775" y="4543425"/>
          <p14:tracePt t="52566" x="3140075" y="4543425"/>
          <p14:tracePt t="52574" x="3127375" y="4543425"/>
          <p14:tracePt t="52583" x="3114675" y="4543425"/>
          <p14:tracePt t="52590" x="3101975" y="4543425"/>
          <p14:tracePt t="52598" x="3089275" y="4543425"/>
          <p14:tracePt t="52607" x="3076575" y="4543425"/>
          <p14:tracePt t="52614" x="3065463" y="4543425"/>
          <p14:tracePt t="52622" x="3052763" y="4543425"/>
          <p14:tracePt t="52630" x="3040063" y="4543425"/>
          <p14:tracePt t="52638" x="3014663" y="4543425"/>
          <p14:tracePt t="52649" x="2989263" y="4543425"/>
          <p14:tracePt t="52654" x="2952750" y="4543425"/>
          <p14:tracePt t="52664" x="2914650" y="4543425"/>
          <p14:tracePt t="52671" x="2901950" y="4543425"/>
          <p14:tracePt t="52678" x="2889250" y="4543425"/>
          <p14:tracePt t="52702" x="2876550" y="4543425"/>
          <p14:tracePt t="52718" x="2863850" y="4543425"/>
          <p14:tracePt t="52734" x="2852738" y="4543425"/>
          <p14:tracePt t="52753" x="2852738" y="4554538"/>
          <p14:tracePt t="52767" x="2840038" y="4567238"/>
          <p14:tracePt t="52774" x="2827338" y="4579938"/>
          <p14:tracePt t="52783" x="2814638" y="4592638"/>
          <p14:tracePt t="52790" x="2814638" y="4605338"/>
          <p14:tracePt t="52798" x="2776538" y="4630738"/>
          <p14:tracePt t="52806" x="2752725" y="4656138"/>
          <p14:tracePt t="52815" x="2740025" y="4667250"/>
          <p14:tracePt t="52822" x="2740025" y="4679950"/>
          <p14:tracePt t="52838" x="2727325" y="4692650"/>
          <p14:tracePt t="52846" x="2727325" y="4705350"/>
          <p14:tracePt t="52862" x="2727325" y="4718050"/>
          <p14:tracePt t="52870" x="2727325" y="4743450"/>
          <p14:tracePt t="52887" x="2727325" y="4756150"/>
          <p14:tracePt t="52900" x="2727325" y="4768850"/>
          <p14:tracePt t="52904" x="2727325" y="4779963"/>
          <p14:tracePt t="52920" x="2727325" y="4805363"/>
          <p14:tracePt t="52926" x="2727325" y="4818063"/>
          <p14:tracePt t="52934" x="2727325" y="4830763"/>
          <p14:tracePt t="52942" x="2727325" y="4843463"/>
          <p14:tracePt t="52950" x="2740025" y="4856163"/>
          <p14:tracePt t="52961" x="2740025" y="4879975"/>
          <p14:tracePt t="52966" x="2752725" y="4892675"/>
          <p14:tracePt t="52974" x="2763838" y="4905375"/>
          <p14:tracePt t="52982" x="2776538" y="4905375"/>
          <p14:tracePt t="52990" x="2776538" y="4918075"/>
          <p14:tracePt t="52998" x="2801938" y="4930775"/>
          <p14:tracePt t="53006" x="2827338" y="4943475"/>
          <p14:tracePt t="53014" x="2827338" y="4956175"/>
          <p14:tracePt t="53023" x="2840038" y="4956175"/>
          <p14:tracePt t="53054" x="2852738" y="4956175"/>
          <p14:tracePt t="53065" x="2863850" y="4956175"/>
          <p14:tracePt t="53086" x="2876550" y="4968875"/>
          <p14:tracePt t="53094" x="2901950" y="4968875"/>
          <p14:tracePt t="53110" x="2914650" y="4968875"/>
          <p14:tracePt t="53118" x="2952750" y="4968875"/>
          <p14:tracePt t="53134" x="2976563" y="4968875"/>
          <p14:tracePt t="53142" x="3001963" y="4968875"/>
          <p14:tracePt t="53150" x="3014663" y="4968875"/>
          <p14:tracePt t="53158" x="3052763" y="4981575"/>
          <p14:tracePt t="53167" x="3076575" y="4981575"/>
          <p14:tracePt t="53174" x="3089275" y="4981575"/>
          <p14:tracePt t="53183" x="3101975" y="4992688"/>
          <p14:tracePt t="53190" x="3127375" y="4992688"/>
          <p14:tracePt t="53198" x="3176588" y="4992688"/>
          <p14:tracePt t="53206" x="3201988" y="4992688"/>
          <p14:tracePt t="53214" x="3214688" y="4992688"/>
          <p14:tracePt t="53232" x="3240088" y="4992688"/>
          <p14:tracePt t="53238" x="3252788" y="4992688"/>
          <p14:tracePt t="53334" x="3265488" y="4992688"/>
          <p14:tracePt t="53342" x="3289300" y="4968875"/>
          <p14:tracePt t="53358" x="3289300" y="4943475"/>
          <p14:tracePt t="53367" x="3289300" y="4930775"/>
          <p14:tracePt t="53374" x="3302000" y="4930775"/>
          <p14:tracePt t="53383" x="3302000" y="4905375"/>
          <p14:tracePt t="53390" x="3327400" y="4905375"/>
          <p14:tracePt t="53399" x="3352800" y="4879975"/>
          <p14:tracePt t="53406" x="3352800" y="4868863"/>
          <p14:tracePt t="53414" x="3352800" y="4856163"/>
          <p14:tracePt t="53422" x="3352800" y="4843463"/>
          <p14:tracePt t="53430" x="3352800" y="4830763"/>
          <p14:tracePt t="53447" x="3352800" y="4805363"/>
          <p14:tracePt t="53454" x="3352800" y="4792663"/>
          <p14:tracePt t="53470" x="3352800" y="4779963"/>
          <p14:tracePt t="53479" x="3352800" y="4768850"/>
          <p14:tracePt t="53486" x="3352800" y="4756150"/>
          <p14:tracePt t="53503" x="3352800" y="4718050"/>
          <p14:tracePt t="53510" x="3340100" y="4705350"/>
          <p14:tracePt t="53518" x="3314700" y="4667250"/>
          <p14:tracePt t="53526" x="3314700" y="4656138"/>
          <p14:tracePt t="53534" x="3314700" y="4643438"/>
          <p14:tracePt t="53550" x="3314700" y="4630738"/>
          <p14:tracePt t="53559" x="3314700" y="4618038"/>
          <p14:tracePt t="53566" x="3302000" y="4618038"/>
          <p14:tracePt t="53583" x="3289300" y="4605338"/>
          <p14:tracePt t="53590" x="3289300" y="4592638"/>
          <p14:tracePt t="53598" x="3289300" y="4579938"/>
          <p14:tracePt t="53614" x="3276600" y="4579938"/>
          <p14:tracePt t="53622" x="3265488" y="4567238"/>
          <p14:tracePt t="53630" x="3252788" y="4554538"/>
          <p14:tracePt t="53650" x="3240088" y="4543425"/>
          <p14:tracePt t="53654" x="3227388" y="4543425"/>
          <p14:tracePt t="53662" x="3214688" y="4530725"/>
          <p14:tracePt t="53670" x="3201988" y="4492625"/>
          <p14:tracePt t="53679" x="3176588" y="4492625"/>
          <p14:tracePt t="53687" x="3152775" y="4467225"/>
          <p14:tracePt t="53695" x="3140075" y="4467225"/>
          <p14:tracePt t="53702" x="3140075" y="4454525"/>
          <p14:tracePt t="53712" x="3114675" y="4454525"/>
          <p14:tracePt t="53718" x="3089275" y="4443413"/>
          <p14:tracePt t="53726" x="3040063" y="4430713"/>
          <p14:tracePt t="53735" x="3027363" y="4430713"/>
          <p14:tracePt t="53742" x="3014663" y="4430713"/>
          <p14:tracePt t="53753" x="3001963" y="4430713"/>
          <p14:tracePt t="53758" x="2989263" y="4430713"/>
          <p14:tracePt t="53766" x="2976563" y="4430713"/>
          <p14:tracePt t="53774" x="2963863" y="4430713"/>
          <p14:tracePt t="53782" x="2952750" y="4430713"/>
          <p14:tracePt t="53791" x="2940050" y="4430713"/>
          <p14:tracePt t="53798" x="2914650" y="4430713"/>
          <p14:tracePt t="53815" x="2901950" y="4430713"/>
          <p14:tracePt t="53822" x="2889250" y="4430713"/>
          <p14:tracePt t="53838" x="2876550" y="4430713"/>
          <p14:tracePt t="53871" x="2863850" y="4443413"/>
          <p14:tracePt t="53887" x="2852738" y="4443413"/>
          <p14:tracePt t="53894" x="2840038" y="4454525"/>
          <p14:tracePt t="53902" x="2840038" y="4467225"/>
          <p14:tracePt t="53910" x="2840038" y="4479925"/>
          <p14:tracePt t="53926" x="2840038" y="4518025"/>
          <p14:tracePt t="53942" x="2827338" y="4518025"/>
          <p14:tracePt t="53950" x="2814638" y="4530725"/>
          <p14:tracePt t="53961" x="2801938" y="4567238"/>
          <p14:tracePt t="53966" x="2789238" y="4567238"/>
          <p14:tracePt t="53974" x="2776538" y="4579938"/>
          <p14:tracePt t="53982" x="2776538" y="4605338"/>
          <p14:tracePt t="53990" x="2776538" y="4618038"/>
          <p14:tracePt t="53999" x="2776538" y="4643438"/>
          <p14:tracePt t="54006" x="2776538" y="4667250"/>
          <p14:tracePt t="54014" x="2776538" y="4679950"/>
          <p14:tracePt t="54024" x="2776538" y="4692650"/>
          <p14:tracePt t="54030" x="2776538" y="4705350"/>
          <p14:tracePt t="54038" x="2801938" y="4730750"/>
          <p14:tracePt t="54047" x="2827338" y="4805363"/>
          <p14:tracePt t="54054" x="2852738" y="4843463"/>
          <p14:tracePt t="54065" x="2901950" y="4879975"/>
          <p14:tracePt t="54070" x="2927350" y="4905375"/>
          <p14:tracePt t="54078" x="2952750" y="4930775"/>
          <p14:tracePt t="54087" x="3001963" y="4981575"/>
          <p14:tracePt t="54094" x="3027363" y="4992688"/>
          <p14:tracePt t="54102" x="3040063" y="4992688"/>
          <p14:tracePt t="54110" x="3040063" y="5005388"/>
          <p14:tracePt t="54118" x="3076575" y="5018088"/>
          <p14:tracePt t="54128" x="3089275" y="5018088"/>
          <p14:tracePt t="54168" x="3101975" y="5018088"/>
          <p14:tracePt t="54184" x="3114675" y="5018088"/>
          <p14:tracePt t="54206" x="3127375" y="5018088"/>
          <p14:tracePt t="54214" x="3140075" y="5005388"/>
          <p14:tracePt t="54222" x="3189288" y="4981575"/>
          <p14:tracePt t="54232" x="3214688" y="4968875"/>
          <p14:tracePt t="54238" x="3252788" y="4968875"/>
          <p14:tracePt t="54246" x="3265488" y="4968875"/>
          <p14:tracePt t="54256" x="3276600" y="4968875"/>
          <p14:tracePt t="54271" x="3289300" y="4968875"/>
          <p14:tracePt t="54278" x="3289300" y="4956175"/>
          <p14:tracePt t="54286" x="3289300" y="4943475"/>
          <p14:tracePt t="54326" x="3289300" y="4930775"/>
          <p14:tracePt t="54335" x="3289300" y="4905375"/>
          <p14:tracePt t="54342" x="3252788" y="4843463"/>
          <p14:tracePt t="54350" x="3240088" y="4792663"/>
          <p14:tracePt t="54358" x="3189288" y="4692650"/>
          <p14:tracePt t="54366" x="3127375" y="4605338"/>
          <p14:tracePt t="54374" x="3065463" y="4543425"/>
          <p14:tracePt t="54382" x="3027363" y="4443413"/>
          <p14:tracePt t="54390" x="2940050" y="4305300"/>
          <p14:tracePt t="54399" x="2876550" y="4217988"/>
          <p14:tracePt t="54406" x="2814638" y="4117975"/>
          <p14:tracePt t="54414" x="2752725" y="4054475"/>
          <p14:tracePt t="54422" x="2663825" y="3916363"/>
          <p14:tracePt t="54430" x="2589213" y="3829050"/>
          <p14:tracePt t="54441" x="2540000" y="3754438"/>
          <p14:tracePt t="54446" x="2451100" y="3616325"/>
          <p14:tracePt t="54454" x="2414588" y="3579813"/>
          <p14:tracePt t="54462" x="2363788" y="3467100"/>
          <p14:tracePt t="54470" x="2276475" y="3328988"/>
          <p14:tracePt t="54478" x="2238375" y="3228975"/>
          <p14:tracePt t="54486" x="2163763" y="3116263"/>
          <p14:tracePt t="54494" x="2101850" y="2978150"/>
          <p14:tracePt t="54503" x="2051050" y="2865438"/>
          <p14:tracePt t="54510" x="2001838" y="2752725"/>
          <p14:tracePt t="54518" x="1951038" y="2616200"/>
          <p14:tracePt t="54526" x="1925638" y="2540000"/>
          <p14:tracePt t="54534" x="1889125" y="2427288"/>
          <p14:tracePt t="54545" x="1851025" y="2290763"/>
          <p14:tracePt t="54550" x="1838325" y="2190750"/>
          <p14:tracePt t="54558" x="1814513" y="2089150"/>
          <p14:tracePt t="54565" x="1776413" y="2001838"/>
          <p14:tracePt t="54574" x="1725613" y="1865313"/>
          <p14:tracePt t="54583" x="1676400" y="1752600"/>
          <p14:tracePt t="54592" x="1625600" y="1652588"/>
          <p14:tracePt t="54607" x="1612900" y="1576388"/>
          <p14:tracePt t="54614" x="1576388" y="1501775"/>
          <p14:tracePt t="54622" x="1563688" y="1450975"/>
          <p14:tracePt t="54631" x="1525588" y="1376363"/>
          <p14:tracePt t="54638" x="1512888" y="1314450"/>
          <p14:tracePt t="54648" x="1489075" y="1250950"/>
          <p14:tracePt t="54654" x="1463675" y="1201738"/>
          <p14:tracePt t="54662" x="1425575" y="1150938"/>
          <p14:tracePt t="54670" x="1401763" y="1101725"/>
          <p14:tracePt t="54678" x="1401763" y="1089025"/>
          <p14:tracePt t="54686" x="1401763" y="1076325"/>
          <p14:tracePt t="54695" x="1389063" y="1038225"/>
          <p14:tracePt t="54710" x="1389063" y="1025525"/>
          <p14:tracePt t="54926" x="1389063" y="1038225"/>
          <p14:tracePt t="54934" x="1376363" y="1038225"/>
          <p14:tracePt t="54942" x="1363663" y="1050925"/>
          <p14:tracePt t="54961" x="1350963" y="1063625"/>
          <p14:tracePt t="55063" x="1363663" y="1063625"/>
          <p14:tracePt t="55071" x="1363663" y="1050925"/>
          <p14:tracePt t="55294" x="1376363" y="1050925"/>
          <p14:tracePt t="55302" x="1389063" y="1025525"/>
          <p14:tracePt t="55310" x="1389063" y="1001713"/>
          <p14:tracePt t="55318" x="1425575" y="963613"/>
          <p14:tracePt t="55326" x="1438275" y="938213"/>
          <p14:tracePt t="55336" x="1463675" y="912813"/>
          <p14:tracePt t="55342" x="1489075" y="889000"/>
          <p14:tracePt t="55350" x="1538288" y="876300"/>
          <p14:tracePt t="55358" x="1589088" y="876300"/>
          <p14:tracePt t="55366" x="1651000" y="889000"/>
          <p14:tracePt t="55375" x="1714500" y="889000"/>
          <p14:tracePt t="55382" x="1725613" y="889000"/>
          <p14:tracePt t="55440" x="1738313" y="889000"/>
          <p14:tracePt t="55462" x="1751013" y="889000"/>
          <p14:tracePt t="55494" x="1763713" y="889000"/>
          <p14:tracePt t="55582" x="1763713" y="901700"/>
          <p14:tracePt t="55590" x="1763713" y="912813"/>
          <p14:tracePt t="55598" x="1763713" y="925513"/>
          <p14:tracePt t="55607" x="1751013" y="938213"/>
          <p14:tracePt t="55614" x="1714500" y="976313"/>
          <p14:tracePt t="55622" x="1689100" y="1014413"/>
          <p14:tracePt t="55631" x="1663700" y="1063625"/>
          <p14:tracePt t="55638" x="1601788" y="1125538"/>
          <p14:tracePt t="55648" x="1576388" y="1150938"/>
          <p14:tracePt t="55655" x="1550988" y="1189038"/>
          <p14:tracePt t="55662" x="1512888" y="1201738"/>
          <p14:tracePt t="55670" x="1463675" y="1201738"/>
          <p14:tracePt t="55678" x="1450975" y="1201738"/>
          <p14:tracePt t="55733" x="1463675" y="1201738"/>
          <p14:tracePt t="55742" x="1463675" y="1189038"/>
          <p14:tracePt t="55783" x="1463675" y="1176338"/>
          <p14:tracePt t="55790" x="1463675" y="1163638"/>
          <p14:tracePt t="55798" x="1463675" y="1150938"/>
          <p14:tracePt t="55822" x="1450975" y="1150938"/>
          <p14:tracePt t="55830" x="1450975" y="1138238"/>
          <p14:tracePt t="55983" x="1450975" y="1189038"/>
          <p14:tracePt t="55990" x="1525588" y="1414463"/>
          <p14:tracePt t="55998" x="1576388" y="1563688"/>
          <p14:tracePt t="56006" x="1625600" y="1701800"/>
          <p14:tracePt t="56014" x="1701800" y="1901825"/>
          <p14:tracePt t="56023" x="1825625" y="2190750"/>
          <p14:tracePt t="56030" x="1938338" y="2516188"/>
          <p14:tracePt t="56038" x="2025650" y="2652713"/>
          <p14:tracePt t="56046" x="2101850" y="2840038"/>
          <p14:tracePt t="56054" x="2189163" y="3065463"/>
          <p14:tracePt t="56065" x="2327275" y="3390900"/>
          <p14:tracePt t="56070" x="2439988" y="3554413"/>
          <p14:tracePt t="56078" x="2463800" y="3641725"/>
          <p14:tracePt t="56086" x="2501900" y="3779838"/>
          <p14:tracePt t="56094" x="2540000" y="3929063"/>
          <p14:tracePt t="56102" x="2601913" y="4067175"/>
          <p14:tracePt t="56112" x="2601913" y="4154488"/>
          <p14:tracePt t="56118" x="2640013" y="4305300"/>
          <p14:tracePt t="56128" x="2663825" y="4418013"/>
          <p14:tracePt t="56134" x="2701925" y="4530725"/>
          <p14:tracePt t="56142" x="2752725" y="4605338"/>
          <p14:tracePt t="56150" x="2763838" y="4692650"/>
          <p14:tracePt t="56158" x="2789238" y="4756150"/>
          <p14:tracePt t="56167" x="2814638" y="4805363"/>
          <p14:tracePt t="56175" x="2827338" y="4830763"/>
          <p14:tracePt t="56182" x="2827338" y="4843463"/>
          <p14:tracePt t="56190" x="2840038" y="4868863"/>
          <p14:tracePt t="56198" x="2840038" y="4905375"/>
          <p14:tracePt t="56214" x="2840038" y="4918075"/>
          <p14:tracePt t="56232" x="2840038" y="4930775"/>
          <p14:tracePt t="56238" x="2852738" y="4930775"/>
          <p14:tracePt t="56246" x="2852738" y="4943475"/>
          <p14:tracePt t="56254" x="2863850" y="4943475"/>
          <p14:tracePt t="56262" x="2876550" y="4968875"/>
          <p14:tracePt t="56271" x="2876550" y="4981575"/>
          <p14:tracePt t="56278" x="2901950" y="5005388"/>
          <p14:tracePt t="56286" x="2927350" y="5043488"/>
          <p14:tracePt t="56295" x="2927350" y="5056188"/>
          <p14:tracePt t="56302" x="2927350" y="5068888"/>
          <p14:tracePt t="56310" x="2940050" y="5068888"/>
          <p14:tracePt t="56342" x="2940050" y="5081588"/>
          <p14:tracePt t="56422" x="2952750" y="5081588"/>
          <p14:tracePt t="56455" x="2963863" y="5081588"/>
          <p14:tracePt t="56470" x="2976563" y="5081588"/>
          <p14:tracePt t="56478" x="2976563" y="5068888"/>
          <p14:tracePt t="56495" x="2976563" y="5056188"/>
          <p14:tracePt t="56511" x="2976563" y="5043488"/>
          <p14:tracePt t="56526" x="2989263" y="5043488"/>
          <p14:tracePt t="56534" x="2989263" y="5030788"/>
          <p14:tracePt t="56545" x="2989263" y="5018088"/>
          <p14:tracePt t="56550" x="3001963" y="5005388"/>
          <p14:tracePt t="56574" x="3014663" y="4992688"/>
          <p14:tracePt t="56583" x="3014663" y="4981575"/>
          <p14:tracePt t="56614" x="3014663" y="4968875"/>
          <p14:tracePt t="56631" x="3027363" y="4956175"/>
          <p14:tracePt t="56638" x="3040063" y="4943475"/>
          <p14:tracePt t="56942" x="3027363" y="4943475"/>
          <p14:tracePt t="56950" x="2989263" y="4943475"/>
          <p14:tracePt t="56960" x="2940050" y="5005388"/>
          <p14:tracePt t="56966" x="2927350" y="5005388"/>
          <p14:tracePt t="56974" x="2914650" y="5018088"/>
          <p14:tracePt t="56982" x="2901950" y="5030788"/>
          <p14:tracePt t="56990" x="2889250" y="5030788"/>
          <p14:tracePt t="56998" x="2889250" y="5043488"/>
          <p14:tracePt t="57007" x="2876550" y="5043488"/>
          <p14:tracePt t="57111" x="2876550" y="5056188"/>
          <p14:tracePt t="57118" x="2852738" y="5092700"/>
          <p14:tracePt t="57129" x="2840038" y="5118100"/>
          <p14:tracePt t="57134" x="2801938" y="5156200"/>
          <p14:tracePt t="57143" x="2789238" y="5181600"/>
          <p14:tracePt t="57150" x="2776538" y="5218113"/>
          <p14:tracePt t="57160" x="2752725" y="5256213"/>
          <p14:tracePt t="57169" x="2740025" y="5281613"/>
          <p14:tracePt t="57174" x="2727325" y="5281613"/>
          <p14:tracePt t="57191" x="2714625" y="5294313"/>
          <p14:tracePt t="57198" x="2714625" y="5305425"/>
          <p14:tracePt t="57206" x="2689225" y="5330825"/>
          <p14:tracePt t="57214" x="2689225" y="5343525"/>
          <p14:tracePt t="57222" x="2676525" y="5356225"/>
          <p14:tracePt t="57238" x="2676525" y="5368925"/>
          <p14:tracePt t="57246" x="2663825" y="5368925"/>
          <p14:tracePt t="57262" x="2651125" y="5368925"/>
          <p14:tracePt t="57278" x="2651125" y="5381625"/>
          <p14:tracePt t="57287" x="2640013" y="5381625"/>
          <p14:tracePt t="57295" x="2640013" y="5394325"/>
          <p14:tracePt t="57310" x="2627313" y="5430838"/>
          <p14:tracePt t="57319" x="2614613" y="5443538"/>
          <p14:tracePt t="57326" x="2601913" y="5443538"/>
          <p14:tracePt t="57510" x="2589213" y="5443538"/>
          <p14:tracePt t="57518" x="2589213" y="5481638"/>
          <p14:tracePt t="57526" x="2540000" y="5494338"/>
          <p14:tracePt t="57534" x="2514600" y="5518150"/>
          <p14:tracePt t="57743" x="2551113" y="5518150"/>
          <p14:tracePt t="57752" x="2576513" y="5518150"/>
          <p14:tracePt t="57758" x="2589213" y="5518150"/>
          <p14:tracePt t="57766" x="2676525" y="5518150"/>
          <p14:tracePt t="57774" x="2776538" y="5518150"/>
          <p14:tracePt t="57782" x="2814638" y="5518150"/>
          <p14:tracePt t="57790" x="2852738" y="5518150"/>
          <p14:tracePt t="57798" x="2914650" y="5507038"/>
          <p14:tracePt t="57807" x="2952750" y="5507038"/>
          <p14:tracePt t="57815" x="2963863" y="5507038"/>
          <p14:tracePt t="57823" x="3040063" y="5507038"/>
          <p14:tracePt t="57830" x="3052763" y="5507038"/>
          <p14:tracePt t="57838" x="3076575" y="5507038"/>
          <p14:tracePt t="57846" x="3165475" y="5518150"/>
          <p14:tracePt t="57856" x="3227388" y="5530850"/>
          <p14:tracePt t="57862" x="3302000" y="5543550"/>
          <p14:tracePt t="57870" x="3427413" y="5568950"/>
          <p14:tracePt t="57878" x="3540125" y="5581650"/>
          <p14:tracePt t="57886" x="3678238" y="5619750"/>
          <p14:tracePt t="57901" x="3827463" y="5643563"/>
          <p14:tracePt t="57910" x="3914775" y="5668963"/>
          <p14:tracePt t="57919" x="4014788" y="5719763"/>
          <p14:tracePt t="57926" x="4052888" y="5719763"/>
          <p14:tracePt t="57934" x="4103688" y="5732463"/>
          <p14:tracePt t="57943" x="4140200" y="5743575"/>
          <p14:tracePt t="57950" x="4152900" y="5743575"/>
          <p14:tracePt t="58358" x="4152900" y="5756275"/>
          <p14:tracePt t="58374" x="4114800" y="5781675"/>
          <p14:tracePt t="58382" x="4002088" y="5794375"/>
          <p14:tracePt t="58390" x="3814763" y="5794375"/>
          <p14:tracePt t="58399" x="3740150" y="5794375"/>
          <p14:tracePt t="58406" x="3678238" y="5794375"/>
          <p14:tracePt t="58414" x="3614738" y="5794375"/>
          <p14:tracePt t="58422" x="3565525" y="5794375"/>
          <p14:tracePt t="58431" x="3502025" y="5794375"/>
          <p14:tracePt t="58440" x="3478213" y="5794375"/>
          <p14:tracePt t="58446" x="3427413" y="5794375"/>
          <p14:tracePt t="58454" x="3414713" y="5794375"/>
          <p14:tracePt t="58462" x="3402013" y="5794375"/>
          <p14:tracePt t="58479" x="3389313" y="5794375"/>
          <p14:tracePt t="58502" x="3376613" y="5794375"/>
          <p14:tracePt t="58511" x="3365500" y="5807075"/>
          <p14:tracePt t="58518" x="3352800" y="5807075"/>
          <p14:tracePt t="58534" x="3327400" y="5807075"/>
          <p14:tracePt t="58545" x="3314700" y="5807075"/>
          <p14:tracePt t="58550" x="3289300" y="5807075"/>
          <p14:tracePt t="58559" x="3265488" y="5807075"/>
          <p14:tracePt t="58566" x="3227388" y="5807075"/>
          <p14:tracePt t="58575" x="3152775" y="5794375"/>
          <p14:tracePt t="58582" x="3114675" y="5794375"/>
          <p14:tracePt t="58591" x="3052763" y="5768975"/>
          <p14:tracePt t="58598" x="2963863" y="5768975"/>
          <p14:tracePt t="58607" x="2876550" y="5756275"/>
          <p14:tracePt t="58614" x="2852738" y="5756275"/>
          <p14:tracePt t="58623" x="2740025" y="5743575"/>
          <p14:tracePt t="58630" x="2651125" y="5743575"/>
          <p14:tracePt t="58638" x="2514600" y="5719763"/>
          <p14:tracePt t="58649" x="2463800" y="5707063"/>
          <p14:tracePt t="58654" x="2414588" y="5707063"/>
          <p14:tracePt t="58662" x="2401888" y="5707063"/>
          <p14:tracePt t="58671" x="2376488" y="5694363"/>
          <p14:tracePt t="58678" x="2338388" y="5681663"/>
          <p14:tracePt t="58878" x="2338388" y="5668963"/>
          <p14:tracePt t="58886" x="2376488" y="5668963"/>
          <p14:tracePt t="58894" x="2476500" y="5668963"/>
          <p14:tracePt t="58902" x="2527300" y="5668963"/>
          <p14:tracePt t="58910" x="2540000" y="5656263"/>
          <p14:tracePt t="58919" x="2551113" y="5656263"/>
          <p14:tracePt t="58926" x="2627313" y="5643563"/>
          <p14:tracePt t="58934" x="2727325" y="5643563"/>
          <p14:tracePt t="58942" x="2789238" y="5643563"/>
          <p14:tracePt t="58950" x="2840038" y="5643563"/>
          <p14:tracePt t="58961" x="2901950" y="5643563"/>
          <p14:tracePt t="58966" x="2927350" y="5643563"/>
          <p14:tracePt t="58974" x="2940050" y="5643563"/>
          <p14:tracePt t="58990" x="2963863" y="5643563"/>
          <p14:tracePt t="58998" x="2976563" y="5643563"/>
          <p14:tracePt t="59006" x="2989263" y="5643563"/>
          <p14:tracePt t="59014" x="3027363" y="5643563"/>
          <p14:tracePt t="59024" x="3089275" y="5643563"/>
          <p14:tracePt t="59030" x="3240088" y="5643563"/>
          <p14:tracePt t="59038" x="3265488" y="5656263"/>
          <p14:tracePt t="59046" x="3452813" y="5668963"/>
          <p14:tracePt t="59054" x="3578225" y="5694363"/>
          <p14:tracePt t="59062" x="3865563" y="5694363"/>
          <p14:tracePt t="59070" x="4078288" y="5694363"/>
          <p14:tracePt t="59078" x="4352925" y="5707063"/>
          <p14:tracePt t="59086" x="4578350" y="5732463"/>
          <p14:tracePt t="59094" x="4816475" y="5732463"/>
          <p14:tracePt t="59103" x="5003800" y="5732463"/>
          <p14:tracePt t="59110" x="5178425" y="5732463"/>
          <p14:tracePt t="59118" x="5341938" y="5732463"/>
          <p14:tracePt t="59127" x="5429250" y="5732463"/>
          <p14:tracePt t="59134" x="5478463" y="5732463"/>
          <p14:tracePt t="59142" x="5491163" y="5732463"/>
          <p14:tracePt t="59431" x="5403850" y="5743575"/>
          <p14:tracePt t="59439" x="5316538" y="5768975"/>
          <p14:tracePt t="59446" x="5103813" y="5768975"/>
          <p14:tracePt t="59454" x="4953000" y="5768975"/>
          <p14:tracePt t="59462" x="4778375" y="5756275"/>
          <p14:tracePt t="59470" x="4691063" y="5756275"/>
          <p14:tracePt t="59479" x="4403725" y="5743575"/>
          <p14:tracePt t="59486" x="4114800" y="5694363"/>
          <p14:tracePt t="59495" x="3914775" y="5681663"/>
          <p14:tracePt t="59503" x="3689350" y="5656263"/>
          <p14:tracePt t="59510" x="3414713" y="5619750"/>
          <p14:tracePt t="59518" x="3240088" y="5619750"/>
          <p14:tracePt t="59527" x="3076575" y="5619750"/>
          <p14:tracePt t="59534" x="2927350" y="5619750"/>
          <p14:tracePt t="59545" x="2752725" y="5607050"/>
          <p14:tracePt t="59550" x="2627313" y="5607050"/>
          <p14:tracePt t="59558" x="2514600" y="5607050"/>
          <p14:tracePt t="59566" x="2451100" y="5607050"/>
          <p14:tracePt t="59574" x="2363788" y="5607050"/>
          <p14:tracePt t="59582" x="2314575" y="5607050"/>
          <p14:tracePt t="59590" x="2251075" y="5607050"/>
          <p14:tracePt t="59598" x="2201863" y="5607050"/>
          <p14:tracePt t="59607" x="2189163" y="5607050"/>
          <p14:tracePt t="59614" x="2163763" y="5607050"/>
          <p14:tracePt t="59622" x="2127250" y="5607050"/>
          <p14:tracePt t="59638" x="2114550" y="5607050"/>
          <p14:tracePt t="59649" x="2101850" y="5607050"/>
          <p14:tracePt t="59654" x="2089150" y="5607050"/>
          <p14:tracePt t="59854" x="2114550" y="5594350"/>
          <p14:tracePt t="59862" x="2151063" y="5581650"/>
          <p14:tracePt t="59870" x="2227263" y="5581650"/>
          <p14:tracePt t="59879" x="2314575" y="5581650"/>
          <p14:tracePt t="59886" x="2439988" y="5581650"/>
          <p14:tracePt t="59894" x="2576513" y="5581650"/>
          <p14:tracePt t="59902" x="2640013" y="5581650"/>
          <p14:tracePt t="59910" x="2763838" y="5581650"/>
          <p14:tracePt t="59920" x="3001963" y="5581650"/>
          <p14:tracePt t="59926" x="3214688" y="5581650"/>
          <p14:tracePt t="59934" x="3527425" y="5581650"/>
          <p14:tracePt t="59942" x="3814763" y="5594350"/>
          <p14:tracePt t="59950" x="4040188" y="5607050"/>
          <p14:tracePt t="59958" x="4227513" y="5607050"/>
          <p14:tracePt t="59966" x="4365625" y="5607050"/>
          <p14:tracePt t="59974" x="4491038" y="5607050"/>
          <p14:tracePt t="59982" x="4603750" y="5607050"/>
          <p14:tracePt t="59990" x="4665663" y="5607050"/>
          <p14:tracePt t="59998" x="4716463" y="5607050"/>
          <p14:tracePt t="60014" x="4727575" y="5607050"/>
          <p14:tracePt t="60960" x="4678363" y="5607050"/>
          <p14:tracePt t="60966" x="4627563" y="5594350"/>
          <p14:tracePt t="60975" x="4565650" y="5581650"/>
          <p14:tracePt t="60982" x="4491038" y="5568950"/>
          <p14:tracePt t="60990" x="4403725" y="5543550"/>
          <p14:tracePt t="60998" x="4291013" y="5518150"/>
          <p14:tracePt t="61006" x="4203700" y="5494338"/>
          <p14:tracePt t="61014" x="4127500" y="5494338"/>
          <p14:tracePt t="61024" x="4078288" y="5494338"/>
          <p14:tracePt t="61030" x="4014788" y="5481638"/>
          <p14:tracePt t="61038" x="3990975" y="5481638"/>
          <p14:tracePt t="61046" x="3965575" y="5456238"/>
          <p14:tracePt t="61054" x="3952875" y="5443538"/>
          <p14:tracePt t="61065" x="3940175" y="5430838"/>
          <p14:tracePt t="61070" x="3927475" y="5418138"/>
          <p14:tracePt t="61078" x="3914775" y="5418138"/>
          <p14:tracePt t="61086" x="3914775" y="5407025"/>
          <p14:tracePt t="61110" x="3902075" y="5394325"/>
          <p14:tracePt t="61119" x="3890963" y="5330825"/>
          <p14:tracePt t="61128" x="3852863" y="5281613"/>
          <p14:tracePt t="61134" x="3827463" y="5243513"/>
          <p14:tracePt t="61142" x="3765550" y="5156200"/>
          <p14:tracePt t="61151" x="3689350" y="5056188"/>
          <p14:tracePt t="61158" x="3602038" y="4956175"/>
          <p14:tracePt t="61169" x="3502025" y="4856163"/>
          <p14:tracePt t="61174" x="3365500" y="4743450"/>
          <p14:tracePt t="61183" x="3265488" y="4605338"/>
          <p14:tracePt t="61191" x="3152775" y="4479925"/>
          <p14:tracePt t="61198" x="3101975" y="4443413"/>
          <p14:tracePt t="61206" x="3001963" y="4354513"/>
          <p14:tracePt t="61214" x="2863850" y="4217988"/>
          <p14:tracePt t="61221" x="2740025" y="4079875"/>
          <p14:tracePt t="61233" x="2614613" y="3929063"/>
          <p14:tracePt t="61238" x="2476500" y="3792538"/>
          <p14:tracePt t="61247" x="2414588" y="3692525"/>
          <p14:tracePt t="61254" x="2314575" y="3603625"/>
          <p14:tracePt t="61262" x="2214563" y="3454400"/>
          <p14:tracePt t="61270" x="2163763" y="3367088"/>
          <p14:tracePt t="61278" x="2038350" y="3203575"/>
          <p14:tracePt t="61286" x="1938338" y="2978150"/>
          <p14:tracePt t="61294" x="1763713" y="2778125"/>
          <p14:tracePt t="61302" x="1701800" y="2678113"/>
          <p14:tracePt t="61310" x="1663700" y="2627313"/>
          <p14:tracePt t="61318" x="1651000" y="2590800"/>
          <p14:tracePt t="61326" x="1638300" y="2578100"/>
          <p14:tracePt t="61336" x="1612900" y="2540000"/>
          <p14:tracePt t="61342" x="1601788" y="2516188"/>
          <p14:tracePt t="61350" x="1589088" y="2465388"/>
          <p14:tracePt t="61358" x="1589088" y="2452688"/>
          <p14:tracePt t="61375" x="1589088" y="2439988"/>
          <p14:tracePt t="61382" x="1589088" y="2427288"/>
          <p14:tracePt t="61399" x="1589088" y="2414588"/>
          <p14:tracePt t="61406" x="1589088" y="2403475"/>
          <p14:tracePt t="61414" x="1589088" y="2390775"/>
          <p14:tracePt t="61422" x="1589088" y="2378075"/>
          <p14:tracePt t="61430" x="1589088" y="2365375"/>
          <p14:tracePt t="61440" x="1589088" y="2339975"/>
          <p14:tracePt t="61446" x="1589088" y="2303463"/>
          <p14:tracePt t="61454" x="1601788" y="2278063"/>
          <p14:tracePt t="61463" x="1612900" y="2252663"/>
          <p14:tracePt t="61470" x="1638300" y="2190750"/>
          <p14:tracePt t="61478" x="1701800" y="2127250"/>
          <p14:tracePt t="61486" x="1714500" y="2127250"/>
          <p14:tracePt t="61494" x="1789113" y="2027238"/>
          <p14:tracePt t="61503" x="1889125" y="1952625"/>
          <p14:tracePt t="61510" x="2001838" y="1814513"/>
          <p14:tracePt t="61519" x="2101850" y="1714500"/>
          <p14:tracePt t="61527" x="2201863" y="1614488"/>
          <p14:tracePt t="61535" x="2327275" y="1501775"/>
          <p14:tracePt t="61544" x="2389188" y="1489075"/>
          <p14:tracePt t="61550" x="2427288" y="1463675"/>
          <p14:tracePt t="61558" x="2439988" y="1439863"/>
          <p14:tracePt t="61566" x="2463800" y="1389063"/>
          <p14:tracePt t="61574" x="2489200" y="1363663"/>
          <p14:tracePt t="61583" x="2514600" y="1350963"/>
          <p14:tracePt t="61590" x="2514600" y="1327150"/>
          <p14:tracePt t="61607" x="2514600" y="1314450"/>
          <p14:tracePt t="61622" x="2514600" y="1301750"/>
          <p14:tracePt t="61630" x="2527300" y="1301750"/>
          <p14:tracePt t="61638" x="2527300" y="1289050"/>
          <p14:tracePt t="61686" x="2527300" y="1276350"/>
          <p14:tracePt t="61704" x="2540000" y="1276350"/>
          <p14:tracePt t="61710" x="2540000" y="1263650"/>
          <p14:tracePt t="61726" x="2540000" y="1250950"/>
          <p14:tracePt t="61734" x="2551113" y="1250950"/>
          <p14:tracePt t="61744" x="2563813" y="1250950"/>
          <p14:tracePt t="61753" x="2563813" y="1238250"/>
          <p14:tracePt t="61862" x="2563813" y="1227138"/>
          <p14:tracePt t="61870" x="2540000" y="1163638"/>
          <p14:tracePt t="61886" x="2527300" y="1163638"/>
          <p14:tracePt t="61902" x="2514600" y="1150938"/>
          <p14:tracePt t="61910" x="2501900" y="1138238"/>
          <p14:tracePt t="61942" x="2489200" y="1138238"/>
          <p14:tracePt t="61982" x="2476500" y="1138238"/>
          <p14:tracePt t="61990" x="2476500" y="1125538"/>
          <p14:tracePt t="62006" x="2463800" y="1125538"/>
          <p14:tracePt t="62023" x="2451100" y="1125538"/>
          <p14:tracePt t="62030" x="2439988" y="1125538"/>
          <p14:tracePt t="62046" x="2427288" y="1125538"/>
          <p14:tracePt t="62054" x="2427288" y="1114425"/>
          <p14:tracePt t="62065" x="2414588" y="1114425"/>
          <p14:tracePt t="62087" x="2401888" y="1114425"/>
          <p14:tracePt t="62150" x="2401888" y="1125538"/>
          <p14:tracePt t="62167" x="2401888" y="1138238"/>
          <p14:tracePt t="62174" x="2389188" y="1150938"/>
          <p14:tracePt t="62191" x="2376488" y="1150938"/>
          <p14:tracePt t="62214" x="2363788" y="1150938"/>
          <p14:tracePt t="62302" x="2351088" y="1150938"/>
          <p14:tracePt t="62310" x="2338388" y="1150938"/>
          <p14:tracePt t="62326" x="2327275" y="1150938"/>
          <p14:tracePt t="62336" x="2314575" y="1150938"/>
          <p14:tracePt t="62342" x="2301875" y="1150938"/>
          <p14:tracePt t="62375" x="2289175" y="1150938"/>
          <p14:tracePt t="63799" x="2289175" y="1176338"/>
          <p14:tracePt t="63806" x="2327275" y="1276350"/>
          <p14:tracePt t="63814" x="2327275" y="1314450"/>
          <p14:tracePt t="63822" x="2376488" y="1389063"/>
          <p14:tracePt t="63830" x="2439988" y="1501775"/>
          <p14:tracePt t="63839" x="2463800" y="1552575"/>
          <p14:tracePt t="63846" x="2476500" y="1576388"/>
          <p14:tracePt t="63857" x="2489200" y="1601788"/>
          <p14:tracePt t="63862" x="2501900" y="1627188"/>
          <p14:tracePt t="63870" x="2501900" y="1639888"/>
          <p14:tracePt t="63877" x="2501900" y="1652588"/>
          <p14:tracePt t="63903" x="2514600" y="1663700"/>
          <p14:tracePt t="63910" x="2514600" y="1689100"/>
          <p14:tracePt t="63919" x="2514600" y="1701800"/>
          <p14:tracePt t="63926" x="2527300" y="1714500"/>
          <p14:tracePt t="63944" x="2527300" y="1727200"/>
          <p14:tracePt t="63950" x="2540000" y="1739900"/>
          <p14:tracePt t="63961" x="2551113" y="1776413"/>
          <p14:tracePt t="63966" x="2576513" y="1801813"/>
          <p14:tracePt t="63974" x="2576513" y="1839913"/>
          <p14:tracePt t="63982" x="2576513" y="1865313"/>
          <p14:tracePt t="63990" x="2601913" y="1927225"/>
          <p14:tracePt t="63998" x="2614613" y="2001838"/>
          <p14:tracePt t="64006" x="2640013" y="2052638"/>
          <p14:tracePt t="64014" x="2651125" y="2139950"/>
          <p14:tracePt t="64024" x="2663825" y="2165350"/>
          <p14:tracePt t="64030" x="2676525" y="2265363"/>
          <p14:tracePt t="64038" x="2689225" y="2314575"/>
          <p14:tracePt t="64046" x="2727325" y="2365375"/>
          <p14:tracePt t="64054" x="2727325" y="2452688"/>
          <p14:tracePt t="64062" x="2727325" y="2478088"/>
          <p14:tracePt t="64070" x="2740025" y="2527300"/>
          <p14:tracePt t="64078" x="2740025" y="2540000"/>
          <p14:tracePt t="64086" x="2740025" y="2565400"/>
          <p14:tracePt t="64094" x="2763838" y="2603500"/>
          <p14:tracePt t="64103" x="2763838" y="2616200"/>
          <p14:tracePt t="64110" x="2776538" y="2627313"/>
          <p14:tracePt t="64118" x="2789238" y="2690813"/>
          <p14:tracePt t="64134" x="2789238" y="2716213"/>
          <p14:tracePt t="64142" x="2789238" y="2765425"/>
          <p14:tracePt t="64151" x="2789238" y="2790825"/>
          <p14:tracePt t="64158" x="2789238" y="2828925"/>
          <p14:tracePt t="64167" x="2789238" y="2916238"/>
          <p14:tracePt t="64174" x="2789238" y="2928938"/>
          <p14:tracePt t="64183" x="2789238" y="2965450"/>
          <p14:tracePt t="64190" x="2789238" y="3028950"/>
          <p14:tracePt t="64198" x="2789238" y="3054350"/>
          <p14:tracePt t="64206" x="2789238" y="3103563"/>
          <p14:tracePt t="64214" x="2789238" y="3178175"/>
          <p14:tracePt t="64222" x="2789238" y="3254375"/>
          <p14:tracePt t="64233" x="2789238" y="3267075"/>
          <p14:tracePt t="64238" x="2789238" y="3354388"/>
          <p14:tracePt t="64246" x="2789238" y="3454400"/>
          <p14:tracePt t="64254" x="2789238" y="3529013"/>
          <p14:tracePt t="64262" x="2789238" y="3590925"/>
          <p14:tracePt t="64271" x="2789238" y="3654425"/>
          <p14:tracePt t="64278" x="2789238" y="3703638"/>
          <p14:tracePt t="64286" x="2789238" y="3767138"/>
          <p14:tracePt t="64295" x="2789238" y="3829050"/>
          <p14:tracePt t="64302" x="2801938" y="3879850"/>
          <p14:tracePt t="64310" x="2814638" y="3992563"/>
          <p14:tracePt t="64318" x="2814638" y="4105275"/>
          <p14:tracePt t="64326" x="2814638" y="4167188"/>
          <p14:tracePt t="64335" x="2814638" y="4205288"/>
          <p14:tracePt t="64342" x="2827338" y="4254500"/>
          <p14:tracePt t="64350" x="2827338" y="4341813"/>
          <p14:tracePt t="64359" x="2827338" y="4354513"/>
          <p14:tracePt t="64366" x="2840038" y="4392613"/>
          <p14:tracePt t="64374" x="2852738" y="4443413"/>
          <p14:tracePt t="64382" x="2852738" y="4479925"/>
          <p14:tracePt t="64398" x="2852738" y="4518025"/>
          <p14:tracePt t="64406" x="2852738" y="4543425"/>
          <p14:tracePt t="64414" x="2852738" y="4554538"/>
          <p14:tracePt t="64422" x="2852738" y="4605338"/>
          <p14:tracePt t="64430" x="2852738" y="4618038"/>
          <p14:tracePt t="64441" x="2852738" y="4630738"/>
          <p14:tracePt t="64454" x="2852738" y="4643438"/>
          <p14:tracePt t="64462" x="2863850" y="4656138"/>
          <p14:tracePt t="64470" x="2876550" y="4667250"/>
          <p14:tracePt t="64479" x="2876550" y="4679950"/>
          <p14:tracePt t="64606" x="2889250" y="4679950"/>
          <p14:tracePt t="64622" x="2889250" y="4667250"/>
          <p14:tracePt t="64630" x="2901950" y="4656138"/>
          <p14:tracePt t="64638" x="2914650" y="4643438"/>
          <p14:tracePt t="64649" x="2927350" y="4630738"/>
          <p14:tracePt t="64654" x="2940050" y="4567238"/>
          <p14:tracePt t="64662" x="2963863" y="4505325"/>
          <p14:tracePt t="64670" x="2963863" y="4379913"/>
          <p14:tracePt t="64679" x="2963863" y="4292600"/>
          <p14:tracePt t="64686" x="2963863" y="4167188"/>
          <p14:tracePt t="64695" x="2963863" y="4079875"/>
          <p14:tracePt t="64702" x="2963863" y="3941763"/>
          <p14:tracePt t="64712" x="2963863" y="3854450"/>
          <p14:tracePt t="64718" x="2940050" y="3767138"/>
          <p14:tracePt t="64726" x="2914650" y="3679825"/>
          <p14:tracePt t="64734" x="2889250" y="3603625"/>
          <p14:tracePt t="64742" x="2852738" y="3479800"/>
          <p14:tracePt t="64753" x="2814638" y="3378200"/>
          <p14:tracePt t="64758" x="2776538" y="3241675"/>
          <p14:tracePt t="64766" x="2727325" y="3165475"/>
          <p14:tracePt t="64773" x="2663825" y="3016250"/>
          <p14:tracePt t="64782" x="2614613" y="2916238"/>
          <p14:tracePt t="64790" x="2563813" y="2790825"/>
          <p14:tracePt t="64798" x="2540000" y="2716213"/>
          <p14:tracePt t="64806" x="2427288" y="2516188"/>
          <p14:tracePt t="64815" x="2351088" y="2314575"/>
          <p14:tracePt t="64823" x="2301875" y="2101850"/>
          <p14:tracePt t="64830" x="2251075" y="1927225"/>
          <p14:tracePt t="64838" x="2214563" y="1827213"/>
          <p14:tracePt t="64846" x="2201863" y="1776413"/>
          <p14:tracePt t="64856" x="2163763" y="1701800"/>
          <p14:tracePt t="64862" x="2163763" y="1652588"/>
          <p14:tracePt t="64872" x="2163763" y="1614488"/>
          <p14:tracePt t="64880" x="2163763" y="1563688"/>
          <p14:tracePt t="64887" x="2151063" y="1514475"/>
          <p14:tracePt t="64894" x="2151063" y="1489075"/>
          <p14:tracePt t="64902" x="2151063" y="1439863"/>
          <p14:tracePt t="64920" x="2151063" y="1427163"/>
          <p14:tracePt t="64926" x="2151063" y="1414463"/>
          <p14:tracePt t="64935" x="2138363" y="1401763"/>
          <p14:tracePt t="64942" x="2138363" y="1389063"/>
          <p14:tracePt t="64950" x="2138363" y="1363663"/>
          <p14:tracePt t="64966" x="2138363" y="1350963"/>
          <p14:tracePt t="64974" x="2138363" y="1339850"/>
          <p14:tracePt t="64983" x="2127250" y="1314450"/>
          <p14:tracePt t="64990" x="2114550" y="1289050"/>
          <p14:tracePt t="65000" x="2114550" y="1276350"/>
          <p14:tracePt t="65006" x="2114550" y="1263650"/>
          <p14:tracePt t="65063" x="2114550" y="1250950"/>
          <p14:tracePt t="65070" x="2114550" y="1238250"/>
          <p14:tracePt t="65078" x="2114550" y="1227138"/>
          <p14:tracePt t="65086" x="2114550" y="1214438"/>
          <p14:tracePt t="65094" x="2114550" y="1201738"/>
          <p14:tracePt t="65102" x="2114550" y="1189038"/>
          <p14:tracePt t="65119" x="2114550" y="1176338"/>
          <p14:tracePt t="65127" x="2114550" y="1163638"/>
          <p14:tracePt t="65142" x="2127250" y="1150938"/>
          <p14:tracePt t="65151" x="2127250" y="1138238"/>
          <p14:tracePt t="65158" x="2138363" y="1125538"/>
          <p14:tracePt t="65167" x="2151063" y="1125538"/>
          <p14:tracePt t="65174" x="2151063" y="1114425"/>
          <p14:tracePt t="65200" x="2163763" y="1114425"/>
          <p14:tracePt t="65878" x="2176463" y="1125538"/>
          <p14:tracePt t="65886" x="2238375" y="1250950"/>
          <p14:tracePt t="65894" x="2251075" y="1376363"/>
          <p14:tracePt t="65902" x="2289175" y="1514475"/>
          <p14:tracePt t="65910" x="2289175" y="1689100"/>
          <p14:tracePt t="65920" x="2301875" y="1789113"/>
          <p14:tracePt t="65926" x="2314575" y="1965325"/>
          <p14:tracePt t="65934" x="2314575" y="2052638"/>
          <p14:tracePt t="65943" x="2327275" y="2127250"/>
          <p14:tracePt t="65950" x="2327275" y="2190750"/>
          <p14:tracePt t="65960" x="2327275" y="2214563"/>
          <p14:tracePt t="65966" x="2327275" y="2227263"/>
          <p14:tracePt t="65974" x="2327275" y="2252663"/>
          <p14:tracePt t="65982" x="2327275" y="2265363"/>
          <p14:tracePt t="65999" x="2338388" y="2265363"/>
          <p14:tracePt t="66006" x="2338388" y="2278063"/>
          <p14:tracePt t="66015" x="2338388" y="2290763"/>
          <p14:tracePt t="66024" x="2338388" y="2303463"/>
          <p14:tracePt t="66030" x="2351088" y="2327275"/>
          <p14:tracePt t="66038" x="2351088" y="2352675"/>
          <p14:tracePt t="66046" x="2363788" y="2390775"/>
          <p14:tracePt t="66054" x="2389188" y="2452688"/>
          <p14:tracePt t="66063" x="2451100" y="2527300"/>
          <p14:tracePt t="66071" x="2463800" y="2616200"/>
          <p14:tracePt t="66078" x="2489200" y="2728913"/>
          <p14:tracePt t="66086" x="2501900" y="2803525"/>
          <p14:tracePt t="66094" x="2514600" y="2828925"/>
          <p14:tracePt t="66103" x="2527300" y="2928938"/>
          <p14:tracePt t="66110" x="2601913" y="3028950"/>
          <p14:tracePt t="66118" x="2640013" y="3128963"/>
          <p14:tracePt t="66128" x="2701925" y="3267075"/>
          <p14:tracePt t="66134" x="2763838" y="3354388"/>
          <p14:tracePt t="66142" x="2801938" y="3467100"/>
          <p14:tracePt t="66150" x="2852738" y="3603625"/>
          <p14:tracePt t="66158" x="2876550" y="3716338"/>
          <p14:tracePt t="66166" x="2976563" y="3892550"/>
          <p14:tracePt t="66174" x="3040063" y="4029075"/>
          <p14:tracePt t="66182" x="3127375" y="4192588"/>
          <p14:tracePt t="66190" x="3189288" y="4305300"/>
          <p14:tracePt t="66198" x="3314700" y="4443413"/>
          <p14:tracePt t="66206" x="3376613" y="4505325"/>
          <p14:tracePt t="66214" x="3440113" y="4592638"/>
          <p14:tracePt t="66222" x="3514725" y="4692650"/>
          <p14:tracePt t="66232" x="3527425" y="4705350"/>
          <p14:tracePt t="66238" x="3578225" y="4768850"/>
          <p14:tracePt t="66246" x="3614738" y="4818063"/>
          <p14:tracePt t="66254" x="3614738" y="4830763"/>
          <p14:tracePt t="66262" x="3627438" y="4843463"/>
          <p14:tracePt t="66270" x="3652838" y="4856163"/>
          <p14:tracePt t="66367" x="3678238" y="4868863"/>
          <p14:tracePt t="66374" x="3689350" y="4879975"/>
          <p14:tracePt t="66382" x="3702050" y="4879975"/>
          <p14:tracePt t="66390" x="3714750" y="4892675"/>
          <p14:tracePt t="66399" x="3727450" y="4905375"/>
          <p14:tracePt t="66406" x="3765550" y="4918075"/>
          <p14:tracePt t="66415" x="3802063" y="4956175"/>
          <p14:tracePt t="66422" x="3852863" y="4981575"/>
          <p14:tracePt t="66430" x="3914775" y="5005388"/>
          <p14:tracePt t="66441" x="3965575" y="5043488"/>
          <p14:tracePt t="66446" x="4002088" y="5068888"/>
          <p14:tracePt t="66454" x="4040188" y="5081588"/>
          <p14:tracePt t="66462" x="4078288" y="5105400"/>
          <p14:tracePt t="66471" x="4078288" y="5130800"/>
          <p14:tracePt t="66478" x="4103688" y="5143500"/>
          <p14:tracePt t="66486" x="4127500" y="5156200"/>
          <p14:tracePt t="69078" x="4127500" y="5143500"/>
          <p14:tracePt t="69086" x="4078288" y="5092700"/>
          <p14:tracePt t="69094" x="4052888" y="5043488"/>
          <p14:tracePt t="69102" x="4002088" y="4968875"/>
          <p14:tracePt t="69110" x="3914775" y="4805363"/>
          <p14:tracePt t="69118" x="3778250" y="4656138"/>
          <p14:tracePt t="69128" x="3527425" y="4418013"/>
          <p14:tracePt t="69134" x="3276600" y="4167188"/>
          <p14:tracePt t="69142" x="3214688" y="4092575"/>
          <p14:tracePt t="69151" x="3089275" y="3916363"/>
          <p14:tracePt t="69158" x="3001963" y="3816350"/>
          <p14:tracePt t="69169" x="2976563" y="3703638"/>
          <p14:tracePt t="69174" x="2952750" y="3529013"/>
          <p14:tracePt t="69183" x="2952750" y="3441700"/>
          <p14:tracePt t="69366" x="2963863" y="3416300"/>
          <p14:tracePt t="69574" x="2927350" y="3416300"/>
          <p14:tracePt t="69582" x="2914650" y="3416300"/>
          <p14:tracePt t="69590" x="2901950" y="3416300"/>
          <p14:tracePt t="69605" x="2889250" y="3416300"/>
          <p14:tracePt t="69613" x="2889250" y="3429000"/>
          <p14:tracePt t="69623" x="2863850" y="3429000"/>
          <p14:tracePt t="69630" x="2863850" y="3441700"/>
          <p14:tracePt t="69638" x="2863850" y="3454400"/>
          <p14:tracePt t="69655" x="2863850" y="3467100"/>
          <p14:tracePt t="69662" x="2863850" y="3479800"/>
          <p14:tracePt t="69670" x="2863850" y="3490913"/>
          <p14:tracePt t="69678" x="2863850" y="3503613"/>
          <p14:tracePt t="69686" x="2863850" y="3516313"/>
          <p14:tracePt t="69694" x="2863850" y="3529013"/>
          <p14:tracePt t="69702" x="2889250" y="3579813"/>
          <p14:tracePt t="69710" x="2901950" y="3579813"/>
          <p14:tracePt t="69718" x="2914650" y="3579813"/>
          <p14:tracePt t="69726" x="2914650" y="3590925"/>
          <p14:tracePt t="69734" x="2914650" y="3603625"/>
          <p14:tracePt t="69742" x="2914650" y="3616325"/>
          <p14:tracePt t="69753" x="2927350" y="3616325"/>
          <p14:tracePt t="69766" x="2940050" y="3629025"/>
          <p14:tracePt t="69774" x="2952750" y="3654425"/>
          <p14:tracePt t="69782" x="2963863" y="3667125"/>
          <p14:tracePt t="69790" x="2976563" y="3667125"/>
          <p14:tracePt t="69798" x="2976563" y="3679825"/>
          <p14:tracePt t="69806" x="2989263" y="3716338"/>
          <p14:tracePt t="69816" x="3014663" y="3729038"/>
          <p14:tracePt t="69822" x="3027363" y="3754438"/>
          <p14:tracePt t="69830" x="3065463" y="3803650"/>
          <p14:tracePt t="69838" x="3065463" y="3829050"/>
          <p14:tracePt t="69846" x="3065463" y="3854450"/>
          <p14:tracePt t="69857" x="3076575" y="3879850"/>
          <p14:tracePt t="69862" x="3101975" y="3916363"/>
          <p14:tracePt t="69870" x="3140075" y="3979863"/>
          <p14:tracePt t="69878" x="3176588" y="4029075"/>
          <p14:tracePt t="69902" x="3365500" y="4279900"/>
          <p14:tracePt t="69910" x="3478213" y="4392613"/>
          <p14:tracePt t="69920" x="3540125" y="4467225"/>
          <p14:tracePt t="69926" x="3665538" y="4618038"/>
          <p14:tracePt t="69934" x="3752850" y="4730750"/>
          <p14:tracePt t="69942" x="3840163" y="4868863"/>
          <p14:tracePt t="69950" x="3914775" y="5005388"/>
          <p14:tracePt t="69962" x="3978275" y="5081588"/>
          <p14:tracePt t="69966" x="4090988" y="5218113"/>
          <p14:tracePt t="69974" x="4191000" y="5318125"/>
          <p14:tracePt t="69982" x="4227513" y="5394325"/>
          <p14:tracePt t="69990" x="4303713" y="5456238"/>
          <p14:tracePt t="69998" x="4327525" y="5494338"/>
          <p14:tracePt t="70007" x="4365625" y="5518150"/>
          <p14:tracePt t="70014" x="4378325" y="5556250"/>
          <p14:tracePt t="70024" x="4391025" y="5607050"/>
          <p14:tracePt t="70030" x="4403725" y="5607050"/>
          <p14:tracePt t="70038" x="4416425" y="5630863"/>
          <p14:tracePt t="70046" x="4416425" y="5668963"/>
          <p14:tracePt t="70054" x="4416425" y="5719763"/>
          <p14:tracePt t="70065" x="4416425" y="5743575"/>
          <p14:tracePt t="70070" x="4416425" y="5756275"/>
          <p14:tracePt t="70078" x="4416425" y="5768975"/>
          <p14:tracePt t="70103" x="4416425" y="5781675"/>
          <p14:tracePt t="70359" x="4427538" y="5781675"/>
          <p14:tracePt t="70366" x="4552950" y="5794375"/>
          <p14:tracePt t="70374" x="4565650" y="5794375"/>
          <p14:tracePt t="70487" x="4527550" y="5794375"/>
          <p14:tracePt t="70503" x="4516438" y="5794375"/>
          <p14:tracePt t="70510" x="4491038" y="5794375"/>
          <p14:tracePt t="70550" x="4503738" y="5781675"/>
          <p14:tracePt t="70558" x="4527550" y="5781675"/>
          <p14:tracePt t="70566" x="4527550" y="5756275"/>
          <p14:tracePt t="70574" x="4540250" y="5756275"/>
          <p14:tracePt t="70582" x="4540250" y="5743575"/>
          <p14:tracePt t="70591" x="4565650" y="5732463"/>
          <p14:tracePt t="70598" x="4578350" y="5732463"/>
          <p14:tracePt t="70614" x="4578350" y="5719763"/>
          <p14:tracePt t="71350" x="4591050" y="5707063"/>
          <p14:tracePt t="71358" x="4640263" y="5707063"/>
          <p14:tracePt t="71366" x="4691063" y="5694363"/>
          <p14:tracePt t="71374" x="4727575" y="5681663"/>
          <p14:tracePt t="71382" x="4778375" y="5681663"/>
          <p14:tracePt t="71390" x="4829175" y="5681663"/>
          <p14:tracePt t="71398" x="4903788" y="5681663"/>
          <p14:tracePt t="71406" x="5040313" y="5681663"/>
          <p14:tracePt t="71414" x="5165725" y="5681663"/>
          <p14:tracePt t="71422" x="5278438" y="5681663"/>
          <p14:tracePt t="71430" x="5378450" y="5681663"/>
          <p14:tracePt t="71441" x="5529263" y="5668963"/>
          <p14:tracePt t="71446" x="5603875" y="5656263"/>
          <p14:tracePt t="71454" x="5716588" y="5619750"/>
          <p14:tracePt t="71462" x="5829300" y="5594350"/>
          <p14:tracePt t="71470" x="5903913" y="5556250"/>
          <p14:tracePt t="71478" x="5967413" y="5556250"/>
          <p14:tracePt t="71662" x="5967413" y="5568950"/>
          <p14:tracePt t="71694" x="5967413" y="5581650"/>
          <p14:tracePt t="71703" x="5891213" y="5581650"/>
          <p14:tracePt t="71758" x="5903913" y="5581650"/>
          <p14:tracePt t="71766" x="5929313" y="5581650"/>
          <p14:tracePt t="71790" x="5954713" y="5581650"/>
          <p14:tracePt t="71798" x="5967413" y="5581650"/>
          <p14:tracePt t="71815" x="5967413" y="5568950"/>
          <p14:tracePt t="71822" x="5967413" y="5556250"/>
          <p14:tracePt t="71871" x="5978525" y="5556250"/>
          <p14:tracePt t="71902" x="5991225" y="5556250"/>
          <p14:tracePt t="71910" x="6003925" y="5556250"/>
          <p14:tracePt t="71927" x="6016625" y="5556250"/>
          <p14:tracePt t="71934" x="6029325" y="5556250"/>
          <p14:tracePt t="71942" x="6042025" y="5556250"/>
          <p14:tracePt t="71950" x="6142038" y="5518150"/>
          <p14:tracePt t="71963" x="6167438" y="5518150"/>
          <p14:tracePt t="71966" x="6216650" y="5494338"/>
          <p14:tracePt t="71975" x="6354763" y="5468938"/>
          <p14:tracePt t="71982" x="6442075" y="5418138"/>
          <p14:tracePt t="71991" x="6616700" y="5368925"/>
          <p14:tracePt t="71998" x="6792913" y="5294313"/>
          <p14:tracePt t="72006" x="6954838" y="5243513"/>
          <p14:tracePt t="72014" x="7154863" y="5168900"/>
          <p14:tracePt t="72024" x="7205663" y="5105400"/>
          <p14:tracePt t="72030" x="7367588" y="5043488"/>
          <p14:tracePt t="72038" x="7542213" y="4930775"/>
          <p14:tracePt t="72046" x="7718425" y="4879975"/>
          <p14:tracePt t="72054" x="7867650" y="4818063"/>
          <p14:tracePt t="72065" x="7967663" y="4718050"/>
          <p14:tracePt t="72070" x="8167688" y="4643438"/>
          <p14:tracePt t="72078" x="8267700" y="4579938"/>
          <p14:tracePt t="72086" x="8380413" y="4492625"/>
          <p14:tracePt t="72094" x="8456613" y="4430713"/>
          <p14:tracePt t="72102" x="8543925" y="4367213"/>
          <p14:tracePt t="72111" x="8618538" y="4305300"/>
          <p14:tracePt t="72118" x="8693150" y="4267200"/>
          <p14:tracePt t="72127" x="8743950" y="4217988"/>
          <p14:tracePt t="72134" x="8818563" y="4154488"/>
          <p14:tracePt t="72142" x="8918575" y="4092575"/>
          <p14:tracePt t="72150" x="9031288" y="4029075"/>
          <p14:tracePt t="72158" x="9093200" y="39925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1B227-994F-47BF-83CD-DBBB85A5A550}" type="slidenum">
              <a:rPr lang="ar-SA" smtClean="0">
                <a:latin typeface="Arial" charset="0"/>
                <a:cs typeface="Arial" charset="0"/>
              </a:rPr>
              <a:pPr/>
              <a:t>4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algn="l" eaLnBrk="1" hangingPunct="1"/>
            <a:r>
              <a:rPr lang="en-US" dirty="0"/>
              <a:t>The </a:t>
            </a:r>
            <a:r>
              <a:rPr lang="en-US" i="1" dirty="0"/>
              <a:t>K-Means</a:t>
            </a:r>
            <a:r>
              <a:rPr lang="en-US" dirty="0"/>
              <a:t> Clustering Method (1)</a:t>
            </a:r>
            <a:r>
              <a:rPr lang="en-US" b="1" dirty="0"/>
              <a:t> </a:t>
            </a:r>
            <a:endParaRPr lang="en-GB" b="1" dirty="0">
              <a:solidFill>
                <a:srgbClr val="0033CC"/>
              </a:solidFill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229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r>
              <a:rPr lang="en-GB" sz="1800" dirty="0">
                <a:latin typeface="+mn-lt"/>
              </a:rPr>
              <a:t> 1) Initially, the number of clusters must be known, or chosen, to be </a:t>
            </a:r>
            <a:r>
              <a:rPr lang="en-GB" sz="1800" i="1" dirty="0">
                <a:solidFill>
                  <a:srgbClr val="993300"/>
                </a:solidFill>
                <a:latin typeface="+mn-lt"/>
              </a:rPr>
              <a:t>K</a:t>
            </a:r>
            <a:r>
              <a:rPr lang="en-GB" sz="1800" dirty="0">
                <a:latin typeface="+mn-lt"/>
              </a:rPr>
              <a:t> say. </a:t>
            </a: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endParaRPr lang="en-GB" sz="1800" dirty="0">
              <a:latin typeface="+mn-lt"/>
            </a:endParaRP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r>
              <a:rPr lang="en-GB" sz="1800" dirty="0">
                <a:latin typeface="+mn-lt"/>
              </a:rPr>
              <a:t> 2) The initial step is the choose a set of</a:t>
            </a:r>
            <a:r>
              <a:rPr lang="en-GB" sz="1800" dirty="0">
                <a:solidFill>
                  <a:srgbClr val="CC6600"/>
                </a:solidFill>
                <a:latin typeface="+mn-lt"/>
              </a:rPr>
              <a:t> </a:t>
            </a:r>
            <a:r>
              <a:rPr lang="en-GB" sz="1800" i="1" dirty="0">
                <a:solidFill>
                  <a:srgbClr val="993300"/>
                </a:solidFill>
                <a:latin typeface="+mn-lt"/>
              </a:rPr>
              <a:t>K</a:t>
            </a:r>
            <a:r>
              <a:rPr lang="en-GB" sz="1800" i="1" dirty="0">
                <a:latin typeface="+mn-lt"/>
              </a:rPr>
              <a:t> </a:t>
            </a:r>
            <a:r>
              <a:rPr lang="en-GB" sz="1800" dirty="0">
                <a:latin typeface="+mn-lt"/>
              </a:rPr>
              <a:t>instances as centres of the clusters. Often chosen such that the points are mutually “farthest apart”, in some way. </a:t>
            </a: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endParaRPr lang="en-GB" sz="1800" dirty="0">
              <a:latin typeface="+mn-lt"/>
            </a:endParaRP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r>
              <a:rPr lang="en-GB" sz="1800" dirty="0">
                <a:latin typeface="+mn-lt"/>
              </a:rPr>
              <a:t> 3</a:t>
            </a:r>
            <a:r>
              <a:rPr lang="en-GB" sz="1800">
                <a:latin typeface="+mn-lt"/>
              </a:rPr>
              <a:t>) Next</a:t>
            </a:r>
            <a:r>
              <a:rPr lang="en-GB" sz="1800" dirty="0">
                <a:latin typeface="+mn-lt"/>
              </a:rPr>
              <a:t>, the algorithm considers each instance and assigns it to the cluster which is closest.</a:t>
            </a: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endParaRPr lang="en-GB" sz="1800" dirty="0">
              <a:latin typeface="+mn-lt"/>
            </a:endParaRP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r>
              <a:rPr lang="en-GB" sz="1800" dirty="0">
                <a:latin typeface="+mn-lt"/>
              </a:rPr>
              <a:t> 4) The cluster </a:t>
            </a:r>
            <a:r>
              <a:rPr lang="en-GB" sz="1800" dirty="0" err="1">
                <a:latin typeface="+mn-lt"/>
              </a:rPr>
              <a:t>centroids</a:t>
            </a:r>
            <a:r>
              <a:rPr lang="en-GB" sz="1800" dirty="0">
                <a:latin typeface="+mn-lt"/>
              </a:rPr>
              <a:t> are recalculated  using one of two methods either:</a:t>
            </a:r>
          </a:p>
          <a:p>
            <a:pPr lvl="1" algn="l" eaLnBrk="0" hangingPunct="0">
              <a:buClr>
                <a:srgbClr val="CC6600"/>
              </a:buClr>
              <a:defRPr/>
            </a:pPr>
            <a:r>
              <a:rPr lang="en-GB" sz="1800" dirty="0">
                <a:latin typeface="+mn-lt"/>
              </a:rPr>
              <a:t> 1) after each instance assignment, or </a:t>
            </a:r>
          </a:p>
          <a:p>
            <a:pPr lvl="1" algn="l" eaLnBrk="0" hangingPunct="0">
              <a:buClr>
                <a:srgbClr val="CC6600"/>
              </a:buClr>
              <a:defRPr/>
            </a:pPr>
            <a:endParaRPr lang="en-GB" sz="1800" dirty="0">
              <a:latin typeface="+mn-lt"/>
            </a:endParaRPr>
          </a:p>
          <a:p>
            <a:pPr lvl="1" algn="l" eaLnBrk="0" hangingPunct="0">
              <a:buClr>
                <a:srgbClr val="CC6600"/>
              </a:buClr>
              <a:defRPr/>
            </a:pPr>
            <a:r>
              <a:rPr lang="en-GB" sz="1800" dirty="0">
                <a:latin typeface="+mn-lt"/>
              </a:rPr>
              <a:t> 2) after the whole cycle of re-assignments.</a:t>
            </a: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endParaRPr lang="en-GB" sz="1800" dirty="0">
              <a:latin typeface="+mn-lt"/>
            </a:endParaRPr>
          </a:p>
          <a:p>
            <a:pPr algn="l" eaLnBrk="0" hangingPunct="0">
              <a:buClr>
                <a:srgbClr val="CC6600"/>
              </a:buClr>
              <a:buFont typeface="Wingdings" pitchFamily="2" charset="2"/>
              <a:buChar char="ü"/>
              <a:defRPr/>
            </a:pPr>
            <a:r>
              <a:rPr lang="en-GB" sz="1800" dirty="0">
                <a:latin typeface="+mn-lt"/>
              </a:rPr>
              <a:t> 5) This process is iterated.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5410200" y="4267200"/>
            <a:ext cx="22098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0981"/>
                </a:solidFill>
                <a:effectLst/>
                <a:latin typeface="Tahoma" pitchFamily="34" charset="0"/>
              </a:rPr>
              <a:t>We use this 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6019800"/>
            <a:ext cx="373380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First Way</a:t>
            </a:r>
            <a:endParaRPr lang="ar-JO" dirty="0"/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93" x="4452938" y="5168900"/>
          <p14:tracePt t="106" x="4416425" y="5230813"/>
          <p14:tracePt t="113" x="4403725" y="5230813"/>
          <p14:tracePt t="122" x="4403725" y="5243513"/>
          <p14:tracePt t="130" x="4378325" y="5281613"/>
          <p14:tracePt t="138" x="4352925" y="5330825"/>
          <p14:tracePt t="148" x="4291013" y="5356225"/>
          <p14:tracePt t="153" x="4291013" y="5381625"/>
          <p14:tracePt t="162" x="4252913" y="5418138"/>
          <p14:tracePt t="170" x="4240213" y="5481638"/>
          <p14:tracePt t="178" x="4214813" y="5530850"/>
          <p14:tracePt t="186" x="4178300" y="5543550"/>
          <p14:tracePt t="218" x="4227513" y="5507038"/>
          <p14:tracePt t="226" x="4278313" y="5418138"/>
          <p14:tracePt t="234" x="4352925" y="5381625"/>
          <p14:tracePt t="242" x="4527550" y="5368925"/>
          <p14:tracePt t="252" x="4652963" y="5368925"/>
          <p14:tracePt t="258" x="4727575" y="5368925"/>
          <p14:tracePt t="266" x="4916488" y="5381625"/>
          <p14:tracePt t="273" x="4953000" y="5394325"/>
          <p14:tracePt t="402" x="4965700" y="5394325"/>
          <p14:tracePt t="409" x="4978400" y="5407025"/>
          <p14:tracePt t="419" x="4991100" y="5443538"/>
          <p14:tracePt t="426" x="5040313" y="5481638"/>
          <p14:tracePt t="434" x="5078413" y="5543550"/>
          <p14:tracePt t="442" x="5116513" y="5619750"/>
          <p14:tracePt t="450" x="5141913" y="5681663"/>
          <p14:tracePt t="461" x="5153025" y="5732463"/>
          <p14:tracePt t="474" x="5153025" y="5743575"/>
          <p14:tracePt t="482" x="5153025" y="5756275"/>
          <p14:tracePt t="490" x="5153025" y="5768975"/>
          <p14:tracePt t="498" x="5153025" y="5781675"/>
          <p14:tracePt t="506" x="5103813" y="5781675"/>
          <p14:tracePt t="514" x="5078413" y="5794375"/>
          <p14:tracePt t="523" x="5065713" y="5794375"/>
          <p14:tracePt t="529" x="5003800" y="5794375"/>
          <p14:tracePt t="539" x="4929188" y="5794375"/>
          <p14:tracePt t="546" x="4891088" y="5794375"/>
          <p14:tracePt t="554" x="4816475" y="5768975"/>
          <p14:tracePt t="562" x="4727575" y="5768975"/>
          <p14:tracePt t="570" x="4716463" y="5768975"/>
          <p14:tracePt t="587" x="4703763" y="5768975"/>
          <p14:tracePt t="594" x="4691063" y="5768975"/>
          <p14:tracePt t="602" x="4678363" y="5768975"/>
          <p14:tracePt t="609" x="4665663" y="5768975"/>
          <p14:tracePt t="618" x="4652963" y="5768975"/>
          <p14:tracePt t="628" x="4640263" y="5768975"/>
          <p14:tracePt t="634" x="4627563" y="5768975"/>
          <p14:tracePt t="778" x="4616450" y="5768975"/>
          <p14:tracePt t="794" x="4603750" y="5768975"/>
          <p14:tracePt t="809" x="4540250" y="5768975"/>
          <p14:tracePt t="817" x="4427538" y="5743575"/>
          <p14:tracePt t="826" x="4378325" y="5732463"/>
          <p14:tracePt t="842" x="4365625" y="5732463"/>
          <p14:tracePt t="849" x="4352925" y="5732463"/>
          <p14:tracePt t="866" x="4327525" y="5719763"/>
          <p14:tracePt t="874" x="4278313" y="5694363"/>
          <p14:tracePt t="881" x="4227513" y="5668963"/>
          <p14:tracePt t="890" x="4178300" y="5656263"/>
          <p14:tracePt t="901" x="4165600" y="5643563"/>
          <p14:tracePt t="906" x="4152900" y="5619750"/>
          <p14:tracePt t="914" x="4127500" y="5607050"/>
          <p14:tracePt t="921" x="4114800" y="5581650"/>
          <p14:tracePt t="930" x="4103688" y="5581650"/>
          <p14:tracePt t="942" x="4103688" y="5568950"/>
          <p14:tracePt t="945" x="4090988" y="5556250"/>
          <p14:tracePt t="954" x="4052888" y="5530850"/>
          <p14:tracePt t="962" x="4040188" y="5507038"/>
          <p14:tracePt t="970" x="4014788" y="5481638"/>
          <p14:tracePt t="978" x="4014788" y="5468938"/>
          <p14:tracePt t="986" x="3978275" y="5443538"/>
          <p14:tracePt t="994" x="3940175" y="5407025"/>
          <p14:tracePt t="1002" x="3914775" y="5381625"/>
          <p14:tracePt t="1015" x="3890963" y="5330825"/>
          <p14:tracePt t="1018" x="3878263" y="5305425"/>
          <p14:tracePt t="1027" x="3814763" y="5230813"/>
          <p14:tracePt t="1034" x="3790950" y="5218113"/>
          <p14:tracePt t="1044" x="3740150" y="5156200"/>
          <p14:tracePt t="1050" x="3714750" y="5143500"/>
          <p14:tracePt t="1058" x="3689350" y="5118100"/>
          <p14:tracePt t="1066" x="3689350" y="5105400"/>
          <p14:tracePt t="1073" x="3665538" y="5081588"/>
          <p14:tracePt t="1081" x="3640138" y="5068888"/>
          <p14:tracePt t="1098" x="3627438" y="5056188"/>
          <p14:tracePt t="1114" x="3614738" y="5056188"/>
          <p14:tracePt t="1122" x="3614738" y="5043488"/>
          <p14:tracePt t="1130" x="3602038" y="5030788"/>
          <p14:tracePt t="1137" x="3589338" y="5030788"/>
          <p14:tracePt t="1148" x="3589338" y="5005388"/>
          <p14:tracePt t="1153" x="3578225" y="5005388"/>
          <p14:tracePt t="1161" x="3578225" y="4992688"/>
          <p14:tracePt t="1169" x="3565525" y="4981575"/>
          <p14:tracePt t="1178" x="3552825" y="4981575"/>
          <p14:tracePt t="1186" x="3527425" y="4981575"/>
          <p14:tracePt t="1194" x="3527425" y="4968875"/>
          <p14:tracePt t="1202" x="3514725" y="4956175"/>
          <p14:tracePt t="1218" x="3514725" y="4943475"/>
          <p14:tracePt t="1234" x="3502025" y="4930775"/>
          <p14:tracePt t="1257" x="3465513" y="4918075"/>
          <p14:tracePt t="1810" x="3465513" y="4905375"/>
          <p14:tracePt t="1874" x="3465513" y="4892675"/>
          <p14:tracePt t="5018" x="3489325" y="4892675"/>
          <p14:tracePt t="5025" x="3514725" y="4879975"/>
          <p14:tracePt t="5050" x="3514725" y="4868863"/>
          <p14:tracePt t="5065" x="3514725" y="4856163"/>
          <p14:tracePt t="5074" x="3514725" y="4843463"/>
          <p14:tracePt t="5081" x="3540125" y="4818063"/>
          <p14:tracePt t="5091" x="3565525" y="4792663"/>
          <p14:tracePt t="5098" x="3602038" y="4756150"/>
          <p14:tracePt t="5107" x="3614738" y="4743450"/>
          <p14:tracePt t="5122" x="3627438" y="4743450"/>
          <p14:tracePt t="5130" x="3652838" y="4743450"/>
          <p14:tracePt t="5148" x="3665538" y="4743450"/>
          <p14:tracePt t="5154" x="3678238" y="4743450"/>
          <p14:tracePt t="5298" x="3689350" y="4743450"/>
          <p14:tracePt t="5314" x="3702050" y="4756150"/>
          <p14:tracePt t="5321" x="3740150" y="4756150"/>
          <p14:tracePt t="5330" x="3752850" y="4768850"/>
          <p14:tracePt t="5337" x="3778250" y="4768850"/>
          <p14:tracePt t="5346" x="3814763" y="4805363"/>
          <p14:tracePt t="5357" x="3840163" y="4830763"/>
          <p14:tracePt t="5362" x="3927475" y="4843463"/>
          <p14:tracePt t="5370" x="3965575" y="4868863"/>
          <p14:tracePt t="5377" x="4027488" y="4918075"/>
          <p14:tracePt t="5386" x="4090988" y="4956175"/>
          <p14:tracePt t="5394" x="4103688" y="4968875"/>
          <p14:tracePt t="5403" x="4114800" y="4981575"/>
          <p14:tracePt t="5409" x="4127500" y="4981575"/>
          <p14:tracePt t="5420" x="4140200" y="4981575"/>
          <p14:tracePt t="5426" x="4140200" y="4992688"/>
          <p14:tracePt t="5442" x="4140200" y="5005388"/>
          <p14:tracePt t="5459" x="4140200" y="5030788"/>
          <p14:tracePt t="5474" x="4103688" y="5043488"/>
          <p14:tracePt t="5482" x="4103688" y="5056188"/>
          <p14:tracePt t="5498" x="4090988" y="5068888"/>
          <p14:tracePt t="5506" x="4078288" y="5068888"/>
          <p14:tracePt t="5588" x="4065588" y="5068888"/>
          <p14:tracePt t="5593" x="4014788" y="5043488"/>
          <p14:tracePt t="5602" x="3965575" y="5018088"/>
          <p14:tracePt t="5609" x="3902075" y="4981575"/>
          <p14:tracePt t="5620" x="3827463" y="4918075"/>
          <p14:tracePt t="5627" x="3778250" y="4879975"/>
          <p14:tracePt t="5634" x="3678238" y="4779963"/>
          <p14:tracePt t="5642" x="3514725" y="4630738"/>
          <p14:tracePt t="5650" x="3340100" y="4543425"/>
          <p14:tracePt t="5658" x="3140075" y="4430713"/>
          <p14:tracePt t="5667" x="2914650" y="4292600"/>
          <p14:tracePt t="5673" x="2689225" y="4129088"/>
          <p14:tracePt t="5682" x="2551113" y="4041775"/>
          <p14:tracePt t="5690" x="2414588" y="3941763"/>
          <p14:tracePt t="5698" x="2314575" y="3829050"/>
          <p14:tracePt t="5706" x="2227263" y="3729038"/>
          <p14:tracePt t="5716" x="2151063" y="3641725"/>
          <p14:tracePt t="5722" x="2089150" y="3567113"/>
          <p14:tracePt t="5732" x="2051050" y="3490913"/>
          <p14:tracePt t="5737" x="2025650" y="3441700"/>
          <p14:tracePt t="5747" x="2001838" y="3403600"/>
          <p14:tracePt t="5754" x="2001838" y="3354388"/>
          <p14:tracePt t="5763" x="1989138" y="3354388"/>
          <p14:tracePt t="5770" x="1976438" y="3303588"/>
          <p14:tracePt t="5778" x="1976438" y="3267075"/>
          <p14:tracePt t="5795" x="1976438" y="3216275"/>
          <p14:tracePt t="5802" x="1976438" y="3178175"/>
          <p14:tracePt t="5810" x="1976438" y="3165475"/>
          <p14:tracePt t="5817" x="1976438" y="3154363"/>
          <p14:tracePt t="5826" x="1938338" y="3103563"/>
          <p14:tracePt t="5836" x="1938338" y="3078163"/>
          <p14:tracePt t="5842" x="1938338" y="3065463"/>
          <p14:tracePt t="5849" x="1938338" y="3054350"/>
          <p14:tracePt t="5857" x="1938338" y="3041650"/>
          <p14:tracePt t="5875" x="1938338" y="3028950"/>
          <p14:tracePt t="5890" x="1938338" y="3016250"/>
          <p14:tracePt t="5906" x="1938338" y="3003550"/>
          <p14:tracePt t="5914" x="1938338" y="2990850"/>
          <p14:tracePt t="5921" x="1938338" y="2978150"/>
          <p14:tracePt t="5946" x="1951038" y="2978150"/>
          <p14:tracePt t="5954" x="1963738" y="2978150"/>
          <p14:tracePt t="5961" x="1963738" y="2965450"/>
          <p14:tracePt t="5978" x="1976438" y="2952750"/>
          <p14:tracePt t="5986" x="2001838" y="2941638"/>
          <p14:tracePt t="5994" x="2014538" y="2928938"/>
          <p14:tracePt t="6002" x="2025650" y="2903538"/>
          <p14:tracePt t="6009" x="2051050" y="2852738"/>
          <p14:tracePt t="6018" x="2051050" y="2828925"/>
          <p14:tracePt t="6026" x="2051050" y="2778125"/>
          <p14:tracePt t="6034" x="2063750" y="2728913"/>
          <p14:tracePt t="6044" x="2063750" y="2678113"/>
          <p14:tracePt t="6049" x="2063750" y="2652713"/>
          <p14:tracePt t="6058" x="2063750" y="2565400"/>
          <p14:tracePt t="6065" x="2063750" y="2478088"/>
          <p14:tracePt t="6073" x="2063750" y="2390775"/>
          <p14:tracePt t="6081" x="2063750" y="2265363"/>
          <p14:tracePt t="6090" x="2051050" y="2178050"/>
          <p14:tracePt t="6099" x="2038350" y="2039938"/>
          <p14:tracePt t="6106" x="2038350" y="2001838"/>
          <p14:tracePt t="6114" x="2014538" y="1939925"/>
          <p14:tracePt t="6122" x="1976438" y="1889125"/>
          <p14:tracePt t="6130" x="1976438" y="1876425"/>
          <p14:tracePt t="6138" x="1976438" y="1865313"/>
          <p14:tracePt t="6149" x="1963738" y="1827213"/>
          <p14:tracePt t="6153" x="1938338" y="1789113"/>
          <p14:tracePt t="6162" x="1938338" y="1776413"/>
          <p14:tracePt t="6169" x="1925638" y="1752600"/>
          <p14:tracePt t="6178" x="1914525" y="1752600"/>
          <p14:tracePt t="6186" x="1901825" y="1739900"/>
          <p14:tracePt t="6194" x="1876425" y="1714500"/>
          <p14:tracePt t="6202" x="1825625" y="1652588"/>
          <p14:tracePt t="6211" x="1825625" y="1627188"/>
          <p14:tracePt t="6218" x="1825625" y="1601788"/>
          <p14:tracePt t="6226" x="1825625" y="1589088"/>
          <p14:tracePt t="6235" x="1814513" y="1589088"/>
          <p14:tracePt t="6257" x="1801813" y="1589088"/>
          <p14:tracePt t="6418" x="1801813" y="1614488"/>
          <p14:tracePt t="6425" x="1814513" y="1627188"/>
          <p14:tracePt t="6434" x="1825625" y="1652588"/>
          <p14:tracePt t="6442" x="1838325" y="1689100"/>
          <p14:tracePt t="6459" x="1838325" y="1701800"/>
          <p14:tracePt t="6466" x="1838325" y="1714500"/>
          <p14:tracePt t="6474" x="1851025" y="1714500"/>
          <p14:tracePt t="6489" x="1863725" y="1727200"/>
          <p14:tracePt t="6499" x="1889125" y="1739900"/>
          <p14:tracePt t="6505" x="1901825" y="1739900"/>
          <p14:tracePt t="6514" x="1914525" y="1739900"/>
          <p14:tracePt t="6523" x="1925638" y="1752600"/>
          <p14:tracePt t="6529" x="1963738" y="1765300"/>
          <p14:tracePt t="6538" x="1976438" y="1776413"/>
          <p14:tracePt t="6545" x="1989138" y="1776413"/>
          <p14:tracePt t="6553" x="2014538" y="1789113"/>
          <p14:tracePt t="6563" x="2038350" y="1801813"/>
          <p14:tracePt t="6570" x="2089150" y="1814513"/>
          <p14:tracePt t="6579" x="2151063" y="1814513"/>
          <p14:tracePt t="6585" x="2201863" y="1827213"/>
          <p14:tracePt t="6594" x="2251075" y="1839913"/>
          <p14:tracePt t="6602" x="2276475" y="1839913"/>
          <p14:tracePt t="6609" x="2289175" y="1852613"/>
          <p14:tracePt t="6618" x="2351088" y="1852613"/>
          <p14:tracePt t="6628" x="2389188" y="1852613"/>
          <p14:tracePt t="6633" x="2414588" y="1852613"/>
          <p14:tracePt t="6642" x="2451100" y="1852613"/>
          <p14:tracePt t="6651" x="2463800" y="1852613"/>
          <p14:tracePt t="6658" x="2489200" y="1852613"/>
          <p14:tracePt t="6666" x="2501900" y="1852613"/>
          <p14:tracePt t="6682" x="2527300" y="1852613"/>
          <p14:tracePt t="6690" x="2540000" y="1852613"/>
          <p14:tracePt t="6698" x="2563813" y="1852613"/>
          <p14:tracePt t="6706" x="2589213" y="1852613"/>
          <p14:tracePt t="6713" x="2640013" y="1852613"/>
          <p14:tracePt t="6722" x="2676525" y="1852613"/>
          <p14:tracePt t="6732" x="2701925" y="1852613"/>
          <p14:tracePt t="6738" x="2776538" y="1852613"/>
          <p14:tracePt t="6747" x="2801938" y="1852613"/>
          <p14:tracePt t="6753" x="2814638" y="1852613"/>
          <p14:tracePt t="6762" x="2827338" y="1852613"/>
          <p14:tracePt t="6770" x="2852738" y="1852613"/>
          <p14:tracePt t="6778" x="2863850" y="1852613"/>
          <p14:tracePt t="6802" x="2876550" y="1852613"/>
          <p14:tracePt t="6826" x="2889250" y="1852613"/>
          <p14:tracePt t="6842" x="2901950" y="1852613"/>
          <p14:tracePt t="6849" x="2901950" y="1839913"/>
          <p14:tracePt t="6874" x="2914650" y="1839913"/>
          <p14:tracePt t="6882" x="2927350" y="1839913"/>
          <p14:tracePt t="6899" x="2940050" y="1839913"/>
          <p14:tracePt t="6914" x="2952750" y="1839913"/>
          <p14:tracePt t="6921" x="2963863" y="1839913"/>
          <p14:tracePt t="6929" x="2976563" y="1839913"/>
          <p14:tracePt t="6946" x="2989263" y="1839913"/>
          <p14:tracePt t="7299" x="3001963" y="1839913"/>
          <p14:tracePt t="7315" x="3027363" y="1839913"/>
          <p14:tracePt t="7322" x="3052763" y="1839913"/>
          <p14:tracePt t="7337" x="3065463" y="1839913"/>
          <p14:tracePt t="7346" x="3076575" y="1839913"/>
          <p14:tracePt t="7356" x="3089275" y="1839913"/>
          <p14:tracePt t="7369" x="3101975" y="1839913"/>
          <p14:tracePt t="7377" x="3114675" y="1839913"/>
          <p14:tracePt t="7386" x="3127375" y="1839913"/>
          <p14:tracePt t="7401" x="3140075" y="1839913"/>
          <p14:tracePt t="7410" x="3152775" y="1839913"/>
          <p14:tracePt t="7426" x="3165475" y="1839913"/>
          <p14:tracePt t="7505" x="3176588" y="1839913"/>
          <p14:tracePt t="7517" x="3189288" y="1839913"/>
          <p14:tracePt t="7530" x="3201988" y="1839913"/>
          <p14:tracePt t="7538" x="3214688" y="1839913"/>
          <p14:tracePt t="7546" x="3214688" y="1827213"/>
          <p14:tracePt t="7563" x="3227388" y="1827213"/>
          <p14:tracePt t="7626" x="3240088" y="1827213"/>
          <p14:tracePt t="7634" x="3265488" y="1827213"/>
          <p14:tracePt t="7641" x="3276600" y="1814513"/>
          <p14:tracePt t="7650" x="3314700" y="1814513"/>
          <p14:tracePt t="7658" x="3340100" y="1814513"/>
          <p14:tracePt t="7666" x="3352800" y="1814513"/>
          <p14:tracePt t="7673" x="3414713" y="1814513"/>
          <p14:tracePt t="7682" x="3440113" y="1814513"/>
          <p14:tracePt t="7690" x="3465513" y="1814513"/>
          <p14:tracePt t="7698" x="3527425" y="1814513"/>
          <p14:tracePt t="7706" x="3578225" y="1814513"/>
          <p14:tracePt t="7714" x="3589338" y="1814513"/>
          <p14:tracePt t="7722" x="3602038" y="1814513"/>
          <p14:tracePt t="7732" x="3614738" y="1814513"/>
          <p14:tracePt t="7746" x="3627438" y="1814513"/>
          <p14:tracePt t="7753" x="3640138" y="1814513"/>
          <p14:tracePt t="7762" x="3652838" y="1814513"/>
          <p14:tracePt t="7794" x="3665538" y="1814513"/>
          <p14:tracePt t="7810" x="3678238" y="1814513"/>
          <p14:tracePt t="7826" x="3689350" y="1814513"/>
          <p14:tracePt t="7837" x="3702050" y="1814513"/>
          <p14:tracePt t="7842" x="3714750" y="1814513"/>
          <p14:tracePt t="7849" x="3727450" y="1814513"/>
          <p14:tracePt t="7857" x="3740150" y="1814513"/>
          <p14:tracePt t="7866" x="3752850" y="1814513"/>
          <p14:tracePt t="7875" x="3765550" y="1814513"/>
          <p14:tracePt t="7881" x="3778250" y="1814513"/>
          <p14:tracePt t="7889" x="3790950" y="1814513"/>
          <p14:tracePt t="7901" x="3814763" y="1814513"/>
          <p14:tracePt t="7906" x="3827463" y="1814513"/>
          <p14:tracePt t="7914" x="3840163" y="1814513"/>
          <p14:tracePt t="7922" x="3890963" y="1801813"/>
          <p14:tracePt t="7929" x="3914775" y="1801813"/>
          <p14:tracePt t="7941" x="3978275" y="1801813"/>
          <p14:tracePt t="7946" x="4065588" y="1801813"/>
          <p14:tracePt t="7955" x="4127500" y="1801813"/>
          <p14:tracePt t="7962" x="4178300" y="1814513"/>
          <p14:tracePt t="7970" x="4214813" y="1814513"/>
          <p14:tracePt t="7978" x="4240213" y="1814513"/>
          <p14:tracePt t="7986" x="4252913" y="1814513"/>
          <p14:tracePt t="7994" x="4278313" y="1827213"/>
          <p14:tracePt t="8003" x="4291013" y="1827213"/>
          <p14:tracePt t="8010" x="4303713" y="1827213"/>
          <p14:tracePt t="8025" x="4314825" y="1827213"/>
          <p14:tracePt t="8034" x="4327525" y="1827213"/>
          <p14:tracePt t="8044" x="4340225" y="1827213"/>
          <p14:tracePt t="8058" x="4352925" y="1827213"/>
          <p14:tracePt t="8065" x="4365625" y="1827213"/>
          <p14:tracePt t="8082" x="4391025" y="1827213"/>
          <p14:tracePt t="8090" x="4416425" y="1827213"/>
          <p14:tracePt t="8097" x="4427538" y="1827213"/>
          <p14:tracePt t="8106" x="4452938" y="1827213"/>
          <p14:tracePt t="8113" x="4478338" y="1827213"/>
          <p14:tracePt t="8122" x="4491038" y="1827213"/>
          <p14:tracePt t="8129" x="4503738" y="1827213"/>
          <p14:tracePt t="8138" x="4516438" y="1827213"/>
          <p14:tracePt t="8146" x="4565650" y="1827213"/>
          <p14:tracePt t="8155" x="4591050" y="1827213"/>
          <p14:tracePt t="8161" x="4603750" y="1827213"/>
          <p14:tracePt t="8169" x="4627563" y="1827213"/>
          <p14:tracePt t="8177" x="4640263" y="1827213"/>
          <p14:tracePt t="8193" x="4652963" y="1827213"/>
          <p14:tracePt t="8202" x="4678363" y="1827213"/>
          <p14:tracePt t="8290" x="4691063" y="1827213"/>
          <p14:tracePt t="8298" x="4727575" y="1827213"/>
          <p14:tracePt t="8306" x="4765675" y="1827213"/>
          <p14:tracePt t="8315" x="4891088" y="1852613"/>
          <p14:tracePt t="8322" x="4978400" y="1865313"/>
          <p14:tracePt t="8330" x="5029200" y="1865313"/>
          <p14:tracePt t="8337" x="5103813" y="1865313"/>
          <p14:tracePt t="8346" x="5241925" y="1865313"/>
          <p14:tracePt t="8357" x="5329238" y="1865313"/>
          <p14:tracePt t="8361" x="5416550" y="1865313"/>
          <p14:tracePt t="8370" x="5429250" y="1865313"/>
          <p14:tracePt t="8378" x="5454650" y="1865313"/>
          <p14:tracePt t="8386" x="5465763" y="1865313"/>
          <p14:tracePt t="8522" x="5491163" y="1865313"/>
          <p14:tracePt t="8530" x="5503863" y="1865313"/>
          <p14:tracePt t="8538" x="5554663" y="1876425"/>
          <p14:tracePt t="8546" x="5578475" y="1876425"/>
          <p14:tracePt t="8554" x="5591175" y="1876425"/>
          <p14:tracePt t="8562" x="5603875" y="1876425"/>
          <p14:tracePt t="8569" x="5603875" y="1852613"/>
          <p14:tracePt t="8578" x="5603875" y="1839913"/>
          <p14:tracePt t="8833" x="5591175" y="1839913"/>
          <p14:tracePt t="8850" x="5603875" y="1839913"/>
          <p14:tracePt t="8889" x="5616575" y="1839913"/>
          <p14:tracePt t="8898" x="5629275" y="1839913"/>
          <p14:tracePt t="8921" x="5641975" y="1839913"/>
          <p14:tracePt t="8954" x="5641975" y="1852613"/>
          <p14:tracePt t="9002" x="5654675" y="1852613"/>
          <p14:tracePt t="9019" x="5665788" y="1852613"/>
          <p14:tracePt t="9050" x="5678488" y="1852613"/>
          <p14:tracePt t="9122" x="5691188" y="1852613"/>
          <p14:tracePt t="9137" x="5703888" y="1852613"/>
          <p14:tracePt t="9154" x="5716588" y="1852613"/>
          <p14:tracePt t="9162" x="5729288" y="1852613"/>
          <p14:tracePt t="9170" x="5741988" y="1852613"/>
          <p14:tracePt t="9178" x="5754688" y="1852613"/>
          <p14:tracePt t="9186" x="5767388" y="1852613"/>
          <p14:tracePt t="9193" x="5778500" y="1852613"/>
          <p14:tracePt t="9211" x="5803900" y="1852613"/>
          <p14:tracePt t="9218" x="5816600" y="1852613"/>
          <p14:tracePt t="9233" x="5842000" y="1852613"/>
          <p14:tracePt t="9241" x="5854700" y="1852613"/>
          <p14:tracePt t="9253" x="5867400" y="1852613"/>
          <p14:tracePt t="9258" x="5878513" y="1852613"/>
          <p14:tracePt t="9266" x="5891213" y="1852613"/>
          <p14:tracePt t="9283" x="5903913" y="1852613"/>
          <p14:tracePt t="9290" x="5929313" y="1852613"/>
          <p14:tracePt t="9306" x="5942013" y="1852613"/>
          <p14:tracePt t="9315" x="5954713" y="1852613"/>
          <p14:tracePt t="9322" x="5967413" y="1852613"/>
          <p14:tracePt t="9337" x="5978525" y="1852613"/>
          <p14:tracePt t="9346" x="6003925" y="1852613"/>
          <p14:tracePt t="9357" x="6067425" y="1852613"/>
          <p14:tracePt t="9362" x="6103938" y="1852613"/>
          <p14:tracePt t="9370" x="6129338" y="1852613"/>
          <p14:tracePt t="9377" x="6216650" y="1852613"/>
          <p14:tracePt t="9386" x="6280150" y="1852613"/>
          <p14:tracePt t="9394" x="6303963" y="1852613"/>
          <p14:tracePt t="9402" x="6316663" y="1852613"/>
          <p14:tracePt t="9409" x="6354763" y="1852613"/>
          <p14:tracePt t="9419" x="6391275" y="1852613"/>
          <p14:tracePt t="9426" x="6403975" y="1852613"/>
          <p14:tracePt t="9434" x="6416675" y="1852613"/>
          <p14:tracePt t="9441" x="6429375" y="1852613"/>
          <p14:tracePt t="9461" x="6454775" y="1852613"/>
          <p14:tracePt t="9466" x="6467475" y="1852613"/>
          <p14:tracePt t="9482" x="6480175" y="1852613"/>
          <p14:tracePt t="9489" x="6503988" y="1852613"/>
          <p14:tracePt t="9505" x="6529388" y="1852613"/>
          <p14:tracePt t="9514" x="6542088" y="1852613"/>
          <p14:tracePt t="9530" x="6554788" y="1852613"/>
          <p14:tracePt t="9538" x="6567488" y="1852613"/>
          <p14:tracePt t="9554" x="6580188" y="1852613"/>
          <p14:tracePt t="9586" x="6592888" y="1852613"/>
          <p14:tracePt t="9602" x="6604000" y="1852613"/>
          <p14:tracePt t="9618" x="6616700" y="1852613"/>
          <p14:tracePt t="9674" x="6629400" y="1852613"/>
          <p14:tracePt t="9682" x="6642100" y="1852613"/>
          <p14:tracePt t="9738" x="6654800" y="1852613"/>
          <p14:tracePt t="9753" x="6667500" y="1852613"/>
          <p14:tracePt t="9770" x="6680200" y="1852613"/>
          <p14:tracePt t="9786" x="6692900" y="1852613"/>
          <p14:tracePt t="9793" x="6704013" y="1852613"/>
          <p14:tracePt t="9802" x="6716713" y="1852613"/>
          <p14:tracePt t="9818" x="6742113" y="1852613"/>
          <p14:tracePt t="9826" x="6754813" y="1852613"/>
          <p14:tracePt t="9836" x="6767513" y="1852613"/>
          <p14:tracePt t="9843" x="6792913" y="1852613"/>
          <p14:tracePt t="9849" x="6854825" y="1852613"/>
          <p14:tracePt t="9857" x="6905625" y="1852613"/>
          <p14:tracePt t="9865" x="6980238" y="1852613"/>
          <p14:tracePt t="9875" x="7042150" y="1852613"/>
          <p14:tracePt t="9881" x="7118350" y="1852613"/>
          <p14:tracePt t="9889" x="7142163" y="1852613"/>
          <p14:tracePt t="9901" x="7167563" y="1852613"/>
          <p14:tracePt t="9906" x="7205663" y="1852613"/>
          <p14:tracePt t="9914" x="7218363" y="1852613"/>
          <p14:tracePt t="9923" x="7242175" y="1852613"/>
          <p14:tracePt t="9930" x="7267575" y="1852613"/>
          <p14:tracePt t="9940" x="7318375" y="1852613"/>
          <p14:tracePt t="9946" x="7329488" y="1852613"/>
          <p14:tracePt t="9955" x="7380288" y="1852613"/>
          <p14:tracePt t="9962" x="7405688" y="1852613"/>
          <p14:tracePt t="9970" x="7429500" y="1852613"/>
          <p14:tracePt t="9978" x="7442200" y="1852613"/>
          <p14:tracePt t="9986" x="7454900" y="1852613"/>
          <p14:tracePt t="9994" x="7467600" y="1852613"/>
          <p14:tracePt t="10003" x="7480300" y="1852613"/>
          <p14:tracePt t="10019" x="7493000" y="1852613"/>
          <p14:tracePt t="10044" x="7493000" y="1839913"/>
          <p14:tracePt t="10050" x="7505700" y="1839913"/>
          <p14:tracePt t="10065" x="7505700" y="1827213"/>
          <p14:tracePt t="10074" x="7518400" y="1827213"/>
          <p14:tracePt t="10081" x="7531100" y="1827213"/>
          <p14:tracePt t="10090" x="7542213" y="1814513"/>
          <p14:tracePt t="10097" x="7580313" y="1814513"/>
          <p14:tracePt t="10107" x="7605713" y="1814513"/>
          <p14:tracePt t="10113" x="7618413" y="1801813"/>
          <p14:tracePt t="10121" x="7693025" y="1801813"/>
          <p14:tracePt t="10129" x="7718425" y="1801813"/>
          <p14:tracePt t="10138" x="7754938" y="1801813"/>
          <p14:tracePt t="10148" x="7805738" y="1801813"/>
          <p14:tracePt t="10154" x="7818438" y="1801813"/>
          <p14:tracePt t="10162" x="7843838" y="1801813"/>
          <p14:tracePt t="10170" x="7854950" y="1801813"/>
          <p14:tracePt t="10178" x="7867650" y="1801813"/>
          <p14:tracePt t="10250" x="7880350" y="1801813"/>
          <p14:tracePt t="10258" x="7893050" y="1801813"/>
          <p14:tracePt t="10266" x="7893050" y="1789113"/>
          <p14:tracePt t="10273" x="7905750" y="1789113"/>
          <p14:tracePt t="10290" x="7918450" y="1776413"/>
          <p14:tracePt t="10297" x="7918450" y="1752600"/>
          <p14:tracePt t="10306" x="7954963" y="1701800"/>
          <p14:tracePt t="10315" x="7967663" y="1689100"/>
          <p14:tracePt t="10322" x="7967663" y="1676400"/>
          <p14:tracePt t="10329" x="7967663" y="1663700"/>
          <p14:tracePt t="10338" x="7967663" y="1652588"/>
          <p14:tracePt t="10357" x="7967663" y="1639888"/>
          <p14:tracePt t="10362" x="7967663" y="1627188"/>
          <p14:tracePt t="10378" x="7967663" y="1614488"/>
          <p14:tracePt t="10386" x="7954963" y="1614488"/>
          <p14:tracePt t="10395" x="7943850" y="1589088"/>
          <p14:tracePt t="10402" x="7943850" y="1576388"/>
          <p14:tracePt t="10409" x="7905750" y="1563688"/>
          <p14:tracePt t="10419" x="7893050" y="1552575"/>
          <p14:tracePt t="10434" x="7854950" y="1527175"/>
          <p14:tracePt t="10442" x="7831138" y="1501775"/>
          <p14:tracePt t="10449" x="7805738" y="1476375"/>
          <p14:tracePt t="10466" x="7754938" y="1450975"/>
          <p14:tracePt t="10474" x="7742238" y="1427163"/>
          <p14:tracePt t="10482" x="7718425" y="1414463"/>
          <p14:tracePt t="10498" x="7680325" y="1401763"/>
          <p14:tracePt t="10506" x="7654925" y="1389063"/>
          <p14:tracePt t="10523" x="7642225" y="1389063"/>
          <p14:tracePt t="10529" x="7631113" y="1389063"/>
          <p14:tracePt t="10538" x="7618413" y="1389063"/>
          <p14:tracePt t="10586" x="7605713" y="1389063"/>
          <p14:tracePt t="10602" x="7593013" y="1389063"/>
          <p14:tracePt t="10634" x="7580313" y="1389063"/>
          <p14:tracePt t="10642" x="7580313" y="1401763"/>
          <p14:tracePt t="10668" x="7567613" y="1401763"/>
          <p14:tracePt t="10673" x="7567613" y="1414463"/>
          <p14:tracePt t="10802" x="7554913" y="1414463"/>
          <p14:tracePt t="10810" x="7554913" y="1427163"/>
          <p14:tracePt t="10818" x="7542213" y="1450975"/>
          <p14:tracePt t="10826" x="7518400" y="1501775"/>
          <p14:tracePt t="10837" x="7505700" y="1514475"/>
          <p14:tracePt t="10841" x="7493000" y="1514475"/>
          <p14:tracePt t="10849" x="7493000" y="1539875"/>
          <p14:tracePt t="10857" x="7480300" y="1563688"/>
          <p14:tracePt t="10874" x="7467600" y="1576388"/>
          <p14:tracePt t="10881" x="7467600" y="1589088"/>
          <p14:tracePt t="10899" x="7467600" y="1601788"/>
          <p14:tracePt t="10905" x="7454900" y="1601788"/>
          <p14:tracePt t="10947" x="7442200" y="1614488"/>
          <p14:tracePt t="10954" x="7442200" y="1627188"/>
          <p14:tracePt t="10961" x="7442200" y="1639888"/>
          <p14:tracePt t="10970" x="7429500" y="1676400"/>
          <p14:tracePt t="10978" x="7405688" y="1676400"/>
          <p14:tracePt t="10987" x="7380288" y="1701800"/>
          <p14:tracePt t="10994" x="7380288" y="1727200"/>
          <p14:tracePt t="11003" x="7354888" y="1739900"/>
          <p14:tracePt t="11010" x="7354888" y="1752600"/>
          <p14:tracePt t="11018" x="7342188" y="1765300"/>
          <p14:tracePt t="11026" x="7329488" y="1776413"/>
          <p14:tracePt t="11045" x="7329488" y="1789113"/>
          <p14:tracePt t="11058" x="7329488" y="1801813"/>
          <p14:tracePt t="11081" x="7318375" y="1801813"/>
          <p14:tracePt t="11106" x="7318375" y="1814513"/>
          <p14:tracePt t="11114" x="7305675" y="1814513"/>
          <p14:tracePt t="11322" x="7292975" y="1827213"/>
          <p14:tracePt t="11329" x="7280275" y="1839913"/>
          <p14:tracePt t="11337" x="7254875" y="1865313"/>
          <p14:tracePt t="11345" x="7229475" y="1876425"/>
          <p14:tracePt t="11357" x="7205663" y="1889125"/>
          <p14:tracePt t="11361" x="7205663" y="1901825"/>
          <p14:tracePt t="11369" x="7192963" y="1901825"/>
          <p14:tracePt t="11378" x="7180263" y="1914525"/>
          <p14:tracePt t="11386" x="7167563" y="1914525"/>
          <p14:tracePt t="11394" x="7142163" y="1927225"/>
          <p14:tracePt t="11403" x="7129463" y="1939925"/>
          <p14:tracePt t="11409" x="7118350" y="1939925"/>
          <p14:tracePt t="11426" x="7118350" y="1952625"/>
          <p14:tracePt t="11434" x="7105650" y="1952625"/>
          <p14:tracePt t="12258" x="7105650" y="1965325"/>
          <p14:tracePt t="12265" x="7080250" y="2014538"/>
          <p14:tracePt t="12273" x="7080250" y="2027238"/>
          <p14:tracePt t="12282" x="7067550" y="2039938"/>
          <p14:tracePt t="12289" x="7067550" y="2052638"/>
          <p14:tracePt t="12298" x="7054850" y="2052638"/>
          <p14:tracePt t="12306" x="7054850" y="2065338"/>
          <p14:tracePt t="12315" x="7054850" y="2078038"/>
          <p14:tracePt t="12321" x="7042150" y="2078038"/>
          <p14:tracePt t="12330" x="7042150" y="2089150"/>
          <p14:tracePt t="12346" x="7029450" y="2089150"/>
          <p14:tracePt t="12357" x="7029450" y="2101850"/>
          <p14:tracePt t="12362" x="7016750" y="2114550"/>
          <p14:tracePt t="12370" x="7016750" y="2127250"/>
          <p14:tracePt t="12377" x="7005638" y="2127250"/>
          <p14:tracePt t="12386" x="7005638" y="2139950"/>
          <p14:tracePt t="12394" x="6992938" y="2139950"/>
          <p14:tracePt t="12401" x="6980238" y="2178050"/>
          <p14:tracePt t="12420" x="6967538" y="2178050"/>
          <p14:tracePt t="12425" x="6942138" y="2178050"/>
          <p14:tracePt t="12434" x="6942138" y="2190750"/>
          <p14:tracePt t="12442" x="6929438" y="2214563"/>
          <p14:tracePt t="12449" x="6892925" y="2227263"/>
          <p14:tracePt t="12461" x="6842125" y="2265363"/>
          <p14:tracePt t="12465" x="6829425" y="2265363"/>
          <p14:tracePt t="12473" x="6792913" y="2278063"/>
          <p14:tracePt t="12482" x="6780213" y="2290763"/>
          <p14:tracePt t="12490" x="6729413" y="2327275"/>
          <p14:tracePt t="12498" x="6716713" y="2327275"/>
          <p14:tracePt t="12506" x="6680200" y="2339975"/>
          <p14:tracePt t="12514" x="6642100" y="2365375"/>
          <p14:tracePt t="12523" x="6604000" y="2378075"/>
          <p14:tracePt t="12530" x="6554788" y="2390775"/>
          <p14:tracePt t="12538" x="6503988" y="2414588"/>
          <p14:tracePt t="12545" x="6480175" y="2414588"/>
          <p14:tracePt t="12554" x="6467475" y="2414588"/>
          <p14:tracePt t="12563" x="6416675" y="2439988"/>
          <p14:tracePt t="12571" x="6380163" y="2439988"/>
          <p14:tracePt t="12579" x="6329363" y="2439988"/>
          <p14:tracePt t="12586" x="6316663" y="2439988"/>
          <p14:tracePt t="12594" x="6280150" y="2452688"/>
          <p14:tracePt t="12602" x="6229350" y="2478088"/>
          <p14:tracePt t="12609" x="6191250" y="2478088"/>
          <p14:tracePt t="12618" x="6180138" y="2478088"/>
          <p14:tracePt t="12634" x="6167438" y="2478088"/>
          <p14:tracePt t="12642" x="6154738" y="2478088"/>
          <p14:tracePt t="12649" x="6129338" y="2478088"/>
          <p14:tracePt t="12666" x="6116638" y="2478088"/>
          <p14:tracePt t="12674" x="6103938" y="2490788"/>
          <p14:tracePt t="12681" x="6091238" y="2490788"/>
          <p14:tracePt t="12690" x="6054725" y="2503488"/>
          <p14:tracePt t="12698" x="6029325" y="2516188"/>
          <p14:tracePt t="12706" x="6016625" y="2516188"/>
          <p14:tracePt t="12714" x="6003925" y="2527300"/>
          <p14:tracePt t="12722" x="5929313" y="2527300"/>
          <p14:tracePt t="12732" x="5891213" y="2527300"/>
          <p14:tracePt t="12738" x="5816600" y="2540000"/>
          <p14:tracePt t="12746" x="5741988" y="2540000"/>
          <p14:tracePt t="12754" x="5703888" y="2540000"/>
          <p14:tracePt t="12762" x="5654675" y="2552700"/>
          <p14:tracePt t="12770" x="5516563" y="2552700"/>
          <p14:tracePt t="12777" x="5429250" y="2552700"/>
          <p14:tracePt t="12786" x="5303838" y="2552700"/>
          <p14:tracePt t="12794" x="5216525" y="2552700"/>
          <p14:tracePt t="12802" x="5065713" y="2578100"/>
          <p14:tracePt t="12809" x="4852988" y="2603500"/>
          <p14:tracePt t="12817" x="4703763" y="2603500"/>
          <p14:tracePt t="12826" x="4516438" y="2616200"/>
          <p14:tracePt t="12836" x="4314825" y="2616200"/>
          <p14:tracePt t="12842" x="4191000" y="2627313"/>
          <p14:tracePt t="12850" x="4014788" y="2652713"/>
          <p14:tracePt t="12858" x="3890963" y="2665413"/>
          <p14:tracePt t="12866" x="3752850" y="2665413"/>
          <p14:tracePt t="12874" x="3627438" y="2665413"/>
          <p14:tracePt t="12881" x="3514725" y="2665413"/>
          <p14:tracePt t="12889" x="3440113" y="2665413"/>
          <p14:tracePt t="12899" x="3389313" y="2665413"/>
          <p14:tracePt t="12906" x="3365500" y="2665413"/>
          <p14:tracePt t="12914" x="3289300" y="2665413"/>
          <p14:tracePt t="12921" x="3240088" y="2665413"/>
          <p14:tracePt t="12929" x="3189288" y="2665413"/>
          <p14:tracePt t="12941" x="3140075" y="2652713"/>
          <p14:tracePt t="12946" x="3076575" y="2590800"/>
          <p14:tracePt t="12954" x="3065463" y="2578100"/>
          <p14:tracePt t="12961" x="3052763" y="2527300"/>
          <p14:tracePt t="12978" x="3089275" y="2490788"/>
          <p14:tracePt t="12987" x="3101975" y="2503488"/>
          <p14:tracePt t="12994" x="3165475" y="2490788"/>
          <p14:tracePt t="13003" x="3252788" y="2478088"/>
          <p14:tracePt t="13010" x="3276600" y="2427288"/>
          <p14:tracePt t="13018" x="3276600" y="2403475"/>
          <p14:tracePt t="13026" x="3276600" y="2314575"/>
          <p14:tracePt t="13250" x="3265488" y="2327275"/>
          <p14:tracePt t="13258" x="3227388" y="2327275"/>
          <p14:tracePt t="13266" x="3189288" y="2352675"/>
          <p14:tracePt t="13274" x="3114675" y="2352675"/>
          <p14:tracePt t="13282" x="3040063" y="2390775"/>
          <p14:tracePt t="13290" x="2901950" y="2414588"/>
          <p14:tracePt t="13298" x="2789238" y="2439988"/>
          <p14:tracePt t="13306" x="2701925" y="2490788"/>
          <p14:tracePt t="13315" x="2476500" y="2565400"/>
          <p14:tracePt t="13321" x="2327275" y="2565400"/>
          <p14:tracePt t="13330" x="2238375" y="2578100"/>
          <p14:tracePt t="13339" x="2214563" y="2627313"/>
          <p14:tracePt t="13346" x="2201863" y="2627313"/>
          <p14:tracePt t="13356" x="2189163" y="2640013"/>
          <p14:tracePt t="13362" x="2176463" y="2665413"/>
          <p14:tracePt t="13369" x="2114550" y="2716213"/>
          <p14:tracePt t="13378" x="2089150" y="2752725"/>
          <p14:tracePt t="13386" x="2089150" y="2765425"/>
          <p14:tracePt t="13402" x="2089150" y="2790825"/>
          <p14:tracePt t="13409" x="2076450" y="2790825"/>
          <p14:tracePt t="13420" x="2076450" y="2803525"/>
          <p14:tracePt t="13425" x="2051050" y="2816225"/>
          <p14:tracePt t="13434" x="2051050" y="2828925"/>
          <p14:tracePt t="13442" x="2038350" y="2852738"/>
          <p14:tracePt t="13449" x="2014538" y="2878138"/>
          <p14:tracePt t="13460" x="1989138" y="2890838"/>
          <p14:tracePt t="13465" x="1976438" y="2890838"/>
          <p14:tracePt t="13473" x="1976438" y="2903538"/>
          <p14:tracePt t="13482" x="1951038" y="2903538"/>
          <p14:tracePt t="13489" x="1951038" y="2916238"/>
          <p14:tracePt t="13499" x="1938338" y="2916238"/>
          <p14:tracePt t="13505" x="1938338" y="2928938"/>
          <p14:tracePt t="13524" x="1925638" y="2928938"/>
          <p14:tracePt t="13546" x="1914525" y="2928938"/>
          <p14:tracePt t="13563" x="1901825" y="2928938"/>
          <p14:tracePt t="13579" x="1901825" y="2941638"/>
          <p14:tracePt t="13595" x="1889125" y="2941638"/>
          <p14:tracePt t="13649" x="1876425" y="2941638"/>
          <p14:tracePt t="13658" x="1863725" y="2941638"/>
          <p14:tracePt t="13683" x="1851025" y="2941638"/>
          <p14:tracePt t="13689" x="1814513" y="2928938"/>
          <p14:tracePt t="13698" x="1789113" y="2916238"/>
          <p14:tracePt t="13706" x="1763713" y="2890838"/>
          <p14:tracePt t="13714" x="1725613" y="2865438"/>
          <p14:tracePt t="13722" x="1701800" y="2840038"/>
          <p14:tracePt t="13732" x="1663700" y="2816225"/>
          <p14:tracePt t="13737" x="1612900" y="2765425"/>
          <p14:tracePt t="13746" x="1589088" y="2752725"/>
          <p14:tracePt t="13762" x="1563688" y="2728913"/>
          <p14:tracePt t="13770" x="1538288" y="2703513"/>
          <p14:tracePt t="13777" x="1538288" y="2678113"/>
          <p14:tracePt t="13795" x="1512888" y="2665413"/>
          <p14:tracePt t="13802" x="1512888" y="2652713"/>
          <p14:tracePt t="13820" x="1501775" y="2652713"/>
          <p14:tracePt t="13841" x="1501775" y="2640013"/>
          <p14:tracePt t="13874" x="1501775" y="2627313"/>
          <p14:tracePt t="13930" x="1501775" y="2616200"/>
          <p14:tracePt t="13939" x="1501775" y="2603500"/>
          <p14:tracePt t="13945" x="1489075" y="2603500"/>
          <p14:tracePt t="13970" x="1476375" y="2603500"/>
          <p14:tracePt t="13977" x="1476375" y="2590800"/>
          <p14:tracePt t="13986" x="1463675" y="2590800"/>
          <p14:tracePt t="14003" x="1450975" y="2578100"/>
          <p14:tracePt t="14009" x="1438275" y="2578100"/>
          <p14:tracePt t="14018" x="1438275" y="2565400"/>
          <p14:tracePt t="14034" x="1425575" y="2565400"/>
          <p14:tracePt t="14044" x="1412875" y="2565400"/>
          <p14:tracePt t="14066" x="1401763" y="2565400"/>
          <p14:tracePt t="14074" x="1401763" y="2552700"/>
          <p14:tracePt t="14082" x="1389063" y="2552700"/>
          <p14:tracePt t="14100" x="1389063" y="2540000"/>
          <p14:tracePt t="14107" x="1363663" y="2527300"/>
          <p14:tracePt t="14113" x="1350963" y="2527300"/>
          <p14:tracePt t="14121" x="1338263" y="2527300"/>
          <p14:tracePt t="14130" x="1325563" y="2516188"/>
          <p14:tracePt t="14137" x="1289050" y="2516188"/>
          <p14:tracePt t="14148" x="1289050" y="2503488"/>
          <p14:tracePt t="14162" x="1289050" y="2490788"/>
          <p14:tracePt t="14170" x="1276350" y="2490788"/>
          <p14:tracePt t="14178" x="1263650" y="2490788"/>
          <p14:tracePt t="14769" x="1276350" y="2490788"/>
          <p14:tracePt t="14786" x="1289050" y="2490788"/>
          <p14:tracePt t="14794" x="1300163" y="2490788"/>
          <p14:tracePt t="14802" x="1312863" y="2490788"/>
          <p14:tracePt t="14810" x="1338263" y="2490788"/>
          <p14:tracePt t="14818" x="1389063" y="2490788"/>
          <p14:tracePt t="14826" x="1412875" y="2490788"/>
          <p14:tracePt t="14836" x="1425575" y="2490788"/>
          <p14:tracePt t="14842" x="1438275" y="2490788"/>
          <p14:tracePt t="14850" x="1450975" y="2490788"/>
          <p14:tracePt t="14858" x="1476375" y="2503488"/>
          <p14:tracePt t="14866" x="1489075" y="2503488"/>
          <p14:tracePt t="14874" x="1501775" y="2503488"/>
          <p14:tracePt t="14882" x="1512888" y="2503488"/>
          <p14:tracePt t="14889" x="1538288" y="2503488"/>
          <p14:tracePt t="14898" x="1563688" y="2503488"/>
          <p14:tracePt t="14920" x="1589088" y="2503488"/>
          <p14:tracePt t="14922" x="1601788" y="2503488"/>
          <p14:tracePt t="14930" x="1625600" y="2503488"/>
          <p14:tracePt t="14941" x="1651000" y="2503488"/>
          <p14:tracePt t="14946" x="1676400" y="2503488"/>
          <p14:tracePt t="14954" x="1714500" y="2503488"/>
          <p14:tracePt t="14961" x="1763713" y="2503488"/>
          <p14:tracePt t="14969" x="1825625" y="2503488"/>
          <p14:tracePt t="14978" x="1851025" y="2503488"/>
          <p14:tracePt t="14994" x="1876425" y="2503488"/>
          <p14:tracePt t="15003" x="1889125" y="2503488"/>
          <p14:tracePt t="15097" x="1901825" y="2503488"/>
          <p14:tracePt t="15106" x="1951038" y="2503488"/>
          <p14:tracePt t="15113" x="1976438" y="2490788"/>
          <p14:tracePt t="15121" x="2014538" y="2478088"/>
          <p14:tracePt t="15130" x="2038350" y="2478088"/>
          <p14:tracePt t="15137" x="2051050" y="2478088"/>
          <p14:tracePt t="15148" x="2076450" y="2478088"/>
          <p14:tracePt t="15153" x="2089150" y="2478088"/>
          <p14:tracePt t="15161" x="2101850" y="2478088"/>
          <p14:tracePt t="15178" x="2114550" y="2478088"/>
          <p14:tracePt t="15186" x="2127250" y="2478088"/>
          <p14:tracePt t="15226" x="2138363" y="2478088"/>
          <p14:tracePt t="15233" x="2151063" y="2478088"/>
          <p14:tracePt t="15242" x="2163763" y="2478088"/>
          <p14:tracePt t="15252" x="2176463" y="2478088"/>
          <p14:tracePt t="15258" x="2189163" y="2465388"/>
          <p14:tracePt t="15266" x="2227263" y="2452688"/>
          <p14:tracePt t="15273" x="2314575" y="2452688"/>
          <p14:tracePt t="15282" x="2401888" y="2452688"/>
          <p14:tracePt t="15289" x="2540000" y="2452688"/>
          <p14:tracePt t="15297" x="2640013" y="2452688"/>
          <p14:tracePt t="15306" x="2763838" y="2452688"/>
          <p14:tracePt t="15315" x="2852738" y="2452688"/>
          <p14:tracePt t="15322" x="2940050" y="2452688"/>
          <p14:tracePt t="15329" x="3052763" y="2452688"/>
          <p14:tracePt t="15338" x="3089275" y="2452688"/>
          <p14:tracePt t="15346" x="3101975" y="2452688"/>
          <p14:tracePt t="15357" x="3140075" y="2452688"/>
          <p14:tracePt t="15361" x="3176588" y="2452688"/>
          <p14:tracePt t="15370" x="3227388" y="2452688"/>
          <p14:tracePt t="15386" x="3240088" y="2452688"/>
          <p14:tracePt t="15394" x="3252788" y="2452688"/>
          <p14:tracePt t="15402" x="3265488" y="2452688"/>
          <p14:tracePt t="15420" x="3276600" y="2452688"/>
          <p14:tracePt t="15426" x="3289300" y="2452688"/>
          <p14:tracePt t="15442" x="3302000" y="2452688"/>
          <p14:tracePt t="15450" x="3314700" y="2452688"/>
          <p14:tracePt t="15458" x="3327400" y="2452688"/>
          <p14:tracePt t="15466" x="3402013" y="2452688"/>
          <p14:tracePt t="15474" x="3414713" y="2452688"/>
          <p14:tracePt t="15482" x="3427413" y="2452688"/>
          <p14:tracePt t="15489" x="3465513" y="2465388"/>
          <p14:tracePt t="15498" x="3552825" y="2465388"/>
          <p14:tracePt t="15505" x="3578225" y="2465388"/>
          <p14:tracePt t="15514" x="3589338" y="2465388"/>
          <p14:tracePt t="15524" x="3589338" y="2439988"/>
          <p14:tracePt t="15530" x="3589338" y="2427288"/>
          <p14:tracePt t="15538" x="3578225" y="2427288"/>
          <p14:tracePt t="15546" x="3565525" y="2427288"/>
          <p14:tracePt t="15553" x="3514725" y="2414588"/>
          <p14:tracePt t="15563" x="3489325" y="2403475"/>
          <p14:tracePt t="15586" x="3465513" y="2403475"/>
          <p14:tracePt t="15594" x="3389313" y="2403475"/>
          <p14:tracePt t="15602" x="3265488" y="2403475"/>
          <p14:tracePt t="15609" x="3240088" y="2403475"/>
          <p14:tracePt t="15730" x="3227388" y="2403475"/>
          <p14:tracePt t="15889" x="3240088" y="2414588"/>
          <p14:tracePt t="15905" x="3265488" y="2414588"/>
          <p14:tracePt t="15914" x="3265488" y="2427288"/>
          <p14:tracePt t="15922" x="3276600" y="2427288"/>
          <p14:tracePt t="15931" x="3289300" y="2427288"/>
          <p14:tracePt t="15940" x="3302000" y="2427288"/>
          <p14:tracePt t="15954" x="3314700" y="2427288"/>
          <p14:tracePt t="15978" x="3327400" y="2427288"/>
          <p14:tracePt t="15986" x="3340100" y="2427288"/>
          <p14:tracePt t="15994" x="3352800" y="2427288"/>
          <p14:tracePt t="16018" x="3365500" y="2427288"/>
          <p14:tracePt t="16025" x="3376613" y="2427288"/>
          <p14:tracePt t="16049" x="3389313" y="2427288"/>
          <p14:tracePt t="16066" x="3402013" y="2427288"/>
          <p14:tracePt t="16090" x="3414713" y="2427288"/>
          <p14:tracePt t="16113" x="3427413" y="2427288"/>
          <p14:tracePt t="16122" x="3440113" y="2427288"/>
          <p14:tracePt t="16131" x="3452813" y="2427288"/>
          <p14:tracePt t="16153" x="3465513" y="2427288"/>
          <p14:tracePt t="16161" x="3478213" y="2427288"/>
          <p14:tracePt t="16169" x="3489325" y="2427288"/>
          <p14:tracePt t="16177" x="3514725" y="2427288"/>
          <p14:tracePt t="16185" x="3540125" y="2427288"/>
          <p14:tracePt t="16202" x="3565525" y="2427288"/>
          <p14:tracePt t="16212" x="3589338" y="2427288"/>
          <p14:tracePt t="16226" x="3602038" y="2427288"/>
          <p14:tracePt t="16298" x="3614738" y="2427288"/>
          <p14:tracePt t="16306" x="3627438" y="2427288"/>
          <p14:tracePt t="16322" x="3640138" y="2427288"/>
          <p14:tracePt t="16330" x="3652838" y="2427288"/>
          <p14:tracePt t="16346" x="3665538" y="2427288"/>
          <p14:tracePt t="16356" x="3678238" y="2427288"/>
          <p14:tracePt t="16362" x="3689350" y="2427288"/>
          <p14:tracePt t="16378" x="3702050" y="2427288"/>
          <p14:tracePt t="16386" x="3714750" y="2427288"/>
          <p14:tracePt t="16393" x="3727450" y="2427288"/>
          <p14:tracePt t="16410" x="3740150" y="2427288"/>
          <p14:tracePt t="16419" x="3752850" y="2427288"/>
          <p14:tracePt t="16441" x="3765550" y="2427288"/>
          <p14:tracePt t="16466" x="3778250" y="2427288"/>
          <p14:tracePt t="16474" x="3802063" y="2439988"/>
          <p14:tracePt t="16490" x="3814763" y="2452688"/>
          <p14:tracePt t="16498" x="3827463" y="2452688"/>
          <p14:tracePt t="16514" x="3852863" y="2465388"/>
          <p14:tracePt t="16524" x="3902075" y="2490788"/>
          <p14:tracePt t="16529" x="3965575" y="2490788"/>
          <p14:tracePt t="16538" x="3990975" y="2490788"/>
          <p14:tracePt t="16547" x="4040188" y="2516188"/>
          <p14:tracePt t="16554" x="4065588" y="2516188"/>
          <p14:tracePt t="16562" x="4078288" y="2516188"/>
          <p14:tracePt t="16569" x="4127500" y="2527300"/>
          <p14:tracePt t="16578" x="4152900" y="2527300"/>
          <p14:tracePt t="16586" x="4178300" y="2527300"/>
          <p14:tracePt t="16594" x="4191000" y="2527300"/>
          <p14:tracePt t="16602" x="4203700" y="2527300"/>
          <p14:tracePt t="16658" x="4214813" y="2527300"/>
          <p14:tracePt t="16685" x="4227513" y="2527300"/>
          <p14:tracePt t="16689" x="4252913" y="2527300"/>
          <p14:tracePt t="16705" x="4278313" y="2527300"/>
          <p14:tracePt t="16714" x="4291013" y="2527300"/>
          <p14:tracePt t="16732" x="4327525" y="2540000"/>
          <p14:tracePt t="16738" x="4340225" y="2540000"/>
          <p14:tracePt t="16747" x="4352925" y="2540000"/>
          <p14:tracePt t="16754" x="4365625" y="2540000"/>
          <p14:tracePt t="16762" x="4378325" y="2540000"/>
          <p14:tracePt t="16777" x="4403725" y="2540000"/>
          <p14:tracePt t="16786" x="4427538" y="2540000"/>
          <p14:tracePt t="16801" x="4440238" y="2540000"/>
          <p14:tracePt t="16810" x="4452938" y="2540000"/>
          <p14:tracePt t="16826" x="4465638" y="2540000"/>
          <p14:tracePt t="16836" x="4491038" y="2540000"/>
          <p14:tracePt t="16849" x="4503738" y="2540000"/>
          <p14:tracePt t="16857" x="4516438" y="2540000"/>
          <p14:tracePt t="16866" x="4527550" y="2540000"/>
          <p14:tracePt t="16875" x="4540250" y="2540000"/>
          <p14:tracePt t="16900" x="4578350" y="2540000"/>
          <p14:tracePt t="16914" x="4591050" y="2540000"/>
          <p14:tracePt t="16946" x="4603750" y="2540000"/>
          <p14:tracePt t="17081" x="4616450" y="2540000"/>
          <p14:tracePt t="17089" x="4627563" y="2540000"/>
          <p14:tracePt t="17097" x="4640263" y="2540000"/>
          <p14:tracePt t="17274" x="4640263" y="2527300"/>
          <p14:tracePt t="17290" x="4640263" y="2516188"/>
          <p14:tracePt t="17298" x="4627563" y="2503488"/>
          <p14:tracePt t="17306" x="4591050" y="2490788"/>
          <p14:tracePt t="17315" x="4552950" y="2478088"/>
          <p14:tracePt t="17322" x="4516438" y="2452688"/>
          <p14:tracePt t="17329" x="4503738" y="2427288"/>
          <p14:tracePt t="17578" x="4491038" y="2427288"/>
          <p14:tracePt t="17633" x="4516438" y="2427288"/>
          <p14:tracePt t="17640" x="4527550" y="2403475"/>
          <p14:tracePt t="17649" x="4540250" y="2403475"/>
          <p14:tracePt t="17656" x="4540250" y="2390775"/>
          <p14:tracePt t="17688" x="4552950" y="2390775"/>
          <p14:tracePt t="17696" x="4565650" y="2390775"/>
          <p14:tracePt t="17705" x="4578350" y="2390775"/>
          <p14:tracePt t="17712" x="4591050" y="2390775"/>
          <p14:tracePt t="17720" x="4603750" y="2390775"/>
          <p14:tracePt t="17736" x="4627563" y="2390775"/>
          <p14:tracePt t="17744" x="4640263" y="2390775"/>
          <p14:tracePt t="17760" x="4652963" y="2390775"/>
          <p14:tracePt t="17776" x="4665663" y="2390775"/>
          <p14:tracePt t="17794" x="4678363" y="2390775"/>
          <p14:tracePt t="17801" x="4678363" y="2378075"/>
          <p14:tracePt t="17817" x="4691063" y="2378075"/>
          <p14:tracePt t="17826" x="4703763" y="2378075"/>
          <p14:tracePt t="17837" x="4716463" y="2378075"/>
          <p14:tracePt t="17850" x="4727575" y="2378075"/>
          <p14:tracePt t="17865" x="4740275" y="2378075"/>
          <p14:tracePt t="17899" x="4752975" y="2378075"/>
          <p14:tracePt t="18058" x="4765675" y="2378075"/>
          <p14:tracePt t="18065" x="4778375" y="2378075"/>
          <p14:tracePt t="18082" x="4778375" y="2390775"/>
          <p14:tracePt t="18090" x="4791075" y="2403475"/>
          <p14:tracePt t="18099" x="4803775" y="2414588"/>
          <p14:tracePt t="18107" x="4816475" y="2414588"/>
          <p14:tracePt t="18122" x="4829175" y="2414588"/>
          <p14:tracePt t="18138" x="4840288" y="2414588"/>
          <p14:tracePt t="18148" x="4852988" y="2414588"/>
          <p14:tracePt t="18161" x="4865688" y="2414588"/>
          <p14:tracePt t="18169" x="4878388" y="2414588"/>
          <p14:tracePt t="18378" x="4891088" y="2414588"/>
          <p14:tracePt t="18410" x="4903788" y="2414588"/>
          <p14:tracePt t="18434" x="4916488" y="2414588"/>
          <p14:tracePt t="18450" x="4929188" y="2414588"/>
          <p14:tracePt t="18460" x="4940300" y="2414588"/>
          <p14:tracePt t="18465" x="4953000" y="2414588"/>
          <p14:tracePt t="18474" x="4965700" y="2414588"/>
          <p14:tracePt t="18482" x="4978400" y="2414588"/>
          <p14:tracePt t="18489" x="4991100" y="2414588"/>
          <p14:tracePt t="18499" x="5003800" y="2414588"/>
          <p14:tracePt t="18505" x="5016500" y="2414588"/>
          <p14:tracePt t="18514" x="5029200" y="2414588"/>
          <p14:tracePt t="18523" x="5040313" y="2414588"/>
          <p14:tracePt t="18530" x="5053013" y="2414588"/>
          <p14:tracePt t="18537" x="5065713" y="2414588"/>
          <p14:tracePt t="18553" x="5078413" y="2414588"/>
          <p14:tracePt t="18561" x="5091113" y="2414588"/>
          <p14:tracePt t="18578" x="5103813" y="2414588"/>
          <p14:tracePt t="18586" x="5116513" y="2414588"/>
          <p14:tracePt t="18593" x="5129213" y="2414588"/>
          <p14:tracePt t="18609" x="5153025" y="2414588"/>
          <p14:tracePt t="18617" x="5165725" y="2414588"/>
          <p14:tracePt t="18634" x="5191125" y="2414588"/>
          <p14:tracePt t="18643" x="5216525" y="2414588"/>
          <p14:tracePt t="18650" x="5241925" y="2414588"/>
          <p14:tracePt t="18658" x="5278438" y="2414588"/>
          <p14:tracePt t="18666" x="5329238" y="2414588"/>
          <p14:tracePt t="18674" x="5365750" y="2414588"/>
          <p14:tracePt t="18681" x="5378450" y="2414588"/>
          <p14:tracePt t="18690" x="5441950" y="2427288"/>
          <p14:tracePt t="18698" x="5491163" y="2427288"/>
          <p14:tracePt t="18706" x="5565775" y="2439988"/>
          <p14:tracePt t="18713" x="5591175" y="2439988"/>
          <p14:tracePt t="18722" x="5603875" y="2439988"/>
          <p14:tracePt t="18732" x="5629275" y="2439988"/>
          <p14:tracePt t="18746" x="5641975" y="2439988"/>
          <p14:tracePt t="18753" x="5654675" y="2439988"/>
          <p14:tracePt t="18770" x="5665788" y="2439988"/>
          <p14:tracePt t="18787" x="5678488" y="2439988"/>
          <p14:tracePt t="18795" x="5691188" y="2439988"/>
          <p14:tracePt t="18810" x="5703888" y="2439988"/>
          <p14:tracePt t="18818" x="5716588" y="2439988"/>
          <p14:tracePt t="18826" x="5729288" y="2439988"/>
          <p14:tracePt t="18836" x="5741988" y="2439988"/>
          <p14:tracePt t="18842" x="5754688" y="2439988"/>
          <p14:tracePt t="18849" x="5767388" y="2439988"/>
          <p14:tracePt t="18857" x="5778500" y="2439988"/>
          <p14:tracePt t="18866" x="5791200" y="2439988"/>
          <p14:tracePt t="18874" x="5816600" y="2439988"/>
          <p14:tracePt t="18881" x="5854700" y="2478088"/>
          <p14:tracePt t="18890" x="5878513" y="2478088"/>
          <p14:tracePt t="18900" x="5942013" y="2516188"/>
          <p14:tracePt t="18906" x="5991225" y="2516188"/>
          <p14:tracePt t="18914" x="6054725" y="2516188"/>
          <p14:tracePt t="18923" x="6091238" y="2527300"/>
          <p14:tracePt t="18930" x="6180138" y="2540000"/>
          <p14:tracePt t="18942" x="6291263" y="2552700"/>
          <p14:tracePt t="18945" x="6380163" y="2552700"/>
          <p14:tracePt t="18955" x="6442075" y="2552700"/>
          <p14:tracePt t="18961" x="6492875" y="2552700"/>
          <p14:tracePt t="18970" x="6503988" y="2552700"/>
          <p14:tracePt t="18977" x="6542088" y="2552700"/>
          <p14:tracePt t="18986" x="6554788" y="2552700"/>
          <p14:tracePt t="18994" x="6567488" y="2552700"/>
          <p14:tracePt t="19034" x="6567488" y="2565400"/>
          <p14:tracePt t="19058" x="6542088" y="2565400"/>
          <p14:tracePt t="19066" x="6503988" y="2552700"/>
          <p14:tracePt t="19074" x="6492875" y="2540000"/>
          <p14:tracePt t="19082" x="6416675" y="2516188"/>
          <p14:tracePt t="19089" x="6354763" y="2516188"/>
          <p14:tracePt t="19098" x="6303963" y="2490788"/>
          <p14:tracePt t="19107" x="6280150" y="2490788"/>
          <p14:tracePt t="19418" x="6267450" y="2490788"/>
          <p14:tracePt t="19459" x="6267450" y="2503488"/>
          <p14:tracePt t="19474" x="6254750" y="2503488"/>
          <p14:tracePt t="19481" x="6242050" y="2503488"/>
          <p14:tracePt t="19489" x="6229350" y="2516188"/>
          <p14:tracePt t="19546" x="6216650" y="2516188"/>
          <p14:tracePt t="19553" x="6203950" y="2516188"/>
          <p14:tracePt t="19570" x="6203950" y="2527300"/>
          <p14:tracePt t="19585" x="6203950" y="2540000"/>
          <p14:tracePt t="19594" x="6191250" y="2540000"/>
          <p14:tracePt t="19609" x="6167438" y="2540000"/>
          <p14:tracePt t="19629" x="6154738" y="2540000"/>
          <p14:tracePt t="19633" x="6154738" y="2552700"/>
          <p14:tracePt t="19642" x="6103938" y="2565400"/>
          <p14:tracePt t="19650" x="6054725" y="2578100"/>
          <p14:tracePt t="19658" x="5991225" y="2603500"/>
          <p14:tracePt t="19666" x="5942013" y="2603500"/>
          <p14:tracePt t="19673" x="5903913" y="2603500"/>
          <p14:tracePt t="19682" x="5842000" y="2603500"/>
          <p14:tracePt t="19690" x="5716588" y="2603500"/>
          <p14:tracePt t="19698" x="5678488" y="2603500"/>
          <p14:tracePt t="19706" x="5616575" y="2603500"/>
          <p14:tracePt t="19713" x="5578475" y="2603500"/>
          <p14:tracePt t="19722" x="5478463" y="2603500"/>
          <p14:tracePt t="19731" x="5353050" y="2603500"/>
          <p14:tracePt t="19738" x="5241925" y="2603500"/>
          <p14:tracePt t="19745" x="5078413" y="2603500"/>
          <p14:tracePt t="19753" x="4953000" y="2603500"/>
          <p14:tracePt t="19762" x="4903788" y="2603500"/>
          <p14:tracePt t="19773" x="4778375" y="2603500"/>
          <p14:tracePt t="19778" x="4627563" y="2603500"/>
          <p14:tracePt t="19786" x="4527550" y="2603500"/>
          <p14:tracePt t="19794" x="4440238" y="2603500"/>
          <p14:tracePt t="19802" x="4314825" y="2603500"/>
          <p14:tracePt t="19809" x="4227513" y="2603500"/>
          <p14:tracePt t="19817" x="4090988" y="2603500"/>
          <p14:tracePt t="19826" x="4014788" y="2603500"/>
          <p14:tracePt t="19837" x="3814763" y="2603500"/>
          <p14:tracePt t="19841" x="3602038" y="2603500"/>
          <p14:tracePt t="19849" x="3440113" y="2603500"/>
          <p14:tracePt t="19857" x="3289300" y="2603500"/>
          <p14:tracePt t="19866" x="3076575" y="2603500"/>
          <p14:tracePt t="19874" x="2814638" y="2603500"/>
          <p14:tracePt t="19882" x="2551113" y="2603500"/>
          <p14:tracePt t="19902" x="2063750" y="2603500"/>
          <p14:tracePt t="19905" x="1976438" y="2603500"/>
          <p14:tracePt t="19914" x="1738313" y="2603500"/>
          <p14:tracePt t="19921" x="1476375" y="2603500"/>
          <p14:tracePt t="19929" x="1263650" y="2603500"/>
          <p14:tracePt t="19940" x="1063625" y="2603500"/>
          <p14:tracePt t="19946" x="850900" y="2603500"/>
          <p14:tracePt t="19954" x="674688" y="2603500"/>
          <p14:tracePt t="19962" x="500063" y="2603500"/>
          <p14:tracePt t="19969" x="374650" y="2603500"/>
          <p14:tracePt t="19978" x="212725" y="2603500"/>
          <p14:tracePt t="19985" x="100013" y="2603500"/>
          <p14:tracePt t="20257" x="138113" y="2603500"/>
          <p14:tracePt t="20266" x="200025" y="2603500"/>
          <p14:tracePt t="20274" x="238125" y="2603500"/>
          <p14:tracePt t="20282" x="261938" y="2603500"/>
          <p14:tracePt t="20289" x="300038" y="2603500"/>
          <p14:tracePt t="20298" x="325438" y="2603500"/>
          <p14:tracePt t="20305" x="338138" y="2603500"/>
          <p14:tracePt t="20315" x="363538" y="2603500"/>
          <p14:tracePt t="20322" x="374650" y="2603500"/>
          <p14:tracePt t="20330" x="387350" y="2603500"/>
          <p14:tracePt t="20337" x="400050" y="2603500"/>
          <p14:tracePt t="20357" x="412750" y="2603500"/>
          <p14:tracePt t="20370" x="425450" y="2603500"/>
          <p14:tracePt t="20378" x="438150" y="2603500"/>
          <p14:tracePt t="20386" x="450850" y="2603500"/>
          <p14:tracePt t="20394" x="487363" y="2603500"/>
          <p14:tracePt t="20402" x="538163" y="2627313"/>
          <p14:tracePt t="20410" x="650875" y="2627313"/>
          <p14:tracePt t="20420" x="750888" y="2627313"/>
          <p14:tracePt t="20426" x="863600" y="2640013"/>
          <p14:tracePt t="20434" x="1000125" y="2665413"/>
          <p14:tracePt t="20443" x="1063625" y="2665413"/>
          <p14:tracePt t="20449" x="1089025" y="2665413"/>
          <p14:tracePt t="20458" x="1112838" y="2665413"/>
          <p14:tracePt t="20465" x="1138238" y="2665413"/>
          <p14:tracePt t="20474" x="1150938" y="2665413"/>
          <p14:tracePt t="20489" x="1176338" y="2665413"/>
          <p14:tracePt t="20498" x="1189038" y="2665413"/>
          <p14:tracePt t="21105" x="1189038" y="2652713"/>
          <p14:tracePt t="21122" x="1189038" y="2640013"/>
          <p14:tracePt t="21129" x="1200150" y="2616200"/>
          <p14:tracePt t="21138" x="1200150" y="2603500"/>
          <p14:tracePt t="21148" x="1200150" y="2590800"/>
          <p14:tracePt t="21338" x="1138238" y="2590800"/>
          <p14:tracePt t="21346" x="1125538" y="2590800"/>
          <p14:tracePt t="21356" x="1112838" y="2590800"/>
          <p14:tracePt t="21361" x="1100138" y="2590800"/>
          <p14:tracePt t="21417" x="1089025" y="2590800"/>
          <p14:tracePt t="21449" x="1089025" y="2603500"/>
          <p14:tracePt t="21466" x="1089025" y="2616200"/>
          <p14:tracePt t="21506" x="1100138" y="2616200"/>
          <p14:tracePt t="21540" x="1100138" y="2627313"/>
          <p14:tracePt t="21545" x="1112838" y="2627313"/>
          <p14:tracePt t="21698" x="1112838" y="2640013"/>
          <p14:tracePt t="21705" x="1125538" y="2640013"/>
          <p14:tracePt t="21722" x="1138238" y="2640013"/>
          <p14:tracePt t="21731" x="1138238" y="2652713"/>
          <p14:tracePt t="21746" x="1150938" y="2652713"/>
          <p14:tracePt t="21778" x="1163638" y="2652713"/>
          <p14:tracePt t="21802" x="1176338" y="2652713"/>
          <p14:tracePt t="21850" x="1189038" y="2652713"/>
          <p14:tracePt t="21891" x="1200150" y="2652713"/>
          <p14:tracePt t="21898" x="1200150" y="2665413"/>
          <p14:tracePt t="21906" x="1212850" y="2665413"/>
          <p14:tracePt t="21923" x="1225550" y="2665413"/>
          <p14:tracePt t="21929" x="1238250" y="2665413"/>
          <p14:tracePt t="21940" x="1238250" y="2678113"/>
          <p14:tracePt t="21945" x="1250950" y="2678113"/>
          <p14:tracePt t="21994" x="1263650" y="2678113"/>
          <p14:tracePt t="22025" x="1276350" y="2678113"/>
          <p14:tracePt t="22034" x="1289050" y="2678113"/>
          <p14:tracePt t="22044" x="1289050" y="2690813"/>
          <p14:tracePt t="22050" x="1300163" y="2690813"/>
          <p14:tracePt t="22058" x="1325563" y="2690813"/>
          <p14:tracePt t="22081" x="1338263" y="2690813"/>
          <p14:tracePt t="22090" x="1350963" y="2690813"/>
          <p14:tracePt t="22129" x="1363663" y="2690813"/>
          <p14:tracePt t="22149" x="1376363" y="2703513"/>
          <p14:tracePt t="22154" x="1401763" y="2703513"/>
          <p14:tracePt t="22161" x="1412875" y="2703513"/>
          <p14:tracePt t="22169" x="1438275" y="2703513"/>
          <p14:tracePt t="22185" x="1463675" y="2703513"/>
          <p14:tracePt t="22194" x="1476375" y="2703513"/>
          <p14:tracePt t="22202" x="1489075" y="2703513"/>
          <p14:tracePt t="22211" x="1501775" y="2703513"/>
          <p14:tracePt t="22218" x="1525588" y="2703513"/>
          <p14:tracePt t="22226" x="1538288" y="2703513"/>
          <p14:tracePt t="22234" x="1589088" y="2703513"/>
          <p14:tracePt t="22242" x="1601788" y="2703513"/>
          <p14:tracePt t="22252" x="1612900" y="2703513"/>
          <p14:tracePt t="22258" x="1638300" y="2703513"/>
          <p14:tracePt t="22266" x="1651000" y="2703513"/>
          <p14:tracePt t="22282" x="1663700" y="2703513"/>
          <p14:tracePt t="22298" x="1676400" y="2703513"/>
          <p14:tracePt t="49050" x="1689100" y="2703513"/>
          <p14:tracePt t="49057" x="1689100" y="2716213"/>
          <p14:tracePt t="49074" x="1689100" y="2728913"/>
          <p14:tracePt t="49081" x="1701800" y="2740025"/>
          <p14:tracePt t="49097" x="1714500" y="2765425"/>
          <p14:tracePt t="49106" x="1714500" y="2778125"/>
          <p14:tracePt t="49137" x="1725613" y="2778125"/>
          <p14:tracePt t="49146" x="1725613" y="2790825"/>
          <p14:tracePt t="49170" x="1725613" y="2803525"/>
          <p14:tracePt t="49274" x="1738313" y="2803525"/>
          <p14:tracePt t="49282" x="1738313" y="2816225"/>
          <p14:tracePt t="49298" x="1738313" y="2828925"/>
          <p14:tracePt t="49322" x="1738313" y="2852738"/>
          <p14:tracePt t="49338" x="1738313" y="2865438"/>
          <p14:tracePt t="49356" x="1738313" y="2878138"/>
          <p14:tracePt t="49370" x="1738313" y="2890838"/>
          <p14:tracePt t="49378" x="1738313" y="2903538"/>
          <p14:tracePt t="49395" x="1738313" y="2916238"/>
          <p14:tracePt t="49410" x="1738313" y="2928938"/>
          <p14:tracePt t="49420" x="1738313" y="2941638"/>
          <p14:tracePt t="49426" x="1751013" y="2952750"/>
          <p14:tracePt t="49434" x="1763713" y="2965450"/>
          <p14:tracePt t="49442" x="1763713" y="2978150"/>
          <p14:tracePt t="49449" x="1776413" y="2990850"/>
          <p14:tracePt t="49459" x="1776413" y="3003550"/>
          <p14:tracePt t="49489" x="1789113" y="3016250"/>
          <p14:tracePt t="49499" x="1789113" y="3041650"/>
          <p14:tracePt t="49506" x="1801813" y="3041650"/>
          <p14:tracePt t="49514" x="1801813" y="3054350"/>
          <p14:tracePt t="49523" x="1801813" y="3078163"/>
          <p14:tracePt t="49529" x="1801813" y="3090863"/>
          <p14:tracePt t="49547" x="1801813" y="3103563"/>
          <p14:tracePt t="49554" x="1801813" y="3116263"/>
          <p14:tracePt t="49563" x="1814513" y="3128963"/>
          <p14:tracePt t="49579" x="1814513" y="3141663"/>
          <p14:tracePt t="49586" x="1814513" y="3154363"/>
          <p14:tracePt t="49594" x="1825625" y="3165475"/>
          <p14:tracePt t="49610" x="1825625" y="3178175"/>
          <p14:tracePt t="49617" x="1825625" y="3190875"/>
          <p14:tracePt t="49628" x="1838325" y="3190875"/>
          <p14:tracePt t="49633" x="1838325" y="3203575"/>
          <p14:tracePt t="49643" x="1838325" y="3228975"/>
          <p14:tracePt t="49650" x="1851025" y="3228975"/>
          <p14:tracePt t="49658" x="1851025" y="3241675"/>
          <p14:tracePt t="49666" x="1863725" y="3278188"/>
          <p14:tracePt t="49682" x="1876425" y="3303588"/>
          <p14:tracePt t="49698" x="1876425" y="3316288"/>
          <p14:tracePt t="49731" x="1876425" y="3328988"/>
          <p14:tracePt t="49738" x="1876425" y="3341688"/>
          <p14:tracePt t="49754" x="1876425" y="3354388"/>
          <p14:tracePt t="49770" x="1876425" y="3367088"/>
          <p14:tracePt t="49778" x="1876425" y="3378200"/>
          <p14:tracePt t="49786" x="1876425" y="3390900"/>
          <p14:tracePt t="49801" x="1876425" y="3403600"/>
          <p14:tracePt t="49809" x="1876425" y="3416300"/>
          <p14:tracePt t="49818" x="1876425" y="3429000"/>
          <p14:tracePt t="49836" x="1876425" y="3454400"/>
          <p14:tracePt t="49841" x="1876425" y="3467100"/>
          <p14:tracePt t="49857" x="1876425" y="3490913"/>
          <p14:tracePt t="49874" x="1876425" y="3503613"/>
          <p14:tracePt t="49881" x="1876425" y="3516313"/>
          <p14:tracePt t="49902" x="1876425" y="3541713"/>
          <p14:tracePt t="49906" x="1876425" y="3554413"/>
          <p14:tracePt t="49914" x="1889125" y="3567113"/>
          <p14:tracePt t="49921" x="1889125" y="3579813"/>
          <p14:tracePt t="49929" x="1889125" y="3590925"/>
          <p14:tracePt t="49940" x="1889125" y="3603625"/>
          <p14:tracePt t="49945" x="1889125" y="3616325"/>
          <p14:tracePt t="49969" x="1889125" y="3629025"/>
          <p14:tracePt t="49985" x="1889125" y="3641725"/>
          <p14:tracePt t="50034" x="1889125" y="3654425"/>
          <p14:tracePt t="50044" x="1889125" y="3667125"/>
          <p14:tracePt t="50049" x="1901825" y="3667125"/>
          <p14:tracePt t="50058" x="1901825" y="3679825"/>
          <p14:tracePt t="50066" x="1914525" y="3679825"/>
          <p14:tracePt t="50081" x="1914525" y="3692525"/>
          <p14:tracePt t="50089" x="1925638" y="3692525"/>
          <p14:tracePt t="50098" x="1938338" y="3703638"/>
          <p14:tracePt t="50107" x="1951038" y="3703638"/>
          <p14:tracePt t="50113" x="1976438" y="3716338"/>
          <p14:tracePt t="50122" x="1989138" y="3716338"/>
          <p14:tracePt t="50130" x="2001838" y="3716338"/>
          <p14:tracePt t="50149" x="2025650" y="3729038"/>
          <p14:tracePt t="50154" x="2038350" y="3729038"/>
          <p14:tracePt t="50170" x="2051050" y="3729038"/>
          <p14:tracePt t="50178" x="2063750" y="3729038"/>
          <p14:tracePt t="50187" x="2063750" y="3741738"/>
          <p14:tracePt t="50193" x="2076450" y="3741738"/>
          <p14:tracePt t="50219" x="2089150" y="3741738"/>
          <p14:tracePt t="50226" x="2101850" y="3741738"/>
          <p14:tracePt t="50251" x="2114550" y="3741738"/>
          <p14:tracePt t="50266" x="2127250" y="3741738"/>
          <p14:tracePt t="50274" x="2138363" y="3741738"/>
          <p14:tracePt t="50291" x="2151063" y="3741738"/>
          <p14:tracePt t="50306" x="2163763" y="3741738"/>
          <p14:tracePt t="50332" x="2176463" y="3741738"/>
          <p14:tracePt t="50362" x="2189163" y="3741738"/>
          <p14:tracePt t="50378" x="2201863" y="3741738"/>
          <p14:tracePt t="50394" x="2214563" y="3741738"/>
          <p14:tracePt t="50418" x="2227263" y="3741738"/>
          <p14:tracePt t="50426" x="2238375" y="3741738"/>
          <p14:tracePt t="50474" x="2251075" y="3741738"/>
          <p14:tracePt t="50490" x="2263775" y="3741738"/>
          <p14:tracePt t="50706" x="2251075" y="3741738"/>
          <p14:tracePt t="50713" x="2238375" y="3741738"/>
          <p14:tracePt t="50722" x="2227263" y="3741738"/>
          <p14:tracePt t="50732" x="2214563" y="3741738"/>
          <p14:tracePt t="50738" x="2201863" y="3729038"/>
          <p14:tracePt t="50745" x="2176463" y="3729038"/>
          <p14:tracePt t="50753" x="2163763" y="3729038"/>
          <p14:tracePt t="50762" x="2138363" y="3716338"/>
          <p14:tracePt t="50777" x="2127250" y="3716338"/>
          <p14:tracePt t="50786" x="2114550" y="3716338"/>
          <p14:tracePt t="50801" x="2114550" y="3703638"/>
          <p14:tracePt t="50809" x="2101850" y="3703638"/>
          <p14:tracePt t="50818" x="2089150" y="3703638"/>
          <p14:tracePt t="50826" x="2076450" y="3703638"/>
          <p14:tracePt t="50837" x="2076450" y="3692525"/>
          <p14:tracePt t="50841" x="2025650" y="3692525"/>
          <p14:tracePt t="50857" x="2014538" y="3692525"/>
          <p14:tracePt t="50866" x="1989138" y="3692525"/>
          <p14:tracePt t="50874" x="1989138" y="3679825"/>
          <p14:tracePt t="50881" x="1976438" y="3679825"/>
          <p14:tracePt t="50902" x="1951038" y="3679825"/>
          <p14:tracePt t="50914" x="1938338" y="3679825"/>
          <p14:tracePt t="51154" x="1963738" y="3679825"/>
          <p14:tracePt t="51162" x="1976438" y="3679825"/>
          <p14:tracePt t="51169" x="1989138" y="3679825"/>
          <p14:tracePt t="51178" x="2001838" y="3679825"/>
          <p14:tracePt t="51186" x="2014538" y="3679825"/>
          <p14:tracePt t="51193" x="2038350" y="3679825"/>
          <p14:tracePt t="51202" x="2051050" y="3679825"/>
          <p14:tracePt t="51210" x="2063750" y="3679825"/>
          <p14:tracePt t="51226" x="2089150" y="3679825"/>
          <p14:tracePt t="51233" x="2101850" y="3679825"/>
          <p14:tracePt t="51241" x="2114550" y="3679825"/>
          <p14:tracePt t="51251" x="2127250" y="3679825"/>
          <p14:tracePt t="51258" x="2138363" y="3679825"/>
          <p14:tracePt t="51265" x="2163763" y="3679825"/>
          <p14:tracePt t="51274" x="2176463" y="3679825"/>
          <p14:tracePt t="51290" x="2189163" y="3679825"/>
          <p14:tracePt t="51297" x="2201863" y="3679825"/>
          <p14:tracePt t="51306" x="2214563" y="3679825"/>
          <p14:tracePt t="51322" x="2214563" y="3667125"/>
          <p14:tracePt t="51338" x="2227263" y="3667125"/>
          <p14:tracePt t="51346" x="2238375" y="3667125"/>
          <p14:tracePt t="51356" x="2251075" y="3667125"/>
          <p14:tracePt t="51369" x="2276475" y="3667125"/>
          <p14:tracePt t="51378" x="2289175" y="3667125"/>
          <p14:tracePt t="51387" x="2314575" y="3667125"/>
          <p14:tracePt t="51394" x="2338388" y="3667125"/>
          <p14:tracePt t="51401" x="2389188" y="3667125"/>
          <p14:tracePt t="51409" x="2451100" y="3667125"/>
          <p14:tracePt t="51420" x="2463800" y="3667125"/>
          <p14:tracePt t="51426" x="2489200" y="3667125"/>
          <p14:tracePt t="51434" x="2501900" y="3667125"/>
          <p14:tracePt t="51449" x="2514600" y="3667125"/>
          <p14:tracePt t="51458" x="2527300" y="3667125"/>
          <p14:tracePt t="51474" x="2540000" y="3667125"/>
          <p14:tracePt t="51499" x="2551113" y="3667125"/>
          <p14:tracePt t="51505" x="2563813" y="3667125"/>
          <p14:tracePt t="51524" x="2576513" y="3667125"/>
          <p14:tracePt t="51529" x="2601913" y="3667125"/>
          <p14:tracePt t="51538" x="2663825" y="3654425"/>
          <p14:tracePt t="51546" x="2714625" y="3654425"/>
          <p14:tracePt t="51555" x="2801938" y="3654425"/>
          <p14:tracePt t="51562" x="2876550" y="3654425"/>
          <p14:tracePt t="51569" x="3014663" y="3654425"/>
          <p14:tracePt t="51578" x="3176588" y="3654425"/>
          <p14:tracePt t="51586" x="3289300" y="3654425"/>
          <p14:tracePt t="51594" x="3376613" y="3654425"/>
          <p14:tracePt t="51602" x="3502025" y="3654425"/>
          <p14:tracePt t="51609" x="3589338" y="3654425"/>
          <p14:tracePt t="51619" x="3640138" y="3654425"/>
          <p14:tracePt t="51628" x="3665538" y="3654425"/>
          <p14:tracePt t="51642" x="3678238" y="3654425"/>
          <p14:tracePt t="51650" x="3702050" y="3654425"/>
          <p14:tracePt t="51666" x="3714750" y="3654425"/>
          <p14:tracePt t="51674" x="3740150" y="3654425"/>
          <p14:tracePt t="51690" x="3752850" y="3654425"/>
          <p14:tracePt t="51697" x="3765550" y="3654425"/>
          <p14:tracePt t="51706" x="3778250" y="3654425"/>
          <p14:tracePt t="51714" x="3790950" y="3654425"/>
          <p14:tracePt t="51722" x="3802063" y="3654425"/>
          <p14:tracePt t="51732" x="3814763" y="3654425"/>
          <p14:tracePt t="51738" x="3827463" y="3667125"/>
          <p14:tracePt t="51746" x="3852863" y="3667125"/>
          <p14:tracePt t="51755" x="3878263" y="3667125"/>
          <p14:tracePt t="51761" x="3940175" y="3679825"/>
          <p14:tracePt t="51777" x="3952875" y="3679825"/>
          <p14:tracePt t="51794" x="3952875" y="3667125"/>
          <p14:tracePt t="51801" x="3952875" y="3654425"/>
          <p14:tracePt t="51809" x="3952875" y="3641725"/>
          <p14:tracePt t="51826" x="3952875" y="3603625"/>
          <p14:tracePt t="51836" x="3927475" y="3603625"/>
          <p14:tracePt t="52065" x="3902075" y="3603625"/>
          <p14:tracePt t="52073" x="3890963" y="3603625"/>
          <p14:tracePt t="52089" x="3890963" y="3616325"/>
          <p14:tracePt t="52097" x="3878263" y="3629025"/>
          <p14:tracePt t="52107" x="3878263" y="3654425"/>
          <p14:tracePt t="52114" x="3878263" y="3679825"/>
          <p14:tracePt t="52122" x="3878263" y="3692525"/>
          <p14:tracePt t="52138" x="3878263" y="3716338"/>
          <p14:tracePt t="52148" x="3878263" y="3729038"/>
          <p14:tracePt t="52170" x="3890963" y="3754438"/>
          <p14:tracePt t="52193" x="3902075" y="3754438"/>
          <p14:tracePt t="52202" x="3914775" y="3754438"/>
          <p14:tracePt t="52218" x="3927475" y="3754438"/>
          <p14:tracePt t="52226" x="3940175" y="3754438"/>
          <p14:tracePt t="52233" x="3952875" y="3754438"/>
          <p14:tracePt t="52250" x="3965575" y="3754438"/>
          <p14:tracePt t="52266" x="3978275" y="3754438"/>
          <p14:tracePt t="52274" x="3990975" y="3754438"/>
          <p14:tracePt t="52297" x="4002088" y="3754438"/>
          <p14:tracePt t="52306" x="4014788" y="3754438"/>
          <p14:tracePt t="52316" x="4027488" y="3754438"/>
          <p14:tracePt t="52329" x="4040188" y="3754438"/>
          <p14:tracePt t="52337" x="4052888" y="3754438"/>
          <p14:tracePt t="52362" x="4065588" y="3754438"/>
          <p14:tracePt t="52369" x="4078288" y="3754438"/>
          <p14:tracePt t="52378" x="4090988" y="3741738"/>
          <p14:tracePt t="52386" x="4103688" y="3741738"/>
          <p14:tracePt t="52394" x="4114800" y="3741738"/>
          <p14:tracePt t="52401" x="4127500" y="3741738"/>
          <p14:tracePt t="52409" x="4152900" y="3741738"/>
          <p14:tracePt t="52419" x="4165600" y="3729038"/>
          <p14:tracePt t="52426" x="4191000" y="3729038"/>
          <p14:tracePt t="52434" x="4203700" y="3729038"/>
          <p14:tracePt t="52442" x="4227513" y="3729038"/>
          <p14:tracePt t="52459" x="4240213" y="3729038"/>
          <p14:tracePt t="52465" x="4265613" y="3729038"/>
          <p14:tracePt t="52483" x="4278313" y="3729038"/>
          <p14:tracePt t="52489" x="4291013" y="3729038"/>
          <p14:tracePt t="52499" x="4303713" y="3729038"/>
          <p14:tracePt t="52505" x="4314825" y="3729038"/>
          <p14:tracePt t="52514" x="4327525" y="3729038"/>
          <p14:tracePt t="52523" x="4340225" y="3729038"/>
          <p14:tracePt t="52538" x="4365625" y="3729038"/>
          <p14:tracePt t="52546" x="4378325" y="3729038"/>
          <p14:tracePt t="52554" x="4391025" y="3729038"/>
          <p14:tracePt t="52563" x="4403725" y="3729038"/>
          <p14:tracePt t="52569" x="4416425" y="3729038"/>
          <p14:tracePt t="52578" x="4427538" y="3729038"/>
          <p14:tracePt t="52586" x="4440238" y="3729038"/>
          <p14:tracePt t="52594" x="4452938" y="3729038"/>
          <p14:tracePt t="52602" x="4465638" y="3729038"/>
          <p14:tracePt t="52609" x="4491038" y="3729038"/>
          <p14:tracePt t="52628" x="4503738" y="3729038"/>
          <p14:tracePt t="52633" x="4516438" y="3729038"/>
          <p14:tracePt t="52642" x="4527550" y="3729038"/>
          <p14:tracePt t="52649" x="4540250" y="3729038"/>
          <p14:tracePt t="52658" x="4565650" y="3716338"/>
          <p14:tracePt t="52666" x="4627563" y="3716338"/>
          <p14:tracePt t="52674" x="4640263" y="3716338"/>
          <p14:tracePt t="52682" x="4678363" y="3716338"/>
          <p14:tracePt t="52691" x="4727575" y="3716338"/>
          <p14:tracePt t="52698" x="4752975" y="3716338"/>
          <p14:tracePt t="52706" x="4765675" y="3716338"/>
          <p14:tracePt t="52713" x="4852988" y="3716338"/>
          <p14:tracePt t="52722" x="4865688" y="3716338"/>
          <p14:tracePt t="52732" x="4891088" y="3716338"/>
          <p14:tracePt t="52738" x="4953000" y="3679825"/>
          <p14:tracePt t="52746" x="5040313" y="3679825"/>
          <p14:tracePt t="52754" x="5178425" y="3679825"/>
          <p14:tracePt t="52762" x="5303838" y="3679825"/>
          <p14:tracePt t="52770" x="5341938" y="3679825"/>
          <p14:tracePt t="52777" x="5441950" y="3679825"/>
          <p14:tracePt t="52786" x="5603875" y="3679825"/>
          <p14:tracePt t="52795" x="5716588" y="3679825"/>
          <p14:tracePt t="52801" x="5842000" y="3679825"/>
          <p14:tracePt t="52809" x="5929313" y="3679825"/>
          <p14:tracePt t="52818" x="6016625" y="3679825"/>
          <p14:tracePt t="52826" x="6042025" y="3679825"/>
          <p14:tracePt t="52837" x="6054725" y="3679825"/>
          <p14:tracePt t="52842" x="6067425" y="3679825"/>
          <p14:tracePt t="52849" x="6078538" y="3679825"/>
          <p14:tracePt t="53706" x="6078538" y="3692525"/>
          <p14:tracePt t="53747" x="6067425" y="3692525"/>
          <p14:tracePt t="53753" x="6042025" y="3679825"/>
          <p14:tracePt t="53762" x="6029325" y="3679825"/>
          <p14:tracePt t="53769" x="6003925" y="3679825"/>
          <p14:tracePt t="53778" x="5967413" y="3667125"/>
          <p14:tracePt t="53785" x="5916613" y="3667125"/>
          <p14:tracePt t="53795" x="5903913" y="3667125"/>
          <p14:tracePt t="53802" x="5891213" y="3667125"/>
          <p14:tracePt t="53929" x="5867400" y="3667125"/>
          <p14:tracePt t="53946" x="5867400" y="3692525"/>
          <p14:tracePt t="53953" x="5867400" y="3679825"/>
          <p14:tracePt t="53961" x="5867400" y="3703638"/>
          <p14:tracePt t="53970" x="5842000" y="3716338"/>
          <p14:tracePt t="53978" x="5791200" y="3716338"/>
          <p14:tracePt t="53985" x="5778500" y="3716338"/>
          <p14:tracePt t="53994" x="5767388" y="3716338"/>
          <p14:tracePt t="54002" x="5741988" y="3716338"/>
          <p14:tracePt t="54025" x="5716588" y="3716338"/>
          <p14:tracePt t="54034" x="5691188" y="3716338"/>
          <p14:tracePt t="54050" x="5678488" y="3716338"/>
          <p14:tracePt t="54057" x="5654675" y="3716338"/>
          <p14:tracePt t="54065" x="5641975" y="3716338"/>
          <p14:tracePt t="54073" x="5629275" y="3716338"/>
          <p14:tracePt t="54082" x="5616575" y="3716338"/>
          <p14:tracePt t="54089" x="5603875" y="3716338"/>
          <p14:tracePt t="54098" x="5591175" y="3716338"/>
          <p14:tracePt t="54107" x="5578475" y="3716338"/>
          <p14:tracePt t="54147" x="5565775" y="3716338"/>
          <p14:tracePt t="54153" x="5554663" y="3716338"/>
          <p14:tracePt t="54162" x="5541963" y="3716338"/>
          <p14:tracePt t="54186" x="5541963" y="3729038"/>
          <p14:tracePt t="54193" x="5529263" y="3729038"/>
          <p14:tracePt t="54211" x="5516563" y="3729038"/>
          <p14:tracePt t="54233" x="5503863" y="3729038"/>
          <p14:tracePt t="54241" x="5491163" y="3729038"/>
          <p14:tracePt t="54250" x="5478463" y="3729038"/>
          <p14:tracePt t="54258" x="5465763" y="3729038"/>
          <p14:tracePt t="54266" x="5454650" y="3729038"/>
          <p14:tracePt t="54273" x="5416550" y="3729038"/>
          <p14:tracePt t="54282" x="5391150" y="3729038"/>
          <p14:tracePt t="54290" x="5365750" y="3729038"/>
          <p14:tracePt t="54306" x="5341938" y="3729038"/>
          <p14:tracePt t="54315" x="5329238" y="3729038"/>
          <p14:tracePt t="54330" x="5303838" y="3729038"/>
          <p14:tracePt t="54337" x="5291138" y="3729038"/>
          <p14:tracePt t="54353" x="5278438" y="3729038"/>
          <p14:tracePt t="54362" x="5265738" y="3729038"/>
          <p14:tracePt t="54369" x="5253038" y="3729038"/>
          <p14:tracePt t="54386" x="5241925" y="3729038"/>
          <p14:tracePt t="54394" x="5216525" y="3729038"/>
          <p14:tracePt t="54402" x="5203825" y="3729038"/>
          <p14:tracePt t="54409" x="5203825" y="3703638"/>
          <p14:tracePt t="54420" x="5153025" y="3703638"/>
          <p14:tracePt t="54426" x="5103813" y="3703638"/>
          <p14:tracePt t="54434" x="5053013" y="3703638"/>
          <p14:tracePt t="54442" x="4991100" y="3703638"/>
          <p14:tracePt t="54449" x="4940300" y="3703638"/>
          <p14:tracePt t="54459" x="4878388" y="3703638"/>
          <p14:tracePt t="54465" x="4816475" y="3703638"/>
          <p14:tracePt t="54474" x="4727575" y="3692525"/>
          <p14:tracePt t="54483" x="4678363" y="3692525"/>
          <p14:tracePt t="54489" x="4591050" y="3692525"/>
          <p14:tracePt t="54497" x="4516438" y="3692525"/>
          <p14:tracePt t="54505" x="4503738" y="3692525"/>
          <p14:tracePt t="54515" x="4478338" y="3692525"/>
          <p14:tracePt t="54524" x="4452938" y="3692525"/>
          <p14:tracePt t="54529" x="4378325" y="3692525"/>
          <p14:tracePt t="54538" x="4340225" y="3692525"/>
          <p14:tracePt t="54547" x="4291013" y="3692525"/>
          <p14:tracePt t="54554" x="4240213" y="3692525"/>
          <p14:tracePt t="54562" x="4203700" y="3679825"/>
          <p14:tracePt t="54569" x="4191000" y="3679825"/>
          <p14:tracePt t="54578" x="4178300" y="3679825"/>
          <p14:tracePt t="54586" x="4165600" y="3679825"/>
          <p14:tracePt t="54593" x="4152900" y="3667125"/>
          <p14:tracePt t="54603" x="4140200" y="3667125"/>
          <p14:tracePt t="54609" x="4127500" y="3667125"/>
          <p14:tracePt t="54618" x="4114800" y="3667125"/>
          <p14:tracePt t="54628" x="4103688" y="3654425"/>
          <p14:tracePt t="54633" x="4090988" y="3654425"/>
          <p14:tracePt t="54641" x="4078288" y="3654425"/>
          <p14:tracePt t="54713" x="4065588" y="3654425"/>
          <p14:tracePt t="54721" x="4052888" y="3654425"/>
          <p14:tracePt t="54738" x="4040188" y="3654425"/>
          <p14:tracePt t="54754" x="4027488" y="3654425"/>
          <p14:tracePt t="54770" x="4002088" y="3641725"/>
          <p14:tracePt t="54777" x="3990975" y="3641725"/>
          <p14:tracePt t="54785" x="3978275" y="3641725"/>
          <p14:tracePt t="54794" x="3965575" y="3641725"/>
          <p14:tracePt t="54802" x="3965575" y="3629025"/>
          <p14:tracePt t="54809" x="3914775" y="3603625"/>
          <p14:tracePt t="54818" x="3902075" y="3603625"/>
          <p14:tracePt t="55016" x="3914775" y="3603625"/>
          <p14:tracePt t="55024" x="3927475" y="3603625"/>
          <p14:tracePt t="55032" x="3952875" y="3603625"/>
          <p14:tracePt t="55040" x="4002088" y="3590925"/>
          <p14:tracePt t="55048" x="4052888" y="3590925"/>
          <p14:tracePt t="55056" x="4065588" y="3590925"/>
          <p14:tracePt t="55064" x="4090988" y="3590925"/>
          <p14:tracePt t="55072" x="4114800" y="3590925"/>
          <p14:tracePt t="55088" x="4127500" y="3590925"/>
          <p14:tracePt t="55096" x="4140200" y="3590925"/>
          <p14:tracePt t="55104" x="4152900" y="3590925"/>
          <p14:tracePt t="55136" x="4165600" y="3590925"/>
          <p14:tracePt t="55144" x="4178300" y="3590925"/>
          <p14:tracePt t="55160" x="4191000" y="3590925"/>
          <p14:tracePt t="55168" x="4203700" y="3590925"/>
          <p14:tracePt t="55176" x="4214813" y="3590925"/>
          <p14:tracePt t="55192" x="4227513" y="3590925"/>
          <p14:tracePt t="55200" x="4240213" y="3590925"/>
          <p14:tracePt t="55208" x="4252913" y="3590925"/>
          <p14:tracePt t="55217" x="4265613" y="3590925"/>
          <p14:tracePt t="55225" x="4291013" y="3590925"/>
          <p14:tracePt t="55233" x="4314825" y="3590925"/>
          <p14:tracePt t="55241" x="4340225" y="3590925"/>
          <p14:tracePt t="55249" x="4365625" y="3590925"/>
          <p14:tracePt t="55265" x="4427538" y="3590925"/>
          <p14:tracePt t="55273" x="4491038" y="3590925"/>
          <p14:tracePt t="55281" x="4552950" y="3590925"/>
          <p14:tracePt t="55288" x="4627563" y="3590925"/>
          <p14:tracePt t="55297" x="4716463" y="3590925"/>
          <p14:tracePt t="55304" x="4803775" y="3590925"/>
          <p14:tracePt t="55313" x="4840288" y="3590925"/>
          <p14:tracePt t="55321" x="4878388" y="3590925"/>
          <p14:tracePt t="55329" x="4940300" y="3590925"/>
          <p14:tracePt t="55336" x="5016500" y="3590925"/>
          <p14:tracePt t="55344" x="5029200" y="3590925"/>
          <p14:tracePt t="55352" x="5040313" y="3590925"/>
          <p14:tracePt t="55360" x="5053013" y="3590925"/>
          <p14:tracePt t="55377" x="5065713" y="3590925"/>
          <p14:tracePt t="55505" x="5078413" y="3579813"/>
          <p14:tracePt t="55513" x="5091113" y="3579813"/>
          <p14:tracePt t="55521" x="5091113" y="3567113"/>
          <p14:tracePt t="55528" x="5103813" y="3554413"/>
          <p14:tracePt t="55536" x="5116513" y="3554413"/>
          <p14:tracePt t="55552" x="5129213" y="3554413"/>
          <p14:tracePt t="56040" x="5141913" y="3554413"/>
          <p14:tracePt t="56048" x="5165725" y="3554413"/>
          <p14:tracePt t="56056" x="5241925" y="3554413"/>
          <p14:tracePt t="56064" x="5378450" y="3567113"/>
          <p14:tracePt t="56072" x="5441950" y="3567113"/>
          <p14:tracePt t="56080" x="5491163" y="3579813"/>
          <p14:tracePt t="56088" x="5578475" y="3603625"/>
          <p14:tracePt t="56096" x="5716588" y="3616325"/>
          <p14:tracePt t="56104" x="5778500" y="3629025"/>
          <p14:tracePt t="56112" x="5829300" y="3629025"/>
          <p14:tracePt t="56120" x="5903913" y="3629025"/>
          <p14:tracePt t="56128" x="5954713" y="3629025"/>
          <p14:tracePt t="56136" x="5991225" y="3641725"/>
          <p14:tracePt t="56144" x="6003925" y="3641725"/>
          <p14:tracePt t="56160" x="6016625" y="3641725"/>
          <p14:tracePt t="56520" x="6029325" y="3641725"/>
          <p14:tracePt t="56528" x="6029325" y="3654425"/>
          <p14:tracePt t="56544" x="6042025" y="3654425"/>
          <p14:tracePt t="56560" x="6054725" y="3654425"/>
          <p14:tracePt t="56568" x="6067425" y="3654425"/>
          <p14:tracePt t="56608" x="6078538" y="3654425"/>
          <p14:tracePt t="56760" x="6067425" y="3641725"/>
          <p14:tracePt t="56768" x="5991225" y="3616325"/>
          <p14:tracePt t="56776" x="5942013" y="3603625"/>
          <p14:tracePt t="56784" x="5929313" y="3603625"/>
          <p14:tracePt t="56792" x="5916613" y="3603625"/>
          <p14:tracePt t="56800" x="5891213" y="3603625"/>
          <p14:tracePt t="56817" x="5878513" y="3603625"/>
          <p14:tracePt t="56824" x="5867400" y="3603625"/>
          <p14:tracePt t="56833" x="5854700" y="3603625"/>
          <p14:tracePt t="56840" x="5842000" y="3603625"/>
          <p14:tracePt t="56848" x="5829300" y="3603625"/>
          <p14:tracePt t="56856" x="5816600" y="3603625"/>
          <p14:tracePt t="56872" x="5791200" y="3590925"/>
          <p14:tracePt t="56880" x="5703888" y="3529013"/>
          <p14:tracePt t="56888" x="5629275" y="3479800"/>
          <p14:tracePt t="56917" x="5341938" y="3454400"/>
          <p14:tracePt t="56920" x="5291138" y="3454400"/>
          <p14:tracePt t="57072" x="5278438" y="3454400"/>
          <p14:tracePt t="57080" x="5216525" y="3441700"/>
          <p14:tracePt t="57088" x="5203825" y="3441700"/>
          <p14:tracePt t="57104" x="5191125" y="3441700"/>
          <p14:tracePt t="57112" x="5178425" y="3441700"/>
          <p14:tracePt t="57136" x="5165725" y="3441700"/>
          <p14:tracePt t="57152" x="5153025" y="3441700"/>
          <p14:tracePt t="57168" x="5153025" y="3454400"/>
          <p14:tracePt t="57248" x="5165725" y="3454400"/>
          <p14:tracePt t="57280" x="5178425" y="3454400"/>
          <p14:tracePt t="57288" x="5203825" y="3454400"/>
          <p14:tracePt t="57296" x="5216525" y="3454400"/>
          <p14:tracePt t="57304" x="5229225" y="3454400"/>
          <p14:tracePt t="57312" x="5265738" y="3454400"/>
          <p14:tracePt t="57320" x="5303838" y="3467100"/>
          <p14:tracePt t="57328" x="5329238" y="3467100"/>
          <p14:tracePt t="57336" x="5353050" y="3467100"/>
          <p14:tracePt t="57344" x="5365750" y="3467100"/>
          <p14:tracePt t="57352" x="5378450" y="3467100"/>
          <p14:tracePt t="57360" x="5429250" y="3479800"/>
          <p14:tracePt t="57368" x="5454650" y="3479800"/>
          <p14:tracePt t="57376" x="5465763" y="3479800"/>
          <p14:tracePt t="57384" x="5478463" y="3479800"/>
          <p14:tracePt t="57400" x="5491163" y="3479800"/>
          <p14:tracePt t="57408" x="5503863" y="3479800"/>
          <p14:tracePt t="57424" x="5516563" y="3479800"/>
          <p14:tracePt t="69352" x="5516563" y="3490913"/>
          <p14:tracePt t="69360" x="5516563" y="3503613"/>
          <p14:tracePt t="69368" x="5465763" y="3554413"/>
          <p14:tracePt t="69376" x="5465763" y="3579813"/>
          <p14:tracePt t="69392" x="5465763" y="3590925"/>
          <p14:tracePt t="69400" x="5454650" y="3590925"/>
          <p14:tracePt t="69408" x="5454650" y="3603625"/>
          <p14:tracePt t="69464" x="5441950" y="3603625"/>
          <p14:tracePt t="69472" x="5441950" y="3616325"/>
          <p14:tracePt t="69528" x="5441950" y="3629025"/>
          <p14:tracePt t="69544" x="5429250" y="3629025"/>
          <p14:tracePt t="69568" x="5429250" y="3641725"/>
          <p14:tracePt t="69592" x="5416550" y="3641725"/>
          <p14:tracePt t="69600" x="5403850" y="3654425"/>
          <p14:tracePt t="69608" x="5365750" y="3654425"/>
          <p14:tracePt t="69616" x="5341938" y="3654425"/>
          <p14:tracePt t="69648" x="5329238" y="3654425"/>
          <p14:tracePt t="69664" x="5316538" y="3654425"/>
          <p14:tracePt t="69680" x="5303838" y="3654425"/>
          <p14:tracePt t="69728" x="5291138" y="3654425"/>
          <p14:tracePt t="69752" x="5278438" y="3654425"/>
          <p14:tracePt t="69760" x="5265738" y="3654425"/>
          <p14:tracePt t="69809" x="5253038" y="3654425"/>
          <p14:tracePt t="71728" x="5229225" y="3654425"/>
          <p14:tracePt t="71736" x="5191125" y="3667125"/>
          <p14:tracePt t="71744" x="5103813" y="3667125"/>
          <p14:tracePt t="71752" x="5053013" y="3667125"/>
          <p14:tracePt t="71760" x="4916488" y="3654425"/>
          <p14:tracePt t="71768" x="4829175" y="3654425"/>
          <p14:tracePt t="71776" x="4765675" y="3654425"/>
          <p14:tracePt t="71784" x="4740275" y="3654425"/>
          <p14:tracePt t="71800" x="4727575" y="3654425"/>
          <p14:tracePt t="71808" x="4703763" y="3654425"/>
          <p14:tracePt t="71824" x="4691063" y="3654425"/>
          <p14:tracePt t="71840" x="4678363" y="3654425"/>
          <p14:tracePt t="71848" x="4665663" y="3654425"/>
          <p14:tracePt t="71856" x="4652963" y="3654425"/>
          <p14:tracePt t="71864" x="4640263" y="3654425"/>
          <p14:tracePt t="71872" x="4627563" y="3654425"/>
          <p14:tracePt t="71880" x="4616450" y="3654425"/>
          <p14:tracePt t="71897" x="4540250" y="3654425"/>
          <p14:tracePt t="71904" x="4465638" y="3654425"/>
          <p14:tracePt t="71912" x="4403725" y="3654425"/>
          <p14:tracePt t="71920" x="4291013" y="3654425"/>
          <p14:tracePt t="71928" x="4240213" y="3654425"/>
          <p14:tracePt t="71937" x="4203700" y="3654425"/>
          <p14:tracePt t="71944" x="4140200" y="3654425"/>
          <p14:tracePt t="71952" x="4040188" y="3654425"/>
          <p14:tracePt t="71960" x="3978275" y="3654425"/>
          <p14:tracePt t="71968" x="3890963" y="3654425"/>
          <p14:tracePt t="71976" x="3865563" y="3654425"/>
          <p14:tracePt t="71984" x="3840163" y="3654425"/>
          <p14:tracePt t="71992" x="3814763" y="3654425"/>
          <p14:tracePt t="72000" x="3790950" y="3654425"/>
          <p14:tracePt t="72008" x="3740150" y="3654425"/>
          <p14:tracePt t="72016" x="3727450" y="3654425"/>
          <p14:tracePt t="72024" x="3714750" y="3654425"/>
          <p14:tracePt t="72032" x="3702050" y="3654425"/>
          <p14:tracePt t="72040" x="3689350" y="3654425"/>
          <p14:tracePt t="72048" x="3678238" y="3654425"/>
          <p14:tracePt t="72056" x="3665538" y="3654425"/>
          <p14:tracePt t="72064" x="3652838" y="3654425"/>
          <p14:tracePt t="72080" x="3640138" y="3654425"/>
          <p14:tracePt t="72088" x="3627438" y="3654425"/>
          <p14:tracePt t="72104" x="3614738" y="3654425"/>
          <p14:tracePt t="72120" x="3602038" y="3654425"/>
          <p14:tracePt t="72128" x="3589338" y="3654425"/>
          <p14:tracePt t="72144" x="3565525" y="3654425"/>
          <p14:tracePt t="72152" x="3527425" y="3629025"/>
          <p14:tracePt t="72160" x="3514725" y="3603625"/>
          <p14:tracePt t="72168" x="3478213" y="3541713"/>
          <p14:tracePt t="72176" x="3478213" y="3503613"/>
          <p14:tracePt t="72184" x="3478213" y="3467100"/>
          <p14:tracePt t="72200" x="3489325" y="3429000"/>
          <p14:tracePt t="72208" x="3502025" y="3416300"/>
          <p14:tracePt t="72432" x="3514725" y="3416300"/>
          <p14:tracePt t="72440" x="3527425" y="3416300"/>
          <p14:tracePt t="72449" x="3527425" y="3429000"/>
          <p14:tracePt t="72456" x="3540125" y="3441700"/>
          <p14:tracePt t="72465" x="3540125" y="3479800"/>
          <p14:tracePt t="72497" x="3514725" y="3503613"/>
          <p14:tracePt t="72505" x="3452813" y="3541713"/>
          <p14:tracePt t="72513" x="3365500" y="3554413"/>
          <p14:tracePt t="72522" x="3265488" y="3554413"/>
          <p14:tracePt t="72529" x="3227388" y="3554413"/>
          <p14:tracePt t="72536" x="3140075" y="3554413"/>
          <p14:tracePt t="72545" x="3089275" y="3554413"/>
          <p14:tracePt t="72553" x="3065463" y="3554413"/>
          <p14:tracePt t="72561" x="3040063" y="3554413"/>
          <p14:tracePt t="72569" x="3027363" y="3554413"/>
          <p14:tracePt t="72577" x="3014663" y="3554413"/>
          <p14:tracePt t="72585" x="3001963" y="3554413"/>
          <p14:tracePt t="72593" x="2989263" y="3554413"/>
          <p14:tracePt t="72608" x="2976563" y="3567113"/>
          <p14:tracePt t="72616" x="2963863" y="3567113"/>
          <p14:tracePt t="72625" x="2952750" y="3567113"/>
          <p14:tracePt t="72648" x="2940050" y="3567113"/>
          <p14:tracePt t="72656" x="2927350" y="3567113"/>
          <p14:tracePt t="72664" x="2914650" y="3567113"/>
          <p14:tracePt t="72680" x="2876550" y="3579813"/>
          <p14:tracePt t="72689" x="2863850" y="3579813"/>
          <p14:tracePt t="72696" x="2852738" y="3579813"/>
          <p14:tracePt t="72704" x="2801938" y="3603625"/>
          <p14:tracePt t="72712" x="2776538" y="3603625"/>
          <p14:tracePt t="72720" x="2763838" y="3603625"/>
          <p14:tracePt t="72729" x="2740025" y="3603625"/>
          <p14:tracePt t="72736" x="2740025" y="3616325"/>
          <p14:tracePt t="72745" x="2727325" y="3616325"/>
          <p14:tracePt t="72752" x="2689225" y="3641725"/>
          <p14:tracePt t="72760" x="2614613" y="3667125"/>
          <p14:tracePt t="72768" x="2589213" y="3679825"/>
          <p14:tracePt t="72776" x="2551113" y="3679825"/>
          <p14:tracePt t="72784" x="2501900" y="3679825"/>
          <p14:tracePt t="72792" x="2476500" y="3679825"/>
          <p14:tracePt t="72808" x="2463800" y="3679825"/>
          <p14:tracePt t="72816" x="2439988" y="3679825"/>
          <p14:tracePt t="72824" x="2427288" y="3679825"/>
          <p14:tracePt t="72833" x="2414588" y="3679825"/>
          <p14:tracePt t="72840" x="2401888" y="3679825"/>
          <p14:tracePt t="72848" x="2389188" y="3679825"/>
          <p14:tracePt t="72856" x="2363788" y="3679825"/>
          <p14:tracePt t="72872" x="2338388" y="3679825"/>
          <p14:tracePt t="72880" x="2327275" y="3679825"/>
          <p14:tracePt t="72896" x="2314575" y="3679825"/>
          <p14:tracePt t="72904" x="2301875" y="3679825"/>
          <p14:tracePt t="72912" x="2289175" y="3679825"/>
          <p14:tracePt t="72920" x="2276475" y="3679825"/>
          <p14:tracePt t="72928" x="2263775" y="3679825"/>
          <p14:tracePt t="72936" x="2251075" y="3679825"/>
          <p14:tracePt t="72952" x="2238375" y="3679825"/>
          <p14:tracePt t="72960" x="2227263" y="3679825"/>
          <p14:tracePt t="72976" x="2214563" y="3679825"/>
          <p14:tracePt t="72984" x="2214563" y="3692525"/>
          <p14:tracePt t="73000" x="2214563" y="3703638"/>
          <p14:tracePt t="73008" x="2201863" y="3703638"/>
          <p14:tracePt t="73024" x="2189163" y="3703638"/>
          <p14:tracePt t="73040" x="2189163" y="3716338"/>
          <p14:tracePt t="73048" x="2176463" y="3716338"/>
          <p14:tracePt t="73056" x="2176463" y="3729038"/>
          <p14:tracePt t="73064" x="2151063" y="3741738"/>
          <p14:tracePt t="73072" x="2138363" y="3754438"/>
          <p14:tracePt t="73080" x="2138363" y="3779838"/>
          <p14:tracePt t="73088" x="2138363" y="3792538"/>
          <p14:tracePt t="73096" x="2127250" y="3792538"/>
          <p14:tracePt t="73128" x="2114550" y="3792538"/>
          <p14:tracePt t="73136" x="2114550" y="3803650"/>
          <p14:tracePt t="73152" x="2101850" y="3803650"/>
          <p14:tracePt t="73160" x="2101850" y="3816350"/>
          <p14:tracePt t="73176" x="2089150" y="3816350"/>
          <p14:tracePt t="73192" x="2063750" y="3816350"/>
          <p14:tracePt t="73200" x="2051050" y="3816350"/>
          <p14:tracePt t="73208" x="2025650" y="3816350"/>
          <p14:tracePt t="73216" x="2014538" y="3816350"/>
          <p14:tracePt t="73225" x="1938338" y="3816350"/>
          <p14:tracePt t="73232" x="1925638" y="3816350"/>
          <p14:tracePt t="73240" x="1876425" y="3816350"/>
          <p14:tracePt t="73248" x="1825625" y="3816350"/>
          <p14:tracePt t="73256" x="1789113" y="3816350"/>
          <p14:tracePt t="73264" x="1776413" y="3816350"/>
          <p14:tracePt t="73272" x="1763713" y="3816350"/>
          <p14:tracePt t="73280" x="1738313" y="3816350"/>
          <p14:tracePt t="73288" x="1725613" y="3816350"/>
          <p14:tracePt t="73296" x="1701800" y="3816350"/>
          <p14:tracePt t="73304" x="1689100" y="3816350"/>
          <p14:tracePt t="73320" x="1663700" y="3816350"/>
          <p14:tracePt t="73328" x="1651000" y="3816350"/>
          <p14:tracePt t="73336" x="1625600" y="3816350"/>
          <p14:tracePt t="73344" x="1601788" y="3816350"/>
          <p14:tracePt t="73352" x="1589088" y="3816350"/>
          <p14:tracePt t="73360" x="1576388" y="3816350"/>
          <p14:tracePt t="73368" x="1563688" y="3816350"/>
          <p14:tracePt t="73376" x="1550988" y="3816350"/>
          <p14:tracePt t="73481" x="1538288" y="3803650"/>
          <p14:tracePt t="73488" x="1525588" y="3803650"/>
          <p14:tracePt t="73497" x="1512888" y="3792538"/>
          <p14:tracePt t="73505" x="1501775" y="3792538"/>
          <p14:tracePt t="73512" x="1489075" y="3792538"/>
          <p14:tracePt t="73522" x="1476375" y="3779838"/>
          <p14:tracePt t="73537" x="1463675" y="3767138"/>
          <p14:tracePt t="73553" x="1450975" y="3767138"/>
          <p14:tracePt t="73569" x="1438275" y="3767138"/>
          <p14:tracePt t="73657" x="1438275" y="3754438"/>
          <p14:tracePt t="73681" x="1438275" y="3741738"/>
          <p14:tracePt t="73696" x="1438275" y="3729038"/>
          <p14:tracePt t="73704" x="1438275" y="3716338"/>
          <p14:tracePt t="73736" x="1438275" y="3703638"/>
          <p14:tracePt t="73744" x="1438275" y="3692525"/>
          <p14:tracePt t="73752" x="1438275" y="3679825"/>
          <p14:tracePt t="73792" x="1438275" y="3667125"/>
          <p14:tracePt t="73800" x="1438275" y="3654425"/>
          <p14:tracePt t="73816" x="1438275" y="3641725"/>
          <p14:tracePt t="73833" x="1438275" y="3629025"/>
          <p14:tracePt t="73840" x="1438275" y="3616325"/>
          <p14:tracePt t="73856" x="1450975" y="3603625"/>
          <p14:tracePt t="73872" x="1450975" y="3590925"/>
          <p14:tracePt t="73889" x="1450975" y="3579813"/>
          <p14:tracePt t="73904" x="1463675" y="3579813"/>
          <p14:tracePt t="73920" x="1463675" y="3567113"/>
          <p14:tracePt t="73928" x="1476375" y="3567113"/>
          <p14:tracePt t="73936" x="1476375" y="3554413"/>
          <p14:tracePt t="73952" x="1489075" y="3554413"/>
          <p14:tracePt t="73960" x="1489075" y="3541713"/>
          <p14:tracePt t="73976" x="1489075" y="3529013"/>
          <p14:tracePt t="73984" x="1501775" y="3516313"/>
          <p14:tracePt t="73992" x="1512888" y="3503613"/>
          <p14:tracePt t="74000" x="1525588" y="3490913"/>
          <p14:tracePt t="74008" x="1525588" y="3479800"/>
          <p14:tracePt t="74032" x="1538288" y="3467100"/>
          <p14:tracePt t="74040" x="1563688" y="3454400"/>
          <p14:tracePt t="74056" x="1563688" y="3441700"/>
          <p14:tracePt t="74072" x="1576388" y="3429000"/>
          <p14:tracePt t="74080" x="1589088" y="3416300"/>
          <p14:tracePt t="74088" x="1589088" y="3403600"/>
          <p14:tracePt t="74096" x="1601788" y="3403600"/>
          <p14:tracePt t="74104" x="1612900" y="3403600"/>
          <p14:tracePt t="74120" x="1625600" y="3403600"/>
          <p14:tracePt t="74128" x="1638300" y="3403600"/>
          <p14:tracePt t="74136" x="1638300" y="3390900"/>
          <p14:tracePt t="74144" x="1651000" y="3390900"/>
          <p14:tracePt t="74160" x="1663700" y="3390900"/>
          <p14:tracePt t="74168" x="1676400" y="3390900"/>
          <p14:tracePt t="74184" x="1676400" y="3378200"/>
          <p14:tracePt t="74192" x="1689100" y="3378200"/>
          <p14:tracePt t="74224" x="1701800" y="3378200"/>
          <p14:tracePt t="74240" x="1714500" y="3378200"/>
          <p14:tracePt t="74264" x="1725613" y="3378200"/>
          <p14:tracePt t="74280" x="1738313" y="3378200"/>
          <p14:tracePt t="74296" x="1751013" y="3378200"/>
          <p14:tracePt t="74304" x="1763713" y="3378200"/>
          <p14:tracePt t="74312" x="1776413" y="3378200"/>
          <p14:tracePt t="74320" x="1776413" y="3390900"/>
          <p14:tracePt t="74328" x="1801813" y="3390900"/>
          <p14:tracePt t="74336" x="1838325" y="3403600"/>
          <p14:tracePt t="74344" x="1876425" y="3416300"/>
          <p14:tracePt t="74360" x="1889125" y="3416300"/>
          <p14:tracePt t="74368" x="1901825" y="3416300"/>
          <p14:tracePt t="74376" x="1901825" y="3429000"/>
          <p14:tracePt t="74384" x="1925638" y="3429000"/>
          <p14:tracePt t="74392" x="1938338" y="3429000"/>
          <p14:tracePt t="74417" x="1951038" y="3429000"/>
          <p14:tracePt t="74425" x="1963738" y="3441700"/>
          <p14:tracePt t="74433" x="1976438" y="3441700"/>
          <p14:tracePt t="74441" x="1989138" y="3441700"/>
          <p14:tracePt t="74449" x="2001838" y="3441700"/>
          <p14:tracePt t="74456" x="2014538" y="3441700"/>
          <p14:tracePt t="74465" x="2014538" y="3454400"/>
          <p14:tracePt t="74472" x="2014538" y="3467100"/>
          <p14:tracePt t="74480" x="2025650" y="3479800"/>
          <p14:tracePt t="74489" x="2063750" y="3490913"/>
          <p14:tracePt t="74497" x="2063750" y="3503613"/>
          <p14:tracePt t="74505" x="2076450" y="3516313"/>
          <p14:tracePt t="74513" x="2101850" y="3529013"/>
          <p14:tracePt t="74522" x="2138363" y="3590925"/>
          <p14:tracePt t="74529" x="2189163" y="3616325"/>
          <p14:tracePt t="74537" x="2214563" y="3641725"/>
          <p14:tracePt t="74545" x="2251075" y="3667125"/>
          <p14:tracePt t="74553" x="2276475" y="3679825"/>
          <p14:tracePt t="74561" x="2289175" y="3703638"/>
          <p14:tracePt t="74568" x="2314575" y="3716338"/>
          <p14:tracePt t="74577" x="2314575" y="3729038"/>
          <p14:tracePt t="74585" x="2327275" y="3729038"/>
          <p14:tracePt t="74608" x="2338388" y="3729038"/>
          <p14:tracePt t="74665" x="2338388" y="3741738"/>
          <p14:tracePt t="74672" x="2338388" y="3754438"/>
          <p14:tracePt t="74680" x="2338388" y="3767138"/>
          <p14:tracePt t="74705" x="2338388" y="3779838"/>
          <p14:tracePt t="74712" x="2338388" y="3792538"/>
          <p14:tracePt t="74720" x="2338388" y="3803650"/>
          <p14:tracePt t="74744" x="2338388" y="3816350"/>
          <p14:tracePt t="74755" x="2338388" y="3841750"/>
          <p14:tracePt t="74760" x="2314575" y="3854450"/>
          <p14:tracePt t="74768" x="2314575" y="3905250"/>
          <p14:tracePt t="74776" x="2314575" y="3916363"/>
          <p14:tracePt t="74784" x="2314575" y="3929063"/>
          <p14:tracePt t="74800" x="2301875" y="3954463"/>
          <p14:tracePt t="74808" x="2301875" y="3967163"/>
          <p14:tracePt t="74816" x="2289175" y="3967163"/>
          <p14:tracePt t="74833" x="2263775" y="3979863"/>
          <p14:tracePt t="74840" x="2238375" y="4005263"/>
          <p14:tracePt t="74848" x="2238375" y="4017963"/>
          <p14:tracePt t="74856" x="2214563" y="4017963"/>
          <p14:tracePt t="74864" x="2201863" y="4017963"/>
          <p14:tracePt t="74872" x="2201863" y="4029075"/>
          <p14:tracePt t="74896" x="2138363" y="4029075"/>
          <p14:tracePt t="74904" x="2089150" y="4029075"/>
          <p14:tracePt t="74912" x="2051050" y="4029075"/>
          <p14:tracePt t="74920" x="2014538" y="4029075"/>
          <p14:tracePt t="74928" x="2001838" y="4029075"/>
          <p14:tracePt t="74937" x="1976438" y="4029075"/>
          <p14:tracePt t="74944" x="1963738" y="4029075"/>
          <p14:tracePt t="74960" x="1938338" y="4029075"/>
          <p14:tracePt t="74968" x="1914525" y="4029075"/>
          <p14:tracePt t="74984" x="1901825" y="4029075"/>
          <p14:tracePt t="74992" x="1889125" y="4029075"/>
          <p14:tracePt t="75000" x="1876425" y="4029075"/>
          <p14:tracePt t="75008" x="1876425" y="4017963"/>
          <p14:tracePt t="75024" x="1863725" y="4017963"/>
          <p14:tracePt t="75032" x="1851025" y="4017963"/>
          <p14:tracePt t="75056" x="1838325" y="4005263"/>
          <p14:tracePt t="75064" x="1825625" y="3992563"/>
          <p14:tracePt t="75072" x="1814513" y="3992563"/>
          <p14:tracePt t="75080" x="1801813" y="3992563"/>
          <p14:tracePt t="75088" x="1763713" y="3979863"/>
          <p14:tracePt t="75096" x="1725613" y="3954463"/>
          <p14:tracePt t="75104" x="1714500" y="3954463"/>
          <p14:tracePt t="75112" x="1701800" y="3941763"/>
          <p14:tracePt t="75120" x="1663700" y="3916363"/>
          <p14:tracePt t="75128" x="1651000" y="3892550"/>
          <p14:tracePt t="75136" x="1625600" y="3879850"/>
          <p14:tracePt t="75144" x="1612900" y="3879850"/>
          <p14:tracePt t="75152" x="1601788" y="3854450"/>
          <p14:tracePt t="75168" x="1576388" y="3829050"/>
          <p14:tracePt t="75176" x="1550988" y="3803650"/>
          <p14:tracePt t="75192" x="1538288" y="3792538"/>
          <p14:tracePt t="75208" x="1538288" y="3779838"/>
          <p14:tracePt t="75224" x="1538288" y="3767138"/>
          <p14:tracePt t="75232" x="1525588" y="3754438"/>
          <p14:tracePt t="75248" x="1525588" y="3741738"/>
          <p14:tracePt t="75256" x="1512888" y="3729038"/>
          <p14:tracePt t="75280" x="1512888" y="3716338"/>
          <p14:tracePt t="75296" x="1512888" y="3703638"/>
          <p14:tracePt t="75304" x="1512888" y="3692525"/>
          <p14:tracePt t="75320" x="1512888" y="3679825"/>
          <p14:tracePt t="75328" x="1512888" y="3667125"/>
          <p14:tracePt t="75336" x="1512888" y="3654425"/>
          <p14:tracePt t="75352" x="1512888" y="3641725"/>
          <p14:tracePt t="75360" x="1512888" y="3629025"/>
          <p14:tracePt t="75368" x="1512888" y="3616325"/>
          <p14:tracePt t="75376" x="1512888" y="3603625"/>
          <p14:tracePt t="75384" x="1525588" y="3567113"/>
          <p14:tracePt t="75392" x="1538288" y="3567113"/>
          <p14:tracePt t="75408" x="1550988" y="3554413"/>
          <p14:tracePt t="75416" x="1576388" y="3541713"/>
          <p14:tracePt t="75424" x="1576388" y="3529013"/>
          <p14:tracePt t="75432" x="1589088" y="3529013"/>
          <p14:tracePt t="75440" x="1589088" y="3516313"/>
          <p14:tracePt t="75448" x="1601788" y="3516313"/>
          <p14:tracePt t="75456" x="1612900" y="3516313"/>
          <p14:tracePt t="75464" x="1612900" y="3503613"/>
          <p14:tracePt t="75480" x="1625600" y="3490913"/>
          <p14:tracePt t="75488" x="1638300" y="3490913"/>
          <p14:tracePt t="75496" x="1651000" y="3490913"/>
          <p14:tracePt t="75512" x="1676400" y="3490913"/>
          <p14:tracePt t="75521" x="1689100" y="3490913"/>
          <p14:tracePt t="75536" x="1714500" y="3490913"/>
          <p14:tracePt t="75544" x="1738313" y="3490913"/>
          <p14:tracePt t="75552" x="1751013" y="3490913"/>
          <p14:tracePt t="75560" x="1801813" y="3479800"/>
          <p14:tracePt t="75568" x="1863725" y="3479800"/>
          <p14:tracePt t="75576" x="1938338" y="3479800"/>
          <p14:tracePt t="75584" x="1951038" y="3479800"/>
          <p14:tracePt t="75592" x="1976438" y="3479800"/>
          <p14:tracePt t="75600" x="2001838" y="3479800"/>
          <p14:tracePt t="75608" x="2025650" y="3479800"/>
          <p14:tracePt t="75617" x="2038350" y="3479800"/>
          <p14:tracePt t="75633" x="2051050" y="3479800"/>
          <p14:tracePt t="75673" x="2063750" y="3490913"/>
          <p14:tracePt t="75680" x="2063750" y="3503613"/>
          <p14:tracePt t="75688" x="2076450" y="3503613"/>
          <p14:tracePt t="75696" x="2101850" y="3529013"/>
          <p14:tracePt t="75704" x="2101850" y="3541713"/>
          <p14:tracePt t="75712" x="2114550" y="3541713"/>
          <p14:tracePt t="75721" x="2114550" y="3554413"/>
          <p14:tracePt t="75729" x="2114550" y="3567113"/>
          <p14:tracePt t="75736" x="2127250" y="3567113"/>
          <p14:tracePt t="75744" x="2127250" y="3579813"/>
          <p14:tracePt t="75825" x="2138363" y="3603625"/>
          <p14:tracePt t="75833" x="2138363" y="3616325"/>
          <p14:tracePt t="75848" x="2138363" y="3629025"/>
          <p14:tracePt t="75856" x="2138363" y="3641725"/>
          <p14:tracePt t="75864" x="2151063" y="3654425"/>
          <p14:tracePt t="75880" x="2151063" y="3667125"/>
          <p14:tracePt t="75889" x="2163763" y="3703638"/>
          <p14:tracePt t="75896" x="2163763" y="3716338"/>
          <p14:tracePt t="75904" x="2163763" y="3729038"/>
          <p14:tracePt t="75912" x="2163763" y="3741738"/>
          <p14:tracePt t="75936" x="2163763" y="3754438"/>
          <p14:tracePt t="75944" x="2163763" y="3767138"/>
          <p14:tracePt t="75960" x="2163763" y="3779838"/>
          <p14:tracePt t="75984" x="2151063" y="3779838"/>
          <p14:tracePt t="75992" x="2151063" y="3792538"/>
          <p14:tracePt t="76008" x="2138363" y="3792538"/>
          <p14:tracePt t="76016" x="2101850" y="3792538"/>
          <p14:tracePt t="76024" x="2089150" y="3792538"/>
          <p14:tracePt t="76032" x="2076450" y="3792538"/>
          <p14:tracePt t="76041" x="2051050" y="3792538"/>
          <p14:tracePt t="76048" x="2001838" y="3792538"/>
          <p14:tracePt t="76057" x="1914525" y="3792538"/>
          <p14:tracePt t="76064" x="1901825" y="3792538"/>
          <p14:tracePt t="76072" x="1814513" y="3792538"/>
          <p14:tracePt t="76080" x="1725613" y="3792538"/>
          <p14:tracePt t="76088" x="1701800" y="3792538"/>
          <p14:tracePt t="76096" x="1612900" y="3792538"/>
          <p14:tracePt t="76104" x="1563688" y="3792538"/>
          <p14:tracePt t="76112" x="1501775" y="3792538"/>
          <p14:tracePt t="76120" x="1476375" y="3792538"/>
          <p14:tracePt t="76128" x="1450975" y="3792538"/>
          <p14:tracePt t="76136" x="1438275" y="3792538"/>
          <p14:tracePt t="76144" x="1425575" y="3792538"/>
          <p14:tracePt t="76168" x="1412875" y="3792538"/>
          <p14:tracePt t="76176" x="1401763" y="3792538"/>
          <p14:tracePt t="76184" x="1389063" y="3792538"/>
          <p14:tracePt t="76200" x="1376363" y="3792538"/>
          <p14:tracePt t="76208" x="1363663" y="3792538"/>
          <p14:tracePt t="76216" x="1350963" y="3792538"/>
          <p14:tracePt t="76224" x="1338263" y="3792538"/>
          <p14:tracePt t="76232" x="1300163" y="3779838"/>
          <p14:tracePt t="76248" x="1289050" y="3779838"/>
          <p14:tracePt t="76256" x="1263650" y="3767138"/>
          <p14:tracePt t="76264" x="1263650" y="3754438"/>
          <p14:tracePt t="76280" x="1250950" y="3741738"/>
          <p14:tracePt t="76288" x="1238250" y="3741738"/>
          <p14:tracePt t="76304" x="1225550" y="3729038"/>
          <p14:tracePt t="76312" x="1225550" y="3716338"/>
          <p14:tracePt t="76345" x="1225550" y="3703638"/>
          <p14:tracePt t="76353" x="1212850" y="3703638"/>
          <p14:tracePt t="76361" x="1212850" y="3692525"/>
          <p14:tracePt t="76369" x="1212850" y="3679825"/>
          <p14:tracePt t="76385" x="1212850" y="3667125"/>
          <p14:tracePt t="76393" x="1212850" y="3654425"/>
          <p14:tracePt t="76401" x="1212850" y="3641725"/>
          <p14:tracePt t="76409" x="1212850" y="3629025"/>
          <p14:tracePt t="76418" x="1212850" y="3603625"/>
          <p14:tracePt t="76433" x="1212850" y="3590925"/>
          <p14:tracePt t="76441" x="1212850" y="3579813"/>
          <p14:tracePt t="76449" x="1212850" y="3567113"/>
          <p14:tracePt t="76457" x="1238250" y="3554413"/>
          <p14:tracePt t="76465" x="1250950" y="3541713"/>
          <p14:tracePt t="76472" x="1263650" y="3529013"/>
          <p14:tracePt t="76480" x="1276350" y="3529013"/>
          <p14:tracePt t="76489" x="1289050" y="3516313"/>
          <p14:tracePt t="76497" x="1300163" y="3490913"/>
          <p14:tracePt t="76505" x="1300163" y="3479800"/>
          <p14:tracePt t="76513" x="1312863" y="3479800"/>
          <p14:tracePt t="76522" x="1350963" y="3479800"/>
          <p14:tracePt t="76529" x="1363663" y="3467100"/>
          <p14:tracePt t="76537" x="1376363" y="3467100"/>
          <p14:tracePt t="76545" x="1389063" y="3467100"/>
          <p14:tracePt t="76553" x="1412875" y="3454400"/>
          <p14:tracePt t="76561" x="1438275" y="3454400"/>
          <p14:tracePt t="76569" x="1450975" y="3454400"/>
          <p14:tracePt t="76585" x="1476375" y="3454400"/>
          <p14:tracePt t="76592" x="1501775" y="3454400"/>
          <p14:tracePt t="76601" x="1538288" y="3454400"/>
          <p14:tracePt t="76608" x="1612900" y="3454400"/>
          <p14:tracePt t="76616" x="1701800" y="3467100"/>
          <p14:tracePt t="76625" x="1751013" y="3467100"/>
          <p14:tracePt t="76632" x="1801813" y="3467100"/>
          <p14:tracePt t="76640" x="1825625" y="3467100"/>
          <p14:tracePt t="76649" x="1901825" y="3479800"/>
          <p14:tracePt t="76657" x="1989138" y="3479800"/>
          <p14:tracePt t="76665" x="2001838" y="3479800"/>
          <p14:tracePt t="76672" x="2001838" y="3490913"/>
          <p14:tracePt t="76680" x="2014538" y="3490913"/>
          <p14:tracePt t="76801" x="2014538" y="3516313"/>
          <p14:tracePt t="76809" x="2038350" y="3554413"/>
          <p14:tracePt t="76817" x="2038350" y="3567113"/>
          <p14:tracePt t="76825" x="2038350" y="3579813"/>
          <p14:tracePt t="76836" x="2051050" y="3590925"/>
          <p14:tracePt t="76841" x="2051050" y="3603625"/>
          <p14:tracePt t="76849" x="2051050" y="3629025"/>
          <p14:tracePt t="76857" x="2051050" y="3654425"/>
          <p14:tracePt t="76864" x="2063750" y="3654425"/>
          <p14:tracePt t="76880" x="2063750" y="3667125"/>
          <p14:tracePt t="76889" x="2063750" y="3679825"/>
          <p14:tracePt t="76898" x="2076450" y="3692525"/>
          <p14:tracePt t="76905" x="2076450" y="3703638"/>
          <p14:tracePt t="76921" x="2089150" y="3703638"/>
          <p14:tracePt t="76945" x="2089150" y="3716338"/>
          <p14:tracePt t="76961" x="2089150" y="3729038"/>
          <p14:tracePt t="76993" x="2089150" y="3741738"/>
          <p14:tracePt t="77008" x="2089150" y="3754438"/>
          <p14:tracePt t="77016" x="2076450" y="3754438"/>
          <p14:tracePt t="77032" x="2063750" y="3767138"/>
          <p14:tracePt t="77040" x="2063750" y="3779838"/>
          <p14:tracePt t="77056" x="2063750" y="3792538"/>
          <p14:tracePt t="77072" x="2051050" y="3792538"/>
          <p14:tracePt t="77080" x="2038350" y="3792538"/>
          <p14:tracePt t="77088" x="2038350" y="3803650"/>
          <p14:tracePt t="77112" x="2025650" y="3803650"/>
          <p14:tracePt t="77120" x="2025650" y="3816350"/>
          <p14:tracePt t="77128" x="2014538" y="3816350"/>
          <p14:tracePt t="77136" x="2001838" y="3829050"/>
          <p14:tracePt t="77152" x="1989138" y="3829050"/>
          <p14:tracePt t="77161" x="1976438" y="3829050"/>
          <p14:tracePt t="77168" x="1963738" y="3829050"/>
          <p14:tracePt t="77184" x="1951038" y="3829050"/>
          <p14:tracePt t="77192" x="1938338" y="3829050"/>
          <p14:tracePt t="77200" x="1925638" y="3829050"/>
          <p14:tracePt t="77208" x="1914525" y="3829050"/>
          <p14:tracePt t="77216" x="1901825" y="3829050"/>
          <p14:tracePt t="77224" x="1889125" y="3829050"/>
          <p14:tracePt t="77232" x="1876425" y="3829050"/>
          <p14:tracePt t="77240" x="1863725" y="3829050"/>
          <p14:tracePt t="77248" x="1851025" y="3829050"/>
          <p14:tracePt t="77272" x="1838325" y="3829050"/>
          <p14:tracePt t="77296" x="1825625" y="3829050"/>
          <p14:tracePt t="77416" x="1814513" y="3829050"/>
          <p14:tracePt t="77424" x="1814513" y="3816350"/>
          <p14:tracePt t="77600" x="1801813" y="3803650"/>
          <p14:tracePt t="77608" x="1789113" y="3792538"/>
          <p14:tracePt t="77616" x="1789113" y="3779838"/>
          <p14:tracePt t="77625" x="1789113" y="3767138"/>
          <p14:tracePt t="77657" x="1789113" y="3754438"/>
          <p14:tracePt t="77960" x="1789113" y="3741738"/>
          <p14:tracePt t="77976" x="1789113" y="3729038"/>
          <p14:tracePt t="77992" x="1814513" y="3729038"/>
          <p14:tracePt t="78000" x="1825625" y="3729038"/>
          <p14:tracePt t="78008" x="1838325" y="3729038"/>
          <p14:tracePt t="78016" x="1851025" y="3729038"/>
          <p14:tracePt t="78032" x="1863725" y="3729038"/>
          <p14:tracePt t="78040" x="1876425" y="3729038"/>
          <p14:tracePt t="78048" x="1889125" y="3729038"/>
          <p14:tracePt t="78080" x="1901825" y="3729038"/>
          <p14:tracePt t="78088" x="1914525" y="3729038"/>
          <p14:tracePt t="78096" x="1925638" y="3729038"/>
          <p14:tracePt t="78104" x="1925638" y="3716338"/>
          <p14:tracePt t="78120" x="1951038" y="3716338"/>
          <p14:tracePt t="78128" x="1976438" y="3692525"/>
          <p14:tracePt t="78136" x="2014538" y="3692525"/>
          <p14:tracePt t="78144" x="2089150" y="3692525"/>
          <p14:tracePt t="78152" x="2101850" y="3692525"/>
          <p14:tracePt t="78160" x="2163763" y="3692525"/>
          <p14:tracePt t="78168" x="2251075" y="3692525"/>
          <p14:tracePt t="78176" x="2363788" y="3692525"/>
          <p14:tracePt t="78184" x="2427288" y="3692525"/>
          <p14:tracePt t="78192" x="2514600" y="3692525"/>
          <p14:tracePt t="78200" x="2640013" y="3692525"/>
          <p14:tracePt t="78208" x="2727325" y="3692525"/>
          <p14:tracePt t="78216" x="2814638" y="3692525"/>
          <p14:tracePt t="78224" x="2889250" y="3703638"/>
          <p14:tracePt t="78232" x="2952750" y="3703638"/>
          <p14:tracePt t="78240" x="2976563" y="3703638"/>
          <p14:tracePt t="78248" x="3001963" y="3703638"/>
          <p14:tracePt t="78264" x="3027363" y="3703638"/>
          <p14:tracePt t="78272" x="3040063" y="3703638"/>
          <p14:tracePt t="78288" x="3065463" y="3703638"/>
          <p14:tracePt t="78296" x="3076575" y="3703638"/>
          <p14:tracePt t="78312" x="3089275" y="3703638"/>
          <p14:tracePt t="78320" x="3101975" y="3703638"/>
          <p14:tracePt t="78336" x="3114675" y="3703638"/>
          <p14:tracePt t="78344" x="3127375" y="3703638"/>
          <p14:tracePt t="78352" x="3140075" y="3703638"/>
          <p14:tracePt t="78360" x="3152775" y="3703638"/>
          <p14:tracePt t="78368" x="3165475" y="3703638"/>
          <p14:tracePt t="78376" x="3189288" y="3716338"/>
          <p14:tracePt t="78384" x="3227388" y="3716338"/>
          <p14:tracePt t="78392" x="3240088" y="3716338"/>
          <p14:tracePt t="78400" x="3252788" y="3716338"/>
          <p14:tracePt t="78417" x="3265488" y="3716338"/>
          <p14:tracePt t="78432" x="3276600" y="3716338"/>
          <p14:tracePt t="78448" x="3276600" y="3703638"/>
          <p14:tracePt t="78456" x="3289300" y="3703638"/>
          <p14:tracePt t="78472" x="3302000" y="3703638"/>
          <p14:tracePt t="78480" x="3314700" y="3703638"/>
          <p14:tracePt t="78497" x="3327400" y="3703638"/>
          <p14:tracePt t="78505" x="3352800" y="3703638"/>
          <p14:tracePt t="78522" x="3402013" y="3692525"/>
          <p14:tracePt t="78529" x="3465513" y="3692525"/>
          <p14:tracePt t="78536" x="3540125" y="3692525"/>
          <p14:tracePt t="78545" x="3665538" y="3716338"/>
          <p14:tracePt t="78553" x="3752850" y="3729038"/>
          <p14:tracePt t="78560" x="3852863" y="3754438"/>
          <p14:tracePt t="78568" x="3978275" y="3754438"/>
          <p14:tracePt t="78576" x="4002088" y="3754438"/>
          <p14:tracePt t="78584" x="4103688" y="3754438"/>
          <p14:tracePt t="78592" x="4178300" y="3754438"/>
          <p14:tracePt t="78600" x="4291013" y="3779838"/>
          <p14:tracePt t="78608" x="4340225" y="3779838"/>
          <p14:tracePt t="78616" x="4403725" y="3779838"/>
          <p14:tracePt t="78625" x="4452938" y="3779838"/>
          <p14:tracePt t="78640" x="4465638" y="3779838"/>
          <p14:tracePt t="79825" x="4478338" y="3779838"/>
          <p14:tracePt t="79834" x="4516438" y="3716338"/>
          <p14:tracePt t="79841" x="4565650" y="3654425"/>
          <p14:tracePt t="79848" x="4603750" y="3603625"/>
          <p14:tracePt t="79856" x="4616450" y="3579813"/>
          <p14:tracePt t="79864" x="4665663" y="3567113"/>
          <p14:tracePt t="79872" x="4691063" y="3516313"/>
          <p14:tracePt t="79880" x="4691063" y="3503613"/>
          <p14:tracePt t="79888" x="4716463" y="3467100"/>
          <p14:tracePt t="79897" x="4727575" y="3467100"/>
          <p14:tracePt t="79904" x="4752975" y="3429000"/>
          <p14:tracePt t="79912" x="4803775" y="3390900"/>
          <p14:tracePt t="79920" x="4829175" y="3367088"/>
          <p14:tracePt t="79928" x="4840288" y="3341688"/>
          <p14:tracePt t="79936" x="4852988" y="3341688"/>
          <p14:tracePt t="79944" x="4852988" y="3328988"/>
          <p14:tracePt t="79952" x="4878388" y="3328988"/>
          <p14:tracePt t="79960" x="4878388" y="3316288"/>
          <p14:tracePt t="79968" x="4929188" y="3278188"/>
          <p14:tracePt t="79976" x="4978400" y="3278188"/>
          <p14:tracePt t="79984" x="5078413" y="3203575"/>
          <p14:tracePt t="79992" x="5103813" y="3190875"/>
          <p14:tracePt t="80000" x="5165725" y="3165475"/>
          <p14:tracePt t="80008" x="5203825" y="3165475"/>
          <p14:tracePt t="80016" x="5229225" y="3154363"/>
          <p14:tracePt t="80024" x="5241925" y="3154363"/>
          <p14:tracePt t="80032" x="5291138" y="3141663"/>
          <p14:tracePt t="80040" x="5353050" y="3141663"/>
          <p14:tracePt t="80048" x="5403850" y="3103563"/>
          <p14:tracePt t="80056" x="5454650" y="3103563"/>
          <p14:tracePt t="80064" x="5491163" y="3103563"/>
          <p14:tracePt t="80072" x="5503863" y="3103563"/>
          <p14:tracePt t="80088" x="5541963" y="3078163"/>
          <p14:tracePt t="80096" x="5565775" y="3065463"/>
          <p14:tracePt t="80104" x="5591175" y="3041650"/>
          <p14:tracePt t="80112" x="5603875" y="3028950"/>
          <p14:tracePt t="80120" x="5629275" y="3003550"/>
          <p14:tracePt t="80128" x="5641975" y="2990850"/>
          <p14:tracePt t="80136" x="5654675" y="2978150"/>
          <p14:tracePt t="80144" x="5665788" y="2978150"/>
          <p14:tracePt t="80152" x="5678488" y="2978150"/>
          <p14:tracePt t="80160" x="5691188" y="2965450"/>
          <p14:tracePt t="80168" x="5691188" y="2952750"/>
          <p14:tracePt t="80176" x="5716588" y="2941638"/>
          <p14:tracePt t="80192" x="5729288" y="2941638"/>
          <p14:tracePt t="80584" x="5729288" y="2990850"/>
          <p14:tracePt t="80592" x="5716588" y="3016250"/>
          <p14:tracePt t="80600" x="5691188" y="3065463"/>
          <p14:tracePt t="80608" x="5665788" y="3078163"/>
          <p14:tracePt t="80616" x="5654675" y="3103563"/>
          <p14:tracePt t="80625" x="5603875" y="3190875"/>
          <p14:tracePt t="80633" x="5554663" y="3254375"/>
          <p14:tracePt t="80640" x="5503863" y="3303588"/>
          <p14:tracePt t="80648" x="5478463" y="3316288"/>
          <p14:tracePt t="80656" x="5403850" y="3341688"/>
          <p14:tracePt t="80665" x="5378450" y="3367088"/>
          <p14:tracePt t="80672" x="5341938" y="3390900"/>
          <p14:tracePt t="80681" x="5303838" y="3403600"/>
          <p14:tracePt t="80688" x="5265738" y="3454400"/>
          <p14:tracePt t="80697" x="5241925" y="3467100"/>
          <p14:tracePt t="80704" x="5216525" y="3467100"/>
          <p14:tracePt t="80713" x="5165725" y="3490913"/>
          <p14:tracePt t="80720" x="5129213" y="3516313"/>
          <p14:tracePt t="80730" x="5116513" y="3529013"/>
          <p14:tracePt t="80736" x="5091113" y="3529013"/>
          <p14:tracePt t="80744" x="5040313" y="3554413"/>
          <p14:tracePt t="80752" x="4991100" y="3567113"/>
          <p14:tracePt t="80760" x="4940300" y="3590925"/>
          <p14:tracePt t="80768" x="4903788" y="3603625"/>
          <p14:tracePt t="80776" x="4865688" y="3629025"/>
          <p14:tracePt t="80784" x="4852988" y="3641725"/>
          <p14:tracePt t="80800" x="4852988" y="3654425"/>
          <p14:tracePt t="81001" x="4878388" y="3654425"/>
          <p14:tracePt t="81008" x="4903788" y="3654425"/>
          <p14:tracePt t="81016" x="5003800" y="3654425"/>
          <p14:tracePt t="81024" x="5053013" y="3654425"/>
          <p14:tracePt t="81033" x="5153025" y="3654425"/>
          <p14:tracePt t="81040" x="5291138" y="3679825"/>
          <p14:tracePt t="81048" x="5603875" y="3767138"/>
          <p14:tracePt t="81056" x="5816600" y="3803650"/>
          <p14:tracePt t="81064" x="6029325" y="3841750"/>
          <p14:tracePt t="81072" x="6229350" y="3879850"/>
          <p14:tracePt t="81080" x="6391275" y="3892550"/>
          <p14:tracePt t="81088" x="6503988" y="3929063"/>
          <p14:tracePt t="81096" x="6616700" y="3954463"/>
          <p14:tracePt t="81104" x="6629400" y="3967163"/>
          <p14:tracePt t="81112" x="6642100" y="3967163"/>
          <p14:tracePt t="81305" x="6629400" y="3967163"/>
          <p14:tracePt t="81321" x="6616700" y="3967163"/>
          <p14:tracePt t="81329" x="6592888" y="3967163"/>
          <p14:tracePt t="81337" x="6492875" y="3967163"/>
          <p14:tracePt t="81345" x="6403975" y="3967163"/>
          <p14:tracePt t="81353" x="6242050" y="3967163"/>
          <p14:tracePt t="81361" x="6003925" y="3967163"/>
          <p14:tracePt t="81371" x="5854700" y="3967163"/>
          <p14:tracePt t="81377" x="5729288" y="3967163"/>
          <p14:tracePt t="81386" x="5554663" y="3941763"/>
          <p14:tracePt t="81393" x="5429250" y="3941763"/>
          <p14:tracePt t="81401" x="5278438" y="3929063"/>
          <p14:tracePt t="81409" x="5191125" y="3916363"/>
          <p14:tracePt t="81418" x="5116513" y="3916363"/>
          <p14:tracePt t="81425" x="5053013" y="3879850"/>
          <p14:tracePt t="81432" x="5029200" y="3879850"/>
          <p14:tracePt t="81441" x="4978400" y="3879850"/>
          <p14:tracePt t="81457" x="4965700" y="3879850"/>
          <p14:tracePt t="81473" x="4953000" y="3879850"/>
          <p14:tracePt t="81489" x="4940300" y="3879850"/>
          <p14:tracePt t="81497" x="4929188" y="3879850"/>
          <p14:tracePt t="81513" x="4916488" y="3879850"/>
          <p14:tracePt t="81601" x="4903788" y="3879850"/>
          <p14:tracePt t="81608" x="4891088" y="3879850"/>
          <p14:tracePt t="81624" x="4891088" y="3892550"/>
          <p14:tracePt t="81633" x="4878388" y="3892550"/>
          <p14:tracePt t="81640" x="4878388" y="3905250"/>
          <p14:tracePt t="81648" x="4865688" y="3941763"/>
          <p14:tracePt t="81656" x="4852988" y="3941763"/>
          <p14:tracePt t="81664" x="4852988" y="3954463"/>
          <p14:tracePt t="81672" x="4852988" y="3967163"/>
          <p14:tracePt t="81680" x="4852988" y="3979863"/>
          <p14:tracePt t="81688" x="4852988" y="4005263"/>
          <p14:tracePt t="81696" x="4852988" y="4029075"/>
          <p14:tracePt t="81704" x="4865688" y="4054475"/>
          <p14:tracePt t="81712" x="4891088" y="4105275"/>
          <p14:tracePt t="81720" x="4916488" y="4117975"/>
          <p14:tracePt t="81729" x="4916488" y="4129088"/>
          <p14:tracePt t="81736" x="4929188" y="4141788"/>
          <p14:tracePt t="81744" x="4929188" y="4154488"/>
          <p14:tracePt t="81752" x="4953000" y="4179888"/>
          <p14:tracePt t="81760" x="4978400" y="4205288"/>
          <p14:tracePt t="81768" x="4978400" y="4230688"/>
          <p14:tracePt t="81776" x="5003800" y="4230688"/>
          <p14:tracePt t="81784" x="5016500" y="4241800"/>
          <p14:tracePt t="81792" x="5029200" y="4267200"/>
          <p14:tracePt t="81800" x="5029200" y="4292600"/>
          <p14:tracePt t="81808" x="5029200" y="4305300"/>
          <p14:tracePt t="81816" x="5029200" y="4330700"/>
          <p14:tracePt t="81824" x="5029200" y="4341813"/>
          <p14:tracePt t="81833" x="5029200" y="4354513"/>
          <p14:tracePt t="81864" x="5029200" y="4367213"/>
          <p14:tracePt t="81896" x="5029200" y="4392613"/>
          <p14:tracePt t="81912" x="5029200" y="4405313"/>
          <p14:tracePt t="81920" x="5029200" y="4418013"/>
          <p14:tracePt t="81936" x="5040313" y="4430713"/>
          <p14:tracePt t="81944" x="5040313" y="4443413"/>
          <p14:tracePt t="81952" x="5040313" y="4454525"/>
          <p14:tracePt t="81976" x="5040313" y="4467225"/>
          <p14:tracePt t="82329" x="5040313" y="4479925"/>
          <p14:tracePt t="82337" x="5053013" y="4479925"/>
          <p14:tracePt t="82344" x="5053013" y="4505325"/>
          <p14:tracePt t="82352" x="5053013" y="4518025"/>
          <p14:tracePt t="82360" x="5053013" y="4530725"/>
          <p14:tracePt t="82384" x="5065713" y="4530725"/>
          <p14:tracePt t="87024" x="5065713" y="4543425"/>
          <p14:tracePt t="87048" x="5065713" y="4554538"/>
          <p14:tracePt t="87400" x="5053013" y="4554538"/>
          <p14:tracePt t="87456" x="5040313" y="4554538"/>
          <p14:tracePt t="87528" x="5029200" y="4554538"/>
          <p14:tracePt t="87536" x="5016500" y="4554538"/>
          <p14:tracePt t="87544" x="5003800" y="4554538"/>
          <p14:tracePt t="87552" x="4991100" y="4554538"/>
          <p14:tracePt t="87560" x="4978400" y="4554538"/>
          <p14:tracePt t="87568" x="4965700" y="4554538"/>
          <p14:tracePt t="87576" x="4940300" y="4554538"/>
          <p14:tracePt t="87584" x="4916488" y="4543425"/>
          <p14:tracePt t="87592" x="4903788" y="4543425"/>
          <p14:tracePt t="87616" x="4891088" y="4543425"/>
          <p14:tracePt t="87626" x="4878388" y="4543425"/>
          <p14:tracePt t="87680" x="4865688" y="4543425"/>
          <p14:tracePt t="87697" x="4852988" y="4543425"/>
          <p14:tracePt t="87704" x="4840288" y="4543425"/>
          <p14:tracePt t="87720" x="4829175" y="4543425"/>
          <p14:tracePt t="87730" x="4816475" y="4543425"/>
          <p14:tracePt t="87736" x="4778375" y="4543425"/>
          <p14:tracePt t="87744" x="4740275" y="4554538"/>
          <p14:tracePt t="87752" x="4727575" y="4554538"/>
          <p14:tracePt t="87761" x="4716463" y="4554538"/>
          <p14:tracePt t="87768" x="4703763" y="4554538"/>
          <p14:tracePt t="87777" x="4691063" y="4554538"/>
          <p14:tracePt t="87800" x="4678363" y="4554538"/>
          <p14:tracePt t="87833" x="4678363" y="4543425"/>
          <p14:tracePt t="87840" x="4665663" y="4543425"/>
          <p14:tracePt t="87848" x="4652963" y="4543425"/>
          <p14:tracePt t="87864" x="4640263" y="4543425"/>
          <p14:tracePt t="87872" x="4603750" y="4505325"/>
          <p14:tracePt t="87880" x="4527550" y="4479925"/>
          <p14:tracePt t="87896" x="4352925" y="4392613"/>
          <p14:tracePt t="87904" x="4252913" y="4367213"/>
          <p14:tracePt t="87912" x="4114800" y="4292600"/>
          <p14:tracePt t="87920" x="4027488" y="4254500"/>
          <p14:tracePt t="87928" x="3914775" y="4205288"/>
          <p14:tracePt t="87936" x="3814763" y="4154488"/>
          <p14:tracePt t="87944" x="3740150" y="4129088"/>
          <p14:tracePt t="87952" x="3665538" y="4079875"/>
          <p14:tracePt t="87960" x="3640138" y="4067175"/>
          <p14:tracePt t="87968" x="3614738" y="4067175"/>
          <p14:tracePt t="87976" x="3578225" y="4029075"/>
          <p14:tracePt t="87984" x="3552825" y="4029075"/>
          <p14:tracePt t="88000" x="3540125" y="4029075"/>
          <p14:tracePt t="88008" x="3540125" y="4017963"/>
          <p14:tracePt t="88016" x="3514725" y="4005263"/>
          <p14:tracePt t="88032" x="3478213" y="3992563"/>
          <p14:tracePt t="88040" x="3452813" y="3992563"/>
          <p14:tracePt t="88048" x="3440113" y="3992563"/>
          <p14:tracePt t="88056" x="3352800" y="3967163"/>
          <p14:tracePt t="88064" x="3289300" y="3967163"/>
          <p14:tracePt t="88072" x="3189288" y="3929063"/>
          <p14:tracePt t="88080" x="3127375" y="3916363"/>
          <p14:tracePt t="88088" x="3040063" y="3905250"/>
          <p14:tracePt t="88096" x="2963863" y="3892550"/>
          <p14:tracePt t="88104" x="2952750" y="3879850"/>
          <p14:tracePt t="88112" x="2901950" y="3854450"/>
          <p14:tracePt t="88120" x="2852738" y="3854450"/>
          <p14:tracePt t="88128" x="2827338" y="3854450"/>
          <p14:tracePt t="88136" x="2776538" y="3854450"/>
          <p14:tracePt t="88144" x="2727325" y="3854450"/>
          <p14:tracePt t="88152" x="2701925" y="3841750"/>
          <p14:tracePt t="88160" x="2676525" y="3841750"/>
          <p14:tracePt t="88168" x="2663825" y="3841750"/>
          <p14:tracePt t="88176" x="2651125" y="3841750"/>
          <p14:tracePt t="88184" x="2640013" y="3841750"/>
          <p14:tracePt t="88192" x="2614613" y="3841750"/>
          <p14:tracePt t="88200" x="2601913" y="3841750"/>
          <p14:tracePt t="88208" x="2589213" y="3841750"/>
          <p14:tracePt t="88216" x="2563813" y="3841750"/>
          <p14:tracePt t="88224" x="2551113" y="3841750"/>
          <p14:tracePt t="88232" x="2527300" y="3841750"/>
          <p14:tracePt t="88240" x="2514600" y="3841750"/>
          <p14:tracePt t="88256" x="2501900" y="3841750"/>
          <p14:tracePt t="88264" x="2489200" y="3841750"/>
          <p14:tracePt t="88272" x="2476500" y="3841750"/>
          <p14:tracePt t="88288" x="2463800" y="3841750"/>
          <p14:tracePt t="88296" x="2451100" y="3841750"/>
          <p14:tracePt t="88304" x="2439988" y="3841750"/>
          <p14:tracePt t="88312" x="2427288" y="3841750"/>
          <p14:tracePt t="88320" x="2414588" y="3841750"/>
          <p14:tracePt t="88328" x="2401888" y="3841750"/>
          <p14:tracePt t="88344" x="2389188" y="3841750"/>
          <p14:tracePt t="88352" x="2376488" y="3841750"/>
          <p14:tracePt t="88400" x="2363788" y="3841750"/>
          <p14:tracePt t="88408" x="2351088" y="3841750"/>
          <p14:tracePt t="88424" x="2338388" y="3841750"/>
          <p14:tracePt t="88449" x="2327275" y="3841750"/>
          <p14:tracePt t="88456" x="2314575" y="3841750"/>
          <p14:tracePt t="88465" x="2301875" y="3841750"/>
          <p14:tracePt t="88488" x="2289175" y="3841750"/>
          <p14:tracePt t="88497" x="2276475" y="3841750"/>
          <p14:tracePt t="88505" x="2263775" y="3841750"/>
          <p14:tracePt t="88522" x="2251075" y="3841750"/>
          <p14:tracePt t="88529" x="2238375" y="3841750"/>
          <p14:tracePt t="88545" x="2227263" y="3841750"/>
          <p14:tracePt t="88553" x="2214563" y="3841750"/>
          <p14:tracePt t="88561" x="2201863" y="3841750"/>
          <p14:tracePt t="88577" x="2189163" y="3841750"/>
          <p14:tracePt t="88584" x="2176463" y="3841750"/>
          <p14:tracePt t="88593" x="2163763" y="3841750"/>
          <p14:tracePt t="88601" x="2151063" y="3841750"/>
          <p14:tracePt t="88609" x="2138363" y="3841750"/>
          <p14:tracePt t="88617" x="2127250" y="3841750"/>
          <p14:tracePt t="88626" x="2114550" y="3841750"/>
          <p14:tracePt t="88633" x="2101850" y="3841750"/>
          <p14:tracePt t="88641" x="2089150" y="3841750"/>
          <p14:tracePt t="88649" x="2076450" y="3841750"/>
          <p14:tracePt t="88657" x="2063750" y="3841750"/>
          <p14:tracePt t="88681" x="2051050" y="3841750"/>
          <p14:tracePt t="88729" x="2038350" y="3841750"/>
          <p14:tracePt t="88737" x="2025650" y="3841750"/>
          <p14:tracePt t="88761" x="2014538" y="3841750"/>
          <p14:tracePt t="88769" x="2001838" y="3841750"/>
          <p14:tracePt t="88776" x="1989138" y="3829050"/>
          <p14:tracePt t="88784" x="1989138" y="3803650"/>
          <p14:tracePt t="88793" x="1976438" y="3754438"/>
          <p14:tracePt t="88801" x="1976438" y="3692525"/>
          <p14:tracePt t="88808" x="1976438" y="3641725"/>
          <p14:tracePt t="88816" x="2014538" y="3603625"/>
          <p14:tracePt t="88825" x="2014538" y="3590925"/>
          <p14:tracePt t="88835" x="2051050" y="3567113"/>
          <p14:tracePt t="88840" x="2101850" y="3541713"/>
          <p14:tracePt t="88849" x="2189163" y="3541713"/>
          <p14:tracePt t="89112" x="2176463" y="3541713"/>
          <p14:tracePt t="89120" x="2163763" y="3541713"/>
          <p14:tracePt t="89129" x="2151063" y="3541713"/>
          <p14:tracePt t="89137" x="2127250" y="3541713"/>
          <p14:tracePt t="89145" x="2114550" y="3541713"/>
          <p14:tracePt t="89152" x="2089150" y="3541713"/>
          <p14:tracePt t="89161" x="2051050" y="3541713"/>
          <p14:tracePt t="89169" x="2001838" y="3567113"/>
          <p14:tracePt t="89177" x="1938338" y="3579813"/>
          <p14:tracePt t="89185" x="1851025" y="3579813"/>
          <p14:tracePt t="89193" x="1763713" y="3579813"/>
          <p14:tracePt t="89201" x="1714500" y="3579813"/>
          <p14:tracePt t="89210" x="1689100" y="3579813"/>
          <p14:tracePt t="89217" x="1676400" y="3579813"/>
          <p14:tracePt t="89249" x="1663700" y="3579813"/>
          <p14:tracePt t="89304" x="1651000" y="3579813"/>
          <p14:tracePt t="89328" x="1638300" y="3579813"/>
          <p14:tracePt t="89352" x="1625600" y="3579813"/>
          <p14:tracePt t="89400" x="1625600" y="3590925"/>
          <p14:tracePt t="89440" x="1612900" y="3590925"/>
          <p14:tracePt t="89456" x="1612900" y="3603625"/>
          <p14:tracePt t="89520" x="1612900" y="3616325"/>
          <p14:tracePt t="89544" x="1612900" y="3629025"/>
          <p14:tracePt t="89577" x="1612900" y="3641725"/>
          <p14:tracePt t="89600" x="1612900" y="3654425"/>
          <p14:tracePt t="90080" x="1625600" y="3654425"/>
          <p14:tracePt t="90088" x="1651000" y="3654425"/>
          <p14:tracePt t="90096" x="1676400" y="3654425"/>
          <p14:tracePt t="90104" x="1714500" y="3654425"/>
          <p14:tracePt t="90120" x="1725613" y="3654425"/>
          <p14:tracePt t="90128" x="1738313" y="3654425"/>
          <p14:tracePt t="90137" x="1751013" y="3654425"/>
          <p14:tracePt t="90153" x="1763713" y="3654425"/>
          <p14:tracePt t="90161" x="1776413" y="3654425"/>
          <p14:tracePt t="90177" x="1789113" y="3654425"/>
          <p14:tracePt t="90185" x="1801813" y="3654425"/>
          <p14:tracePt t="90193" x="1814513" y="3654425"/>
          <p14:tracePt t="90210" x="1825625" y="3654425"/>
          <p14:tracePt t="90225" x="1838325" y="3654425"/>
          <p14:tracePt t="90240" x="1851025" y="3654425"/>
          <p14:tracePt t="90248" x="1851025" y="3641725"/>
          <p14:tracePt t="90272" x="1863725" y="3629025"/>
          <p14:tracePt t="90288" x="1876425" y="3629025"/>
          <p14:tracePt t="90312" x="1889125" y="3629025"/>
          <p14:tracePt t="90320" x="1901825" y="3616325"/>
          <p14:tracePt t="90328" x="1914525" y="3603625"/>
          <p14:tracePt t="90336" x="1938338" y="3579813"/>
          <p14:tracePt t="90344" x="2014538" y="3541713"/>
          <p14:tracePt t="90352" x="2063750" y="3516313"/>
          <p14:tracePt t="90360" x="2163763" y="3490913"/>
          <p14:tracePt t="90368" x="2176463" y="3490913"/>
          <p14:tracePt t="90376" x="2251075" y="3467100"/>
          <p14:tracePt t="90385" x="2251075" y="3454400"/>
          <p14:tracePt t="90392" x="2263775" y="3454400"/>
          <p14:tracePt t="90400" x="2301875" y="3441700"/>
          <p14:tracePt t="90408" x="2301875" y="3429000"/>
          <p14:tracePt t="90417" x="2351088" y="3429000"/>
          <p14:tracePt t="90424" x="2376488" y="3429000"/>
          <p14:tracePt t="90432" x="2389188" y="3429000"/>
          <p14:tracePt t="90440" x="2401888" y="3429000"/>
          <p14:tracePt t="90448" x="2414588" y="3429000"/>
          <p14:tracePt t="90464" x="2427288" y="3429000"/>
          <p14:tracePt t="90472" x="2439988" y="3429000"/>
          <p14:tracePt t="90480" x="2451100" y="3429000"/>
          <p14:tracePt t="90488" x="2463800" y="3429000"/>
          <p14:tracePt t="90496" x="2489200" y="3429000"/>
          <p14:tracePt t="90512" x="2514600" y="3429000"/>
          <p14:tracePt t="90521" x="2576513" y="3429000"/>
          <p14:tracePt t="90528" x="2627313" y="3429000"/>
          <p14:tracePt t="90536" x="2727325" y="3429000"/>
          <p14:tracePt t="90544" x="2763838" y="3429000"/>
          <p14:tracePt t="90552" x="2776538" y="3429000"/>
          <p14:tracePt t="90560" x="2840038" y="3429000"/>
          <p14:tracePt t="90569" x="2914650" y="3429000"/>
          <p14:tracePt t="90576" x="2976563" y="3429000"/>
          <p14:tracePt t="90584" x="3065463" y="3429000"/>
          <p14:tracePt t="90592" x="3076575" y="3429000"/>
          <p14:tracePt t="90600" x="3114675" y="3429000"/>
          <p14:tracePt t="90608" x="3152775" y="3429000"/>
          <p14:tracePt t="90616" x="3201988" y="3429000"/>
          <p14:tracePt t="90625" x="3214688" y="3429000"/>
          <p14:tracePt t="90632" x="3252788" y="3429000"/>
          <p14:tracePt t="90640" x="3302000" y="3429000"/>
          <p14:tracePt t="90648" x="3340100" y="3429000"/>
          <p14:tracePt t="90664" x="3352800" y="3429000"/>
          <p14:tracePt t="90672" x="3365500" y="3429000"/>
          <p14:tracePt t="90680" x="3376613" y="3429000"/>
          <p14:tracePt t="90688" x="3389313" y="3429000"/>
          <p14:tracePt t="90696" x="3402013" y="3429000"/>
          <p14:tracePt t="90704" x="3414713" y="3429000"/>
          <p14:tracePt t="90720" x="3427413" y="3429000"/>
          <p14:tracePt t="90736" x="3440113" y="3429000"/>
          <p14:tracePt t="90752" x="3452813" y="3429000"/>
          <p14:tracePt t="90760" x="3465513" y="3429000"/>
          <p14:tracePt t="90768" x="3478213" y="3441700"/>
          <p14:tracePt t="90776" x="3527425" y="3467100"/>
          <p14:tracePt t="90784" x="3589338" y="3503613"/>
          <p14:tracePt t="90792" x="3714750" y="3541713"/>
          <p14:tracePt t="90800" x="3752850" y="3554413"/>
          <p14:tracePt t="90808" x="3852863" y="3567113"/>
          <p14:tracePt t="90816" x="3990975" y="3590925"/>
          <p14:tracePt t="90824" x="4002088" y="3590925"/>
          <p14:tracePt t="90833" x="4090988" y="3616325"/>
          <p14:tracePt t="90840" x="4165600" y="3641725"/>
          <p14:tracePt t="90848" x="4227513" y="3654425"/>
          <p14:tracePt t="90856" x="4327525" y="3679825"/>
          <p14:tracePt t="90864" x="4340225" y="3679825"/>
          <p14:tracePt t="90872" x="4352925" y="3679825"/>
          <p14:tracePt t="90880" x="4365625" y="3679825"/>
          <p14:tracePt t="92296" x="4340225" y="3692525"/>
          <p14:tracePt t="92304" x="4191000" y="3703638"/>
          <p14:tracePt t="92312" x="4052888" y="3703638"/>
          <p14:tracePt t="92320" x="3927475" y="3703638"/>
          <p14:tracePt t="92328" x="3778250" y="3703638"/>
          <p14:tracePt t="92336" x="3589338" y="3703638"/>
          <p14:tracePt t="92344" x="3402013" y="3703638"/>
          <p14:tracePt t="92352" x="3252788" y="3703638"/>
          <p14:tracePt t="92360" x="3140075" y="3703638"/>
          <p14:tracePt t="92368" x="3052763" y="3703638"/>
          <p14:tracePt t="92376" x="3001963" y="3703638"/>
          <p14:tracePt t="92384" x="2963863" y="3703638"/>
          <p14:tracePt t="92392" x="2952750" y="3703638"/>
          <p14:tracePt t="92400" x="2914650" y="3703638"/>
          <p14:tracePt t="92408" x="2901950" y="3703638"/>
          <p14:tracePt t="92416" x="2889250" y="3703638"/>
          <p14:tracePt t="92432" x="2876550" y="3703638"/>
          <p14:tracePt t="92440" x="2863850" y="3703638"/>
          <p14:tracePt t="92456" x="2840038" y="3703638"/>
          <p14:tracePt t="92464" x="2827338" y="3703638"/>
          <p14:tracePt t="92480" x="2814638" y="3703638"/>
          <p14:tracePt t="92488" x="2801938" y="3703638"/>
          <p14:tracePt t="92496" x="2789238" y="3703638"/>
          <p14:tracePt t="92688" x="2827338" y="3679825"/>
          <p14:tracePt t="92696" x="2914650" y="3641725"/>
          <p14:tracePt t="92704" x="2989263" y="3641725"/>
          <p14:tracePt t="92712" x="3014663" y="3629025"/>
          <p14:tracePt t="92720" x="3089275" y="3629025"/>
          <p14:tracePt t="92737" x="3152775" y="3629025"/>
          <p14:tracePt t="92745" x="3165475" y="3629025"/>
          <p14:tracePt t="92753" x="3176588" y="3629025"/>
          <p14:tracePt t="92761" x="3189288" y="3629025"/>
          <p14:tracePt t="92825" x="3201988" y="3629025"/>
          <p14:tracePt t="92841" x="3214688" y="3629025"/>
          <p14:tracePt t="92848" x="3265488" y="3616325"/>
          <p14:tracePt t="92857" x="3314700" y="3616325"/>
          <p14:tracePt t="92864" x="3414713" y="3616325"/>
          <p14:tracePt t="92873" x="3502025" y="3616325"/>
          <p14:tracePt t="92881" x="3589338" y="3616325"/>
          <p14:tracePt t="92889" x="3740150" y="3616325"/>
          <p14:tracePt t="92899" x="3840163" y="3616325"/>
          <p14:tracePt t="92905" x="3990975" y="3616325"/>
          <p14:tracePt t="92913" x="4114800" y="3616325"/>
          <p14:tracePt t="92921" x="4252913" y="3616325"/>
          <p14:tracePt t="92930" x="4403725" y="3616325"/>
          <p14:tracePt t="92937" x="4503738" y="3616325"/>
          <p14:tracePt t="92945" x="4678363" y="3616325"/>
          <p14:tracePt t="92953" x="4765675" y="3616325"/>
          <p14:tracePt t="92961" x="4891088" y="3629025"/>
          <p14:tracePt t="92969" x="5003800" y="3629025"/>
          <p14:tracePt t="92976" x="5091113" y="3629025"/>
          <p14:tracePt t="92985" x="5153025" y="3629025"/>
          <p14:tracePt t="92992" x="5191125" y="3629025"/>
          <p14:tracePt t="93001" x="5229225" y="3629025"/>
          <p14:tracePt t="93017" x="5241925" y="3629025"/>
          <p14:tracePt t="93025" x="5253038" y="3629025"/>
          <p14:tracePt t="93041" x="5265738" y="3629025"/>
          <p14:tracePt t="93081" x="5265738" y="3616325"/>
          <p14:tracePt t="93121" x="5278438" y="3616325"/>
          <p14:tracePt t="93137" x="5291138" y="3616325"/>
          <p14:tracePt t="93153" x="5303838" y="3616325"/>
          <p14:tracePt t="93160" x="5316538" y="3616325"/>
          <p14:tracePt t="93177" x="5329238" y="3616325"/>
          <p14:tracePt t="99248" x="5229225" y="3616325"/>
          <p14:tracePt t="99256" x="5116513" y="3616325"/>
          <p14:tracePt t="99264" x="5065713" y="3616325"/>
          <p14:tracePt t="99272" x="5003800" y="3616325"/>
          <p14:tracePt t="99280" x="4840288" y="3616325"/>
          <p14:tracePt t="99288" x="4640263" y="3616325"/>
          <p14:tracePt t="99296" x="4540250" y="3616325"/>
          <p14:tracePt t="99304" x="4478338" y="3616325"/>
          <p14:tracePt t="99312" x="4391025" y="3616325"/>
          <p14:tracePt t="99320" x="4303713" y="3616325"/>
          <p14:tracePt t="99328" x="4203700" y="3641725"/>
          <p14:tracePt t="99336" x="4078288" y="3641725"/>
          <p14:tracePt t="99344" x="3990975" y="3654425"/>
          <p14:tracePt t="99352" x="3840163" y="3692525"/>
          <p14:tracePt t="99360" x="3740150" y="3716338"/>
          <p14:tracePt t="99368" x="3678238" y="3729038"/>
          <p14:tracePt t="99376" x="3552825" y="3729038"/>
          <p14:tracePt t="99384" x="3402013" y="3729038"/>
          <p14:tracePt t="99392" x="3252788" y="3729038"/>
          <p14:tracePt t="99400" x="3101975" y="3729038"/>
          <p14:tracePt t="99408" x="2963863" y="3729038"/>
          <p14:tracePt t="99417" x="2863850" y="3729038"/>
          <p14:tracePt t="99424" x="2714625" y="3729038"/>
          <p14:tracePt t="99432" x="2601913" y="3741738"/>
          <p14:tracePt t="99440" x="2514600" y="3779838"/>
          <p14:tracePt t="99448" x="2439988" y="3803650"/>
          <p14:tracePt t="99456" x="2363788" y="3829050"/>
          <p14:tracePt t="99464" x="2314575" y="3867150"/>
          <p14:tracePt t="99472" x="2214563" y="3905250"/>
          <p14:tracePt t="99480" x="2138363" y="3954463"/>
          <p14:tracePt t="99488" x="2051050" y="3979863"/>
          <p14:tracePt t="99496" x="1976438" y="4017963"/>
          <p14:tracePt t="99504" x="1951038" y="4029075"/>
          <p14:tracePt t="99512" x="1901825" y="4054475"/>
          <p14:tracePt t="99520" x="1851025" y="4092575"/>
          <p14:tracePt t="99528" x="1776413" y="4105275"/>
          <p14:tracePt t="99536" x="1725613" y="4167188"/>
          <p14:tracePt t="99544" x="1651000" y="4192588"/>
          <p14:tracePt t="99552" x="1576388" y="4241800"/>
          <p14:tracePt t="99560" x="1550988" y="4254500"/>
          <p14:tracePt t="99568" x="1525588" y="4318000"/>
          <p14:tracePt t="99576" x="1501775" y="4341813"/>
          <p14:tracePt t="99584" x="1476375" y="4379913"/>
          <p14:tracePt t="99592" x="1438275" y="4405313"/>
          <p14:tracePt t="99600" x="1438275" y="4418013"/>
          <p14:tracePt t="99744" x="1438275" y="4430713"/>
          <p14:tracePt t="99760" x="1438275" y="4443413"/>
          <p14:tracePt t="99776" x="1438275" y="4454525"/>
          <p14:tracePt t="99784" x="1438275" y="4467225"/>
          <p14:tracePt t="99800" x="1438275" y="4479925"/>
          <p14:tracePt t="99808" x="1438275" y="4492625"/>
          <p14:tracePt t="99880" x="1450975" y="4492625"/>
          <p14:tracePt t="99896" x="1463675" y="4492625"/>
          <p14:tracePt t="99944" x="1476375" y="4492625"/>
          <p14:tracePt t="99952" x="1489075" y="4492625"/>
          <p14:tracePt t="99960" x="1512888" y="4492625"/>
          <p14:tracePt t="99968" x="1525588" y="4479925"/>
          <p14:tracePt t="99976" x="1576388" y="4454525"/>
          <p14:tracePt t="99984" x="1601788" y="4405313"/>
          <p14:tracePt t="99992" x="1701800" y="4330700"/>
          <p14:tracePt t="100000" x="1763713" y="4292600"/>
          <p14:tracePt t="100008" x="1901825" y="4230688"/>
          <p14:tracePt t="100016" x="2038350" y="4154488"/>
          <p14:tracePt t="100024" x="2176463" y="4079875"/>
          <p14:tracePt t="100032" x="2289175" y="4079875"/>
          <p14:tracePt t="100040" x="2489200" y="3979863"/>
          <p14:tracePt t="100048" x="2640013" y="3954463"/>
          <p14:tracePt t="100056" x="2752725" y="3916363"/>
          <p14:tracePt t="100064" x="2840038" y="3892550"/>
          <p14:tracePt t="100072" x="2863850" y="3867150"/>
          <p14:tracePt t="100080" x="2914650" y="3829050"/>
          <p14:tracePt t="100088" x="2976563" y="3779838"/>
          <p14:tracePt t="100096" x="3001963" y="3767138"/>
          <p14:tracePt t="100104" x="3014663" y="3767138"/>
          <p14:tracePt t="100112" x="3052763" y="3754438"/>
          <p14:tracePt t="100120" x="3114675" y="3729038"/>
          <p14:tracePt t="100128" x="3127375" y="3729038"/>
          <p14:tracePt t="100136" x="3140075" y="3716338"/>
          <p14:tracePt t="100144" x="3176588" y="3679825"/>
          <p14:tracePt t="100152" x="3252788" y="3667125"/>
          <p14:tracePt t="100160" x="3340100" y="3654425"/>
          <p14:tracePt t="100168" x="3440113" y="3579813"/>
          <p14:tracePt t="100176" x="3478213" y="3579813"/>
          <p14:tracePt t="100184" x="3589338" y="3554413"/>
          <p14:tracePt t="100192" x="3702050" y="3554413"/>
          <p14:tracePt t="100200" x="3840163" y="3554413"/>
          <p14:tracePt t="100208" x="4052888" y="3554413"/>
          <p14:tracePt t="100216" x="4191000" y="3554413"/>
          <p14:tracePt t="100224" x="4403725" y="3554413"/>
          <p14:tracePt t="100232" x="4652963" y="3554413"/>
          <p14:tracePt t="100240" x="5003800" y="3554413"/>
          <p14:tracePt t="100248" x="5178425" y="3554413"/>
          <p14:tracePt t="100256" x="5365750" y="3554413"/>
          <p14:tracePt t="100264" x="5491163" y="3554413"/>
          <p14:tracePt t="100272" x="5578475" y="3554413"/>
          <p14:tracePt t="100280" x="5654675" y="3554413"/>
          <p14:tracePt t="100296" x="5665788" y="3554413"/>
          <p14:tracePt t="100400" x="5654675" y="3554413"/>
          <p14:tracePt t="100408" x="5629275" y="3554413"/>
          <p14:tracePt t="100417" x="5554663" y="3554413"/>
          <p14:tracePt t="100424" x="5441950" y="3554413"/>
          <p14:tracePt t="100433" x="5278438" y="3554413"/>
          <p14:tracePt t="100441" x="5191125" y="3554413"/>
          <p14:tracePt t="100449" x="5103813" y="3554413"/>
          <p14:tracePt t="100456" x="4978400" y="3554413"/>
          <p14:tracePt t="100465" x="4891088" y="3554413"/>
          <p14:tracePt t="100472" x="4803775" y="3554413"/>
          <p14:tracePt t="100480" x="4778375" y="3554413"/>
          <p14:tracePt t="100489" x="4752975" y="3554413"/>
          <p14:tracePt t="100721" x="4740275" y="3554413"/>
          <p14:tracePt t="100730" x="4691063" y="3567113"/>
          <p14:tracePt t="100736" x="4640263" y="3603625"/>
          <p14:tracePt t="100744" x="4591050" y="3616325"/>
          <p14:tracePt t="100753" x="4516438" y="3667125"/>
          <p14:tracePt t="100760" x="4378325" y="3716338"/>
          <p14:tracePt t="100769" x="4291013" y="3767138"/>
          <p14:tracePt t="100777" x="4127500" y="3816350"/>
          <p14:tracePt t="100785" x="4078288" y="3829050"/>
          <p14:tracePt t="100793" x="3990975" y="3829050"/>
          <p14:tracePt t="100800" x="3927475" y="3829050"/>
          <p14:tracePt t="100808" x="3878263" y="3841750"/>
          <p14:tracePt t="100817" x="3865563" y="3841750"/>
          <p14:tracePt t="100824" x="3840163" y="3854450"/>
          <p14:tracePt t="100835" x="3790950" y="3892550"/>
          <p14:tracePt t="100840" x="3765550" y="3916363"/>
          <p14:tracePt t="100848" x="3714750" y="3916363"/>
          <p14:tracePt t="100857" x="3678238" y="3929063"/>
          <p14:tracePt t="100865" x="3627438" y="3967163"/>
          <p14:tracePt t="100873" x="3589338" y="3979863"/>
          <p14:tracePt t="100881" x="3527425" y="3992563"/>
          <p14:tracePt t="100898" x="3440113" y="3992563"/>
          <p14:tracePt t="100905" x="3389313" y="4041775"/>
          <p14:tracePt t="100912" x="3314700" y="4041775"/>
          <p14:tracePt t="100921" x="3265488" y="4067175"/>
          <p14:tracePt t="100928" x="3214688" y="4067175"/>
          <p14:tracePt t="100937" x="3152775" y="4067175"/>
          <p14:tracePt t="100945" x="3127375" y="4079875"/>
          <p14:tracePt t="100953" x="3052763" y="4079875"/>
          <p14:tracePt t="100961" x="2963863" y="4092575"/>
          <p14:tracePt t="100968" x="2914650" y="4105275"/>
          <p14:tracePt t="100976" x="2827338" y="4105275"/>
          <p14:tracePt t="100984" x="2752725" y="4129088"/>
          <p14:tracePt t="100992" x="2701925" y="4129088"/>
          <p14:tracePt t="101000" x="2640013" y="4179888"/>
          <p14:tracePt t="101009" x="2551113" y="4192588"/>
          <p14:tracePt t="101016" x="2439988" y="4205288"/>
          <p14:tracePt t="101024" x="2327275" y="4241800"/>
          <p14:tracePt t="101032" x="2227263" y="4267200"/>
          <p14:tracePt t="101040" x="2138363" y="4267200"/>
          <p14:tracePt t="101048" x="2051050" y="4305300"/>
          <p14:tracePt t="101056" x="2001838" y="4318000"/>
          <p14:tracePt t="101064" x="1976438" y="4318000"/>
          <p14:tracePt t="101072" x="1951038" y="4330700"/>
          <p14:tracePt t="101080" x="1914525" y="4341813"/>
          <p14:tracePt t="101088" x="1876425" y="4354513"/>
          <p14:tracePt t="101096" x="1851025" y="4379913"/>
          <p14:tracePt t="101104" x="1814513" y="4418013"/>
          <p14:tracePt t="101112" x="1776413" y="4430713"/>
          <p14:tracePt t="101120" x="1776413" y="4443413"/>
          <p14:tracePt t="101128" x="1751013" y="4454525"/>
          <p14:tracePt t="101136" x="1725613" y="4454525"/>
          <p14:tracePt t="101144" x="1714500" y="4467225"/>
          <p14:tracePt t="101152" x="1689100" y="4467225"/>
          <p14:tracePt t="101168" x="1689100" y="4454525"/>
          <p14:tracePt t="101176" x="1689100" y="4443413"/>
          <p14:tracePt t="101192" x="1725613" y="4392613"/>
          <p14:tracePt t="101200" x="1825625" y="4341813"/>
          <p14:tracePt t="101208" x="1838325" y="4318000"/>
          <p14:tracePt t="101216" x="1851025" y="4318000"/>
          <p14:tracePt t="101249" x="1851025" y="4305300"/>
          <p14:tracePt t="101265" x="1851025" y="4279900"/>
          <p14:tracePt t="101272" x="1851025" y="4254500"/>
          <p14:tracePt t="101392" x="1838325" y="4254500"/>
          <p14:tracePt t="101417" x="1825625" y="4254500"/>
          <p14:tracePt t="101424" x="1814513" y="4254500"/>
          <p14:tracePt t="101432" x="1814513" y="4267200"/>
          <p14:tracePt t="101441" x="1801813" y="4279900"/>
          <p14:tracePt t="101457" x="1789113" y="4292600"/>
          <p14:tracePt t="101600" x="1789113" y="4305300"/>
          <p14:tracePt t="101608" x="1776413" y="4305300"/>
          <p14:tracePt t="101616" x="1763713" y="4318000"/>
          <p14:tracePt t="101641" x="1751013" y="4318000"/>
          <p14:tracePt t="101656" x="1751013" y="4330700"/>
          <p14:tracePt t="101664" x="1738313" y="4330700"/>
          <p14:tracePt t="101672" x="1738313" y="4341813"/>
          <p14:tracePt t="101729" x="1725613" y="4341813"/>
          <p14:tracePt t="101736" x="1714500" y="4341813"/>
          <p14:tracePt t="101744" x="1701800" y="4341813"/>
          <p14:tracePt t="101760" x="1689100" y="4341813"/>
          <p14:tracePt t="101768" x="1676400" y="4341813"/>
          <p14:tracePt t="101776" x="1663700" y="4341813"/>
          <p14:tracePt t="101801" x="1651000" y="4341813"/>
          <p14:tracePt t="101817" x="1638300" y="4341813"/>
          <p14:tracePt t="101835" x="1625600" y="4341813"/>
          <p14:tracePt t="101857" x="1612900" y="4341813"/>
          <p14:tracePt t="101865" x="1601788" y="4341813"/>
          <p14:tracePt t="101905" x="1589088" y="4341813"/>
          <p14:tracePt t="101913" x="1576388" y="4341813"/>
          <p14:tracePt t="101921" x="1563688" y="4341813"/>
          <p14:tracePt t="101929" x="1550988" y="4341813"/>
          <p14:tracePt t="101939" x="1538288" y="4341813"/>
          <p14:tracePt t="101945" x="1525588" y="4341813"/>
          <p14:tracePt t="101961" x="1512888" y="4341813"/>
          <p14:tracePt t="101977" x="1501775" y="4341813"/>
          <p14:tracePt t="102192" x="1501775" y="4330700"/>
          <p14:tracePt t="102208" x="1512888" y="4318000"/>
          <p14:tracePt t="102224" x="1512888" y="4305300"/>
          <p14:tracePt t="102232" x="1525588" y="4292600"/>
          <p14:tracePt t="102248" x="1538288" y="4292600"/>
          <p14:tracePt t="102256" x="1550988" y="4279900"/>
          <p14:tracePt t="102272" x="1550988" y="4267200"/>
          <p14:tracePt t="102296" x="1550988" y="4254500"/>
          <p14:tracePt t="102312" x="1563688" y="4254500"/>
          <p14:tracePt t="102328" x="1576388" y="4254500"/>
          <p14:tracePt t="102344" x="1589088" y="4254500"/>
          <p14:tracePt t="102360" x="1601788" y="4254500"/>
          <p14:tracePt t="102368" x="1612900" y="4254500"/>
          <p14:tracePt t="102384" x="1625600" y="4254500"/>
          <p14:tracePt t="102393" x="1638300" y="4254500"/>
          <p14:tracePt t="102401" x="1651000" y="4254500"/>
          <p14:tracePt t="102409" x="1663700" y="4254500"/>
          <p14:tracePt t="102418" x="1714500" y="4254500"/>
          <p14:tracePt t="102425" x="1751013" y="4254500"/>
          <p14:tracePt t="102432" x="1789113" y="4254500"/>
          <p14:tracePt t="102440" x="1851025" y="4254500"/>
          <p14:tracePt t="102448" x="1938338" y="4254500"/>
          <p14:tracePt t="102457" x="1963738" y="4254500"/>
          <p14:tracePt t="102464" x="1976438" y="4254500"/>
          <p14:tracePt t="102473" x="2001838" y="4254500"/>
          <p14:tracePt t="102480" x="2014538" y="4254500"/>
          <p14:tracePt t="102489" x="2025650" y="4254500"/>
          <p14:tracePt t="102513" x="2038350" y="4254500"/>
          <p14:tracePt t="102632" x="2051050" y="4254500"/>
          <p14:tracePt t="102640" x="2051050" y="4241800"/>
          <p14:tracePt t="102656" x="2063750" y="4241800"/>
          <p14:tracePt t="102664" x="2076450" y="4241800"/>
          <p14:tracePt t="102672" x="2076450" y="4230688"/>
          <p14:tracePt t="102680" x="2089150" y="4230688"/>
          <p14:tracePt t="102696" x="2101850" y="4230688"/>
          <p14:tracePt t="102704" x="2114550" y="4230688"/>
          <p14:tracePt t="102712" x="2127250" y="4230688"/>
          <p14:tracePt t="102729" x="2138363" y="4230688"/>
          <p14:tracePt t="102736" x="2151063" y="4230688"/>
          <p14:tracePt t="102744" x="2163763" y="4230688"/>
          <p14:tracePt t="102752" x="2176463" y="4230688"/>
          <p14:tracePt t="102760" x="2201863" y="4230688"/>
          <p14:tracePt t="102768" x="2214563" y="4230688"/>
          <p14:tracePt t="102776" x="2227263" y="4230688"/>
          <p14:tracePt t="102784" x="2251075" y="4230688"/>
          <p14:tracePt t="102792" x="2263775" y="4230688"/>
          <p14:tracePt t="102800" x="2327275" y="4230688"/>
          <p14:tracePt t="102808" x="2427288" y="4241800"/>
          <p14:tracePt t="102816" x="2551113" y="4241800"/>
          <p14:tracePt t="102824" x="2640013" y="4254500"/>
          <p14:tracePt t="102832" x="2727325" y="4254500"/>
          <p14:tracePt t="102840" x="2789238" y="4254500"/>
          <p14:tracePt t="102848" x="2840038" y="4254500"/>
          <p14:tracePt t="102856" x="2863850" y="4254500"/>
          <p14:tracePt t="102872" x="2876550" y="4254500"/>
          <p14:tracePt t="103049" x="2889250" y="4254500"/>
          <p14:tracePt t="103065" x="2901950" y="4254500"/>
          <p14:tracePt t="103081" x="2914650" y="4254500"/>
          <p14:tracePt t="103089" x="2927350" y="4254500"/>
          <p14:tracePt t="103098" x="2940050" y="4254500"/>
          <p14:tracePt t="103106" x="2952750" y="4254500"/>
          <p14:tracePt t="103113" x="2976563" y="4254500"/>
          <p14:tracePt t="103121" x="2989263" y="4254500"/>
          <p14:tracePt t="103129" x="3001963" y="4254500"/>
          <p14:tracePt t="103148" x="3014663" y="4254500"/>
          <p14:tracePt t="103201" x="3027363" y="4254500"/>
          <p14:tracePt t="103217" x="3040063" y="4254500"/>
          <p14:tracePt t="103233" x="3052763" y="4254500"/>
          <p14:tracePt t="103257" x="3065463" y="4254500"/>
          <p14:tracePt t="103274" x="3076575" y="4254500"/>
          <p14:tracePt t="103282" x="3089275" y="4254500"/>
          <p14:tracePt t="103314" x="3089275" y="4241800"/>
          <p14:tracePt t="103321" x="3101975" y="4241800"/>
          <p14:tracePt t="103336" x="3114675" y="4241800"/>
          <p14:tracePt t="103352" x="3127375" y="4241800"/>
          <p14:tracePt t="103360" x="3152775" y="4241800"/>
          <p14:tracePt t="103376" x="3165475" y="4241800"/>
          <p14:tracePt t="103384" x="3189288" y="4241800"/>
          <p14:tracePt t="103400" x="3214688" y="4241800"/>
          <p14:tracePt t="103408" x="3227388" y="4241800"/>
          <p14:tracePt t="103424" x="3252788" y="4241800"/>
          <p14:tracePt t="103432" x="3265488" y="4241800"/>
          <p14:tracePt t="103440" x="3276600" y="4241800"/>
          <p14:tracePt t="103448" x="3289300" y="4241800"/>
          <p14:tracePt t="103457" x="3302000" y="4241800"/>
          <p14:tracePt t="103465" x="3314700" y="4241800"/>
          <p14:tracePt t="103473" x="3327400" y="4241800"/>
          <p14:tracePt t="103481" x="3340100" y="4241800"/>
          <p14:tracePt t="103488" x="3352800" y="4241800"/>
          <p14:tracePt t="103497" x="3365500" y="4241800"/>
          <p14:tracePt t="103505" x="3376613" y="4241800"/>
          <p14:tracePt t="103522" x="3389313" y="4241800"/>
          <p14:tracePt t="103529" x="3402013" y="4241800"/>
          <p14:tracePt t="103538" x="3414713" y="4241800"/>
          <p14:tracePt t="103553" x="3427413" y="4241800"/>
          <p14:tracePt t="103562" x="3452813" y="4241800"/>
          <p14:tracePt t="103570" x="3465513" y="4241800"/>
          <p14:tracePt t="103577" x="3502025" y="4241800"/>
          <p14:tracePt t="103585" x="3514725" y="4241800"/>
          <p14:tracePt t="103593" x="3527425" y="4241800"/>
          <p14:tracePt t="103601" x="3540125" y="4241800"/>
          <p14:tracePt t="103609" x="3552825" y="4241800"/>
          <p14:tracePt t="103617" x="3565525" y="4241800"/>
          <p14:tracePt t="103641" x="3578225" y="4241800"/>
          <p14:tracePt t="103649" x="3589338" y="4241800"/>
          <p14:tracePt t="103666" x="3602038" y="4241800"/>
          <p14:tracePt t="103673" x="3627438" y="4241800"/>
          <p14:tracePt t="103681" x="3678238" y="4254500"/>
          <p14:tracePt t="103690" x="3727450" y="4267200"/>
          <p14:tracePt t="103697" x="3827463" y="4267200"/>
          <p14:tracePt t="103705" x="3940175" y="4305300"/>
          <p14:tracePt t="103714" x="4040188" y="4330700"/>
          <p14:tracePt t="103721" x="4165600" y="4341813"/>
          <p14:tracePt t="103732" x="4240213" y="4379913"/>
          <p14:tracePt t="103737" x="4291013" y="4379913"/>
          <p14:tracePt t="103746" x="4303713" y="4379913"/>
          <p14:tracePt t="103753" x="4314825" y="4379913"/>
          <p14:tracePt t="103770" x="4327525" y="4379913"/>
          <p14:tracePt t="103889" x="4340225" y="4379913"/>
          <p14:tracePt t="103898" x="4365625" y="4379913"/>
          <p14:tracePt t="103905" x="4378325" y="4379913"/>
          <p14:tracePt t="103913" x="4416425" y="4379913"/>
          <p14:tracePt t="103922" x="4427538" y="4379913"/>
          <p14:tracePt t="103929" x="4440238" y="4379913"/>
          <p14:tracePt t="103940" x="4503738" y="4379913"/>
          <p14:tracePt t="103945" x="4578350" y="4379913"/>
          <p14:tracePt t="103954" x="4627563" y="4379913"/>
          <p14:tracePt t="103962" x="4652963" y="4392613"/>
          <p14:tracePt t="103969" x="4703763" y="4405313"/>
          <p14:tracePt t="103977" x="4727575" y="4405313"/>
          <p14:tracePt t="103985" x="4740275" y="4405313"/>
          <p14:tracePt t="103993" x="4752975" y="4405313"/>
          <p14:tracePt t="104025" x="4765675" y="4405313"/>
          <p14:tracePt t="104073" x="4765675" y="4392613"/>
          <p14:tracePt t="104081" x="4765675" y="4379913"/>
          <p14:tracePt t="104089" x="4740275" y="4367213"/>
          <p14:tracePt t="104097" x="4727575" y="4354513"/>
          <p14:tracePt t="104106" x="4703763" y="4330700"/>
          <p14:tracePt t="104113" x="4678363" y="4305300"/>
          <p14:tracePt t="104305" x="4652963" y="4305300"/>
          <p14:tracePt t="104329" x="4640263" y="4305300"/>
          <p14:tracePt t="104337" x="4627563" y="4318000"/>
          <p14:tracePt t="104345" x="4627563" y="4330700"/>
          <p14:tracePt t="104353" x="4616450" y="4341813"/>
          <p14:tracePt t="104361" x="4578350" y="4341813"/>
          <p14:tracePt t="104369" x="4552950" y="4367213"/>
          <p14:tracePt t="104378" x="4503738" y="4405313"/>
          <p14:tracePt t="104385" x="4465638" y="4443413"/>
          <p14:tracePt t="104393" x="4452938" y="4454525"/>
          <p14:tracePt t="104402" x="4452938" y="4467225"/>
          <p14:tracePt t="104425" x="4452938" y="4479925"/>
          <p14:tracePt t="107760" x="4452938" y="4467225"/>
          <p14:tracePt t="107768" x="4540250" y="4467225"/>
          <p14:tracePt t="107776" x="4627563" y="4467225"/>
          <p14:tracePt t="107784" x="4640263" y="4467225"/>
          <p14:tracePt t="107800" x="4652963" y="4467225"/>
          <p14:tracePt t="107808" x="4665663" y="4467225"/>
          <p14:tracePt t="110256" x="4727575" y="4454525"/>
          <p14:tracePt t="110264" x="4765675" y="4430713"/>
          <p14:tracePt t="110272" x="4791075" y="4418013"/>
          <p14:tracePt t="110288" x="4816475" y="4405313"/>
          <p14:tracePt t="110296" x="4816475" y="4392613"/>
          <p14:tracePt t="110304" x="4829175" y="4392613"/>
          <p14:tracePt t="110312" x="4829175" y="4379913"/>
          <p14:tracePt t="110352" x="4840288" y="4379913"/>
          <p14:tracePt t="110360" x="4840288" y="4367213"/>
          <p14:tracePt t="110368" x="4852988" y="4354513"/>
          <p14:tracePt t="110376" x="4865688" y="4354513"/>
          <p14:tracePt t="110400" x="4878388" y="4341813"/>
          <p14:tracePt t="110408" x="4878388" y="4330700"/>
          <p14:tracePt t="110417" x="4903788" y="4318000"/>
          <p14:tracePt t="110432" x="4916488" y="4318000"/>
          <p14:tracePt t="110440" x="4929188" y="4305300"/>
          <p14:tracePt t="110448" x="4965700" y="4292600"/>
          <p14:tracePt t="110456" x="4991100" y="4292600"/>
          <p14:tracePt t="110464" x="5003800" y="4279900"/>
          <p14:tracePt t="110472" x="5016500" y="4267200"/>
          <p14:tracePt t="110480" x="5053013" y="4254500"/>
          <p14:tracePt t="110488" x="5091113" y="4254500"/>
          <p14:tracePt t="110496" x="5116513" y="4254500"/>
          <p14:tracePt t="110504" x="5153025" y="4254500"/>
          <p14:tracePt t="110512" x="5178425" y="4254500"/>
          <p14:tracePt t="110521" x="5191125" y="4254500"/>
          <p14:tracePt t="110528" x="5203825" y="4254500"/>
          <p14:tracePt t="110536" x="5216525" y="4254500"/>
          <p14:tracePt t="110544" x="5253038" y="4254500"/>
          <p14:tracePt t="110552" x="5291138" y="4241800"/>
          <p14:tracePt t="110560" x="5329238" y="4241800"/>
          <p14:tracePt t="110568" x="5378450" y="4217988"/>
          <p14:tracePt t="110576" x="5465763" y="4217988"/>
          <p14:tracePt t="110584" x="5478463" y="4217988"/>
          <p14:tracePt t="110592" x="5503863" y="4217988"/>
          <p14:tracePt t="110600" x="5541963" y="4205288"/>
          <p14:tracePt t="110608" x="5603875" y="4205288"/>
          <p14:tracePt t="110616" x="5641975" y="4205288"/>
          <p14:tracePt t="110625" x="5703888" y="4205288"/>
          <p14:tracePt t="110632" x="5729288" y="4205288"/>
          <p14:tracePt t="110640" x="5767388" y="4179888"/>
          <p14:tracePt t="110648" x="5829300" y="4179888"/>
          <p14:tracePt t="110656" x="5878513" y="4179888"/>
          <p14:tracePt t="110664" x="5891213" y="4179888"/>
          <p14:tracePt t="110680" x="5916613" y="4179888"/>
          <p14:tracePt t="110688" x="5929313" y="4179888"/>
          <p14:tracePt t="110720" x="5942013" y="4179888"/>
          <p14:tracePt t="110736" x="5954713" y="4179888"/>
          <p14:tracePt t="110752" x="5967413" y="4179888"/>
          <p14:tracePt t="110760" x="5978525" y="4179888"/>
          <p14:tracePt t="110768" x="5991225" y="4167188"/>
          <p14:tracePt t="110784" x="6016625" y="4167188"/>
          <p14:tracePt t="110792" x="6029325" y="4154488"/>
          <p14:tracePt t="110800" x="6054725" y="4154488"/>
          <p14:tracePt t="110808" x="6103938" y="4141788"/>
          <p14:tracePt t="110816" x="6129338" y="4141788"/>
          <p14:tracePt t="110832" x="6154738" y="4129088"/>
          <p14:tracePt t="110840" x="6203950" y="4105275"/>
          <p14:tracePt t="110848" x="6229350" y="4105275"/>
          <p14:tracePt t="110856" x="6229350" y="4092575"/>
          <p14:tracePt t="110864" x="6242050" y="4079875"/>
          <p14:tracePt t="110872" x="6291263" y="4067175"/>
          <p14:tracePt t="110880" x="6303963" y="4054475"/>
          <p14:tracePt t="110888" x="6329363" y="4054475"/>
          <p14:tracePt t="110904" x="6342063" y="4054475"/>
          <p14:tracePt t="110912" x="6367463" y="4054475"/>
          <p14:tracePt t="110928" x="6380163" y="4054475"/>
          <p14:tracePt t="110936" x="6391275" y="4054475"/>
          <p14:tracePt t="110976" x="6403975" y="4054475"/>
          <p14:tracePt t="111000" x="6416675" y="4054475"/>
          <p14:tracePt t="111008" x="6429375" y="4054475"/>
          <p14:tracePt t="111024" x="6442075" y="4054475"/>
          <p14:tracePt t="111032" x="6454775" y="4054475"/>
          <p14:tracePt t="111040" x="6467475" y="4054475"/>
          <p14:tracePt t="111056" x="6480175" y="4054475"/>
          <p14:tracePt t="111064" x="6492875" y="4054475"/>
          <p14:tracePt t="111072" x="6503988" y="4054475"/>
          <p14:tracePt t="111080" x="6516688" y="4054475"/>
          <p14:tracePt t="111088" x="6542088" y="4054475"/>
          <p14:tracePt t="111096" x="6554788" y="4054475"/>
          <p14:tracePt t="111104" x="6580188" y="4054475"/>
          <p14:tracePt t="111112" x="6604000" y="4054475"/>
          <p14:tracePt t="111128" x="6629400" y="4054475"/>
          <p14:tracePt t="111136" x="6642100" y="4054475"/>
          <p14:tracePt t="111152" x="6667500" y="4054475"/>
          <p14:tracePt t="111160" x="6680200" y="4054475"/>
          <p14:tracePt t="111176" x="6704013" y="4054475"/>
          <p14:tracePt t="111216" x="6716713" y="4054475"/>
          <p14:tracePt t="111232" x="6729413" y="4054475"/>
          <p14:tracePt t="111240" x="6780213" y="4054475"/>
          <p14:tracePt t="111249" x="6816725" y="4054475"/>
          <p14:tracePt t="111256" x="6892925" y="4067175"/>
          <p14:tracePt t="111264" x="6967538" y="4079875"/>
          <p14:tracePt t="111273" x="7054850" y="4079875"/>
          <p14:tracePt t="111281" x="7105650" y="4092575"/>
          <p14:tracePt t="111288" x="7218363" y="4129088"/>
          <p14:tracePt t="111296" x="7342188" y="4129088"/>
          <p14:tracePt t="111304" x="7429500" y="4141788"/>
          <p14:tracePt t="111313" x="7554913" y="4141788"/>
          <p14:tracePt t="111321" x="7631113" y="4141788"/>
          <p14:tracePt t="111329" x="7667625" y="4154488"/>
          <p14:tracePt t="111337" x="7693025" y="4154488"/>
          <p14:tracePt t="111345" x="7731125" y="4154488"/>
          <p14:tracePt t="111353" x="7742238" y="4154488"/>
          <p14:tracePt t="117640" x="7467600" y="4230688"/>
          <p14:tracePt t="117648" x="7318375" y="4241800"/>
          <p14:tracePt t="117656" x="7180263" y="4241800"/>
          <p14:tracePt t="117664" x="7016750" y="4205288"/>
          <p14:tracePt t="117672" x="6942138" y="4192588"/>
          <p14:tracePt t="117680" x="6742113" y="4079875"/>
          <p14:tracePt t="117688" x="6429375" y="3867150"/>
          <p14:tracePt t="117696" x="6203950" y="3792538"/>
          <p14:tracePt t="117704" x="6054725" y="3729038"/>
          <p14:tracePt t="117712" x="5978525" y="3703638"/>
          <p14:tracePt t="117720" x="5967413" y="3703638"/>
          <p14:tracePt t="117736" x="5954713" y="3703638"/>
          <p14:tracePt t="117744" x="5942013" y="3703638"/>
          <p14:tracePt t="117752" x="5929313" y="3703638"/>
          <p14:tracePt t="117760" x="5916613" y="3703638"/>
          <p14:tracePt t="117768" x="5854700" y="3703638"/>
          <p14:tracePt t="117776" x="5741988" y="3703638"/>
          <p14:tracePt t="117784" x="5678488" y="3703638"/>
          <p14:tracePt t="117792" x="5591175" y="3703638"/>
          <p14:tracePt t="117800" x="5503863" y="3703638"/>
          <p14:tracePt t="117808" x="5365750" y="3679825"/>
          <p14:tracePt t="117816" x="5329238" y="3679825"/>
          <p14:tracePt t="117824" x="5165725" y="3654425"/>
          <p14:tracePt t="117833" x="4965700" y="3654425"/>
          <p14:tracePt t="117840" x="4765675" y="3654425"/>
          <p14:tracePt t="117848" x="4603750" y="3654425"/>
          <p14:tracePt t="117856" x="4427538" y="3654425"/>
          <p14:tracePt t="117864" x="4303713" y="3654425"/>
          <p14:tracePt t="117872" x="4214813" y="3654425"/>
          <p14:tracePt t="117880" x="4165600" y="3654425"/>
          <p14:tracePt t="117888" x="4103688" y="3654425"/>
          <p14:tracePt t="117897" x="4090988" y="3654425"/>
          <p14:tracePt t="117904" x="4065588" y="3654425"/>
          <p14:tracePt t="117920" x="4052888" y="3667125"/>
          <p14:tracePt t="117928" x="4040188" y="3667125"/>
          <p14:tracePt t="117968" x="4027488" y="3667125"/>
          <p14:tracePt t="117984" x="4014788" y="3667125"/>
          <p14:tracePt t="117992" x="4002088" y="3667125"/>
          <p14:tracePt t="118000" x="4002088" y="3679825"/>
          <p14:tracePt t="118008" x="3990975" y="3679825"/>
          <p14:tracePt t="118016" x="3978275" y="3679825"/>
          <p14:tracePt t="143738" x="3990975" y="3679825"/>
          <p14:tracePt t="143745" x="3990975" y="3716338"/>
          <p14:tracePt t="143753" x="3990975" y="3767138"/>
          <p14:tracePt t="143761" x="3990975" y="3829050"/>
          <p14:tracePt t="143770" x="3990975" y="3854450"/>
          <p14:tracePt t="143777" x="4002088" y="3879850"/>
          <p14:tracePt t="143795" x="4002088" y="3892550"/>
          <p14:tracePt t="143810" x="4002088" y="3905250"/>
          <p14:tracePt t="143842" x="4002088" y="3916363"/>
          <p14:tracePt t="143857" x="4014788" y="3916363"/>
          <p14:tracePt t="143865" x="4014788" y="3929063"/>
          <p14:tracePt t="143875" x="4027488" y="3941763"/>
          <p14:tracePt t="143881" x="4040188" y="3954463"/>
          <p14:tracePt t="143907" x="4052888" y="3967163"/>
          <p14:tracePt t="143913" x="4065588" y="3979863"/>
          <p14:tracePt t="143922" x="4078288" y="3992563"/>
          <p14:tracePt t="143929" x="4078288" y="4005263"/>
          <p14:tracePt t="143940" x="4090988" y="4029075"/>
          <p14:tracePt t="143945" x="4103688" y="4029075"/>
          <p14:tracePt t="143954" x="4114800" y="4054475"/>
          <p14:tracePt t="143970" x="4114800" y="4067175"/>
          <p14:tracePt t="143978" x="4127500" y="4067175"/>
          <p14:tracePt t="143985" x="4165600" y="4092575"/>
          <p14:tracePt t="143993" x="4165600" y="4105275"/>
          <p14:tracePt t="144019" x="4178300" y="4105275"/>
          <p14:tracePt t="144044" x="4191000" y="4117975"/>
          <p14:tracePt t="144058" x="4203700" y="4117975"/>
          <p14:tracePt t="144065" x="4203700" y="4129088"/>
          <p14:tracePt t="144073" x="4203700" y="4141788"/>
          <p14:tracePt t="144082" x="4214813" y="4141788"/>
          <p14:tracePt t="144090" x="4227513" y="4141788"/>
          <p14:tracePt t="144098" x="4240213" y="4141788"/>
          <p14:tracePt t="144107" x="4240213" y="4154488"/>
          <p14:tracePt t="144129" x="4240213" y="4167188"/>
          <p14:tracePt t="144138" x="4252913" y="4167188"/>
          <p14:tracePt t="144146" x="4265613" y="4179888"/>
          <p14:tracePt t="144177" x="4278313" y="4179888"/>
          <p14:tracePt t="144186" x="4291013" y="4192588"/>
          <p14:tracePt t="144193" x="4303713" y="4205288"/>
          <p14:tracePt t="144202" x="4303713" y="4217988"/>
          <p14:tracePt t="144210" x="4314825" y="4217988"/>
          <p14:tracePt t="144218" x="4340225" y="4230688"/>
          <p14:tracePt t="144225" x="4352925" y="4241800"/>
          <p14:tracePt t="144233" x="4365625" y="4267200"/>
          <p14:tracePt t="144241" x="4391025" y="4279900"/>
          <p14:tracePt t="144250" x="4416425" y="4305300"/>
          <p14:tracePt t="144258" x="4416425" y="4318000"/>
          <p14:tracePt t="144266" x="4427538" y="4330700"/>
          <p14:tracePt t="144282" x="4440238" y="4341813"/>
          <p14:tracePt t="144289" x="4452938" y="4354513"/>
          <p14:tracePt t="144297" x="4465638" y="4379913"/>
          <p14:tracePt t="144305" x="4491038" y="4392613"/>
          <p14:tracePt t="144315" x="4503738" y="4392613"/>
          <p14:tracePt t="144330" x="4503738" y="4405313"/>
          <p14:tracePt t="144337" x="4516438" y="4405313"/>
          <p14:tracePt t="144345" x="4516438" y="4418013"/>
          <p14:tracePt t="144361" x="4540250" y="4443413"/>
          <p14:tracePt t="144369" x="4565650" y="4454525"/>
          <p14:tracePt t="144378" x="4578350" y="4454525"/>
          <p14:tracePt t="144385" x="4578350" y="4467225"/>
          <p14:tracePt t="144402" x="4578350" y="4479925"/>
          <p14:tracePt t="144409" x="4591050" y="4479925"/>
          <p14:tracePt t="144420" x="4603750" y="4479925"/>
          <p14:tracePt t="144426" x="4603750" y="4492625"/>
          <p14:tracePt t="144433" x="4616450" y="4492625"/>
          <p14:tracePt t="144459" x="4627563" y="4492625"/>
          <p14:tracePt t="144465" x="4640263" y="4492625"/>
          <p14:tracePt t="144474" x="4640263" y="4505325"/>
          <p14:tracePt t="144489" x="4652963" y="4518025"/>
          <p14:tracePt t="144498" x="4678363" y="4530725"/>
          <p14:tracePt t="144505" x="4691063" y="4530725"/>
          <p14:tracePt t="144524" x="4703763" y="4530725"/>
          <p14:tracePt t="144529" x="4727575" y="4530725"/>
          <p14:tracePt t="144545" x="4740275" y="4543425"/>
          <p14:tracePt t="144554" x="4752975" y="4543425"/>
          <p14:tracePt t="144562" x="4752975" y="4554538"/>
          <p14:tracePt t="144569" x="4778375" y="4554538"/>
          <p14:tracePt t="144577" x="4791075" y="4554538"/>
          <p14:tracePt t="144602" x="4803775" y="4554538"/>
          <p14:tracePt t="144737" x="4803775" y="4567238"/>
          <p14:tracePt t="144744" x="4816475" y="4579938"/>
          <p14:tracePt t="144752" x="4829175" y="4579938"/>
          <p14:tracePt t="144760" x="4829175" y="4592638"/>
          <p14:tracePt t="144768" x="4840288" y="4592638"/>
          <p14:tracePt t="144777" x="4852988" y="4605338"/>
          <p14:tracePt t="144784" x="4878388" y="4618038"/>
          <p14:tracePt t="144792" x="4878388" y="4630738"/>
          <p14:tracePt t="144800" x="4903788" y="4630738"/>
          <p14:tracePt t="144809" x="4916488" y="4643438"/>
          <p14:tracePt t="144825" x="4929188" y="4643438"/>
          <p14:tracePt t="144833" x="4940300" y="4643438"/>
          <p14:tracePt t="144841" x="4953000" y="4643438"/>
          <p14:tracePt t="144864" x="4965700" y="4643438"/>
          <p14:tracePt t="144873" x="4991100" y="4643438"/>
          <p14:tracePt t="144889" x="5003800" y="4643438"/>
          <p14:tracePt t="144899" x="5029200" y="4643438"/>
          <p14:tracePt t="144905" x="5065713" y="4643438"/>
          <p14:tracePt t="144912" x="5153025" y="4643438"/>
          <p14:tracePt t="144920" x="5165725" y="4643438"/>
          <p14:tracePt t="144928" x="5191125" y="4643438"/>
          <p14:tracePt t="144937" x="5216525" y="4643438"/>
          <p14:tracePt t="144944" x="5229225" y="4643438"/>
          <p14:tracePt t="145024" x="5241925" y="4643438"/>
          <p14:tracePt t="145032" x="5253038" y="4643438"/>
          <p14:tracePt t="145048" x="5253038" y="4630738"/>
          <p14:tracePt t="145056" x="5253038" y="4618038"/>
          <p14:tracePt t="145064" x="5265738" y="4618038"/>
          <p14:tracePt t="145072" x="5278438" y="4605338"/>
          <p14:tracePt t="145080" x="5291138" y="4592638"/>
          <p14:tracePt t="145088" x="5291138" y="4579938"/>
          <p14:tracePt t="145218" x="5291138" y="4567238"/>
          <p14:tracePt t="145225" x="5265738" y="4554538"/>
          <p14:tracePt t="145233" x="5253038" y="4554538"/>
          <p14:tracePt t="145242" x="5203825" y="4530725"/>
          <p14:tracePt t="145253" x="5178425" y="4518025"/>
          <p14:tracePt t="145257" x="5141913" y="4505325"/>
          <p14:tracePt t="145266" x="5129213" y="4505325"/>
          <p14:tracePt t="145281" x="5103813" y="4505325"/>
          <p14:tracePt t="145289" x="5091113" y="4492625"/>
          <p14:tracePt t="145297" x="5065713" y="4492625"/>
          <p14:tracePt t="145306" x="5040313" y="4492625"/>
          <p14:tracePt t="145316" x="5029200" y="4492625"/>
          <p14:tracePt t="145361" x="5016500" y="4492625"/>
          <p14:tracePt t="145369" x="5003800" y="4492625"/>
          <p14:tracePt t="145377" x="4991100" y="4492625"/>
          <p14:tracePt t="145386" x="4978400" y="4492625"/>
          <p14:tracePt t="145393" x="4953000" y="4492625"/>
          <p14:tracePt t="145402" x="4940300" y="4492625"/>
          <p14:tracePt t="145433" x="4929188" y="4492625"/>
          <p14:tracePt t="145440" x="4916488" y="4492625"/>
          <p14:tracePt t="145626" x="4916488" y="4505325"/>
          <p14:tracePt t="145632" x="4916488" y="4518025"/>
          <p14:tracePt t="145681" x="4916488" y="4530725"/>
          <p14:tracePt t="145698" x="4916488" y="4543425"/>
          <p14:tracePt t="145713" x="4916488" y="4554538"/>
          <p14:tracePt t="145721" x="4903788" y="4554538"/>
          <p14:tracePt t="145732" x="4891088" y="4554538"/>
          <p14:tracePt t="145737" x="4878388" y="4554538"/>
          <p14:tracePt t="145746" x="4865688" y="4554538"/>
          <p14:tracePt t="145753" x="4852988" y="4554538"/>
          <p14:tracePt t="145761" x="4840288" y="4554538"/>
          <p14:tracePt t="145769" x="4829175" y="4554538"/>
          <p14:tracePt t="145778" x="4803775" y="4554538"/>
          <p14:tracePt t="145785" x="4791075" y="4554538"/>
          <p14:tracePt t="145795" x="4765675" y="4554538"/>
          <p14:tracePt t="145801" x="4740275" y="4554538"/>
          <p14:tracePt t="145809" x="4716463" y="4554538"/>
          <p14:tracePt t="145817" x="4691063" y="4554538"/>
          <p14:tracePt t="145826" x="4665663" y="4554538"/>
          <p14:tracePt t="145836" x="4652963" y="4554538"/>
          <p14:tracePt t="145945" x="4640263" y="4554538"/>
          <p14:tracePt t="145953" x="4627563" y="4554538"/>
          <p14:tracePt t="145961" x="4616450" y="4554538"/>
          <p14:tracePt t="145978" x="4603750" y="4554538"/>
          <p14:tracePt t="145986" x="4591050" y="4554538"/>
          <p14:tracePt t="146003" x="4565650" y="4554538"/>
          <p14:tracePt t="146009" x="4552950" y="4554538"/>
          <p14:tracePt t="146025" x="4540250" y="4554538"/>
          <p14:tracePt t="146033" x="4527550" y="4554538"/>
          <p14:tracePt t="146044" x="4516438" y="4554538"/>
          <p14:tracePt t="146057" x="4503738" y="4554538"/>
          <p14:tracePt t="146066" x="4491038" y="4554538"/>
          <p14:tracePt t="146073" x="4478338" y="4554538"/>
          <p14:tracePt t="146089" x="4465638" y="4554538"/>
          <p14:tracePt t="146108" x="4452938" y="4554538"/>
          <p14:tracePt t="146122" x="4440238" y="4554538"/>
          <p14:tracePt t="146129" x="4416425" y="4554538"/>
          <p14:tracePt t="146148" x="4403725" y="4554538"/>
          <p14:tracePt t="146154" x="4391025" y="4554538"/>
          <p14:tracePt t="146161" x="4378325" y="4554538"/>
          <p14:tracePt t="146178" x="4378325" y="4567238"/>
          <p14:tracePt t="146186" x="4365625" y="4567238"/>
          <p14:tracePt t="146193" x="4352925" y="4567238"/>
          <p14:tracePt t="146202" x="4340225" y="4567238"/>
          <p14:tracePt t="146234" x="4327525" y="4567238"/>
          <p14:tracePt t="146241" x="4327525" y="4579938"/>
          <p14:tracePt t="146257" x="4314825" y="4579938"/>
          <p14:tracePt t="146298" x="4303713" y="4579938"/>
          <p14:tracePt t="146306" x="4291013" y="4579938"/>
          <p14:tracePt t="146316" x="4278313" y="4579938"/>
          <p14:tracePt t="146321" x="4278313" y="4592638"/>
          <p14:tracePt t="146329" x="4265613" y="4592638"/>
          <p14:tracePt t="146338" x="4252913" y="4592638"/>
          <p14:tracePt t="146345" x="4240213" y="4592638"/>
          <p14:tracePt t="146361" x="4214813" y="4592638"/>
          <p14:tracePt t="146370" x="4203700" y="4592638"/>
          <p14:tracePt t="146377" x="4191000" y="4592638"/>
          <p14:tracePt t="146386" x="4165600" y="4592638"/>
          <p14:tracePt t="146393" x="4152900" y="4592638"/>
          <p14:tracePt t="146402" x="4140200" y="4592638"/>
          <p14:tracePt t="146409" x="4127500" y="4592638"/>
          <p14:tracePt t="146420" x="4114800" y="4592638"/>
          <p14:tracePt t="146425" x="4103688" y="4592638"/>
          <p14:tracePt t="146433" x="4078288" y="4592638"/>
          <p14:tracePt t="146449" x="4052888" y="4592638"/>
          <p14:tracePt t="146457" x="4027488" y="4592638"/>
          <p14:tracePt t="146465" x="4014788" y="4592638"/>
          <p14:tracePt t="146473" x="3978275" y="4592638"/>
          <p14:tracePt t="146482" x="3952875" y="4592638"/>
          <p14:tracePt t="146489" x="3914775" y="4592638"/>
          <p14:tracePt t="146498" x="3865563" y="4592638"/>
          <p14:tracePt t="146505" x="3802063" y="4592638"/>
          <p14:tracePt t="146513" x="3752850" y="4605338"/>
          <p14:tracePt t="146524" x="3714750" y="4605338"/>
          <p14:tracePt t="146529" x="3689350" y="4605338"/>
          <p14:tracePt t="146537" x="3627438" y="4605338"/>
          <p14:tracePt t="146544" x="3578225" y="4618038"/>
          <p14:tracePt t="146553" x="3478213" y="4618038"/>
          <p14:tracePt t="146562" x="3427413" y="4618038"/>
          <p14:tracePt t="146569" x="3389313" y="4618038"/>
          <p14:tracePt t="146578" x="3340100" y="4618038"/>
          <p14:tracePt t="146586" x="3314700" y="4618038"/>
          <p14:tracePt t="146593" x="3276600" y="4618038"/>
          <p14:tracePt t="146601" x="3265488" y="4618038"/>
          <p14:tracePt t="146609" x="3252788" y="4618038"/>
          <p14:tracePt t="146617" x="3227388" y="4618038"/>
          <p14:tracePt t="146628" x="3214688" y="4618038"/>
          <p14:tracePt t="146633" x="3201988" y="4618038"/>
          <p14:tracePt t="146642" x="3189288" y="4618038"/>
          <p14:tracePt t="146649" x="3165475" y="4618038"/>
          <p14:tracePt t="146666" x="3127375" y="4618038"/>
          <p14:tracePt t="146673" x="3065463" y="4630738"/>
          <p14:tracePt t="146681" x="3027363" y="4630738"/>
          <p14:tracePt t="146691" x="2963863" y="4630738"/>
          <p14:tracePt t="146697" x="2840038" y="4630738"/>
          <p14:tracePt t="146705" x="2752725" y="4630738"/>
          <p14:tracePt t="146713" x="2640013" y="4630738"/>
          <p14:tracePt t="146721" x="2576513" y="4630738"/>
          <p14:tracePt t="146732" x="2527300" y="4630738"/>
          <p14:tracePt t="146738" x="2489200" y="4630738"/>
          <p14:tracePt t="146745" x="2439988" y="4630738"/>
          <p14:tracePt t="146753" x="2427288" y="4630738"/>
          <p14:tracePt t="146761" x="2414588" y="4630738"/>
          <p14:tracePt t="146769" x="2401888" y="4630738"/>
          <p14:tracePt t="146777" x="2389188" y="4630738"/>
          <p14:tracePt t="146786" x="2363788" y="4630738"/>
          <p14:tracePt t="146801" x="2338388" y="4630738"/>
          <p14:tracePt t="146809" x="2327275" y="4630738"/>
          <p14:tracePt t="146825" x="2301875" y="4630738"/>
          <p14:tracePt t="146836" x="2276475" y="4630738"/>
          <p14:tracePt t="146841" x="2251075" y="4630738"/>
          <p14:tracePt t="146849" x="2176463" y="4618038"/>
          <p14:tracePt t="146857" x="2089150" y="4605338"/>
          <p14:tracePt t="146865" x="2051050" y="4605338"/>
          <p14:tracePt t="146873" x="2025650" y="4605338"/>
          <p14:tracePt t="146882" x="2001838" y="4605338"/>
          <p14:tracePt t="146889" x="1976438" y="4605338"/>
          <p14:tracePt t="146905" x="1963738" y="4605338"/>
          <p14:tracePt t="146913" x="1951038" y="4605338"/>
          <p14:tracePt t="146921" x="1951038" y="4592638"/>
          <p14:tracePt t="146929" x="1938338" y="4592638"/>
          <p14:tracePt t="146939" x="1925638" y="4592638"/>
          <p14:tracePt t="146946" x="1914525" y="4592638"/>
          <p14:tracePt t="146961" x="1901825" y="4592638"/>
          <p14:tracePt t="146969" x="1889125" y="4592638"/>
          <p14:tracePt t="146978" x="1851025" y="4567238"/>
          <p14:tracePt t="146985" x="1776413" y="4543425"/>
          <p14:tracePt t="146993" x="1725613" y="4505325"/>
          <p14:tracePt t="147002" x="1625600" y="4467225"/>
          <p14:tracePt t="147009" x="1538288" y="4430713"/>
          <p14:tracePt t="147018" x="1463675" y="4392613"/>
          <p14:tracePt t="147025" x="1363663" y="4367213"/>
          <p14:tracePt t="147033" x="1312863" y="4341813"/>
          <p14:tracePt t="147045" x="1300163" y="4341813"/>
          <p14:tracePt t="147050" x="1289050" y="4341813"/>
          <p14:tracePt t="147057" x="1225550" y="4305300"/>
          <p14:tracePt t="147065" x="1189038" y="4279900"/>
          <p14:tracePt t="147074" x="1150938" y="4267200"/>
          <p14:tracePt t="147089" x="1138238" y="4267200"/>
          <p14:tracePt t="147193" x="1138238" y="4254500"/>
          <p14:tracePt t="147201" x="1138238" y="4241800"/>
          <p14:tracePt t="147218" x="1138238" y="4230688"/>
          <p14:tracePt t="147265" x="1138238" y="4217988"/>
          <p14:tracePt t="147273" x="1138238" y="4205288"/>
          <p14:tracePt t="147281" x="1150938" y="4117975"/>
          <p14:tracePt t="147289" x="1150938" y="4105275"/>
          <p14:tracePt t="147297" x="1163638" y="4092575"/>
          <p14:tracePt t="147305" x="1163638" y="4079875"/>
          <p14:tracePt t="147316" x="1163638" y="4067175"/>
          <p14:tracePt t="147321" x="1212850" y="4029075"/>
          <p14:tracePt t="147330" x="1225550" y="4029075"/>
          <p14:tracePt t="147338" x="1238250" y="4017963"/>
          <p14:tracePt t="147345" x="1276350" y="3954463"/>
          <p14:tracePt t="147354" x="1338263" y="3929063"/>
          <p14:tracePt t="147361" x="1401763" y="3905250"/>
          <p14:tracePt t="147369" x="1525588" y="3854450"/>
          <p14:tracePt t="147378" x="1601788" y="3803650"/>
          <p14:tracePt t="147385" x="1725613" y="3792538"/>
          <p14:tracePt t="147393" x="1814513" y="3792538"/>
          <p14:tracePt t="147402" x="1901825" y="3779838"/>
          <p14:tracePt t="147409" x="2025650" y="3779838"/>
          <p14:tracePt t="147419" x="2114550" y="3779838"/>
          <p14:tracePt t="147425" x="2214563" y="3754438"/>
          <p14:tracePt t="147433" x="2289175" y="3754438"/>
          <p14:tracePt t="147442" x="2427288" y="3754438"/>
          <p14:tracePt t="147449" x="2514600" y="3754438"/>
          <p14:tracePt t="147458" x="2601913" y="3754438"/>
          <p14:tracePt t="147465" x="2752725" y="3754438"/>
          <p14:tracePt t="147473" x="2914650" y="3754438"/>
          <p14:tracePt t="147482" x="2976563" y="3754438"/>
          <p14:tracePt t="147489" x="3114675" y="3754438"/>
          <p14:tracePt t="147498" x="3327400" y="3754438"/>
          <p14:tracePt t="147505" x="3478213" y="3754438"/>
          <p14:tracePt t="147513" x="3689350" y="3767138"/>
          <p14:tracePt t="147524" x="3840163" y="3767138"/>
          <p14:tracePt t="147529" x="4027488" y="3779838"/>
          <p14:tracePt t="147538" x="4140200" y="3803650"/>
          <p14:tracePt t="147545" x="4340225" y="3867150"/>
          <p14:tracePt t="147554" x="4440238" y="3892550"/>
          <p14:tracePt t="147562" x="4552950" y="3892550"/>
          <p14:tracePt t="147569" x="4640263" y="3905250"/>
          <p14:tracePt t="147577" x="4727575" y="3905250"/>
          <p14:tracePt t="147586" x="4816475" y="3929063"/>
          <p14:tracePt t="147593" x="4865688" y="3929063"/>
          <p14:tracePt t="147602" x="4940300" y="3967163"/>
          <p14:tracePt t="147610" x="4953000" y="3967163"/>
          <p14:tracePt t="147617" x="4965700" y="3979863"/>
          <p14:tracePt t="147627" x="5016500" y="3992563"/>
          <p14:tracePt t="147633" x="5053013" y="4017963"/>
          <p14:tracePt t="147641" x="5078413" y="4029075"/>
          <p14:tracePt t="147658" x="5091113" y="4041775"/>
          <p14:tracePt t="147665" x="5116513" y="4054475"/>
          <p14:tracePt t="147674" x="5116513" y="4067175"/>
          <p14:tracePt t="147681" x="5129213" y="4067175"/>
          <p14:tracePt t="147690" x="5165725" y="4105275"/>
          <p14:tracePt t="147697" x="5203825" y="4129088"/>
          <p14:tracePt t="147706" x="5229225" y="4167188"/>
          <p14:tracePt t="147714" x="5241925" y="4167188"/>
          <p14:tracePt t="147722" x="5253038" y="4179888"/>
          <p14:tracePt t="147732" x="5291138" y="4217988"/>
          <p14:tracePt t="147737" x="5341938" y="4254500"/>
          <p14:tracePt t="147745" x="5365750" y="4292600"/>
          <p14:tracePt t="147753" x="5378450" y="4292600"/>
          <p14:tracePt t="147761" x="5391150" y="4305300"/>
          <p14:tracePt t="147769" x="5416550" y="4318000"/>
          <p14:tracePt t="147777" x="5429250" y="4318000"/>
          <p14:tracePt t="147786" x="5441950" y="4318000"/>
          <p14:tracePt t="147825" x="5441950" y="4330700"/>
          <p14:tracePt t="147835" x="5441950" y="4341813"/>
          <p14:tracePt t="147849" x="5441950" y="4367213"/>
          <p14:tracePt t="147857" x="5441950" y="4379913"/>
          <p14:tracePt t="147866" x="5403850" y="4405313"/>
          <p14:tracePt t="147873" x="5365750" y="4430713"/>
          <p14:tracePt t="147881" x="5329238" y="4467225"/>
          <p14:tracePt t="147900" x="5291138" y="4505325"/>
          <p14:tracePt t="147905" x="5265738" y="4518025"/>
          <p14:tracePt t="147913" x="5229225" y="4543425"/>
          <p14:tracePt t="147922" x="5216525" y="4543425"/>
          <p14:tracePt t="147929" x="5153025" y="4567238"/>
          <p14:tracePt t="147940" x="5065713" y="4605338"/>
          <p14:tracePt t="147945" x="5040313" y="4605338"/>
          <p14:tracePt t="147953" x="4978400" y="4643438"/>
          <p14:tracePt t="147961" x="4940300" y="4643438"/>
          <p14:tracePt t="147969" x="4929188" y="4643438"/>
          <p14:tracePt t="147978" x="4916488" y="4656138"/>
          <p14:tracePt t="147985" x="4865688" y="4679950"/>
          <p14:tracePt t="147993" x="4816475" y="4692650"/>
          <p14:tracePt t="148003" x="4752975" y="4705350"/>
          <p14:tracePt t="148009" x="4616450" y="4718050"/>
          <p14:tracePt t="148017" x="4591050" y="4718050"/>
          <p14:tracePt t="148025" x="4465638" y="4718050"/>
          <p14:tracePt t="148033" x="4378325" y="4718050"/>
          <p14:tracePt t="148044" x="4340225" y="4718050"/>
          <p14:tracePt t="148049" x="4252913" y="4718050"/>
          <p14:tracePt t="148057" x="4127500" y="4718050"/>
          <p14:tracePt t="148066" x="4014788" y="4718050"/>
          <p14:tracePt t="148072" x="3927475" y="4718050"/>
          <p14:tracePt t="148080" x="3778250" y="4718050"/>
          <p14:tracePt t="148088" x="3678238" y="4718050"/>
          <p14:tracePt t="148096" x="3540125" y="4718050"/>
          <p14:tracePt t="148105" x="3465513" y="4718050"/>
          <p14:tracePt t="148112" x="3327400" y="4718050"/>
          <p14:tracePt t="148121" x="3240088" y="4718050"/>
          <p14:tracePt t="148128" x="3152775" y="4705350"/>
          <p14:tracePt t="148137" x="3040063" y="4705350"/>
          <p14:tracePt t="148144" x="2927350" y="4667250"/>
          <p14:tracePt t="148153" x="2827338" y="4656138"/>
          <p14:tracePt t="148160" x="2776538" y="4643438"/>
          <p14:tracePt t="148169" x="2676525" y="4630738"/>
          <p14:tracePt t="148177" x="2663825" y="4630738"/>
          <p14:tracePt t="148185" x="2640013" y="4630738"/>
          <p14:tracePt t="148193" x="2589213" y="4605338"/>
          <p14:tracePt t="148201" x="2540000" y="4605338"/>
          <p14:tracePt t="148209" x="2476500" y="4605338"/>
          <p14:tracePt t="148217" x="2414588" y="4605338"/>
          <p14:tracePt t="148225" x="2376488" y="4605338"/>
          <p14:tracePt t="148234" x="2301875" y="4605338"/>
          <p14:tracePt t="148241" x="2276475" y="4605338"/>
          <p14:tracePt t="148250" x="2238375" y="4605338"/>
          <p14:tracePt t="148257" x="2227263" y="4605338"/>
          <p14:tracePt t="148265" x="2189163" y="4605338"/>
          <p14:tracePt t="148273" x="2101850" y="4592638"/>
          <p14:tracePt t="148281" x="2089150" y="4592638"/>
          <p14:tracePt t="148289" x="2051050" y="4579938"/>
          <p14:tracePt t="148297" x="1989138" y="4567238"/>
          <p14:tracePt t="148305" x="1938338" y="4554538"/>
          <p14:tracePt t="148315" x="1863725" y="4530725"/>
          <p14:tracePt t="148321" x="1814513" y="4518025"/>
          <p14:tracePt t="148329" x="1801813" y="4518025"/>
          <p14:tracePt t="148337" x="1789113" y="4518025"/>
          <p14:tracePt t="148345" x="1763713" y="4518025"/>
          <p14:tracePt t="148355" x="1738313" y="4518025"/>
          <p14:tracePt t="148361" x="1725613" y="4518025"/>
          <p14:tracePt t="148369" x="1701800" y="4518025"/>
          <p14:tracePt t="148378" x="1638300" y="4518025"/>
          <p14:tracePt t="148386" x="1589088" y="4505325"/>
          <p14:tracePt t="148393" x="1563688" y="4505325"/>
          <p14:tracePt t="148402" x="1550988" y="4505325"/>
          <p14:tracePt t="148409" x="1525588" y="4492625"/>
          <p14:tracePt t="148420" x="1476375" y="4479925"/>
          <p14:tracePt t="148425" x="1463675" y="4479925"/>
          <p14:tracePt t="148433" x="1450975" y="4479925"/>
          <p14:tracePt t="148673" x="1450975" y="4467225"/>
          <p14:tracePt t="148689" x="1450975" y="4454525"/>
          <p14:tracePt t="148697" x="1463675" y="4454525"/>
          <p14:tracePt t="148705" x="1476375" y="4443413"/>
          <p14:tracePt t="148714" x="1489075" y="4418013"/>
          <p14:tracePt t="148721" x="1489075" y="4405313"/>
          <p14:tracePt t="148732" x="1501775" y="4392613"/>
          <p14:tracePt t="148737" x="1525588" y="4392613"/>
          <p14:tracePt t="148761" x="1550988" y="4392613"/>
          <p14:tracePt t="148769" x="1563688" y="4392613"/>
          <p14:tracePt t="148785" x="1576388" y="4392613"/>
          <p14:tracePt t="148795" x="1589088" y="4392613"/>
          <p14:tracePt t="148810" x="1601788" y="4392613"/>
          <p14:tracePt t="148817" x="1612900" y="4392613"/>
          <p14:tracePt t="148826" x="1625600" y="4392613"/>
          <p14:tracePt t="148849" x="1638300" y="4392613"/>
          <p14:tracePt t="148857" x="1651000" y="4392613"/>
          <p14:tracePt t="148865" x="1663700" y="4392613"/>
          <p14:tracePt t="148873" x="1676400" y="4392613"/>
          <p14:tracePt t="148881" x="1701800" y="4392613"/>
          <p14:tracePt t="148901" x="1714500" y="4392613"/>
          <p14:tracePt t="148905" x="1725613" y="4392613"/>
          <p14:tracePt t="148913" x="1738313" y="4392613"/>
          <p14:tracePt t="148922" x="1763713" y="4392613"/>
          <p14:tracePt t="148929" x="1789113" y="4392613"/>
          <p14:tracePt t="148945" x="1801813" y="4392613"/>
          <p14:tracePt t="148954" x="1814513" y="4392613"/>
          <p14:tracePt t="148961" x="1825625" y="4392613"/>
          <p14:tracePt t="168298" x="1825625" y="4379913"/>
          <p14:tracePt t="168305" x="1825625" y="4367213"/>
          <p14:tracePt t="168315" x="1838325" y="4367213"/>
          <p14:tracePt t="168321" x="1863725" y="4341813"/>
          <p14:tracePt t="168329" x="1889125" y="4318000"/>
          <p14:tracePt t="168337" x="1889125" y="4292600"/>
          <p14:tracePt t="168355" x="1889125" y="4279900"/>
          <p14:tracePt t="168361" x="1901825" y="4267200"/>
          <p14:tracePt t="168369" x="1914525" y="4230688"/>
          <p14:tracePt t="168377" x="1951038" y="4192588"/>
          <p14:tracePt t="168386" x="1976438" y="4117975"/>
          <p14:tracePt t="168393" x="2038350" y="4067175"/>
          <p14:tracePt t="168403" x="2063750" y="4029075"/>
          <p14:tracePt t="168409" x="2089150" y="4005263"/>
          <p14:tracePt t="168421" x="2114550" y="3967163"/>
          <p14:tracePt t="168426" x="2163763" y="3929063"/>
          <p14:tracePt t="168434" x="2201863" y="3905250"/>
          <p14:tracePt t="168441" x="2289175" y="3879850"/>
          <p14:tracePt t="168450" x="2327275" y="3816350"/>
          <p14:tracePt t="168458" x="2376488" y="3729038"/>
          <p14:tracePt t="168473" x="2389188" y="3716338"/>
          <p14:tracePt t="168482" x="2401888" y="3703638"/>
          <p14:tracePt t="168498" x="2414588" y="3703638"/>
          <p14:tracePt t="168514" x="2427288" y="3692525"/>
          <p14:tracePt t="168523" x="2439988" y="3692525"/>
          <p14:tracePt t="168530" x="2451100" y="3692525"/>
          <p14:tracePt t="168538" x="2463800" y="3679825"/>
          <p14:tracePt t="168545" x="2476500" y="3679825"/>
          <p14:tracePt t="168563" x="2501900" y="3679825"/>
          <p14:tracePt t="168569" x="2527300" y="3679825"/>
          <p14:tracePt t="168578" x="2589213" y="3679825"/>
          <p14:tracePt t="168586" x="2651125" y="3679825"/>
          <p14:tracePt t="168593" x="2727325" y="3692525"/>
          <p14:tracePt t="168601" x="2814638" y="3716338"/>
          <p14:tracePt t="168611" x="2852738" y="3729038"/>
          <p14:tracePt t="168617" x="2889250" y="3729038"/>
          <p14:tracePt t="168633" x="2901950" y="3729038"/>
          <p14:tracePt t="168650" x="2914650" y="3729038"/>
          <p14:tracePt t="168657" x="2927350" y="3729038"/>
          <p14:tracePt t="168667" x="2976563" y="3754438"/>
          <p14:tracePt t="168673" x="3027363" y="3767138"/>
          <p14:tracePt t="168681" x="3065463" y="3779838"/>
          <p14:tracePt t="168690" x="3076575" y="3803650"/>
          <p14:tracePt t="168697" x="3114675" y="3829050"/>
          <p14:tracePt t="168705" x="3152775" y="3867150"/>
          <p14:tracePt t="168714" x="3201988" y="3879850"/>
          <p14:tracePt t="168721" x="3265488" y="3979863"/>
          <p14:tracePt t="168732" x="3327400" y="4029075"/>
          <p14:tracePt t="168737" x="3389313" y="4105275"/>
          <p14:tracePt t="168746" x="3478213" y="4154488"/>
          <p14:tracePt t="168753" x="3540125" y="4217988"/>
          <p14:tracePt t="168762" x="3602038" y="4292600"/>
          <p14:tracePt t="168769" x="3652838" y="4354513"/>
          <p14:tracePt t="168778" x="3727450" y="4392613"/>
          <p14:tracePt t="168785" x="3827463" y="4479925"/>
          <p14:tracePt t="168794" x="3927475" y="4518025"/>
          <p14:tracePt t="168801" x="4040188" y="4592638"/>
          <p14:tracePt t="168810" x="4103688" y="4592638"/>
          <p14:tracePt t="168819" x="4240213" y="4618038"/>
          <p14:tracePt t="168826" x="4278313" y="4630738"/>
          <p14:tracePt t="168836" x="4340225" y="4630738"/>
          <p14:tracePt t="168842" x="4427538" y="4630738"/>
          <p14:tracePt t="168849" x="4516438" y="4656138"/>
          <p14:tracePt t="168858" x="4565650" y="4656138"/>
          <p14:tracePt t="168865" x="4616450" y="4656138"/>
          <p14:tracePt t="168881" x="4627563" y="4656138"/>
          <p14:tracePt t="168920" x="4640263" y="4656138"/>
          <p14:tracePt t="168930" x="4652963" y="4656138"/>
          <p14:tracePt t="168941" x="4665663" y="4656138"/>
          <p14:tracePt t="168945" x="4678363" y="4656138"/>
          <p14:tracePt t="168953" x="4691063" y="4667250"/>
          <p14:tracePt t="168961" x="4716463" y="4667250"/>
          <p14:tracePt t="168969" x="4727575" y="4667250"/>
          <p14:tracePt t="168985" x="4740275" y="4667250"/>
          <p14:tracePt t="168994" x="4765675" y="4667250"/>
          <p14:tracePt t="169010" x="4778375" y="4667250"/>
          <p14:tracePt t="169017" x="4791075" y="4667250"/>
          <p14:tracePt t="169025" x="4803775" y="4667250"/>
          <p14:tracePt t="169033" x="4816475" y="4667250"/>
          <p14:tracePt t="169049" x="4829175" y="4667250"/>
          <p14:tracePt t="169066" x="4840288" y="4667250"/>
          <p14:tracePt t="169113" x="4852988" y="4667250"/>
          <p14:tracePt t="169122" x="4865688" y="4667250"/>
          <p14:tracePt t="169138" x="4878388" y="4667250"/>
          <p14:tracePt t="169146" x="4891088" y="4667250"/>
          <p14:tracePt t="169154" x="4903788" y="4667250"/>
          <p14:tracePt t="169161" x="4929188" y="4667250"/>
          <p14:tracePt t="169170" x="4953000" y="4667250"/>
          <p14:tracePt t="169177" x="4965700" y="4667250"/>
          <p14:tracePt t="169186" x="5016500" y="4656138"/>
          <p14:tracePt t="169193" x="5116513" y="4630738"/>
          <p14:tracePt t="169202" x="5153025" y="4630738"/>
          <p14:tracePt t="169210" x="5229225" y="4630738"/>
          <p14:tracePt t="169218" x="5291138" y="4618038"/>
          <p14:tracePt t="169225" x="5316538" y="4605338"/>
          <p14:tracePt t="169233" x="5341938" y="4592638"/>
          <p14:tracePt t="169241" x="5341938" y="4579938"/>
          <p14:tracePt t="169251" x="5353050" y="4579938"/>
          <p14:tracePt t="169257" x="5365750" y="4567238"/>
          <p14:tracePt t="169266" x="5378450" y="4543425"/>
          <p14:tracePt t="169274" x="5378450" y="4530725"/>
          <p14:tracePt t="169282" x="5378450" y="4492625"/>
          <p14:tracePt t="169289" x="5416550" y="4418013"/>
          <p14:tracePt t="169298" x="5416550" y="4318000"/>
          <p14:tracePt t="169305" x="5416550" y="4241800"/>
          <p14:tracePt t="169315" x="5429250" y="4154488"/>
          <p14:tracePt t="169321" x="5429250" y="4092575"/>
          <p14:tracePt t="169330" x="5429250" y="4029075"/>
          <p14:tracePt t="169337" x="5429250" y="4017963"/>
          <p14:tracePt t="169346" x="5429250" y="3992563"/>
          <p14:tracePt t="169361" x="5429250" y="3979863"/>
          <p14:tracePt t="169369" x="5429250" y="3967163"/>
          <p14:tracePt t="169378" x="5441950" y="3967163"/>
          <p14:tracePt t="169385" x="5441950" y="3929063"/>
          <p14:tracePt t="169395" x="5441950" y="3905250"/>
          <p14:tracePt t="169401" x="5441950" y="3867150"/>
          <p14:tracePt t="169409" x="5441950" y="3841750"/>
          <p14:tracePt t="169419" x="5441950" y="3803650"/>
          <p14:tracePt t="169433" x="5441950" y="3779838"/>
          <p14:tracePt t="169441" x="5441950" y="3754438"/>
          <p14:tracePt t="169449" x="5441950" y="3703638"/>
          <p14:tracePt t="169458" x="5429250" y="3679825"/>
          <p14:tracePt t="169465" x="5416550" y="3654425"/>
          <p14:tracePt t="169474" x="5403850" y="3603625"/>
          <p14:tracePt t="169482" x="5365750" y="3541713"/>
          <p14:tracePt t="169489" x="5329238" y="3529013"/>
          <p14:tracePt t="169497" x="5316538" y="3503613"/>
          <p14:tracePt t="169506" x="5291138" y="3479800"/>
          <p14:tracePt t="169513" x="5278438" y="3441700"/>
          <p14:tracePt t="169529" x="5265738" y="3429000"/>
          <p14:tracePt t="169540" x="5241925" y="3403600"/>
          <p14:tracePt t="169545" x="5191125" y="3354388"/>
          <p14:tracePt t="169554" x="5153025" y="3341688"/>
          <p14:tracePt t="169562" x="5116513" y="3303588"/>
          <p14:tracePt t="169569" x="5078413" y="3290888"/>
          <p14:tracePt t="169577" x="5029200" y="3254375"/>
          <p14:tracePt t="169587" x="5016500" y="3241675"/>
          <p14:tracePt t="169593" x="4991100" y="3228975"/>
          <p14:tracePt t="169601" x="4916488" y="3203575"/>
          <p14:tracePt t="169609" x="4829175" y="3165475"/>
          <p14:tracePt t="169618" x="4803775" y="3165475"/>
          <p14:tracePt t="169628" x="4765675" y="3165475"/>
          <p14:tracePt t="169634" x="4691063" y="3128963"/>
          <p14:tracePt t="169641" x="4627563" y="3128963"/>
          <p14:tracePt t="169649" x="4540250" y="3128963"/>
          <p14:tracePt t="169658" x="4478338" y="3128963"/>
          <p14:tracePt t="169666" x="4427538" y="3128963"/>
          <p14:tracePt t="169673" x="4416425" y="3128963"/>
          <p14:tracePt t="169682" x="4391025" y="3128963"/>
          <p14:tracePt t="169690" x="4365625" y="3128963"/>
          <p14:tracePt t="169698" x="4327525" y="3128963"/>
          <p14:tracePt t="169705" x="4265613" y="3128963"/>
          <p14:tracePt t="169713" x="4178300" y="3128963"/>
          <p14:tracePt t="169721" x="4090988" y="3154363"/>
          <p14:tracePt t="169732" x="4065588" y="3203575"/>
          <p14:tracePt t="169737" x="4002088" y="3241675"/>
          <p14:tracePt t="169746" x="3914775" y="3241675"/>
          <p14:tracePt t="169752" x="3827463" y="3278188"/>
          <p14:tracePt t="169762" x="3778250" y="3303588"/>
          <p14:tracePt t="169769" x="3740150" y="3316288"/>
          <p14:tracePt t="169778" x="3652838" y="3354388"/>
          <p14:tracePt t="169785" x="3602038" y="3378200"/>
          <p14:tracePt t="169795" x="3552825" y="3390900"/>
          <p14:tracePt t="169801" x="3478213" y="3416300"/>
          <p14:tracePt t="169810" x="3402013" y="3503613"/>
          <p14:tracePt t="169817" x="3376613" y="3516313"/>
          <p14:tracePt t="169826" x="3276600" y="3554413"/>
          <p14:tracePt t="169836" x="3201988" y="3616325"/>
          <p14:tracePt t="169841" x="3065463" y="3679825"/>
          <p14:tracePt t="169849" x="2963863" y="3779838"/>
          <p14:tracePt t="169857" x="2827338" y="3929063"/>
          <p14:tracePt t="169865" x="2727325" y="4029075"/>
          <p14:tracePt t="169874" x="2640013" y="4129088"/>
          <p14:tracePt t="169881" x="2514600" y="4267200"/>
          <p14:tracePt t="169891" x="2463800" y="4354513"/>
          <p14:tracePt t="169901" x="2401888" y="4479925"/>
          <p14:tracePt t="169906" x="2351088" y="4567238"/>
          <p14:tracePt t="169913" x="2289175" y="4705350"/>
          <p14:tracePt t="169922" x="2238375" y="4805363"/>
          <p14:tracePt t="169929" x="2176463" y="4930775"/>
          <p14:tracePt t="169941" x="2127250" y="5030788"/>
          <p14:tracePt t="169945" x="2101850" y="5118100"/>
          <p14:tracePt t="169954" x="2076450" y="5143500"/>
          <p14:tracePt t="169961" x="2051050" y="5181600"/>
          <p14:tracePt t="169970" x="2038350" y="5205413"/>
          <p14:tracePt t="169977" x="2025650" y="5243513"/>
          <p14:tracePt t="169985" x="2025650" y="5256213"/>
          <p14:tracePt t="169993" x="2025650" y="5281613"/>
          <p14:tracePt t="170003" x="2014538" y="5318125"/>
          <p14:tracePt t="170009" x="2014538" y="5343525"/>
          <p14:tracePt t="170018" x="2014538" y="5381625"/>
          <p14:tracePt t="170025" x="2014538" y="5443538"/>
          <p14:tracePt t="170033" x="2025650" y="5494338"/>
          <p14:tracePt t="170044" x="2038350" y="5568950"/>
          <p14:tracePt t="170050" x="2063750" y="5619750"/>
          <p14:tracePt t="170057" x="2101850" y="5719763"/>
          <p14:tracePt t="170066" x="2114550" y="5768975"/>
          <p14:tracePt t="170073" x="2114550" y="5807075"/>
          <p14:tracePt t="170081" x="2127250" y="5856288"/>
          <p14:tracePt t="170090" x="2138363" y="5956300"/>
          <p14:tracePt t="170107" x="2151063" y="5981700"/>
          <p14:tracePt t="170113" x="2176463" y="6045200"/>
          <p14:tracePt t="170121" x="2201863" y="6145213"/>
          <p14:tracePt t="170130" x="2263775" y="6169025"/>
          <p14:tracePt t="170137" x="2301875" y="6194425"/>
          <p14:tracePt t="170147" x="2301875" y="6207125"/>
          <p14:tracePt t="170154" x="2389188" y="6257925"/>
          <p14:tracePt t="170161" x="2427288" y="6294438"/>
          <p14:tracePt t="170170" x="2463800" y="6294438"/>
          <p14:tracePt t="170177" x="2501900" y="6307138"/>
          <p14:tracePt t="170185" x="2551113" y="6319838"/>
          <p14:tracePt t="170194" x="2589213" y="6345238"/>
          <p14:tracePt t="170201" x="2601913" y="6345238"/>
          <p14:tracePt t="170210" x="2627313" y="6357938"/>
          <p14:tracePt t="170217" x="2714625" y="6394450"/>
          <p14:tracePt t="170225" x="2763838" y="6407150"/>
          <p14:tracePt t="170232" x="2776538" y="6407150"/>
          <p14:tracePt t="170242" x="2863850" y="6432550"/>
          <p14:tracePt t="170249" x="3001963" y="6470650"/>
          <p14:tracePt t="170258" x="3065463" y="6483350"/>
          <p14:tracePt t="170265" x="3165475" y="6507163"/>
          <p14:tracePt t="170273" x="3214688" y="6519863"/>
          <p14:tracePt t="170281" x="3302000" y="6557963"/>
          <p14:tracePt t="170289" x="3389313" y="6545263"/>
          <p14:tracePt t="170298" x="3514725" y="6545263"/>
          <p14:tracePt t="170305" x="3627438" y="6545263"/>
          <p14:tracePt t="170316" x="3778250" y="6545263"/>
          <p14:tracePt t="170321" x="3990975" y="6532563"/>
          <p14:tracePt t="170329" x="4114800" y="6519863"/>
          <p14:tracePt t="170338" x="4278313" y="6494463"/>
          <p14:tracePt t="170345" x="4352925" y="6432550"/>
          <p14:tracePt t="170354" x="4503738" y="6381750"/>
          <p14:tracePt t="170361" x="4603750" y="6307138"/>
          <p14:tracePt t="170369" x="4652963" y="6294438"/>
          <p14:tracePt t="170378" x="4765675" y="6207125"/>
          <p14:tracePt t="170386" x="4891088" y="6145213"/>
          <p14:tracePt t="170393" x="5003800" y="6069013"/>
          <p14:tracePt t="170403" x="5103813" y="5994400"/>
          <p14:tracePt t="170409" x="5178425" y="5894388"/>
          <p14:tracePt t="170420" x="5278438" y="5794375"/>
          <p14:tracePt t="170425" x="5378450" y="5694363"/>
          <p14:tracePt t="170434" x="5478463" y="5594350"/>
          <p14:tracePt t="170441" x="5578475" y="5481638"/>
          <p14:tracePt t="170450" x="5703888" y="5318125"/>
          <p14:tracePt t="170458" x="5791200" y="5218113"/>
          <p14:tracePt t="170467" x="5842000" y="5081588"/>
          <p14:tracePt t="170473" x="5878513" y="4992688"/>
          <p14:tracePt t="170483" x="5903913" y="4905375"/>
          <p14:tracePt t="170489" x="5929313" y="4792663"/>
          <p14:tracePt t="170499" x="5942013" y="4718050"/>
          <p14:tracePt t="170505" x="5942013" y="4592638"/>
          <p14:tracePt t="170514" x="5942013" y="4554538"/>
          <p14:tracePt t="170524" x="5942013" y="4454525"/>
          <p14:tracePt t="170529" x="5942013" y="4367213"/>
          <p14:tracePt t="170537" x="5942013" y="4267200"/>
          <p14:tracePt t="170546" x="5942013" y="4217988"/>
          <p14:tracePt t="170553" x="5942013" y="4167188"/>
          <p14:tracePt t="170562" x="5942013" y="4079875"/>
          <p14:tracePt t="170569" x="5942013" y="4029075"/>
          <p14:tracePt t="170578" x="5903913" y="3967163"/>
          <p14:tracePt t="170586" x="5891213" y="3892550"/>
          <p14:tracePt t="170595" x="5878513" y="3841750"/>
          <p14:tracePt t="170601" x="5878513" y="3829050"/>
          <p14:tracePt t="170609" x="5867400" y="3803650"/>
          <p14:tracePt t="170617" x="5854700" y="3754438"/>
          <p14:tracePt t="170628" x="5842000" y="3703638"/>
          <p14:tracePt t="170634" x="5816600" y="3654425"/>
          <p14:tracePt t="170642" x="5791200" y="3603625"/>
          <p14:tracePt t="170649" x="5778500" y="3579813"/>
          <p14:tracePt t="170659" x="5767388" y="3529013"/>
          <p14:tracePt t="170665" x="5703888" y="3454400"/>
          <p14:tracePt t="170674" x="5654675" y="3378200"/>
          <p14:tracePt t="170681" x="5603875" y="3316288"/>
          <p14:tracePt t="170690" x="5516563" y="3216275"/>
          <p14:tracePt t="170697" x="5441950" y="3141663"/>
          <p14:tracePt t="170706" x="5341938" y="3041650"/>
          <p14:tracePt t="170713" x="5203825" y="2978150"/>
          <p14:tracePt t="170721" x="5129213" y="2916238"/>
          <p14:tracePt t="170732" x="4991100" y="2816225"/>
          <p14:tracePt t="170737" x="4878388" y="2740025"/>
          <p14:tracePt t="170745" x="4778375" y="2678113"/>
          <p14:tracePt t="170753" x="4616450" y="2590800"/>
          <p14:tracePt t="170761" x="4503738" y="2565400"/>
          <p14:tracePt t="170770" x="4416425" y="2527300"/>
          <p14:tracePt t="170777" x="4252913" y="2465388"/>
          <p14:tracePt t="170785" x="4165600" y="2439988"/>
          <p14:tracePt t="170795" x="4127500" y="2427288"/>
          <p14:tracePt t="170801" x="4052888" y="2439988"/>
          <p14:tracePt t="170809" x="4040188" y="2439988"/>
          <p14:tracePt t="170818" x="4027488" y="2439988"/>
          <p14:tracePt t="170836" x="3978275" y="2439988"/>
          <p14:tracePt t="170841" x="3927475" y="2478088"/>
          <p14:tracePt t="170849" x="3752850" y="2565400"/>
          <p14:tracePt t="170858" x="3665538" y="2665413"/>
          <p14:tracePt t="170865" x="3552825" y="2728913"/>
          <p14:tracePt t="170873" x="3489325" y="2790825"/>
          <p14:tracePt t="170882" x="3402013" y="2941638"/>
          <p14:tracePt t="170901" x="3152775" y="3190875"/>
          <p14:tracePt t="170905" x="3065463" y="3267075"/>
          <p14:tracePt t="170913" x="2952750" y="3367088"/>
          <p14:tracePt t="170921" x="2889250" y="3441700"/>
          <p14:tracePt t="170929" x="2840038" y="3554413"/>
          <p14:tracePt t="170940" x="2814638" y="3579813"/>
          <p14:tracePt t="170945" x="2789238" y="3716338"/>
          <p14:tracePt t="170953" x="2740025" y="3829050"/>
          <p14:tracePt t="170961" x="2714625" y="3979863"/>
          <p14:tracePt t="170969" x="2714625" y="4105275"/>
          <p14:tracePt t="170977" x="2714625" y="4217988"/>
          <p14:tracePt t="170986" x="2714625" y="4341813"/>
          <p14:tracePt t="170993" x="2714625" y="4479925"/>
          <p14:tracePt t="171002" x="2714625" y="4567238"/>
          <p14:tracePt t="171009" x="2740025" y="4656138"/>
          <p14:tracePt t="171017" x="2763838" y="4743450"/>
          <p14:tracePt t="171026" x="2801938" y="4818063"/>
          <p14:tracePt t="171033" x="2876550" y="4892675"/>
          <p14:tracePt t="171044" x="2952750" y="4981575"/>
          <p14:tracePt t="171049" x="3014663" y="5030788"/>
          <p14:tracePt t="171059" x="3076575" y="5092700"/>
          <p14:tracePt t="171065" x="3127375" y="5156200"/>
          <p14:tracePt t="171073" x="3140075" y="5156200"/>
          <p14:tracePt t="171081" x="3189288" y="5205413"/>
          <p14:tracePt t="171090" x="3240088" y="5268913"/>
          <p14:tracePt t="171097" x="3302000" y="5318125"/>
          <p14:tracePt t="171105" x="3314700" y="5330825"/>
          <p14:tracePt t="171112" x="3352800" y="5356225"/>
          <p14:tracePt t="171121" x="3365500" y="5381625"/>
          <p14:tracePt t="171129" x="3389313" y="5394325"/>
          <p14:tracePt t="171137" x="3402013" y="5407025"/>
          <p14:tracePt t="171144" x="3402013" y="5418138"/>
          <p14:tracePt t="171153" x="3427413" y="5430838"/>
          <p14:tracePt t="171168" x="3452813" y="5430838"/>
          <p14:tracePt t="171176" x="3452813" y="5443538"/>
          <p14:tracePt t="171185" x="3489325" y="5456238"/>
          <p14:tracePt t="171193" x="3502025" y="5456238"/>
          <p14:tracePt t="171202" x="3514725" y="5456238"/>
          <p14:tracePt t="171211" x="3578225" y="5481638"/>
          <p14:tracePt t="171218" x="3627438" y="5481638"/>
          <p14:tracePt t="171225" x="3689350" y="5507038"/>
          <p14:tracePt t="171233" x="3802063" y="5507038"/>
          <p14:tracePt t="171241" x="3890963" y="5507038"/>
          <p14:tracePt t="171250" x="4014788" y="5481638"/>
          <p14:tracePt t="171257" x="4152900" y="5481638"/>
          <p14:tracePt t="171265" x="4303713" y="5481638"/>
          <p14:tracePt t="171274" x="4403725" y="5481638"/>
          <p14:tracePt t="171281" x="4516438" y="5481638"/>
          <p14:tracePt t="171289" x="4603750" y="5481638"/>
          <p14:tracePt t="171297" x="4665663" y="5481638"/>
          <p14:tracePt t="171305" x="4778375" y="5481638"/>
          <p14:tracePt t="171316" x="4865688" y="5468938"/>
          <p14:tracePt t="171321" x="4953000" y="5443538"/>
          <p14:tracePt t="171329" x="5029200" y="5381625"/>
          <p14:tracePt t="171337" x="5103813" y="5356225"/>
          <p14:tracePt t="171345" x="5165725" y="5268913"/>
          <p14:tracePt t="171354" x="5165725" y="5256213"/>
          <p14:tracePt t="171361" x="5241925" y="5194300"/>
          <p14:tracePt t="171369" x="5303838" y="5118100"/>
          <p14:tracePt t="171378" x="5378450" y="5018088"/>
          <p14:tracePt t="171385" x="5454650" y="4956175"/>
          <p14:tracePt t="171393" x="5516563" y="4868863"/>
          <p14:tracePt t="171403" x="5541963" y="4830763"/>
          <p14:tracePt t="171409" x="5603875" y="4743450"/>
          <p14:tracePt t="171420" x="5629275" y="4656138"/>
          <p14:tracePt t="171425" x="5678488" y="4554538"/>
          <p14:tracePt t="171434" x="5691188" y="4467225"/>
          <p14:tracePt t="171441" x="5729288" y="4367213"/>
          <p14:tracePt t="171450" x="5754688" y="4279900"/>
          <p14:tracePt t="171457" x="5767388" y="4230688"/>
          <p14:tracePt t="171466" x="5767388" y="4179888"/>
          <p14:tracePt t="171473" x="5767388" y="4129088"/>
          <p14:tracePt t="171482" x="5767388" y="4092575"/>
          <p14:tracePt t="171489" x="5778500" y="4067175"/>
          <p14:tracePt t="171498" x="5778500" y="3979863"/>
          <p14:tracePt t="171505" x="5778500" y="3941763"/>
          <p14:tracePt t="171513" x="5778500" y="3892550"/>
          <p14:tracePt t="171523" x="5778500" y="3803650"/>
          <p14:tracePt t="171529" x="5778500" y="3754438"/>
          <p14:tracePt t="171537" x="5778500" y="3716338"/>
          <p14:tracePt t="171545" x="5778500" y="3667125"/>
          <p14:tracePt t="171553" x="5778500" y="3616325"/>
          <p14:tracePt t="171561" x="5778500" y="3554413"/>
          <p14:tracePt t="171569" x="5767388" y="3503613"/>
          <p14:tracePt t="171577" x="5754688" y="3429000"/>
          <p14:tracePt t="171586" x="5729288" y="3341688"/>
          <p14:tracePt t="171593" x="5729288" y="3228975"/>
          <p14:tracePt t="171602" x="5703888" y="3116263"/>
          <p14:tracePt t="171609" x="5678488" y="3041650"/>
          <p14:tracePt t="171619" x="5678488" y="2978150"/>
          <p14:tracePt t="171628" x="5678488" y="2916238"/>
          <p14:tracePt t="171634" x="5665788" y="2890838"/>
          <p14:tracePt t="171641" x="5654675" y="2828925"/>
          <p14:tracePt t="171649" x="5641975" y="2752725"/>
          <p14:tracePt t="171657" x="5603875" y="2665413"/>
          <p14:tracePt t="171666" x="5603875" y="2652713"/>
          <p14:tracePt t="171673" x="5603875" y="2640013"/>
          <p14:tracePt t="171681" x="5591175" y="2603500"/>
          <p14:tracePt t="171691" x="5591175" y="2590800"/>
          <p14:tracePt t="171697" x="5591175" y="2578100"/>
          <p14:tracePt t="171705" x="5578475" y="2578100"/>
          <p14:tracePt t="171714" x="5565775" y="2552700"/>
          <p14:tracePt t="171721" x="5565775" y="2540000"/>
          <p14:tracePt t="171737" x="5565775" y="2527300"/>
          <p14:tracePt t="171841" x="5554663" y="2527300"/>
          <p14:tracePt t="171849" x="5541963" y="2527300"/>
          <p14:tracePt t="171857" x="5529263" y="2527300"/>
          <p14:tracePt t="171874" x="5503863" y="2540000"/>
          <p14:tracePt t="171881" x="5465763" y="2590800"/>
          <p14:tracePt t="171890" x="5378450" y="2728913"/>
          <p14:tracePt t="171901" x="5329238" y="2828925"/>
          <p14:tracePt t="171907" x="5278438" y="2965450"/>
          <p14:tracePt t="171913" x="5229225" y="3054350"/>
          <p14:tracePt t="171922" x="5203825" y="3116263"/>
          <p14:tracePt t="171929" x="5153025" y="3203575"/>
          <p14:tracePt t="171940" x="5129213" y="3341688"/>
          <p14:tracePt t="171945" x="5129213" y="3429000"/>
          <p14:tracePt t="171954" x="5116513" y="3516313"/>
          <p14:tracePt t="171961" x="5116513" y="3529013"/>
          <p14:tracePt t="171970" x="5103813" y="3554413"/>
          <p14:tracePt t="171977" x="5103813" y="3590925"/>
          <p14:tracePt t="171985" x="5078413" y="3679825"/>
          <p14:tracePt t="171994" x="5065713" y="3692525"/>
          <p14:tracePt t="172004" x="5053013" y="3741738"/>
          <p14:tracePt t="172009" x="5053013" y="3841750"/>
          <p14:tracePt t="172017" x="5053013" y="3916363"/>
          <p14:tracePt t="172026" x="5053013" y="4005263"/>
          <p14:tracePt t="172033" x="5053013" y="4105275"/>
          <p14:tracePt t="172042" x="5040313" y="4129088"/>
          <p14:tracePt t="172049" x="5029200" y="4179888"/>
          <p14:tracePt t="172057" x="5029200" y="4205288"/>
          <p14:tracePt t="172065" x="5016500" y="4254500"/>
          <p14:tracePt t="172073" x="5016500" y="4318000"/>
          <p14:tracePt t="172081" x="5003800" y="4405313"/>
          <p14:tracePt t="172089" x="4978400" y="4479925"/>
          <p14:tracePt t="172097" x="4978400" y="4530725"/>
          <p14:tracePt t="172107" x="4978400" y="4579938"/>
          <p14:tracePt t="172113" x="4978400" y="4643438"/>
          <p14:tracePt t="172121" x="4965700" y="4692650"/>
          <p14:tracePt t="172130" x="4965700" y="4730750"/>
          <p14:tracePt t="172137" x="4965700" y="4779963"/>
          <p14:tracePt t="172146" x="4965700" y="4830763"/>
          <p14:tracePt t="172154" x="4965700" y="4905375"/>
          <p14:tracePt t="172162" x="4965700" y="4968875"/>
          <p14:tracePt t="172170" x="4965700" y="5043488"/>
          <p14:tracePt t="172177" x="4965700" y="5068888"/>
          <p14:tracePt t="172185" x="4940300" y="5194300"/>
          <p14:tracePt t="172193" x="4940300" y="5281613"/>
          <p14:tracePt t="172201" x="4940300" y="5318125"/>
          <p14:tracePt t="172211" x="4929188" y="5407025"/>
          <p14:tracePt t="172217" x="4929188" y="5518150"/>
          <p14:tracePt t="172225" x="4929188" y="5543550"/>
          <p14:tracePt t="172234" x="4929188" y="5556250"/>
          <p14:tracePt t="172241" x="4929188" y="5581650"/>
          <p14:tracePt t="172249" x="4916488" y="5594350"/>
          <p14:tracePt t="172257" x="4916488" y="5607050"/>
          <p14:tracePt t="172265" x="4916488" y="5619750"/>
          <p14:tracePt t="172281" x="4916488" y="5630863"/>
          <p14:tracePt t="172297" x="4903788" y="5630863"/>
          <p14:tracePt t="172316" x="4891088" y="5643563"/>
          <p14:tracePt t="172321" x="4891088" y="5668963"/>
          <p14:tracePt t="172329" x="4878388" y="5681663"/>
          <p14:tracePt t="172338" x="4878388" y="5694363"/>
          <p14:tracePt t="172345" x="4878388" y="5707063"/>
          <p14:tracePt t="172361" x="4865688" y="5719763"/>
          <p14:tracePt t="172369" x="4865688" y="5743575"/>
          <p14:tracePt t="172378" x="4852988" y="5743575"/>
          <p14:tracePt t="172385" x="4852988" y="5756275"/>
          <p14:tracePt t="172419" x="4840288" y="5756275"/>
          <p14:tracePt t="172425" x="4840288" y="5768975"/>
          <p14:tracePt t="172442" x="4840288" y="5781675"/>
          <p14:tracePt t="172449" x="4840288" y="5794375"/>
          <p14:tracePt t="172659" x="4829175" y="5794375"/>
          <p14:tracePt t="172665" x="4829175" y="5807075"/>
          <p14:tracePt t="172723" x="4829175" y="5819775"/>
          <p14:tracePt t="172731" x="4816475" y="5819775"/>
          <p14:tracePt t="172737" x="4816475" y="5832475"/>
          <p14:tracePt t="176618" x="4803775" y="5832475"/>
          <p14:tracePt t="176628" x="4765675" y="5843588"/>
          <p14:tracePt t="176633" x="4716463" y="5881688"/>
          <p14:tracePt t="176641" x="4691063" y="5881688"/>
          <p14:tracePt t="176648" x="4665663" y="5881688"/>
          <p14:tracePt t="176657" x="4652963" y="5881688"/>
          <p14:tracePt t="176665" x="4616450" y="5881688"/>
          <p14:tracePt t="176674" x="4578350" y="5894388"/>
          <p14:tracePt t="176681" x="4565650" y="5894388"/>
          <p14:tracePt t="176698" x="4552950" y="5894388"/>
          <p14:tracePt t="176729" x="4540250" y="5894388"/>
          <p14:tracePt t="176737" x="4527550" y="5894388"/>
          <p14:tracePt t="176753" x="4516438" y="5894388"/>
          <p14:tracePt t="176761" x="4503738" y="5894388"/>
          <p14:tracePt t="176777" x="4491038" y="5894388"/>
          <p14:tracePt t="176785" x="4465638" y="5894388"/>
          <p14:tracePt t="176801" x="4440238" y="5894388"/>
          <p14:tracePt t="176809" x="4416425" y="5894388"/>
          <p14:tracePt t="176826" x="4403725" y="5894388"/>
          <p14:tracePt t="176833" x="4391025" y="5894388"/>
          <p14:tracePt t="176842" x="4378325" y="5894388"/>
          <p14:tracePt t="176857" x="4365625" y="5894388"/>
          <p14:tracePt t="176865" x="4352925" y="5894388"/>
          <p14:tracePt t="176901" x="4327525" y="5894388"/>
          <p14:tracePt t="176905" x="4314825" y="5894388"/>
          <p14:tracePt t="176913" x="4278313" y="5894388"/>
          <p14:tracePt t="176922" x="4265613" y="5894388"/>
          <p14:tracePt t="176929" x="4252913" y="5894388"/>
          <p14:tracePt t="176941" x="4240213" y="5894388"/>
          <p14:tracePt t="176945" x="4203700" y="5868988"/>
          <p14:tracePt t="176953" x="4178300" y="5868988"/>
          <p14:tracePt t="176960" x="4165600" y="5856288"/>
          <p14:tracePt t="176969" x="4152900" y="5856288"/>
          <p14:tracePt t="176977" x="4152900" y="5843588"/>
          <p14:tracePt t="176993" x="4140200" y="5843588"/>
          <p14:tracePt t="177003" x="4127500" y="5843588"/>
          <p14:tracePt t="177009" x="4127500" y="5832475"/>
          <p14:tracePt t="177025" x="4127500" y="5819775"/>
          <p14:tracePt t="177033" x="4114800" y="5807075"/>
          <p14:tracePt t="177045" x="4103688" y="5807075"/>
          <p14:tracePt t="177049" x="4090988" y="5807075"/>
          <p14:tracePt t="177057" x="4090988" y="5794375"/>
          <p14:tracePt t="177066" x="4078288" y="5781675"/>
          <p14:tracePt t="177073" x="4052888" y="5768975"/>
          <p14:tracePt t="177081" x="4052888" y="5743575"/>
          <p14:tracePt t="177089" x="4040188" y="5719763"/>
          <p14:tracePt t="177097" x="4014788" y="5668963"/>
          <p14:tracePt t="177107" x="3990975" y="5643563"/>
          <p14:tracePt t="177113" x="3990975" y="5630863"/>
          <p14:tracePt t="177121" x="3990975" y="5619750"/>
          <p14:tracePt t="177129" x="3965575" y="5568950"/>
          <p14:tracePt t="177138" x="3927475" y="5518150"/>
          <p14:tracePt t="177146" x="3902075" y="5430838"/>
          <p14:tracePt t="177153" x="3878263" y="5356225"/>
          <p14:tracePt t="177161" x="3852863" y="5305425"/>
          <p14:tracePt t="177170" x="3827463" y="5243513"/>
          <p14:tracePt t="177177" x="3752850" y="5118100"/>
          <p14:tracePt t="177186" x="3727450" y="5043488"/>
          <p14:tracePt t="177193" x="3665538" y="4943475"/>
          <p14:tracePt t="177202" x="3602038" y="4843463"/>
          <p14:tracePt t="177210" x="3565525" y="4756150"/>
          <p14:tracePt t="177218" x="3502025" y="4643438"/>
          <p14:tracePt t="177225" x="3478213" y="4567238"/>
          <p14:tracePt t="177233" x="3427413" y="4430713"/>
          <p14:tracePt t="177241" x="3414713" y="4341813"/>
          <p14:tracePt t="177250" x="3376613" y="4167188"/>
          <p14:tracePt t="177258" x="3340100" y="4054475"/>
          <p14:tracePt t="177266" x="3327400" y="4017963"/>
          <p14:tracePt t="177273" x="3314700" y="3916363"/>
          <p14:tracePt t="177281" x="3302000" y="3803650"/>
          <p14:tracePt t="177289" x="3302000" y="3729038"/>
          <p14:tracePt t="177299" x="3302000" y="3616325"/>
          <p14:tracePt t="177305" x="3302000" y="3490913"/>
          <p14:tracePt t="177315" x="3302000" y="3378200"/>
          <p14:tracePt t="177321" x="3302000" y="3290888"/>
          <p14:tracePt t="177330" x="3302000" y="3203575"/>
          <p14:tracePt t="177337" x="3302000" y="3154363"/>
          <p14:tracePt t="177345" x="3302000" y="3078163"/>
          <p14:tracePt t="177353" x="3302000" y="2990850"/>
          <p14:tracePt t="177361" x="3302000" y="2903538"/>
          <p14:tracePt t="177369" x="3302000" y="2778125"/>
          <p14:tracePt t="177378" x="3302000" y="2690813"/>
          <p14:tracePt t="177385" x="3302000" y="2578100"/>
          <p14:tracePt t="177393" x="3327400" y="2427288"/>
          <p14:tracePt t="177403" x="3327400" y="2378075"/>
          <p14:tracePt t="177409" x="3327400" y="2339975"/>
          <p14:tracePt t="177420" x="3352800" y="2265363"/>
          <p14:tracePt t="177425" x="3340100" y="2165350"/>
          <p14:tracePt t="177433" x="3352800" y="2114550"/>
          <p14:tracePt t="177441" x="3389313" y="2027238"/>
          <p14:tracePt t="177449" x="3389313" y="1978025"/>
          <p14:tracePt t="177458" x="3427413" y="1939925"/>
          <p14:tracePt t="177465" x="3440113" y="1889125"/>
          <p14:tracePt t="177473" x="3478213" y="1865313"/>
          <p14:tracePt t="177482" x="3502025" y="1814513"/>
          <p14:tracePt t="177489" x="3502025" y="1801813"/>
          <p14:tracePt t="177497" x="3514725" y="1776413"/>
          <p14:tracePt t="177506" x="3540125" y="1752600"/>
          <p14:tracePt t="177513" x="3552825" y="1701800"/>
          <p14:tracePt t="177524" x="3614738" y="1663700"/>
          <p14:tracePt t="177537" x="3640138" y="1663700"/>
          <p14:tracePt t="177545" x="3640138" y="1639888"/>
          <p14:tracePt t="177553" x="3652838" y="1627188"/>
          <p14:tracePt t="177562" x="3665538" y="1601788"/>
          <p14:tracePt t="177569" x="3689350" y="1552575"/>
          <p14:tracePt t="177577" x="3689350" y="1527175"/>
          <p14:tracePt t="177586" x="3689350" y="1514475"/>
          <p14:tracePt t="177593" x="3702050" y="1514475"/>
          <p14:tracePt t="177601" x="3714750" y="1501775"/>
          <p14:tracePt t="177609" x="3740150" y="1501775"/>
          <p14:tracePt t="177617" x="3765550" y="1501775"/>
          <p14:tracePt t="177627" x="3778250" y="1501775"/>
          <p14:tracePt t="177633" x="3790950" y="1501775"/>
          <p14:tracePt t="177642" x="3802063" y="1501775"/>
          <p14:tracePt t="177650" x="3814763" y="1501775"/>
          <p14:tracePt t="177657" x="3827463" y="1514475"/>
          <p14:tracePt t="177665" x="3865563" y="1539875"/>
          <p14:tracePt t="177673" x="3878263" y="1552575"/>
          <p14:tracePt t="177681" x="3890963" y="1563688"/>
          <p14:tracePt t="177690" x="3902075" y="1563688"/>
          <p14:tracePt t="177697" x="3902075" y="1576388"/>
          <p14:tracePt t="177705" x="3914775" y="1589088"/>
          <p14:tracePt t="177721" x="3914775" y="1601788"/>
          <p14:tracePt t="177732" x="3914775" y="1627188"/>
          <p14:tracePt t="177737" x="3927475" y="1627188"/>
          <p14:tracePt t="177745" x="3940175" y="1639888"/>
          <p14:tracePt t="177752" x="3965575" y="1689100"/>
          <p14:tracePt t="177761" x="3990975" y="1739900"/>
          <p14:tracePt t="177769" x="4014788" y="1776413"/>
          <p14:tracePt t="177777" x="4027488" y="1814513"/>
          <p14:tracePt t="177785" x="4065588" y="1865313"/>
          <p14:tracePt t="177801" x="4078288" y="1865313"/>
          <p14:tracePt t="177809" x="4078288" y="1876425"/>
          <p14:tracePt t="177818" x="4078288" y="1889125"/>
          <p14:tracePt t="177825" x="4078288" y="1901825"/>
          <p14:tracePt t="177857" x="4078288" y="1914525"/>
          <p14:tracePt t="177866" x="4078288" y="1927225"/>
          <p14:tracePt t="177873" x="4078288" y="1939925"/>
          <p14:tracePt t="177882" x="4090988" y="1939925"/>
          <p14:tracePt t="177889" x="4090988" y="1952625"/>
          <p14:tracePt t="177899" x="4090988" y="1978025"/>
          <p14:tracePt t="177913" x="4090988" y="1989138"/>
          <p14:tracePt t="177921" x="4090988" y="2001838"/>
          <p14:tracePt t="177937" x="4090988" y="2014538"/>
          <p14:tracePt t="177945" x="4090988" y="2039938"/>
          <p14:tracePt t="177962" x="4090988" y="2052638"/>
          <p14:tracePt t="177969" x="4090988" y="2065338"/>
          <p14:tracePt t="177977" x="4090988" y="2078038"/>
          <p14:tracePt t="177985" x="4103688" y="2101850"/>
          <p14:tracePt t="178003" x="4103688" y="2114550"/>
          <p14:tracePt t="178009" x="4103688" y="2127250"/>
          <p14:tracePt t="178025" x="4103688" y="2152650"/>
          <p14:tracePt t="178033" x="4103688" y="2178050"/>
          <p14:tracePt t="178049" x="4103688" y="2214563"/>
          <p14:tracePt t="178058" x="4114800" y="2252663"/>
          <p14:tracePt t="178065" x="4140200" y="2314575"/>
          <p14:tracePt t="178074" x="4140200" y="2352675"/>
          <p14:tracePt t="178081" x="4140200" y="2378075"/>
          <p14:tracePt t="178090" x="4140200" y="2414588"/>
          <p14:tracePt t="178097" x="4178300" y="2490788"/>
          <p14:tracePt t="178106" x="4178300" y="2552700"/>
          <p14:tracePt t="178112" x="4178300" y="2578100"/>
          <p14:tracePt t="178120" x="4203700" y="2652713"/>
          <p14:tracePt t="178128" x="4214813" y="2728913"/>
          <p14:tracePt t="178137" x="4214813" y="2765425"/>
          <p14:tracePt t="178148" x="4214813" y="2816225"/>
          <p14:tracePt t="178153" x="4227513" y="2852738"/>
          <p14:tracePt t="178161" x="4227513" y="2928938"/>
          <p14:tracePt t="178170" x="4227513" y="2978150"/>
          <p14:tracePt t="178177" x="4240213" y="3028950"/>
          <p14:tracePt t="178193" x="4240213" y="3054350"/>
          <p14:tracePt t="178202" x="4252913" y="3090863"/>
          <p14:tracePt t="178211" x="4265613" y="3141663"/>
          <p14:tracePt t="178218" x="4278313" y="3154363"/>
          <p14:tracePt t="178225" x="4303713" y="3241675"/>
          <p14:tracePt t="178233" x="4303713" y="3267075"/>
          <p14:tracePt t="178241" x="4314825" y="3278188"/>
          <p14:tracePt t="178250" x="4327525" y="3316288"/>
          <p14:tracePt t="178257" x="4327525" y="3378200"/>
          <p14:tracePt t="178266" x="4340225" y="3467100"/>
          <p14:tracePt t="178273" x="4340225" y="3541713"/>
          <p14:tracePt t="178282" x="4340225" y="3629025"/>
          <p14:tracePt t="178289" x="4340225" y="3692525"/>
          <p14:tracePt t="178297" x="4340225" y="3779838"/>
          <p14:tracePt t="178305" x="4340225" y="3867150"/>
          <p14:tracePt t="178316" x="4340225" y="3954463"/>
          <p14:tracePt t="178321" x="4352925" y="4017963"/>
          <p14:tracePt t="178330" x="4391025" y="4117975"/>
          <p14:tracePt t="178337" x="4403725" y="4167188"/>
          <p14:tracePt t="178345" x="4416425" y="4230688"/>
          <p14:tracePt t="178354" x="4427538" y="4279900"/>
          <p14:tracePt t="178361" x="4440238" y="4354513"/>
          <p14:tracePt t="178369" x="4440238" y="4405313"/>
          <p14:tracePt t="178378" x="4452938" y="4479925"/>
          <p14:tracePt t="178385" x="4452938" y="4567238"/>
          <p14:tracePt t="178393" x="4452938" y="4618038"/>
          <p14:tracePt t="178401" x="4452938" y="4718050"/>
          <p14:tracePt t="178409" x="4478338" y="4830763"/>
          <p14:tracePt t="178419" x="4478338" y="4918075"/>
          <p14:tracePt t="178425" x="4478338" y="5018088"/>
          <p14:tracePt t="178433" x="4491038" y="5156200"/>
          <p14:tracePt t="178440" x="4516438" y="5243513"/>
          <p14:tracePt t="178449" x="4527550" y="5294313"/>
          <p14:tracePt t="178458" x="4527550" y="5330825"/>
          <p14:tracePt t="178465" x="4527550" y="5343525"/>
          <p14:tracePt t="178474" x="4527550" y="5381625"/>
          <p14:tracePt t="178482" x="4527550" y="5430838"/>
          <p14:tracePt t="178489" x="4527550" y="5507038"/>
          <p14:tracePt t="178498" x="4540250" y="5607050"/>
          <p14:tracePt t="178505" x="4540250" y="5694363"/>
          <p14:tracePt t="178513" x="4565650" y="5781675"/>
          <p14:tracePt t="178523" x="4565650" y="5832475"/>
          <p14:tracePt t="178529" x="4565650" y="5856288"/>
          <p14:tracePt t="178538" x="4565650" y="5907088"/>
          <p14:tracePt t="178545" x="4565650" y="5956300"/>
          <p14:tracePt t="178554" x="4565650" y="5981700"/>
          <p14:tracePt t="178569" x="4565650" y="5994400"/>
          <p14:tracePt t="178577" x="4565650" y="6007100"/>
          <p14:tracePt t="178593" x="4565650" y="6019800"/>
          <p14:tracePt t="178609" x="4565650" y="6032500"/>
          <p14:tracePt t="178621" x="4565650" y="6045200"/>
          <p14:tracePt t="178629" x="4552950" y="6045200"/>
          <p14:tracePt t="178636" x="4540250" y="6069013"/>
          <p14:tracePt t="178641" x="4527550" y="6094413"/>
          <p14:tracePt t="178649" x="4491038" y="6119813"/>
          <p14:tracePt t="178657" x="4452938" y="6132513"/>
          <p14:tracePt t="178665" x="4427538" y="6132513"/>
          <p14:tracePt t="178681" x="4391025" y="6157913"/>
          <p14:tracePt t="178690" x="4352925" y="6169025"/>
          <p14:tracePt t="178697" x="4303713" y="6194425"/>
          <p14:tracePt t="178705" x="4278313" y="6194425"/>
          <p14:tracePt t="178713" x="4240213" y="6207125"/>
          <p14:tracePt t="178721" x="4214813" y="6219825"/>
          <p14:tracePt t="178732" x="4203700" y="6219825"/>
          <p14:tracePt t="178737" x="4191000" y="6219825"/>
          <p14:tracePt t="178746" x="4165600" y="6219825"/>
          <p14:tracePt t="178753" x="4152900" y="6219825"/>
          <p14:tracePt t="178762" x="4140200" y="6219825"/>
          <p14:tracePt t="178769" x="4127500" y="6219825"/>
          <p14:tracePt t="178777" x="4114800" y="6219825"/>
          <p14:tracePt t="178785" x="4078288" y="6207125"/>
          <p14:tracePt t="178795" x="4014788" y="6181725"/>
          <p14:tracePt t="178801" x="3978275" y="6145213"/>
          <p14:tracePt t="178810" x="3927475" y="6119813"/>
          <p14:tracePt t="178817" x="3927475" y="6107113"/>
          <p14:tracePt t="178826" x="3902075" y="6081713"/>
          <p14:tracePt t="178836" x="3878263" y="6056313"/>
          <p14:tracePt t="178842" x="3814763" y="5981700"/>
          <p14:tracePt t="178849" x="3714750" y="5907088"/>
          <p14:tracePt t="178857" x="3665538" y="5832475"/>
          <p14:tracePt t="178865" x="3578225" y="5743575"/>
          <p14:tracePt t="178873" x="3527425" y="5694363"/>
          <p14:tracePt t="178881" x="3440113" y="5594350"/>
          <p14:tracePt t="178889" x="3389313" y="5494338"/>
          <p14:tracePt t="178899" x="3327400" y="5407025"/>
          <p14:tracePt t="178905" x="3265488" y="5318125"/>
          <p14:tracePt t="178913" x="3214688" y="5194300"/>
          <p14:tracePt t="178922" x="3201988" y="5143500"/>
          <p14:tracePt t="178929" x="3189288" y="5092700"/>
          <p14:tracePt t="178941" x="3189288" y="5005388"/>
          <p14:tracePt t="178947" x="3189288" y="4956175"/>
          <p14:tracePt t="178953" x="3189288" y="4905375"/>
          <p14:tracePt t="178961" x="3189288" y="4856163"/>
          <p14:tracePt t="178969" x="3189288" y="4792663"/>
          <p14:tracePt t="178977" x="3201988" y="4743450"/>
          <p14:tracePt t="178985" x="3201988" y="4656138"/>
          <p14:tracePt t="178993" x="3214688" y="4567238"/>
          <p14:tracePt t="179004" x="3214688" y="4479925"/>
          <p14:tracePt t="179009" x="3214688" y="4392613"/>
          <p14:tracePt t="179018" x="3214688" y="4241800"/>
          <p14:tracePt t="179025" x="3214688" y="4117975"/>
          <p14:tracePt t="179034" x="3214688" y="3967163"/>
          <p14:tracePt t="179042" x="3214688" y="3816350"/>
          <p14:tracePt t="179049" x="3214688" y="3629025"/>
          <p14:tracePt t="179057" x="3240088" y="3490913"/>
          <p14:tracePt t="179065" x="3252788" y="3378200"/>
          <p14:tracePt t="179073" x="3289300" y="3254375"/>
          <p14:tracePt t="179081" x="3314700" y="3203575"/>
          <p14:tracePt t="179091" x="3340100" y="3065463"/>
          <p14:tracePt t="179097" x="3376613" y="3016250"/>
          <p14:tracePt t="179107" x="3402013" y="2965450"/>
          <p14:tracePt t="179113" x="3440113" y="2865438"/>
          <p14:tracePt t="179121" x="3478213" y="2816225"/>
          <p14:tracePt t="179130" x="3527425" y="2678113"/>
          <p14:tracePt t="179137" x="3602038" y="2603500"/>
          <p14:tracePt t="179146" x="3678238" y="2503488"/>
          <p14:tracePt t="179153" x="3740150" y="2439988"/>
          <p14:tracePt t="179161" x="3752850" y="2314575"/>
          <p14:tracePt t="179170" x="3840163" y="2239963"/>
          <p14:tracePt t="179178" x="3865563" y="2178050"/>
          <p14:tracePt t="179185" x="3914775" y="2127250"/>
          <p14:tracePt t="179193" x="4014788" y="2089150"/>
          <p14:tracePt t="179201" x="4103688" y="2039938"/>
          <p14:tracePt t="179211" x="4178300" y="2039938"/>
          <p14:tracePt t="179217" x="4214813" y="2039938"/>
          <p14:tracePt t="179226" x="4265613" y="2039938"/>
          <p14:tracePt t="179233" x="4278313" y="2052638"/>
          <p14:tracePt t="179241" x="4340225" y="2101850"/>
          <p14:tracePt t="179249" x="4416425" y="2201863"/>
          <p14:tracePt t="179257" x="4503738" y="2265363"/>
          <p14:tracePt t="179265" x="4640263" y="2365375"/>
          <p14:tracePt t="179274" x="4703763" y="2439988"/>
          <p14:tracePt t="179281" x="4803775" y="2565400"/>
          <p14:tracePt t="179289" x="4903788" y="2678113"/>
          <p14:tracePt t="179297" x="5003800" y="2816225"/>
          <p14:tracePt t="179305" x="5091113" y="2941638"/>
          <p14:tracePt t="179316" x="5141913" y="3078163"/>
          <p14:tracePt t="179321" x="5203825" y="3203575"/>
          <p14:tracePt t="179329" x="5265738" y="3341688"/>
          <p14:tracePt t="179338" x="5291138" y="3416300"/>
          <p14:tracePt t="179345" x="5303838" y="3529013"/>
          <p14:tracePt t="179354" x="5341938" y="3616325"/>
          <p14:tracePt t="179362" x="5341938" y="3703638"/>
          <p14:tracePt t="179369" x="5341938" y="3792538"/>
          <p14:tracePt t="179377" x="5341938" y="3816350"/>
          <p14:tracePt t="179387" x="5341938" y="3916363"/>
          <p14:tracePt t="179393" x="5341938" y="3979863"/>
          <p14:tracePt t="179401" x="5341938" y="4092575"/>
          <p14:tracePt t="179409" x="5341938" y="4179888"/>
          <p14:tracePt t="179420" x="5341938" y="4279900"/>
          <p14:tracePt t="179425" x="5329238" y="4418013"/>
          <p14:tracePt t="179434" x="5329238" y="4479925"/>
          <p14:tracePt t="179441" x="5329238" y="4592638"/>
          <p14:tracePt t="179450" x="5329238" y="4705350"/>
          <p14:tracePt t="179457" x="5291138" y="4818063"/>
          <p14:tracePt t="179466" x="5291138" y="4918075"/>
          <p14:tracePt t="179473" x="5278438" y="5056188"/>
          <p14:tracePt t="179482" x="5278438" y="5218113"/>
          <p14:tracePt t="179489" x="5265738" y="5356225"/>
          <p14:tracePt t="179498" x="5229225" y="5507038"/>
          <p14:tracePt t="179505" x="5203825" y="5581650"/>
          <p14:tracePt t="179514" x="5203825" y="5619750"/>
          <p14:tracePt t="179524" x="5153025" y="5694363"/>
          <p14:tracePt t="179529" x="5141913" y="5794375"/>
          <p14:tracePt t="179537" x="5116513" y="5881688"/>
          <p14:tracePt t="179545" x="5091113" y="5969000"/>
          <p14:tracePt t="179553" x="5078413" y="6045200"/>
          <p14:tracePt t="179562" x="5040313" y="6119813"/>
          <p14:tracePt t="179569" x="5016500" y="6169025"/>
          <p14:tracePt t="179577" x="4978400" y="6245225"/>
          <p14:tracePt t="179586" x="4940300" y="6294438"/>
          <p14:tracePt t="179593" x="4903788" y="6357938"/>
          <p14:tracePt t="179601" x="4803775" y="6419850"/>
          <p14:tracePt t="179609" x="4740275" y="6470650"/>
          <p14:tracePt t="179617" x="4652963" y="6507163"/>
          <p14:tracePt t="179629" x="4540250" y="6532563"/>
          <p14:tracePt t="179633" x="4452938" y="6557963"/>
          <p14:tracePt t="179641" x="4340225" y="6557963"/>
          <p14:tracePt t="179649" x="4278313" y="6557963"/>
          <p14:tracePt t="179657" x="4240213" y="6557963"/>
          <p14:tracePt t="179665" x="4165600" y="6557963"/>
          <p14:tracePt t="179674" x="4140200" y="6557963"/>
          <p14:tracePt t="179681" x="4103688" y="6557963"/>
          <p14:tracePt t="179691" x="4052888" y="6545263"/>
          <p14:tracePt t="179697" x="4002088" y="6483350"/>
          <p14:tracePt t="179705" x="3978275" y="6470650"/>
          <p14:tracePt t="179713" x="3952875" y="6457950"/>
          <p14:tracePt t="179722" x="3940175" y="6419850"/>
          <p14:tracePt t="179732" x="3890963" y="6370638"/>
          <p14:tracePt t="179737" x="3827463" y="6307138"/>
          <p14:tracePt t="179745" x="3778250" y="6257925"/>
          <p14:tracePt t="179753" x="3740150" y="6157913"/>
          <p14:tracePt t="179761" x="3652838" y="6045200"/>
          <p14:tracePt t="179769" x="3578225" y="5932488"/>
          <p14:tracePt t="179777" x="3465513" y="5794375"/>
          <p14:tracePt t="179786" x="3402013" y="5607050"/>
          <p14:tracePt t="179795" x="3314700" y="5456238"/>
          <p14:tracePt t="179801" x="3276600" y="5381625"/>
          <p14:tracePt t="179809" x="3176588" y="5181600"/>
          <p14:tracePt t="179818" x="3101975" y="5005388"/>
          <p14:tracePt t="179825" x="3052763" y="4843463"/>
          <p14:tracePt t="179836" x="3027363" y="4718050"/>
          <p14:tracePt t="179841" x="3014663" y="4567238"/>
          <p14:tracePt t="179850" x="3001963" y="4392613"/>
          <p14:tracePt t="179856" x="3001963" y="4267200"/>
          <p14:tracePt t="179865" x="3001963" y="4092575"/>
          <p14:tracePt t="179873" x="3001963" y="3967163"/>
          <p14:tracePt t="179881" x="3001963" y="3816350"/>
          <p14:tracePt t="179900" x="3040063" y="3579813"/>
          <p14:tracePt t="179905" x="3065463" y="3416300"/>
          <p14:tracePt t="179914" x="3101975" y="3241675"/>
          <p14:tracePt t="179922" x="3165475" y="3128963"/>
          <p14:tracePt t="179930" x="3240088" y="2978150"/>
          <p14:tracePt t="179940" x="3265488" y="2941638"/>
          <p14:tracePt t="179945" x="3340100" y="2816225"/>
          <p14:tracePt t="179953" x="3389313" y="2728913"/>
          <p14:tracePt t="179961" x="3465513" y="2603500"/>
          <p14:tracePt t="179969" x="3527425" y="2527300"/>
          <p14:tracePt t="179977" x="3552825" y="2478088"/>
          <p14:tracePt t="179985" x="3614738" y="2427288"/>
          <p14:tracePt t="179994" x="3627438" y="2403475"/>
          <p14:tracePt t="180003" x="3665538" y="2365375"/>
          <p14:tracePt t="180017" x="3665538" y="2352675"/>
          <p14:tracePt t="180025" x="3678238" y="2352675"/>
          <p14:tracePt t="180033" x="3678238" y="2339975"/>
          <p14:tracePt t="180049" x="3689350" y="2339975"/>
          <p14:tracePt t="180066" x="3702050" y="2339975"/>
          <p14:tracePt t="180074" x="3702050" y="2327275"/>
          <p14:tracePt t="180090" x="3727450" y="2327275"/>
          <p14:tracePt t="180097" x="3740150" y="2327275"/>
          <p14:tracePt t="180108" x="3765550" y="2327275"/>
          <p14:tracePt t="180113" x="3814763" y="2365375"/>
          <p14:tracePt t="180121" x="3940175" y="2427288"/>
          <p14:tracePt t="180129" x="4014788" y="2490788"/>
          <p14:tracePt t="180137" x="4114800" y="2578100"/>
          <p14:tracePt t="180145" x="4178300" y="2652713"/>
          <p14:tracePt t="180153" x="4227513" y="2703513"/>
          <p14:tracePt t="180161" x="4327525" y="2803525"/>
          <p14:tracePt t="180170" x="4391025" y="2865438"/>
          <p14:tracePt t="180177" x="4440238" y="2928938"/>
          <p14:tracePt t="180186" x="4527550" y="3016250"/>
          <p14:tracePt t="180194" x="4591050" y="3116263"/>
          <p14:tracePt t="180202" x="4627563" y="3178175"/>
          <p14:tracePt t="180211" x="4678363" y="3267075"/>
          <p14:tracePt t="180217" x="4703763" y="3303588"/>
          <p14:tracePt t="180225" x="4765675" y="3429000"/>
          <p14:tracePt t="180233" x="4829175" y="3579813"/>
          <p14:tracePt t="180241" x="4891088" y="3729038"/>
          <p14:tracePt t="180250" x="4916488" y="3829050"/>
          <p14:tracePt t="180258" x="4953000" y="3916363"/>
          <p14:tracePt t="180266" x="4965700" y="3967163"/>
          <p14:tracePt t="180273" x="4965700" y="4017963"/>
          <p14:tracePt t="180281" x="4965700" y="4067175"/>
          <p14:tracePt t="180289" x="4965700" y="4079875"/>
          <p14:tracePt t="180298" x="4965700" y="4092575"/>
          <p14:tracePt t="180305" x="4965700" y="4105275"/>
          <p14:tracePt t="180316" x="4965700" y="4117975"/>
          <p14:tracePt t="180321" x="4965700" y="4141788"/>
          <p14:tracePt t="180329" x="4965700" y="4167188"/>
          <p14:tracePt t="180337" x="4965700" y="4192588"/>
          <p14:tracePt t="180345" x="4991100" y="4279900"/>
          <p14:tracePt t="180354" x="4991100" y="4392613"/>
          <p14:tracePt t="180361" x="4991100" y="4405313"/>
          <p14:tracePt t="180369" x="4991100" y="4492625"/>
          <p14:tracePt t="180378" x="4991100" y="4579938"/>
          <p14:tracePt t="180385" x="4991100" y="4630738"/>
          <p14:tracePt t="180395" x="4991100" y="4705350"/>
          <p14:tracePt t="180401" x="4991100" y="4730750"/>
          <p14:tracePt t="180409" x="4991100" y="4756150"/>
          <p14:tracePt t="180419" x="4991100" y="4805363"/>
          <p14:tracePt t="180425" x="4978400" y="4843463"/>
          <p14:tracePt t="180433" x="4965700" y="4892675"/>
          <p14:tracePt t="180441" x="4929188" y="4968875"/>
          <p14:tracePt t="180449" x="4929188" y="4981575"/>
          <p14:tracePt t="180458" x="4891088" y="5043488"/>
          <p14:tracePt t="180465" x="4878388" y="5092700"/>
          <p14:tracePt t="180473" x="4865688" y="5143500"/>
          <p14:tracePt t="180482" x="4852988" y="5205413"/>
          <p14:tracePt t="180489" x="4852988" y="5268913"/>
          <p14:tracePt t="180497" x="4852988" y="5294313"/>
          <p14:tracePt t="180506" x="4829175" y="5330825"/>
          <p14:tracePt t="180513" x="4816475" y="5381625"/>
          <p14:tracePt t="180524" x="4791075" y="5418138"/>
          <p14:tracePt t="180529" x="4791075" y="5430838"/>
          <p14:tracePt t="180539" x="4778375" y="5468938"/>
          <p14:tracePt t="180545" x="4765675" y="5494338"/>
          <p14:tracePt t="180553" x="4765675" y="5507038"/>
          <p14:tracePt t="180562" x="4765675" y="5518150"/>
          <p14:tracePt t="180569" x="4765675" y="5543550"/>
          <p14:tracePt t="180577" x="4752975" y="5581650"/>
          <p14:tracePt t="180586" x="4727575" y="5630863"/>
          <p14:tracePt t="180593" x="4727575" y="5643563"/>
          <p14:tracePt t="180601" x="4716463" y="5668963"/>
          <p14:tracePt t="180609" x="4678363" y="5719763"/>
          <p14:tracePt t="180617" x="4665663" y="5743575"/>
          <p14:tracePt t="180628" x="4652963" y="5768975"/>
          <p14:tracePt t="180633" x="4627563" y="5794375"/>
          <p14:tracePt t="180641" x="4603750" y="5819775"/>
          <p14:tracePt t="180649" x="4591050" y="5843588"/>
          <p14:tracePt t="180657" x="4552950" y="5894388"/>
          <p14:tracePt t="180666" x="4552950" y="5932488"/>
          <p14:tracePt t="180674" x="4540250" y="5945188"/>
          <p14:tracePt t="180681" x="4527550" y="5969000"/>
          <p14:tracePt t="180690" x="4516438" y="5981700"/>
          <p14:tracePt t="180697" x="4503738" y="5981700"/>
          <p14:tracePt t="180705" x="4503738" y="5994400"/>
          <p14:tracePt t="180714" x="4491038" y="6007100"/>
          <p14:tracePt t="180721" x="4478338" y="6007100"/>
          <p14:tracePt t="180737" x="4465638" y="6007100"/>
          <p14:tracePt t="180746" x="4465638" y="6019800"/>
          <p14:tracePt t="180753" x="4452938" y="6019800"/>
          <p14:tracePt t="180770" x="4440238" y="6019800"/>
          <p14:tracePt t="180777" x="4427538" y="6019800"/>
          <p14:tracePt t="180794" x="4427538" y="6032500"/>
          <p14:tracePt t="180801" x="4416425" y="6032500"/>
          <p14:tracePt t="180809" x="4403725" y="6032500"/>
          <p14:tracePt t="180826" x="4391025" y="6032500"/>
          <p14:tracePt t="180836" x="4378325" y="6032500"/>
          <p14:tracePt t="180842" x="4365625" y="6032500"/>
          <p14:tracePt t="180849" x="4352925" y="6032500"/>
          <p14:tracePt t="180857" x="4314825" y="6032500"/>
          <p14:tracePt t="180865" x="4265613" y="6032500"/>
          <p14:tracePt t="180873" x="4203700" y="6032500"/>
          <p14:tracePt t="180881" x="4090988" y="6032500"/>
          <p14:tracePt t="180889" x="4027488" y="6032500"/>
          <p14:tracePt t="180901" x="3914775" y="6019800"/>
          <p14:tracePt t="180905" x="3827463" y="6019800"/>
          <p14:tracePt t="180913" x="3689350" y="6019800"/>
          <p14:tracePt t="180922" x="3678238" y="6019800"/>
          <p14:tracePt t="180929" x="3589338" y="6019800"/>
          <p14:tracePt t="180938" x="3527425" y="6007100"/>
          <p14:tracePt t="180945" x="3414713" y="5981700"/>
          <p14:tracePt t="180954" x="3302000" y="5969000"/>
          <p14:tracePt t="180961" x="3214688" y="5956300"/>
          <p14:tracePt t="180970" x="3101975" y="5956300"/>
          <p14:tracePt t="180977" x="3001963" y="5956300"/>
          <p14:tracePt t="180986" x="2940050" y="5956300"/>
          <p14:tracePt t="180993" x="2852738" y="5956300"/>
          <p14:tracePt t="181003" x="2763838" y="5956300"/>
          <p14:tracePt t="181009" x="2676525" y="5956300"/>
          <p14:tracePt t="181017" x="2589213" y="5956300"/>
          <p14:tracePt t="181025" x="2476500" y="5956300"/>
          <p14:tracePt t="181033" x="2363788" y="5919788"/>
          <p14:tracePt t="181042" x="2263775" y="5919788"/>
          <p14:tracePt t="181049" x="2176463" y="5919788"/>
          <p14:tracePt t="181057" x="2138363" y="5907088"/>
          <p14:tracePt t="181066" x="2014538" y="5894388"/>
          <p14:tracePt t="181073" x="1914525" y="5881688"/>
          <p14:tracePt t="181081" x="1801813" y="5868988"/>
          <p14:tracePt t="181089" x="1738313" y="5868988"/>
          <p14:tracePt t="181097" x="1663700" y="5856288"/>
          <p14:tracePt t="181107" x="1612900" y="5856288"/>
          <p14:tracePt t="181113" x="1589088" y="5856288"/>
          <p14:tracePt t="181121" x="1576388" y="5856288"/>
          <p14:tracePt t="181130" x="1525588" y="5843588"/>
          <p14:tracePt t="181137" x="1489075" y="5843588"/>
          <p14:tracePt t="181147" x="1463675" y="5843588"/>
          <p14:tracePt t="181153" x="1450975" y="5843588"/>
          <p14:tracePt t="181162" x="1425575" y="5843588"/>
          <p14:tracePt t="181169" x="1412875" y="5843588"/>
          <p14:tracePt t="181178" x="1363663" y="5832475"/>
          <p14:tracePt t="181185" x="1350963" y="5832475"/>
          <p14:tracePt t="181193" x="1325563" y="5832475"/>
          <p14:tracePt t="181211" x="1300163" y="5832475"/>
          <p14:tracePt t="181217" x="1289050" y="5832475"/>
          <p14:tracePt t="181225" x="1276350" y="5832475"/>
          <p14:tracePt t="181234" x="1263650" y="5832475"/>
          <p14:tracePt t="181241" x="1250950" y="5832475"/>
          <p14:tracePt t="181258" x="1238250" y="5832475"/>
          <p14:tracePt t="181265" x="1225550" y="5832475"/>
          <p14:tracePt t="181274" x="1212850" y="5832475"/>
          <p14:tracePt t="181409" x="1225550" y="5832475"/>
          <p14:tracePt t="181449" x="1238250" y="5832475"/>
          <p14:tracePt t="181489" x="1250950" y="5832475"/>
          <p14:tracePt t="181505" x="1263650" y="5832475"/>
          <p14:tracePt t="181513" x="1276350" y="5832475"/>
          <p14:tracePt t="181553" x="1289050" y="5832475"/>
          <p14:tracePt t="181578" x="1300163" y="5832475"/>
          <p14:tracePt t="181618" x="1312863" y="5832475"/>
          <p14:tracePt t="181642" x="1325563" y="5832475"/>
          <p14:tracePt t="181649" x="1338263" y="5832475"/>
          <p14:tracePt t="181661" x="1412875" y="5819775"/>
          <p14:tracePt t="181665" x="1563688" y="5819775"/>
          <p14:tracePt t="181673" x="1814513" y="5819775"/>
          <p14:tracePt t="181681" x="2163763" y="5907088"/>
          <p14:tracePt t="181692" x="2563813" y="5932488"/>
          <p14:tracePt t="181697" x="3014663" y="5956300"/>
          <p14:tracePt t="181705" x="3252788" y="5969000"/>
          <p14:tracePt t="181713" x="3502025" y="6045200"/>
          <p14:tracePt t="181721" x="3714750" y="6081713"/>
          <p14:tracePt t="181732" x="3840163" y="6081713"/>
          <p14:tracePt t="181737" x="3978275" y="6094413"/>
          <p14:tracePt t="181745" x="4040188" y="6094413"/>
          <p14:tracePt t="181753" x="4090988" y="6094413"/>
          <p14:tracePt t="181761" x="4140200" y="6094413"/>
          <p14:tracePt t="181777" x="4152900" y="6094413"/>
          <p14:tracePt t="181785" x="4165600" y="6094413"/>
          <p14:tracePt t="181794" x="4178300" y="6094413"/>
          <p14:tracePt t="181809" x="4191000" y="6094413"/>
          <p14:tracePt t="181817" x="4203700" y="6094413"/>
          <p14:tracePt t="181841" x="4214813" y="6094413"/>
          <p14:tracePt t="181849" x="4252913" y="6094413"/>
          <p14:tracePt t="181865" x="4265613" y="6094413"/>
          <p14:tracePt t="181873" x="4278313" y="6094413"/>
          <p14:tracePt t="181882" x="4291013" y="6094413"/>
          <p14:tracePt t="181889" x="4303713" y="6081713"/>
          <p14:tracePt t="181921" x="4327525" y="6081713"/>
          <p14:tracePt t="181930" x="4340225" y="6081713"/>
          <p14:tracePt t="181945" x="4340225" y="6069013"/>
          <p14:tracePt t="182009" x="4291013" y="6069013"/>
          <p14:tracePt t="182018" x="4114800" y="6069013"/>
          <p14:tracePt t="182025" x="3965575" y="6069013"/>
          <p14:tracePt t="182033" x="3802063" y="6069013"/>
          <p14:tracePt t="182041" x="3689350" y="6069013"/>
          <p14:tracePt t="182049" x="3514725" y="6045200"/>
          <p14:tracePt t="182057" x="3365500" y="6045200"/>
          <p14:tracePt t="182066" x="3276600" y="6019800"/>
          <p14:tracePt t="182073" x="3014663" y="6032500"/>
          <p14:tracePt t="182081" x="2776538" y="6019800"/>
          <p14:tracePt t="182089" x="2614613" y="6019800"/>
          <p14:tracePt t="182097" x="2501900" y="6007100"/>
          <p14:tracePt t="182107" x="2439988" y="6007100"/>
          <p14:tracePt t="182113" x="2389188" y="6007100"/>
          <p14:tracePt t="182121" x="2363788" y="6007100"/>
          <p14:tracePt t="182130" x="2351088" y="6007100"/>
          <p14:tracePt t="182137" x="2338388" y="6007100"/>
          <p14:tracePt t="182145" x="2327275" y="6007100"/>
          <p14:tracePt t="182161" x="2314575" y="6007100"/>
          <p14:tracePt t="182177" x="2289175" y="6007100"/>
          <p14:tracePt t="182185" x="2276475" y="6007100"/>
          <p14:tracePt t="182201" x="2263775" y="6007100"/>
          <p14:tracePt t="182210" x="2238375" y="6007100"/>
          <p14:tracePt t="182225" x="2214563" y="6007100"/>
          <p14:tracePt t="182233" x="2201863" y="6007100"/>
          <p14:tracePt t="182249" x="2201863" y="5994400"/>
          <p14:tracePt t="182258" x="2189163" y="5994400"/>
          <p14:tracePt t="182504" x="2238375" y="5981700"/>
          <p14:tracePt t="182512" x="2363788" y="5981700"/>
          <p14:tracePt t="182520" x="2451100" y="5981700"/>
          <p14:tracePt t="182528" x="2589213" y="6007100"/>
          <p14:tracePt t="182536" x="2676525" y="6007100"/>
          <p14:tracePt t="182544" x="2801938" y="6019800"/>
          <p14:tracePt t="182552" x="2889250" y="6019800"/>
          <p14:tracePt t="182560" x="2976563" y="6019800"/>
          <p14:tracePt t="182568" x="3014663" y="6019800"/>
          <p14:tracePt t="182576" x="3027363" y="6019800"/>
          <p14:tracePt t="182584" x="3052763" y="6019800"/>
          <p14:tracePt t="182592" x="3065463" y="6019800"/>
          <p14:tracePt t="182600" x="3076575" y="6019800"/>
          <p14:tracePt t="182608" x="3101975" y="6019800"/>
          <p14:tracePt t="182616" x="3127375" y="6032500"/>
          <p14:tracePt t="182625" x="3165475" y="6032500"/>
          <p14:tracePt t="182632" x="3201988" y="6045200"/>
          <p14:tracePt t="182640" x="3227388" y="6045200"/>
          <p14:tracePt t="182648" x="3265488" y="6045200"/>
          <p14:tracePt t="182656" x="3276600" y="6045200"/>
          <p14:tracePt t="182664" x="3340100" y="6045200"/>
          <p14:tracePt t="182672" x="3365500" y="6045200"/>
          <p14:tracePt t="182680" x="3402013" y="6056313"/>
          <p14:tracePt t="182688" x="3414713" y="6056313"/>
          <p14:tracePt t="182696" x="3427413" y="6056313"/>
          <p14:tracePt t="184464" x="3414713" y="6056313"/>
          <p14:tracePt t="184472" x="3389313" y="6056313"/>
          <p14:tracePt t="184545" x="3376613" y="6056313"/>
          <p14:tracePt t="184608" x="3365500" y="6056313"/>
          <p14:tracePt t="184626" x="3352800" y="6056313"/>
          <p14:tracePt t="185033" x="3365500" y="6056313"/>
          <p14:tracePt t="185049" x="3376613" y="6056313"/>
          <p14:tracePt t="185065" x="3376613" y="6032500"/>
          <p14:tracePt t="185073" x="3427413" y="5981700"/>
          <p14:tracePt t="185081" x="3478213" y="5956300"/>
          <p14:tracePt t="185089" x="3502025" y="5932488"/>
          <p14:tracePt t="185098" x="3502025" y="5919788"/>
          <p14:tracePt t="185107" x="3514725" y="5919788"/>
          <p14:tracePt t="185114" x="3527425" y="5919788"/>
          <p14:tracePt t="185121" x="3540125" y="5894388"/>
          <p14:tracePt t="185130" x="3552825" y="5881688"/>
          <p14:tracePt t="185137" x="3565525" y="5881688"/>
          <p14:tracePt t="185146" x="3565525" y="5868988"/>
          <p14:tracePt t="185153" x="3578225" y="5868988"/>
          <p14:tracePt t="185161" x="3589338" y="5868988"/>
          <p14:tracePt t="185185" x="3602038" y="5868988"/>
          <p14:tracePt t="185210" x="3614738" y="5868988"/>
          <p14:tracePt t="185217" x="3627438" y="5868988"/>
          <p14:tracePt t="185233" x="3640138" y="5868988"/>
          <p14:tracePt t="185241" x="3652838" y="5856288"/>
          <p14:tracePt t="185249" x="3689350" y="5856288"/>
          <p14:tracePt t="185257" x="3714750" y="5856288"/>
          <p14:tracePt t="185265" x="3727450" y="5856288"/>
          <p14:tracePt t="185281" x="3740150" y="5856288"/>
          <p14:tracePt t="185289" x="3765550" y="5856288"/>
          <p14:tracePt t="185305" x="3778250" y="5856288"/>
          <p14:tracePt t="185315" x="3802063" y="5856288"/>
          <p14:tracePt t="185321" x="3814763" y="5856288"/>
          <p14:tracePt t="185329" x="3852863" y="5856288"/>
          <p14:tracePt t="185337" x="3952875" y="5843588"/>
          <p14:tracePt t="185345" x="4103688" y="5843588"/>
          <p14:tracePt t="185354" x="4227513" y="5843588"/>
          <p14:tracePt t="185361" x="4440238" y="5843588"/>
          <p14:tracePt t="185369" x="4565650" y="5843588"/>
          <p14:tracePt t="185377" x="4778375" y="5843588"/>
          <p14:tracePt t="185385" x="4829175" y="5843588"/>
          <p14:tracePt t="185393" x="5003800" y="5843588"/>
          <p14:tracePt t="185401" x="5153025" y="5843588"/>
          <p14:tracePt t="185409" x="5341938" y="5843588"/>
          <p14:tracePt t="185419" x="5429250" y="5843588"/>
          <p14:tracePt t="185425" x="5529263" y="5843588"/>
          <p14:tracePt t="185433" x="5603875" y="5843588"/>
          <p14:tracePt t="185441" x="5603875" y="5819775"/>
          <p14:tracePt t="185449" x="5616575" y="5781675"/>
          <p14:tracePt t="185457" x="5616575" y="5768975"/>
          <p14:tracePt t="185465" x="5554663" y="5694363"/>
          <p14:tracePt t="185473" x="5454650" y="5594350"/>
          <p14:tracePt t="185482" x="5353050" y="5518150"/>
          <p14:tracePt t="185489" x="5178425" y="5418138"/>
          <p14:tracePt t="185498" x="5029200" y="5356225"/>
          <p14:tracePt t="185505" x="4891088" y="5356225"/>
          <p14:tracePt t="185786" x="4903788" y="5356225"/>
          <p14:tracePt t="185793" x="4916488" y="5356225"/>
          <p14:tracePt t="185809" x="4929188" y="5343525"/>
          <p14:tracePt t="185817" x="4940300" y="5330825"/>
          <p14:tracePt t="185825" x="4953000" y="5330825"/>
          <p14:tracePt t="185849" x="4953000" y="5318125"/>
          <p14:tracePt t="185865" x="4965700" y="5305425"/>
          <p14:tracePt t="185881" x="4978400" y="5294313"/>
          <p14:tracePt t="185901" x="4978400" y="5281613"/>
          <p14:tracePt t="185905" x="4978400" y="5256213"/>
          <p14:tracePt t="185913" x="5016500" y="5256213"/>
          <p14:tracePt t="185921" x="5029200" y="5230813"/>
          <p14:tracePt t="185929" x="5065713" y="5218113"/>
          <p14:tracePt t="185940" x="5078413" y="5218113"/>
          <p14:tracePt t="185945" x="5078413" y="5205413"/>
          <p14:tracePt t="185953" x="5078413" y="5194300"/>
          <p14:tracePt t="185961" x="5091113" y="5194300"/>
          <p14:tracePt t="185969" x="5129213" y="5194300"/>
          <p14:tracePt t="185977" x="5141913" y="5168900"/>
          <p14:tracePt t="185985" x="5178425" y="5143500"/>
          <p14:tracePt t="185993" x="5229225" y="5130800"/>
          <p14:tracePt t="186002" x="5265738" y="5105400"/>
          <p14:tracePt t="186009" x="5291138" y="5092700"/>
          <p14:tracePt t="186017" x="5341938" y="5081588"/>
          <p14:tracePt t="186026" x="5378450" y="5056188"/>
          <p14:tracePt t="186033" x="5391150" y="5056188"/>
          <p14:tracePt t="186044" x="5416550" y="5056188"/>
          <p14:tracePt t="186049" x="5454650" y="5043488"/>
          <p14:tracePt t="186057" x="5516563" y="5018088"/>
          <p14:tracePt t="186065" x="5691188" y="4981575"/>
          <p14:tracePt t="186073" x="5842000" y="4981575"/>
          <p14:tracePt t="186081" x="6103938" y="4981575"/>
          <p14:tracePt t="186089" x="6291263" y="4981575"/>
          <p14:tracePt t="186097" x="6403975" y="4981575"/>
          <p14:tracePt t="186107" x="6567488" y="4981575"/>
          <p14:tracePt t="186113" x="6780213" y="4981575"/>
          <p14:tracePt t="186121" x="6954838" y="4968875"/>
          <p14:tracePt t="186129" x="7142163" y="4956175"/>
          <p14:tracePt t="186137" x="7318375" y="4956175"/>
          <p14:tracePt t="186146" x="7467600" y="4930775"/>
          <p14:tracePt t="186153" x="7580313" y="4918075"/>
          <p14:tracePt t="186161" x="7667625" y="4905375"/>
          <p14:tracePt t="186169" x="7793038" y="4868863"/>
          <p14:tracePt t="186177" x="7893050" y="4843463"/>
          <p14:tracePt t="186185" x="8005763" y="4805363"/>
          <p14:tracePt t="186193" x="8067675" y="4792663"/>
          <p14:tracePt t="186201" x="8131175" y="4768850"/>
          <p14:tracePt t="186210" x="8180388" y="4743450"/>
          <p14:tracePt t="186217" x="8205788" y="4679950"/>
          <p14:tracePt t="186225" x="8256588" y="4656138"/>
          <p14:tracePt t="186233" x="8293100" y="4630738"/>
          <p14:tracePt t="186241" x="8356600" y="4605338"/>
          <p14:tracePt t="186249" x="8431213" y="4567238"/>
          <p14:tracePt t="186257" x="8569325" y="4492625"/>
          <p14:tracePt t="186265" x="8793163" y="4443413"/>
          <p14:tracePt t="186273" x="8993188" y="44434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K-Means: From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8999-10B4-4C54-A5BA-E51DC80167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29600" cy="543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575300"/>
            <a:ext cx="2133600" cy="30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115309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628" x="8918575" y="4579938"/>
          <p14:tracePt t="637" x="8756650" y="4579938"/>
          <p14:tracePt t="644" x="8605838" y="4579938"/>
          <p14:tracePt t="652" x="8431213" y="4579938"/>
          <p14:tracePt t="660" x="8243888" y="4579938"/>
          <p14:tracePt t="669" x="8043863" y="4554538"/>
          <p14:tracePt t="676" x="7854950" y="4518025"/>
          <p14:tracePt t="685" x="7654925" y="4518025"/>
          <p14:tracePt t="692" x="7442200" y="4443413"/>
          <p14:tracePt t="700" x="7280275" y="4392613"/>
          <p14:tracePt t="711" x="7180263" y="4392613"/>
          <p14:tracePt t="715" x="7129463" y="4392613"/>
          <p14:tracePt t="780" x="7129463" y="4405313"/>
          <p14:tracePt t="899" x="7142163" y="4405313"/>
          <p14:tracePt t="916" x="7154863" y="4405313"/>
          <p14:tracePt t="923" x="7167563" y="4405313"/>
          <p14:tracePt t="939" x="7180263" y="4405313"/>
          <p14:tracePt t="955" x="7192963" y="4405313"/>
          <p14:tracePt t="963" x="7192963" y="4392613"/>
          <p14:tracePt t="971" x="7205663" y="4379913"/>
          <p14:tracePt t="979" x="7218363" y="4379913"/>
          <p14:tracePt t="995" x="7218363" y="4367213"/>
          <p14:tracePt t="1003" x="7229475" y="4367213"/>
          <p14:tracePt t="1011" x="7229475" y="4354513"/>
          <p14:tracePt t="1027" x="7242175" y="4341813"/>
          <p14:tracePt t="1035" x="7242175" y="4279900"/>
          <p14:tracePt t="1062" x="7242175" y="4141788"/>
          <p14:tracePt t="1067" x="7242175" y="4054475"/>
          <p14:tracePt t="1075" x="7242175" y="3967163"/>
          <p14:tracePt t="1083" x="7242175" y="3841750"/>
          <p14:tracePt t="1091" x="7242175" y="3792538"/>
          <p14:tracePt t="1099" x="7242175" y="3767138"/>
          <p14:tracePt t="1107" x="7242175" y="3741738"/>
          <p14:tracePt t="1115" x="7218363" y="3616325"/>
          <p14:tracePt t="1123" x="7205663" y="3529013"/>
          <p14:tracePt t="1131" x="7192963" y="3416300"/>
          <p14:tracePt t="1139" x="7192963" y="3290888"/>
          <p14:tracePt t="1147" x="7192963" y="3254375"/>
          <p14:tracePt t="1163" x="7192963" y="3228975"/>
          <p14:tracePt t="1172" x="7167563" y="3216275"/>
          <p14:tracePt t="1179" x="7167563" y="3165475"/>
          <p14:tracePt t="1190" x="7167563" y="3154363"/>
          <p14:tracePt t="1195" x="7154863" y="3128963"/>
          <p14:tracePt t="1204" x="7105650" y="3028950"/>
          <p14:tracePt t="1212" x="7092950" y="2990850"/>
          <p14:tracePt t="1220" x="7042150" y="2890838"/>
          <p14:tracePt t="1228" x="7016750" y="2828925"/>
          <p14:tracePt t="1236" x="7005638" y="2740025"/>
          <p14:tracePt t="1243" x="6929438" y="2603500"/>
          <p14:tracePt t="1251" x="6905625" y="2540000"/>
          <p14:tracePt t="1260" x="6842125" y="2403475"/>
          <p14:tracePt t="1268" x="6792913" y="2327275"/>
          <p14:tracePt t="1276" x="6729413" y="2201863"/>
          <p14:tracePt t="1284" x="6692900" y="2114550"/>
          <p14:tracePt t="1294" x="6654800" y="2078038"/>
          <p14:tracePt t="1300" x="6629400" y="2039938"/>
          <p14:tracePt t="1308" x="6604000" y="1978025"/>
          <p14:tracePt t="1316" x="6604000" y="1952625"/>
          <p14:tracePt t="1324" x="6580188" y="1914525"/>
          <p14:tracePt t="1333" x="6529388" y="1852613"/>
          <p14:tracePt t="1341" x="6480175" y="1789113"/>
          <p14:tracePt t="1348" x="6429375" y="1739900"/>
          <p14:tracePt t="1356" x="6354763" y="1701800"/>
          <p14:tracePt t="1364" x="6316663" y="1663700"/>
          <p14:tracePt t="1372" x="6280150" y="1639888"/>
          <p14:tracePt t="1381" x="6216650" y="1601788"/>
          <p14:tracePt t="1388" x="6142038" y="1539875"/>
          <p14:tracePt t="1399" x="6067425" y="1539875"/>
          <p14:tracePt t="1405" x="5967413" y="1463675"/>
          <p14:tracePt t="1412" x="5916613" y="1414463"/>
          <p14:tracePt t="1420" x="5816600" y="1376363"/>
          <p14:tracePt t="1427" x="5703888" y="1301750"/>
          <p14:tracePt t="1436" x="5578475" y="1276350"/>
          <p14:tracePt t="1444" x="5541963" y="1250950"/>
          <p14:tracePt t="1452" x="5403850" y="1176338"/>
          <p14:tracePt t="1460" x="5265738" y="1125538"/>
          <p14:tracePt t="1468" x="5129213" y="1089025"/>
          <p14:tracePt t="1476" x="5016500" y="1050925"/>
          <p14:tracePt t="1485" x="4953000" y="1050925"/>
          <p14:tracePt t="1492" x="4840288" y="1038225"/>
          <p14:tracePt t="1509" x="4665663" y="1014413"/>
          <p14:tracePt t="1516" x="4578350" y="989013"/>
          <p14:tracePt t="1525" x="4491038" y="989013"/>
          <p14:tracePt t="1532" x="4452938" y="989013"/>
          <p14:tracePt t="1541" x="4403725" y="989013"/>
          <p14:tracePt t="1548" x="4352925" y="989013"/>
          <p14:tracePt t="1556" x="4291013" y="989013"/>
          <p14:tracePt t="1564" x="4278313" y="989013"/>
          <p14:tracePt t="1573" x="4252913" y="989013"/>
          <p14:tracePt t="1580" x="4214813" y="989013"/>
          <p14:tracePt t="1588" x="4203700" y="989013"/>
          <p14:tracePt t="1596" x="4114800" y="989013"/>
          <p14:tracePt t="1607" x="4052888" y="1001713"/>
          <p14:tracePt t="1612" x="4002088" y="1014413"/>
          <p14:tracePt t="1620" x="3914775" y="1014413"/>
          <p14:tracePt t="1628" x="3865563" y="1014413"/>
          <p14:tracePt t="1636" x="3802063" y="1014413"/>
          <p14:tracePt t="1644" x="3752850" y="1063625"/>
          <p14:tracePt t="1652" x="3652838" y="1063625"/>
          <p14:tracePt t="1660" x="3540125" y="1076325"/>
          <p14:tracePt t="1669" x="3489325" y="1101725"/>
          <p14:tracePt t="1676" x="3402013" y="1125538"/>
          <p14:tracePt t="1685" x="3327400" y="1150938"/>
          <p14:tracePt t="1693" x="3240088" y="1163638"/>
          <p14:tracePt t="1700" x="3189288" y="1176338"/>
          <p14:tracePt t="1711" x="3076575" y="1176338"/>
          <p14:tracePt t="1716" x="3027363" y="1201738"/>
          <p14:tracePt t="1724" x="2952750" y="1201738"/>
          <p14:tracePt t="1732" x="2940050" y="1201738"/>
          <p14:tracePt t="1742" x="2889250" y="1214438"/>
          <p14:tracePt t="1748" x="2840038" y="1214438"/>
          <p14:tracePt t="1756" x="2801938" y="1238250"/>
          <p14:tracePt t="1764" x="2752725" y="1263650"/>
          <p14:tracePt t="1773" x="2676525" y="1301750"/>
          <p14:tracePt t="1780" x="2627313" y="1301750"/>
          <p14:tracePt t="1788" x="2601913" y="1327150"/>
          <p14:tracePt t="1796" x="2551113" y="1363663"/>
          <p14:tracePt t="1804" x="2501900" y="1376363"/>
          <p14:tracePt t="1815" x="2463800" y="1401763"/>
          <p14:tracePt t="1820" x="2427288" y="1439863"/>
          <p14:tracePt t="1828" x="2376488" y="1463675"/>
          <p14:tracePt t="1836" x="2363788" y="1489075"/>
          <p14:tracePt t="1844" x="2338388" y="1514475"/>
          <p14:tracePt t="1852" x="2314575" y="1563688"/>
          <p14:tracePt t="1860" x="2263775" y="1627188"/>
          <p14:tracePt t="1870" x="2227263" y="1652588"/>
          <p14:tracePt t="1877" x="2201863" y="1701800"/>
          <p14:tracePt t="1884" x="2127250" y="1765300"/>
          <p14:tracePt t="1892" x="2051050" y="1876425"/>
          <p14:tracePt t="1901" x="1989138" y="1978025"/>
          <p14:tracePt t="1908" x="1901825" y="2114550"/>
          <p14:tracePt t="1919" x="1851025" y="2201863"/>
          <p14:tracePt t="1924" x="1801813" y="2278063"/>
          <p14:tracePt t="1933" x="1751013" y="2390775"/>
          <p14:tracePt t="1940" x="1738313" y="2465388"/>
          <p14:tracePt t="1948" x="1714500" y="2540000"/>
          <p14:tracePt t="1956" x="1676400" y="2616200"/>
          <p14:tracePt t="1966" x="1676400" y="2678113"/>
          <p14:tracePt t="1972" x="1676400" y="2728913"/>
          <p14:tracePt t="1982" x="1676400" y="2778125"/>
          <p14:tracePt t="1988" x="1676400" y="2852738"/>
          <p14:tracePt t="1996" x="1676400" y="2941638"/>
          <p14:tracePt t="2004" x="1676400" y="3028950"/>
          <p14:tracePt t="2013" x="1676400" y="3054350"/>
          <p14:tracePt t="2023" x="1676400" y="3116263"/>
          <p14:tracePt t="2029" x="1676400" y="3190875"/>
          <p14:tracePt t="2036" x="1701800" y="3254375"/>
          <p14:tracePt t="2044" x="1701800" y="3328988"/>
          <p14:tracePt t="2068" x="1738313" y="3516313"/>
          <p14:tracePt t="2076" x="1738313" y="3603625"/>
          <p14:tracePt t="2086" x="1776413" y="3692525"/>
          <p14:tracePt t="2092" x="1776413" y="3741738"/>
          <p14:tracePt t="2100" x="1801813" y="3829050"/>
          <p14:tracePt t="2108" x="1851025" y="3916363"/>
          <p14:tracePt t="2116" x="1925638" y="4017963"/>
          <p14:tracePt t="2127" x="2014538" y="4079875"/>
          <p14:tracePt t="2132" x="2114550" y="4179888"/>
          <p14:tracePt t="2140" x="2201863" y="4254500"/>
          <p14:tracePt t="2148" x="2238375" y="4279900"/>
          <p14:tracePt t="2156" x="2351088" y="4354513"/>
          <p14:tracePt t="2164" x="2527300" y="4443413"/>
          <p14:tracePt t="2173" x="2701925" y="4530725"/>
          <p14:tracePt t="2180" x="2876550" y="4605338"/>
          <p14:tracePt t="2189" x="3052763" y="4692650"/>
          <p14:tracePt t="2196" x="3227388" y="4768850"/>
          <p14:tracePt t="2205" x="3389313" y="4805363"/>
          <p14:tracePt t="2212" x="3602038" y="4879975"/>
          <p14:tracePt t="2220" x="3765550" y="4905375"/>
          <p14:tracePt t="2228" x="3865563" y="4918075"/>
          <p14:tracePt t="2237" x="3978275" y="4956175"/>
          <p14:tracePt t="2244" x="4052888" y="4968875"/>
          <p14:tracePt t="2252" x="4127500" y="4981575"/>
          <p14:tracePt t="2259" x="4140200" y="4981575"/>
          <p14:tracePt t="2268" x="4191000" y="4981575"/>
          <p14:tracePt t="2276" x="4203700" y="4981575"/>
          <p14:tracePt t="2285" x="4214813" y="4981575"/>
          <p14:tracePt t="2294" x="4227513" y="4968875"/>
          <p14:tracePt t="2300" x="4227513" y="4956175"/>
          <p14:tracePt t="2308" x="4240213" y="4918075"/>
          <p14:tracePt t="2317" x="4240213" y="4892675"/>
          <p14:tracePt t="2324" x="4265613" y="4805363"/>
          <p14:tracePt t="2333" x="4303713" y="4692650"/>
          <p14:tracePt t="2340" x="4303713" y="4579938"/>
          <p14:tracePt t="2348" x="4303713" y="4518025"/>
          <p14:tracePt t="2357" x="4340225" y="4443413"/>
          <p14:tracePt t="2364" x="4378325" y="4367213"/>
          <p14:tracePt t="2372" x="4378325" y="4279900"/>
          <p14:tracePt t="2380" x="4378325" y="4117975"/>
          <p14:tracePt t="2388" x="4416425" y="4017963"/>
          <p14:tracePt t="2397" x="4416425" y="3979863"/>
          <p14:tracePt t="2404" x="4427538" y="3916363"/>
          <p14:tracePt t="2412" x="4427538" y="3892550"/>
          <p14:tracePt t="2420" x="4452938" y="3816350"/>
          <p14:tracePt t="2428" x="4452938" y="3779838"/>
          <p14:tracePt t="2436" x="4416425" y="3692525"/>
          <p14:tracePt t="2444" x="4391025" y="3579813"/>
          <p14:tracePt t="2452" x="4327525" y="3529013"/>
          <p14:tracePt t="2460" x="4303713" y="3503613"/>
          <p14:tracePt t="2468" x="4265613" y="3454400"/>
          <p14:tracePt t="2476" x="4240213" y="3441700"/>
          <p14:tracePt t="2485" x="4227513" y="3429000"/>
          <p14:tracePt t="2492" x="4203700" y="3416300"/>
          <p14:tracePt t="2502" x="4165600" y="3390900"/>
          <p14:tracePt t="2508" x="4103688" y="3390900"/>
          <p14:tracePt t="2516" x="4002088" y="3378200"/>
          <p14:tracePt t="2524" x="3914775" y="3378200"/>
          <p14:tracePt t="2532" x="3890963" y="3378200"/>
          <p14:tracePt t="2541" x="3878263" y="3378200"/>
          <p14:tracePt t="2548" x="3865563" y="3378200"/>
          <p14:tracePt t="2565" x="3840163" y="3378200"/>
          <p14:tracePt t="2574" x="3778250" y="3403600"/>
          <p14:tracePt t="2580" x="3752850" y="3416300"/>
          <p14:tracePt t="2588" x="3627438" y="3479800"/>
          <p14:tracePt t="2596" x="3602038" y="3479800"/>
          <p14:tracePt t="2607" x="3552825" y="3529013"/>
          <p14:tracePt t="2612" x="3514725" y="3567113"/>
          <p14:tracePt t="2620" x="3478213" y="3603625"/>
          <p14:tracePt t="2628" x="3440113" y="3641725"/>
          <p14:tracePt t="2636" x="3402013" y="3667125"/>
          <p14:tracePt t="2645" x="3402013" y="3679825"/>
          <p14:tracePt t="2653" x="3389313" y="3692525"/>
          <p14:tracePt t="2660" x="3376613" y="3716338"/>
          <p14:tracePt t="2669" x="3365500" y="3716338"/>
          <p14:tracePt t="2684" x="3365500" y="3729038"/>
          <p14:tracePt t="2692" x="3365500" y="3741738"/>
          <p14:tracePt t="2749" x="3352800" y="3741738"/>
          <p14:tracePt t="2788" x="3340100" y="3729038"/>
          <p14:tracePt t="2796" x="3276600" y="3616325"/>
          <p14:tracePt t="2804" x="3227388" y="3516313"/>
          <p14:tracePt t="2814" x="3165475" y="3416300"/>
          <p14:tracePt t="2820" x="3040063" y="3241675"/>
          <p14:tracePt t="2828" x="2901950" y="3116263"/>
          <p14:tracePt t="2835" x="2740025" y="3016250"/>
          <p14:tracePt t="2844" x="2601913" y="2903538"/>
          <p14:tracePt t="2852" x="2563813" y="2878138"/>
          <p14:tracePt t="2860" x="2540000" y="2852738"/>
          <p14:tracePt t="2868" x="2514600" y="2816225"/>
          <p14:tracePt t="2877" x="2501900" y="2790825"/>
          <p14:tracePt t="3605" x="2489200" y="2790825"/>
          <p14:tracePt t="3620" x="2489200" y="2803525"/>
          <p14:tracePt t="3628" x="2476500" y="2803525"/>
          <p14:tracePt t="3645" x="2476500" y="2816225"/>
          <p14:tracePt t="3652" x="2463800" y="2828925"/>
          <p14:tracePt t="3669" x="2463800" y="2840038"/>
          <p14:tracePt t="3676" x="2463800" y="2852738"/>
          <p14:tracePt t="3692" x="2463800" y="2865438"/>
          <p14:tracePt t="3724" x="2463800" y="2878138"/>
          <p14:tracePt t="3732" x="2463800" y="2890838"/>
          <p14:tracePt t="3740" x="2463800" y="2903538"/>
          <p14:tracePt t="3756" x="2463800" y="2916238"/>
          <p14:tracePt t="3764" x="2463800" y="2928938"/>
          <p14:tracePt t="3780" x="2463800" y="2941638"/>
          <p14:tracePt t="3796" x="2463800" y="2952750"/>
          <p14:tracePt t="3804" x="2463800" y="2965450"/>
          <p14:tracePt t="3814" x="2463800" y="2978150"/>
          <p14:tracePt t="3820" x="2463800" y="2990850"/>
          <p14:tracePt t="3828" x="2463800" y="3003550"/>
          <p14:tracePt t="3836" x="2463800" y="3016250"/>
          <p14:tracePt t="3844" x="2463800" y="3041650"/>
          <p14:tracePt t="3852" x="2463800" y="3054350"/>
          <p14:tracePt t="3860" x="2463800" y="3078163"/>
          <p14:tracePt t="3868" x="2463800" y="3103563"/>
          <p14:tracePt t="3877" x="2463800" y="3141663"/>
          <p14:tracePt t="3892" x="2463800" y="3154363"/>
          <p14:tracePt t="3900" x="2463800" y="3178175"/>
          <p14:tracePt t="3908" x="2476500" y="3178175"/>
          <p14:tracePt t="3919" x="2476500" y="3216275"/>
          <p14:tracePt t="3924" x="2489200" y="3228975"/>
          <p14:tracePt t="3932" x="2489200" y="3241675"/>
          <p14:tracePt t="3940" x="2489200" y="3254375"/>
          <p14:tracePt t="3957" x="2489200" y="3267075"/>
          <p14:tracePt t="3964" x="2489200" y="3278188"/>
          <p14:tracePt t="3972" x="2501900" y="3316288"/>
          <p14:tracePt t="3981" x="2527300" y="3354388"/>
          <p14:tracePt t="3989" x="2551113" y="3390900"/>
          <p14:tracePt t="3996" x="2563813" y="3429000"/>
          <p14:tracePt t="4004" x="2563813" y="3441700"/>
          <p14:tracePt t="4023" x="2589213" y="3467100"/>
          <p14:tracePt t="4028" x="2601913" y="3503613"/>
          <p14:tracePt t="4036" x="2614613" y="3529013"/>
          <p14:tracePt t="4043" x="2614613" y="3554413"/>
          <p14:tracePt t="4052" x="2614613" y="3567113"/>
          <p14:tracePt t="4067" x="2627313" y="3616325"/>
          <p14:tracePt t="4086" x="2640013" y="3667125"/>
          <p14:tracePt t="4092" x="2651125" y="3679825"/>
          <p14:tracePt t="4100" x="2663825" y="3703638"/>
          <p14:tracePt t="4108" x="2689225" y="3741738"/>
          <p14:tracePt t="4116" x="2689225" y="3754438"/>
          <p14:tracePt t="4164" x="2701925" y="3754438"/>
          <p14:tracePt t="4172" x="2740025" y="3754438"/>
          <p14:tracePt t="4190" x="2763838" y="3754438"/>
          <p14:tracePt t="4196" x="2827338" y="3741738"/>
          <p14:tracePt t="4204" x="2852738" y="3741738"/>
          <p14:tracePt t="4316" x="2876550" y="3754438"/>
          <p14:tracePt t="4325" x="2876550" y="3767138"/>
          <p14:tracePt t="4342" x="2889250" y="3803650"/>
          <p14:tracePt t="4348" x="2889250" y="3841750"/>
          <p14:tracePt t="4364" x="2889250" y="3867150"/>
          <p14:tracePt t="4373" x="2889250" y="3879850"/>
          <p14:tracePt t="4380" x="2876550" y="3905250"/>
          <p14:tracePt t="4389" x="2863850" y="3916363"/>
          <p14:tracePt t="4397" x="2863850" y="3929063"/>
          <p14:tracePt t="4405" x="2840038" y="3954463"/>
          <p14:tracePt t="4412" x="2801938" y="3967163"/>
          <p14:tracePt t="4420" x="2763838" y="3992563"/>
          <p14:tracePt t="4428" x="2740025" y="4041775"/>
          <p14:tracePt t="4436" x="2714625" y="4041775"/>
          <p14:tracePt t="4444" x="2689225" y="4067175"/>
          <p14:tracePt t="4452" x="2640013" y="4067175"/>
          <p14:tracePt t="4460" x="2540000" y="4041775"/>
          <p14:tracePt t="4468" x="2489200" y="4029075"/>
          <p14:tracePt t="4476" x="2476500" y="4029075"/>
          <p14:tracePt t="4492" x="2463800" y="4029075"/>
          <p14:tracePt t="4503" x="2451100" y="4017963"/>
          <p14:tracePt t="4517" x="2451100" y="4005263"/>
          <p14:tracePt t="4532" x="2439988" y="4005263"/>
          <p14:tracePt t="4548" x="2427288" y="4005263"/>
          <p14:tracePt t="4556" x="2414588" y="3992563"/>
          <p14:tracePt t="4565" x="2401888" y="3967163"/>
          <p14:tracePt t="4572" x="2351088" y="3954463"/>
          <p14:tracePt t="4580" x="2338388" y="3929063"/>
          <p14:tracePt t="4588" x="2289175" y="3916363"/>
          <p14:tracePt t="4596" x="2227263" y="3867150"/>
          <p14:tracePt t="4606" x="2176463" y="3816350"/>
          <p14:tracePt t="4612" x="2138363" y="3803650"/>
          <p14:tracePt t="4620" x="2063750" y="3754438"/>
          <p14:tracePt t="4628" x="2014538" y="3703638"/>
          <p14:tracePt t="4636" x="1963738" y="3679825"/>
          <p14:tracePt t="4645" x="1901825" y="3629025"/>
          <p14:tracePt t="4652" x="1851025" y="3567113"/>
          <p14:tracePt t="4660" x="1789113" y="3503613"/>
          <p14:tracePt t="4669" x="1725613" y="3454400"/>
          <p14:tracePt t="4676" x="1689100" y="3390900"/>
          <p14:tracePt t="4685" x="1601788" y="3290888"/>
          <p14:tracePt t="4693" x="1550988" y="3254375"/>
          <p14:tracePt t="4701" x="1476375" y="3178175"/>
          <p14:tracePt t="4710" x="1412875" y="3116263"/>
          <p14:tracePt t="4717" x="1350963" y="3065463"/>
          <p14:tracePt t="4724" x="1338263" y="3041650"/>
          <p14:tracePt t="4732" x="1276350" y="3003550"/>
          <p14:tracePt t="4740" x="1238250" y="2941638"/>
          <p14:tracePt t="4748" x="1212850" y="2916238"/>
          <p14:tracePt t="4756" x="1189038" y="2903538"/>
          <p14:tracePt t="4788" x="1189038" y="2890838"/>
          <p14:tracePt t="4796" x="1189038" y="2878138"/>
          <p14:tracePt t="4816" x="1189038" y="2865438"/>
          <p14:tracePt t="4820" x="1176338" y="2865438"/>
          <p14:tracePt t="4828" x="1176338" y="2840038"/>
          <p14:tracePt t="4836" x="1163638" y="2803525"/>
          <p14:tracePt t="4844" x="1150938" y="2790825"/>
          <p14:tracePt t="4852" x="1138238" y="2790825"/>
          <p14:tracePt t="4860" x="1138238" y="2765425"/>
          <p14:tracePt t="4879" x="1138238" y="2752725"/>
          <p14:tracePt t="4884" x="1125538" y="2752725"/>
          <p14:tracePt t="5125" x="1125538" y="2765425"/>
          <p14:tracePt t="5132" x="1125538" y="2778125"/>
          <p14:tracePt t="5212" x="1138238" y="2778125"/>
          <p14:tracePt t="5229" x="1150938" y="2778125"/>
          <p14:tracePt t="5235" x="1150938" y="2790825"/>
          <p14:tracePt t="5243" x="1163638" y="2790825"/>
          <p14:tracePt t="5356" x="1176338" y="2790825"/>
          <p14:tracePt t="5372" x="1176338" y="2803525"/>
          <p14:tracePt t="5380" x="1189038" y="2803525"/>
          <p14:tracePt t="5532" x="1189038" y="2816225"/>
          <p14:tracePt t="5556" x="1200150" y="2840038"/>
          <p14:tracePt t="5565" x="1212850" y="2852738"/>
          <p14:tracePt t="5572" x="1225550" y="2852738"/>
          <p14:tracePt t="5580" x="1238250" y="2878138"/>
          <p14:tracePt t="5588" x="1250950" y="2878138"/>
          <p14:tracePt t="5596" x="1250950" y="2890838"/>
          <p14:tracePt t="6013" x="1263650" y="2890838"/>
          <p14:tracePt t="6022" x="1276350" y="2890838"/>
          <p14:tracePt t="6044" x="1289050" y="2890838"/>
          <p14:tracePt t="6052" x="1338263" y="2865438"/>
          <p14:tracePt t="6061" x="1450975" y="2840038"/>
          <p14:tracePt t="6069" x="1512888" y="2840038"/>
          <p14:tracePt t="6077" x="1601788" y="2840038"/>
          <p14:tracePt t="6086" x="1625600" y="2840038"/>
          <p14:tracePt t="6092" x="1651000" y="2840038"/>
          <p14:tracePt t="6100" x="1676400" y="2840038"/>
          <p14:tracePt t="6108" x="1689100" y="2840038"/>
          <p14:tracePt t="6116" x="1701800" y="2840038"/>
          <p14:tracePt t="6127" x="1714500" y="2840038"/>
          <p14:tracePt t="6308" x="1714500" y="2828925"/>
          <p14:tracePt t="6316" x="1725613" y="2828925"/>
          <p14:tracePt t="6334" x="1738313" y="2828925"/>
          <p14:tracePt t="6340" x="1776413" y="2828925"/>
          <p14:tracePt t="6348" x="1789113" y="2828925"/>
          <p14:tracePt t="6356" x="1825625" y="2828925"/>
          <p14:tracePt t="6372" x="1838325" y="2828925"/>
          <p14:tracePt t="6380" x="1851025" y="2828925"/>
          <p14:tracePt t="6398" x="1863725" y="2828925"/>
          <p14:tracePt t="6420" x="1876425" y="2828925"/>
          <p14:tracePt t="6437" x="1889125" y="2828925"/>
          <p14:tracePt t="6444" x="1901825" y="2828925"/>
          <p14:tracePt t="6461" x="1914525" y="2828925"/>
          <p14:tracePt t="6469" x="1925638" y="2828925"/>
          <p14:tracePt t="6484" x="1938338" y="2828925"/>
          <p14:tracePt t="6492" x="1951038" y="2828925"/>
          <p14:tracePt t="6503" x="1963738" y="2828925"/>
          <p14:tracePt t="6508" x="1989138" y="2828925"/>
          <p14:tracePt t="6516" x="2038350" y="2828925"/>
          <p14:tracePt t="6524" x="2076450" y="2828925"/>
          <p14:tracePt t="6532" x="2101850" y="2828925"/>
          <p14:tracePt t="6540" x="2127250" y="2828925"/>
          <p14:tracePt t="6548" x="2151063" y="2828925"/>
          <p14:tracePt t="6556" x="2163763" y="2828925"/>
          <p14:tracePt t="6565" x="2189163" y="2828925"/>
          <p14:tracePt t="6572" x="2238375" y="2828925"/>
          <p14:tracePt t="6580" x="2289175" y="2828925"/>
          <p14:tracePt t="6588" x="2327275" y="2816225"/>
          <p14:tracePt t="6596" x="2338388" y="2816225"/>
          <p14:tracePt t="6607" x="2351088" y="2816225"/>
          <p14:tracePt t="6612" x="2363788" y="2816225"/>
          <p14:tracePt t="6627" x="2376488" y="2816225"/>
          <p14:tracePt t="6772" x="2363788" y="2878138"/>
          <p14:tracePt t="6780" x="2338388" y="2878138"/>
          <p14:tracePt t="6788" x="2251075" y="2952750"/>
          <p14:tracePt t="6796" x="2114550" y="3041650"/>
          <p14:tracePt t="6804" x="2025650" y="3078163"/>
          <p14:tracePt t="6814" x="1925638" y="3116263"/>
          <p14:tracePt t="6820" x="1814513" y="3190875"/>
          <p14:tracePt t="6828" x="1689100" y="3203575"/>
          <p14:tracePt t="6836" x="1550988" y="3203575"/>
          <p14:tracePt t="6844" x="1338263" y="3216275"/>
          <p14:tracePt t="6852" x="1238250" y="3216275"/>
          <p14:tracePt t="6861" x="1100138" y="3216275"/>
          <p14:tracePt t="6868" x="1063625" y="3216275"/>
          <p14:tracePt t="6876" x="1012825" y="3216275"/>
          <p14:tracePt t="6885" x="987425" y="3216275"/>
          <p14:tracePt t="6892" x="976313" y="3216275"/>
          <p14:tracePt t="6956" x="963613" y="3216275"/>
          <p14:tracePt t="6964" x="950913" y="3228975"/>
          <p14:tracePt t="6972" x="938213" y="3228975"/>
          <p14:tracePt t="6982" x="938213" y="3241675"/>
          <p14:tracePt t="6997" x="925513" y="3254375"/>
          <p14:tracePt t="7004" x="912813" y="3254375"/>
          <p14:tracePt t="7023" x="887413" y="3267075"/>
          <p14:tracePt t="7028" x="863600" y="3278188"/>
          <p14:tracePt t="7036" x="850900" y="3278188"/>
          <p14:tracePt t="7044" x="850900" y="3290888"/>
          <p14:tracePt t="7060" x="838200" y="3290888"/>
          <p14:tracePt t="7164" x="838200" y="3278188"/>
          <p14:tracePt t="7172" x="900113" y="3241675"/>
          <p14:tracePt t="7180" x="987425" y="3216275"/>
          <p14:tracePt t="7190" x="1076325" y="3203575"/>
          <p14:tracePt t="7196" x="1212850" y="3178175"/>
          <p14:tracePt t="7204" x="1276350" y="3178175"/>
          <p14:tracePt t="7212" x="1363663" y="3178175"/>
          <p14:tracePt t="7220" x="1401763" y="3178175"/>
          <p14:tracePt t="7229" x="1412875" y="3178175"/>
          <p14:tracePt t="7236" x="1425575" y="3178175"/>
          <p14:tracePt t="7244" x="1438275" y="3178175"/>
          <p14:tracePt t="7508" x="1450975" y="3178175"/>
          <p14:tracePt t="7516" x="1463675" y="3178175"/>
          <p14:tracePt t="7524" x="1476375" y="3178175"/>
          <p14:tracePt t="7541" x="1512888" y="3178175"/>
          <p14:tracePt t="7556" x="1525588" y="3178175"/>
          <p14:tracePt t="7565" x="1538288" y="3178175"/>
          <p14:tracePt t="7574" x="1550988" y="3178175"/>
          <p14:tracePt t="7589" x="1563688" y="3178175"/>
          <p14:tracePt t="7612" x="1576388" y="3178175"/>
          <p14:tracePt t="7621" x="1589088" y="3178175"/>
          <p14:tracePt t="7645" x="1601788" y="3178175"/>
          <p14:tracePt t="7652" x="1612900" y="3178175"/>
          <p14:tracePt t="7669" x="1625600" y="3178175"/>
          <p14:tracePt t="7676" x="1638300" y="3178175"/>
          <p14:tracePt t="7684" x="1651000" y="3178175"/>
          <p14:tracePt t="7692" x="1663700" y="3178175"/>
          <p14:tracePt t="7700" x="1689100" y="3178175"/>
          <p14:tracePt t="7711" x="1725613" y="3178175"/>
          <p14:tracePt t="7716" x="1763713" y="3190875"/>
          <p14:tracePt t="7724" x="1814513" y="3190875"/>
          <p14:tracePt t="7731" x="1838325" y="3190875"/>
          <p14:tracePt t="7740" x="1851025" y="3190875"/>
          <p14:tracePt t="7756" x="1863725" y="3190875"/>
          <p14:tracePt t="7764" x="1889125" y="3190875"/>
          <p14:tracePt t="7780" x="1901825" y="3190875"/>
          <p14:tracePt t="7884" x="1914525" y="3190875"/>
          <p14:tracePt t="7892" x="1925638" y="3190875"/>
          <p14:tracePt t="7908" x="1938338" y="3190875"/>
          <p14:tracePt t="7918" x="1951038" y="3190875"/>
          <p14:tracePt t="7932" x="1976438" y="3190875"/>
          <p14:tracePt t="7940" x="1989138" y="3190875"/>
          <p14:tracePt t="7948" x="2001838" y="3190875"/>
          <p14:tracePt t="7956" x="2014538" y="3190875"/>
          <p14:tracePt t="7964" x="2025650" y="3190875"/>
          <p14:tracePt t="7972" x="2038350" y="3190875"/>
          <p14:tracePt t="8004" x="2051050" y="3190875"/>
          <p14:tracePt t="8022" x="2063750" y="3190875"/>
          <p14:tracePt t="8036" x="2076450" y="3190875"/>
          <p14:tracePt t="8044" x="2089150" y="3190875"/>
          <p14:tracePt t="8052" x="2101850" y="3190875"/>
          <p14:tracePt t="8067" x="2138363" y="3190875"/>
          <p14:tracePt t="8076" x="2151063" y="3190875"/>
          <p14:tracePt t="8087" x="2163763" y="3190875"/>
          <p14:tracePt t="8092" x="2189163" y="3190875"/>
          <p14:tracePt t="8100" x="2201863" y="3190875"/>
          <p14:tracePt t="8108" x="2214563" y="3190875"/>
          <p14:tracePt t="8116" x="2238375" y="3190875"/>
          <p14:tracePt t="8127" x="2251075" y="3190875"/>
          <p14:tracePt t="8132" x="2289175" y="3190875"/>
          <p14:tracePt t="8140" x="2314575" y="3190875"/>
          <p14:tracePt t="8148" x="2363788" y="3203575"/>
          <p14:tracePt t="8156" x="2476500" y="3241675"/>
          <p14:tracePt t="8165" x="2514600" y="3254375"/>
          <p14:tracePt t="8172" x="2614613" y="3241675"/>
          <p14:tracePt t="8180" x="2740025" y="3267075"/>
          <p14:tracePt t="8189" x="2827338" y="3267075"/>
          <p14:tracePt t="8196" x="2914650" y="3278188"/>
          <p14:tracePt t="8204" x="2989263" y="3278188"/>
          <p14:tracePt t="8213" x="3040063" y="3290888"/>
          <p14:tracePt t="8219" x="3089275" y="3290888"/>
          <p14:tracePt t="8236" x="3101975" y="3290888"/>
          <p14:tracePt t="8244" x="3127375" y="3290888"/>
          <p14:tracePt t="8260" x="3140075" y="3290888"/>
          <p14:tracePt t="8268" x="3152775" y="3290888"/>
          <p14:tracePt t="8276" x="3165475" y="3290888"/>
          <p14:tracePt t="8324" x="3176588" y="3290888"/>
          <p14:tracePt t="8340" x="3189288" y="3290888"/>
          <p14:tracePt t="8372" x="3214688" y="3303588"/>
          <p14:tracePt t="8380" x="3276600" y="3316288"/>
          <p14:tracePt t="8388" x="3327400" y="3328988"/>
          <p14:tracePt t="8398" x="3376613" y="3341688"/>
          <p14:tracePt t="8404" x="3402013" y="3354388"/>
          <p14:tracePt t="8412" x="3452813" y="3367088"/>
          <p14:tracePt t="8420" x="3502025" y="3378200"/>
          <p14:tracePt t="8428" x="3552825" y="3390900"/>
          <p14:tracePt t="8436" x="3578225" y="3403600"/>
          <p14:tracePt t="8452" x="3589338" y="3403600"/>
          <p14:tracePt t="8460" x="3602038" y="3403600"/>
          <p14:tracePt t="8524" x="3614738" y="3403600"/>
          <p14:tracePt t="8548" x="3627438" y="3403600"/>
          <p14:tracePt t="8564" x="3640138" y="3403600"/>
          <p14:tracePt t="8572" x="3640138" y="3416300"/>
          <p14:tracePt t="8581" x="3652838" y="3416300"/>
          <p14:tracePt t="8588" x="3665538" y="3416300"/>
          <p14:tracePt t="8692" x="3652838" y="3429000"/>
          <p14:tracePt t="8701" x="3614738" y="3479800"/>
          <p14:tracePt t="8710" x="3552825" y="3503613"/>
          <p14:tracePt t="8716" x="3465513" y="3516313"/>
          <p14:tracePt t="8724" x="3327400" y="3579813"/>
          <p14:tracePt t="8732" x="3240088" y="3579813"/>
          <p14:tracePt t="8740" x="3065463" y="3654425"/>
          <p14:tracePt t="8748" x="2940050" y="3667125"/>
          <p14:tracePt t="8756" x="2852738" y="3667125"/>
          <p14:tracePt t="8764" x="2752725" y="3667125"/>
          <p14:tracePt t="8772" x="2663825" y="3679825"/>
          <p14:tracePt t="8780" x="2576513" y="3679825"/>
          <p14:tracePt t="8788" x="2489200" y="3679825"/>
          <p14:tracePt t="8796" x="2363788" y="3679825"/>
          <p14:tracePt t="8804" x="2301875" y="3679825"/>
          <p14:tracePt t="8815" x="2251075" y="3679825"/>
          <p14:tracePt t="8819" x="2151063" y="3703638"/>
          <p14:tracePt t="8829" x="2076450" y="3716338"/>
          <p14:tracePt t="8836" x="2014538" y="3729038"/>
          <p14:tracePt t="8844" x="1989138" y="3754438"/>
          <p14:tracePt t="8852" x="1925638" y="3792538"/>
          <p14:tracePt t="8861" x="1863725" y="3829050"/>
          <p14:tracePt t="8868" x="1814513" y="3841750"/>
          <p14:tracePt t="8878" x="1801813" y="3841750"/>
          <p14:tracePt t="8884" x="1763713" y="3867150"/>
          <p14:tracePt t="8892" x="1725613" y="3879850"/>
          <p14:tracePt t="8900" x="1714500" y="3879850"/>
          <p14:tracePt t="8908" x="1701800" y="3905250"/>
          <p14:tracePt t="8917" x="1663700" y="3929063"/>
          <p14:tracePt t="8924" x="1638300" y="3941763"/>
          <p14:tracePt t="8932" x="1612900" y="3941763"/>
          <p14:tracePt t="8940" x="1601788" y="3954463"/>
          <p14:tracePt t="8948" x="1589088" y="3967163"/>
          <p14:tracePt t="8956" x="1563688" y="3992563"/>
          <p14:tracePt t="8972" x="1538288" y="4005263"/>
          <p14:tracePt t="8981" x="1501775" y="4017963"/>
          <p14:tracePt t="8988" x="1489075" y="4041775"/>
          <p14:tracePt t="8996" x="1476375" y="4041775"/>
          <p14:tracePt t="9005" x="1463675" y="4041775"/>
          <p14:tracePt t="9012" x="1463675" y="4054475"/>
          <p14:tracePt t="9023" x="1450975" y="4054475"/>
          <p14:tracePt t="9028" x="1438275" y="4054475"/>
          <p14:tracePt t="9036" x="1425575" y="4067175"/>
          <p14:tracePt t="9044" x="1389063" y="4092575"/>
          <p14:tracePt t="9053" x="1376363" y="4092575"/>
          <p14:tracePt t="9067" x="1325563" y="4105275"/>
          <p14:tracePt t="9076" x="1289050" y="4105275"/>
          <p14:tracePt t="9087" x="1263650" y="4105275"/>
          <p14:tracePt t="9092" x="1263650" y="4117975"/>
          <p14:tracePt t="9100" x="1250950" y="4117975"/>
          <p14:tracePt t="9116" x="1238250" y="4117975"/>
          <p14:tracePt t="9127" x="1225550" y="4129088"/>
          <p14:tracePt t="9132" x="1225550" y="4141788"/>
          <p14:tracePt t="9156" x="1212850" y="4141788"/>
          <p14:tracePt t="9189" x="1200150" y="4141788"/>
          <p14:tracePt t="9204" x="1189038" y="4154488"/>
          <p14:tracePt t="9212" x="1176338" y="4154488"/>
          <p14:tracePt t="9220" x="1176338" y="4167188"/>
          <p14:tracePt t="9227" x="1150938" y="4167188"/>
          <p14:tracePt t="9235" x="1150938" y="4179888"/>
          <p14:tracePt t="9259" x="1138238" y="4179888"/>
          <p14:tracePt t="9364" x="1125538" y="4154488"/>
          <p14:tracePt t="9372" x="1100138" y="4117975"/>
          <p14:tracePt t="9380" x="1089025" y="4067175"/>
          <p14:tracePt t="9388" x="1089025" y="4041775"/>
          <p14:tracePt t="9397" x="1089025" y="4029075"/>
          <p14:tracePt t="9412" x="1089025" y="4017963"/>
          <p14:tracePt t="9420" x="1089025" y="3992563"/>
          <p14:tracePt t="9428" x="1100138" y="3992563"/>
          <p14:tracePt t="9436" x="1100138" y="3967163"/>
          <p14:tracePt t="9444" x="1112838" y="3967163"/>
          <p14:tracePt t="9453" x="1138238" y="3941763"/>
          <p14:tracePt t="9460" x="1176338" y="3929063"/>
          <p14:tracePt t="9469" x="1212850" y="3905250"/>
          <p14:tracePt t="9476" x="1250950" y="3905250"/>
          <p14:tracePt t="9485" x="1276350" y="3892550"/>
          <p14:tracePt t="9492" x="1300163" y="3892550"/>
          <p14:tracePt t="9503" x="1312863" y="3892550"/>
          <p14:tracePt t="9508" x="1338263" y="3892550"/>
          <p14:tracePt t="9517" x="1363663" y="3892550"/>
          <p14:tracePt t="9533" x="1401763" y="3879850"/>
          <p14:tracePt t="9540" x="1412875" y="3854450"/>
          <p14:tracePt t="9548" x="1438275" y="3829050"/>
          <p14:tracePt t="9684" x="1438275" y="3816350"/>
          <p14:tracePt t="9692" x="1438275" y="3803650"/>
          <p14:tracePt t="9716" x="1438275" y="3792538"/>
          <p14:tracePt t="9724" x="1425575" y="3792538"/>
          <p14:tracePt t="9732" x="1412875" y="3767138"/>
          <p14:tracePt t="9740" x="1389063" y="3754438"/>
          <p14:tracePt t="9748" x="1376363" y="3741738"/>
          <p14:tracePt t="9756" x="1338263" y="3716338"/>
          <p14:tracePt t="9764" x="1325563" y="3703638"/>
          <p14:tracePt t="9773" x="1300163" y="3679825"/>
          <p14:tracePt t="10029" x="1289050" y="3679825"/>
          <p14:tracePt t="10036" x="1289050" y="3667125"/>
          <p14:tracePt t="10043" x="1250950" y="3641725"/>
          <p14:tracePt t="10052" x="1225550" y="3616325"/>
          <p14:tracePt t="10060" x="1189038" y="3603625"/>
          <p14:tracePt t="10221" x="1176338" y="3603625"/>
          <p14:tracePt t="10228" x="1163638" y="3603625"/>
          <p14:tracePt t="10332" x="1163638" y="3616325"/>
          <p14:tracePt t="10341" x="1176338" y="3629025"/>
          <p14:tracePt t="10348" x="1225550" y="3641725"/>
          <p14:tracePt t="10356" x="1263650" y="3667125"/>
          <p14:tracePt t="10364" x="1289050" y="3667125"/>
          <p14:tracePt t="10412" x="1300163" y="3667125"/>
          <p14:tracePt t="10484" x="1312863" y="3667125"/>
          <p14:tracePt t="10492" x="1325563" y="3667125"/>
          <p14:tracePt t="10502" x="1338263" y="3667125"/>
          <p14:tracePt t="10516" x="1350963" y="3667125"/>
          <p14:tracePt t="10524" x="1363663" y="3667125"/>
          <p14:tracePt t="10532" x="1376363" y="3667125"/>
          <p14:tracePt t="10548" x="1389063" y="3667125"/>
          <p14:tracePt t="10556" x="1401763" y="3667125"/>
          <p14:tracePt t="10564" x="1412875" y="3667125"/>
          <p14:tracePt t="10573" x="1425575" y="3667125"/>
          <p14:tracePt t="10621" x="1438275" y="3667125"/>
          <p14:tracePt t="10668" x="1463675" y="3667125"/>
          <p14:tracePt t="10676" x="1489075" y="3667125"/>
          <p14:tracePt t="10684" x="1512888" y="3654425"/>
          <p14:tracePt t="10692" x="1525588" y="3654425"/>
          <p14:tracePt t="10701" x="1538288" y="3641725"/>
          <p14:tracePt t="10711" x="1538288" y="3629025"/>
          <p14:tracePt t="10716" x="1550988" y="3629025"/>
          <p14:tracePt t="10820" x="1563688" y="3629025"/>
          <p14:tracePt t="10829" x="1601788" y="3629025"/>
          <p14:tracePt t="10835" x="1638300" y="3629025"/>
          <p14:tracePt t="10844" x="1663700" y="3629025"/>
          <p14:tracePt t="10851" x="1701800" y="3629025"/>
          <p14:tracePt t="10860" x="1763713" y="3629025"/>
          <p14:tracePt t="10867" x="1776413" y="3629025"/>
          <p14:tracePt t="10875" x="1801813" y="3629025"/>
          <p14:tracePt t="10883" x="1851025" y="3641725"/>
          <p14:tracePt t="10892" x="1914525" y="3641725"/>
          <p14:tracePt t="10900" x="1963738" y="3641725"/>
          <p14:tracePt t="10909" x="1976438" y="3641725"/>
          <p14:tracePt t="10918" x="1989138" y="3641725"/>
          <p14:tracePt t="10964" x="2001838" y="3641725"/>
          <p14:tracePt t="11036" x="2014538" y="3641725"/>
          <p14:tracePt t="11044" x="2025650" y="3641725"/>
          <p14:tracePt t="11060" x="2038350" y="3641725"/>
          <p14:tracePt t="11068" x="2051050" y="3641725"/>
          <p14:tracePt t="11076" x="2063750" y="3641725"/>
          <p14:tracePt t="11092" x="2076450" y="3641725"/>
          <p14:tracePt t="11100" x="2089150" y="3641725"/>
          <p14:tracePt t="11116" x="2101850" y="3641725"/>
          <p14:tracePt t="11204" x="2114550" y="3641725"/>
          <p14:tracePt t="11212" x="2127250" y="3641725"/>
          <p14:tracePt t="11220" x="2138363" y="3641725"/>
          <p14:tracePt t="11231" x="2201863" y="3641725"/>
          <p14:tracePt t="11236" x="2227263" y="3641725"/>
          <p14:tracePt t="11244" x="2238375" y="3641725"/>
          <p14:tracePt t="11260" x="2251075" y="3641725"/>
          <p14:tracePt t="11268" x="2263775" y="3641725"/>
          <p14:tracePt t="11277" x="2276475" y="3641725"/>
          <p14:tracePt t="11372" x="2289175" y="3641725"/>
          <p14:tracePt t="11397" x="2301875" y="3641725"/>
          <p14:tracePt t="11404" x="2314575" y="3641725"/>
          <p14:tracePt t="11412" x="2327275" y="3654425"/>
          <p14:tracePt t="11420" x="2351088" y="3654425"/>
          <p14:tracePt t="11428" x="2363788" y="3654425"/>
          <p14:tracePt t="11436" x="2376488" y="3654425"/>
          <p14:tracePt t="11444" x="2389188" y="3654425"/>
          <p14:tracePt t="11452" x="2401888" y="3654425"/>
          <p14:tracePt t="11461" x="2401888" y="3667125"/>
          <p14:tracePt t="11468" x="2427288" y="3667125"/>
          <p14:tracePt t="11476" x="2439988" y="3667125"/>
          <p14:tracePt t="11492" x="2451100" y="3667125"/>
          <p14:tracePt t="11503" x="2463800" y="3667125"/>
          <p14:tracePt t="11508" x="2476500" y="3667125"/>
          <p14:tracePt t="11524" x="2489200" y="3667125"/>
          <p14:tracePt t="11532" x="2501900" y="3667125"/>
          <p14:tracePt t="11548" x="2514600" y="3667125"/>
          <p14:tracePt t="11556" x="2527300" y="3667125"/>
          <p14:tracePt t="11564" x="2540000" y="3667125"/>
          <p14:tracePt t="11574" x="2551113" y="3667125"/>
          <p14:tracePt t="11580" x="2576513" y="3667125"/>
          <p14:tracePt t="11588" x="2589213" y="3667125"/>
          <p14:tracePt t="11607" x="2614613" y="3667125"/>
          <p14:tracePt t="11612" x="2627313" y="3667125"/>
          <p14:tracePt t="11627" x="2640013" y="3667125"/>
          <p14:tracePt t="11740" x="2640013" y="3679825"/>
          <p14:tracePt t="11749" x="2601913" y="3716338"/>
          <p14:tracePt t="11756" x="2551113" y="3779838"/>
          <p14:tracePt t="11765" x="2427288" y="3867150"/>
          <p14:tracePt t="11773" x="2351088" y="3967163"/>
          <p14:tracePt t="11781" x="2227263" y="4017963"/>
          <p14:tracePt t="11788" x="2163763" y="4054475"/>
          <p14:tracePt t="11796" x="2063750" y="4092575"/>
          <p14:tracePt t="11804" x="1963738" y="4167188"/>
          <p14:tracePt t="11815" x="1901825" y="4192588"/>
          <p14:tracePt t="11819" x="1801813" y="4230688"/>
          <p14:tracePt t="11830" x="1789113" y="4254500"/>
          <p14:tracePt t="11836" x="1738313" y="4305300"/>
          <p14:tracePt t="11845" x="1725613" y="4305300"/>
          <p14:tracePt t="11852" x="1714500" y="4318000"/>
          <p14:tracePt t="11861" x="1701800" y="4330700"/>
          <p14:tracePt t="11868" x="1689100" y="4330700"/>
          <p14:tracePt t="11878" x="1676400" y="4354513"/>
          <p14:tracePt t="11884" x="1651000" y="4379913"/>
          <p14:tracePt t="11892" x="1638300" y="4392613"/>
          <p14:tracePt t="11900" x="1638300" y="4418013"/>
          <p14:tracePt t="11908" x="1601788" y="4454525"/>
          <p14:tracePt t="11918" x="1563688" y="4479925"/>
          <p14:tracePt t="11924" x="1550988" y="4505325"/>
          <p14:tracePt t="11932" x="1525588" y="4530725"/>
          <p14:tracePt t="11940" x="1489075" y="4543425"/>
          <p14:tracePt t="11948" x="1476375" y="4567238"/>
          <p14:tracePt t="11956" x="1463675" y="4579938"/>
          <p14:tracePt t="11964" x="1450975" y="4592638"/>
          <p14:tracePt t="11972" x="1438275" y="4605338"/>
          <p14:tracePt t="11981" x="1438275" y="4618038"/>
          <p14:tracePt t="11988" x="1425575" y="4618038"/>
          <p14:tracePt t="11996" x="1412875" y="4630738"/>
          <p14:tracePt t="12022" x="1412875" y="4643438"/>
          <p14:tracePt t="12196" x="1401763" y="4630738"/>
          <p14:tracePt t="12204" x="1350963" y="4543425"/>
          <p14:tracePt t="12212" x="1250950" y="4418013"/>
          <p14:tracePt t="12220" x="1225550" y="4354513"/>
          <p14:tracePt t="12230" x="1200150" y="4292600"/>
          <p14:tracePt t="12244" x="1200150" y="4267200"/>
          <p14:tracePt t="12252" x="1200150" y="4254500"/>
          <p14:tracePt t="12268" x="1200150" y="4241800"/>
          <p14:tracePt t="12283" x="1212850" y="4230688"/>
          <p14:tracePt t="12508" x="1225550" y="4230688"/>
          <p14:tracePt t="12516" x="1225550" y="4241800"/>
          <p14:tracePt t="12524" x="1263650" y="4254500"/>
          <p14:tracePt t="12532" x="1276350" y="4267200"/>
          <p14:tracePt t="12540" x="1289050" y="4305300"/>
          <p14:tracePt t="12548" x="1300163" y="4318000"/>
          <p14:tracePt t="12556" x="1312863" y="4341813"/>
          <p14:tracePt t="12565" x="1325563" y="4341813"/>
          <p14:tracePt t="12756" x="1325563" y="4354513"/>
          <p14:tracePt t="12764" x="1338263" y="4354513"/>
          <p14:tracePt t="12774" x="1338263" y="4367213"/>
          <p14:tracePt t="12788" x="1363663" y="4379913"/>
          <p14:tracePt t="12796" x="1376363" y="4379913"/>
          <p14:tracePt t="12804" x="1376363" y="4392613"/>
          <p14:tracePt t="12815" x="1376363" y="4405313"/>
          <p14:tracePt t="12820" x="1389063" y="4405313"/>
          <p14:tracePt t="12836" x="1401763" y="4405313"/>
          <p14:tracePt t="12844" x="1412875" y="4430713"/>
          <p14:tracePt t="12860" x="1412875" y="4443413"/>
          <p14:tracePt t="12868" x="1425575" y="4443413"/>
          <p14:tracePt t="12877" x="1450975" y="4443413"/>
          <p14:tracePt t="12892" x="1463675" y="4443413"/>
          <p14:tracePt t="12900" x="1476375" y="4443413"/>
          <p14:tracePt t="12920" x="1489075" y="4443413"/>
          <p14:tracePt t="12932" x="1501775" y="4443413"/>
          <p14:tracePt t="12948" x="1512888" y="4443413"/>
          <p14:tracePt t="12964" x="1525588" y="4443413"/>
          <p14:tracePt t="12982" x="1538288" y="4443413"/>
          <p14:tracePt t="13012" x="1550988" y="4443413"/>
          <p14:tracePt t="13044" x="1563688" y="4443413"/>
          <p14:tracePt t="13060" x="1576388" y="4443413"/>
          <p14:tracePt t="13086" x="1612900" y="4443413"/>
          <p14:tracePt t="13092" x="1651000" y="4443413"/>
          <p14:tracePt t="13100" x="1676400" y="4443413"/>
          <p14:tracePt t="13108" x="1751013" y="4430713"/>
          <p14:tracePt t="13116" x="1763713" y="4430713"/>
          <p14:tracePt t="13125" x="1825625" y="4430713"/>
          <p14:tracePt t="13132" x="1851025" y="4430713"/>
          <p14:tracePt t="13141" x="1889125" y="4430713"/>
          <p14:tracePt t="13147" x="1901825" y="4430713"/>
          <p14:tracePt t="13156" x="1925638" y="4430713"/>
          <p14:tracePt t="13164" x="1951038" y="4430713"/>
          <p14:tracePt t="13173" x="1976438" y="4430713"/>
          <p14:tracePt t="13180" x="2001838" y="4430713"/>
          <p14:tracePt t="13190" x="2025650" y="4430713"/>
          <p14:tracePt t="13205" x="2038350" y="4430713"/>
          <p14:tracePt t="13212" x="2063750" y="4430713"/>
          <p14:tracePt t="13220" x="2076450" y="4430713"/>
          <p14:tracePt t="13229" x="2089150" y="4430713"/>
          <p14:tracePt t="13236" x="2114550" y="4430713"/>
          <p14:tracePt t="13244" x="2163763" y="4430713"/>
          <p14:tracePt t="13252" x="2227263" y="4430713"/>
          <p14:tracePt t="13260" x="2301875" y="4430713"/>
          <p14:tracePt t="13268" x="2363788" y="4430713"/>
          <p14:tracePt t="13276" x="2389188" y="4430713"/>
          <p14:tracePt t="13285" x="2401888" y="4430713"/>
          <p14:tracePt t="13294" x="2427288" y="4430713"/>
          <p14:tracePt t="13300" x="2439988" y="4430713"/>
          <p14:tracePt t="13453" x="2451100" y="4430713"/>
          <p14:tracePt t="13652" x="2463800" y="4430713"/>
          <p14:tracePt t="13668" x="2476500" y="4430713"/>
          <p14:tracePt t="13676" x="2489200" y="4430713"/>
          <p14:tracePt t="13684" x="2501900" y="4430713"/>
          <p14:tracePt t="13700" x="2527300" y="4430713"/>
          <p14:tracePt t="13711" x="2540000" y="4430713"/>
          <p14:tracePt t="13726" x="2551113" y="4430713"/>
          <p14:tracePt t="13732" x="2563813" y="4430713"/>
          <p14:tracePt t="13740" x="2576513" y="4430713"/>
          <p14:tracePt t="13757" x="2589213" y="4430713"/>
          <p14:tracePt t="13764" x="2601913" y="4430713"/>
          <p14:tracePt t="13780" x="2614613" y="4430713"/>
          <p14:tracePt t="13869" x="2627313" y="4430713"/>
          <p14:tracePt t="13876" x="2640013" y="4430713"/>
          <p14:tracePt t="13892" x="2663825" y="4430713"/>
          <p14:tracePt t="13900" x="2676525" y="4430713"/>
          <p14:tracePt t="13918" x="2701925" y="4430713"/>
          <p14:tracePt t="13924" x="2714625" y="4430713"/>
          <p14:tracePt t="13933" x="2727325" y="4430713"/>
          <p14:tracePt t="13940" x="2752725" y="4430713"/>
          <p14:tracePt t="13949" x="2763838" y="4430713"/>
          <p14:tracePt t="13956" x="2776538" y="4430713"/>
          <p14:tracePt t="13964" x="2789238" y="4430713"/>
          <p14:tracePt t="13972" x="2801938" y="4430713"/>
          <p14:tracePt t="13988" x="2814638" y="4430713"/>
          <p14:tracePt t="13996" x="2827338" y="4430713"/>
          <p14:tracePt t="14004" x="2840038" y="4430713"/>
          <p14:tracePt t="14076" x="2852738" y="4430713"/>
          <p14:tracePt t="14085" x="2876550" y="4430713"/>
          <p14:tracePt t="14100" x="2901950" y="4430713"/>
          <p14:tracePt t="14108" x="2914650" y="4430713"/>
          <p14:tracePt t="14116" x="2927350" y="4430713"/>
          <p14:tracePt t="14127" x="2940050" y="4430713"/>
          <p14:tracePt t="14132" x="2952750" y="4430713"/>
          <p14:tracePt t="14140" x="2963863" y="4430713"/>
          <p14:tracePt t="14147" x="2976563" y="4430713"/>
          <p14:tracePt t="14196" x="2989263" y="4430713"/>
          <p14:tracePt t="14212" x="3001963" y="4430713"/>
          <p14:tracePt t="14220" x="3027363" y="4430713"/>
          <p14:tracePt t="14229" x="3040063" y="4430713"/>
          <p14:tracePt t="14237" x="3065463" y="4430713"/>
          <p14:tracePt t="14244" x="3152775" y="4418013"/>
          <p14:tracePt t="14252" x="3176588" y="4418013"/>
          <p14:tracePt t="14260" x="3240088" y="4418013"/>
          <p14:tracePt t="14268" x="3265488" y="4418013"/>
          <p14:tracePt t="14276" x="3327400" y="4418013"/>
          <p14:tracePt t="14285" x="3440113" y="4418013"/>
          <p14:tracePt t="14294" x="3527425" y="4418013"/>
          <p14:tracePt t="14300" x="3565525" y="4418013"/>
          <p14:tracePt t="14308" x="3640138" y="4418013"/>
          <p14:tracePt t="14316" x="3702050" y="4418013"/>
          <p14:tracePt t="14324" x="3790950" y="4418013"/>
          <p14:tracePt t="14333" x="3914775" y="4418013"/>
          <p14:tracePt t="14339" x="4002088" y="4418013"/>
          <p14:tracePt t="14348" x="4127500" y="4418013"/>
          <p14:tracePt t="14357" x="4291013" y="4443413"/>
          <p14:tracePt t="14364" x="4391025" y="4454525"/>
          <p14:tracePt t="14372" x="4478338" y="4454525"/>
          <p14:tracePt t="14380" x="4591050" y="4467225"/>
          <p14:tracePt t="14388" x="4678363" y="4467225"/>
          <p14:tracePt t="14397" x="4765675" y="4492625"/>
          <p14:tracePt t="14404" x="4840288" y="4492625"/>
          <p14:tracePt t="14412" x="4903788" y="4492625"/>
          <p14:tracePt t="14421" x="4991100" y="4492625"/>
          <p14:tracePt t="14428" x="5053013" y="4492625"/>
          <p14:tracePt t="14436" x="5091113" y="4505325"/>
          <p14:tracePt t="14444" x="5141913" y="4518025"/>
          <p14:tracePt t="14452" x="5191125" y="4518025"/>
          <p14:tracePt t="14461" x="5229225" y="4518025"/>
          <p14:tracePt t="14468" x="5241925" y="4518025"/>
          <p14:tracePt t="14476" x="5241925" y="4505325"/>
          <p14:tracePt t="14484" x="5241925" y="4492625"/>
          <p14:tracePt t="14492" x="5191125" y="4430713"/>
          <p14:tracePt t="14502" x="5129213" y="4392613"/>
          <p14:tracePt t="14508" x="5016500" y="4354513"/>
          <p14:tracePt t="14516" x="4903788" y="4330700"/>
          <p14:tracePt t="14685" x="4903788" y="4354513"/>
          <p14:tracePt t="14740" x="4891088" y="4354513"/>
          <p14:tracePt t="14748" x="4865688" y="4354513"/>
          <p14:tracePt t="14756" x="4840288" y="4354513"/>
          <p14:tracePt t="14764" x="4752975" y="4354513"/>
          <p14:tracePt t="14772" x="4727575" y="4354513"/>
          <p14:tracePt t="14780" x="4691063" y="4354513"/>
          <p14:tracePt t="14788" x="4591050" y="4354513"/>
          <p14:tracePt t="14796" x="4416425" y="4354513"/>
          <p14:tracePt t="14804" x="4265613" y="4354513"/>
          <p14:tracePt t="14815" x="4114800" y="4354513"/>
          <p14:tracePt t="14820" x="3927475" y="4354513"/>
          <p14:tracePt t="14828" x="3814763" y="4354513"/>
          <p14:tracePt t="14836" x="3727450" y="4354513"/>
          <p14:tracePt t="14844" x="3602038" y="4330700"/>
          <p14:tracePt t="14852" x="3589338" y="4330700"/>
          <p14:tracePt t="14860" x="3565525" y="4330700"/>
          <p14:tracePt t="14868" x="3552825" y="4330700"/>
          <p14:tracePt t="14877" x="3540125" y="4330700"/>
          <p14:tracePt t="14956" x="3527425" y="4330700"/>
          <p14:tracePt t="14964" x="3514725" y="4318000"/>
          <p14:tracePt t="14972" x="3478213" y="4318000"/>
          <p14:tracePt t="14981" x="3440113" y="4318000"/>
          <p14:tracePt t="14988" x="3427413" y="4318000"/>
          <p14:tracePt t="14996" x="3414713" y="4318000"/>
          <p14:tracePt t="15004" x="3389313" y="4318000"/>
          <p14:tracePt t="15012" x="3365500" y="4305300"/>
          <p14:tracePt t="15023" x="3340100" y="4305300"/>
          <p14:tracePt t="15028" x="3327400" y="4305300"/>
          <p14:tracePt t="15036" x="3314700" y="4305300"/>
          <p14:tracePt t="15044" x="3302000" y="4305300"/>
          <p14:tracePt t="15065" x="3289300" y="4305300"/>
          <p14:tracePt t="15196" x="3314700" y="4305300"/>
          <p14:tracePt t="15204" x="3389313" y="4305300"/>
          <p14:tracePt t="15211" x="3565525" y="4305300"/>
          <p14:tracePt t="15220" x="3714750" y="4305300"/>
          <p14:tracePt t="15229" x="3878263" y="4305300"/>
          <p14:tracePt t="15236" x="4078288" y="4305300"/>
          <p14:tracePt t="15244" x="4240213" y="4305300"/>
          <p14:tracePt t="15253" x="4427538" y="4305300"/>
          <p14:tracePt t="15260" x="4578350" y="4305300"/>
          <p14:tracePt t="15268" x="4691063" y="4305300"/>
          <p14:tracePt t="15276" x="4803775" y="4305300"/>
          <p14:tracePt t="15285" x="4891088" y="4305300"/>
          <p14:tracePt t="15294" x="4953000" y="4305300"/>
          <p14:tracePt t="15300" x="4991100" y="4305300"/>
          <p14:tracePt t="15308" x="5065713" y="4305300"/>
          <p14:tracePt t="15317" x="5153025" y="4305300"/>
          <p14:tracePt t="15324" x="5265738" y="4292600"/>
          <p14:tracePt t="15333" x="5353050" y="4292600"/>
          <p14:tracePt t="15340" x="5478463" y="4279900"/>
          <p14:tracePt t="15348" x="5591175" y="4279900"/>
          <p14:tracePt t="15356" x="5716588" y="4279900"/>
          <p14:tracePt t="15364" x="5803900" y="4279900"/>
          <p14:tracePt t="15372" x="5891213" y="4279900"/>
          <p14:tracePt t="15380" x="5978525" y="4292600"/>
          <p14:tracePt t="15388" x="6054725" y="4292600"/>
          <p14:tracePt t="15398" x="6116638" y="4292600"/>
          <p14:tracePt t="15404" x="6167438" y="4292600"/>
          <p14:tracePt t="15412" x="6180138" y="4292600"/>
          <p14:tracePt t="15452" x="6191250" y="4292600"/>
          <p14:tracePt t="15460" x="6203950" y="4292600"/>
          <p14:tracePt t="15516" x="6216650" y="4292600"/>
          <p14:tracePt t="15524" x="6242050" y="4292600"/>
          <p14:tracePt t="15532" x="6242050" y="4305300"/>
          <p14:tracePt t="15540" x="6280150" y="4318000"/>
          <p14:tracePt t="15548" x="6303963" y="4318000"/>
          <p14:tracePt t="15556" x="6316663" y="4330700"/>
          <p14:tracePt t="15565" x="6329363" y="4330700"/>
          <p14:tracePt t="15572" x="6342063" y="4330700"/>
          <p14:tracePt t="15580" x="6354763" y="4341813"/>
          <p14:tracePt t="15628" x="6342063" y="4341813"/>
          <p14:tracePt t="15636" x="6329363" y="4341813"/>
          <p14:tracePt t="15645" x="6280150" y="4341813"/>
          <p14:tracePt t="15652" x="6154738" y="4341813"/>
          <p14:tracePt t="15660" x="6067425" y="4341813"/>
          <p14:tracePt t="15669" x="5929313" y="4341813"/>
          <p14:tracePt t="15676" x="5842000" y="4341813"/>
          <p14:tracePt t="15684" x="5716588" y="4341813"/>
          <p14:tracePt t="15692" x="5616575" y="4341813"/>
          <p14:tracePt t="15700" x="5529263" y="4341813"/>
          <p14:tracePt t="15710" x="5391150" y="4341813"/>
          <p14:tracePt t="15716" x="5341938" y="4341813"/>
          <p14:tracePt t="15725" x="5329238" y="4341813"/>
          <p14:tracePt t="15732" x="5278438" y="4341813"/>
          <p14:tracePt t="15740" x="5229225" y="4341813"/>
          <p14:tracePt t="15748" x="5203825" y="4341813"/>
          <p14:tracePt t="15756" x="5141913" y="4341813"/>
          <p14:tracePt t="15764" x="5116513" y="4341813"/>
          <p14:tracePt t="15773" x="5103813" y="4341813"/>
          <p14:tracePt t="15780" x="5091113" y="4341813"/>
          <p14:tracePt t="15788" x="5078413" y="4341813"/>
          <p14:tracePt t="15796" x="5065713" y="4341813"/>
          <p14:tracePt t="15804" x="5053013" y="4341813"/>
          <p14:tracePt t="15815" x="5040313" y="4341813"/>
          <p14:tracePt t="15980" x="5053013" y="4341813"/>
          <p14:tracePt t="15988" x="5141913" y="4341813"/>
          <p14:tracePt t="15996" x="5178425" y="4354513"/>
          <p14:tracePt t="16004" x="5229225" y="4354513"/>
          <p14:tracePt t="16012" x="5253038" y="4354513"/>
          <p14:tracePt t="16023" x="5303838" y="4354513"/>
          <p14:tracePt t="16028" x="5316538" y="4354513"/>
          <p14:tracePt t="16036" x="5365750" y="4354513"/>
          <p14:tracePt t="16044" x="5378450" y="4354513"/>
          <p14:tracePt t="16053" x="5391150" y="4354513"/>
          <p14:tracePt t="16148" x="5403850" y="4354513"/>
          <p14:tracePt t="16156" x="5429250" y="4354513"/>
          <p14:tracePt t="16164" x="5454650" y="4354513"/>
          <p14:tracePt t="16172" x="5503863" y="4354513"/>
          <p14:tracePt t="16182" x="5603875" y="4354513"/>
          <p14:tracePt t="16189" x="5641975" y="4354513"/>
          <p14:tracePt t="16196" x="5716588" y="4354513"/>
          <p14:tracePt t="16204" x="5741988" y="4354513"/>
          <p14:tracePt t="16212" x="5791200" y="4354513"/>
          <p14:tracePt t="16220" x="5854700" y="4354513"/>
          <p14:tracePt t="16230" x="5903913" y="4354513"/>
          <p14:tracePt t="16244" x="5929313" y="4354513"/>
          <p14:tracePt t="16253" x="5954713" y="4354513"/>
          <p14:tracePt t="16268" x="5991225" y="4367213"/>
          <p14:tracePt t="16277" x="6054725" y="4379913"/>
          <p14:tracePt t="16284" x="6103938" y="4379913"/>
          <p14:tracePt t="16294" x="6129338" y="4379913"/>
          <p14:tracePt t="16300" x="6180138" y="4392613"/>
          <p14:tracePt t="16308" x="6203950" y="4392613"/>
          <p14:tracePt t="16316" x="6254750" y="4392613"/>
          <p14:tracePt t="16324" x="6303963" y="4392613"/>
          <p14:tracePt t="16332" x="6354763" y="4392613"/>
          <p14:tracePt t="16340" x="6367463" y="4392613"/>
          <p14:tracePt t="16348" x="6380163" y="4392613"/>
          <p14:tracePt t="16357" x="6391275" y="4392613"/>
          <p14:tracePt t="16453" x="6380163" y="4392613"/>
          <p14:tracePt t="16459" x="6354763" y="4405313"/>
          <p14:tracePt t="16468" x="6291263" y="4405313"/>
          <p14:tracePt t="16476" x="6216650" y="4405313"/>
          <p14:tracePt t="16484" x="6154738" y="4405313"/>
          <p14:tracePt t="16492" x="6067425" y="4405313"/>
          <p14:tracePt t="16502" x="5916613" y="4418013"/>
          <p14:tracePt t="16508" x="5816600" y="4418013"/>
          <p14:tracePt t="16516" x="5703888" y="4418013"/>
          <p14:tracePt t="16524" x="5565775" y="4430713"/>
          <p14:tracePt t="16532" x="5478463" y="4454525"/>
          <p14:tracePt t="16540" x="5353050" y="4467225"/>
          <p14:tracePt t="16548" x="5265738" y="4467225"/>
          <p14:tracePt t="16556" x="5141913" y="4467225"/>
          <p14:tracePt t="16565" x="5053013" y="4467225"/>
          <p14:tracePt t="16572" x="4916488" y="4467225"/>
          <p14:tracePt t="16580" x="4903788" y="4467225"/>
          <p14:tracePt t="16588" x="4803775" y="4467225"/>
          <p14:tracePt t="16596" x="4740275" y="4467225"/>
          <p14:tracePt t="16606" x="4627563" y="4467225"/>
          <p14:tracePt t="16612" x="4540250" y="4467225"/>
          <p14:tracePt t="16620" x="4478338" y="4467225"/>
          <p14:tracePt t="16627" x="4391025" y="4467225"/>
          <p14:tracePt t="16636" x="4352925" y="4467225"/>
          <p14:tracePt t="16645" x="4314825" y="4467225"/>
          <p14:tracePt t="16652" x="4303713" y="4467225"/>
          <p14:tracePt t="16661" x="4252913" y="4467225"/>
          <p14:tracePt t="16669" x="4227513" y="4467225"/>
          <p14:tracePt t="16684" x="4178300" y="4467225"/>
          <p14:tracePt t="16692" x="4140200" y="4467225"/>
          <p14:tracePt t="16700" x="4114800" y="4467225"/>
          <p14:tracePt t="16711" x="4090988" y="4467225"/>
          <p14:tracePt t="16716" x="4014788" y="4467225"/>
          <p14:tracePt t="16726" x="3965575" y="4467225"/>
          <p14:tracePt t="16732" x="3878263" y="4467225"/>
          <p14:tracePt t="16740" x="3790950" y="4467225"/>
          <p14:tracePt t="16748" x="3665538" y="4467225"/>
          <p14:tracePt t="16756" x="3578225" y="4467225"/>
          <p14:tracePt t="16764" x="3440113" y="4505325"/>
          <p14:tracePt t="16773" x="3276600" y="4518025"/>
          <p14:tracePt t="16780" x="3140075" y="4530725"/>
          <p14:tracePt t="16789" x="2989263" y="4554538"/>
          <p14:tracePt t="16796" x="2876550" y="4579938"/>
          <p14:tracePt t="16804" x="2763838" y="4592638"/>
          <p14:tracePt t="16815" x="2663825" y="4618038"/>
          <p14:tracePt t="16821" x="2563813" y="4630738"/>
          <p14:tracePt t="16828" x="2501900" y="4630738"/>
          <p14:tracePt t="16836" x="2414588" y="4643438"/>
          <p14:tracePt t="16844" x="2301875" y="4656138"/>
          <p14:tracePt t="16853" x="2189163" y="4679950"/>
          <p14:tracePt t="16861" x="2151063" y="4679950"/>
          <p14:tracePt t="16868" x="2101850" y="4692650"/>
          <p14:tracePt t="16877" x="2014538" y="4692650"/>
          <p14:tracePt t="16884" x="1901825" y="4705350"/>
          <p14:tracePt t="16892" x="1851025" y="4705350"/>
          <p14:tracePt t="16900" x="1776413" y="4705350"/>
          <p14:tracePt t="16908" x="1751013" y="4705350"/>
          <p14:tracePt t="16918" x="1738313" y="4705350"/>
          <p14:tracePt t="16924" x="1725613" y="4705350"/>
          <p14:tracePt t="16948" x="1714500" y="4705350"/>
          <p14:tracePt t="16956" x="1689100" y="4705350"/>
          <p14:tracePt t="16973" x="1663700" y="4705350"/>
          <p14:tracePt t="16982" x="1651000" y="4705350"/>
          <p14:tracePt t="16988" x="1625600" y="4705350"/>
          <p14:tracePt t="16996" x="1601788" y="4705350"/>
          <p14:tracePt t="17012" x="1589088" y="4705350"/>
          <p14:tracePt t="17028" x="1576388" y="4705350"/>
          <p14:tracePt t="17052" x="1563688" y="4705350"/>
          <p14:tracePt t="17086" x="1550988" y="4705350"/>
          <p14:tracePt t="17100" x="1538288" y="4705350"/>
          <p14:tracePt t="17126" x="1525588" y="4705350"/>
          <p14:tracePt t="17389" x="1512888" y="4705350"/>
          <p14:tracePt t="17397" x="1501775" y="4705350"/>
          <p14:tracePt t="17404" x="1489075" y="4705350"/>
          <p14:tracePt t="17604" x="1501775" y="4718050"/>
          <p14:tracePt t="17612" x="1512888" y="4718050"/>
          <p14:tracePt t="17636" x="1512888" y="4730750"/>
          <p14:tracePt t="17645" x="1525588" y="4730750"/>
          <p14:tracePt t="17652" x="1550988" y="4730750"/>
          <p14:tracePt t="17660" x="1563688" y="4743450"/>
          <p14:tracePt t="17669" x="1563688" y="4756150"/>
          <p14:tracePt t="17676" x="1576388" y="4756150"/>
          <p14:tracePt t="17684" x="1601788" y="4756150"/>
          <p14:tracePt t="17692" x="1601788" y="4768850"/>
          <p14:tracePt t="17699" x="1612900" y="4768850"/>
          <p14:tracePt t="17733" x="1625600" y="4768850"/>
          <p14:tracePt t="17748" x="1638300" y="4779963"/>
          <p14:tracePt t="17756" x="1638300" y="4792663"/>
          <p14:tracePt t="17764" x="1663700" y="4805363"/>
          <p14:tracePt t="17779" x="1676400" y="4818063"/>
          <p14:tracePt t="17788" x="1689100" y="4818063"/>
          <p14:tracePt t="17820" x="1689100" y="4830763"/>
          <p14:tracePt t="18004" x="1689100" y="4843463"/>
          <p14:tracePt t="18012" x="1676400" y="4843463"/>
          <p14:tracePt t="18044" x="1663700" y="4843463"/>
          <p14:tracePt t="18060" x="1663700" y="4856163"/>
          <p14:tracePt t="18076" x="1663700" y="4868863"/>
          <p14:tracePt t="18085" x="1651000" y="4868863"/>
          <p14:tracePt t="18101" x="1651000" y="4879975"/>
          <p14:tracePt t="18108" x="1651000" y="4892675"/>
          <p14:tracePt t="18117" x="1651000" y="4905375"/>
          <p14:tracePt t="18541" x="1651000" y="4892675"/>
          <p14:tracePt t="18548" x="1651000" y="4868863"/>
          <p14:tracePt t="18556" x="1638300" y="4856163"/>
          <p14:tracePt t="18565" x="1625600" y="4830763"/>
          <p14:tracePt t="18573" x="1612900" y="4830763"/>
          <p14:tracePt t="18596" x="1601788" y="4830763"/>
          <p14:tracePt t="18652" x="1601788" y="4818063"/>
          <p14:tracePt t="18669" x="1589088" y="4818063"/>
          <p14:tracePt t="18685" x="1589088" y="4805363"/>
          <p14:tracePt t="18701" x="1576388" y="4805363"/>
          <p14:tracePt t="18861" x="1576388" y="4792663"/>
          <p14:tracePt t="18868" x="1563688" y="4792663"/>
          <p14:tracePt t="18877" x="1525588" y="4718050"/>
          <p14:tracePt t="18884" x="1501775" y="4692650"/>
          <p14:tracePt t="18892" x="1501775" y="4667250"/>
          <p14:tracePt t="18900" x="1501775" y="4643438"/>
          <p14:tracePt t="18940" x="1501775" y="4630738"/>
          <p14:tracePt t="19245" x="1501775" y="4618038"/>
          <p14:tracePt t="19652" x="1501775" y="4643438"/>
          <p14:tracePt t="19660" x="1476375" y="4718050"/>
          <p14:tracePt t="19668" x="1476375" y="4805363"/>
          <p14:tracePt t="19676" x="1476375" y="4892675"/>
          <p14:tracePt t="19684" x="1463675" y="5030788"/>
          <p14:tracePt t="19692" x="1450975" y="5056188"/>
          <p14:tracePt t="19700" x="1450975" y="5118100"/>
          <p14:tracePt t="19711" x="1450975" y="5168900"/>
          <p14:tracePt t="19716" x="1450975" y="5218113"/>
          <p14:tracePt t="19724" x="1450975" y="5230813"/>
          <p14:tracePt t="19732" x="1450975" y="5243513"/>
          <p14:tracePt t="19749" x="1450975" y="5256213"/>
          <p14:tracePt t="19765" x="1450975" y="5268913"/>
          <p14:tracePt t="19788" x="1450975" y="5281613"/>
          <p14:tracePt t="19796" x="1450975" y="5294313"/>
          <p14:tracePt t="19804" x="1450975" y="5305425"/>
          <p14:tracePt t="19815" x="1450975" y="5318125"/>
          <p14:tracePt t="19820" x="1450975" y="5330825"/>
          <p14:tracePt t="19828" x="1450975" y="5343525"/>
          <p14:tracePt t="19836" x="1450975" y="5368925"/>
          <p14:tracePt t="19844" x="1450975" y="5407025"/>
          <p14:tracePt t="19852" x="1450975" y="5430838"/>
          <p14:tracePt t="19860" x="1450975" y="5468938"/>
          <p14:tracePt t="19868" x="1450975" y="5481638"/>
          <p14:tracePt t="19877" x="1450975" y="5494338"/>
          <p14:tracePt t="19884" x="1450975" y="5507038"/>
          <p14:tracePt t="19908" x="1450975" y="5518150"/>
          <p14:tracePt t="19919" x="1463675" y="5530850"/>
          <p14:tracePt t="19932" x="1463675" y="5556250"/>
          <p14:tracePt t="19940" x="1476375" y="5594350"/>
          <p14:tracePt t="19948" x="1476375" y="5607050"/>
          <p14:tracePt t="19956" x="1476375" y="5619750"/>
          <p14:tracePt t="19964" x="1489075" y="5656263"/>
          <p14:tracePt t="19972" x="1501775" y="5656263"/>
          <p14:tracePt t="19981" x="1501775" y="5668963"/>
          <p14:tracePt t="19988" x="1512888" y="5681663"/>
          <p14:tracePt t="19996" x="1512888" y="5694363"/>
          <p14:tracePt t="20004" x="1525588" y="5694363"/>
          <p14:tracePt t="20012" x="1538288" y="5694363"/>
          <p14:tracePt t="20023" x="1550988" y="5707063"/>
          <p14:tracePt t="20036" x="1550988" y="5719763"/>
          <p14:tracePt t="20044" x="1563688" y="5719763"/>
          <p14:tracePt t="20052" x="1612900" y="5743575"/>
          <p14:tracePt t="20067" x="1663700" y="5743575"/>
          <p14:tracePt t="20076" x="1725613" y="5756275"/>
          <p14:tracePt t="20086" x="1801813" y="5756275"/>
          <p14:tracePt t="20092" x="1814513" y="5756275"/>
          <p14:tracePt t="20100" x="1838325" y="5756275"/>
          <p14:tracePt t="20108" x="1851025" y="5756275"/>
          <p14:tracePt t="20127" x="1863725" y="5756275"/>
          <p14:tracePt t="20132" x="1876425" y="5756275"/>
          <p14:tracePt t="20148" x="1889125" y="5756275"/>
          <p14:tracePt t="20156" x="1914525" y="5768975"/>
          <p14:tracePt t="20164" x="1925638" y="5768975"/>
          <p14:tracePt t="20172" x="1925638" y="5781675"/>
          <p14:tracePt t="20180" x="1976438" y="5794375"/>
          <p14:tracePt t="20190" x="1989138" y="5794375"/>
          <p14:tracePt t="20196" x="2038350" y="5819775"/>
          <p14:tracePt t="20204" x="2051050" y="5819775"/>
          <p14:tracePt t="20213" x="2063750" y="5819775"/>
          <p14:tracePt t="20220" x="2076450" y="5819775"/>
          <p14:tracePt t="20230" x="2089150" y="5819775"/>
          <p14:tracePt t="20236" x="2101850" y="5819775"/>
          <p14:tracePt t="20340" x="2089150" y="5819775"/>
          <p14:tracePt t="20348" x="2076450" y="5819775"/>
          <p14:tracePt t="20356" x="2025650" y="5819775"/>
          <p14:tracePt t="20364" x="2001838" y="5819775"/>
          <p14:tracePt t="20380" x="1963738" y="5832475"/>
          <p14:tracePt t="20388" x="1951038" y="5832475"/>
          <p14:tracePt t="20453" x="1976438" y="5843588"/>
          <p14:tracePt t="20459" x="2038350" y="5843588"/>
          <p14:tracePt t="20469" x="2127250" y="5843588"/>
          <p14:tracePt t="20476" x="2251075" y="5843588"/>
          <p14:tracePt t="20484" x="2338388" y="5843588"/>
          <p14:tracePt t="20492" x="2427288" y="5843588"/>
          <p14:tracePt t="20503" x="2563813" y="5868988"/>
          <p14:tracePt t="20508" x="2627313" y="5881688"/>
          <p14:tracePt t="20516" x="2640013" y="5894388"/>
          <p14:tracePt t="20548" x="2627313" y="5894388"/>
          <p14:tracePt t="20556" x="2614613" y="5894388"/>
          <p14:tracePt t="20564" x="2527300" y="5894388"/>
          <p14:tracePt t="20572" x="2401888" y="5894388"/>
          <p14:tracePt t="20580" x="2351088" y="5894388"/>
          <p14:tracePt t="20588" x="2301875" y="5894388"/>
          <p14:tracePt t="20596" x="2289175" y="5894388"/>
          <p14:tracePt t="20612" x="2276475" y="5894388"/>
          <p14:tracePt t="20676" x="2327275" y="5894388"/>
          <p14:tracePt t="20684" x="2351088" y="5894388"/>
          <p14:tracePt t="20692" x="2363788" y="5894388"/>
          <p14:tracePt t="20756" x="2351088" y="5894388"/>
          <p14:tracePt t="20764" x="2338388" y="5894388"/>
          <p14:tracePt t="20772" x="2327275" y="5894388"/>
          <p14:tracePt t="20820" x="2314575" y="5894388"/>
          <p14:tracePt t="20988" x="2327275" y="5894388"/>
          <p14:tracePt t="20996" x="2338388" y="5894388"/>
          <p14:tracePt t="21004" x="2414588" y="5907088"/>
          <p14:tracePt t="21013" x="2501900" y="5919788"/>
          <p14:tracePt t="21022" x="2627313" y="5981700"/>
          <p14:tracePt t="21029" x="2727325" y="6007100"/>
          <p14:tracePt t="21036" x="2776538" y="6032500"/>
          <p14:tracePt t="21044" x="2876550" y="6081713"/>
          <p14:tracePt t="21052" x="3014663" y="6145213"/>
          <p14:tracePt t="21060" x="3101975" y="6194425"/>
          <p14:tracePt t="21068" x="3176588" y="6219825"/>
          <p14:tracePt t="21076" x="3227388" y="6257925"/>
          <p14:tracePt t="21085" x="3240088" y="6257925"/>
          <p14:tracePt t="21092" x="3252788" y="6257925"/>
          <p14:tracePt t="21300" x="3265488" y="6245225"/>
          <p14:tracePt t="21308" x="3302000" y="6232525"/>
          <p14:tracePt t="21316" x="3327400" y="6207125"/>
          <p14:tracePt t="21324" x="3340100" y="6207125"/>
          <p14:tracePt t="21332" x="3402013" y="6194425"/>
          <p14:tracePt t="21340" x="3465513" y="6194425"/>
          <p14:tracePt t="21348" x="3514725" y="6194425"/>
          <p14:tracePt t="21356" x="3627438" y="6194425"/>
          <p14:tracePt t="21364" x="3752850" y="6194425"/>
          <p14:tracePt t="21372" x="3790950" y="6194425"/>
          <p14:tracePt t="21380" x="3852863" y="6194425"/>
          <p14:tracePt t="21388" x="3940175" y="6194425"/>
          <p14:tracePt t="21398" x="3965575" y="6194425"/>
          <p14:tracePt t="21404" x="4027488" y="6194425"/>
          <p14:tracePt t="21412" x="4052888" y="6194425"/>
          <p14:tracePt t="21420" x="4065588" y="6194425"/>
          <p14:tracePt t="21428" x="4090988" y="6194425"/>
          <p14:tracePt t="21437" x="4103688" y="6194425"/>
          <p14:tracePt t="21452" x="4127500" y="6194425"/>
          <p14:tracePt t="21460" x="4127500" y="6207125"/>
          <p14:tracePt t="21476" x="4140200" y="6207125"/>
          <p14:tracePt t="21484" x="4140200" y="6194425"/>
          <p14:tracePt t="21503" x="4140200" y="6181725"/>
          <p14:tracePt t="21508" x="4152900" y="6169025"/>
          <p14:tracePt t="21516" x="4152900" y="6157913"/>
          <p14:tracePt t="21524" x="4165600" y="6157913"/>
          <p14:tracePt t="21532" x="4178300" y="6145213"/>
          <p14:tracePt t="21540" x="4178300" y="6132513"/>
          <p14:tracePt t="21556" x="4178300" y="6119813"/>
          <p14:tracePt t="21565" x="4203700" y="6119813"/>
          <p14:tracePt t="21572" x="4203700" y="6107113"/>
          <p14:tracePt t="21579" x="4203700" y="6094413"/>
          <p14:tracePt t="21588" x="4203700" y="6081713"/>
          <p14:tracePt t="21596" x="4203700" y="6069013"/>
          <p14:tracePt t="21606" x="4203700" y="6056313"/>
          <p14:tracePt t="21612" x="4203700" y="6045200"/>
          <p14:tracePt t="21620" x="4203700" y="6019800"/>
          <p14:tracePt t="21628" x="4191000" y="5956300"/>
          <p14:tracePt t="21636" x="4127500" y="5856288"/>
          <p14:tracePt t="21644" x="4114800" y="5832475"/>
          <p14:tracePt t="21652" x="4078288" y="5768975"/>
          <p14:tracePt t="21660" x="4052888" y="5732463"/>
          <p14:tracePt t="21669" x="4027488" y="5681663"/>
          <p14:tracePt t="21676" x="3965575" y="5607050"/>
          <p14:tracePt t="21685" x="3914775" y="5543550"/>
          <p14:tracePt t="21692" x="3865563" y="5494338"/>
          <p14:tracePt t="21701" x="3840163" y="5468938"/>
          <p14:tracePt t="21711" x="3790950" y="5418138"/>
          <p14:tracePt t="21716" x="3765550" y="5418138"/>
          <p14:tracePt t="21724" x="3765550" y="5407025"/>
          <p14:tracePt t="21732" x="3727450" y="5368925"/>
          <p14:tracePt t="21740" x="3652838" y="5330825"/>
          <p14:tracePt t="21748" x="3627438" y="5318125"/>
          <p14:tracePt t="21756" x="3614738" y="5305425"/>
          <p14:tracePt t="21764" x="3578225" y="5294313"/>
          <p14:tracePt t="21772" x="3565525" y="5294313"/>
          <p14:tracePt t="21780" x="3540125" y="5294313"/>
          <p14:tracePt t="21788" x="3527425" y="5294313"/>
          <p14:tracePt t="21797" x="3502025" y="5294313"/>
          <p14:tracePt t="21804" x="3452813" y="5294313"/>
          <p14:tracePt t="21816" x="3389313" y="5294313"/>
          <p14:tracePt t="21819" x="3340100" y="5294313"/>
          <p14:tracePt t="21828" x="3289300" y="5294313"/>
          <p14:tracePt t="21836" x="3240088" y="5294313"/>
          <p14:tracePt t="21844" x="3176588" y="5294313"/>
          <p14:tracePt t="21852" x="3140075" y="5294313"/>
          <p14:tracePt t="21860" x="3127375" y="5294313"/>
          <p14:tracePt t="21868" x="3065463" y="5294313"/>
          <p14:tracePt t="21877" x="3040063" y="5294313"/>
          <p14:tracePt t="21884" x="2989263" y="5294313"/>
          <p14:tracePt t="21900" x="2927350" y="5305425"/>
          <p14:tracePt t="21908" x="2914650" y="5318125"/>
          <p14:tracePt t="21917" x="2901950" y="5318125"/>
          <p14:tracePt t="21932" x="2901950" y="5330825"/>
          <p14:tracePt t="21940" x="2901950" y="5343525"/>
          <p14:tracePt t="21956" x="2901950" y="5356225"/>
          <p14:tracePt t="21964" x="2889250" y="5356225"/>
          <p14:tracePt t="21972" x="2889250" y="5368925"/>
          <p14:tracePt t="21982" x="2889250" y="5381625"/>
          <p14:tracePt t="21988" x="2889250" y="5394325"/>
          <p14:tracePt t="21996" x="2889250" y="5418138"/>
          <p14:tracePt t="22004" x="2889250" y="5430838"/>
          <p14:tracePt t="22012" x="2889250" y="5456238"/>
          <p14:tracePt t="22023" x="2901950" y="5481638"/>
          <p14:tracePt t="22028" x="2914650" y="5518150"/>
          <p14:tracePt t="22036" x="2940050" y="5556250"/>
          <p14:tracePt t="22044" x="2963863" y="5607050"/>
          <p14:tracePt t="22052" x="2976563" y="5619750"/>
          <p14:tracePt t="22060" x="3001963" y="5656263"/>
          <p14:tracePt t="22069" x="3027363" y="5681663"/>
          <p14:tracePt t="22076" x="3052763" y="5707063"/>
          <p14:tracePt t="22086" x="3076575" y="5732463"/>
          <p14:tracePt t="22091" x="3101975" y="5756275"/>
          <p14:tracePt t="22100" x="3127375" y="5768975"/>
          <p14:tracePt t="22108" x="3140075" y="5794375"/>
          <p14:tracePt t="22116" x="3152775" y="5794375"/>
          <p14:tracePt t="22127" x="3176588" y="5807075"/>
          <p14:tracePt t="22140" x="3227388" y="5819775"/>
          <p14:tracePt t="22148" x="3289300" y="5819775"/>
          <p14:tracePt t="22156" x="3376613" y="5819775"/>
          <p14:tracePt t="22164" x="3427413" y="5819775"/>
          <p14:tracePt t="22171" x="3440113" y="5819775"/>
          <p14:tracePt t="22180" x="3478213" y="5819775"/>
          <p14:tracePt t="22189" x="3602038" y="5819775"/>
          <p14:tracePt t="22196" x="3665538" y="5819775"/>
          <p14:tracePt t="22214" x="3878263" y="5819775"/>
          <p14:tracePt t="22220" x="4014788" y="5819775"/>
          <p14:tracePt t="22230" x="4103688" y="5819775"/>
          <p14:tracePt t="22236" x="4165600" y="5819775"/>
          <p14:tracePt t="22244" x="4178300" y="5819775"/>
          <p14:tracePt t="22253" x="4227513" y="5819775"/>
          <p14:tracePt t="22259" x="4252913" y="5819775"/>
          <p14:tracePt t="22268" x="4265613" y="5819775"/>
          <p14:tracePt t="22276" x="4278313" y="5819775"/>
          <p14:tracePt t="22284" x="4303713" y="5819775"/>
          <p14:tracePt t="22295" x="4314825" y="5819775"/>
          <p14:tracePt t="22300" x="4340225" y="5819775"/>
          <p14:tracePt t="22308" x="4378325" y="5819775"/>
          <p14:tracePt t="22316" x="4427538" y="5819775"/>
          <p14:tracePt t="22324" x="4516438" y="5819775"/>
          <p14:tracePt t="22332" x="4565650" y="5819775"/>
          <p14:tracePt t="22340" x="4578350" y="5819775"/>
          <p14:tracePt t="22348" x="4603750" y="5819775"/>
          <p14:tracePt t="22357" x="4616450" y="5819775"/>
          <p14:tracePt t="22364" x="4627563" y="5819775"/>
          <p14:tracePt t="22371" x="4665663" y="5819775"/>
          <p14:tracePt t="22380" x="4678363" y="5807075"/>
          <p14:tracePt t="22398" x="4691063" y="5807075"/>
          <p14:tracePt t="22420" x="4691063" y="5794375"/>
          <p14:tracePt t="22436" x="4691063" y="5781675"/>
          <p14:tracePt t="22452" x="4691063" y="5768975"/>
          <p14:tracePt t="22460" x="4665663" y="5743575"/>
          <p14:tracePt t="22468" x="4652963" y="5732463"/>
          <p14:tracePt t="22476" x="4640263" y="5732463"/>
          <p14:tracePt t="22484" x="4591050" y="5681663"/>
          <p14:tracePt t="22492" x="4540250" y="5668963"/>
          <p14:tracePt t="22503" x="4403725" y="5594350"/>
          <p14:tracePt t="22508" x="4378325" y="5581650"/>
          <p14:tracePt t="22516" x="4265613" y="5543550"/>
          <p14:tracePt t="22524" x="4178300" y="5507038"/>
          <p14:tracePt t="22532" x="4090988" y="5481638"/>
          <p14:tracePt t="22540" x="4014788" y="5468938"/>
          <p14:tracePt t="22548" x="3890963" y="5456238"/>
          <p14:tracePt t="22556" x="3752850" y="5430838"/>
          <p14:tracePt t="22564" x="3602038" y="5418138"/>
          <p14:tracePt t="22572" x="3452813" y="5418138"/>
          <p14:tracePt t="22582" x="3389313" y="5418138"/>
          <p14:tracePt t="22589" x="3302000" y="5418138"/>
          <p14:tracePt t="22596" x="3276600" y="5418138"/>
          <p14:tracePt t="22606" x="3201988" y="5418138"/>
          <p14:tracePt t="22612" x="3089275" y="5418138"/>
          <p14:tracePt t="22620" x="2989263" y="5418138"/>
          <p14:tracePt t="22628" x="2901950" y="5418138"/>
          <p14:tracePt t="22636" x="2852738" y="5418138"/>
          <p14:tracePt t="22645" x="2801938" y="5418138"/>
          <p14:tracePt t="22652" x="2740025" y="5418138"/>
          <p14:tracePt t="22660" x="2676525" y="5443538"/>
          <p14:tracePt t="22669" x="2627313" y="5468938"/>
          <p14:tracePt t="22676" x="2551113" y="5507038"/>
          <p14:tracePt t="22684" x="2527300" y="5543550"/>
          <p14:tracePt t="22692" x="2489200" y="5556250"/>
          <p14:tracePt t="22700" x="2427288" y="5581650"/>
          <p14:tracePt t="22711" x="2389188" y="5607050"/>
          <p14:tracePt t="22732" x="2376488" y="5607050"/>
          <p14:tracePt t="22741" x="2376488" y="5619750"/>
          <p14:tracePt t="22756" x="2376488" y="5630863"/>
          <p14:tracePt t="22764" x="2363788" y="5630863"/>
          <p14:tracePt t="22780" x="2363788" y="5643563"/>
          <p14:tracePt t="22789" x="2363788" y="5656263"/>
          <p14:tracePt t="22796" x="2363788" y="5668963"/>
          <p14:tracePt t="22815" x="2363788" y="5681663"/>
          <p14:tracePt t="22820" x="2363788" y="5694363"/>
          <p14:tracePt t="22828" x="2363788" y="5707063"/>
          <p14:tracePt t="22836" x="2376488" y="5719763"/>
          <p14:tracePt t="22844" x="2376488" y="5743575"/>
          <p14:tracePt t="22852" x="2414588" y="5768975"/>
          <p14:tracePt t="22860" x="2427288" y="5819775"/>
          <p14:tracePt t="22868" x="2501900" y="5856288"/>
          <p14:tracePt t="22877" x="2527300" y="5894388"/>
          <p14:tracePt t="22884" x="2576513" y="5919788"/>
          <p14:tracePt t="22892" x="2627313" y="5981700"/>
          <p14:tracePt t="22900" x="2689225" y="6007100"/>
          <p14:tracePt t="22908" x="2776538" y="6032500"/>
          <p14:tracePt t="22916" x="2914650" y="6081713"/>
          <p14:tracePt t="22924" x="3001963" y="6081713"/>
          <p14:tracePt t="22932" x="3152775" y="6107113"/>
          <p14:tracePt t="22940" x="3314700" y="6119813"/>
          <p14:tracePt t="22948" x="3452813" y="6119813"/>
          <p14:tracePt t="22956" x="3602038" y="6119813"/>
          <p14:tracePt t="22964" x="3752850" y="6119813"/>
          <p14:tracePt t="22972" x="3914775" y="6119813"/>
          <p14:tracePt t="22982" x="4065588" y="6119813"/>
          <p14:tracePt t="22988" x="4240213" y="6119813"/>
          <p14:tracePt t="22996" x="4365625" y="6119813"/>
          <p14:tracePt t="23004" x="4491038" y="6119813"/>
          <p14:tracePt t="23013" x="4540250" y="6119813"/>
          <p14:tracePt t="23022" x="4678363" y="6119813"/>
          <p14:tracePt t="23029" x="4840288" y="6119813"/>
          <p14:tracePt t="23036" x="5016500" y="6119813"/>
          <p14:tracePt t="23044" x="5165725" y="6119813"/>
          <p14:tracePt t="23065" x="5465763" y="6119813"/>
          <p14:tracePt t="23069" x="5616575" y="6119813"/>
          <p14:tracePt t="23076" x="5716588" y="6119813"/>
          <p14:tracePt t="23085" x="5816600" y="6107113"/>
          <p14:tracePt t="23092" x="5867400" y="6107113"/>
          <p14:tracePt t="23109" x="5878513" y="6107113"/>
          <p14:tracePt t="23116" x="5878513" y="6094413"/>
          <p14:tracePt t="23132" x="5878513" y="6081713"/>
          <p14:tracePt t="23149" x="5867400" y="6056313"/>
          <p14:tracePt t="23156" x="5867400" y="6045200"/>
          <p14:tracePt t="23164" x="5829300" y="6007100"/>
          <p14:tracePt t="23172" x="5767388" y="5945188"/>
          <p14:tracePt t="23179" x="5754688" y="5932488"/>
          <p14:tracePt t="23190" x="5678488" y="5894388"/>
          <p14:tracePt t="23196" x="5641975" y="5868988"/>
          <p14:tracePt t="23204" x="5591175" y="5832475"/>
          <p14:tracePt t="23212" x="5541963" y="5819775"/>
          <p14:tracePt t="23220" x="5491163" y="5794375"/>
          <p14:tracePt t="23228" x="5429250" y="5732463"/>
          <p14:tracePt t="23236" x="5365750" y="5719763"/>
          <p14:tracePt t="23243" x="5291138" y="5694363"/>
          <p14:tracePt t="23252" x="5203825" y="5668963"/>
          <p14:tracePt t="23260" x="5091113" y="5643563"/>
          <p14:tracePt t="23268" x="4929188" y="5607050"/>
          <p14:tracePt t="23276" x="4765675" y="5594350"/>
          <p14:tracePt t="23284" x="4652963" y="5556250"/>
          <p14:tracePt t="23293" x="4503738" y="5543550"/>
          <p14:tracePt t="23299" x="4427538" y="5530850"/>
          <p14:tracePt t="23307" x="4314825" y="5494338"/>
          <p14:tracePt t="23315" x="4140200" y="5443538"/>
          <p14:tracePt t="23323" x="3990975" y="5394325"/>
          <p14:tracePt t="23332" x="3878263" y="5381625"/>
          <p14:tracePt t="23339" x="3765550" y="5381625"/>
          <p14:tracePt t="23347" x="3702050" y="5356225"/>
          <p14:tracePt t="23355" x="3589338" y="5343525"/>
          <p14:tracePt t="23363" x="3478213" y="5343525"/>
          <p14:tracePt t="23371" x="3414713" y="5343525"/>
          <p14:tracePt t="23379" x="3352800" y="5343525"/>
          <p14:tracePt t="23388" x="3327400" y="5343525"/>
          <p14:tracePt t="23397" x="3314700" y="5343525"/>
          <p14:tracePt t="23404" x="3302000" y="5343525"/>
          <p14:tracePt t="23412" x="3289300" y="5343525"/>
          <p14:tracePt t="23421" x="3276600" y="5343525"/>
          <p14:tracePt t="23428" x="3252788" y="5343525"/>
          <p14:tracePt t="23436" x="3189288" y="5356225"/>
          <p14:tracePt t="23444" x="3176588" y="5356225"/>
          <p14:tracePt t="23452" x="3152775" y="5368925"/>
          <p14:tracePt t="23461" x="3101975" y="5394325"/>
          <p14:tracePt t="23468" x="3076575" y="5407025"/>
          <p14:tracePt t="23476" x="3001963" y="5430838"/>
          <p14:tracePt t="23484" x="2940050" y="5468938"/>
          <p14:tracePt t="23492" x="2876550" y="5494338"/>
          <p14:tracePt t="23503" x="2814638" y="5518150"/>
          <p14:tracePt t="23508" x="2801938" y="5530850"/>
          <p14:tracePt t="23516" x="2789238" y="5530850"/>
          <p14:tracePt t="23524" x="2763838" y="5556250"/>
          <p14:tracePt t="23532" x="2714625" y="5581650"/>
          <p14:tracePt t="23541" x="2701925" y="5581650"/>
          <p14:tracePt t="23549" x="2701925" y="5594350"/>
          <p14:tracePt t="23556" x="2689225" y="5594350"/>
          <p14:tracePt t="23574" x="2676525" y="5607050"/>
          <p14:tracePt t="23580" x="2676525" y="5630863"/>
          <p14:tracePt t="23588" x="2676525" y="5643563"/>
          <p14:tracePt t="23607" x="2676525" y="5656263"/>
          <p14:tracePt t="23612" x="2663825" y="5668963"/>
          <p14:tracePt t="23628" x="2651125" y="5681663"/>
          <p14:tracePt t="23636" x="2651125" y="5719763"/>
          <p14:tracePt t="23652" x="2651125" y="5743575"/>
          <p14:tracePt t="23660" x="2651125" y="5756275"/>
          <p14:tracePt t="23669" x="2651125" y="5768975"/>
          <p14:tracePt t="23676" x="2651125" y="5781675"/>
          <p14:tracePt t="23685" x="2651125" y="5794375"/>
          <p14:tracePt t="23691" x="2663825" y="5819775"/>
          <p14:tracePt t="23701" x="2676525" y="5843588"/>
          <p14:tracePt t="23710" x="2740025" y="5881688"/>
          <p14:tracePt t="23716" x="2763838" y="5919788"/>
          <p14:tracePt t="23724" x="2763838" y="5932488"/>
          <p14:tracePt t="23732" x="2814638" y="5969000"/>
          <p14:tracePt t="23740" x="2840038" y="5969000"/>
          <p14:tracePt t="23748" x="2840038" y="5981700"/>
          <p14:tracePt t="23756" x="2876550" y="6007100"/>
          <p14:tracePt t="23764" x="2927350" y="6032500"/>
          <p14:tracePt t="23773" x="2976563" y="6056313"/>
          <p14:tracePt t="23780" x="3065463" y="6069013"/>
          <p14:tracePt t="23788" x="3140075" y="6069013"/>
          <p14:tracePt t="23796" x="3227388" y="6081713"/>
          <p14:tracePt t="23804" x="3289300" y="6081713"/>
          <p14:tracePt t="23816" x="3376613" y="6081713"/>
          <p14:tracePt t="23820" x="3465513" y="6081713"/>
          <p14:tracePt t="23829" x="3578225" y="6081713"/>
          <p14:tracePt t="23836" x="3665538" y="6081713"/>
          <p14:tracePt t="23844" x="3740150" y="6069013"/>
          <p14:tracePt t="23851" x="3802063" y="6069013"/>
          <p14:tracePt t="23861" x="3827463" y="6069013"/>
          <p14:tracePt t="23868" x="3840163" y="6069013"/>
          <p14:tracePt t="23877" x="3890963" y="6069013"/>
          <p14:tracePt t="23884" x="3940175" y="6056313"/>
          <p14:tracePt t="23892" x="4002088" y="6056313"/>
          <p14:tracePt t="23900" x="4052888" y="6045200"/>
          <p14:tracePt t="23908" x="4165600" y="6032500"/>
          <p14:tracePt t="23918" x="4278313" y="6032500"/>
          <p14:tracePt t="23924" x="4378325" y="6032500"/>
          <p14:tracePt t="23932" x="4491038" y="6032500"/>
          <p14:tracePt t="23940" x="4603750" y="6019800"/>
          <p14:tracePt t="23948" x="4691063" y="6019800"/>
          <p14:tracePt t="23956" x="4740275" y="6019800"/>
          <p14:tracePt t="23964" x="4803775" y="6019800"/>
          <p14:tracePt t="23972" x="4852988" y="6019800"/>
          <p14:tracePt t="23982" x="4878388" y="5994400"/>
          <p14:tracePt t="23988" x="4891088" y="5945188"/>
          <p14:tracePt t="23996" x="4916488" y="5932488"/>
          <p14:tracePt t="24022" x="4916488" y="5919788"/>
          <p14:tracePt t="24044" x="4916488" y="5907088"/>
          <p14:tracePt t="24061" x="4916488" y="5894388"/>
          <p14:tracePt t="24068" x="4916488" y="5881688"/>
          <p14:tracePt t="24076" x="4916488" y="5868988"/>
          <p14:tracePt t="24086" x="4903788" y="5856288"/>
          <p14:tracePt t="24092" x="4891088" y="5856288"/>
          <p14:tracePt t="24100" x="4865688" y="5832475"/>
          <p14:tracePt t="24116" x="4829175" y="5819775"/>
          <p14:tracePt t="24124" x="4765675" y="5781675"/>
          <p14:tracePt t="24132" x="4716463" y="5768975"/>
          <p14:tracePt t="24140" x="4691063" y="5756275"/>
          <p14:tracePt t="24148" x="4652963" y="5756275"/>
          <p14:tracePt t="24156" x="4540250" y="5732463"/>
          <p14:tracePt t="24163" x="4452938" y="5719763"/>
          <p14:tracePt t="24171" x="4378325" y="5719763"/>
          <p14:tracePt t="24179" x="4327525" y="5719763"/>
          <p14:tracePt t="24190" x="4265613" y="5719763"/>
          <p14:tracePt t="24195" x="4203700" y="5719763"/>
          <p14:tracePt t="24205" x="4152900" y="5719763"/>
          <p14:tracePt t="24212" x="4040188" y="5719763"/>
          <p14:tracePt t="24221" x="3952875" y="5719763"/>
          <p14:tracePt t="24229" x="3840163" y="5719763"/>
          <p14:tracePt t="24236" x="3752850" y="5719763"/>
          <p14:tracePt t="24244" x="3678238" y="5719763"/>
          <p14:tracePt t="24252" x="3602038" y="5719763"/>
          <p14:tracePt t="24260" x="3478213" y="5719763"/>
          <p14:tracePt t="24268" x="3389313" y="5719763"/>
          <p14:tracePt t="24276" x="3276600" y="5719763"/>
          <p14:tracePt t="24284" x="3265488" y="5719763"/>
          <p14:tracePt t="24294" x="3165475" y="5719763"/>
          <p14:tracePt t="24300" x="3076575" y="5719763"/>
          <p14:tracePt t="24307" x="2989263" y="5719763"/>
          <p14:tracePt t="24316" x="2863850" y="5719763"/>
          <p14:tracePt t="24324" x="2789238" y="5707063"/>
          <p14:tracePt t="24332" x="2663825" y="5668963"/>
          <p14:tracePt t="24339" x="2563813" y="5656263"/>
          <p14:tracePt t="24347" x="2439988" y="5619750"/>
          <p14:tracePt t="24356" x="2427288" y="5607050"/>
          <p14:tracePt t="24364" x="2401888" y="5594350"/>
          <p14:tracePt t="24372" x="2389188" y="5594350"/>
          <p14:tracePt t="24380" x="2376488" y="5594350"/>
          <p14:tracePt t="24388" x="2351088" y="5568950"/>
          <p14:tracePt t="24397" x="2327275" y="5556250"/>
          <p14:tracePt t="24404" x="2314575" y="5556250"/>
          <p14:tracePt t="24412" x="2314575" y="5543550"/>
          <p14:tracePt t="24420" x="2301875" y="5543550"/>
          <p14:tracePt t="24460" x="2289175" y="5543550"/>
          <p14:tracePt t="24468" x="2289175" y="5530850"/>
          <p14:tracePt t="24501" x="2289175" y="5518150"/>
          <p14:tracePt t="24508" x="2276475" y="5518150"/>
          <p14:tracePt t="24516" x="2263775" y="5507038"/>
          <p14:tracePt t="24524" x="2263775" y="5494338"/>
          <p14:tracePt t="24532" x="2251075" y="5481638"/>
          <p14:tracePt t="24540" x="2238375" y="5468938"/>
          <p14:tracePt t="24548" x="2227263" y="5468938"/>
          <p14:tracePt t="24556" x="2227263" y="5443538"/>
          <p14:tracePt t="24565" x="2189163" y="5407025"/>
          <p14:tracePt t="24572" x="2176463" y="5381625"/>
          <p14:tracePt t="24582" x="2127250" y="5330825"/>
          <p14:tracePt t="24589" x="2101850" y="5305425"/>
          <p14:tracePt t="24596" x="2051050" y="5256213"/>
          <p14:tracePt t="24606" x="2051050" y="5230813"/>
          <p14:tracePt t="24612" x="2038350" y="5230813"/>
          <p14:tracePt t="24620" x="2014538" y="5205413"/>
          <p14:tracePt t="24628" x="2001838" y="5181600"/>
          <p14:tracePt t="24645" x="1989138" y="5156200"/>
          <p14:tracePt t="24660" x="1976438" y="5156200"/>
          <p14:tracePt t="24668" x="1976438" y="5143500"/>
          <p14:tracePt t="24725" x="1976438" y="5130800"/>
          <p14:tracePt t="24756" x="1976438" y="5118100"/>
          <p14:tracePt t="24780" x="1976438" y="5105400"/>
          <p14:tracePt t="24812" x="1976438" y="5092700"/>
          <p14:tracePt t="24820" x="1976438" y="5081588"/>
          <p14:tracePt t="24852" x="1976438" y="5068888"/>
          <p14:tracePt t="24877" x="1976438" y="5056188"/>
          <p14:tracePt t="24884" x="1976438" y="5043488"/>
          <p14:tracePt t="24964" x="1976438" y="5030788"/>
          <p14:tracePt t="24981" x="1976438" y="5018088"/>
          <p14:tracePt t="25221" x="1989138" y="5018088"/>
          <p14:tracePt t="25260" x="1989138" y="5005388"/>
          <p14:tracePt t="25284" x="1989138" y="4992688"/>
          <p14:tracePt t="25299" x="1989138" y="4981575"/>
          <p14:tracePt t="25340" x="1989138" y="4968875"/>
          <p14:tracePt t="25356" x="1989138" y="4956175"/>
          <p14:tracePt t="25372" x="1989138" y="4943475"/>
          <p14:tracePt t="25420" x="1976438" y="4930775"/>
          <p14:tracePt t="25427" x="1976438" y="4918075"/>
          <p14:tracePt t="25604" x="1976438" y="4905375"/>
          <p14:tracePt t="25619" x="1989138" y="4905375"/>
          <p14:tracePt t="25715" x="2001838" y="4905375"/>
          <p14:tracePt t="25723" x="2014538" y="4905375"/>
          <p14:tracePt t="25731" x="2025650" y="4905375"/>
          <p14:tracePt t="25747" x="2038350" y="4905375"/>
          <p14:tracePt t="25755" x="2051050" y="4905375"/>
          <p14:tracePt t="25763" x="2063750" y="4905375"/>
          <p14:tracePt t="25771" x="2076450" y="4905375"/>
          <p14:tracePt t="25779" x="2089150" y="4905375"/>
          <p14:tracePt t="25787" x="2101850" y="4905375"/>
          <p14:tracePt t="25795" x="2114550" y="4905375"/>
          <p14:tracePt t="25803" x="2127250" y="4905375"/>
          <p14:tracePt t="25812" x="2138363" y="4905375"/>
          <p14:tracePt t="25819" x="2151063" y="4905375"/>
          <p14:tracePt t="25827" x="2163763" y="4905375"/>
          <p14:tracePt t="25835" x="2176463" y="4905375"/>
          <p14:tracePt t="25843" x="2189163" y="4905375"/>
          <p14:tracePt t="25851" x="2214563" y="4905375"/>
          <p14:tracePt t="25867" x="2227263" y="4905375"/>
          <p14:tracePt t="25874" x="2238375" y="4905375"/>
          <p14:tracePt t="25883" x="2251075" y="4905375"/>
          <p14:tracePt t="25899" x="2263775" y="4905375"/>
          <p14:tracePt t="25907" x="2276475" y="4905375"/>
          <p14:tracePt t="25915" x="2289175" y="4905375"/>
          <p14:tracePt t="25923" x="2301875" y="4905375"/>
          <p14:tracePt t="25931" x="2314575" y="4905375"/>
          <p14:tracePt t="25947" x="2327275" y="4905375"/>
          <p14:tracePt t="25955" x="2338388" y="4905375"/>
          <p14:tracePt t="25963" x="2351088" y="4905375"/>
          <p14:tracePt t="25979" x="2363788" y="4905375"/>
          <p14:tracePt t="25987" x="2376488" y="4905375"/>
          <p14:tracePt t="26011" x="2389188" y="4905375"/>
          <p14:tracePt t="26043" x="2401888" y="4905375"/>
          <p14:tracePt t="26051" x="2414588" y="4905375"/>
          <p14:tracePt t="26075" x="2427288" y="4905375"/>
          <p14:tracePt t="26084" x="2439988" y="4905375"/>
          <p14:tracePt t="26091" x="2451100" y="4905375"/>
          <p14:tracePt t="26107" x="2463800" y="4905375"/>
          <p14:tracePt t="26115" x="2489200" y="4905375"/>
          <p14:tracePt t="26131" x="2501900" y="4905375"/>
          <p14:tracePt t="26139" x="2514600" y="4905375"/>
          <p14:tracePt t="26147" x="2527300" y="4905375"/>
          <p14:tracePt t="26155" x="2540000" y="4905375"/>
          <p14:tracePt t="26163" x="2551113" y="4905375"/>
          <p14:tracePt t="26171" x="2563813" y="4905375"/>
          <p14:tracePt t="26179" x="2589213" y="4905375"/>
          <p14:tracePt t="26188" x="2614613" y="4905375"/>
          <p14:tracePt t="26195" x="2640013" y="4905375"/>
          <p14:tracePt t="26203" x="2651125" y="4905375"/>
          <p14:tracePt t="26211" x="2689225" y="4905375"/>
          <p14:tracePt t="26219" x="2701925" y="4905375"/>
          <p14:tracePt t="26227" x="2714625" y="4905375"/>
          <p14:tracePt t="26235" x="2740025" y="4905375"/>
          <p14:tracePt t="26243" x="2763838" y="4905375"/>
          <p14:tracePt t="26251" x="2789238" y="4905375"/>
          <p14:tracePt t="26260" x="2801938" y="4905375"/>
          <p14:tracePt t="26267" x="2814638" y="4905375"/>
          <p14:tracePt t="26275" x="2827338" y="4905375"/>
          <p14:tracePt t="26283" x="2840038" y="4905375"/>
          <p14:tracePt t="26299" x="2852738" y="4905375"/>
          <p14:tracePt t="26307" x="2863850" y="4905375"/>
          <p14:tracePt t="26347" x="2876550" y="4905375"/>
          <p14:tracePt t="26355" x="2889250" y="4905375"/>
          <p14:tracePt t="26363" x="2901950" y="4905375"/>
          <p14:tracePt t="26371" x="2914650" y="4905375"/>
          <p14:tracePt t="26379" x="2940050" y="4905375"/>
          <p14:tracePt t="26387" x="2952750" y="4905375"/>
          <p14:tracePt t="26396" x="2963863" y="4905375"/>
          <p14:tracePt t="26403" x="2989263" y="4905375"/>
          <p14:tracePt t="26419" x="3001963" y="4905375"/>
          <p14:tracePt t="26427" x="3027363" y="4905375"/>
          <p14:tracePt t="26443" x="3040063" y="4905375"/>
          <p14:tracePt t="26459" x="3052763" y="4905375"/>
          <p14:tracePt t="26475" x="3065463" y="4905375"/>
          <p14:tracePt t="26491" x="3076575" y="4905375"/>
          <p14:tracePt t="26507" x="3089275" y="4905375"/>
          <p14:tracePt t="26515" x="3101975" y="4905375"/>
          <p14:tracePt t="26531" x="3114675" y="4905375"/>
          <p14:tracePt t="26539" x="3127375" y="4905375"/>
          <p14:tracePt t="26555" x="3140075" y="4905375"/>
          <p14:tracePt t="26563" x="3152775" y="4905375"/>
          <p14:tracePt t="26571" x="3165475" y="4905375"/>
          <p14:tracePt t="26587" x="3176588" y="4905375"/>
          <p14:tracePt t="26595" x="3189288" y="4905375"/>
          <p14:tracePt t="26604" x="3201988" y="4905375"/>
          <p14:tracePt t="26611" x="3252788" y="4905375"/>
          <p14:tracePt t="26619" x="3314700" y="4905375"/>
          <p14:tracePt t="26627" x="3340100" y="4905375"/>
          <p14:tracePt t="26635" x="3365500" y="4905375"/>
          <p14:tracePt t="26643" x="3376613" y="4905375"/>
          <p14:tracePt t="26652" x="3389313" y="4905375"/>
          <p14:tracePt t="26659" x="3414713" y="4905375"/>
          <p14:tracePt t="26675" x="3440113" y="4905375"/>
          <p14:tracePt t="26684" x="3452813" y="4905375"/>
          <p14:tracePt t="26700" x="3465513" y="4905375"/>
          <p14:tracePt t="26711" x="3478213" y="4905375"/>
          <p14:tracePt t="26724" x="3489325" y="4905375"/>
          <p14:tracePt t="26732" x="3502025" y="4905375"/>
          <p14:tracePt t="26740" x="3514725" y="4905375"/>
          <p14:tracePt t="26748" x="3527425" y="4905375"/>
          <p14:tracePt t="26756" x="3540125" y="4905375"/>
          <p14:tracePt t="26764" x="3552825" y="4905375"/>
          <p14:tracePt t="26780" x="3565525" y="4905375"/>
          <p14:tracePt t="26788" x="3578225" y="4905375"/>
          <p14:tracePt t="26796" x="3614738" y="4918075"/>
          <p14:tracePt t="26804" x="3689350" y="4918075"/>
          <p14:tracePt t="26815" x="3702050" y="4918075"/>
          <p14:tracePt t="26820" x="3802063" y="4918075"/>
          <p14:tracePt t="26828" x="3890963" y="4930775"/>
          <p14:tracePt t="26835" x="4027488" y="4956175"/>
          <p14:tracePt t="26844" x="4114800" y="4956175"/>
          <p14:tracePt t="26852" x="4214813" y="4968875"/>
          <p14:tracePt t="26860" x="4265613" y="4968875"/>
          <p14:tracePt t="26868" x="4391025" y="4981575"/>
          <p14:tracePt t="26877" x="4478338" y="4981575"/>
          <p14:tracePt t="26884" x="4565650" y="4992688"/>
          <p14:tracePt t="26892" x="4691063" y="4992688"/>
          <p14:tracePt t="26900" x="4778375" y="4992688"/>
          <p14:tracePt t="26908" x="4953000" y="4992688"/>
          <p14:tracePt t="26919" x="4978400" y="4992688"/>
          <p14:tracePt t="26924" x="5178425" y="4992688"/>
          <p14:tracePt t="26932" x="5291138" y="4992688"/>
          <p14:tracePt t="26941" x="5403850" y="4992688"/>
          <p14:tracePt t="26948" x="5503863" y="4992688"/>
          <p14:tracePt t="26957" x="5616575" y="4992688"/>
          <p14:tracePt t="26964" x="5703888" y="4992688"/>
          <p14:tracePt t="26972" x="5754688" y="4992688"/>
          <p14:tracePt t="26982" x="5816600" y="4992688"/>
          <p14:tracePt t="26988" x="5829300" y="4992688"/>
          <p14:tracePt t="26996" x="5842000" y="4992688"/>
          <p14:tracePt t="27004" x="5854700" y="4992688"/>
          <p14:tracePt t="27012" x="5867400" y="4992688"/>
          <p14:tracePt t="27028" x="5878513" y="4992688"/>
          <p14:tracePt t="27036" x="5891213" y="4992688"/>
          <p14:tracePt t="27066" x="5903913" y="4992688"/>
          <p14:tracePt t="27086" x="5916613" y="4992688"/>
          <p14:tracePt t="27092" x="5929313" y="4992688"/>
          <p14:tracePt t="27100" x="5942013" y="4992688"/>
          <p14:tracePt t="27108" x="5967413" y="4992688"/>
          <p14:tracePt t="27116" x="5978525" y="4992688"/>
          <p14:tracePt t="27127" x="6003925" y="4992688"/>
          <p14:tracePt t="27132" x="6029325" y="4992688"/>
          <p14:tracePt t="27149" x="6054725" y="4992688"/>
          <p14:tracePt t="27156" x="6078538" y="4992688"/>
          <p14:tracePt t="27164" x="6103938" y="4992688"/>
          <p14:tracePt t="27172" x="6142038" y="4992688"/>
          <p14:tracePt t="27182" x="6191250" y="5005388"/>
          <p14:tracePt t="27189" x="6254750" y="5005388"/>
          <p14:tracePt t="27197" x="6291263" y="5005388"/>
          <p14:tracePt t="27204" x="6303963" y="5005388"/>
          <p14:tracePt t="27212" x="6316663" y="5005388"/>
          <p14:tracePt t="27220" x="6354763" y="5005388"/>
          <p14:tracePt t="27229" x="6380163" y="5005388"/>
          <p14:tracePt t="27236" x="6403975" y="5005388"/>
          <p14:tracePt t="27244" x="6467475" y="5005388"/>
          <p14:tracePt t="27253" x="6492875" y="5005388"/>
          <p14:tracePt t="27260" x="6516688" y="5005388"/>
          <p14:tracePt t="27268" x="6529388" y="5005388"/>
          <p14:tracePt t="27277" x="6542088" y="5005388"/>
          <p14:tracePt t="27284" x="6554788" y="5005388"/>
          <p14:tracePt t="27294" x="6567488" y="5005388"/>
          <p14:tracePt t="27300" x="6592888" y="5005388"/>
          <p14:tracePt t="27308" x="6629400" y="5005388"/>
          <p14:tracePt t="27316" x="6642100" y="5005388"/>
          <p14:tracePt t="27332" x="6654800" y="5005388"/>
          <p14:tracePt t="27340" x="6667500" y="4992688"/>
          <p14:tracePt t="27437" x="6654800" y="4992688"/>
          <p14:tracePt t="27444" x="6616700" y="4992688"/>
          <p14:tracePt t="27453" x="6529388" y="4981575"/>
          <p14:tracePt t="27460" x="6403975" y="4981575"/>
          <p14:tracePt t="27468" x="6316663" y="4981575"/>
          <p14:tracePt t="27476" x="6180138" y="5018088"/>
          <p14:tracePt t="27484" x="6116638" y="5018088"/>
          <p14:tracePt t="27492" x="6003925" y="5018088"/>
          <p14:tracePt t="27503" x="5954713" y="5030788"/>
          <p14:tracePt t="27508" x="5916613" y="5030788"/>
          <p14:tracePt t="27766" x="5891213" y="5030788"/>
          <p14:tracePt t="27772" x="5891213" y="5043488"/>
          <p14:tracePt t="27781" x="5867400" y="4992688"/>
          <p14:tracePt t="27788" x="5778500" y="4992688"/>
          <p14:tracePt t="27796" x="5641975" y="4992688"/>
          <p14:tracePt t="27804" x="5554663" y="4992688"/>
          <p14:tracePt t="27816" x="5465763" y="4992688"/>
          <p14:tracePt t="27819" x="5429250" y="4992688"/>
          <p14:tracePt t="27829" x="5391150" y="4992688"/>
          <p14:tracePt t="27836" x="5365750" y="4992688"/>
          <p14:tracePt t="27845" x="5353050" y="4992688"/>
          <p14:tracePt t="27852" x="5341938" y="4992688"/>
          <p14:tracePt t="27862" x="5303838" y="5005388"/>
          <p14:tracePt t="27868" x="5241925" y="5005388"/>
          <p14:tracePt t="27878" x="5191125" y="5005388"/>
          <p14:tracePt t="27884" x="5165725" y="5005388"/>
          <p14:tracePt t="27892" x="5065713" y="5005388"/>
          <p14:tracePt t="27900" x="4929188" y="5005388"/>
          <p14:tracePt t="27908" x="4840288" y="5005388"/>
          <p14:tracePt t="27917" x="4716463" y="5005388"/>
          <p14:tracePt t="27924" x="4627563" y="5005388"/>
          <p14:tracePt t="27932" x="4503738" y="5005388"/>
          <p14:tracePt t="27940" x="4416425" y="5005388"/>
          <p14:tracePt t="27948" x="4327525" y="5005388"/>
          <p14:tracePt t="27957" x="4203700" y="5005388"/>
          <p14:tracePt t="27964" x="4114800" y="5005388"/>
          <p14:tracePt t="27972" x="3990975" y="5005388"/>
          <p14:tracePt t="27982" x="3890963" y="5005388"/>
          <p14:tracePt t="27988" x="3865563" y="5018088"/>
          <p14:tracePt t="27996" x="3852863" y="5018088"/>
          <p14:tracePt t="28004" x="3790950" y="5018088"/>
          <p14:tracePt t="28012" x="3778250" y="5018088"/>
          <p14:tracePt t="28023" x="3740150" y="5030788"/>
          <p14:tracePt t="28028" x="3678238" y="5030788"/>
          <p14:tracePt t="28036" x="3640138" y="5030788"/>
          <p14:tracePt t="28044" x="3627438" y="5030788"/>
          <p14:tracePt t="28068" x="3602038" y="5030788"/>
          <p14:tracePt t="28076" x="3589338" y="5030788"/>
          <p14:tracePt t="28086" x="3578225" y="5030788"/>
          <p14:tracePt t="28092" x="3565525" y="5030788"/>
          <p14:tracePt t="28100" x="3552825" y="5030788"/>
          <p14:tracePt t="28108" x="3540125" y="5030788"/>
          <p14:tracePt t="28116" x="3514725" y="5030788"/>
          <p14:tracePt t="28133" x="3489325" y="5030788"/>
          <p14:tracePt t="28140" x="3478213" y="5030788"/>
          <p14:tracePt t="28148" x="3452813" y="5030788"/>
          <p14:tracePt t="28156" x="3427413" y="5043488"/>
          <p14:tracePt t="28165" x="3376613" y="5043488"/>
          <p14:tracePt t="28172" x="3365500" y="5043488"/>
          <p14:tracePt t="28180" x="3327400" y="5043488"/>
          <p14:tracePt t="28190" x="3314700" y="5043488"/>
          <p14:tracePt t="28196" x="3302000" y="5043488"/>
          <p14:tracePt t="28421" x="3302000" y="5030788"/>
          <p14:tracePt t="28428" x="3302000" y="5018088"/>
          <p14:tracePt t="28437" x="3340100" y="5018088"/>
          <p14:tracePt t="28444" x="3414713" y="5005388"/>
          <p14:tracePt t="28452" x="3565525" y="4981575"/>
          <p14:tracePt t="28461" x="3678238" y="4981575"/>
          <p14:tracePt t="28468" x="3890963" y="4981575"/>
          <p14:tracePt t="28476" x="4014788" y="4981575"/>
          <p14:tracePt t="28484" x="4140200" y="4981575"/>
          <p14:tracePt t="28492" x="4340225" y="4981575"/>
          <p14:tracePt t="28503" x="4440238" y="4981575"/>
          <p14:tracePt t="28508" x="4578350" y="4981575"/>
          <p14:tracePt t="28516" x="4665663" y="4981575"/>
          <p14:tracePt t="28524" x="4765675" y="4981575"/>
          <p14:tracePt t="28533" x="4829175" y="4981575"/>
          <p14:tracePt t="28540" x="4903788" y="4981575"/>
          <p14:tracePt t="28548" x="4929188" y="4981575"/>
          <p14:tracePt t="28556" x="5003800" y="4981575"/>
          <p14:tracePt t="28565" x="5016500" y="4981575"/>
          <p14:tracePt t="28573" x="5116513" y="4981575"/>
          <p14:tracePt t="28580" x="5203825" y="4981575"/>
          <p14:tracePt t="28588" x="5253038" y="4968875"/>
          <p14:tracePt t="28596" x="5341938" y="4968875"/>
          <p14:tracePt t="28606" x="5378450" y="4968875"/>
          <p14:tracePt t="28612" x="5391150" y="4968875"/>
          <p14:tracePt t="28621" x="5416550" y="4968875"/>
          <p14:tracePt t="28628" x="5441950" y="4968875"/>
          <p14:tracePt t="28636" x="5454650" y="4968875"/>
          <p14:tracePt t="28644" x="5491163" y="4968875"/>
          <p14:tracePt t="28652" x="5516563" y="4968875"/>
          <p14:tracePt t="28669" x="5541963" y="4968875"/>
          <p14:tracePt t="28676" x="5565775" y="4968875"/>
          <p14:tracePt t="28685" x="5578475" y="4968875"/>
          <p14:tracePt t="28692" x="5603875" y="4968875"/>
          <p14:tracePt t="28700" x="5629275" y="4968875"/>
          <p14:tracePt t="28711" x="5641975" y="4968875"/>
          <p14:tracePt t="28716" x="5691188" y="4981575"/>
          <p14:tracePt t="28725" x="5729288" y="4981575"/>
          <p14:tracePt t="28732" x="5803900" y="4981575"/>
          <p14:tracePt t="28741" x="5842000" y="4981575"/>
          <p14:tracePt t="28748" x="5891213" y="4981575"/>
          <p14:tracePt t="28756" x="5967413" y="4981575"/>
          <p14:tracePt t="28764" x="6016625" y="4981575"/>
          <p14:tracePt t="28773" x="6054725" y="4981575"/>
          <p14:tracePt t="28780" x="6091238" y="4992688"/>
          <p14:tracePt t="28789" x="6154738" y="4992688"/>
          <p14:tracePt t="28795" x="6167438" y="4992688"/>
          <p14:tracePt t="28806" x="6180138" y="4992688"/>
          <p14:tracePt t="28814" x="6191250" y="4992688"/>
          <p14:tracePt t="28820" x="6203950" y="4992688"/>
          <p14:tracePt t="28828" x="6216650" y="4992688"/>
          <p14:tracePt t="28836" x="6229350" y="4992688"/>
          <p14:tracePt t="28844" x="6242050" y="4992688"/>
          <p14:tracePt t="28860" x="6267450" y="4992688"/>
          <p14:tracePt t="28868" x="6303963" y="4992688"/>
          <p14:tracePt t="28877" x="6329363" y="4992688"/>
          <p14:tracePt t="28884" x="6354763" y="4992688"/>
          <p14:tracePt t="28892" x="6391275" y="4992688"/>
          <p14:tracePt t="28900" x="6454775" y="4992688"/>
          <p14:tracePt t="28908" x="6516688" y="4992688"/>
          <p14:tracePt t="28919" x="6642100" y="4992688"/>
          <p14:tracePt t="28924" x="6716713" y="4992688"/>
          <p14:tracePt t="28933" x="6842125" y="5018088"/>
          <p14:tracePt t="28939" x="6929438" y="5018088"/>
          <p14:tracePt t="28949" x="7042150" y="5018088"/>
          <p14:tracePt t="28956" x="7054850" y="5018088"/>
          <p14:tracePt t="28965" x="7105650" y="5030788"/>
          <p14:tracePt t="28972" x="7218363" y="5030788"/>
          <p14:tracePt t="28982" x="7267575" y="5030788"/>
          <p14:tracePt t="28996" x="7305675" y="5030788"/>
          <p14:tracePt t="29004" x="7342188" y="5043488"/>
          <p14:tracePt t="29012" x="7392988" y="5043488"/>
          <p14:tracePt t="29020" x="7418388" y="5043488"/>
          <p14:tracePt t="29028" x="7429500" y="5056188"/>
          <p14:tracePt t="29036" x="7442200" y="5056188"/>
          <p14:tracePt t="29164" x="7429500" y="5056188"/>
          <p14:tracePt t="29180" x="7418388" y="5056188"/>
          <p14:tracePt t="29189" x="7392988" y="5056188"/>
          <p14:tracePt t="29196" x="7292975" y="5043488"/>
          <p14:tracePt t="29204" x="7267575" y="5043488"/>
          <p14:tracePt t="29212" x="7180263" y="5043488"/>
          <p14:tracePt t="29220" x="7129463" y="5043488"/>
          <p14:tracePt t="29284" x="7118350" y="5043488"/>
          <p14:tracePt t="29293" x="7092950" y="5043488"/>
          <p14:tracePt t="29300" x="7029450" y="5043488"/>
          <p14:tracePt t="29308" x="6880225" y="5018088"/>
          <p14:tracePt t="29316" x="6729413" y="5018088"/>
          <p14:tracePt t="29324" x="6629400" y="5018088"/>
          <p14:tracePt t="29333" x="6516688" y="5005388"/>
          <p14:tracePt t="29340" x="6403975" y="5005388"/>
          <p14:tracePt t="29348" x="6380163" y="5005388"/>
          <p14:tracePt t="29357" x="6367463" y="5018088"/>
          <p14:tracePt t="29364" x="6291263" y="5043488"/>
          <p14:tracePt t="29372" x="6242050" y="5056188"/>
          <p14:tracePt t="29379" x="6191250" y="5105400"/>
          <p14:tracePt t="29387" x="6167438" y="5118100"/>
          <p14:tracePt t="29396" x="6142038" y="5130800"/>
          <p14:tracePt t="29404" x="6116638" y="5168900"/>
          <p14:tracePt t="29413" x="6078538" y="5194300"/>
          <p14:tracePt t="29420" x="6029325" y="5218113"/>
          <p14:tracePt t="29428" x="5942013" y="5218113"/>
          <p14:tracePt t="29444" x="5929313" y="5218113"/>
          <p14:tracePt t="29452" x="5903913" y="5218113"/>
          <p14:tracePt t="29460" x="5878513" y="5218113"/>
          <p14:tracePt t="29468" x="5791200" y="5218113"/>
          <p14:tracePt t="29476" x="5703888" y="5218113"/>
          <p14:tracePt t="29484" x="5578475" y="5218113"/>
          <p14:tracePt t="29492" x="5491163" y="5218113"/>
          <p14:tracePt t="29503" x="5316538" y="5218113"/>
          <p14:tracePt t="29508" x="5165725" y="5218113"/>
          <p14:tracePt t="29516" x="4953000" y="5181600"/>
          <p14:tracePt t="29525" x="4829175" y="5181600"/>
          <p14:tracePt t="29532" x="4703763" y="5181600"/>
          <p14:tracePt t="29541" x="4527550" y="5181600"/>
          <p14:tracePt t="29548" x="4352925" y="5181600"/>
          <p14:tracePt t="29556" x="4291013" y="5181600"/>
          <p14:tracePt t="29565" x="4165600" y="5181600"/>
          <p14:tracePt t="29572" x="4052888" y="5181600"/>
          <p14:tracePt t="29580" x="3927475" y="5181600"/>
          <p14:tracePt t="29588" x="3778250" y="5181600"/>
          <p14:tracePt t="29596" x="3652838" y="5181600"/>
          <p14:tracePt t="29607" x="3514725" y="5181600"/>
          <p14:tracePt t="29612" x="3389313" y="5181600"/>
          <p14:tracePt t="29621" x="3289300" y="5181600"/>
          <p14:tracePt t="29628" x="3127375" y="5205413"/>
          <p14:tracePt t="29636" x="3001963" y="5205413"/>
          <p14:tracePt t="29644" x="2876550" y="5205413"/>
          <p14:tracePt t="29652" x="2727325" y="5205413"/>
          <p14:tracePt t="29660" x="2576513" y="5205413"/>
          <p14:tracePt t="29669" x="2489200" y="5205413"/>
          <p14:tracePt t="29676" x="2376488" y="5205413"/>
          <p14:tracePt t="29685" x="2276475" y="5205413"/>
          <p14:tracePt t="29691" x="2163763" y="5205413"/>
          <p14:tracePt t="29700" x="2114550" y="5205413"/>
          <p14:tracePt t="29711" x="2038350" y="5205413"/>
          <p14:tracePt t="29716" x="1976438" y="5205413"/>
          <p14:tracePt t="29724" x="1889125" y="5205413"/>
          <p14:tracePt t="29732" x="1838325" y="5205413"/>
          <p14:tracePt t="29740" x="1751013" y="5205413"/>
          <p14:tracePt t="29748" x="1725613" y="5205413"/>
          <p14:tracePt t="29756" x="1701800" y="5205413"/>
          <p14:tracePt t="29764" x="1689100" y="5205413"/>
          <p14:tracePt t="29773" x="1663700" y="5205413"/>
          <p14:tracePt t="29780" x="1651000" y="5205413"/>
          <p14:tracePt t="29788" x="1625600" y="5205413"/>
          <p14:tracePt t="29796" x="1589088" y="5205413"/>
          <p14:tracePt t="29803" x="1576388" y="5205413"/>
          <p14:tracePt t="29820" x="1563688" y="5205413"/>
          <p14:tracePt t="29828" x="1550988" y="5205413"/>
          <p14:tracePt t="29836" x="1538288" y="5205413"/>
          <p14:tracePt t="29852" x="1525588" y="5205413"/>
          <p14:tracePt t="29868" x="1512888" y="5205413"/>
          <p14:tracePt t="29900" x="1501775" y="5205413"/>
          <p14:tracePt t="29918" x="1489075" y="5205413"/>
          <p14:tracePt t="29924" x="1476375" y="5205413"/>
          <p14:tracePt t="29940" x="1463675" y="5205413"/>
          <p14:tracePt t="29949" x="1450975" y="5205413"/>
          <p14:tracePt t="29956" x="1438275" y="5205413"/>
          <p14:tracePt t="29972" x="1425575" y="5205413"/>
          <p14:tracePt t="29982" x="1412875" y="5205413"/>
          <p14:tracePt t="29996" x="1389063" y="5205413"/>
          <p14:tracePt t="30004" x="1376363" y="5205413"/>
          <p14:tracePt t="30013" x="1363663" y="5205413"/>
          <p14:tracePt t="30020" x="1338263" y="5205413"/>
          <p14:tracePt t="30028" x="1312863" y="5205413"/>
          <p14:tracePt t="30044" x="1300163" y="5205413"/>
          <p14:tracePt t="30067" x="1276350" y="5205413"/>
          <p14:tracePt t="30259" x="1289050" y="5218113"/>
          <p14:tracePt t="30268" x="1289050" y="5230813"/>
          <p14:tracePt t="30276" x="1300163" y="5230813"/>
          <p14:tracePt t="30284" x="1325563" y="5230813"/>
          <p14:tracePt t="30295" x="1338263" y="5230813"/>
          <p14:tracePt t="30300" x="1350963" y="5243513"/>
          <p14:tracePt t="30308" x="1389063" y="5243513"/>
          <p14:tracePt t="30317" x="1401763" y="5243513"/>
          <p14:tracePt t="30334" x="1425575" y="5243513"/>
          <p14:tracePt t="30340" x="1450975" y="5243513"/>
          <p14:tracePt t="30348" x="1463675" y="5243513"/>
          <p14:tracePt t="30356" x="1550988" y="5243513"/>
          <p14:tracePt t="30365" x="1563688" y="5243513"/>
          <p14:tracePt t="30372" x="1612900" y="5243513"/>
          <p14:tracePt t="30380" x="1725613" y="5243513"/>
          <p14:tracePt t="30388" x="1814513" y="5243513"/>
          <p14:tracePt t="30398" x="1951038" y="5243513"/>
          <p14:tracePt t="30404" x="2076450" y="5243513"/>
          <p14:tracePt t="30412" x="2227263" y="5243513"/>
          <p14:tracePt t="30420" x="2238375" y="5243513"/>
          <p14:tracePt t="30428" x="2376488" y="5243513"/>
          <p14:tracePt t="30436" x="2463800" y="5243513"/>
          <p14:tracePt t="30444" x="2601913" y="5243513"/>
          <p14:tracePt t="30452" x="2663825" y="5243513"/>
          <p14:tracePt t="30461" x="2763838" y="5243513"/>
          <p14:tracePt t="30468" x="2789238" y="5243513"/>
          <p14:tracePt t="30476" x="2814638" y="5243513"/>
          <p14:tracePt t="30492" x="2827338" y="5243513"/>
          <p14:tracePt t="30503" x="2852738" y="5243513"/>
          <p14:tracePt t="30524" x="2863850" y="5243513"/>
          <p14:tracePt t="30532" x="2863850" y="5230813"/>
          <p14:tracePt t="30541" x="2876550" y="5230813"/>
          <p14:tracePt t="30548" x="2889250" y="5230813"/>
          <p14:tracePt t="30564" x="2901950" y="5230813"/>
          <p14:tracePt t="30572" x="2914650" y="5230813"/>
          <p14:tracePt t="30580" x="2927350" y="5230813"/>
          <p14:tracePt t="30588" x="2940050" y="5230813"/>
          <p14:tracePt t="30596" x="2952750" y="5230813"/>
          <p14:tracePt t="30607" x="2976563" y="5230813"/>
          <p14:tracePt t="30612" x="3014663" y="5218113"/>
          <p14:tracePt t="30620" x="3065463" y="5218113"/>
          <p14:tracePt t="30628" x="3089275" y="5218113"/>
          <p14:tracePt t="30644" x="3101975" y="5218113"/>
          <p14:tracePt t="30652" x="3127375" y="5218113"/>
          <p14:tracePt t="30669" x="3140075" y="5218113"/>
          <p14:tracePt t="30676" x="3152775" y="5218113"/>
          <p14:tracePt t="30692" x="3176588" y="5218113"/>
          <p14:tracePt t="30700" x="3189288" y="5218113"/>
          <p14:tracePt t="30710" x="3201988" y="5218113"/>
          <p14:tracePt t="30716" x="3214688" y="5218113"/>
          <p14:tracePt t="30724" x="3240088" y="5218113"/>
          <p14:tracePt t="30732" x="3252788" y="5218113"/>
          <p14:tracePt t="30740" x="3265488" y="5218113"/>
          <p14:tracePt t="30748" x="3276600" y="5218113"/>
          <p14:tracePt t="30755" x="3302000" y="5218113"/>
          <p14:tracePt t="30764" x="3327400" y="5218113"/>
          <p14:tracePt t="30773" x="3340100" y="5218113"/>
          <p14:tracePt t="30780" x="3352800" y="5218113"/>
          <p14:tracePt t="30788" x="3376613" y="5218113"/>
          <p14:tracePt t="30796" x="3427413" y="5218113"/>
          <p14:tracePt t="30804" x="3465513" y="5218113"/>
          <p14:tracePt t="30815" x="3502025" y="5218113"/>
          <p14:tracePt t="30820" x="3527425" y="5218113"/>
          <p14:tracePt t="30829" x="3540125" y="5218113"/>
          <p14:tracePt t="30835" x="3552825" y="5218113"/>
          <p14:tracePt t="30845" x="3602038" y="5230813"/>
          <p14:tracePt t="30852" x="3665538" y="5230813"/>
          <p14:tracePt t="30861" x="3740150" y="5230813"/>
          <p14:tracePt t="30868" x="3802063" y="5230813"/>
          <p14:tracePt t="30877" x="3814763" y="5230813"/>
          <p14:tracePt t="30884" x="3852863" y="5230813"/>
          <p14:tracePt t="30892" x="3878263" y="5230813"/>
          <p14:tracePt t="30900" x="3890963" y="5230813"/>
          <p14:tracePt t="30908" x="3914775" y="5230813"/>
          <p14:tracePt t="30916" x="3927475" y="5230813"/>
          <p14:tracePt t="30924" x="3952875" y="5230813"/>
          <p14:tracePt t="30932" x="3978275" y="5243513"/>
          <p14:tracePt t="30939" x="3990975" y="5243513"/>
          <p14:tracePt t="30948" x="4002088" y="5243513"/>
          <p14:tracePt t="30956" x="4014788" y="5243513"/>
          <p14:tracePt t="30964" x="4040188" y="5243513"/>
          <p14:tracePt t="30982" x="4052888" y="5243513"/>
          <p14:tracePt t="30988" x="4090988" y="5268913"/>
          <p14:tracePt t="30995" x="4152900" y="5268913"/>
          <p14:tracePt t="31004" x="4191000" y="5281613"/>
          <p14:tracePt t="31012" x="4203700" y="5281613"/>
          <p14:tracePt t="31023" x="4214813" y="5281613"/>
          <p14:tracePt t="31028" x="4252913" y="5294313"/>
          <p14:tracePt t="31036" x="4291013" y="5294313"/>
          <p14:tracePt t="31044" x="4352925" y="5294313"/>
          <p14:tracePt t="31052" x="4403725" y="5294313"/>
          <p14:tracePt t="31060" x="4452938" y="5294313"/>
          <p14:tracePt t="31068" x="4465638" y="5294313"/>
          <p14:tracePt t="31076" x="4491038" y="5294313"/>
          <p14:tracePt t="31086" x="4516438" y="5294313"/>
          <p14:tracePt t="31092" x="4527550" y="5294313"/>
          <p14:tracePt t="31100" x="4578350" y="5294313"/>
          <p14:tracePt t="31108" x="4616450" y="5294313"/>
          <p14:tracePt t="31116" x="4627563" y="5294313"/>
          <p14:tracePt t="31127" x="4640263" y="5294313"/>
          <p14:tracePt t="31132" x="4652963" y="5294313"/>
          <p14:tracePt t="31140" x="4665663" y="5294313"/>
          <p14:tracePt t="31148" x="4678363" y="5294313"/>
          <p14:tracePt t="31172" x="4740275" y="5294313"/>
          <p14:tracePt t="31180" x="4765675" y="5294313"/>
          <p14:tracePt t="31190" x="4778375" y="5294313"/>
          <p14:tracePt t="31196" x="4791075" y="5294313"/>
          <p14:tracePt t="31204" x="4803775" y="5294313"/>
          <p14:tracePt t="31212" x="4829175" y="5294313"/>
          <p14:tracePt t="31220" x="4840288" y="5294313"/>
          <p14:tracePt t="31229" x="4852988" y="5294313"/>
          <p14:tracePt t="31236" x="4865688" y="5294313"/>
          <p14:tracePt t="31244" x="4891088" y="5294313"/>
          <p14:tracePt t="31260" x="4916488" y="5294313"/>
          <p14:tracePt t="31267" x="4940300" y="5294313"/>
          <p14:tracePt t="31276" x="4953000" y="5294313"/>
          <p14:tracePt t="31283" x="4978400" y="5294313"/>
          <p14:tracePt t="31294" x="4991100" y="5294313"/>
          <p14:tracePt t="31299" x="5003800" y="5294313"/>
          <p14:tracePt t="31308" x="5016500" y="5294313"/>
          <p14:tracePt t="31316" x="5029200" y="5294313"/>
          <p14:tracePt t="31324" x="5040313" y="5294313"/>
          <p14:tracePt t="31332" x="5091113" y="5305425"/>
          <p14:tracePt t="31348" x="5103813" y="5305425"/>
          <p14:tracePt t="31356" x="5116513" y="5305425"/>
          <p14:tracePt t="31364" x="5129213" y="5305425"/>
          <p14:tracePt t="31468" x="5141913" y="5305425"/>
          <p14:tracePt t="31484" x="5153025" y="5305425"/>
          <p14:tracePt t="31492" x="5153025" y="5318125"/>
          <p14:tracePt t="31502" x="5165725" y="5318125"/>
          <p14:tracePt t="31564" x="5165725" y="5330825"/>
          <p14:tracePt t="31596" x="5165725" y="5343525"/>
          <p14:tracePt t="31612" x="5165725" y="5356225"/>
          <p14:tracePt t="31636" x="5141913" y="5356225"/>
          <p14:tracePt t="31644" x="5103813" y="5356225"/>
          <p14:tracePt t="31652" x="5091113" y="5356225"/>
          <p14:tracePt t="31660" x="5078413" y="5356225"/>
          <p14:tracePt t="31669" x="5040313" y="5356225"/>
          <p14:tracePt t="31685" x="5029200" y="5356225"/>
          <p14:tracePt t="31692" x="5003800" y="5368925"/>
          <p14:tracePt t="31700" x="4991100" y="5368925"/>
          <p14:tracePt t="31710" x="4978400" y="5368925"/>
          <p14:tracePt t="31716" x="4978400" y="5381625"/>
          <p14:tracePt t="31724" x="4965700" y="5381625"/>
          <p14:tracePt t="31813" x="4953000" y="5381625"/>
          <p14:tracePt t="31828" x="4940300" y="5381625"/>
          <p14:tracePt t="31836" x="4940300" y="5394325"/>
          <p14:tracePt t="31844" x="4929188" y="5394325"/>
          <p14:tracePt t="31860" x="4916488" y="5394325"/>
          <p14:tracePt t="31868" x="4903788" y="5394325"/>
          <p14:tracePt t="31877" x="4891088" y="5394325"/>
          <p14:tracePt t="31884" x="4878388" y="5394325"/>
          <p14:tracePt t="31892" x="4865688" y="5394325"/>
          <p14:tracePt t="31900" x="4852988" y="5394325"/>
          <p14:tracePt t="31908" x="4840288" y="5394325"/>
          <p14:tracePt t="31917" x="4791075" y="5407025"/>
          <p14:tracePt t="31932" x="4752975" y="5407025"/>
          <p14:tracePt t="31939" x="4740275" y="5407025"/>
          <p14:tracePt t="31948" x="4727575" y="5418138"/>
          <p14:tracePt t="31956" x="4691063" y="5430838"/>
          <p14:tracePt t="31964" x="4665663" y="5456238"/>
          <p14:tracePt t="31972" x="4652963" y="5468938"/>
          <p14:tracePt t="31982" x="4603750" y="5468938"/>
          <p14:tracePt t="31988" x="4516438" y="5468938"/>
          <p14:tracePt t="31996" x="4452938" y="5494338"/>
          <p14:tracePt t="32005" x="4340225" y="5518150"/>
          <p14:tracePt t="32012" x="4252913" y="5518150"/>
          <p14:tracePt t="32023" x="4140200" y="5518150"/>
          <p14:tracePt t="32028" x="4078288" y="5518150"/>
          <p14:tracePt t="32036" x="4014788" y="5518150"/>
          <p14:tracePt t="32044" x="3978275" y="5518150"/>
          <p14:tracePt t="32052" x="3927475" y="5530850"/>
          <p14:tracePt t="32060" x="3865563" y="5530850"/>
          <p14:tracePt t="32069" x="3840163" y="5530850"/>
          <p14:tracePt t="32075" x="3802063" y="5530850"/>
          <p14:tracePt t="32083" x="3740150" y="5530850"/>
          <p14:tracePt t="32091" x="3689350" y="5530850"/>
          <p14:tracePt t="32099" x="3614738" y="5530850"/>
          <p14:tracePt t="32107" x="3565525" y="5530850"/>
          <p14:tracePt t="32115" x="3540125" y="5530850"/>
          <p14:tracePt t="32124" x="3514725" y="5530850"/>
          <p14:tracePt t="32131" x="3489325" y="5530850"/>
          <p14:tracePt t="32140" x="3478213" y="5530850"/>
          <p14:tracePt t="32147" x="3465513" y="5530850"/>
          <p14:tracePt t="32164" x="3440113" y="5530850"/>
          <p14:tracePt t="32172" x="3427413" y="5530850"/>
          <p14:tracePt t="32212" x="3414713" y="5530850"/>
          <p14:tracePt t="32220" x="3402013" y="5530850"/>
          <p14:tracePt t="32229" x="3402013" y="5518150"/>
          <p14:tracePt t="32245" x="3376613" y="5507038"/>
          <p14:tracePt t="32252" x="3365500" y="5481638"/>
          <p14:tracePt t="32261" x="3340100" y="5456238"/>
          <p14:tracePt t="32267" x="3327400" y="5430838"/>
          <p14:tracePt t="32277" x="3327400" y="5418138"/>
          <p14:tracePt t="32294" x="3327400" y="5407025"/>
          <p14:tracePt t="32316" x="3327400" y="5394325"/>
          <p14:tracePt t="32348" x="3327400" y="5381625"/>
          <p14:tracePt t="32356" x="3327400" y="5368925"/>
          <p14:tracePt t="32372" x="3327400" y="5356225"/>
          <p14:tracePt t="32380" x="3340100" y="5356225"/>
          <p14:tracePt t="32388" x="3352800" y="5356225"/>
          <p14:tracePt t="32397" x="3352800" y="5343525"/>
          <p14:tracePt t="32404" x="3365500" y="5343525"/>
          <p14:tracePt t="32412" x="3376613" y="5343525"/>
          <p14:tracePt t="32428" x="3402013" y="5343525"/>
          <p14:tracePt t="32436" x="3414713" y="5343525"/>
          <p14:tracePt t="32452" x="3427413" y="5343525"/>
          <p14:tracePt t="32461" x="3440113" y="5343525"/>
          <p14:tracePt t="32468" x="3452813" y="5343525"/>
          <p14:tracePt t="32476" x="3465513" y="5343525"/>
          <p14:tracePt t="32484" x="3478213" y="5343525"/>
          <p14:tracePt t="32492" x="3489325" y="5343525"/>
          <p14:tracePt t="32508" x="3502025" y="5343525"/>
          <p14:tracePt t="32516" x="3514725" y="5343525"/>
          <p14:tracePt t="32524" x="3527425" y="5343525"/>
          <p14:tracePt t="32532" x="3540125" y="5343525"/>
          <p14:tracePt t="32540" x="3552825" y="5343525"/>
          <p14:tracePt t="32548" x="3565525" y="5343525"/>
          <p14:tracePt t="32565" x="3589338" y="5343525"/>
          <p14:tracePt t="32573" x="3602038" y="5343525"/>
          <p14:tracePt t="32580" x="3614738" y="5343525"/>
          <p14:tracePt t="32590" x="3627438" y="5343525"/>
          <p14:tracePt t="32596" x="3640138" y="5343525"/>
          <p14:tracePt t="32636" x="3652838" y="5343525"/>
          <p14:tracePt t="32645" x="3652838" y="5330825"/>
          <p14:tracePt t="32660" x="3652838" y="5318125"/>
          <p14:tracePt t="32669" x="3652838" y="5305425"/>
          <p14:tracePt t="32676" x="3652838" y="5294313"/>
          <p14:tracePt t="32692" x="3652838" y="5281613"/>
          <p14:tracePt t="32700" x="3652838" y="5268913"/>
          <p14:tracePt t="32711" x="3652838" y="5256213"/>
          <p14:tracePt t="32716" x="3652838" y="5243513"/>
          <p14:tracePt t="32724" x="3614738" y="5168900"/>
          <p14:tracePt t="32732" x="3565525" y="5118100"/>
          <p14:tracePt t="32740" x="3540125" y="5081588"/>
          <p14:tracePt t="32748" x="3502025" y="5030788"/>
          <p14:tracePt t="32756" x="3478213" y="5018088"/>
          <p14:tracePt t="32763" x="3478213" y="4992688"/>
          <p14:tracePt t="32773" x="3465513" y="4981575"/>
          <p14:tracePt t="32780" x="3440113" y="4968875"/>
          <p14:tracePt t="32788" x="3365500" y="4905375"/>
          <p14:tracePt t="32796" x="3340100" y="4905375"/>
          <p14:tracePt t="32804" x="3314700" y="4892675"/>
          <p14:tracePt t="32814" x="3252788" y="4856163"/>
          <p14:tracePt t="32820" x="3165475" y="4805363"/>
          <p14:tracePt t="32828" x="3152775" y="4805363"/>
          <p14:tracePt t="32836" x="3140075" y="4805363"/>
          <p14:tracePt t="32843" x="3114675" y="4805363"/>
          <p14:tracePt t="32851" x="3089275" y="4805363"/>
          <p14:tracePt t="32859" x="3076575" y="4805363"/>
          <p14:tracePt t="32868" x="3052763" y="4805363"/>
          <p14:tracePt t="32877" x="3027363" y="4805363"/>
          <p14:tracePt t="32892" x="3014663" y="4805363"/>
          <p14:tracePt t="32899" x="3001963" y="4805363"/>
          <p14:tracePt t="32908" x="2989263" y="4805363"/>
          <p14:tracePt t="32924" x="2976563" y="4805363"/>
          <p14:tracePt t="32931" x="2963863" y="4818063"/>
          <p14:tracePt t="32939" x="2963863" y="4830763"/>
          <p14:tracePt t="32947" x="2952750" y="4856163"/>
          <p14:tracePt t="32955" x="2952750" y="4905375"/>
          <p14:tracePt t="32964" x="2952750" y="4918075"/>
          <p14:tracePt t="32981" x="2952750" y="4943475"/>
          <p14:tracePt t="32987" x="2952750" y="4956175"/>
          <p14:tracePt t="33004" x="2952750" y="4981575"/>
          <p14:tracePt t="33011" x="2952750" y="4992688"/>
          <p14:tracePt t="33027" x="2963863" y="5005388"/>
          <p14:tracePt t="33035" x="2989263" y="5056188"/>
          <p14:tracePt t="33043" x="3014663" y="5068888"/>
          <p14:tracePt t="33052" x="3027363" y="5092700"/>
          <p14:tracePt t="33066" x="3065463" y="5130800"/>
          <p14:tracePt t="33068" x="3114675" y="5181600"/>
          <p14:tracePt t="33075" x="3140075" y="5194300"/>
          <p14:tracePt t="33085" x="3189288" y="5218113"/>
          <p14:tracePt t="33091" x="3252788" y="5268913"/>
          <p14:tracePt t="33100" x="3289300" y="5281613"/>
          <p14:tracePt t="33108" x="3302000" y="5281613"/>
          <p14:tracePt t="33116" x="3327400" y="5294313"/>
          <p14:tracePt t="33124" x="3376613" y="5318125"/>
          <p14:tracePt t="33132" x="3414713" y="5343525"/>
          <p14:tracePt t="33139" x="3440113" y="5356225"/>
          <p14:tracePt t="33148" x="3478213" y="5368925"/>
          <p14:tracePt t="33155" x="3540125" y="5418138"/>
          <p14:tracePt t="33164" x="3552825" y="5418138"/>
          <p14:tracePt t="33180" x="3602038" y="5430838"/>
          <p14:tracePt t="33189" x="3652838" y="5443538"/>
          <p14:tracePt t="33196" x="3678238" y="5443538"/>
          <p14:tracePt t="33213" x="3689350" y="5443538"/>
          <p14:tracePt t="33220" x="3702050" y="5443538"/>
          <p14:tracePt t="33229" x="3714750" y="5443538"/>
          <p14:tracePt t="33236" x="3727450" y="5443538"/>
          <p14:tracePt t="33244" x="3740150" y="5443538"/>
          <p14:tracePt t="33260" x="3752850" y="5443538"/>
          <p14:tracePt t="33268" x="3765550" y="5443538"/>
          <p14:tracePt t="33276" x="3778250" y="5443538"/>
          <p14:tracePt t="33294" x="3790950" y="5443538"/>
          <p14:tracePt t="33299" x="3814763" y="5443538"/>
          <p14:tracePt t="33316" x="3827463" y="5443538"/>
          <p14:tracePt t="33325" x="3827463" y="5430838"/>
          <p14:tracePt t="33332" x="3840163" y="5430838"/>
          <p14:tracePt t="33340" x="3852863" y="5418138"/>
          <p14:tracePt t="33364" x="3852863" y="5407025"/>
          <p14:tracePt t="33373" x="3852863" y="5394325"/>
          <p14:tracePt t="33380" x="3852863" y="5381625"/>
          <p14:tracePt t="33388" x="3865563" y="5356225"/>
          <p14:tracePt t="33398" x="3878263" y="5330825"/>
          <p14:tracePt t="33404" x="3878263" y="5318125"/>
          <p14:tracePt t="33420" x="3878263" y="5305425"/>
          <p14:tracePt t="33428" x="3878263" y="5281613"/>
          <p14:tracePt t="33436" x="3827463" y="5230813"/>
          <p14:tracePt t="33444" x="3740150" y="5092700"/>
          <p14:tracePt t="33452" x="3652838" y="4992688"/>
          <p14:tracePt t="33460" x="3527425" y="4892675"/>
          <p14:tracePt t="33468" x="3452813" y="4843463"/>
          <p14:tracePt t="33476" x="3427413" y="4843463"/>
          <p14:tracePt t="33484" x="3376613" y="4779963"/>
          <p14:tracePt t="33492" x="3289300" y="4756150"/>
          <p14:tracePt t="33503" x="3189288" y="4705350"/>
          <p14:tracePt t="33508" x="3140075" y="4679950"/>
          <p14:tracePt t="33516" x="3076575" y="4643438"/>
          <p14:tracePt t="33532" x="3065463" y="4630738"/>
          <p14:tracePt t="33540" x="3040063" y="4630738"/>
          <p14:tracePt t="33547" x="3014663" y="4630738"/>
          <p14:tracePt t="33565" x="3001963" y="4630738"/>
          <p14:tracePt t="33572" x="2989263" y="4630738"/>
          <p14:tracePt t="33580" x="2976563" y="4630738"/>
          <p14:tracePt t="33596" x="2963863" y="4630738"/>
          <p14:tracePt t="33607" x="2952750" y="4630738"/>
          <p14:tracePt t="33612" x="2927350" y="4643438"/>
          <p14:tracePt t="33620" x="2914650" y="4656138"/>
          <p14:tracePt t="33636" x="2889250" y="4705350"/>
          <p14:tracePt t="33645" x="2889250" y="4718050"/>
          <p14:tracePt t="33652" x="2876550" y="4756150"/>
          <p14:tracePt t="33660" x="2863850" y="4805363"/>
          <p14:tracePt t="33669" x="2863850" y="4830763"/>
          <p14:tracePt t="33676" x="2863850" y="4843463"/>
          <p14:tracePt t="33684" x="2863850" y="4856163"/>
          <p14:tracePt t="33691" x="2863850" y="4879975"/>
          <p14:tracePt t="33711" x="2863850" y="4905375"/>
          <p14:tracePt t="33724" x="2876550" y="4943475"/>
          <p14:tracePt t="33731" x="2901950" y="4981575"/>
          <p14:tracePt t="33740" x="2914650" y="4992688"/>
          <p14:tracePt t="33748" x="2940050" y="5030788"/>
          <p14:tracePt t="33756" x="2940050" y="5043488"/>
          <p14:tracePt t="33764" x="2963863" y="5056188"/>
          <p14:tracePt t="33773" x="2989263" y="5092700"/>
          <p14:tracePt t="33780" x="3001963" y="5105400"/>
          <p14:tracePt t="33789" x="3014663" y="5118100"/>
          <p14:tracePt t="33797" x="3027363" y="5143500"/>
          <p14:tracePt t="33805" x="3065463" y="5168900"/>
          <p14:tracePt t="33815" x="3065463" y="5181600"/>
          <p14:tracePt t="33820" x="3076575" y="5181600"/>
          <p14:tracePt t="33828" x="3101975" y="5194300"/>
          <p14:tracePt t="33836" x="3140075" y="5205413"/>
          <p14:tracePt t="33844" x="3165475" y="5230813"/>
          <p14:tracePt t="33852" x="3189288" y="5230813"/>
          <p14:tracePt t="33861" x="3189288" y="5243513"/>
          <p14:tracePt t="33868" x="3201988" y="5243513"/>
          <p14:tracePt t="33876" x="3227388" y="5243513"/>
          <p14:tracePt t="33885" x="3240088" y="5243513"/>
          <p14:tracePt t="33892" x="3276600" y="5243513"/>
          <p14:tracePt t="33900" x="3327400" y="5243513"/>
          <p14:tracePt t="33908" x="3352800" y="5243513"/>
          <p14:tracePt t="33924" x="3376613" y="5243513"/>
          <p14:tracePt t="33932" x="3402013" y="5243513"/>
          <p14:tracePt t="33940" x="3427413" y="5243513"/>
          <p14:tracePt t="33948" x="3440113" y="5243513"/>
          <p14:tracePt t="33956" x="3452813" y="5243513"/>
          <p14:tracePt t="33973" x="3465513" y="5243513"/>
          <p14:tracePt t="33988" x="3478213" y="5243513"/>
          <p14:tracePt t="34036" x="3489325" y="5230813"/>
          <p14:tracePt t="34044" x="3489325" y="5218113"/>
          <p14:tracePt t="34052" x="3489325" y="5205413"/>
          <p14:tracePt t="34068" x="3502025" y="5181600"/>
          <p14:tracePt t="34077" x="3502025" y="5168900"/>
          <p14:tracePt t="34087" x="3502025" y="5156200"/>
          <p14:tracePt t="34092" x="3502025" y="5143500"/>
          <p14:tracePt t="34100" x="3502025" y="5130800"/>
          <p14:tracePt t="34116" x="3502025" y="5118100"/>
          <p14:tracePt t="34124" x="3502025" y="5105400"/>
          <p14:tracePt t="34132" x="3502025" y="5092700"/>
          <p14:tracePt t="34140" x="3465513" y="5056188"/>
          <p14:tracePt t="34149" x="3402013" y="5005388"/>
          <p14:tracePt t="34156" x="3352800" y="4968875"/>
          <p14:tracePt t="34165" x="3276600" y="4943475"/>
          <p14:tracePt t="34172" x="3201988" y="4892675"/>
          <p14:tracePt t="34180" x="3152775" y="4868863"/>
          <p14:tracePt t="34189" x="3052763" y="4818063"/>
          <p14:tracePt t="34196" x="3040063" y="4818063"/>
          <p14:tracePt t="34204" x="3027363" y="4818063"/>
          <p14:tracePt t="34213" x="3014663" y="4818063"/>
          <p14:tracePt t="34220" x="3001963" y="4818063"/>
          <p14:tracePt t="34228" x="2989263" y="4818063"/>
          <p14:tracePt t="34236" x="2976563" y="4818063"/>
          <p14:tracePt t="34244" x="2963863" y="4818063"/>
          <p14:tracePt t="34252" x="2963863" y="4830763"/>
          <p14:tracePt t="34260" x="2952750" y="4830763"/>
          <p14:tracePt t="34267" x="2927350" y="4843463"/>
          <p14:tracePt t="34275" x="2927350" y="4868863"/>
          <p14:tracePt t="34283" x="2889250" y="4918075"/>
          <p14:tracePt t="34292" x="2863850" y="4943475"/>
          <p14:tracePt t="34299" x="2840038" y="4992688"/>
          <p14:tracePt t="34308" x="2840038" y="5056188"/>
          <p14:tracePt t="34315" x="2840038" y="5143500"/>
          <p14:tracePt t="34324" x="2840038" y="5168900"/>
          <p14:tracePt t="34332" x="2840038" y="5218113"/>
          <p14:tracePt t="34339" x="2840038" y="5243513"/>
          <p14:tracePt t="34347" x="2840038" y="5268913"/>
          <p14:tracePt t="34356" x="2840038" y="5281613"/>
          <p14:tracePt t="34364" x="2840038" y="5294313"/>
          <p14:tracePt t="34373" x="2852738" y="5318125"/>
          <p14:tracePt t="34380" x="2863850" y="5343525"/>
          <p14:tracePt t="34389" x="2889250" y="5381625"/>
          <p14:tracePt t="34397" x="2927350" y="5407025"/>
          <p14:tracePt t="34404" x="2940050" y="5418138"/>
          <p14:tracePt t="34412" x="2952750" y="5443538"/>
          <p14:tracePt t="34420" x="3014663" y="5481638"/>
          <p14:tracePt t="34428" x="3040063" y="5507038"/>
          <p14:tracePt t="34437" x="3065463" y="5518150"/>
          <p14:tracePt t="34445" x="3101975" y="5543550"/>
          <p14:tracePt t="34452" x="3152775" y="5556250"/>
          <p14:tracePt t="34460" x="3165475" y="5556250"/>
          <p14:tracePt t="34468" x="3176588" y="5556250"/>
          <p14:tracePt t="34476" x="3201988" y="5556250"/>
          <p14:tracePt t="34484" x="3214688" y="5556250"/>
          <p14:tracePt t="34503" x="3265488" y="5568950"/>
          <p14:tracePt t="34508" x="3276600" y="5568950"/>
          <p14:tracePt t="34516" x="3302000" y="5568950"/>
          <p14:tracePt t="34524" x="3314700" y="5568950"/>
          <p14:tracePt t="34541" x="3340100" y="5556250"/>
          <p14:tracePt t="34547" x="3376613" y="5518150"/>
          <p14:tracePt t="34556" x="3427413" y="5481638"/>
          <p14:tracePt t="34565" x="3465513" y="5456238"/>
          <p14:tracePt t="34572" x="3502025" y="5418138"/>
          <p14:tracePt t="34580" x="3565525" y="5394325"/>
          <p14:tracePt t="34588" x="3589338" y="5394325"/>
          <p14:tracePt t="34596" x="3614738" y="5368925"/>
          <p14:tracePt t="34607" x="3640138" y="5368925"/>
          <p14:tracePt t="34724" x="3652838" y="5368925"/>
          <p14:tracePt t="34740" x="3665538" y="5368925"/>
          <p14:tracePt t="34748" x="3689350" y="5368925"/>
          <p14:tracePt t="34757" x="3778250" y="5381625"/>
          <p14:tracePt t="34764" x="3840163" y="5381625"/>
          <p14:tracePt t="34773" x="3952875" y="5381625"/>
          <p14:tracePt t="34780" x="4040188" y="5394325"/>
          <p14:tracePt t="34788" x="4127500" y="5394325"/>
          <p14:tracePt t="34796" x="4203700" y="5407025"/>
          <p14:tracePt t="34804" x="4240213" y="5407025"/>
          <p14:tracePt t="34820" x="4252913" y="5407025"/>
          <p14:tracePt t="34916" x="4265613" y="5407025"/>
          <p14:tracePt t="34940" x="4278313" y="5407025"/>
          <p14:tracePt t="34956" x="4291013" y="5394325"/>
          <p14:tracePt t="34964" x="4303713" y="5394325"/>
          <p14:tracePt t="34972" x="4327525" y="5394325"/>
          <p14:tracePt t="34982" x="4352925" y="5394325"/>
          <p14:tracePt t="34996" x="4416425" y="5394325"/>
          <p14:tracePt t="35004" x="4440238" y="5394325"/>
          <p14:tracePt t="35012" x="4452938" y="5394325"/>
          <p14:tracePt t="35022" x="4465638" y="5394325"/>
          <p14:tracePt t="35028" x="4478338" y="5394325"/>
          <p14:tracePt t="35044" x="4491038" y="5394325"/>
          <p14:tracePt t="35052" x="4503738" y="5394325"/>
          <p14:tracePt t="35060" x="4516438" y="5394325"/>
          <p14:tracePt t="35068" x="4527550" y="5394325"/>
          <p14:tracePt t="35087" x="4565650" y="5381625"/>
          <p14:tracePt t="35092" x="4603750" y="5381625"/>
          <p14:tracePt t="35100" x="4652963" y="5394325"/>
          <p14:tracePt t="35108" x="4716463" y="5394325"/>
          <p14:tracePt t="35116" x="4740275" y="5394325"/>
          <p14:tracePt t="35127" x="4816475" y="5418138"/>
          <p14:tracePt t="35132" x="4829175" y="5418138"/>
          <p14:tracePt t="35140" x="4852988" y="5418138"/>
          <p14:tracePt t="35148" x="4865688" y="5418138"/>
          <p14:tracePt t="35156" x="4878388" y="5418138"/>
          <p14:tracePt t="35172" x="4891088" y="5418138"/>
          <p14:tracePt t="35204" x="4903788" y="5418138"/>
          <p14:tracePt t="35229" x="4916488" y="5418138"/>
          <p14:tracePt t="35236" x="4929188" y="5418138"/>
          <p14:tracePt t="35244" x="4940300" y="5418138"/>
          <p14:tracePt t="35253" x="4965700" y="5418138"/>
          <p14:tracePt t="35259" x="4978400" y="5418138"/>
          <p14:tracePt t="35268" x="4991100" y="5418138"/>
          <p14:tracePt t="35276" x="5016500" y="5418138"/>
          <p14:tracePt t="35284" x="5029200" y="5418138"/>
          <p14:tracePt t="35294" x="5040313" y="5418138"/>
          <p14:tracePt t="35300" x="5053013" y="5418138"/>
          <p14:tracePt t="35308" x="5065713" y="5418138"/>
          <p14:tracePt t="35324" x="5078413" y="5418138"/>
          <p14:tracePt t="35333" x="5091113" y="5418138"/>
          <p14:tracePt t="35373" x="5103813" y="5418138"/>
          <p14:tracePt t="35388" x="5116513" y="5418138"/>
          <p14:tracePt t="35405" x="5129213" y="5418138"/>
          <p14:tracePt t="35420" x="5141913" y="5418138"/>
          <p14:tracePt t="35428" x="5153025" y="5418138"/>
          <p14:tracePt t="35437" x="5165725" y="5418138"/>
          <p14:tracePt t="35444" x="5178425" y="5418138"/>
          <p14:tracePt t="35453" x="5216525" y="5418138"/>
          <p14:tracePt t="35460" x="5291138" y="5430838"/>
          <p14:tracePt t="35468" x="5365750" y="5430838"/>
          <p14:tracePt t="35476" x="5391150" y="5430838"/>
          <p14:tracePt t="35483" x="5403850" y="5430838"/>
          <p14:tracePt t="35492" x="5416550" y="5430838"/>
          <p14:tracePt t="35503" x="5416550" y="5418138"/>
          <p14:tracePt t="35508" x="5416550" y="5407025"/>
          <p14:tracePt t="35516" x="5416550" y="5394325"/>
          <p14:tracePt t="35524" x="5391150" y="5368925"/>
          <p14:tracePt t="35532" x="5278438" y="5356225"/>
          <p14:tracePt t="35540" x="5178425" y="5281613"/>
          <p14:tracePt t="35547" x="5091113" y="5256213"/>
          <p14:tracePt t="35556" x="5091113" y="5230813"/>
          <p14:tracePt t="35732" x="5065713" y="5230813"/>
          <p14:tracePt t="35755" x="5040313" y="5243513"/>
          <p14:tracePt t="35773" x="5053013" y="5243513"/>
          <p14:tracePt t="35804" x="5053013" y="5268913"/>
          <p14:tracePt t="35812" x="5053013" y="5281613"/>
          <p14:tracePt t="35820" x="5065713" y="5281613"/>
          <p14:tracePt t="35828" x="5078413" y="5305425"/>
          <p14:tracePt t="35835" x="5116513" y="5330825"/>
          <p14:tracePt t="35847" x="5216525" y="5381625"/>
          <p14:tracePt t="35852" x="5353050" y="5430838"/>
          <p14:tracePt t="35860" x="5465763" y="5443538"/>
          <p14:tracePt t="35868" x="5616575" y="5507038"/>
          <p14:tracePt t="35877" x="5791200" y="5568950"/>
          <p14:tracePt t="35884" x="5903913" y="5594350"/>
          <p14:tracePt t="35892" x="6003925" y="5643563"/>
          <p14:tracePt t="35900" x="6067425" y="5643563"/>
          <p14:tracePt t="35908" x="6203950" y="5656263"/>
          <p14:tracePt t="35917" x="6291263" y="5656263"/>
          <p14:tracePt t="35923" x="6391275" y="5656263"/>
          <p14:tracePt t="35932" x="6516688" y="5656263"/>
          <p14:tracePt t="35939" x="6567488" y="5656263"/>
          <p14:tracePt t="35948" x="6592888" y="5656263"/>
          <p14:tracePt t="35957" x="6642100" y="5656263"/>
          <p14:tracePt t="36044" x="6654800" y="5656263"/>
          <p14:tracePt t="36068" x="6667500" y="5656263"/>
          <p14:tracePt t="36085" x="6680200" y="5656263"/>
          <p14:tracePt t="36093" x="6680200" y="5643563"/>
          <p14:tracePt t="36100" x="6692900" y="5643563"/>
          <p14:tracePt t="36109" x="6704013" y="5643563"/>
          <p14:tracePt t="36116" x="6742113" y="5619750"/>
          <p14:tracePt t="36127" x="6780213" y="5594350"/>
          <p14:tracePt t="36132" x="6854825" y="5568950"/>
          <p14:tracePt t="36140" x="6867525" y="5556250"/>
          <p14:tracePt t="36148" x="6905625" y="5556250"/>
          <p14:tracePt t="36156" x="6916738" y="5556250"/>
          <p14:tracePt t="36164" x="6929438" y="5556250"/>
          <p14:tracePt t="36211" x="6929438" y="5543550"/>
          <p14:tracePt t="36221" x="6942138" y="5518150"/>
          <p14:tracePt t="36228" x="6954838" y="5518150"/>
          <p14:tracePt t="36236" x="6967538" y="5518150"/>
          <p14:tracePt t="36244" x="6967538" y="5507038"/>
          <p14:tracePt t="36252" x="6980238" y="5507038"/>
          <p14:tracePt t="36260" x="7016750" y="5494338"/>
          <p14:tracePt t="36268" x="7029450" y="5481638"/>
          <p14:tracePt t="36276" x="7054850" y="5481638"/>
          <p14:tracePt t="36284" x="7067550" y="5468938"/>
          <p14:tracePt t="36294" x="7105650" y="5468938"/>
          <p14:tracePt t="36300" x="7129463" y="5468938"/>
          <p14:tracePt t="36316" x="7142163" y="5468938"/>
          <p14:tracePt t="36324" x="7154863" y="5468938"/>
          <p14:tracePt t="36333" x="7167563" y="5468938"/>
          <p14:tracePt t="36404" x="7154863" y="5468938"/>
          <p14:tracePt t="36412" x="7142163" y="5468938"/>
          <p14:tracePt t="36428" x="7129463" y="5468938"/>
          <p14:tracePt t="36436" x="7105650" y="5468938"/>
          <p14:tracePt t="36444" x="7080250" y="5481638"/>
          <p14:tracePt t="36452" x="6954838" y="5481638"/>
          <p14:tracePt t="36461" x="6867525" y="5494338"/>
          <p14:tracePt t="36468" x="6692900" y="5518150"/>
          <p14:tracePt t="36476" x="6529388" y="5518150"/>
          <p14:tracePt t="36485" x="6354763" y="5518150"/>
          <p14:tracePt t="36492" x="6167438" y="5518150"/>
          <p14:tracePt t="36502" x="6016625" y="5518150"/>
          <p14:tracePt t="36508" x="5829300" y="5518150"/>
          <p14:tracePt t="36516" x="5791200" y="5518150"/>
          <p14:tracePt t="36524" x="5603875" y="5518150"/>
          <p14:tracePt t="36531" x="5441950" y="5518150"/>
          <p14:tracePt t="36540" x="5353050" y="5518150"/>
          <p14:tracePt t="36548" x="5278438" y="5518150"/>
          <p14:tracePt t="36556" x="5178425" y="5518150"/>
          <p14:tracePt t="36565" x="5065713" y="5530850"/>
          <p14:tracePt t="36573" x="4953000" y="5530850"/>
          <p14:tracePt t="36580" x="4829175" y="5568950"/>
          <p14:tracePt t="36588" x="4778375" y="5568950"/>
          <p14:tracePt t="36596" x="4727575" y="5568950"/>
          <p14:tracePt t="36606" x="4678363" y="5581650"/>
          <p14:tracePt t="36612" x="4552950" y="5581650"/>
          <p14:tracePt t="36620" x="4491038" y="5581650"/>
          <p14:tracePt t="36627" x="4416425" y="5594350"/>
          <p14:tracePt t="36636" x="4378325" y="5594350"/>
          <p14:tracePt t="36644" x="4303713" y="5594350"/>
          <p14:tracePt t="36652" x="4178300" y="5594350"/>
          <p14:tracePt t="36660" x="4152900" y="5594350"/>
          <p14:tracePt t="36669" x="4040188" y="5594350"/>
          <p14:tracePt t="36676" x="3952875" y="5594350"/>
          <p14:tracePt t="36684" x="3865563" y="5594350"/>
          <p14:tracePt t="36691" x="3814763" y="5594350"/>
          <p14:tracePt t="36700" x="3790950" y="5594350"/>
          <p14:tracePt t="36716" x="3765550" y="5594350"/>
          <p14:tracePt t="36724" x="3740150" y="5594350"/>
          <p14:tracePt t="36740" x="3714750" y="5594350"/>
          <p14:tracePt t="36749" x="3702050" y="5594350"/>
          <p14:tracePt t="36756" x="3689350" y="5594350"/>
          <p14:tracePt t="36765" x="3665538" y="5594350"/>
          <p14:tracePt t="36773" x="3652838" y="5594350"/>
          <p14:tracePt t="36780" x="3627438" y="5594350"/>
          <p14:tracePt t="36788" x="3589338" y="5607050"/>
          <p14:tracePt t="36796" x="3489325" y="5607050"/>
          <p14:tracePt t="36804" x="3440113" y="5607050"/>
          <p14:tracePt t="36815" x="3427413" y="5607050"/>
          <p14:tracePt t="36820" x="3389313" y="5619750"/>
          <p14:tracePt t="36828" x="3327400" y="5619750"/>
          <p14:tracePt t="36835" x="3276600" y="5619750"/>
          <p14:tracePt t="36844" x="3240088" y="5619750"/>
          <p14:tracePt t="36852" x="3227388" y="5619750"/>
          <p14:tracePt t="36860" x="3201988" y="5619750"/>
          <p14:tracePt t="36868" x="3176588" y="5619750"/>
          <p14:tracePt t="36878" x="3165475" y="5619750"/>
          <p14:tracePt t="36884" x="3152775" y="5619750"/>
          <p14:tracePt t="36892" x="3140075" y="5619750"/>
          <p14:tracePt t="36900" x="3114675" y="5619750"/>
          <p14:tracePt t="36908" x="3076575" y="5630863"/>
          <p14:tracePt t="36916" x="3014663" y="5630863"/>
          <p14:tracePt t="36924" x="2963863" y="5630863"/>
          <p14:tracePt t="36932" x="2914650" y="5630863"/>
          <p14:tracePt t="36948" x="2901950" y="5630863"/>
          <p14:tracePt t="36956" x="2889250" y="5630863"/>
          <p14:tracePt t="36964" x="2876550" y="5630863"/>
          <p14:tracePt t="36972" x="2863850" y="5630863"/>
          <p14:tracePt t="36981" x="2840038" y="5630863"/>
          <p14:tracePt t="36996" x="2827338" y="5630863"/>
          <p14:tracePt t="37004" x="2814638" y="5630863"/>
          <p14:tracePt t="37012" x="2801938" y="5630863"/>
          <p14:tracePt t="37028" x="2789238" y="5630863"/>
          <p14:tracePt t="37060" x="2776538" y="5630863"/>
          <p14:tracePt t="37076" x="2763838" y="5630863"/>
          <p14:tracePt t="37100" x="2752725" y="5630863"/>
          <p14:tracePt t="37108" x="2740025" y="5630863"/>
          <p14:tracePt t="37128" x="2727325" y="5630863"/>
          <p14:tracePt t="37131" x="2714625" y="5630863"/>
          <p14:tracePt t="37140" x="2701925" y="5630863"/>
          <p14:tracePt t="37965" x="2689225" y="5668963"/>
          <p14:tracePt t="37972" x="2663825" y="5681663"/>
          <p14:tracePt t="37981" x="2651125" y="5681663"/>
          <p14:tracePt t="37997" x="2614613" y="5694363"/>
          <p14:tracePt t="38004" x="2576513" y="5719763"/>
          <p14:tracePt t="38012" x="2527300" y="5719763"/>
          <p14:tracePt t="38028" x="2514600" y="5719763"/>
          <p14:tracePt t="38036" x="2501900" y="5719763"/>
          <p14:tracePt t="38068" x="2489200" y="5719763"/>
          <p14:tracePt t="38076" x="2476500" y="5719763"/>
          <p14:tracePt t="38092" x="2463800" y="5719763"/>
          <p14:tracePt t="38107" x="2451100" y="5707063"/>
          <p14:tracePt t="38117" x="2451100" y="5694363"/>
          <p14:tracePt t="38127" x="2439988" y="5694363"/>
          <p14:tracePt t="38132" x="2414588" y="5668963"/>
          <p14:tracePt t="38140" x="2401888" y="5656263"/>
          <p14:tracePt t="38148" x="2363788" y="5607050"/>
          <p14:tracePt t="38156" x="2351088" y="5594350"/>
          <p14:tracePt t="38165" x="2327275" y="5568950"/>
          <p14:tracePt t="38172" x="2301875" y="5543550"/>
          <p14:tracePt t="38180" x="2301875" y="5530850"/>
          <p14:tracePt t="38189" x="2289175" y="5518150"/>
          <p14:tracePt t="38196" x="2289175" y="5481638"/>
          <p14:tracePt t="38204" x="2263775" y="5443538"/>
          <p14:tracePt t="38213" x="2263775" y="5418138"/>
          <p14:tracePt t="38220" x="2263775" y="5368925"/>
          <p14:tracePt t="38230" x="2251075" y="5368925"/>
          <p14:tracePt t="38235" x="2251075" y="5356225"/>
          <p14:tracePt t="38244" x="2251075" y="5330825"/>
          <p14:tracePt t="38260" x="2251075" y="5318125"/>
          <p14:tracePt t="38268" x="2251075" y="5305425"/>
          <p14:tracePt t="38284" x="2251075" y="5256213"/>
          <p14:tracePt t="38292" x="2276475" y="5243513"/>
          <p14:tracePt t="38299" x="2289175" y="5230813"/>
          <p14:tracePt t="38307" x="2289175" y="5218113"/>
          <p14:tracePt t="38315" x="2301875" y="5194300"/>
          <p14:tracePt t="38323" x="2314575" y="5181600"/>
          <p14:tracePt t="38332" x="2327275" y="5181600"/>
          <p14:tracePt t="38339" x="2338388" y="5181600"/>
          <p14:tracePt t="38347" x="2351088" y="5181600"/>
          <p14:tracePt t="38364" x="2363788" y="5181600"/>
          <p14:tracePt t="38371" x="2363788" y="5168900"/>
          <p14:tracePt t="38380" x="2363788" y="5156200"/>
          <p14:tracePt t="38404" x="2376488" y="5156200"/>
          <p14:tracePt t="38412" x="2376488" y="5143500"/>
          <p14:tracePt t="38420" x="2389188" y="5130800"/>
          <p14:tracePt t="38428" x="2401888" y="5130800"/>
          <p14:tracePt t="38444" x="2401888" y="5118100"/>
          <p14:tracePt t="38452" x="2414588" y="5105400"/>
          <p14:tracePt t="38461" x="2427288" y="5092700"/>
          <p14:tracePt t="38468" x="2439988" y="5081588"/>
          <p14:tracePt t="38476" x="2439988" y="5056188"/>
          <p14:tracePt t="38484" x="2463800" y="5005388"/>
          <p14:tracePt t="38492" x="2501900" y="4968875"/>
          <p14:tracePt t="38502" x="2501900" y="4930775"/>
          <p14:tracePt t="38508" x="2540000" y="4879975"/>
          <p14:tracePt t="38516" x="2551113" y="4856163"/>
          <p14:tracePt t="38524" x="2563813" y="4856163"/>
          <p14:tracePt t="38532" x="2563813" y="4843463"/>
          <p14:tracePt t="38540" x="2563813" y="4830763"/>
          <p14:tracePt t="38620" x="2563813" y="4818063"/>
          <p14:tracePt t="38636" x="2576513" y="4805363"/>
          <p14:tracePt t="38644" x="2576513" y="4792663"/>
          <p14:tracePt t="38660" x="2589213" y="4779963"/>
          <p14:tracePt t="38669" x="2589213" y="4756150"/>
          <p14:tracePt t="38685" x="2589213" y="4743450"/>
          <p14:tracePt t="38691" x="2589213" y="4730750"/>
          <p14:tracePt t="38700" x="2589213" y="4718050"/>
          <p14:tracePt t="38711" x="2589213" y="4705350"/>
          <p14:tracePt t="38716" x="2589213" y="4692650"/>
          <p14:tracePt t="38724" x="2589213" y="4679950"/>
          <p14:tracePt t="38796" x="2589213" y="4692650"/>
          <p14:tracePt t="38805" x="2589213" y="4705350"/>
          <p14:tracePt t="38814" x="2589213" y="4768850"/>
          <p14:tracePt t="38820" x="2589213" y="4856163"/>
          <p14:tracePt t="38828" x="2589213" y="4892675"/>
          <p14:tracePt t="38837" x="2589213" y="4943475"/>
          <p14:tracePt t="38844" x="2589213" y="4992688"/>
          <p14:tracePt t="38852" x="2589213" y="5018088"/>
          <p14:tracePt t="38860" x="2589213" y="5030788"/>
          <p14:tracePt t="38868" x="2589213" y="5056188"/>
          <p14:tracePt t="38885" x="2589213" y="5068888"/>
          <p14:tracePt t="38957" x="2589213" y="5081588"/>
          <p14:tracePt t="38972" x="2589213" y="5105400"/>
          <p14:tracePt t="38981" x="2589213" y="5118100"/>
          <p14:tracePt t="38996" x="2589213" y="5130800"/>
          <p14:tracePt t="39004" x="2589213" y="5143500"/>
          <p14:tracePt t="39013" x="2589213" y="5156200"/>
          <p14:tracePt t="39029" x="2589213" y="5168900"/>
          <p14:tracePt t="39036" x="2589213" y="5181600"/>
          <p14:tracePt t="39045" x="2589213" y="5194300"/>
          <p14:tracePt t="39148" x="2589213" y="5181600"/>
          <p14:tracePt t="39156" x="2589213" y="5143500"/>
          <p14:tracePt t="39163" x="2589213" y="5018088"/>
          <p14:tracePt t="39172" x="2589213" y="4956175"/>
          <p14:tracePt t="39180" x="2589213" y="4918075"/>
          <p14:tracePt t="39190" x="2589213" y="4879975"/>
          <p14:tracePt t="39196" x="2589213" y="4868863"/>
          <p14:tracePt t="39204" x="2589213" y="4856163"/>
          <p14:tracePt t="39325" x="2589213" y="4868863"/>
          <p14:tracePt t="39332" x="2614613" y="4992688"/>
          <p14:tracePt t="39340" x="2614613" y="5030788"/>
          <p14:tracePt t="39347" x="2640013" y="5105400"/>
          <p14:tracePt t="39357" x="2640013" y="5156200"/>
          <p14:tracePt t="39364" x="2640013" y="5218113"/>
          <p14:tracePt t="39372" x="2640013" y="5330825"/>
          <p14:tracePt t="39380" x="2640013" y="5381625"/>
          <p14:tracePt t="39388" x="2640013" y="5394325"/>
          <p14:tracePt t="39398" x="2640013" y="5418138"/>
          <p14:tracePt t="39404" x="2640013" y="5430838"/>
          <p14:tracePt t="39501" x="2640013" y="5394325"/>
          <p14:tracePt t="39508" x="2640013" y="5330825"/>
          <p14:tracePt t="39516" x="2640013" y="5268913"/>
          <p14:tracePt t="39524" x="2640013" y="5243513"/>
          <p14:tracePt t="39540" x="2640013" y="5230813"/>
          <p14:tracePt t="39547" x="2640013" y="5218113"/>
          <p14:tracePt t="39572" x="2640013" y="5205413"/>
          <p14:tracePt t="39676" x="2640013" y="5194300"/>
          <p14:tracePt t="39685" x="2640013" y="5181600"/>
          <p14:tracePt t="39691" x="2640013" y="5168900"/>
          <p14:tracePt t="39700" x="2651125" y="5143500"/>
          <p14:tracePt t="39711" x="2651125" y="5130800"/>
          <p14:tracePt t="39716" x="2663825" y="5118100"/>
          <p14:tracePt t="39724" x="2663825" y="5105400"/>
          <p14:tracePt t="39732" x="2663825" y="5092700"/>
          <p14:tracePt t="39740" x="2663825" y="5081588"/>
          <p14:tracePt t="39748" x="2663825" y="5056188"/>
          <p14:tracePt t="39756" x="2663825" y="5043488"/>
          <p14:tracePt t="39767" x="2663825" y="5030788"/>
          <p14:tracePt t="39773" x="2676525" y="5018088"/>
          <p14:tracePt t="39780" x="2676525" y="5005388"/>
          <p14:tracePt t="39788" x="2676525" y="4992688"/>
          <p14:tracePt t="39869" x="2676525" y="4981575"/>
          <p14:tracePt t="39876" x="2676525" y="4968875"/>
          <p14:tracePt t="39884" x="2689225" y="4968875"/>
          <p14:tracePt t="39900" x="2689225" y="4956175"/>
          <p14:tracePt t="39908" x="2689225" y="4943475"/>
          <p14:tracePt t="39918" x="2689225" y="4930775"/>
          <p14:tracePt t="39932" x="2689225" y="4905375"/>
          <p14:tracePt t="39940" x="2689225" y="4892675"/>
          <p14:tracePt t="39956" x="2689225" y="4868863"/>
          <p14:tracePt t="39964" x="2689225" y="4856163"/>
          <p14:tracePt t="39983" x="2689225" y="4843463"/>
          <p14:tracePt t="40989" x="2701925" y="4843463"/>
          <p14:tracePt t="40996" x="2714625" y="4843463"/>
          <p14:tracePt t="41004" x="2763838" y="4843463"/>
          <p14:tracePt t="41012" x="2863850" y="4843463"/>
          <p14:tracePt t="41023" x="3014663" y="4843463"/>
          <p14:tracePt t="41028" x="3201988" y="4843463"/>
          <p14:tracePt t="41036" x="3389313" y="4843463"/>
          <p14:tracePt t="41044" x="3627438" y="4843463"/>
          <p14:tracePt t="41052" x="3790950" y="4843463"/>
          <p14:tracePt t="41067" x="4052888" y="4843463"/>
          <p14:tracePt t="41076" x="4140200" y="4843463"/>
          <p14:tracePt t="41086" x="4178300" y="4843463"/>
          <p14:tracePt t="41286" x="4165600" y="4856163"/>
          <p14:tracePt t="41293" x="4103688" y="4879975"/>
          <p14:tracePt t="41300" x="4002088" y="4892675"/>
          <p14:tracePt t="41308" x="3965575" y="4892675"/>
          <p14:tracePt t="41316" x="3927475" y="4892675"/>
          <p14:tracePt t="41324" x="3827463" y="4892675"/>
          <p14:tracePt t="41333" x="3552825" y="4868863"/>
          <p14:tracePt t="41339" x="3365500" y="4856163"/>
          <p14:tracePt t="41348" x="3265488" y="4818063"/>
          <p14:tracePt t="41364" x="3252788" y="4818063"/>
          <p14:tracePt t="41372" x="3240088" y="4818063"/>
          <p14:tracePt t="41548" x="3252788" y="4818063"/>
          <p14:tracePt t="41580" x="3265488" y="4818063"/>
          <p14:tracePt t="41588" x="3276600" y="4818063"/>
          <p14:tracePt t="41596" x="3289300" y="4818063"/>
          <p14:tracePt t="41612" x="3302000" y="4818063"/>
          <p14:tracePt t="41620" x="3314700" y="4818063"/>
          <p14:tracePt t="41740" x="3327400" y="4818063"/>
          <p14:tracePt t="41756" x="3352800" y="4818063"/>
          <p14:tracePt t="41764" x="3427413" y="4818063"/>
          <p14:tracePt t="41772" x="3565525" y="4818063"/>
          <p14:tracePt t="41780" x="3652838" y="4830763"/>
          <p14:tracePt t="41788" x="3765550" y="4868863"/>
          <p14:tracePt t="41796" x="3852863" y="4892675"/>
          <p14:tracePt t="41803" x="3902075" y="4892675"/>
          <p14:tracePt t="41815" x="3927475" y="4892675"/>
          <p14:tracePt t="41956" x="3902075" y="4905375"/>
          <p14:tracePt t="41964" x="3840163" y="4918075"/>
          <p14:tracePt t="41972" x="3752850" y="4930775"/>
          <p14:tracePt t="41982" x="3689350" y="4930775"/>
          <p14:tracePt t="41988" x="3665538" y="4930775"/>
          <p14:tracePt t="41996" x="3602038" y="4930775"/>
          <p14:tracePt t="42005" x="3552825" y="4930775"/>
          <p14:tracePt t="42012" x="3414713" y="4918075"/>
          <p14:tracePt t="42023" x="3327400" y="4918075"/>
          <p14:tracePt t="42028" x="3314700" y="4918075"/>
          <p14:tracePt t="42316" x="3314700" y="4905375"/>
          <p14:tracePt t="42324" x="3327400" y="4905375"/>
          <p14:tracePt t="42469" x="3340100" y="4905375"/>
          <p14:tracePt t="42484" x="3365500" y="4905375"/>
          <p14:tracePt t="42492" x="3440113" y="4905375"/>
          <p14:tracePt t="42503" x="3589338" y="4905375"/>
          <p14:tracePt t="42508" x="3678238" y="4905375"/>
          <p14:tracePt t="42517" x="3814763" y="4905375"/>
          <p14:tracePt t="42524" x="3902075" y="4905375"/>
          <p14:tracePt t="42532" x="3978275" y="4905375"/>
          <p14:tracePt t="42540" x="4052888" y="4905375"/>
          <p14:tracePt t="42548" x="4103688" y="4905375"/>
          <p14:tracePt t="42565" x="4114800" y="4905375"/>
          <p14:tracePt t="42844" x="4090988" y="4905375"/>
          <p14:tracePt t="42853" x="4052888" y="4905375"/>
          <p14:tracePt t="42868" x="4040188" y="4905375"/>
          <p14:tracePt t="42876" x="3965575" y="4905375"/>
          <p14:tracePt t="42884" x="3927475" y="4905375"/>
          <p14:tracePt t="43052" x="3914775" y="4905375"/>
          <p14:tracePt t="43061" x="3878263" y="4905375"/>
          <p14:tracePt t="43067" x="3765550" y="4905375"/>
          <p14:tracePt t="43077" x="3752850" y="4905375"/>
          <p14:tracePt t="43086" x="3740150" y="4905375"/>
          <p14:tracePt t="43093" x="3602038" y="4892675"/>
          <p14:tracePt t="43100" x="3414713" y="4892675"/>
          <p14:tracePt t="43109" x="3327400" y="4868863"/>
          <p14:tracePt t="43116" x="3276600" y="4856163"/>
          <p14:tracePt t="43127" x="3252788" y="4856163"/>
          <p14:tracePt t="43132" x="3176588" y="4856163"/>
          <p14:tracePt t="43141" x="3089275" y="4856163"/>
          <p14:tracePt t="43541" x="3076575" y="4856163"/>
          <p14:tracePt t="43548" x="3065463" y="4856163"/>
          <p14:tracePt t="43852" x="3089275" y="4856163"/>
          <p14:tracePt t="43860" x="3240088" y="4856163"/>
          <p14:tracePt t="43868" x="3627438" y="4868863"/>
          <p14:tracePt t="43876" x="4040188" y="4943475"/>
          <p14:tracePt t="43884" x="4152900" y="4956175"/>
          <p14:tracePt t="43892" x="4565650" y="5056188"/>
          <p14:tracePt t="43900" x="4891088" y="5092700"/>
          <p14:tracePt t="43907" x="5116513" y="5092700"/>
          <p14:tracePt t="43916" x="5353050" y="5092700"/>
          <p14:tracePt t="43924" x="5529263" y="5092700"/>
          <p14:tracePt t="43932" x="5691188" y="5092700"/>
          <p14:tracePt t="43939" x="5803900" y="5092700"/>
          <p14:tracePt t="43948" x="5878513" y="5081588"/>
          <p14:tracePt t="43956" x="5878513" y="5068888"/>
          <p14:tracePt t="43964" x="5891213" y="5043488"/>
          <p14:tracePt t="44092" x="5891213" y="5056188"/>
          <p14:tracePt t="44100" x="5829300" y="5081588"/>
          <p14:tracePt t="44107" x="5778500" y="5118100"/>
          <p14:tracePt t="44115" x="5767388" y="5156200"/>
          <p14:tracePt t="44127" x="5716588" y="5181600"/>
          <p14:tracePt t="44132" x="5703888" y="5205413"/>
          <p14:tracePt t="44140" x="5691188" y="5205413"/>
          <p14:tracePt t="44148" x="5691188" y="5218113"/>
          <p14:tracePt t="44155" x="5665788" y="5218113"/>
          <p14:tracePt t="44172" x="5665788" y="5205413"/>
          <p14:tracePt t="44180" x="5665788" y="5194300"/>
          <p14:tracePt t="44189" x="5665788" y="5181600"/>
          <p14:tracePt t="44196" x="5716588" y="5105400"/>
          <p14:tracePt t="44204" x="5729288" y="5092700"/>
          <p14:tracePt t="44213" x="5754688" y="5056188"/>
          <p14:tracePt t="44220" x="5778500" y="5030788"/>
          <p14:tracePt t="44229" x="5816600" y="4992688"/>
          <p14:tracePt t="44236" x="5842000" y="4930775"/>
          <p14:tracePt t="44244" x="5891213" y="4843463"/>
          <p14:tracePt t="44252" x="5916613" y="4830763"/>
          <p14:tracePt t="44260" x="5954713" y="4779963"/>
          <p14:tracePt t="44267" x="6016625" y="4718050"/>
          <p14:tracePt t="44276" x="6054725" y="4679950"/>
          <p14:tracePt t="44283" x="6091238" y="4630738"/>
          <p14:tracePt t="44292" x="6142038" y="4579938"/>
          <p14:tracePt t="44299" x="6242050" y="4479925"/>
          <p14:tracePt t="44308" x="6267450" y="4479925"/>
          <p14:tracePt t="44316" x="6354763" y="4379913"/>
          <p14:tracePt t="44325" x="6454775" y="4318000"/>
          <p14:tracePt t="44331" x="6629400" y="4267200"/>
          <p14:tracePt t="44341" x="6805613" y="4217988"/>
          <p14:tracePt t="44348" x="7042150" y="4154488"/>
          <p14:tracePt t="44356" x="7267575" y="4141788"/>
          <p14:tracePt t="44364" x="7518400" y="4141788"/>
          <p14:tracePt t="44372" x="7793038" y="4117975"/>
          <p14:tracePt t="44380" x="8143875" y="4117975"/>
          <p14:tracePt t="44388" x="8356600" y="4117975"/>
          <p14:tracePt t="44397" x="8505825" y="4117975"/>
          <p14:tracePt t="44404" x="8656638" y="4117975"/>
          <p14:tracePt t="44412" x="8718550" y="4117975"/>
          <p14:tracePt t="44419" x="8769350" y="4117975"/>
          <p14:tracePt t="44428" x="8869363" y="4117975"/>
          <p14:tracePt t="44436" x="8918575" y="4117975"/>
          <p14:tracePt t="44444" x="8993188" y="4117975"/>
          <p14:tracePt t="44451" x="9018588" y="4117975"/>
          <p14:tracePt t="44460" x="9093200" y="41179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K-Means: From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8999-10B4-4C54-A5BA-E51DC80167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4818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20620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7" x="8480425" y="3979863"/>
          <p14:tracePt t="64" x="8469313" y="3979863"/>
          <p14:tracePt t="77" x="8456613" y="3979863"/>
          <p14:tracePt t="86" x="8443913" y="3979863"/>
          <p14:tracePt t="101" x="8431213" y="3979863"/>
          <p14:tracePt t="109" x="8418513" y="3979863"/>
          <p14:tracePt t="117" x="8405813" y="3979863"/>
          <p14:tracePt t="133" x="8393113" y="3979863"/>
          <p14:tracePt t="150" x="8380413" y="3979863"/>
          <p14:tracePt t="174" x="8367713" y="3979863"/>
          <p14:tracePt t="271" x="8356600" y="3979863"/>
          <p14:tracePt t="303" x="8343900" y="3979863"/>
          <p14:tracePt t="335" x="8343900" y="3992563"/>
          <p14:tracePt t="342" x="8331200" y="3992563"/>
          <p14:tracePt t="358" x="8318500" y="3992563"/>
          <p14:tracePt t="378" x="8305800" y="3992563"/>
          <p14:tracePt t="391" x="8293100" y="3992563"/>
          <p14:tracePt t="398" x="8280400" y="3992563"/>
          <p14:tracePt t="407" x="8267700" y="3992563"/>
          <p14:tracePt t="423" x="8256588" y="3992563"/>
          <p14:tracePt t="431" x="8243888" y="3992563"/>
          <p14:tracePt t="446" x="8231188" y="3992563"/>
          <p14:tracePt t="455" x="8193088" y="3992563"/>
          <p14:tracePt t="462" x="8131175" y="3992563"/>
          <p14:tracePt t="471" x="8005763" y="3992563"/>
          <p14:tracePt t="480" x="7918450" y="3992563"/>
          <p14:tracePt t="486" x="7793038" y="3992563"/>
          <p14:tracePt t="496" x="7654925" y="3967163"/>
          <p14:tracePt t="502" x="7442200" y="3954463"/>
          <p14:tracePt t="511" x="7229475" y="3941763"/>
          <p14:tracePt t="518" x="7042150" y="3941763"/>
          <p14:tracePt t="528" x="6780213" y="3916363"/>
          <p14:tracePt t="535" x="6554788" y="3879850"/>
          <p14:tracePt t="545" x="6342063" y="3867150"/>
          <p14:tracePt t="550" x="6129338" y="3841750"/>
          <p14:tracePt t="559" x="5954713" y="3816350"/>
          <p14:tracePt t="566" x="5916613" y="3803650"/>
          <p14:tracePt t="575" x="5778500" y="3741738"/>
          <p14:tracePt t="583" x="5703888" y="3716338"/>
          <p14:tracePt t="590" x="5603875" y="3667125"/>
          <p14:tracePt t="599" x="5554663" y="3641725"/>
          <p14:tracePt t="608" x="5541963" y="3641725"/>
          <p14:tracePt t="630" x="5541963" y="3654425"/>
          <p14:tracePt t="640" x="5541963" y="3667125"/>
          <p14:tracePt t="648" x="5541963" y="3692525"/>
          <p14:tracePt t="655" x="5603875" y="3767138"/>
          <p14:tracePt t="663" x="5678488" y="3829050"/>
          <p14:tracePt t="670" x="5741988" y="3879850"/>
          <p14:tracePt t="678" x="5842000" y="3979863"/>
          <p14:tracePt t="688" x="6003925" y="4054475"/>
          <p14:tracePt t="694" x="6154738" y="4154488"/>
          <p14:tracePt t="703" x="6203950" y="4179888"/>
          <p14:tracePt t="711" x="6391275" y="4267200"/>
          <p14:tracePt t="718" x="6542088" y="4379913"/>
          <p14:tracePt t="726" x="6805613" y="4505325"/>
          <p14:tracePt t="734" x="7129463" y="4618038"/>
          <p14:tracePt t="742" x="7531100" y="4768850"/>
          <p14:tracePt t="752" x="7731125" y="4879975"/>
          <p14:tracePt t="759" x="8005763" y="4956175"/>
          <p14:tracePt t="766" x="8218488" y="5018088"/>
          <p14:tracePt t="775" x="8531225" y="5092700"/>
          <p14:tracePt t="783" x="8943975" y="5143500"/>
          <p14:tracePt t="1078" x="8956675" y="3616325"/>
          <p14:tracePt t="1086" x="8843963" y="3467100"/>
          <p14:tracePt t="1095" x="8731250" y="3367088"/>
          <p14:tracePt t="1103" x="8605838" y="3241675"/>
          <p14:tracePt t="1111" x="8469313" y="3116263"/>
          <p14:tracePt t="1119" x="8305800" y="2990850"/>
          <p14:tracePt t="1127" x="8256588" y="2965450"/>
          <p14:tracePt t="1135" x="8093075" y="2840038"/>
          <p14:tracePt t="1143" x="7918450" y="2740025"/>
          <p14:tracePt t="1151" x="7780338" y="2627313"/>
          <p14:tracePt t="1159" x="7605713" y="2527300"/>
          <p14:tracePt t="1167" x="7480300" y="2403475"/>
          <p14:tracePt t="1174" x="7342188" y="2339975"/>
          <p14:tracePt t="1183" x="7180263" y="2227263"/>
          <p14:tracePt t="1191" x="7005638" y="2178050"/>
          <p14:tracePt t="1198" x="6829425" y="2052638"/>
          <p14:tracePt t="1207" x="6654800" y="2001838"/>
          <p14:tracePt t="1215" x="6416675" y="1876425"/>
          <p14:tracePt t="1223" x="6078538" y="1689100"/>
          <p14:tracePt t="1232" x="5903913" y="1639888"/>
          <p14:tracePt t="1238" x="5629275" y="1552575"/>
          <p14:tracePt t="1246" x="5378450" y="1514475"/>
          <p14:tracePt t="1255" x="5165725" y="1463675"/>
          <p14:tracePt t="1263" x="4991100" y="1463675"/>
          <p14:tracePt t="1273" x="4903788" y="1427163"/>
          <p14:tracePt t="1278" x="4691063" y="1401763"/>
          <p14:tracePt t="1286" x="4478338" y="1401763"/>
          <p14:tracePt t="1295" x="4278313" y="1401763"/>
          <p14:tracePt t="1303" x="4078288" y="1401763"/>
          <p14:tracePt t="1311" x="3840163" y="1401763"/>
          <p14:tracePt t="1318" x="3602038" y="1401763"/>
          <p14:tracePt t="1326" x="3352800" y="1401763"/>
          <p14:tracePt t="1337" x="3089275" y="1401763"/>
          <p14:tracePt t="1342" x="2852738" y="1401763"/>
          <p14:tracePt t="1351" x="2663825" y="1401763"/>
          <p14:tracePt t="1358" x="2389188" y="1427163"/>
          <p14:tracePt t="1366" x="2189163" y="1489075"/>
          <p14:tracePt t="1378" x="2051050" y="1576388"/>
          <p14:tracePt t="1382" x="1914525" y="1652588"/>
          <p14:tracePt t="1390" x="1776413" y="1752600"/>
          <p14:tracePt t="1398" x="1676400" y="1889125"/>
          <p14:tracePt t="1406" x="1589088" y="2027238"/>
          <p14:tracePt t="1415" x="1538288" y="2052638"/>
          <p14:tracePt t="1422" x="1450975" y="2190750"/>
          <p14:tracePt t="1431" x="1363663" y="2314575"/>
          <p14:tracePt t="1440" x="1300163" y="2452688"/>
          <p14:tracePt t="1446" x="1250950" y="2578100"/>
          <p14:tracePt t="1455" x="1250950" y="2728913"/>
          <p14:tracePt t="1462" x="1250950" y="2865438"/>
          <p14:tracePt t="1470" x="1250950" y="2990850"/>
          <p14:tracePt t="1480" x="1300163" y="3128963"/>
          <p14:tracePt t="1486" x="1376363" y="3278188"/>
          <p14:tracePt t="1495" x="1476375" y="3416300"/>
          <p14:tracePt t="1503" x="1576388" y="3554413"/>
          <p14:tracePt t="1510" x="1689100" y="3716338"/>
          <p14:tracePt t="1518" x="1814513" y="3879850"/>
          <p14:tracePt t="1528" x="1938338" y="4017963"/>
          <p14:tracePt t="1534" x="2051050" y="4141788"/>
          <p14:tracePt t="1544" x="2163763" y="4292600"/>
          <p14:tracePt t="1550" x="2176463" y="4318000"/>
          <p14:tracePt t="1559" x="2276475" y="4405313"/>
          <p14:tracePt t="1566" x="2351088" y="4530725"/>
          <p14:tracePt t="1575" x="2414588" y="4579938"/>
          <p14:tracePt t="1583" x="2514600" y="4679950"/>
          <p14:tracePt t="1590" x="2589213" y="4768850"/>
          <p14:tracePt t="1599" x="2689225" y="4805363"/>
          <p14:tracePt t="1607" x="2776538" y="4856163"/>
          <p14:tracePt t="1614" x="2940050" y="4905375"/>
          <p14:tracePt t="1623" x="3089275" y="4905375"/>
          <p14:tracePt t="1630" x="3252788" y="4905375"/>
          <p14:tracePt t="1638" x="3465513" y="4905375"/>
          <p14:tracePt t="1648" x="3727450" y="4905375"/>
          <p14:tracePt t="1655" x="4027488" y="4905375"/>
          <p14:tracePt t="1663" x="4465638" y="4905375"/>
          <p14:tracePt t="1671" x="4916488" y="4892675"/>
          <p14:tracePt t="1678" x="5265738" y="4892675"/>
          <p14:tracePt t="1687" x="5454650" y="4879975"/>
          <p14:tracePt t="1694" x="5541963" y="4868863"/>
          <p14:tracePt t="1703" x="5729288" y="4743450"/>
          <p14:tracePt t="1711" x="5903913" y="4667250"/>
          <p14:tracePt t="1718" x="5978525" y="4592638"/>
          <p14:tracePt t="1726" x="6091238" y="4518025"/>
          <p14:tracePt t="1734" x="6142038" y="4392613"/>
          <p14:tracePt t="1743" x="6203950" y="4330700"/>
          <p14:tracePt t="1753" x="6203950" y="4267200"/>
          <p14:tracePt t="1758" x="6203950" y="4179888"/>
          <p14:tracePt t="1767" x="6203950" y="4041775"/>
          <p14:tracePt t="1775" x="6180138" y="3892550"/>
          <p14:tracePt t="1783" x="6129338" y="3767138"/>
          <p14:tracePt t="1791" x="6103938" y="3629025"/>
          <p14:tracePt t="1798" x="6067425" y="3554413"/>
          <p14:tracePt t="1806" x="5978525" y="3354388"/>
          <p14:tracePt t="1816" x="5878513" y="3103563"/>
          <p14:tracePt t="1822" x="5778500" y="2865438"/>
          <p14:tracePt t="1831" x="5729288" y="2752725"/>
          <p14:tracePt t="1839" x="5529263" y="2527300"/>
          <p14:tracePt t="1846" x="5378450" y="2339975"/>
          <p14:tracePt t="1857" x="5253038" y="2201863"/>
          <p14:tracePt t="1862" x="5091113" y="2014538"/>
          <p14:tracePt t="1870" x="4953000" y="1889125"/>
          <p14:tracePt t="1879" x="4852988" y="1827213"/>
          <p14:tracePt t="1886" x="4691063" y="1714500"/>
          <p14:tracePt t="1895" x="4540250" y="1676400"/>
          <p14:tracePt t="1902" x="4427538" y="1652588"/>
          <p14:tracePt t="1911" x="4314825" y="1652588"/>
          <p14:tracePt t="1920" x="4165600" y="1652588"/>
          <p14:tracePt t="1926" x="4078288" y="1714500"/>
          <p14:tracePt t="1935" x="3952875" y="1765300"/>
          <p14:tracePt t="1942" x="3778250" y="1852613"/>
          <p14:tracePt t="1951" x="3640138" y="1939925"/>
          <p14:tracePt t="1961" x="3502025" y="2065338"/>
          <p14:tracePt t="1967" x="3340100" y="2227263"/>
          <p14:tracePt t="1986" x="2940050" y="2516188"/>
          <p14:tracePt t="1990" x="2576513" y="2828925"/>
          <p14:tracePt t="1999" x="2314575" y="3003550"/>
          <p14:tracePt t="2006" x="2176463" y="3228975"/>
          <p14:tracePt t="2015" x="2001838" y="3416300"/>
          <p14:tracePt t="2023" x="1838325" y="3579813"/>
          <p14:tracePt t="2031" x="1751013" y="3741738"/>
          <p14:tracePt t="2039" x="1676400" y="3892550"/>
          <p14:tracePt t="2047" x="1676400" y="4005263"/>
          <p14:tracePt t="2055" x="1701800" y="4192588"/>
          <p14:tracePt t="2065" x="1776413" y="4392613"/>
          <p14:tracePt t="2071" x="1901825" y="4554538"/>
          <p14:tracePt t="2079" x="2089150" y="4730750"/>
          <p14:tracePt t="2086" x="2314575" y="4892675"/>
          <p14:tracePt t="2095" x="2614613" y="5081588"/>
          <p14:tracePt t="2103" x="3101975" y="5268913"/>
          <p14:tracePt t="2111" x="3265488" y="5330825"/>
          <p14:tracePt t="2118" x="3665538" y="5430838"/>
          <p14:tracePt t="2128" x="4114800" y="5456238"/>
          <p14:tracePt t="2135" x="4516438" y="5468938"/>
          <p14:tracePt t="2143" x="4916488" y="5468938"/>
          <p14:tracePt t="2150" x="5303838" y="5468938"/>
          <p14:tracePt t="2159" x="5691188" y="5468938"/>
          <p14:tracePt t="2169" x="6103938" y="5443538"/>
          <p14:tracePt t="2175" x="6516688" y="5418138"/>
          <p14:tracePt t="2183" x="6692900" y="5294313"/>
          <p14:tracePt t="2191" x="6816725" y="5143500"/>
          <p14:tracePt t="2199" x="6916738" y="4968875"/>
          <p14:tracePt t="2207" x="6954838" y="4779963"/>
          <p14:tracePt t="2215" x="6992938" y="4618038"/>
          <p14:tracePt t="2223" x="6992938" y="4430713"/>
          <p14:tracePt t="2232" x="6992938" y="4217988"/>
          <p14:tracePt t="2238" x="6992938" y="4067175"/>
          <p14:tracePt t="2246" x="6992938" y="3916363"/>
          <p14:tracePt t="2255" x="6992938" y="3854450"/>
          <p14:tracePt t="2263" x="6967538" y="3716338"/>
          <p14:tracePt t="2274" x="6916738" y="3590925"/>
          <p14:tracePt t="2278" x="6854825" y="3416300"/>
          <p14:tracePt t="2286" x="6805613" y="3278188"/>
          <p14:tracePt t="2295" x="6742113" y="3141663"/>
          <p14:tracePt t="2303" x="6604000" y="3016250"/>
          <p14:tracePt t="2310" x="6442075" y="2852738"/>
          <p14:tracePt t="2318" x="6254750" y="2665413"/>
          <p14:tracePt t="2326" x="6129338" y="2527300"/>
          <p14:tracePt t="2336" x="5967413" y="2378075"/>
          <p14:tracePt t="2342" x="5829300" y="2278063"/>
          <p14:tracePt t="2351" x="5629275" y="2201863"/>
          <p14:tracePt t="2359" x="5416550" y="2165350"/>
          <p14:tracePt t="2366" x="5265738" y="2152650"/>
          <p14:tracePt t="2375" x="5116513" y="2152650"/>
          <p14:tracePt t="2382" x="4965700" y="2178050"/>
          <p14:tracePt t="2391" x="4840288" y="2278063"/>
          <p14:tracePt t="2398" x="4803775" y="2327275"/>
          <p14:tracePt t="2406" x="4727575" y="2414588"/>
          <p14:tracePt t="2415" x="4603750" y="2552700"/>
          <p14:tracePt t="2422" x="4565650" y="2665413"/>
          <p14:tracePt t="2431" x="4491038" y="2740025"/>
          <p14:tracePt t="2440" x="4452938" y="2878138"/>
          <p14:tracePt t="2446" x="4303713" y="3016250"/>
          <p14:tracePt t="2455" x="4090988" y="3241675"/>
          <p14:tracePt t="2462" x="3914775" y="3503613"/>
          <p14:tracePt t="2471" x="3702050" y="3803650"/>
          <p14:tracePt t="2481" x="3527425" y="4105275"/>
          <p14:tracePt t="2486" x="3376613" y="4305300"/>
          <p14:tracePt t="2495" x="3240088" y="4479925"/>
          <p14:tracePt t="2503" x="3152775" y="4679950"/>
          <p14:tracePt t="2511" x="3065463" y="4879975"/>
          <p14:tracePt t="2519" x="3065463" y="5068888"/>
          <p14:tracePt t="2528" x="3065463" y="5243513"/>
          <p14:tracePt t="2535" x="3101975" y="5305425"/>
          <p14:tracePt t="2545" x="3214688" y="5430838"/>
          <p14:tracePt t="2550" x="3376613" y="5518150"/>
          <p14:tracePt t="2559" x="3589338" y="5556250"/>
          <p14:tracePt t="2566" x="3914775" y="5568950"/>
          <p14:tracePt t="2575" x="4403725" y="5568950"/>
          <p14:tracePt t="2583" x="5229225" y="5556250"/>
          <p14:tracePt t="2590" x="5629275" y="5556250"/>
          <p14:tracePt t="2599" x="6329363" y="5530850"/>
          <p14:tracePt t="2607" x="6642100" y="5507038"/>
          <p14:tracePt t="2615" x="7067550" y="5268913"/>
          <p14:tracePt t="2623" x="7329488" y="5092700"/>
          <p14:tracePt t="2630" x="7531100" y="4892675"/>
          <p14:tracePt t="2639" x="7642225" y="4743450"/>
          <p14:tracePt t="2648" x="7754938" y="4543425"/>
          <p14:tracePt t="2655" x="7780338" y="4392613"/>
          <p14:tracePt t="2663" x="7780338" y="4205288"/>
          <p14:tracePt t="2670" x="7731125" y="4105275"/>
          <p14:tracePt t="2679" x="7580313" y="3803650"/>
          <p14:tracePt t="2687" x="7405688" y="3541713"/>
          <p14:tracePt t="2695" x="7118350" y="3254375"/>
          <p14:tracePt t="2703" x="6704013" y="2865438"/>
          <p14:tracePt t="2711" x="6291263" y="2478088"/>
          <p14:tracePt t="2719" x="5767388" y="2101850"/>
          <p14:tracePt t="2726" x="5165725" y="1776413"/>
          <p14:tracePt t="2735" x="4665663" y="1514475"/>
          <p14:tracePt t="2742" x="4214813" y="1363663"/>
          <p14:tracePt t="2753" x="3840163" y="1289050"/>
          <p14:tracePt t="2759" x="3652838" y="1276350"/>
          <p14:tracePt t="2767" x="3514725" y="1276350"/>
          <p14:tracePt t="2774" x="3427413" y="1276350"/>
          <p14:tracePt t="2782" x="3389313" y="1276350"/>
          <p14:tracePt t="2790" x="3389313" y="1289050"/>
          <p14:tracePt t="2798" x="3376613" y="1350963"/>
          <p14:tracePt t="2806" x="3327400" y="1427163"/>
          <p14:tracePt t="2816" x="3302000" y="1439863"/>
          <p14:tracePt t="2823" x="3265488" y="1539875"/>
          <p14:tracePt t="2831" x="3152775" y="1776413"/>
          <p14:tracePt t="2840" x="3076575" y="2001838"/>
          <p14:tracePt t="2846" x="3040063" y="2252663"/>
          <p14:tracePt t="2857" x="3001963" y="2465388"/>
          <p14:tracePt t="2862" x="2940050" y="2765425"/>
          <p14:tracePt t="2871" x="2901950" y="2990850"/>
          <p14:tracePt t="2879" x="2901950" y="3278188"/>
          <p14:tracePt t="2886" x="2901950" y="3490913"/>
          <p14:tracePt t="2895" x="2952750" y="3729038"/>
          <p14:tracePt t="2904" x="3040063" y="3967163"/>
          <p14:tracePt t="2911" x="3227388" y="4167188"/>
          <p14:tracePt t="2919" x="3376613" y="4318000"/>
          <p14:tracePt t="2926" x="3589338" y="4418013"/>
          <p14:tracePt t="2935" x="3752850" y="4443413"/>
          <p14:tracePt t="2943" x="3965575" y="4454525"/>
          <p14:tracePt t="2951" x="4227513" y="4454525"/>
          <p14:tracePt t="2961" x="4340225" y="4454525"/>
          <p14:tracePt t="2966" x="4665663" y="4454525"/>
          <p14:tracePt t="2975" x="5029200" y="4430713"/>
          <p14:tracePt t="2982" x="5478463" y="4379913"/>
          <p14:tracePt t="2990" x="5791200" y="4379913"/>
          <p14:tracePt t="2999" x="5967413" y="4292600"/>
          <p14:tracePt t="3006" x="6129338" y="4167188"/>
          <p14:tracePt t="3015" x="6267450" y="4079875"/>
          <p14:tracePt t="3024" x="6342063" y="3954463"/>
          <p14:tracePt t="3030" x="6416675" y="3867150"/>
          <p14:tracePt t="3039" x="6467475" y="3803650"/>
          <p14:tracePt t="3046" x="6503988" y="3729038"/>
          <p14:tracePt t="3055" x="6529388" y="3679825"/>
          <p14:tracePt t="3065" x="6529388" y="3629025"/>
          <p14:tracePt t="3070" x="6529388" y="3616325"/>
          <p14:tracePt t="3095" x="6529388" y="3603625"/>
          <p14:tracePt t="3110" x="6529388" y="3590925"/>
          <p14:tracePt t="3129" x="6529388" y="3579813"/>
          <p14:tracePt t="3351" x="6503988" y="3579813"/>
          <p14:tracePt t="3358" x="6516688" y="3590925"/>
          <p14:tracePt t="3367" x="6480175" y="3579813"/>
          <p14:tracePt t="3376" x="6429375" y="3579813"/>
          <p14:tracePt t="3382" x="6416675" y="3579813"/>
          <p14:tracePt t="3399" x="6403975" y="3579813"/>
          <p14:tracePt t="3406" x="6391275" y="3579813"/>
          <p14:tracePt t="3416" x="6380163" y="3579813"/>
          <p14:tracePt t="3431" x="6367463" y="3579813"/>
          <p14:tracePt t="3441" x="6342063" y="3579813"/>
          <p14:tracePt t="3486" x="6342063" y="3590925"/>
          <p14:tracePt t="3497" x="6329363" y="3590925"/>
          <p14:tracePt t="3503" x="6316663" y="3603625"/>
          <p14:tracePt t="3510" x="6303963" y="3629025"/>
          <p14:tracePt t="3518" x="6280150" y="3641725"/>
          <p14:tracePt t="3527" x="6267450" y="3654425"/>
          <p14:tracePt t="3535" x="6254750" y="3654425"/>
          <p14:tracePt t="3550" x="6254750" y="3667125"/>
          <p14:tracePt t="3559" x="6242050" y="3667125"/>
          <p14:tracePt t="3646" x="6242050" y="3679825"/>
          <p14:tracePt t="3687" x="6242050" y="3692525"/>
          <p14:tracePt t="3839" x="6254750" y="3692525"/>
          <p14:tracePt t="3846" x="6267450" y="3692525"/>
          <p14:tracePt t="3856" x="6291263" y="3692525"/>
          <p14:tracePt t="3862" x="6342063" y="3703638"/>
          <p14:tracePt t="3871" x="6454775" y="3779838"/>
          <p14:tracePt t="3879" x="6542088" y="3779838"/>
          <p14:tracePt t="3901" x="6829425" y="3854450"/>
          <p14:tracePt t="3903" x="6967538" y="3905250"/>
          <p14:tracePt t="3911" x="7080250" y="3929063"/>
          <p14:tracePt t="3919" x="7142163" y="3929063"/>
          <p14:tracePt t="3926" x="7205663" y="3929063"/>
          <p14:tracePt t="3935" x="7318375" y="3929063"/>
          <p14:tracePt t="3943" x="7380288" y="3929063"/>
          <p14:tracePt t="3951" x="7442200" y="3929063"/>
          <p14:tracePt t="3962" x="7467600" y="3929063"/>
          <p14:tracePt t="3966" x="7531100" y="3929063"/>
          <p14:tracePt t="3975" x="7580313" y="3929063"/>
          <p14:tracePt t="3982" x="7618413" y="3929063"/>
          <p14:tracePt t="3991" x="7667625" y="3929063"/>
          <p14:tracePt t="3999" x="7693025" y="3905250"/>
          <p14:tracePt t="4006" x="7718425" y="3879850"/>
          <p14:tracePt t="4014" x="7780338" y="3841750"/>
          <p14:tracePt t="4024" x="7818438" y="3779838"/>
          <p14:tracePt t="4030" x="7905750" y="3779838"/>
          <p14:tracePt t="4039" x="7980363" y="3741738"/>
          <p14:tracePt t="4046" x="8031163" y="3716338"/>
          <p14:tracePt t="4055" x="8143875" y="3679825"/>
          <p14:tracePt t="4063" x="8280400" y="3654425"/>
          <p14:tracePt t="4070" x="8393113" y="3616325"/>
          <p14:tracePt t="4078" x="8518525" y="3616325"/>
          <p14:tracePt t="4087" x="8693150" y="3616325"/>
          <p14:tracePt t="4094" x="8756650" y="3616325"/>
          <p14:tracePt t="4103" x="8918575" y="3616325"/>
          <p14:tracePt t="4110" x="9069388" y="36163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6DF7F-BF7C-4AB3-8AAD-05607A058B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sz="3200" dirty="0"/>
              <a:t>The </a:t>
            </a:r>
            <a:r>
              <a:rPr lang="en-US" sz="3200" i="1" dirty="0"/>
              <a:t>K-Means</a:t>
            </a:r>
            <a:r>
              <a:rPr lang="en-US" sz="3200" dirty="0"/>
              <a:t> Clustering Method (2)</a:t>
            </a:r>
            <a:r>
              <a:rPr lang="en-US" sz="2400" b="1" dirty="0"/>
              <a:t> </a:t>
            </a:r>
            <a:endParaRPr lang="en-US" sz="2800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3200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Given </a:t>
            </a:r>
            <a:r>
              <a:rPr lang="en-US" sz="2000" i="1" dirty="0"/>
              <a:t>k</a:t>
            </a:r>
            <a:r>
              <a:rPr lang="en-US" sz="2000" dirty="0"/>
              <a:t>, the </a:t>
            </a:r>
            <a:r>
              <a:rPr lang="en-US" sz="2000" i="1" dirty="0"/>
              <a:t>k-means</a:t>
            </a:r>
            <a:r>
              <a:rPr lang="en-US" sz="2000" dirty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1) Partition objects into </a:t>
            </a:r>
            <a:r>
              <a:rPr lang="en-US" sz="2000" i="1" dirty="0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2) Compute seed points as the </a:t>
            </a:r>
            <a:r>
              <a:rPr lang="en-US" sz="2000" dirty="0" err="1">
                <a:solidFill>
                  <a:srgbClr val="000000"/>
                </a:solidFill>
              </a:rPr>
              <a:t>centroids</a:t>
            </a:r>
            <a:r>
              <a:rPr lang="en-US" sz="2000" dirty="0">
                <a:solidFill>
                  <a:srgbClr val="000000"/>
                </a:solidFill>
              </a:rPr>
              <a:t> of the clusters of the current partition (the </a:t>
            </a:r>
            <a:r>
              <a:rPr lang="en-US" sz="2000" dirty="0" err="1">
                <a:solidFill>
                  <a:srgbClr val="000000"/>
                </a:solidFill>
              </a:rPr>
              <a:t>centroid</a:t>
            </a:r>
            <a:r>
              <a:rPr lang="en-US" sz="2000" dirty="0">
                <a:solidFill>
                  <a:srgbClr val="000000"/>
                </a:solidFill>
              </a:rPr>
              <a:t> is the center, i.e., </a:t>
            </a:r>
            <a:r>
              <a:rPr lang="en-US" sz="2000" i="1" dirty="0">
                <a:solidFill>
                  <a:schemeClr val="hlink"/>
                </a:solidFill>
              </a:rPr>
              <a:t>mean point</a:t>
            </a:r>
            <a:r>
              <a:rPr lang="en-US" sz="2000" dirty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3) 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4) Go back to Step 2, stop when no more new assignment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5410200"/>
            <a:ext cx="373380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Second Way</a:t>
            </a:r>
            <a:endParaRPr lang="ar-JO" dirty="0"/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167" x="4940300" y="3403600"/>
          <p14:tracePt t="216" x="4929188" y="3403600"/>
          <p14:tracePt t="224" x="4916488" y="3416300"/>
          <p14:tracePt t="231" x="4916488" y="3429000"/>
          <p14:tracePt t="240" x="4903788" y="3454400"/>
          <p14:tracePt t="247" x="4903788" y="3467100"/>
          <p14:tracePt t="255" x="4903788" y="3479800"/>
          <p14:tracePt t="273" x="4903788" y="3490913"/>
          <p14:tracePt t="279" x="4903788" y="3503613"/>
          <p14:tracePt t="303" x="4903788" y="3516313"/>
          <p14:tracePt t="315" x="4903788" y="3529013"/>
          <p14:tracePt t="319" x="4903788" y="3541713"/>
          <p14:tracePt t="336" x="4903788" y="3554413"/>
          <p14:tracePt t="344" x="4903788" y="3567113"/>
          <p14:tracePt t="351" x="4891088" y="3590925"/>
          <p14:tracePt t="360" x="4878388" y="3616325"/>
          <p14:tracePt t="367" x="4878388" y="3641725"/>
          <p14:tracePt t="383" x="4878388" y="3667125"/>
          <p14:tracePt t="391" x="4878388" y="3679825"/>
          <p14:tracePt t="527" x="4852988" y="3716338"/>
          <p14:tracePt t="535" x="4852988" y="3729038"/>
          <p14:tracePt t="1264" x="4840288" y="3729038"/>
          <p14:tracePt t="1288" x="4829175" y="3729038"/>
          <p14:tracePt t="1304" x="4816475" y="3729038"/>
          <p14:tracePt t="2335" x="4791075" y="3729038"/>
          <p14:tracePt t="2351" x="4778375" y="3729038"/>
          <p14:tracePt t="2359" x="4778375" y="3716338"/>
          <p14:tracePt t="2376" x="4765675" y="3716338"/>
          <p14:tracePt t="2496" x="4752975" y="3716338"/>
          <p14:tracePt t="2503" x="4740275" y="3716338"/>
          <p14:tracePt t="2511" x="4716463" y="3703638"/>
          <p14:tracePt t="2520" x="4703763" y="3703638"/>
          <p14:tracePt t="2544" x="4691063" y="3703638"/>
          <p14:tracePt t="2551" x="4691063" y="3692525"/>
          <p14:tracePt t="2559" x="4678363" y="3692525"/>
          <p14:tracePt t="2567" x="4665663" y="3692525"/>
          <p14:tracePt t="2625" x="4652963" y="3679825"/>
          <p14:tracePt t="2648" x="4640263" y="3679825"/>
          <p14:tracePt t="2655" x="4627563" y="3679825"/>
          <p14:tracePt t="2671" x="4603750" y="3667125"/>
          <p14:tracePt t="2679" x="4591050" y="3667125"/>
          <p14:tracePt t="2704" x="4578350" y="3667125"/>
          <p14:tracePt t="2719" x="4565650" y="3667125"/>
          <p14:tracePt t="2727" x="4565650" y="3654425"/>
          <p14:tracePt t="2735" x="4552950" y="3654425"/>
          <p14:tracePt t="2775" x="4552950" y="3641725"/>
          <p14:tracePt t="2793" x="4540250" y="3629025"/>
          <p14:tracePt t="2799" x="4516438" y="3616325"/>
          <p14:tracePt t="2815" x="4516438" y="3603625"/>
          <p14:tracePt t="2824" x="4503738" y="3603625"/>
          <p14:tracePt t="2832" x="4491038" y="3603625"/>
          <p14:tracePt t="2839" x="4491038" y="3590925"/>
          <p14:tracePt t="2847" x="4478338" y="3590925"/>
          <p14:tracePt t="2873" x="4478338" y="3579813"/>
          <p14:tracePt t="103105" x="4465638" y="3579813"/>
          <p14:tracePt t="103111" x="4440238" y="3667125"/>
          <p14:tracePt t="103119" x="4365625" y="3692525"/>
          <p14:tracePt t="103127" x="4314825" y="3741738"/>
          <p14:tracePt t="103135" x="4265613" y="3767138"/>
          <p14:tracePt t="103142" x="4214813" y="3779838"/>
          <p14:tracePt t="103151" x="4203700" y="3792538"/>
          <p14:tracePt t="103159" x="4191000" y="3792538"/>
          <p14:tracePt t="103169" x="4191000" y="3803650"/>
          <p14:tracePt t="103184" x="4178300" y="3803650"/>
          <p14:tracePt t="103192" x="4178300" y="3816350"/>
          <p14:tracePt t="103199" x="4165600" y="3816350"/>
          <p14:tracePt t="103207" x="4165600" y="3829050"/>
          <p14:tracePt t="103223" x="4140200" y="3841750"/>
          <p14:tracePt t="103231" x="4140200" y="3854450"/>
          <p14:tracePt t="103239" x="4103688" y="3879850"/>
          <p14:tracePt t="103247" x="4090988" y="3916363"/>
          <p14:tracePt t="103255" x="4052888" y="3941763"/>
          <p14:tracePt t="103263" x="4040188" y="3954463"/>
          <p14:tracePt t="103273" x="4014788" y="3967163"/>
          <p14:tracePt t="103279" x="3978275" y="4005263"/>
          <p14:tracePt t="103287" x="3952875" y="4017963"/>
          <p14:tracePt t="103295" x="3927475" y="4029075"/>
          <p14:tracePt t="103303" x="3890963" y="4054475"/>
          <p14:tracePt t="103312" x="3878263" y="4067175"/>
          <p14:tracePt t="103320" x="3865563" y="4079875"/>
          <p14:tracePt t="103327" x="3852863" y="4092575"/>
          <p14:tracePt t="103335" x="3840163" y="4092575"/>
          <p14:tracePt t="103343" x="3802063" y="4105275"/>
          <p14:tracePt t="103351" x="3778250" y="4117975"/>
          <p14:tracePt t="103360" x="3752850" y="4154488"/>
          <p14:tracePt t="103367" x="3702050" y="4154488"/>
          <p14:tracePt t="103378" x="3678238" y="4167188"/>
          <p14:tracePt t="103383" x="3652838" y="4192588"/>
          <p14:tracePt t="103391" x="3627438" y="4192588"/>
          <p14:tracePt t="103399" x="3602038" y="4192588"/>
          <p14:tracePt t="103415" x="3578225" y="4192588"/>
          <p14:tracePt t="103423" x="3565525" y="4192588"/>
          <p14:tracePt t="103431" x="3540125" y="4192588"/>
          <p14:tracePt t="103440" x="3502025" y="4192588"/>
          <p14:tracePt t="103447" x="3440113" y="4192588"/>
          <p14:tracePt t="103457" x="3352800" y="4192588"/>
          <p14:tracePt t="103463" x="3302000" y="4179888"/>
          <p14:tracePt t="103471" x="3276600" y="4167188"/>
          <p14:tracePt t="103481" x="3240088" y="4154488"/>
          <p14:tracePt t="103487" x="3227388" y="4154488"/>
          <p14:tracePt t="103495" x="3227388" y="4129088"/>
          <p14:tracePt t="103511" x="3227388" y="4117975"/>
          <p14:tracePt t="103527" x="3252788" y="4092575"/>
          <p14:tracePt t="103535" x="3276600" y="4054475"/>
          <p14:tracePt t="103544" x="3327400" y="4029075"/>
          <p14:tracePt t="103551" x="3352800" y="3992563"/>
          <p14:tracePt t="103839" x="3340100" y="3992563"/>
          <p14:tracePt t="103863" x="3314700" y="3992563"/>
          <p14:tracePt t="103871" x="3314700" y="4005263"/>
          <p14:tracePt t="103881" x="3302000" y="4017963"/>
          <p14:tracePt t="103887" x="3289300" y="4017963"/>
          <p14:tracePt t="103903" x="3276600" y="4029075"/>
          <p14:tracePt t="103911" x="3265488" y="4041775"/>
          <p14:tracePt t="103919" x="3265488" y="4054475"/>
          <p14:tracePt t="103928" x="3265488" y="4067175"/>
          <p14:tracePt t="103935" x="3252788" y="4067175"/>
          <p14:tracePt t="103944" x="3252788" y="4079875"/>
          <p14:tracePt t="103961" x="3240088" y="4092575"/>
          <p14:tracePt t="103967" x="3227388" y="4092575"/>
          <p14:tracePt t="105296" x="3227388" y="4105275"/>
          <p14:tracePt t="114047" x="3227388" y="4117975"/>
          <p14:tracePt t="114055" x="3176588" y="4117975"/>
          <p14:tracePt t="114064" x="3127375" y="4117975"/>
          <p14:tracePt t="114071" x="3127375" y="4105275"/>
          <p14:tracePt t="114078" x="3114675" y="4105275"/>
          <p14:tracePt t="114087" x="3089275" y="4105275"/>
          <p14:tracePt t="114094" x="3052763" y="4105275"/>
          <p14:tracePt t="114107" x="3027363" y="4105275"/>
          <p14:tracePt t="114111" x="3014663" y="4105275"/>
          <p14:tracePt t="114120" x="3001963" y="4105275"/>
          <p14:tracePt t="114151" x="2989263" y="4105275"/>
          <p14:tracePt t="114160" x="2976563" y="4105275"/>
          <p14:tracePt t="114176" x="2963863" y="4105275"/>
          <p14:tracePt t="114183" x="2952750" y="4105275"/>
          <p14:tracePt t="114191" x="2940050" y="4105275"/>
          <p14:tracePt t="114199" x="2889250" y="4105275"/>
          <p14:tracePt t="114207" x="2763838" y="4105275"/>
          <p14:tracePt t="114215" x="2676525" y="4105275"/>
          <p14:tracePt t="114224" x="2589213" y="4105275"/>
          <p14:tracePt t="114231" x="2540000" y="4105275"/>
          <p14:tracePt t="114240" x="2451100" y="4105275"/>
          <p14:tracePt t="114247" x="2327275" y="4079875"/>
          <p14:tracePt t="114255" x="2227263" y="4054475"/>
          <p14:tracePt t="114263" x="2127250" y="4054475"/>
          <p14:tracePt t="114274" x="2101850" y="4054475"/>
          <p14:tracePt t="114279" x="2089150" y="4054475"/>
          <p14:tracePt t="114295" x="2076450" y="4054475"/>
          <p14:tracePt t="114439" x="2063750" y="4054475"/>
          <p14:tracePt t="114463" x="2051050" y="4067175"/>
          <p14:tracePt t="114471" x="2038350" y="4067175"/>
          <p14:tracePt t="114480" x="2025650" y="4079875"/>
          <p14:tracePt t="114497" x="2014538" y="4079875"/>
          <p14:tracePt t="114503" x="2001838" y="4079875"/>
          <p14:tracePt t="114511" x="1989138" y="4079875"/>
          <p14:tracePt t="114640" x="1989138" y="4054475"/>
          <p14:tracePt t="114647" x="2001838" y="4054475"/>
          <p14:tracePt t="114655" x="2025650" y="4041775"/>
          <p14:tracePt t="114663" x="2025650" y="4029075"/>
          <p14:tracePt t="114679" x="2063750" y="4005263"/>
          <p14:tracePt t="114690" x="2114550" y="3992563"/>
          <p14:tracePt t="114703" x="2138363" y="3992563"/>
          <p14:tracePt t="114711" x="2163763" y="3992563"/>
          <p14:tracePt t="114727" x="2189163" y="3992563"/>
          <p14:tracePt t="114735" x="2201863" y="3992563"/>
          <p14:tracePt t="114743" x="2214563" y="3992563"/>
          <p14:tracePt t="114752" x="2227263" y="3992563"/>
          <p14:tracePt t="114759" x="2238375" y="3992563"/>
          <p14:tracePt t="114767" x="2251075" y="3992563"/>
          <p14:tracePt t="114775" x="2263775" y="3992563"/>
          <p14:tracePt t="114783" x="2276475" y="3992563"/>
          <p14:tracePt t="114794" x="2289175" y="3992563"/>
          <p14:tracePt t="114799" x="2301875" y="3992563"/>
          <p14:tracePt t="114807" x="2314575" y="3992563"/>
          <p14:tracePt t="114815" x="2327275" y="3992563"/>
          <p14:tracePt t="114823" x="2338388" y="3992563"/>
          <p14:tracePt t="114832" x="2351088" y="3992563"/>
          <p14:tracePt t="114839" x="2376488" y="3992563"/>
          <p14:tracePt t="114847" x="2414588" y="3992563"/>
          <p14:tracePt t="114856" x="2463800" y="3992563"/>
          <p14:tracePt t="114865" x="2501900" y="3992563"/>
          <p14:tracePt t="114871" x="2540000" y="3992563"/>
          <p14:tracePt t="114879" x="2627313" y="3992563"/>
          <p14:tracePt t="114887" x="2727325" y="3992563"/>
          <p14:tracePt t="114919" x="3089275" y="4017963"/>
          <p14:tracePt t="114928" x="3101975" y="4017963"/>
          <p14:tracePt t="114935" x="3127375" y="4017963"/>
          <p14:tracePt t="114944" x="3140075" y="4017963"/>
          <p14:tracePt t="114967" x="3152775" y="4017963"/>
          <p14:tracePt t="114976" x="3165475" y="4017963"/>
          <p14:tracePt t="114983" x="3176588" y="4017963"/>
          <p14:tracePt t="115016" x="3189288" y="4017963"/>
          <p14:tracePt t="115032" x="3201988" y="4017963"/>
          <p14:tracePt t="115064" x="3214688" y="4017963"/>
          <p14:tracePt t="115231" x="3201988" y="4017963"/>
          <p14:tracePt t="115239" x="3189288" y="4005263"/>
          <p14:tracePt t="115247" x="3176588" y="3992563"/>
          <p14:tracePt t="115255" x="3176588" y="3979863"/>
          <p14:tracePt t="115263" x="3152775" y="3967163"/>
          <p14:tracePt t="115274" x="3140075" y="3954463"/>
          <p14:tracePt t="115287" x="3127375" y="3954463"/>
          <p14:tracePt t="115295" x="3114675" y="3929063"/>
          <p14:tracePt t="115303" x="3101975" y="3929063"/>
          <p14:tracePt t="115311" x="3076575" y="3905250"/>
          <p14:tracePt t="115319" x="3065463" y="3892550"/>
          <p14:tracePt t="115327" x="3052763" y="3892550"/>
          <p14:tracePt t="115336" x="3027363" y="3854450"/>
          <p14:tracePt t="115343" x="3001963" y="3829050"/>
          <p14:tracePt t="115352" x="2914650" y="3703638"/>
          <p14:tracePt t="115359" x="2827338" y="3616325"/>
          <p14:tracePt t="115368" x="2752725" y="3516313"/>
          <p14:tracePt t="115377" x="2740025" y="3503613"/>
          <p14:tracePt t="115383" x="2689225" y="3429000"/>
          <p14:tracePt t="115391" x="2676525" y="3390900"/>
          <p14:tracePt t="115399" x="2663825" y="3367088"/>
          <p14:tracePt t="115407" x="2640013" y="3341688"/>
          <p14:tracePt t="115417" x="2589213" y="3290888"/>
          <p14:tracePt t="115439" x="2589213" y="3278188"/>
          <p14:tracePt t="115447" x="2589213" y="3267075"/>
          <p14:tracePt t="115464" x="2576513" y="3267075"/>
          <p14:tracePt t="115487" x="2563813" y="3254375"/>
          <p14:tracePt t="115544" x="2551113" y="3254375"/>
          <p14:tracePt t="115550" x="2551113" y="3267075"/>
          <p14:tracePt t="115559" x="2551113" y="3278188"/>
          <p14:tracePt t="115566" x="2540000" y="3278188"/>
          <p14:tracePt t="115575" x="2540000" y="3290888"/>
          <p14:tracePt t="115584" x="2540000" y="3341688"/>
          <p14:tracePt t="115590" x="2527300" y="3378200"/>
          <p14:tracePt t="115598" x="2527300" y="3429000"/>
          <p14:tracePt t="115607" x="2527300" y="3479800"/>
          <p14:tracePt t="115615" x="2527300" y="3516313"/>
          <p14:tracePt t="115624" x="2527300" y="3541713"/>
          <p14:tracePt t="115631" x="2527300" y="3579813"/>
          <p14:tracePt t="115639" x="2527300" y="3629025"/>
          <p14:tracePt t="115648" x="2527300" y="3679825"/>
          <p14:tracePt t="115655" x="2527300" y="3703638"/>
          <p14:tracePt t="115671" x="2527300" y="3716338"/>
          <p14:tracePt t="115679" x="2527300" y="3741738"/>
          <p14:tracePt t="115695" x="2527300" y="3754438"/>
          <p14:tracePt t="115703" x="2527300" y="3779838"/>
          <p14:tracePt t="115710" x="2527300" y="3792538"/>
          <p14:tracePt t="115719" x="2527300" y="3816350"/>
          <p14:tracePt t="115727" x="2527300" y="3829050"/>
          <p14:tracePt t="115735" x="2551113" y="3854450"/>
          <p14:tracePt t="115743" x="2551113" y="3879850"/>
          <p14:tracePt t="115752" x="2563813" y="3879850"/>
          <p14:tracePt t="115759" x="2563813" y="3916363"/>
          <p14:tracePt t="115767" x="2563813" y="3954463"/>
          <p14:tracePt t="115775" x="2563813" y="3979863"/>
          <p14:tracePt t="115783" x="2576513" y="3979863"/>
          <p14:tracePt t="115793" x="2589213" y="4029075"/>
          <p14:tracePt t="115799" x="2589213" y="4054475"/>
          <p14:tracePt t="115807" x="2601913" y="4067175"/>
          <p14:tracePt t="115814" x="2601913" y="4117975"/>
          <p14:tracePt t="115823" x="2640013" y="4192588"/>
          <p14:tracePt t="115831" x="2640013" y="4205288"/>
          <p14:tracePt t="115839" x="2640013" y="4241800"/>
          <p14:tracePt t="115847" x="2651125" y="4254500"/>
          <p14:tracePt t="115857" x="2651125" y="4267200"/>
          <p14:tracePt t="115863" x="2663825" y="4279900"/>
          <p14:tracePt t="115871" x="2663825" y="4305300"/>
          <p14:tracePt t="115880" x="2663825" y="4318000"/>
          <p14:tracePt t="115887" x="2663825" y="4330700"/>
          <p14:tracePt t="115898" x="2663825" y="4341813"/>
          <p14:tracePt t="115919" x="2689225" y="4418013"/>
          <p14:tracePt t="115935" x="2689225" y="4430713"/>
          <p14:tracePt t="115943" x="2689225" y="4443413"/>
          <p14:tracePt t="115951" x="2701925" y="4467225"/>
          <p14:tracePt t="115961" x="2701925" y="4479925"/>
          <p14:tracePt t="115967" x="2701925" y="4492625"/>
          <p14:tracePt t="115976" x="2701925" y="4505325"/>
          <p14:tracePt t="115992" x="2701925" y="4518025"/>
          <p14:tracePt t="116001" x="2701925" y="4530725"/>
          <p14:tracePt t="116008" x="2701925" y="4543425"/>
          <p14:tracePt t="116031" x="2701925" y="4554538"/>
          <p14:tracePt t="116039" x="2701925" y="4567238"/>
          <p14:tracePt t="116063" x="2701925" y="4579938"/>
          <p14:tracePt t="116072" x="2701925" y="4592638"/>
          <p14:tracePt t="116087" x="2701925" y="4605338"/>
          <p14:tracePt t="116106" x="2701925" y="4618038"/>
          <p14:tracePt t="116111" x="2701925" y="4630738"/>
          <p14:tracePt t="116120" x="2701925" y="4643438"/>
          <p14:tracePt t="116136" x="2701925" y="4656138"/>
          <p14:tracePt t="116143" x="2701925" y="4667250"/>
          <p14:tracePt t="116159" x="2701925" y="4679950"/>
          <p14:tracePt t="116169" x="2701925" y="4705350"/>
          <p14:tracePt t="116184" x="2701925" y="4730750"/>
          <p14:tracePt t="116191" x="2701925" y="4756150"/>
          <p14:tracePt t="116200" x="2701925" y="4768850"/>
          <p14:tracePt t="116207" x="2701925" y="4779963"/>
          <p14:tracePt t="116215" x="2701925" y="4805363"/>
          <p14:tracePt t="116232" x="2701925" y="4818063"/>
          <p14:tracePt t="116239" x="2701925" y="4830763"/>
          <p14:tracePt t="116255" x="2701925" y="4843463"/>
          <p14:tracePt t="116264" x="2701925" y="4856163"/>
          <p14:tracePt t="116273" x="2701925" y="4868863"/>
          <p14:tracePt t="116287" x="2701925" y="4879975"/>
          <p14:tracePt t="116295" x="2714625" y="4879975"/>
          <p14:tracePt t="116303" x="2714625" y="4892675"/>
          <p14:tracePt t="116327" x="2714625" y="4905375"/>
          <p14:tracePt t="121192" x="2727325" y="4892675"/>
          <p14:tracePt t="121199" x="2740025" y="4879975"/>
          <p14:tracePt t="121208" x="2740025" y="4868863"/>
          <p14:tracePt t="121215" x="2752725" y="4868863"/>
          <p14:tracePt t="121224" x="2752725" y="4856163"/>
          <p14:tracePt t="121231" x="2752725" y="4843463"/>
          <p14:tracePt t="121240" x="2776538" y="4843463"/>
          <p14:tracePt t="121247" x="2876550" y="4805363"/>
          <p14:tracePt t="121255" x="2927350" y="4779963"/>
          <p14:tracePt t="121263" x="2952750" y="4768850"/>
          <p14:tracePt t="121273" x="2952750" y="4756150"/>
          <p14:tracePt t="121279" x="2963863" y="4756150"/>
          <p14:tracePt t="121287" x="2976563" y="4756150"/>
          <p14:tracePt t="121295" x="2989263" y="4756150"/>
          <p14:tracePt t="121303" x="3014663" y="4756150"/>
          <p14:tracePt t="121311" x="3014663" y="4743450"/>
          <p14:tracePt t="121319" x="3040063" y="4730750"/>
          <p14:tracePt t="121327" x="3127375" y="4730750"/>
          <p14:tracePt t="121335" x="3201988" y="4730750"/>
          <p14:tracePt t="121343" x="3314700" y="4730750"/>
          <p14:tracePt t="121352" x="3440113" y="4730750"/>
          <p14:tracePt t="121358" x="3578225" y="4730750"/>
          <p14:tracePt t="121369" x="3727450" y="4730750"/>
          <p14:tracePt t="121377" x="3852863" y="4730750"/>
          <p14:tracePt t="121383" x="3940175" y="4730750"/>
          <p14:tracePt t="121391" x="4027488" y="4718050"/>
          <p14:tracePt t="121400" x="4152900" y="4718050"/>
          <p14:tracePt t="121407" x="4240213" y="4718050"/>
          <p14:tracePt t="121416" x="4340225" y="4718050"/>
          <p14:tracePt t="121423" x="4365625" y="4718050"/>
          <p14:tracePt t="121431" x="4378325" y="4718050"/>
          <p14:tracePt t="121439" x="4391025" y="4718050"/>
          <p14:tracePt t="121672" x="4378325" y="4705350"/>
          <p14:tracePt t="121720" x="4378325" y="4718050"/>
          <p14:tracePt t="121727" x="4391025" y="4718050"/>
          <p14:tracePt t="121760" x="4403725" y="4718050"/>
          <p14:tracePt t="121783" x="4416425" y="4718050"/>
          <p14:tracePt t="121831" x="4427538" y="4718050"/>
          <p14:tracePt t="121863" x="4452938" y="4718050"/>
          <p14:tracePt t="121871" x="4478338" y="4718050"/>
          <p14:tracePt t="121879" x="4491038" y="4718050"/>
          <p14:tracePt t="121887" x="4503738" y="4718050"/>
          <p14:tracePt t="121901" x="4516438" y="4718050"/>
          <p14:tracePt t="121903" x="4552950" y="4730750"/>
          <p14:tracePt t="121911" x="4652963" y="4779963"/>
          <p14:tracePt t="121919" x="4803775" y="4805363"/>
          <p14:tracePt t="121927" x="4891088" y="4856163"/>
          <p14:tracePt t="121936" x="4965700" y="4905375"/>
          <p14:tracePt t="121944" x="5129213" y="4956175"/>
          <p14:tracePt t="121952" x="5241925" y="5005388"/>
          <p14:tracePt t="121960" x="5378450" y="5030788"/>
          <p14:tracePt t="121967" x="5465763" y="5068888"/>
          <p14:tracePt t="121975" x="5554663" y="5092700"/>
          <p14:tracePt t="121983" x="5691188" y="5118100"/>
          <p14:tracePt t="121991" x="5767388" y="5168900"/>
          <p14:tracePt t="122001" x="5867400" y="5168900"/>
          <p14:tracePt t="122007" x="5903913" y="5181600"/>
          <p14:tracePt t="122016" x="5991225" y="5194300"/>
          <p14:tracePt t="122022" x="6003925" y="5194300"/>
          <p14:tracePt t="122031" x="6029325" y="5205413"/>
          <p14:tracePt t="122039" x="6067425" y="5218113"/>
          <p14:tracePt t="122048" x="6154738" y="5268913"/>
          <p14:tracePt t="122055" x="6267450" y="5294313"/>
          <p14:tracePt t="122065" x="6403975" y="5368925"/>
          <p14:tracePt t="122071" x="6516688" y="5394325"/>
          <p14:tracePt t="122079" x="6629400" y="5430838"/>
          <p14:tracePt t="122087" x="6780213" y="5468938"/>
          <p14:tracePt t="122095" x="6905625" y="5494338"/>
          <p14:tracePt t="122104" x="7042150" y="5530850"/>
          <p14:tracePt t="122115" x="7180263" y="5543550"/>
          <p14:tracePt t="122119" x="7292975" y="5581650"/>
          <p14:tracePt t="122127" x="7367588" y="5581650"/>
          <p14:tracePt t="122135" x="7480300" y="5594350"/>
          <p14:tracePt t="122144" x="7567613" y="5607050"/>
          <p14:tracePt t="122151" x="7667625" y="5643563"/>
          <p14:tracePt t="122159" x="7731125" y="5656263"/>
          <p14:tracePt t="122169" x="7780338" y="5656263"/>
          <p14:tracePt t="122175" x="7831138" y="5656263"/>
          <p14:tracePt t="122183" x="7867650" y="5656263"/>
          <p14:tracePt t="122191" x="7880350" y="5656263"/>
          <p14:tracePt t="122400" x="7893050" y="5656263"/>
          <p14:tracePt t="122407" x="7905750" y="5656263"/>
          <p14:tracePt t="122423" x="7918450" y="5656263"/>
          <p14:tracePt t="122432" x="7931150" y="5656263"/>
          <p14:tracePt t="122448" x="7943850" y="5656263"/>
          <p14:tracePt t="122471" x="7954963" y="5656263"/>
          <p14:tracePt t="122872" x="7967663" y="5656263"/>
          <p14:tracePt t="122888" x="7980363" y="5656263"/>
          <p14:tracePt t="122911" x="7993063" y="5643563"/>
          <p14:tracePt t="122919" x="8005763" y="5643563"/>
          <p14:tracePt t="122927" x="8018463" y="5630863"/>
          <p14:tracePt t="122935" x="8031163" y="5607050"/>
          <p14:tracePt t="122943" x="8043863" y="5607050"/>
          <p14:tracePt t="122952" x="8054975" y="5581650"/>
          <p14:tracePt t="122960" x="8067675" y="5581650"/>
          <p14:tracePt t="122975" x="8080375" y="5568950"/>
          <p14:tracePt t="122983" x="8093075" y="5568950"/>
          <p14:tracePt t="122991" x="8105775" y="5556250"/>
          <p14:tracePt t="123002" x="8105775" y="5543550"/>
          <p14:tracePt t="123016" x="8105775" y="5530850"/>
          <p14:tracePt t="123022" x="8105775" y="5507038"/>
          <p14:tracePt t="123031" x="8118475" y="5507038"/>
          <p14:tracePt t="123039" x="8131175" y="5494338"/>
          <p14:tracePt t="123047" x="8131175" y="5468938"/>
          <p14:tracePt t="123055" x="8193088" y="5443538"/>
          <p14:tracePt t="123065" x="8193088" y="5418138"/>
          <p14:tracePt t="123071" x="8205788" y="5407025"/>
          <p14:tracePt t="123079" x="8243888" y="5394325"/>
          <p14:tracePt t="123088" x="8267700" y="5368925"/>
          <p14:tracePt t="123095" x="8280400" y="5343525"/>
          <p14:tracePt t="123104" x="8293100" y="5330825"/>
          <p14:tracePt t="123110" x="8318500" y="5305425"/>
          <p14:tracePt t="123119" x="8367713" y="5218113"/>
          <p14:tracePt t="123127" x="8380413" y="5194300"/>
          <p14:tracePt t="123135" x="8443913" y="5130800"/>
          <p14:tracePt t="123143" x="8469313" y="5105400"/>
          <p14:tracePt t="123152" x="8518525" y="5043488"/>
          <p14:tracePt t="123159" x="8543925" y="5018088"/>
          <p14:tracePt t="123168" x="8543925" y="5005388"/>
          <p14:tracePt t="123175" x="8556625" y="4992688"/>
          <p14:tracePt t="123183" x="8556625" y="4968875"/>
          <p14:tracePt t="123192" x="8593138" y="4956175"/>
          <p14:tracePt t="123199" x="8605838" y="4930775"/>
          <p14:tracePt t="123208" x="8605838" y="4918075"/>
          <p14:tracePt t="123215" x="8618538" y="4918075"/>
          <p14:tracePt t="123232" x="8618538" y="4905375"/>
          <p14:tracePt t="123279" x="8605838" y="4905375"/>
          <p14:tracePt t="123343" x="8593138" y="4905375"/>
          <p14:tracePt t="123376" x="8580438" y="4905375"/>
          <p14:tracePt t="123407" x="8569325" y="4905375"/>
          <p14:tracePt t="123423" x="8569325" y="4918075"/>
          <p14:tracePt t="123431" x="8556625" y="4918075"/>
          <p14:tracePt t="123439" x="8556625" y="4930775"/>
          <p14:tracePt t="123463" x="8543925" y="4930775"/>
          <p14:tracePt t="123503" x="8543925" y="4943475"/>
          <p14:tracePt t="123543" x="8543925" y="4956175"/>
          <p14:tracePt t="123591" x="8543925" y="4968875"/>
          <p14:tracePt t="123633" x="8556625" y="4968875"/>
          <p14:tracePt t="123704" x="8569325" y="4968875"/>
          <p14:tracePt t="123719" x="8580438" y="4968875"/>
          <p14:tracePt t="123727" x="8593138" y="4956175"/>
          <p14:tracePt t="123743" x="8593138" y="4943475"/>
          <p14:tracePt t="123751" x="8605838" y="4943475"/>
          <p14:tracePt t="123759" x="8631238" y="4930775"/>
          <p14:tracePt t="123767" x="8669338" y="4905375"/>
          <p14:tracePt t="123775" x="8718550" y="4868863"/>
          <p14:tracePt t="123783" x="8731250" y="4856163"/>
          <p14:tracePt t="123794" x="8843963" y="4830763"/>
          <p14:tracePt t="123798" x="8893175" y="4768850"/>
          <p14:tracePt t="123807" x="8993188" y="4730750"/>
          <p14:tracePt t="123814" x="9105900" y="46672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846AA-F7E4-4E33-8E29-9D2BD34C090A}" type="slidenum">
              <a:rPr lang="ar-SA" smtClean="0">
                <a:latin typeface="Arial" charset="0"/>
                <a:cs typeface="Arial" charset="0"/>
              </a:rPr>
              <a:pPr/>
              <a:t>8</a:t>
            </a:fld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GB" sz="2800" b="1" dirty="0">
                <a:solidFill>
                  <a:srgbClr val="FF0000"/>
                </a:solidFill>
              </a:rPr>
              <a:t>Summary</a:t>
            </a:r>
            <a:br>
              <a:rPr lang="en-GB" sz="2800" b="1" i="1" dirty="0">
                <a:solidFill>
                  <a:schemeClr val="accent2"/>
                </a:solidFill>
              </a:rPr>
            </a:br>
            <a:r>
              <a:rPr lang="en-GB" sz="2800" b="1" i="1" dirty="0">
                <a:solidFill>
                  <a:schemeClr val="accent2"/>
                </a:solidFill>
              </a:rPr>
              <a:t>K</a:t>
            </a:r>
            <a:r>
              <a:rPr lang="en-GB" sz="2800" b="1" dirty="0">
                <a:solidFill>
                  <a:schemeClr val="accent2"/>
                </a:solidFill>
              </a:rPr>
              <a:t>-Means </a:t>
            </a:r>
            <a:r>
              <a:rPr lang="en-GB" sz="2800" b="1" dirty="0">
                <a:solidFill>
                  <a:srgbClr val="0033CC"/>
                </a:solidFill>
              </a:rPr>
              <a:t>Algorithm:</a:t>
            </a:r>
            <a:r>
              <a:rPr lang="en-GB" sz="3200" b="1" dirty="0">
                <a:solidFill>
                  <a:srgbClr val="0033CC"/>
                </a:solidFill>
              </a:rPr>
              <a:t> </a:t>
            </a:r>
            <a:r>
              <a:rPr lang="en-GB" sz="2400" b="1" dirty="0">
                <a:solidFill>
                  <a:srgbClr val="008080"/>
                </a:solidFill>
              </a:rPr>
              <a:t>We have 4 variations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 u="sng" dirty="0">
                <a:latin typeface="Times New Roman" pitchFamily="18" charset="0"/>
              </a:rPr>
              <a:t>A)</a:t>
            </a:r>
            <a:r>
              <a:rPr lang="en-GB" sz="2000" dirty="0">
                <a:latin typeface="Times New Roman" pitchFamily="18" charset="0"/>
              </a:rPr>
              <a:t> For finding the initial clusters we have two options: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1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latin typeface="Times New Roman" pitchFamily="18" charset="0"/>
              </a:rPr>
              <a:t>Select the first K points randomly and assign them as the centroid of the K clusters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, then start clustering. (</a:t>
            </a:r>
            <a:r>
              <a:rPr lang="en-GB" sz="2000" b="1" u="sng" dirty="0">
                <a:solidFill>
                  <a:srgbClr val="00B050"/>
                </a:solidFill>
                <a:latin typeface="Times New Roman" pitchFamily="18" charset="0"/>
              </a:rPr>
              <a:t>Default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2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latin typeface="Times New Roman" pitchFamily="18" charset="0"/>
              </a:rPr>
              <a:t>Partition the points into K folds and assign each fold to a cluster, then find the centroid for each cluster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then start clustering.</a:t>
            </a:r>
          </a:p>
          <a:p>
            <a:pPr algn="l"/>
            <a:endParaRPr lang="en-GB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latin typeface="Times New Roman" pitchFamily="18" charset="0"/>
              </a:rPr>
              <a:t>B) </a:t>
            </a:r>
            <a:r>
              <a:rPr lang="en-GB" sz="2000" dirty="0">
                <a:latin typeface="Times New Roman" pitchFamily="18" charset="0"/>
              </a:rPr>
              <a:t>For updating the centroid of the clusters we have two options: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1</a:t>
            </a:r>
            <a:r>
              <a:rPr lang="en-GB" sz="2000" dirty="0">
                <a:latin typeface="Times New Roman" pitchFamily="18" charset="0"/>
              </a:rPr>
              <a:t>: Update the centroid after each assignment of a point. 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(</a:t>
            </a:r>
            <a:r>
              <a:rPr lang="en-GB" sz="2000" b="1" u="sng" dirty="0">
                <a:solidFill>
                  <a:srgbClr val="00B050"/>
                </a:solidFill>
                <a:latin typeface="Times New Roman" pitchFamily="18" charset="0"/>
              </a:rPr>
              <a:t>Default</a:t>
            </a:r>
            <a:r>
              <a:rPr lang="en-GB" sz="2000" dirty="0">
                <a:solidFill>
                  <a:srgbClr val="008080"/>
                </a:solidFill>
                <a:latin typeface="Times New Roman" pitchFamily="18" charset="0"/>
              </a:rPr>
              <a:t>)</a:t>
            </a:r>
          </a:p>
          <a:p>
            <a:pPr algn="l"/>
            <a:endParaRPr lang="en-GB" sz="20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/>
            <a:r>
              <a:rPr lang="en-GB" sz="2000" b="1" u="sng" dirty="0">
                <a:solidFill>
                  <a:srgbClr val="C00000"/>
                </a:solidFill>
                <a:latin typeface="Times New Roman" pitchFamily="18" charset="0"/>
              </a:rPr>
              <a:t>Option 2</a:t>
            </a:r>
            <a:r>
              <a:rPr lang="en-GB" sz="20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n-GB" sz="2000" dirty="0">
                <a:solidFill>
                  <a:schemeClr val="bg2"/>
                </a:solidFill>
                <a:latin typeface="Times New Roman" pitchFamily="18" charset="0"/>
              </a:rPr>
              <a:t>Update the centroid at the end of each iteration (Cycle).</a:t>
            </a:r>
          </a:p>
          <a:p>
            <a:pPr algn="l"/>
            <a:endParaRPr lang="en-GB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52357"/>
      </p:ext>
    </p:extLst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204" x="9093200" y="3654425"/>
          <p14:tracePt t="212" x="9082088" y="3654425"/>
          <p14:tracePt t="221" x="9069388" y="3654425"/>
          <p14:tracePt t="237" x="9043988" y="3667125"/>
          <p14:tracePt t="244" x="9018588" y="3679825"/>
          <p14:tracePt t="253" x="8969375" y="3692525"/>
          <p14:tracePt t="260" x="8843963" y="3703638"/>
          <p14:tracePt t="268" x="8769350" y="3716338"/>
          <p14:tracePt t="276" x="8680450" y="3741738"/>
          <p14:tracePt t="284" x="8556625" y="3754438"/>
          <p14:tracePt t="294" x="8405813" y="3754438"/>
          <p14:tracePt t="300" x="8318500" y="3779838"/>
          <p14:tracePt t="308" x="8218488" y="3779838"/>
          <p14:tracePt t="316" x="8156575" y="3779838"/>
          <p14:tracePt t="324" x="8080375" y="3803650"/>
          <p14:tracePt t="334" x="8031163" y="3803650"/>
          <p14:tracePt t="340" x="8005763" y="3816350"/>
          <p14:tracePt t="348" x="7993063" y="3816350"/>
          <p14:tracePt t="357" x="7980363" y="3816350"/>
          <p14:tracePt t="3125" x="7967663" y="3816350"/>
          <p14:tracePt t="3133" x="7618413" y="3692525"/>
          <p14:tracePt t="3140" x="7405688" y="3641725"/>
          <p14:tracePt t="3148" x="7267575" y="3579813"/>
          <p14:tracePt t="3189" x="7254875" y="3579813"/>
          <p14:tracePt t="3196" x="7242175" y="3579813"/>
          <p14:tracePt t="3204" x="7192963" y="3567113"/>
          <p14:tracePt t="3212" x="7154863" y="3567113"/>
          <p14:tracePt t="3220" x="7142163" y="3567113"/>
          <p14:tracePt t="3228" x="7129463" y="3567113"/>
          <p14:tracePt t="3244" x="7105650" y="3567113"/>
          <p14:tracePt t="3253" x="7067550" y="3567113"/>
          <p14:tracePt t="3260" x="7054850" y="3567113"/>
          <p14:tracePt t="3268" x="7029450" y="3579813"/>
          <p14:tracePt t="3276" x="6992938" y="3590925"/>
          <p14:tracePt t="3284" x="6954838" y="3603625"/>
          <p14:tracePt t="3294" x="6916738" y="3603625"/>
          <p14:tracePt t="3300" x="6892925" y="3603625"/>
          <p14:tracePt t="3308" x="6805613" y="3603625"/>
          <p14:tracePt t="3315" x="6742113" y="3590925"/>
          <p14:tracePt t="3324" x="6580188" y="3541713"/>
          <p14:tracePt t="3333" x="6454775" y="3490913"/>
          <p14:tracePt t="3340" x="6354763" y="3467100"/>
          <p14:tracePt t="3348" x="6291263" y="3441700"/>
          <p14:tracePt t="3356" x="6254750" y="3416300"/>
          <p14:tracePt t="3364" x="6242050" y="3416300"/>
          <p14:tracePt t="3372" x="6229350" y="3416300"/>
          <p14:tracePt t="3380" x="6203950" y="3390900"/>
          <p14:tracePt t="3388" x="6191250" y="3390900"/>
          <p14:tracePt t="3413" x="6180138" y="3390900"/>
          <p14:tracePt t="3444" x="6203950" y="3403600"/>
          <p14:tracePt t="3452" x="6216650" y="3429000"/>
          <p14:tracePt t="3461" x="6267450" y="3454400"/>
          <p14:tracePt t="3469" x="6280150" y="3467100"/>
          <p14:tracePt t="3485" x="6291263" y="3467100"/>
          <p14:tracePt t="3492" x="6303963" y="3467100"/>
          <p14:tracePt t="3508" x="6303963" y="3454400"/>
          <p14:tracePt t="3517" x="6303963" y="3429000"/>
          <p14:tracePt t="3524" x="6316663" y="3416300"/>
          <p14:tracePt t="3533" x="6342063" y="3341688"/>
          <p14:tracePt t="3541" x="6342063" y="3328988"/>
          <p14:tracePt t="3550" x="6367463" y="3290888"/>
          <p14:tracePt t="3556" x="6429375" y="3216275"/>
          <p14:tracePt t="3565" x="6454775" y="3165475"/>
          <p14:tracePt t="3716" x="6454775" y="3141663"/>
          <p14:tracePt t="3724" x="6429375" y="3028950"/>
          <p14:tracePt t="3732" x="6429375" y="3003550"/>
          <p14:tracePt t="3740" x="6403975" y="2952750"/>
          <p14:tracePt t="3748" x="6380163" y="2928938"/>
          <p14:tracePt t="3756" x="6316663" y="2865438"/>
          <p14:tracePt t="3764" x="6216650" y="2765425"/>
          <p14:tracePt t="3773" x="6078538" y="2678113"/>
          <p14:tracePt t="3780" x="5916613" y="2603500"/>
          <p14:tracePt t="3788" x="5741988" y="2516188"/>
          <p14:tracePt t="3796" x="5603875" y="2452688"/>
          <p14:tracePt t="3804" x="5454650" y="2414588"/>
          <p14:tracePt t="3816" x="5278438" y="2378075"/>
          <p14:tracePt t="3820" x="5040313" y="2378075"/>
          <p14:tracePt t="3828" x="4778375" y="2339975"/>
          <p14:tracePt t="3835" x="4427538" y="2252663"/>
          <p14:tracePt t="3844" x="4002088" y="2178050"/>
          <p14:tracePt t="3852" x="3714750" y="2114550"/>
          <p14:tracePt t="3860" x="3227388" y="2089150"/>
          <p14:tracePt t="3868" x="3089275" y="2065338"/>
          <p14:tracePt t="3878" x="2789238" y="2001838"/>
          <p14:tracePt t="3898" x="2214563" y="2001838"/>
          <p14:tracePt t="3900" x="1976438" y="2001838"/>
          <p14:tracePt t="3909" x="1851025" y="2001838"/>
          <p14:tracePt t="3919" x="1638300" y="2001838"/>
          <p14:tracePt t="3924" x="1450975" y="2052638"/>
          <p14:tracePt t="3932" x="1289050" y="2114550"/>
          <p14:tracePt t="3940" x="1138238" y="2190750"/>
          <p14:tracePt t="3948" x="963613" y="2227263"/>
          <p14:tracePt t="3956" x="863600" y="2290763"/>
          <p14:tracePt t="3964" x="750888" y="2365375"/>
          <p14:tracePt t="3973" x="625475" y="2478088"/>
          <p14:tracePt t="3982" x="538163" y="2627313"/>
          <p14:tracePt t="3989" x="400050" y="2728913"/>
          <p14:tracePt t="3996" x="274638" y="2890838"/>
          <p14:tracePt t="4004" x="138113" y="3054350"/>
          <p14:tracePt t="4012" x="87313" y="3116263"/>
          <p14:tracePt t="4022" x="0" y="3254375"/>
          <p14:tracePt t="4092" x="225425" y="4679950"/>
          <p14:tracePt t="4100" x="412750" y="4868863"/>
          <p14:tracePt t="4109" x="600075" y="5043488"/>
          <p14:tracePt t="4116" x="800100" y="5230813"/>
          <p14:tracePt t="4124" x="976313" y="5418138"/>
          <p14:tracePt t="4132" x="1138238" y="5568950"/>
          <p14:tracePt t="4140" x="1412875" y="5756275"/>
          <p14:tracePt t="4148" x="1512888" y="5794375"/>
          <p14:tracePt t="4156" x="1701800" y="5881688"/>
          <p14:tracePt t="4164" x="1838325" y="5907088"/>
          <p14:tracePt t="4173" x="1989138" y="5945188"/>
          <p14:tracePt t="4180" x="2101850" y="5945188"/>
          <p14:tracePt t="4190" x="2227263" y="5945188"/>
          <p14:tracePt t="4196" x="2351088" y="5945188"/>
          <p14:tracePt t="4204" x="2451100" y="5932488"/>
          <p14:tracePt t="4213" x="2527300" y="5894388"/>
          <p14:tracePt t="4220" x="2576513" y="5819775"/>
          <p14:tracePt t="4229" x="2651125" y="5781675"/>
          <p14:tracePt t="4236" x="2701925" y="5656263"/>
          <p14:tracePt t="4244" x="2763838" y="5568950"/>
          <p14:tracePt t="4253" x="2827338" y="5494338"/>
          <p14:tracePt t="4260" x="2927350" y="5394325"/>
          <p14:tracePt t="4268" x="2976563" y="5256213"/>
          <p14:tracePt t="4277" x="3052763" y="5143500"/>
          <p14:tracePt t="4284" x="3152775" y="5005388"/>
          <p14:tracePt t="4295" x="3214688" y="4905375"/>
          <p14:tracePt t="4300" x="3340100" y="4743450"/>
          <p14:tracePt t="4308" x="3478213" y="4643438"/>
          <p14:tracePt t="4316" x="3578225" y="4518025"/>
          <p14:tracePt t="4324" x="3702050" y="4418013"/>
          <p14:tracePt t="4332" x="3802063" y="4241800"/>
          <p14:tracePt t="4341" x="3890963" y="4117975"/>
          <p14:tracePt t="4348" x="3940175" y="4029075"/>
          <p14:tracePt t="4356" x="3978275" y="3916363"/>
          <p14:tracePt t="4364" x="3990975" y="3779838"/>
          <p14:tracePt t="4372" x="4014788" y="3667125"/>
          <p14:tracePt t="4380" x="4014788" y="3579813"/>
          <p14:tracePt t="4388" x="4014788" y="3490913"/>
          <p14:tracePt t="4399" x="4014788" y="3341688"/>
          <p14:tracePt t="4404" x="3965575" y="3228975"/>
          <p14:tracePt t="4412" x="3914775" y="3141663"/>
          <p14:tracePt t="4420" x="3865563" y="3028950"/>
          <p14:tracePt t="4428" x="3852863" y="2990850"/>
          <p14:tracePt t="4437" x="3802063" y="2878138"/>
          <p14:tracePt t="4444" x="3740150" y="2803525"/>
          <p14:tracePt t="4452" x="3714750" y="2752725"/>
          <p14:tracePt t="4461" x="3652838" y="2652713"/>
          <p14:tracePt t="4468" x="3578225" y="2578100"/>
          <p14:tracePt t="4476" x="3514725" y="2503488"/>
          <p14:tracePt t="4484" x="3427413" y="2427288"/>
          <p14:tracePt t="4492" x="3314700" y="2314575"/>
          <p14:tracePt t="4503" x="3240088" y="2278063"/>
          <p14:tracePt t="4508" x="3101975" y="2227263"/>
          <p14:tracePt t="4517" x="2963863" y="2178050"/>
          <p14:tracePt t="4524" x="2852738" y="2139950"/>
          <p14:tracePt t="4534" x="2752725" y="2127250"/>
          <p14:tracePt t="4540" x="2651125" y="2114550"/>
          <p14:tracePt t="4551" x="2614613" y="2114550"/>
          <p14:tracePt t="4556" x="2540000" y="2114550"/>
          <p14:tracePt t="4565" x="2489200" y="2127250"/>
          <p14:tracePt t="4572" x="2463800" y="2139950"/>
          <p14:tracePt t="4580" x="2401888" y="2178050"/>
          <p14:tracePt t="4589" x="2338388" y="2239963"/>
          <p14:tracePt t="4596" x="2289175" y="2352675"/>
          <p14:tracePt t="4607" x="2227263" y="2452688"/>
          <p14:tracePt t="4612" x="2201863" y="2540000"/>
          <p14:tracePt t="4620" x="2163763" y="2678113"/>
          <p14:tracePt t="4628" x="2151063" y="2840038"/>
          <p14:tracePt t="4636" x="2151063" y="2978150"/>
          <p14:tracePt t="4644" x="2151063" y="3165475"/>
          <p14:tracePt t="4652" x="2176463" y="3316288"/>
          <p14:tracePt t="4660" x="2201863" y="3467100"/>
          <p14:tracePt t="4669" x="2251075" y="3603625"/>
          <p14:tracePt t="4676" x="2301875" y="3741738"/>
          <p14:tracePt t="4684" x="2389188" y="3879850"/>
          <p14:tracePt t="4692" x="2489200" y="3992563"/>
          <p14:tracePt t="4700" x="2627313" y="4105275"/>
          <p14:tracePt t="4712" x="2776538" y="4205288"/>
          <p14:tracePt t="4717" x="2827338" y="4230688"/>
          <p14:tracePt t="4724" x="3027363" y="4318000"/>
          <p14:tracePt t="4732" x="3189288" y="4354513"/>
          <p14:tracePt t="4741" x="3414713" y="4405313"/>
          <p14:tracePt t="4748" x="3565525" y="4430713"/>
          <p14:tracePt t="4757" x="3740150" y="4418013"/>
          <p14:tracePt t="4764" x="3902075" y="4418013"/>
          <p14:tracePt t="4775" x="4078288" y="4418013"/>
          <p14:tracePt t="4780" x="4203700" y="4405313"/>
          <p14:tracePt t="4790" x="4403725" y="4354513"/>
          <p14:tracePt t="4796" x="4527550" y="4318000"/>
          <p14:tracePt t="4804" x="4627563" y="4254500"/>
          <p14:tracePt t="4814" x="4740275" y="4192588"/>
          <p14:tracePt t="4820" x="4865688" y="4105275"/>
          <p14:tracePt t="4828" x="4953000" y="3992563"/>
          <p14:tracePt t="4835" x="5053013" y="3892550"/>
          <p14:tracePt t="4844" x="5116513" y="3767138"/>
          <p14:tracePt t="4853" x="5141913" y="3754438"/>
          <p14:tracePt t="4860" x="5178425" y="3667125"/>
          <p14:tracePt t="4868" x="5216525" y="3567113"/>
          <p14:tracePt t="4878" x="5241925" y="3454400"/>
          <p14:tracePt t="4884" x="5241925" y="3354388"/>
          <p14:tracePt t="4892" x="5241925" y="3303588"/>
          <p14:tracePt t="4901" x="5241925" y="3190875"/>
          <p14:tracePt t="4908" x="5241925" y="3078163"/>
          <p14:tracePt t="4919" x="5241925" y="3003550"/>
          <p14:tracePt t="4924" x="5229225" y="3003550"/>
          <p14:tracePt t="4932" x="5216525" y="2978150"/>
          <p14:tracePt t="4940" x="5216525" y="2941638"/>
          <p14:tracePt t="4948" x="5203825" y="2941638"/>
          <p14:tracePt t="4956" x="5191125" y="2928938"/>
          <p14:tracePt t="4964" x="5141913" y="2890838"/>
          <p14:tracePt t="4984" x="4965700" y="2690813"/>
          <p14:tracePt t="4988" x="4865688" y="2578100"/>
          <p14:tracePt t="4996" x="4829175" y="2540000"/>
          <p14:tracePt t="5004" x="4703763" y="2452688"/>
          <p14:tracePt t="5013" x="4616450" y="2390775"/>
          <p14:tracePt t="5021" x="4516438" y="2303463"/>
          <p14:tracePt t="5029" x="4416425" y="2239963"/>
          <p14:tracePt t="5036" x="4303713" y="2190750"/>
          <p14:tracePt t="5045" x="4227513" y="2178050"/>
          <p14:tracePt t="5052" x="4214813" y="2178050"/>
          <p14:tracePt t="5060" x="4152900" y="2165350"/>
          <p14:tracePt t="5068" x="4127500" y="2165350"/>
          <p14:tracePt t="5076" x="4065588" y="2165350"/>
          <p14:tracePt t="5086" x="3990975" y="2201863"/>
          <p14:tracePt t="5093" x="3940175" y="2227263"/>
          <p14:tracePt t="5100" x="3840163" y="2290763"/>
          <p14:tracePt t="5110" x="3778250" y="2352675"/>
          <p14:tracePt t="5116" x="3727450" y="2465388"/>
          <p14:tracePt t="5124" x="3702050" y="2640013"/>
          <p14:tracePt t="5132" x="3702050" y="2703513"/>
          <p14:tracePt t="5140" x="3678238" y="2878138"/>
          <p14:tracePt t="5147" x="3678238" y="3003550"/>
          <p14:tracePt t="5157" x="3689350" y="3154363"/>
          <p14:tracePt t="5164" x="3689350" y="3241675"/>
          <p14:tracePt t="5172" x="3702050" y="3390900"/>
          <p14:tracePt t="5180" x="3765550" y="3529013"/>
          <p14:tracePt t="5191" x="3814763" y="3603625"/>
          <p14:tracePt t="5196" x="3890963" y="3703638"/>
          <p14:tracePt t="5204" x="3940175" y="3792538"/>
          <p14:tracePt t="5212" x="3990975" y="3892550"/>
          <p14:tracePt t="5220" x="4052888" y="3954463"/>
          <p14:tracePt t="5228" x="4090988" y="4005263"/>
          <p14:tracePt t="5236" x="4127500" y="4029075"/>
          <p14:tracePt t="5244" x="4140200" y="4029075"/>
          <p14:tracePt t="5253" x="4152900" y="4029075"/>
          <p14:tracePt t="5260" x="4178300" y="4029075"/>
          <p14:tracePt t="5268" x="4203700" y="4029075"/>
          <p14:tracePt t="5276" x="4240213" y="4017963"/>
          <p14:tracePt t="5284" x="4365625" y="3992563"/>
          <p14:tracePt t="5294" x="4491038" y="3954463"/>
          <p14:tracePt t="5300" x="4578350" y="3841750"/>
          <p14:tracePt t="5308" x="4678363" y="3716338"/>
          <p14:tracePt t="5315" x="4791075" y="3579813"/>
          <p14:tracePt t="5324" x="4878388" y="3403600"/>
          <p14:tracePt t="5333" x="4965700" y="3228975"/>
          <p14:tracePt t="5340" x="5029200" y="3128963"/>
          <p14:tracePt t="5348" x="5091113" y="3028950"/>
          <p14:tracePt t="5356" x="5129213" y="2916238"/>
          <p14:tracePt t="5364" x="5141913" y="2790825"/>
          <p14:tracePt t="5372" x="5141913" y="2640013"/>
          <p14:tracePt t="5380" x="5103813" y="2478088"/>
          <p14:tracePt t="5388" x="5053013" y="2403475"/>
          <p14:tracePt t="5398" x="4965700" y="2265363"/>
          <p14:tracePt t="5404" x="4865688" y="2165350"/>
          <p14:tracePt t="5412" x="4852988" y="2152650"/>
          <p14:tracePt t="5420" x="4740275" y="2078038"/>
          <p14:tracePt t="5428" x="4652963" y="2014538"/>
          <p14:tracePt t="5436" x="4491038" y="1939925"/>
          <p14:tracePt t="5445" x="4314825" y="1852613"/>
          <p14:tracePt t="5452" x="4114800" y="1776413"/>
          <p14:tracePt t="5460" x="3878263" y="1765300"/>
          <p14:tracePt t="5468" x="3665538" y="1765300"/>
          <p14:tracePt t="5476" x="3478213" y="1765300"/>
          <p14:tracePt t="5487" x="3314700" y="1765300"/>
          <p14:tracePt t="5492" x="3176588" y="1776413"/>
          <p14:tracePt t="5503" x="3076575" y="1852613"/>
          <p14:tracePt t="5508" x="2940050" y="1952625"/>
          <p14:tracePt t="5516" x="2840038" y="2027238"/>
          <p14:tracePt t="5524" x="2740025" y="2127250"/>
          <p14:tracePt t="5532" x="2627313" y="2239963"/>
          <p14:tracePt t="5541" x="2527300" y="2378075"/>
          <p14:tracePt t="5548" x="2451100" y="2490788"/>
          <p14:tracePt t="5556" x="2414588" y="2565400"/>
          <p14:tracePt t="5565" x="2363788" y="2703513"/>
          <p14:tracePt t="5573" x="2363788" y="2852738"/>
          <p14:tracePt t="5580" x="2363788" y="3016250"/>
          <p14:tracePt t="5589" x="2338388" y="3154363"/>
          <p14:tracePt t="5596" x="2338388" y="3316288"/>
          <p14:tracePt t="5607" x="2338388" y="3441700"/>
          <p14:tracePt t="5612" x="2351088" y="3603625"/>
          <p14:tracePt t="5620" x="2351088" y="3754438"/>
          <p14:tracePt t="5627" x="2363788" y="3854450"/>
          <p14:tracePt t="5636" x="2401888" y="3992563"/>
          <p14:tracePt t="5644" x="2463800" y="4129088"/>
          <p14:tracePt t="5652" x="2527300" y="4230688"/>
          <p14:tracePt t="5660" x="2651125" y="4330700"/>
          <p14:tracePt t="5670" x="2752725" y="4443413"/>
          <p14:tracePt t="5676" x="2863850" y="4530725"/>
          <p14:tracePt t="5684" x="2989263" y="4656138"/>
          <p14:tracePt t="5692" x="3040063" y="4679950"/>
          <p14:tracePt t="5700" x="3176588" y="4730750"/>
          <p14:tracePt t="5711" x="3365500" y="4779963"/>
          <p14:tracePt t="5716" x="3540125" y="4818063"/>
          <p14:tracePt t="5724" x="3740150" y="4856163"/>
          <p14:tracePt t="5732" x="3952875" y="4856163"/>
          <p14:tracePt t="5740" x="4140200" y="4856163"/>
          <p14:tracePt t="5749" x="4352925" y="4856163"/>
          <p14:tracePt t="5756" x="4603750" y="4779963"/>
          <p14:tracePt t="5764" x="4852988" y="4667250"/>
          <p14:tracePt t="5773" x="5053013" y="4543425"/>
          <p14:tracePt t="5780" x="5278438" y="4379913"/>
          <p14:tracePt t="5788" x="5441950" y="4217988"/>
          <p14:tracePt t="5796" x="5591175" y="4067175"/>
          <p14:tracePt t="5804" x="5716588" y="3905250"/>
          <p14:tracePt t="5815" x="5867400" y="3716338"/>
          <p14:tracePt t="5820" x="5903913" y="3603625"/>
          <p14:tracePt t="5828" x="5942013" y="3429000"/>
          <p14:tracePt t="5835" x="5942013" y="3367088"/>
          <p14:tracePt t="5844" x="5942013" y="3216275"/>
          <p14:tracePt t="5852" x="5916613" y="3041650"/>
          <p14:tracePt t="5861" x="5854700" y="2865438"/>
          <p14:tracePt t="5868" x="5741988" y="2703513"/>
          <p14:tracePt t="5878" x="5578475" y="2465388"/>
          <p14:tracePt t="5884" x="5429250" y="2314575"/>
          <p14:tracePt t="5892" x="5278438" y="2178050"/>
          <p14:tracePt t="5901" x="5103813" y="2027238"/>
          <p14:tracePt t="5908" x="4940300" y="1901825"/>
          <p14:tracePt t="5916" x="4752975" y="1752600"/>
          <p14:tracePt t="5924" x="4503738" y="1639888"/>
          <p14:tracePt t="5932" x="4365625" y="1563688"/>
          <p14:tracePt t="5940" x="4178300" y="1514475"/>
          <p14:tracePt t="5948" x="4002088" y="1476375"/>
          <p14:tracePt t="5956" x="3878263" y="1476375"/>
          <p14:tracePt t="5964" x="3765550" y="1476375"/>
          <p14:tracePt t="5972" x="3640138" y="1476375"/>
          <p14:tracePt t="5982" x="3602038" y="1476375"/>
          <p14:tracePt t="5988" x="3502025" y="1476375"/>
          <p14:tracePt t="5996" x="3365500" y="1527175"/>
          <p14:tracePt t="6005" x="3227388" y="1601788"/>
          <p14:tracePt t="6012" x="3152775" y="1739900"/>
          <p14:tracePt t="6021" x="3040063" y="1876425"/>
          <p14:tracePt t="6028" x="2976563" y="2014538"/>
          <p14:tracePt t="6036" x="2901950" y="2227263"/>
          <p14:tracePt t="6044" x="2852738" y="2403475"/>
          <p14:tracePt t="6052" x="2852738" y="2578100"/>
          <p14:tracePt t="6060" x="2852738" y="2790825"/>
          <p14:tracePt t="6069" x="2852738" y="2941638"/>
          <p14:tracePt t="6076" x="2889250" y="3078163"/>
          <p14:tracePt t="6086" x="2940050" y="3203575"/>
          <p14:tracePt t="6092" x="2952750" y="3241675"/>
          <p14:tracePt t="6100" x="3040063" y="3303588"/>
          <p14:tracePt t="6108" x="3114675" y="3341688"/>
          <p14:tracePt t="6117" x="3152775" y="3341688"/>
          <p14:tracePt t="6124" x="3265488" y="3378200"/>
          <p14:tracePt t="6132" x="3389313" y="3378200"/>
          <p14:tracePt t="6140" x="3540125" y="3367088"/>
          <p14:tracePt t="6148" x="3652838" y="3354388"/>
          <p14:tracePt t="6156" x="3740150" y="3328988"/>
          <p14:tracePt t="6164" x="3814763" y="3278188"/>
          <p14:tracePt t="6172" x="3878263" y="3203575"/>
          <p14:tracePt t="6181" x="3914775" y="3165475"/>
          <p14:tracePt t="6190" x="3940175" y="3128963"/>
          <p14:tracePt t="6196" x="3965575" y="3078163"/>
          <p14:tracePt t="6204" x="3978275" y="3065463"/>
          <p14:tracePt t="6220" x="4002088" y="3054350"/>
          <p14:tracePt t="6228" x="4040188" y="3041650"/>
          <p14:tracePt t="6292" x="4027488" y="3041650"/>
          <p14:tracePt t="6300" x="4014788" y="3041650"/>
          <p14:tracePt t="6309" x="3965575" y="3054350"/>
          <p14:tracePt t="6316" x="3940175" y="3103563"/>
          <p14:tracePt t="6325" x="3827463" y="3103563"/>
          <p14:tracePt t="6332" x="3802063" y="3116263"/>
          <p14:tracePt t="6340" x="3702050" y="3141663"/>
          <p14:tracePt t="6348" x="3565525" y="3178175"/>
          <p14:tracePt t="6356" x="3440113" y="3241675"/>
          <p14:tracePt t="6364" x="3314700" y="3290888"/>
          <p14:tracePt t="6373" x="3165475" y="3341688"/>
          <p14:tracePt t="6380" x="3014663" y="3390900"/>
          <p14:tracePt t="6388" x="2876550" y="3429000"/>
          <p14:tracePt t="6399" x="2789238" y="3441700"/>
          <p14:tracePt t="6404" x="2651125" y="3490913"/>
          <p14:tracePt t="6412" x="2501900" y="3541713"/>
          <p14:tracePt t="6420" x="2351088" y="3579813"/>
          <p14:tracePt t="6428" x="2251075" y="3603625"/>
          <p14:tracePt t="6437" x="2138363" y="3679825"/>
          <p14:tracePt t="6445" x="2014538" y="3679825"/>
          <p14:tracePt t="6452" x="1938338" y="3692525"/>
          <p14:tracePt t="6461" x="1876425" y="3692525"/>
          <p14:tracePt t="6468" x="1851025" y="3703638"/>
          <p14:tracePt t="6476" x="1838325" y="3703638"/>
          <p14:tracePt t="6502" x="1838325" y="3716338"/>
          <p14:tracePt t="6524" x="1838325" y="3729038"/>
          <p14:tracePt t="6548" x="1838325" y="3741738"/>
          <p14:tracePt t="6612" x="1851025" y="3741738"/>
          <p14:tracePt t="6620" x="1863725" y="3741738"/>
          <p14:tracePt t="6636" x="1901825" y="3716338"/>
          <p14:tracePt t="6644" x="1925638" y="3692525"/>
          <p14:tracePt t="6652" x="1938338" y="3679825"/>
          <p14:tracePt t="6660" x="1963738" y="3667125"/>
          <p14:tracePt t="6669" x="2051050" y="3603625"/>
          <p14:tracePt t="6676" x="2114550" y="3567113"/>
          <p14:tracePt t="6684" x="2138363" y="3541713"/>
          <p14:tracePt t="6692" x="2227263" y="3490913"/>
          <p14:tracePt t="6701" x="2351088" y="3416300"/>
          <p14:tracePt t="6711" x="2439988" y="3378200"/>
          <p14:tracePt t="6716" x="2601913" y="3241675"/>
          <p14:tracePt t="6724" x="2714625" y="3178175"/>
          <p14:tracePt t="6732" x="2840038" y="3090863"/>
          <p14:tracePt t="6740" x="2927350" y="3003550"/>
          <p14:tracePt t="6748" x="3027363" y="2941638"/>
          <p14:tracePt t="6756" x="3127375" y="2878138"/>
          <p14:tracePt t="6764" x="3201988" y="2803525"/>
          <p14:tracePt t="6773" x="3227388" y="2790825"/>
          <p14:tracePt t="6780" x="3289300" y="2752725"/>
          <p14:tracePt t="6788" x="3327400" y="2716213"/>
          <p14:tracePt t="6796" x="3352800" y="2678113"/>
          <p14:tracePt t="6804" x="3376613" y="2652713"/>
          <p14:tracePt t="6814" x="3389313" y="2640013"/>
          <p14:tracePt t="6820" x="3389313" y="2627313"/>
          <p14:tracePt t="6877" x="3389313" y="2678113"/>
          <p14:tracePt t="6884" x="3389313" y="2828925"/>
          <p14:tracePt t="6893" x="3465513" y="3078163"/>
          <p14:tracePt t="6900" x="3565525" y="3378200"/>
          <p14:tracePt t="6908" x="3578225" y="3590925"/>
          <p14:tracePt t="6916" x="3589338" y="3803650"/>
          <p14:tracePt t="6924" x="3652838" y="4029075"/>
          <p14:tracePt t="6932" x="3652838" y="4192588"/>
          <p14:tracePt t="6940" x="3652838" y="4367213"/>
          <p14:tracePt t="6948" x="3665538" y="4492625"/>
          <p14:tracePt t="6956" x="3702050" y="4643438"/>
          <p14:tracePt t="6964" x="3714750" y="4718050"/>
          <p14:tracePt t="6972" x="3740150" y="4805363"/>
          <p14:tracePt t="6982" x="3752850" y="4879975"/>
          <p14:tracePt t="6988" x="3765550" y="4918075"/>
          <p14:tracePt t="6996" x="3765550" y="4930775"/>
          <p14:tracePt t="7212" x="3765550" y="4943475"/>
          <p14:tracePt t="7220" x="3765550" y="4968875"/>
          <p14:tracePt t="7228" x="3752850" y="4992688"/>
          <p14:tracePt t="7236" x="3702050" y="5056188"/>
          <p14:tracePt t="7244" x="3689350" y="5092700"/>
          <p14:tracePt t="7252" x="3665538" y="5105400"/>
          <p14:tracePt t="7261" x="3640138" y="5181600"/>
          <p14:tracePt t="7268" x="3627438" y="5205413"/>
          <p14:tracePt t="7277" x="3614738" y="5268913"/>
          <p14:tracePt t="7284" x="3578225" y="5318125"/>
          <p14:tracePt t="7294" x="3578225" y="5368925"/>
          <p14:tracePt t="7300" x="3565525" y="5394325"/>
          <p14:tracePt t="7308" x="3552825" y="5430838"/>
          <p14:tracePt t="7316" x="3540125" y="5443538"/>
          <p14:tracePt t="7324" x="3540125" y="5456238"/>
          <p14:tracePt t="7332" x="3527425" y="5456238"/>
          <p14:tracePt t="7420" x="3514725" y="5456238"/>
          <p14:tracePt t="7437" x="3502025" y="5456238"/>
          <p14:tracePt t="7444" x="3440113" y="5418138"/>
          <p14:tracePt t="7452" x="3414713" y="5418138"/>
          <p14:tracePt t="7461" x="3352800" y="5356225"/>
          <p14:tracePt t="7468" x="3302000" y="5330825"/>
          <p14:tracePt t="7476" x="3289300" y="5281613"/>
          <p14:tracePt t="7486" x="3227388" y="5218113"/>
          <p14:tracePt t="7492" x="3201988" y="5168900"/>
          <p14:tracePt t="7503" x="3189288" y="5081588"/>
          <p14:tracePt t="7508" x="3165475" y="4992688"/>
          <p14:tracePt t="7516" x="3165475" y="4856163"/>
          <p14:tracePt t="7524" x="3165475" y="4730750"/>
          <p14:tracePt t="7532" x="3165475" y="4605338"/>
          <p14:tracePt t="7540" x="3165475" y="4567238"/>
          <p14:tracePt t="7548" x="3165475" y="4418013"/>
          <p14:tracePt t="7556" x="3165475" y="4305300"/>
          <p14:tracePt t="7565" x="3189288" y="4141788"/>
          <p14:tracePt t="7572" x="3201988" y="4054475"/>
          <p14:tracePt t="7581" x="3214688" y="3954463"/>
          <p14:tracePt t="7588" x="3289300" y="3829050"/>
          <p14:tracePt t="7596" x="3327400" y="3729038"/>
          <p14:tracePt t="7607" x="3376613" y="3590925"/>
          <p14:tracePt t="7612" x="3414713" y="3516313"/>
          <p14:tracePt t="7621" x="3452813" y="3467100"/>
          <p14:tracePt t="7628" x="3478213" y="3416300"/>
          <p14:tracePt t="7636" x="3514725" y="3390900"/>
          <p14:tracePt t="7644" x="3527425" y="3328988"/>
          <p14:tracePt t="7652" x="3578225" y="3254375"/>
          <p14:tracePt t="7660" x="3578225" y="3228975"/>
          <p14:tracePt t="7670" x="3589338" y="3216275"/>
          <p14:tracePt t="7676" x="3627438" y="3190875"/>
          <p14:tracePt t="7684" x="3652838" y="3178175"/>
          <p14:tracePt t="7693" x="3689350" y="3141663"/>
          <p14:tracePt t="7700" x="3702050" y="3141663"/>
          <p14:tracePt t="7711" x="3740150" y="3128963"/>
          <p14:tracePt t="7716" x="3765550" y="3116263"/>
          <p14:tracePt t="7724" x="3802063" y="3090863"/>
          <p14:tracePt t="7732" x="3827463" y="3065463"/>
          <p14:tracePt t="7740" x="3865563" y="3041650"/>
          <p14:tracePt t="7748" x="3902075" y="3028950"/>
          <p14:tracePt t="7757" x="3927475" y="3016250"/>
          <p14:tracePt t="7764" x="3940175" y="3016250"/>
          <p14:tracePt t="7836" x="3940175" y="3003550"/>
          <p14:tracePt t="7844" x="3940175" y="2990850"/>
          <p14:tracePt t="7884" x="3940175" y="2978150"/>
          <p14:tracePt t="7918" x="3940175" y="2965450"/>
          <p14:tracePt t="7932" x="3940175" y="2952750"/>
          <p14:tracePt t="7948" x="3940175" y="2941638"/>
          <p14:tracePt t="7964" x="3914775" y="2916238"/>
          <p14:tracePt t="7972" x="3902075" y="2916238"/>
          <p14:tracePt t="7982" x="3890963" y="2903538"/>
          <p14:tracePt t="7988" x="3852863" y="2903538"/>
          <p14:tracePt t="7996" x="3827463" y="2903538"/>
          <p14:tracePt t="8004" x="3778250" y="2890838"/>
          <p14:tracePt t="8012" x="3727450" y="2852738"/>
          <p14:tracePt t="8021" x="3652838" y="2816225"/>
          <p14:tracePt t="8028" x="3589338" y="2765425"/>
          <p14:tracePt t="8036" x="3578225" y="2765425"/>
          <p14:tracePt t="8045" x="3565525" y="2765425"/>
          <p14:tracePt t="8052" x="3552825" y="2765425"/>
          <p14:tracePt t="8060" x="3527425" y="2765425"/>
          <p14:tracePt t="8068" x="3514725" y="2752725"/>
          <p14:tracePt t="8076" x="3502025" y="2752725"/>
          <p14:tracePt t="8086" x="3489325" y="2740025"/>
          <p14:tracePt t="8125" x="3478213" y="2740025"/>
          <p14:tracePt t="8132" x="3465513" y="2740025"/>
          <p14:tracePt t="8749" x="3452813" y="2740025"/>
          <p14:tracePt t="8756" x="3414713" y="2740025"/>
          <p14:tracePt t="8764" x="3365500" y="2728913"/>
          <p14:tracePt t="8773" x="3352800" y="2728913"/>
          <p14:tracePt t="8781" x="3327400" y="2728913"/>
          <p14:tracePt t="8788" x="3289300" y="2728913"/>
          <p14:tracePt t="8804" x="3276600" y="2728913"/>
          <p14:tracePt t="8815" x="3265488" y="2728913"/>
          <p14:tracePt t="8828" x="3252788" y="2728913"/>
          <p14:tracePt t="8900" x="3240088" y="2728913"/>
          <p14:tracePt t="8919" x="3227388" y="2728913"/>
          <p14:tracePt t="8932" x="3214688" y="2728913"/>
          <p14:tracePt t="8939" x="3201988" y="2728913"/>
          <p14:tracePt t="8948" x="3189288" y="2728913"/>
          <p14:tracePt t="8980" x="3176588" y="2728913"/>
          <p14:tracePt t="8988" x="3165475" y="2728913"/>
          <p14:tracePt t="8996" x="3152775" y="2716213"/>
          <p14:tracePt t="9012" x="3140075" y="2716213"/>
          <p14:tracePt t="9021" x="3114675" y="2716213"/>
          <p14:tracePt t="9028" x="3101975" y="2703513"/>
          <p14:tracePt t="9037" x="3076575" y="2690813"/>
          <p14:tracePt t="9044" x="3065463" y="2690813"/>
          <p14:tracePt t="9116" x="3052763" y="2690813"/>
          <p14:tracePt t="9140" x="3040063" y="2690813"/>
          <p14:tracePt t="9156" x="3040063" y="2678113"/>
          <p14:tracePt t="9188" x="3027363" y="2678113"/>
          <p14:tracePt t="9204" x="3014663" y="2678113"/>
          <p14:tracePt t="9221" x="3001963" y="2678113"/>
          <p14:tracePt t="9244" x="2989263" y="2678113"/>
          <p14:tracePt t="9260" x="2976563" y="2678113"/>
          <p14:tracePt t="9277" x="2963863" y="2678113"/>
          <p14:tracePt t="9300" x="2952750" y="2678113"/>
          <p14:tracePt t="9308" x="2940050" y="2665413"/>
          <p14:tracePt t="9334" x="2927350" y="2665413"/>
          <p14:tracePt t="9340" x="2914650" y="2665413"/>
          <p14:tracePt t="9348" x="2901950" y="2665413"/>
          <p14:tracePt t="9364" x="2889250" y="2665413"/>
          <p14:tracePt t="9372" x="2876550" y="2665413"/>
          <p14:tracePt t="9380" x="2863850" y="2665413"/>
          <p14:tracePt t="9399" x="2852738" y="2665413"/>
          <p14:tracePt t="9404" x="2852738" y="2652713"/>
          <p14:tracePt t="9428" x="2840038" y="2652713"/>
          <p14:tracePt t="9524" x="2827338" y="2652713"/>
          <p14:tracePt t="9548" x="2814638" y="2652713"/>
          <p14:tracePt t="9556" x="2801938" y="2652713"/>
          <p14:tracePt t="9572" x="2789238" y="2652713"/>
          <p14:tracePt t="9580" x="2776538" y="2652713"/>
          <p14:tracePt t="9588" x="2763838" y="2652713"/>
          <p14:tracePt t="9596" x="2752725" y="2652713"/>
          <p14:tracePt t="9607" x="2740025" y="2652713"/>
          <p14:tracePt t="9612" x="2689225" y="2652713"/>
          <p14:tracePt t="9620" x="2640013" y="2652713"/>
          <p14:tracePt t="9628" x="2563813" y="2652713"/>
          <p14:tracePt t="9636" x="2551113" y="2652713"/>
          <p14:tracePt t="9644" x="2527300" y="2652713"/>
          <p14:tracePt t="9652" x="2514600" y="2652713"/>
          <p14:tracePt t="9660" x="2476500" y="2652713"/>
          <p14:tracePt t="9669" x="2451100" y="2652713"/>
          <p14:tracePt t="9676" x="2414588" y="2652713"/>
          <p14:tracePt t="9684" x="2401888" y="2652713"/>
          <p14:tracePt t="9692" x="2376488" y="2652713"/>
          <p14:tracePt t="9701" x="2363788" y="2652713"/>
          <p14:tracePt t="9711" x="2351088" y="2652713"/>
          <p14:tracePt t="9716" x="2327275" y="2652713"/>
          <p14:tracePt t="9733" x="2301875" y="2652713"/>
          <p14:tracePt t="9740" x="2289175" y="2652713"/>
          <p14:tracePt t="9756" x="2263775" y="2652713"/>
          <p14:tracePt t="9764" x="2251075" y="2652713"/>
          <p14:tracePt t="9774" x="2238375" y="2652713"/>
          <p14:tracePt t="9780" x="2227263" y="2652713"/>
          <p14:tracePt t="9788" x="2214563" y="2652713"/>
          <p14:tracePt t="9796" x="2201863" y="2652713"/>
          <p14:tracePt t="9804" x="2189163" y="2652713"/>
          <p14:tracePt t="9815" x="2163763" y="2652713"/>
          <p14:tracePt t="9820" x="2151063" y="2652713"/>
          <p14:tracePt t="9828" x="2138363" y="2652713"/>
          <p14:tracePt t="9836" x="2114550" y="2652713"/>
          <p14:tracePt t="9853" x="2101850" y="2652713"/>
          <p14:tracePt t="9859" x="2089150" y="2652713"/>
          <p14:tracePt t="9868" x="2076450" y="2652713"/>
          <p14:tracePt t="9878" x="2063750" y="2652713"/>
          <p14:tracePt t="9884" x="2051050" y="2652713"/>
          <p14:tracePt t="9902" x="2025650" y="2652713"/>
          <p14:tracePt t="9908" x="2014538" y="2652713"/>
          <p14:tracePt t="9919" x="2001838" y="2652713"/>
          <p14:tracePt t="9941" x="1989138" y="2652713"/>
          <p14:tracePt t="9972" x="1976438" y="2652713"/>
          <p14:tracePt t="10062" x="1989138" y="2665413"/>
          <p14:tracePt t="10068" x="2014538" y="2678113"/>
          <p14:tracePt t="10076" x="2025650" y="2678113"/>
          <p14:tracePt t="10086" x="2063750" y="2678113"/>
          <p14:tracePt t="10092" x="2127250" y="2690813"/>
          <p14:tracePt t="10099" x="2201863" y="2690813"/>
          <p14:tracePt t="10109" x="2263775" y="2703513"/>
          <p14:tracePt t="10116" x="2376488" y="2703513"/>
          <p14:tracePt t="10124" x="2389188" y="2716213"/>
          <p14:tracePt t="10132" x="2439988" y="2716213"/>
          <p14:tracePt t="10141" x="2501900" y="2716213"/>
          <p14:tracePt t="10148" x="2551113" y="2716213"/>
          <p14:tracePt t="10156" x="2563813" y="2716213"/>
          <p14:tracePt t="10164" x="2589213" y="2716213"/>
          <p14:tracePt t="10180" x="2601913" y="2716213"/>
          <p14:tracePt t="10196" x="2614613" y="2716213"/>
          <p14:tracePt t="10212" x="2640013" y="2716213"/>
          <p14:tracePt t="10220" x="2701925" y="2728913"/>
          <p14:tracePt t="10228" x="2740025" y="2740025"/>
          <p14:tracePt t="10236" x="2827338" y="2740025"/>
          <p14:tracePt t="10244" x="2901950" y="2740025"/>
          <p14:tracePt t="10253" x="3040063" y="2740025"/>
          <p14:tracePt t="10260" x="3127375" y="2740025"/>
          <p14:tracePt t="10268" x="3176588" y="2740025"/>
          <p14:tracePt t="10276" x="3252788" y="2740025"/>
          <p14:tracePt t="10284" x="3376613" y="2740025"/>
          <p14:tracePt t="10294" x="3465513" y="2740025"/>
          <p14:tracePt t="10300" x="3540125" y="2765425"/>
          <p14:tracePt t="10308" x="3602038" y="2765425"/>
          <p14:tracePt t="10316" x="3614738" y="2765425"/>
          <p14:tracePt t="10437" x="3627438" y="2765425"/>
          <p14:tracePt t="10460" x="3640138" y="2765425"/>
          <p14:tracePt t="10468" x="3665538" y="2765425"/>
          <p14:tracePt t="10476" x="3678238" y="2765425"/>
          <p14:tracePt t="10484" x="3689350" y="2765425"/>
          <p14:tracePt t="10492" x="3702050" y="2765425"/>
          <p14:tracePt t="10573" x="3702050" y="2752725"/>
          <p14:tracePt t="10580" x="3678238" y="2740025"/>
          <p14:tracePt t="10588" x="3652838" y="2728913"/>
          <p14:tracePt t="10596" x="3640138" y="2728913"/>
          <p14:tracePt t="10607" x="3627438" y="2728913"/>
          <p14:tracePt t="10612" x="3614738" y="2716213"/>
          <p14:tracePt t="10629" x="3602038" y="2716213"/>
          <p14:tracePt t="10636" x="3589338" y="2716213"/>
          <p14:tracePt t="10645" x="3514725" y="2716213"/>
          <p14:tracePt t="10652" x="3427413" y="2716213"/>
          <p14:tracePt t="10660" x="3389313" y="2716213"/>
          <p14:tracePt t="10670" x="3365500" y="2716213"/>
          <p14:tracePt t="10700" x="3352800" y="2716213"/>
          <p14:tracePt t="10740" x="3352800" y="2703513"/>
          <p14:tracePt t="10748" x="3352800" y="2690813"/>
          <p14:tracePt t="10773" x="3365500" y="2690813"/>
          <p14:tracePt t="10860" x="3352800" y="2690813"/>
          <p14:tracePt t="10878" x="3340100" y="2690813"/>
          <p14:tracePt t="10884" x="3327400" y="2690813"/>
          <p14:tracePt t="10901" x="3314700" y="2690813"/>
          <p14:tracePt t="10956" x="3327400" y="2690813"/>
          <p14:tracePt t="10964" x="3340100" y="2690813"/>
          <p14:tracePt t="10972" x="3352800" y="2690813"/>
          <p14:tracePt t="10981" x="3376613" y="2678113"/>
          <p14:tracePt t="10987" x="3402013" y="2678113"/>
          <p14:tracePt t="10995" x="3414713" y="2678113"/>
          <p14:tracePt t="11003" x="3440113" y="2678113"/>
          <p14:tracePt t="11052" x="3427413" y="2678113"/>
          <p14:tracePt t="11060" x="3389313" y="2665413"/>
          <p14:tracePt t="11068" x="3340100" y="2652713"/>
          <p14:tracePt t="11076" x="3302000" y="2652713"/>
          <p14:tracePt t="11086" x="3289300" y="2652713"/>
          <p14:tracePt t="11100" x="3276600" y="2652713"/>
          <p14:tracePt t="11156" x="3289300" y="2652713"/>
          <p14:tracePt t="11164" x="3314700" y="2652713"/>
          <p14:tracePt t="11172" x="3327400" y="2652713"/>
          <p14:tracePt t="11180" x="3365500" y="2652713"/>
          <p14:tracePt t="11190" x="3414713" y="2652713"/>
          <p14:tracePt t="11196" x="3478213" y="2652713"/>
          <p14:tracePt t="11245" x="3465513" y="2652713"/>
          <p14:tracePt t="11252" x="3440113" y="2652713"/>
          <p14:tracePt t="11260" x="3376613" y="2652713"/>
          <p14:tracePt t="11268" x="3327400" y="2652713"/>
          <p14:tracePt t="11276" x="3314700" y="2652713"/>
          <p14:tracePt t="11340" x="3340100" y="2652713"/>
          <p14:tracePt t="11348" x="3352800" y="2652713"/>
          <p14:tracePt t="11356" x="3427413" y="2652713"/>
          <p14:tracePt t="11366" x="3489325" y="2652713"/>
          <p14:tracePt t="11372" x="3527425" y="2652713"/>
          <p14:tracePt t="11420" x="3514725" y="2652713"/>
          <p14:tracePt t="11428" x="3502025" y="2652713"/>
          <p14:tracePt t="11436" x="3489325" y="2652713"/>
          <p14:tracePt t="11444" x="3478213" y="2652713"/>
          <p14:tracePt t="11492" x="3489325" y="2652713"/>
          <p14:tracePt t="11502" x="3502025" y="2652713"/>
          <p14:tracePt t="11508" x="3514725" y="2652713"/>
          <p14:tracePt t="11516" x="3540125" y="2652713"/>
          <p14:tracePt t="11532" x="3552825" y="2652713"/>
          <p14:tracePt t="11540" x="3565525" y="2652713"/>
          <p14:tracePt t="11580" x="3552825" y="2652713"/>
          <p14:tracePt t="11597" x="3540125" y="2652713"/>
          <p14:tracePt t="11606" x="3527425" y="2652713"/>
          <p14:tracePt t="11612" x="3514725" y="2652713"/>
          <p14:tracePt t="11668" x="3540125" y="2652713"/>
          <p14:tracePt t="11797" x="3565525" y="2652713"/>
          <p14:tracePt t="11804" x="3602038" y="2665413"/>
          <p14:tracePt t="11814" x="3614738" y="2665413"/>
          <p14:tracePt t="11820" x="3652838" y="2665413"/>
          <p14:tracePt t="11828" x="3740150" y="2678113"/>
          <p14:tracePt t="11836" x="3827463" y="2678113"/>
          <p14:tracePt t="11844" x="3840163" y="2678113"/>
          <p14:tracePt t="11908" x="3827463" y="2678113"/>
          <p14:tracePt t="11948" x="3840163" y="2678113"/>
          <p14:tracePt t="11964" x="3914775" y="2678113"/>
          <p14:tracePt t="11972" x="4002088" y="2652713"/>
          <p14:tracePt t="11981" x="4078288" y="2652713"/>
          <p14:tracePt t="11988" x="4090988" y="2652713"/>
          <p14:tracePt t="12116" x="4127500" y="2728913"/>
          <p14:tracePt t="12124" x="4152900" y="2765425"/>
          <p14:tracePt t="12132" x="4152900" y="2790825"/>
          <p14:tracePt t="12140" x="4203700" y="2828925"/>
          <p14:tracePt t="12149" x="4252913" y="2865438"/>
          <p14:tracePt t="12156" x="4291013" y="2878138"/>
          <p14:tracePt t="12164" x="4365625" y="2916238"/>
          <p14:tracePt t="12172" x="4491038" y="2941638"/>
          <p14:tracePt t="12180" x="4627563" y="2941638"/>
          <p14:tracePt t="12190" x="4703763" y="2941638"/>
          <p14:tracePt t="12196" x="4816475" y="2941638"/>
          <p14:tracePt t="12204" x="4903788" y="2941638"/>
          <p14:tracePt t="12212" x="4991100" y="2941638"/>
          <p14:tracePt t="12220" x="5053013" y="2941638"/>
          <p14:tracePt t="12229" x="5129213" y="2941638"/>
          <p14:tracePt t="12244" x="5141913" y="2941638"/>
          <p14:tracePt t="12732" x="5141913" y="2952750"/>
          <p14:tracePt t="12740" x="5141913" y="2965450"/>
          <p14:tracePt t="12780" x="5141913" y="2978150"/>
          <p14:tracePt t="12788" x="5141913" y="2990850"/>
          <p14:tracePt t="12932" x="5141913" y="3003550"/>
          <p14:tracePt t="12956" x="5141913" y="3054350"/>
          <p14:tracePt t="12964" x="5129213" y="3054350"/>
          <p14:tracePt t="12972" x="5116513" y="3054350"/>
          <p14:tracePt t="12981" x="5116513" y="3078163"/>
          <p14:tracePt t="12988" x="5116513" y="3090863"/>
          <p14:tracePt t="13003" x="5116513" y="3103563"/>
          <p14:tracePt t="13012" x="5103813" y="3103563"/>
          <p14:tracePt t="13333" x="5078413" y="3103563"/>
          <p14:tracePt t="13340" x="5029200" y="3103563"/>
          <p14:tracePt t="13348" x="4865688" y="3103563"/>
          <p14:tracePt t="13356" x="4716463" y="3103563"/>
          <p14:tracePt t="13364" x="4591050" y="3103563"/>
          <p14:tracePt t="13371" x="4416425" y="3103563"/>
          <p14:tracePt t="13380" x="4203700" y="3103563"/>
          <p14:tracePt t="13388" x="4078288" y="3103563"/>
          <p14:tracePt t="13399" x="3927475" y="3103563"/>
          <p14:tracePt t="13404" x="3714750" y="3103563"/>
          <p14:tracePt t="13412" x="3565525" y="3103563"/>
          <p14:tracePt t="13420" x="3440113" y="3103563"/>
          <p14:tracePt t="13428" x="3265488" y="3103563"/>
          <p14:tracePt t="13436" x="3252788" y="3103563"/>
          <p14:tracePt t="13444" x="3201988" y="3116263"/>
          <p14:tracePt t="13452" x="3152775" y="3116263"/>
          <p14:tracePt t="13461" x="3101975" y="3141663"/>
          <p14:tracePt t="13468" x="3027363" y="3165475"/>
          <p14:tracePt t="13476" x="2952750" y="3203575"/>
          <p14:tracePt t="13485" x="2840038" y="3228975"/>
          <p14:tracePt t="13492" x="2789238" y="3241675"/>
          <p14:tracePt t="13502" x="2676525" y="3316288"/>
          <p14:tracePt t="13508" x="2601913" y="3341688"/>
          <p14:tracePt t="13515" x="2551113" y="3367088"/>
          <p14:tracePt t="13524" x="2489200" y="3403600"/>
          <p14:tracePt t="13532" x="2451100" y="3403600"/>
          <p14:tracePt t="13540" x="2376488" y="3454400"/>
          <p14:tracePt t="13549" x="2338388" y="3454400"/>
          <p14:tracePt t="13556" x="2314575" y="3454400"/>
          <p14:tracePt t="13565" x="2276475" y="3479800"/>
          <p14:tracePt t="13572" x="2238375" y="3479800"/>
          <p14:tracePt t="13580" x="2201863" y="3479800"/>
          <p14:tracePt t="13588" x="2189163" y="3479800"/>
          <p14:tracePt t="13596" x="2163763" y="3479800"/>
          <p14:tracePt t="13607" x="2127250" y="3479800"/>
          <p14:tracePt t="13612" x="2063750" y="3479800"/>
          <p14:tracePt t="13620" x="2014538" y="3479800"/>
          <p14:tracePt t="13628" x="2001838" y="3479800"/>
          <p14:tracePt t="13636" x="1989138" y="3479800"/>
          <p14:tracePt t="13644" x="1976438" y="3479800"/>
          <p14:tracePt t="13772" x="1976438" y="3490913"/>
          <p14:tracePt t="13780" x="1976438" y="3516313"/>
          <p14:tracePt t="13795" x="2025650" y="3567113"/>
          <p14:tracePt t="13804" x="2101850" y="3641725"/>
          <p14:tracePt t="13815" x="2189163" y="3679825"/>
          <p14:tracePt t="13820" x="2351088" y="3729038"/>
          <p14:tracePt t="13828" x="2451100" y="3741738"/>
          <p14:tracePt t="13836" x="2614613" y="3779838"/>
          <p14:tracePt t="13844" x="2701925" y="3829050"/>
          <p14:tracePt t="13852" x="2876550" y="3841750"/>
          <p14:tracePt t="13862" x="2901950" y="3841750"/>
          <p14:tracePt t="13868" x="3014663" y="3841750"/>
          <p14:tracePt t="13878" x="3101975" y="3841750"/>
          <p14:tracePt t="13884" x="3201988" y="3841750"/>
          <p14:tracePt t="13893" x="3276600" y="3841750"/>
          <p14:tracePt t="13900" x="3327400" y="3841750"/>
          <p14:tracePt t="13908" x="3352800" y="3841750"/>
          <p14:tracePt t="13916" x="3402013" y="3841750"/>
          <p14:tracePt t="13924" x="3465513" y="3841750"/>
          <p14:tracePt t="13932" x="3489325" y="3841750"/>
          <p14:tracePt t="13941" x="3552825" y="3841750"/>
          <p14:tracePt t="13948" x="3578225" y="3841750"/>
          <p14:tracePt t="13956" x="3589338" y="3841750"/>
          <p14:tracePt t="13964" x="3602038" y="3841750"/>
          <p14:tracePt t="13972" x="3627438" y="3841750"/>
          <p14:tracePt t="13982" x="3640138" y="3841750"/>
          <p14:tracePt t="13988" x="3665538" y="3841750"/>
          <p14:tracePt t="13996" x="3752850" y="3867150"/>
          <p14:tracePt t="14004" x="3765550" y="3867150"/>
          <p14:tracePt t="14011" x="3890963" y="3892550"/>
          <p14:tracePt t="14019" x="3990975" y="3892550"/>
          <p14:tracePt t="14027" x="4127500" y="3916363"/>
          <p14:tracePt t="14036" x="4191000" y="3916363"/>
          <p14:tracePt t="14044" x="4252913" y="3916363"/>
          <p14:tracePt t="14052" x="4278313" y="3916363"/>
          <p14:tracePt t="14059" x="4303713" y="3916363"/>
          <p14:tracePt t="14067" x="4314825" y="3916363"/>
          <p14:tracePt t="14076" x="4327525" y="3916363"/>
          <p14:tracePt t="14086" x="4340225" y="3916363"/>
          <p14:tracePt t="14101" x="4365625" y="3916363"/>
          <p14:tracePt t="14108" x="4391025" y="3916363"/>
          <p14:tracePt t="14116" x="4403725" y="3916363"/>
          <p14:tracePt t="14124" x="4440238" y="3916363"/>
          <p14:tracePt t="14132" x="4465638" y="3916363"/>
          <p14:tracePt t="14140" x="4478338" y="3916363"/>
          <p14:tracePt t="14148" x="4616450" y="3916363"/>
          <p14:tracePt t="14156" x="4703763" y="3916363"/>
          <p14:tracePt t="14164" x="4791075" y="3916363"/>
          <p14:tracePt t="14172" x="4916488" y="3916363"/>
          <p14:tracePt t="14180" x="4978400" y="3916363"/>
          <p14:tracePt t="14191" x="5016500" y="3916363"/>
          <p14:tracePt t="14196" x="5065713" y="3916363"/>
          <p14:tracePt t="14204" x="5129213" y="3916363"/>
          <p14:tracePt t="14212" x="5141913" y="3916363"/>
          <p14:tracePt t="14399" x="5129213" y="3916363"/>
          <p14:tracePt t="14404" x="5116513" y="3916363"/>
          <p14:tracePt t="14413" x="5091113" y="3916363"/>
          <p14:tracePt t="14420" x="5078413" y="3916363"/>
          <p14:tracePt t="14437" x="5053013" y="3916363"/>
          <p14:tracePt t="14444" x="5029200" y="3916363"/>
          <p14:tracePt t="14502" x="5053013" y="3929063"/>
          <p14:tracePt t="14508" x="5153025" y="3941763"/>
          <p14:tracePt t="14516" x="5253038" y="3941763"/>
          <p14:tracePt t="14524" x="5403850" y="3941763"/>
          <p14:tracePt t="14532" x="5616575" y="3941763"/>
          <p14:tracePt t="14540" x="5729288" y="3954463"/>
          <p14:tracePt t="14548" x="5816600" y="3979863"/>
          <p14:tracePt t="14556" x="5829300" y="3979863"/>
          <p14:tracePt t="14605" x="5803900" y="3979863"/>
          <p14:tracePt t="14612" x="5703888" y="3967163"/>
          <p14:tracePt t="14619" x="5529263" y="3967163"/>
          <p14:tracePt t="14627" x="5291138" y="3929063"/>
          <p14:tracePt t="14636" x="5103813" y="3905250"/>
          <p14:tracePt t="14643" x="4916488" y="3905250"/>
          <p14:tracePt t="14652" x="4765675" y="3905250"/>
          <p14:tracePt t="14659" x="4665663" y="3892550"/>
          <p14:tracePt t="14732" x="4652963" y="3892550"/>
          <p14:tracePt t="14755" x="4640263" y="3892550"/>
          <p14:tracePt t="14773" x="4627563" y="3892550"/>
          <p14:tracePt t="14780" x="4565650" y="3892550"/>
          <p14:tracePt t="14788" x="4352925" y="3892550"/>
          <p14:tracePt t="14796" x="4203700" y="3892550"/>
          <p14:tracePt t="14804" x="4065588" y="3879850"/>
          <p14:tracePt t="14812" x="3978275" y="3879850"/>
          <p14:tracePt t="14820" x="3878263" y="3879850"/>
          <p14:tracePt t="14828" x="3740150" y="3867150"/>
          <p14:tracePt t="14836" x="3689350" y="3867150"/>
          <p14:tracePt t="14844" x="3689350" y="3854450"/>
          <p14:tracePt t="14918" x="3678238" y="3854450"/>
          <p14:tracePt t="14940" x="3665538" y="3841750"/>
          <p14:tracePt t="14948" x="3627438" y="3829050"/>
          <p14:tracePt t="14956" x="3465513" y="3779838"/>
          <p14:tracePt t="14964" x="3376613" y="3716338"/>
          <p14:tracePt t="14973" x="3327400" y="3703638"/>
          <p14:tracePt t="14981" x="3252788" y="3679825"/>
          <p14:tracePt t="14988" x="3152775" y="3629025"/>
          <p14:tracePt t="14996" x="3040063" y="3590925"/>
          <p14:tracePt t="15004" x="3040063" y="3579813"/>
          <p14:tracePt t="15012" x="2963863" y="3541713"/>
          <p14:tracePt t="15022" x="2940050" y="3541713"/>
          <p14:tracePt t="15101" x="2940050" y="3554413"/>
          <p14:tracePt t="15108" x="2940050" y="3579813"/>
          <p14:tracePt t="15116" x="3001963" y="3629025"/>
          <p14:tracePt t="15124" x="3027363" y="3654425"/>
          <p14:tracePt t="15132" x="3089275" y="3679825"/>
          <p14:tracePt t="15140" x="3152775" y="3692525"/>
          <p14:tracePt t="15148" x="3201988" y="3716338"/>
          <p14:tracePt t="15156" x="3289300" y="3716338"/>
          <p14:tracePt t="15164" x="3402013" y="3716338"/>
          <p14:tracePt t="15172" x="3527425" y="3716338"/>
          <p14:tracePt t="15180" x="3589338" y="3716338"/>
          <p14:tracePt t="15190" x="3614738" y="3716338"/>
          <p14:tracePt t="15196" x="3652838" y="3679825"/>
          <p14:tracePt t="15204" x="3689350" y="3654425"/>
          <p14:tracePt t="15221" x="3714750" y="3629025"/>
          <p14:tracePt t="15228" x="3727450" y="3579813"/>
          <p14:tracePt t="15236" x="3740150" y="3541713"/>
          <p14:tracePt t="15244" x="3740150" y="3529013"/>
          <p14:tracePt t="15253" x="3740150" y="3490913"/>
          <p14:tracePt t="15260" x="3740150" y="3467100"/>
          <p14:tracePt t="15270" x="3740150" y="3454400"/>
          <p14:tracePt t="15284" x="3740150" y="3441700"/>
          <p14:tracePt t="15294" x="3740150" y="3429000"/>
          <p14:tracePt t="15301" x="3740150" y="3416300"/>
          <p14:tracePt t="15308" x="3727450" y="3341688"/>
          <p14:tracePt t="15316" x="3714750" y="3328988"/>
          <p14:tracePt t="15324" x="3689350" y="3278188"/>
          <p14:tracePt t="15333" x="3614738" y="3254375"/>
          <p14:tracePt t="15341" x="3565525" y="3228975"/>
          <p14:tracePt t="15348" x="3489325" y="3178175"/>
          <p14:tracePt t="15356" x="3414713" y="3154363"/>
          <p14:tracePt t="15364" x="3302000" y="3103563"/>
          <p14:tracePt t="15372" x="3201988" y="3078163"/>
          <p14:tracePt t="15381" x="3114675" y="3054350"/>
          <p14:tracePt t="15388" x="2940050" y="3041650"/>
          <p14:tracePt t="15399" x="2814638" y="3041650"/>
          <p14:tracePt t="15404" x="2689225" y="3041650"/>
          <p14:tracePt t="15413" x="2601913" y="3041650"/>
          <p14:tracePt t="15420" x="2476500" y="3041650"/>
          <p14:tracePt t="15428" x="2451100" y="3041650"/>
          <p14:tracePt t="15436" x="2376488" y="3041650"/>
          <p14:tracePt t="15444" x="2338388" y="3054350"/>
          <p14:tracePt t="15452" x="2263775" y="3116263"/>
          <p14:tracePt t="15461" x="2238375" y="3141663"/>
          <p14:tracePt t="15468" x="2238375" y="3165475"/>
          <p14:tracePt t="15476" x="2214563" y="3178175"/>
          <p14:tracePt t="15484" x="2214563" y="3190875"/>
          <p14:tracePt t="15492" x="2214563" y="3228975"/>
          <p14:tracePt t="15503" x="2214563" y="3254375"/>
          <p14:tracePt t="15508" x="2214563" y="3303588"/>
          <p14:tracePt t="15516" x="2214563" y="3316288"/>
          <p14:tracePt t="15524" x="2214563" y="3378200"/>
          <p14:tracePt t="15532" x="2238375" y="3441700"/>
          <p14:tracePt t="15541" x="2276475" y="3529013"/>
          <p14:tracePt t="15549" x="2327275" y="3590925"/>
          <p14:tracePt t="15556" x="2363788" y="3641725"/>
          <p14:tracePt t="15565" x="2427288" y="3679825"/>
          <p14:tracePt t="15572" x="2439988" y="3703638"/>
          <p14:tracePt t="15580" x="2563813" y="3803650"/>
          <p14:tracePt t="15589" x="2651125" y="3816350"/>
          <p14:tracePt t="15596" x="2852738" y="3879850"/>
          <p14:tracePt t="15606" x="2976563" y="3879850"/>
          <p14:tracePt t="15612" x="3089275" y="3879850"/>
          <p14:tracePt t="15620" x="3214688" y="3905250"/>
          <p14:tracePt t="15627" x="3252788" y="3905250"/>
          <p14:tracePt t="15636" x="3265488" y="3905250"/>
          <p14:tracePt t="15644" x="3276600" y="3905250"/>
          <p14:tracePt t="15652" x="3276600" y="3892550"/>
          <p14:tracePt t="15660" x="3289300" y="3892550"/>
          <p14:tracePt t="15670" x="3289300" y="3867150"/>
          <p14:tracePt t="15676" x="3289300" y="3829050"/>
          <p14:tracePt t="15684" x="3289300" y="3779838"/>
          <p14:tracePt t="15692" x="3265488" y="3716338"/>
          <p14:tracePt t="15700" x="3201988" y="3616325"/>
          <p14:tracePt t="15710" x="3152775" y="3567113"/>
          <p14:tracePt t="15716" x="3127375" y="3554413"/>
          <p14:tracePt t="15724" x="3052763" y="3479800"/>
          <p14:tracePt t="15732" x="2927350" y="3390900"/>
          <p14:tracePt t="15740" x="2814638" y="3328988"/>
          <p14:tracePt t="15748" x="2640013" y="3254375"/>
          <p14:tracePt t="15756" x="2463800" y="3241675"/>
          <p14:tracePt t="15764" x="2314575" y="3203575"/>
          <p14:tracePt t="15773" x="2189163" y="3203575"/>
          <p14:tracePt t="15780" x="2076450" y="3203575"/>
          <p14:tracePt t="15788" x="2025650" y="3203575"/>
          <p14:tracePt t="15797" x="2014538" y="3203575"/>
          <p14:tracePt t="15804" x="2001838" y="3216275"/>
          <p14:tracePt t="15815" x="1963738" y="3216275"/>
          <p14:tracePt t="15820" x="1951038" y="3254375"/>
          <p14:tracePt t="15829" x="1951038" y="3267075"/>
          <p14:tracePt t="15835" x="1951038" y="3278188"/>
          <p14:tracePt t="15844" x="1951038" y="3290888"/>
          <p14:tracePt t="15852" x="1951038" y="3303588"/>
          <p14:tracePt t="15860" x="1951038" y="3316288"/>
          <p14:tracePt t="15980" x="1938338" y="3316288"/>
          <p14:tracePt t="16005" x="1925638" y="3316288"/>
          <p14:tracePt t="16092" x="1938338" y="3290888"/>
          <p14:tracePt t="16100" x="1963738" y="3267075"/>
          <p14:tracePt t="16108" x="2076450" y="3154363"/>
          <p14:tracePt t="16116" x="2201863" y="3090863"/>
          <p14:tracePt t="16124" x="2427288" y="3078163"/>
          <p14:tracePt t="16132" x="2627313" y="3041650"/>
          <p14:tracePt t="16140" x="2752725" y="3041650"/>
          <p14:tracePt t="16148" x="3040063" y="3041650"/>
          <p14:tracePt t="16156" x="3478213" y="3041650"/>
          <p14:tracePt t="16164" x="3927475" y="3054350"/>
          <p14:tracePt t="16172" x="4591050" y="3103563"/>
          <p14:tracePt t="16180" x="5091113" y="3190875"/>
          <p14:tracePt t="16191" x="5629275" y="3416300"/>
          <p14:tracePt t="16196" x="6042025" y="3590925"/>
          <p14:tracePt t="16204" x="6203950" y="3703638"/>
          <p14:tracePt t="16213" x="6280150" y="3779838"/>
          <p14:tracePt t="16220" x="6303963" y="3816350"/>
          <p14:tracePt t="16228" x="6303963" y="3829050"/>
          <p14:tracePt t="16244" x="6303963" y="3867150"/>
          <p14:tracePt t="16253" x="6303963" y="3905250"/>
          <p14:tracePt t="16260" x="6303963" y="3916363"/>
          <p14:tracePt t="16268" x="6303963" y="3929063"/>
          <p14:tracePt t="16276" x="6303963" y="3954463"/>
          <p14:tracePt t="16294" x="6303963" y="3967163"/>
          <p14:tracePt t="16300" x="6303963" y="3979863"/>
          <p14:tracePt t="16356" x="6291263" y="3979863"/>
          <p14:tracePt t="16364" x="6280150" y="3979863"/>
          <p14:tracePt t="16373" x="6203950" y="3916363"/>
          <p14:tracePt t="16380" x="6103938" y="3816350"/>
          <p14:tracePt t="16388" x="5867400" y="3654425"/>
          <p14:tracePt t="16398" x="5529263" y="3490913"/>
          <p14:tracePt t="16404" x="5065713" y="3241675"/>
          <p14:tracePt t="16412" x="4591050" y="2903538"/>
          <p14:tracePt t="16421" x="4090988" y="2678113"/>
          <p14:tracePt t="16428" x="3927475" y="2590800"/>
          <p14:tracePt t="16437" x="3552825" y="2478088"/>
          <p14:tracePt t="16444" x="3065463" y="2314575"/>
          <p14:tracePt t="16452" x="2852738" y="2290763"/>
          <p14:tracePt t="16461" x="2701925" y="2290763"/>
          <p14:tracePt t="16468" x="2576513" y="2290763"/>
          <p14:tracePt t="16476" x="2501900" y="2290763"/>
          <p14:tracePt t="16485" x="2476500" y="2327275"/>
          <p14:tracePt t="16492" x="2451100" y="2352675"/>
          <p14:tracePt t="16503" x="2439988" y="2352675"/>
          <p14:tracePt t="16508" x="2439988" y="2378075"/>
          <p14:tracePt t="16517" x="2439988" y="2390775"/>
          <p14:tracePt t="16533" x="2439988" y="2403475"/>
          <p14:tracePt t="16540" x="2439988" y="2414588"/>
          <p14:tracePt t="16549" x="2439988" y="2427288"/>
          <p14:tracePt t="16596" x="2439988" y="2439988"/>
          <p14:tracePt t="16606" x="2439988" y="2452688"/>
          <p14:tracePt t="16612" x="2451100" y="2452688"/>
          <p14:tracePt t="16620" x="2476500" y="2478088"/>
          <p14:tracePt t="16628" x="2563813" y="2490788"/>
          <p14:tracePt t="16636" x="2714625" y="2540000"/>
          <p14:tracePt t="16644" x="3001963" y="2665413"/>
          <p14:tracePt t="16652" x="3552825" y="2916238"/>
          <p14:tracePt t="16660" x="4002088" y="3103563"/>
          <p14:tracePt t="16669" x="4465638" y="3354388"/>
          <p14:tracePt t="16676" x="4940300" y="3629025"/>
          <p14:tracePt t="16684" x="5141913" y="3829050"/>
          <p14:tracePt t="16692" x="5278438" y="3979863"/>
          <p14:tracePt t="16700" x="5353050" y="4117975"/>
          <p14:tracePt t="16711" x="5353050" y="4141788"/>
          <p14:tracePt t="16716" x="5353050" y="4179888"/>
          <p14:tracePt t="16724" x="5341938" y="4217988"/>
          <p14:tracePt t="16732" x="5329238" y="4241800"/>
          <p14:tracePt t="16740" x="5316538" y="4254500"/>
          <p14:tracePt t="16748" x="5265738" y="4305300"/>
          <p14:tracePt t="16757" x="5253038" y="4305300"/>
          <p14:tracePt t="16764" x="5216525" y="4318000"/>
          <p14:tracePt t="16773" x="5191125" y="4330700"/>
          <p14:tracePt t="16779" x="5141913" y="4341813"/>
          <p14:tracePt t="16788" x="5129213" y="4341813"/>
          <p14:tracePt t="16844" x="5116513" y="4341813"/>
          <p14:tracePt t="16868" x="5103813" y="4341813"/>
          <p14:tracePt t="16893" x="5091113" y="4341813"/>
          <p14:tracePt t="16957" x="5091113" y="4330700"/>
          <p14:tracePt t="16964" x="5103813" y="4217988"/>
          <p14:tracePt t="16973" x="5129213" y="4129088"/>
          <p14:tracePt t="16982" x="5178425" y="4054475"/>
          <p14:tracePt t="16988" x="5291138" y="3954463"/>
          <p14:tracePt t="16996" x="5329238" y="3892550"/>
          <p14:tracePt t="17004" x="5416550" y="3816350"/>
          <p14:tracePt t="17012" x="5503863" y="3803650"/>
          <p14:tracePt t="17022" x="5616575" y="3754438"/>
          <p14:tracePt t="17029" x="5678488" y="3754438"/>
          <p14:tracePt t="17036" x="5767388" y="3754438"/>
          <p14:tracePt t="17044" x="5791200" y="3754438"/>
          <p14:tracePt t="17053" x="5816600" y="3754438"/>
          <p14:tracePt t="17164" x="5829300" y="3754438"/>
          <p14:tracePt t="17308" x="5803900" y="3779838"/>
          <p14:tracePt t="17316" x="5778500" y="3803650"/>
          <p14:tracePt t="17324" x="5778500" y="3816350"/>
          <p14:tracePt t="17333" x="5754688" y="3854450"/>
          <p14:tracePt t="17340" x="5754688" y="3879850"/>
          <p14:tracePt t="17349" x="5741988" y="3892550"/>
          <p14:tracePt t="17356" x="5691188" y="3916363"/>
          <p14:tracePt t="17365" x="5691188" y="3941763"/>
          <p14:tracePt t="17372" x="5678488" y="3954463"/>
          <p14:tracePt t="17381" x="5654675" y="3967163"/>
          <p14:tracePt t="17388" x="5616575" y="3967163"/>
          <p14:tracePt t="17404" x="5603875" y="3967163"/>
          <p14:tracePt t="17420" x="5591175" y="3967163"/>
          <p14:tracePt t="17437" x="5578475" y="3967163"/>
          <p14:tracePt t="17444" x="5565775" y="3967163"/>
          <p14:tracePt t="17452" x="5554663" y="3967163"/>
          <p14:tracePt t="17468" x="5516563" y="3967163"/>
          <p14:tracePt t="17475" x="5441950" y="3992563"/>
          <p14:tracePt t="17484" x="5303838" y="3992563"/>
          <p14:tracePt t="17492" x="5216525" y="3992563"/>
          <p14:tracePt t="17503" x="5116513" y="3992563"/>
          <p14:tracePt t="17508" x="5040313" y="3992563"/>
          <p14:tracePt t="17516" x="4903788" y="3992563"/>
          <p14:tracePt t="17524" x="4816475" y="3992563"/>
          <p14:tracePt t="17532" x="4727575" y="3992563"/>
          <p14:tracePt t="17540" x="4591050" y="3992563"/>
          <p14:tracePt t="17548" x="4503738" y="3992563"/>
          <p14:tracePt t="17556" x="4403725" y="3979863"/>
          <p14:tracePt t="17565" x="4391025" y="3979863"/>
          <p14:tracePt t="17572" x="4327525" y="3979863"/>
          <p14:tracePt t="17580" x="4303713" y="3979863"/>
          <p14:tracePt t="17588" x="4291013" y="3979863"/>
          <p14:tracePt t="17596" x="4278313" y="3979863"/>
          <p14:tracePt t="17606" x="4227513" y="3979863"/>
          <p14:tracePt t="17613" x="4203700" y="3979863"/>
          <p14:tracePt t="17620" x="4152900" y="3979863"/>
          <p14:tracePt t="17628" x="4090988" y="3979863"/>
          <p14:tracePt t="17636" x="4040188" y="3979863"/>
          <p14:tracePt t="17645" x="3978275" y="3979863"/>
          <p14:tracePt t="17652" x="3965575" y="3979863"/>
          <p14:tracePt t="17660" x="3914775" y="3979863"/>
          <p14:tracePt t="17669" x="3902075" y="3979863"/>
          <p14:tracePt t="17676" x="3890963" y="3979863"/>
          <p14:tracePt t="17684" x="3878263" y="3979863"/>
          <p14:tracePt t="17692" x="3852863" y="3979863"/>
          <p14:tracePt t="17711" x="3840163" y="3979863"/>
          <p14:tracePt t="17732" x="3827463" y="3979863"/>
          <p14:tracePt t="17764" x="3814763" y="3979863"/>
          <p14:tracePt t="19124" x="3814763" y="3992563"/>
          <p14:tracePt t="19132" x="3802063" y="4029075"/>
          <p14:tracePt t="19140" x="3790950" y="4067175"/>
          <p14:tracePt t="19148" x="3790950" y="4092575"/>
          <p14:tracePt t="19156" x="3790950" y="4167188"/>
          <p14:tracePt t="19164" x="3790950" y="4217988"/>
          <p14:tracePt t="19172" x="3790950" y="4230688"/>
          <p14:tracePt t="19180" x="3790950" y="4267200"/>
          <p14:tracePt t="19191" x="3790950" y="4354513"/>
          <p14:tracePt t="19196" x="3802063" y="4405313"/>
          <p14:tracePt t="19204" x="3814763" y="4454525"/>
          <p14:tracePt t="19212" x="3814763" y="4467225"/>
          <p14:tracePt t="19221" x="3814763" y="4492625"/>
          <p14:tracePt t="19228" x="3840163" y="4518025"/>
          <p14:tracePt t="19237" x="3840163" y="4554538"/>
          <p14:tracePt t="19244" x="3852863" y="4579938"/>
          <p14:tracePt t="19253" x="3852863" y="4605338"/>
          <p14:tracePt t="19260" x="3852863" y="4618038"/>
          <p14:tracePt t="19284" x="3852863" y="4630738"/>
          <p14:tracePt t="19293" x="3852863" y="4643438"/>
          <p14:tracePt t="19300" x="3852863" y="4656138"/>
          <p14:tracePt t="19316" x="3852863" y="4667250"/>
          <p14:tracePt t="19324" x="3852863" y="4679950"/>
          <p14:tracePt t="19333" x="3852863" y="4692650"/>
          <p14:tracePt t="19340" x="3865563" y="4718050"/>
          <p14:tracePt t="19348" x="3878263" y="4743450"/>
          <p14:tracePt t="19356" x="3878263" y="4756150"/>
          <p14:tracePt t="19364" x="3878263" y="4768850"/>
          <p14:tracePt t="19372" x="3878263" y="4779963"/>
          <p14:tracePt t="19388" x="3878263" y="4792663"/>
          <p14:tracePt t="19436" x="3878263" y="4805363"/>
          <p14:tracePt t="19453" x="3878263" y="4818063"/>
          <p14:tracePt t="19483" x="3878263" y="4830763"/>
          <p14:tracePt t="19580" x="3878263" y="4843463"/>
          <p14:tracePt t="19588" x="3878263" y="4856163"/>
          <p14:tracePt t="19612" x="3878263" y="4868863"/>
          <p14:tracePt t="19620" x="3878263" y="4879975"/>
          <p14:tracePt t="19628" x="3878263" y="4892675"/>
          <p14:tracePt t="19837" x="3890963" y="4905375"/>
          <p14:tracePt t="19844" x="3890963" y="4918075"/>
          <p14:tracePt t="19853" x="3902075" y="4918075"/>
          <p14:tracePt t="19860" x="3902075" y="4930775"/>
          <p14:tracePt t="19878" x="3902075" y="4943475"/>
          <p14:tracePt t="19883" x="3902075" y="4956175"/>
          <p14:tracePt t="19933" x="3914775" y="4956175"/>
          <p14:tracePt t="20684" x="3914775" y="4968875"/>
          <p14:tracePt t="20693" x="3927475" y="4968875"/>
          <p14:tracePt t="20700" x="3927475" y="4981575"/>
          <p14:tracePt t="20711" x="3927475" y="4992688"/>
          <p14:tracePt t="20716" x="3940175" y="5005388"/>
          <p14:tracePt t="20724" x="3940175" y="5018088"/>
          <p14:tracePt t="20732" x="3940175" y="5030788"/>
          <p14:tracePt t="20748" x="3952875" y="5043488"/>
          <p14:tracePt t="20756" x="3952875" y="5056188"/>
          <p14:tracePt t="20764" x="3952875" y="5068888"/>
          <p14:tracePt t="20773" x="3965575" y="5068888"/>
          <p14:tracePt t="20789" x="3978275" y="5092700"/>
          <p14:tracePt t="20796" x="3990975" y="5105400"/>
          <p14:tracePt t="20820" x="3990975" y="5118100"/>
          <p14:tracePt t="20828" x="4002088" y="5118100"/>
          <p14:tracePt t="20836" x="4002088" y="5130800"/>
          <p14:tracePt t="20844" x="4014788" y="5130800"/>
          <p14:tracePt t="20852" x="4027488" y="5156200"/>
          <p14:tracePt t="20860" x="4065588" y="5168900"/>
          <p14:tracePt t="20868" x="4078288" y="5194300"/>
          <p14:tracePt t="20878" x="4103688" y="5218113"/>
          <p14:tracePt t="20884" x="4140200" y="5230813"/>
          <p14:tracePt t="20901" x="4165600" y="5256213"/>
          <p14:tracePt t="20907" x="4191000" y="5281613"/>
          <p14:tracePt t="20919" x="4227513" y="5305425"/>
          <p14:tracePt t="20924" x="4265613" y="5343525"/>
          <p14:tracePt t="20932" x="4314825" y="5368925"/>
          <p14:tracePt t="20940" x="4365625" y="5381625"/>
          <p14:tracePt t="20956" x="4391025" y="5394325"/>
          <p14:tracePt t="20964" x="4403725" y="5394325"/>
          <p14:tracePt t="20972" x="4416425" y="5407025"/>
          <p14:tracePt t="20981" x="4427538" y="5407025"/>
          <p14:tracePt t="20988" x="4440238" y="5407025"/>
          <p14:tracePt t="21021" x="4452938" y="5407025"/>
          <p14:tracePt t="21700" x="4452938" y="5381625"/>
          <p14:tracePt t="21708" x="4452938" y="5356225"/>
          <p14:tracePt t="21716" x="4452938" y="5343525"/>
          <p14:tracePt t="21732" x="4452938" y="5330825"/>
          <p14:tracePt t="21740" x="4452938" y="5318125"/>
          <p14:tracePt t="21756" x="4452938" y="5305425"/>
          <p14:tracePt t="21764" x="4452938" y="5294313"/>
          <p14:tracePt t="21780" x="4452938" y="5281613"/>
          <p14:tracePt t="21884" x="4440238" y="5281613"/>
          <p14:tracePt t="21900" x="4427538" y="5281613"/>
          <p14:tracePt t="21924" x="4416425" y="5281613"/>
          <p14:tracePt t="21940" x="4403725" y="5281613"/>
          <p14:tracePt t="21948" x="4391025" y="5268913"/>
          <p14:tracePt t="21957" x="4365625" y="5256213"/>
          <p14:tracePt t="21964" x="4340225" y="5243513"/>
          <p14:tracePt t="21973" x="4303713" y="5230813"/>
          <p14:tracePt t="22004" x="4291013" y="5230813"/>
          <p14:tracePt t="22028" x="4278313" y="5230813"/>
          <p14:tracePt t="22308" x="4327525" y="5230813"/>
          <p14:tracePt t="22315" x="4352925" y="5230813"/>
          <p14:tracePt t="22324" x="4365625" y="5230813"/>
          <p14:tracePt t="22332" x="4378325" y="5230813"/>
          <p14:tracePt t="22340" x="4403725" y="5230813"/>
          <p14:tracePt t="22348" x="4416425" y="5230813"/>
          <p14:tracePt t="22357" x="4452938" y="5230813"/>
          <p14:tracePt t="22364" x="4540250" y="5230813"/>
          <p14:tracePt t="22373" x="4616450" y="5230813"/>
          <p14:tracePt t="22380" x="4703763" y="5230813"/>
          <p14:tracePt t="22389" x="4752975" y="5230813"/>
          <p14:tracePt t="22399" x="4840288" y="5230813"/>
          <p14:tracePt t="22404" x="4865688" y="5230813"/>
          <p14:tracePt t="22412" x="4903788" y="5230813"/>
          <p14:tracePt t="22421" x="4965700" y="5230813"/>
          <p14:tracePt t="22428" x="4991100" y="5230813"/>
          <p14:tracePt t="22437" x="5053013" y="5230813"/>
          <p14:tracePt t="22444" x="5116513" y="5230813"/>
          <p14:tracePt t="22452" x="5191125" y="5230813"/>
          <p14:tracePt t="22461" x="5253038" y="5230813"/>
          <p14:tracePt t="22469" x="5341938" y="5230813"/>
          <p14:tracePt t="22475" x="5403850" y="5230813"/>
          <p14:tracePt t="22484" x="5454650" y="5230813"/>
          <p14:tracePt t="22492" x="5541963" y="5230813"/>
          <p14:tracePt t="22502" x="5665788" y="5230813"/>
          <p14:tracePt t="22508" x="5754688" y="5230813"/>
          <p14:tracePt t="22516" x="5878513" y="5230813"/>
          <p14:tracePt t="22525" x="5967413" y="5230813"/>
          <p14:tracePt t="22532" x="6054725" y="5230813"/>
          <p14:tracePt t="22540" x="6167438" y="5230813"/>
          <p14:tracePt t="22548" x="6229350" y="5230813"/>
          <p14:tracePt t="22556" x="6354763" y="5230813"/>
          <p14:tracePt t="22565" x="6442075" y="5230813"/>
          <p14:tracePt t="22572" x="6529388" y="5230813"/>
          <p14:tracePt t="22581" x="6654800" y="5230813"/>
          <p14:tracePt t="22588" x="6729413" y="5230813"/>
          <p14:tracePt t="22596" x="6805613" y="5230813"/>
          <p14:tracePt t="22606" x="6892925" y="5230813"/>
          <p14:tracePt t="22612" x="7042150" y="5230813"/>
          <p14:tracePt t="22620" x="7080250" y="5230813"/>
          <p14:tracePt t="22628" x="7242175" y="5230813"/>
          <p14:tracePt t="22637" x="7380288" y="5230813"/>
          <p14:tracePt t="22644" x="7531100" y="5230813"/>
          <p14:tracePt t="22653" x="7618413" y="5230813"/>
          <p14:tracePt t="22660" x="7742238" y="5230813"/>
          <p14:tracePt t="22669" x="7793038" y="5230813"/>
          <p14:tracePt t="22676" x="7805738" y="5230813"/>
          <p14:tracePt t="22684" x="7818438" y="5230813"/>
          <p14:tracePt t="22692" x="7843838" y="5230813"/>
          <p14:tracePt t="22700" x="7854950" y="5230813"/>
          <p14:tracePt t="22711" x="7867650" y="5230813"/>
          <p14:tracePt t="22716" x="7880350" y="5230813"/>
          <p14:tracePt t="22740" x="7893050" y="5230813"/>
          <p14:tracePt t="22748" x="7905750" y="5230813"/>
          <p14:tracePt t="22756" x="7931150" y="5230813"/>
          <p14:tracePt t="22764" x="7967663" y="5230813"/>
          <p14:tracePt t="22773" x="7993063" y="5230813"/>
          <p14:tracePt t="22780" x="8018463" y="5230813"/>
          <p14:tracePt t="22788" x="8043863" y="5230813"/>
          <p14:tracePt t="22796" x="8143875" y="5230813"/>
          <p14:tracePt t="22804" x="8318500" y="5230813"/>
          <p14:tracePt t="22815" x="8431213" y="5230813"/>
          <p14:tracePt t="22819" x="8618538" y="5230813"/>
          <p14:tracePt t="22828" x="8743950" y="5205413"/>
          <p14:tracePt t="22835" x="8882063" y="5205413"/>
          <p14:tracePt t="22844" x="9031288" y="5194300"/>
          <p14:tracePt t="22852" x="9118600" y="5181600"/>
          <p14:tracePt t="22972" x="9005888" y="4905375"/>
          <p14:tracePt t="22981" x="8931275" y="4868863"/>
          <p14:tracePt t="22989" x="8818563" y="4805363"/>
          <p14:tracePt t="22996" x="8731250" y="4756150"/>
          <p14:tracePt t="23004" x="8593138" y="4679950"/>
          <p14:tracePt t="23012" x="8493125" y="4643438"/>
          <p14:tracePt t="23022" x="8343900" y="4567238"/>
          <p14:tracePt t="23028" x="8180388" y="4518025"/>
          <p14:tracePt t="23037" x="8005763" y="4467225"/>
          <p14:tracePt t="23044" x="7967663" y="4454525"/>
          <p14:tracePt t="23053" x="7818438" y="4454525"/>
          <p14:tracePt t="23060" x="7718425" y="4454525"/>
          <p14:tracePt t="23069" x="7605713" y="4454525"/>
          <p14:tracePt t="23075" x="7480300" y="4454525"/>
          <p14:tracePt t="23087" x="7305675" y="4454525"/>
          <p14:tracePt t="23092" x="7092950" y="4454525"/>
          <p14:tracePt t="23101" x="6867525" y="4454525"/>
          <p14:tracePt t="23108" x="6654800" y="4454525"/>
          <p14:tracePt t="23116" x="6480175" y="4467225"/>
          <p14:tracePt t="23124" x="6303963" y="4467225"/>
          <p14:tracePt t="23132" x="6116638" y="4492625"/>
          <p14:tracePt t="23140" x="5903913" y="4505325"/>
          <p14:tracePt t="23149" x="5691188" y="4530725"/>
          <p14:tracePt t="23156" x="5516563" y="4543425"/>
          <p14:tracePt t="23164" x="5378450" y="4554538"/>
          <p14:tracePt t="23172" x="5278438" y="4579938"/>
          <p14:tracePt t="23180" x="5141913" y="4605338"/>
          <p14:tracePt t="23191" x="5091113" y="4618038"/>
          <p14:tracePt t="23196" x="4916488" y="4643438"/>
          <p14:tracePt t="23204" x="4803775" y="4667250"/>
          <p14:tracePt t="23212" x="4640263" y="4667250"/>
          <p14:tracePt t="23220" x="4552950" y="4679950"/>
          <p14:tracePt t="23229" x="4503738" y="4692650"/>
          <p14:tracePt t="23236" x="4416425" y="4692650"/>
          <p14:tracePt t="23244" x="4340225" y="4718050"/>
          <p14:tracePt t="23252" x="4291013" y="4730750"/>
          <p14:tracePt t="23260" x="4278313" y="4730750"/>
          <p14:tracePt t="23268" x="4265613" y="4730750"/>
          <p14:tracePt t="23277" x="4227513" y="4743450"/>
          <p14:tracePt t="23284" x="4203700" y="4768850"/>
          <p14:tracePt t="23295" x="4152900" y="4779963"/>
          <p14:tracePt t="23300" x="4140200" y="4779963"/>
          <p14:tracePt t="23308" x="4127500" y="4779963"/>
          <p14:tracePt t="23315" x="4114800" y="4779963"/>
          <p14:tracePt t="23324" x="4114800" y="4792663"/>
          <p14:tracePt t="23340" x="4103688" y="4792663"/>
          <p14:tracePt t="23348" x="4090988" y="4792663"/>
          <p14:tracePt t="23437" x="4090988" y="4805363"/>
          <p14:tracePt t="23444" x="4090988" y="4818063"/>
          <p14:tracePt t="23452" x="4090988" y="4830763"/>
          <p14:tracePt t="23468" x="4090988" y="4856163"/>
          <p14:tracePt t="23476" x="4090988" y="4868863"/>
          <p14:tracePt t="23492" x="4103688" y="4868863"/>
          <p14:tracePt t="23503" x="4103688" y="4879975"/>
          <p14:tracePt t="23508" x="4127500" y="4918075"/>
          <p14:tracePt t="23516" x="4178300" y="4981575"/>
          <p14:tracePt t="23524" x="4214813" y="5018088"/>
          <p14:tracePt t="23532" x="4314825" y="5056188"/>
          <p14:tracePt t="23540" x="4391025" y="5118100"/>
          <p14:tracePt t="23548" x="4440238" y="5143500"/>
          <p14:tracePt t="23556" x="4465638" y="5156200"/>
          <p14:tracePt t="23565" x="4527550" y="5181600"/>
          <p14:tracePt t="23572" x="4603750" y="5205413"/>
          <p14:tracePt t="23580" x="4627563" y="5218113"/>
          <p14:tracePt t="23588" x="4665663" y="5230813"/>
          <p14:tracePt t="23596" x="4678363" y="5243513"/>
          <p14:tracePt t="23606" x="4727575" y="5268913"/>
          <p14:tracePt t="23612" x="4752975" y="5268913"/>
          <p14:tracePt t="23620" x="4765675" y="5268913"/>
          <p14:tracePt t="23628" x="4778375" y="5268913"/>
          <p14:tracePt t="23636" x="4791075" y="5268913"/>
          <p14:tracePt t="23644" x="4829175" y="5318125"/>
          <p14:tracePt t="23652" x="4865688" y="5305425"/>
          <p14:tracePt t="23661" x="4916488" y="5318125"/>
          <p14:tracePt t="23670" x="4929188" y="5318125"/>
          <p14:tracePt t="23677" x="4965700" y="5330825"/>
          <p14:tracePt t="23684" x="4978400" y="5330825"/>
          <p14:tracePt t="23693" x="5003800" y="5330825"/>
          <p14:tracePt t="23700" x="5016500" y="5330825"/>
          <p14:tracePt t="23711" x="5040313" y="5330825"/>
          <p14:tracePt t="23716" x="5053013" y="5330825"/>
          <p14:tracePt t="23725" x="5078413" y="5330825"/>
          <p14:tracePt t="23732" x="5141913" y="5343525"/>
          <p14:tracePt t="23741" x="5165725" y="5343525"/>
          <p14:tracePt t="23748" x="5191125" y="5343525"/>
          <p14:tracePt t="23756" x="5203825" y="5343525"/>
          <p14:tracePt t="23764" x="5241925" y="5343525"/>
          <p14:tracePt t="23774" x="5303838" y="5343525"/>
          <p14:tracePt t="23780" x="5353050" y="5343525"/>
          <p14:tracePt t="23788" x="5391150" y="5343525"/>
          <p14:tracePt t="23796" x="5429250" y="5330825"/>
          <p14:tracePt t="23804" x="5478463" y="5318125"/>
          <p14:tracePt t="23820" x="5516563" y="5294313"/>
          <p14:tracePt t="23828" x="5541963" y="5268913"/>
          <p14:tracePt t="23836" x="5578475" y="5230813"/>
          <p14:tracePt t="23844" x="5578475" y="5218113"/>
          <p14:tracePt t="23852" x="5616575" y="5194300"/>
          <p14:tracePt t="23860" x="5616575" y="5156200"/>
          <p14:tracePt t="23868" x="5616575" y="5143500"/>
          <p14:tracePt t="23877" x="5629275" y="5092700"/>
          <p14:tracePt t="23884" x="5641975" y="5081588"/>
          <p14:tracePt t="23901" x="5641975" y="5056188"/>
          <p14:tracePt t="23919" x="5665788" y="5043488"/>
          <p14:tracePt t="23923" x="5665788" y="5030788"/>
          <p14:tracePt t="23933" x="5691188" y="5005388"/>
          <p14:tracePt t="23939" x="5691188" y="4968875"/>
          <p14:tracePt t="23956" x="5691188" y="4956175"/>
          <p14:tracePt t="23972" x="5703888" y="4943475"/>
          <p14:tracePt t="23988" x="5703888" y="4930775"/>
          <p14:tracePt t="23996" x="5703888" y="4918075"/>
          <p14:tracePt t="24012" x="5703888" y="4905375"/>
          <p14:tracePt t="24022" x="5703888" y="4892675"/>
          <p14:tracePt t="24028" x="5678488" y="4868863"/>
          <p14:tracePt t="24038" x="5654675" y="4868863"/>
          <p14:tracePt t="24044" x="5641975" y="4856163"/>
          <p14:tracePt t="24053" x="5616575" y="4843463"/>
          <p14:tracePt t="24060" x="5541963" y="4792663"/>
          <p14:tracePt t="24069" x="5403850" y="4743450"/>
          <p14:tracePt t="24076" x="5316538" y="4718050"/>
          <p14:tracePt t="24086" x="5191125" y="4718050"/>
          <p14:tracePt t="24092" x="5103813" y="4718050"/>
          <p14:tracePt t="24100" x="4929188" y="4718050"/>
          <p14:tracePt t="24107" x="4765675" y="4718050"/>
          <p14:tracePt t="24116" x="4616450" y="4718050"/>
          <p14:tracePt t="24123" x="4403725" y="4718050"/>
          <p14:tracePt t="24131" x="4252913" y="4705350"/>
          <p14:tracePt t="24140" x="4040188" y="4705350"/>
          <p14:tracePt t="24149" x="3952875" y="4705350"/>
          <p14:tracePt t="24156" x="3865563" y="4705350"/>
          <p14:tracePt t="24164" x="3778250" y="4705350"/>
          <p14:tracePt t="24172" x="3727450" y="4705350"/>
          <p14:tracePt t="24180" x="3714750" y="4705350"/>
          <p14:tracePt t="24190" x="3702050" y="4705350"/>
          <p14:tracePt t="24196" x="3689350" y="4705350"/>
          <p14:tracePt t="24204" x="3678238" y="4705350"/>
          <p14:tracePt t="24220" x="3665538" y="4705350"/>
          <p14:tracePt t="24229" x="3652838" y="4705350"/>
          <p14:tracePt t="24253" x="3640138" y="4718050"/>
          <p14:tracePt t="24260" x="3640138" y="4730750"/>
          <p14:tracePt t="24276" x="3640138" y="4743450"/>
          <p14:tracePt t="24295" x="3640138" y="4756150"/>
          <p14:tracePt t="24308" x="3640138" y="4768850"/>
          <p14:tracePt t="24315" x="3640138" y="4779963"/>
          <p14:tracePt t="24325" x="3640138" y="4792663"/>
          <p14:tracePt t="24340" x="3640138" y="4805363"/>
          <p14:tracePt t="24356" x="3640138" y="4818063"/>
          <p14:tracePt t="24364" x="3640138" y="4830763"/>
          <p14:tracePt t="24374" x="3652838" y="4856163"/>
          <p14:tracePt t="24380" x="3652838" y="4868863"/>
          <p14:tracePt t="24388" x="3678238" y="4879975"/>
          <p14:tracePt t="24399" x="3678238" y="4905375"/>
          <p14:tracePt t="24404" x="3689350" y="4918075"/>
          <p14:tracePt t="24412" x="3714750" y="4943475"/>
          <p14:tracePt t="24420" x="3740150" y="4956175"/>
          <p14:tracePt t="24428" x="3790950" y="5018088"/>
          <p14:tracePt t="24437" x="3802063" y="5018088"/>
          <p14:tracePt t="24446" x="3814763" y="5043488"/>
          <p14:tracePt t="24452" x="3827463" y="5056188"/>
          <p14:tracePt t="24461" x="3852863" y="5068888"/>
          <p14:tracePt t="24468" x="3902075" y="5081588"/>
          <p14:tracePt t="24476" x="3990975" y="5130800"/>
          <p14:tracePt t="24486" x="4040188" y="5143500"/>
          <p14:tracePt t="24492" x="4114800" y="5168900"/>
          <p14:tracePt t="24503" x="4203700" y="5194300"/>
          <p14:tracePt t="24507" x="4291013" y="5205413"/>
          <p14:tracePt t="24517" x="4440238" y="5243513"/>
          <p14:tracePt t="24524" x="4578350" y="5268913"/>
          <p14:tracePt t="24534" x="4752975" y="5318125"/>
          <p14:tracePt t="24540" x="4865688" y="5318125"/>
          <p14:tracePt t="24549" x="5016500" y="5356225"/>
          <p14:tracePt t="24556" x="5103813" y="5356225"/>
          <p14:tracePt t="24566" x="5191125" y="5356225"/>
          <p14:tracePt t="24572" x="5316538" y="5368925"/>
          <p14:tracePt t="24581" x="5403850" y="5394325"/>
          <p14:tracePt t="24589" x="5516563" y="5418138"/>
          <p14:tracePt t="24596" x="5554663" y="5418138"/>
          <p14:tracePt t="24606" x="5603875" y="5418138"/>
          <p14:tracePt t="24612" x="5654675" y="5418138"/>
          <p14:tracePt t="24620" x="5665788" y="5418138"/>
          <p14:tracePt t="24628" x="5678488" y="5418138"/>
          <p14:tracePt t="24636" x="5703888" y="5418138"/>
          <p14:tracePt t="24652" x="5729288" y="5418138"/>
          <p14:tracePt t="24661" x="5741988" y="5418138"/>
          <p14:tracePt t="24677" x="5767388" y="5418138"/>
          <p14:tracePt t="24684" x="5778500" y="5418138"/>
          <p14:tracePt t="24692" x="5791200" y="5418138"/>
          <p14:tracePt t="24700" x="5816600" y="5418138"/>
          <p14:tracePt t="24711" x="5842000" y="5418138"/>
          <p14:tracePt t="24716" x="5854700" y="5418138"/>
          <p14:tracePt t="24725" x="5878513" y="5418138"/>
          <p14:tracePt t="24732" x="5903913" y="5418138"/>
          <p14:tracePt t="24748" x="5916613" y="5418138"/>
          <p14:tracePt t="24756" x="5929313" y="5407025"/>
          <p14:tracePt t="24764" x="5942013" y="5394325"/>
          <p14:tracePt t="24774" x="5942013" y="5381625"/>
          <p14:tracePt t="24788" x="5967413" y="5356225"/>
          <p14:tracePt t="24796" x="5967413" y="5330825"/>
          <p14:tracePt t="24804" x="5978525" y="5318125"/>
          <p14:tracePt t="24845" x="5978525" y="5305425"/>
          <p14:tracePt t="24852" x="5978525" y="5294313"/>
          <p14:tracePt t="24868" x="5978525" y="5281613"/>
          <p14:tracePt t="24878" x="5954713" y="5243513"/>
          <p14:tracePt t="24884" x="5942013" y="5218113"/>
          <p14:tracePt t="24893" x="5903913" y="5194300"/>
          <p14:tracePt t="24901" x="5878513" y="5168900"/>
          <p14:tracePt t="24909" x="5829300" y="5105400"/>
          <p14:tracePt t="24916" x="5778500" y="5081588"/>
          <p14:tracePt t="24924" x="5703888" y="5043488"/>
          <p14:tracePt t="24932" x="5654675" y="5018088"/>
          <p14:tracePt t="24940" x="5529263" y="4943475"/>
          <p14:tracePt t="24948" x="5465763" y="4918075"/>
          <p14:tracePt t="24956" x="5365750" y="4856163"/>
          <p14:tracePt t="24964" x="5329238" y="4843463"/>
          <p14:tracePt t="24972" x="5278438" y="4830763"/>
          <p14:tracePt t="24982" x="5191125" y="4779963"/>
          <p14:tracePt t="24988" x="5116513" y="4756150"/>
          <p14:tracePt t="24996" x="5029200" y="4756150"/>
          <p14:tracePt t="25004" x="4953000" y="4730750"/>
          <p14:tracePt t="25012" x="4840288" y="4705350"/>
          <p14:tracePt t="25022" x="4752975" y="4692650"/>
          <p14:tracePt t="25029" x="4703763" y="4692650"/>
          <p14:tracePt t="25036" x="4627563" y="4692650"/>
          <p14:tracePt t="25044" x="4516438" y="4692650"/>
          <p14:tracePt t="25052" x="4416425" y="4692650"/>
          <p14:tracePt t="25060" x="4240213" y="4692650"/>
          <p14:tracePt t="25068" x="4114800" y="4692650"/>
          <p14:tracePt t="25076" x="3978275" y="4692650"/>
          <p14:tracePt t="25086" x="3914775" y="4692650"/>
          <p14:tracePt t="25092" x="3865563" y="4692650"/>
          <p14:tracePt t="25100" x="3852863" y="4692650"/>
          <p14:tracePt t="25108" x="3840163" y="4692650"/>
          <p14:tracePt t="25116" x="3790950" y="4705350"/>
          <p14:tracePt t="25124" x="3752850" y="4743450"/>
          <p14:tracePt t="25132" x="3727450" y="4756150"/>
          <p14:tracePt t="25140" x="3714750" y="4756150"/>
          <p14:tracePt t="25148" x="3678238" y="4792663"/>
          <p14:tracePt t="25156" x="3665538" y="4818063"/>
          <p14:tracePt t="25164" x="3652838" y="4843463"/>
          <p14:tracePt t="25172" x="3640138" y="4868863"/>
          <p14:tracePt t="25180" x="3614738" y="4892675"/>
          <p14:tracePt t="25191" x="3614738" y="4918075"/>
          <p14:tracePt t="25197" x="3614738" y="4930775"/>
          <p14:tracePt t="25204" x="3602038" y="4943475"/>
          <p14:tracePt t="25212" x="3602038" y="4956175"/>
          <p14:tracePt t="25220" x="3602038" y="4968875"/>
          <p14:tracePt t="25236" x="3602038" y="4981575"/>
          <p14:tracePt t="25253" x="3602038" y="4992688"/>
          <p14:tracePt t="25260" x="3640138" y="5018088"/>
          <p14:tracePt t="25268" x="3702050" y="5068888"/>
          <p14:tracePt t="25276" x="3765550" y="5130800"/>
          <p14:tracePt t="25284" x="3852863" y="5194300"/>
          <p14:tracePt t="25295" x="3978275" y="5256213"/>
          <p14:tracePt t="25300" x="4090988" y="5305425"/>
          <p14:tracePt t="25308" x="4127500" y="5330825"/>
          <p14:tracePt t="25316" x="4240213" y="5394325"/>
          <p14:tracePt t="25324" x="4365625" y="5481638"/>
          <p14:tracePt t="25333" x="4478338" y="5507038"/>
          <p14:tracePt t="25341" x="4627563" y="5581650"/>
          <p14:tracePt t="25348" x="4740275" y="5607050"/>
          <p14:tracePt t="25357" x="4891088" y="5643563"/>
          <p14:tracePt t="25364" x="5029200" y="5643563"/>
          <p14:tracePt t="25372" x="5153025" y="5656263"/>
          <p14:tracePt t="25380" x="5265738" y="5656263"/>
          <p14:tracePt t="25388" x="5365750" y="5656263"/>
          <p14:tracePt t="25399" x="5454650" y="5656263"/>
          <p14:tracePt t="25404" x="5503863" y="5656263"/>
          <p14:tracePt t="25413" x="5516563" y="5656263"/>
          <p14:tracePt t="25420" x="5529263" y="5656263"/>
          <p14:tracePt t="25429" x="5529263" y="5643563"/>
          <p14:tracePt t="25436" x="5565775" y="5619750"/>
          <p14:tracePt t="25444" x="5578475" y="5607050"/>
          <p14:tracePt t="25461" x="5591175" y="5594350"/>
          <p14:tracePt t="25468" x="5591175" y="5581650"/>
          <p14:tracePt t="25484" x="5591175" y="5568950"/>
          <p14:tracePt t="25508" x="5591175" y="5556250"/>
          <p14:tracePt t="25541" x="5591175" y="5543550"/>
          <p14:tracePt t="25556" x="5591175" y="5530850"/>
          <p14:tracePt t="25566" x="5591175" y="5518150"/>
          <p14:tracePt t="25580" x="5591175" y="5507038"/>
          <p14:tracePt t="25588" x="5591175" y="5494338"/>
          <p14:tracePt t="25607" x="5578475" y="5481638"/>
          <p14:tracePt t="25612" x="5565775" y="5468938"/>
          <p14:tracePt t="25620" x="5554663" y="5456238"/>
          <p14:tracePt t="25628" x="5529263" y="5430838"/>
          <p14:tracePt t="25637" x="5503863" y="5407025"/>
          <p14:tracePt t="25644" x="5491163" y="5394325"/>
          <p14:tracePt t="25652" x="5465763" y="5381625"/>
          <p14:tracePt t="25660" x="5429250" y="5368925"/>
          <p14:tracePt t="25670" x="5329238" y="5318125"/>
          <p14:tracePt t="25676" x="5229225" y="5294313"/>
          <p14:tracePt t="25684" x="5091113" y="5205413"/>
          <p14:tracePt t="25692" x="5029200" y="5181600"/>
          <p14:tracePt t="25700" x="4929188" y="5156200"/>
          <p14:tracePt t="25711" x="4878388" y="5143500"/>
          <p14:tracePt t="25715" x="4829175" y="5130800"/>
          <p14:tracePt t="25724" x="4816475" y="5130800"/>
          <p14:tracePt t="25732" x="4803775" y="5130800"/>
          <p14:tracePt t="25740" x="4778375" y="5118100"/>
          <p14:tracePt t="25748" x="4752975" y="5118100"/>
          <p14:tracePt t="25756" x="4727575" y="5118100"/>
          <p14:tracePt t="25764" x="4716463" y="5118100"/>
          <p14:tracePt t="25773" x="4703763" y="5118100"/>
          <p14:tracePt t="25780" x="4678363" y="5118100"/>
          <p14:tracePt t="25788" x="4640263" y="5130800"/>
          <p14:tracePt t="25796" x="4627563" y="5143500"/>
          <p14:tracePt t="25804" x="4616450" y="5143500"/>
          <p14:tracePt t="25815" x="4603750" y="5143500"/>
          <p14:tracePt t="25820" x="4603750" y="5156200"/>
          <p14:tracePt t="25828" x="4591050" y="5156200"/>
          <p14:tracePt t="26349" x="4591050" y="5168900"/>
          <p14:tracePt t="26356" x="4591050" y="5181600"/>
          <p14:tracePt t="26364" x="4578350" y="5181600"/>
          <p14:tracePt t="26372" x="4578350" y="5194300"/>
          <p14:tracePt t="26380" x="4565650" y="5205413"/>
          <p14:tracePt t="26388" x="4565650" y="5218113"/>
          <p14:tracePt t="26399" x="4552950" y="5218113"/>
          <p14:tracePt t="26404" x="4552950" y="5230813"/>
          <p14:tracePt t="26413" x="4540250" y="5230813"/>
          <p14:tracePt t="26420" x="4540250" y="5243513"/>
          <p14:tracePt t="26428" x="4527550" y="5243513"/>
          <p14:tracePt t="26436" x="4516438" y="5243513"/>
          <p14:tracePt t="26461" x="4503738" y="5243513"/>
          <p14:tracePt t="26468" x="4491038" y="5243513"/>
          <p14:tracePt t="26484" x="4478338" y="5243513"/>
          <p14:tracePt t="26491" x="4465638" y="5243513"/>
          <p14:tracePt t="26501" x="4452938" y="5243513"/>
          <p14:tracePt t="26507" x="4440238" y="5243513"/>
          <p14:tracePt t="26515" x="4427538" y="5243513"/>
          <p14:tracePt t="26523" x="4416425" y="5243513"/>
          <p14:tracePt t="26531" x="4403725" y="5243513"/>
          <p14:tracePt t="26539" x="4378325" y="5243513"/>
          <p14:tracePt t="26548" x="4365625" y="5243513"/>
          <p14:tracePt t="26555" x="4340225" y="5243513"/>
          <p14:tracePt t="26564" x="4303713" y="5256213"/>
          <p14:tracePt t="26571" x="4214813" y="5268913"/>
          <p14:tracePt t="26581" x="4203700" y="5268913"/>
          <p14:tracePt t="26588" x="4152900" y="5268913"/>
          <p14:tracePt t="26597" x="4052888" y="5281613"/>
          <p14:tracePt t="26606" x="4014788" y="5281613"/>
          <p14:tracePt t="26612" x="3990975" y="5281613"/>
          <p14:tracePt t="26620" x="3914775" y="5281613"/>
          <p14:tracePt t="26628" x="3852863" y="5281613"/>
          <p14:tracePt t="26636" x="3802063" y="5281613"/>
          <p14:tracePt t="26645" x="3778250" y="5281613"/>
          <p14:tracePt t="26652" x="3752850" y="5281613"/>
          <p14:tracePt t="26661" x="3689350" y="5281613"/>
          <p14:tracePt t="26670" x="3665538" y="5281613"/>
          <p14:tracePt t="26684" x="3614738" y="5281613"/>
          <p14:tracePt t="26692" x="3565525" y="5281613"/>
          <p14:tracePt t="26700" x="3489325" y="5281613"/>
          <p14:tracePt t="26711" x="3414713" y="5281613"/>
          <p14:tracePt t="26716" x="3289300" y="5281613"/>
          <p14:tracePt t="26724" x="3227388" y="5281613"/>
          <p14:tracePt t="26732" x="3140075" y="5268913"/>
          <p14:tracePt t="26740" x="3001963" y="5243513"/>
          <p14:tracePt t="26748" x="2952750" y="5230813"/>
          <p14:tracePt t="26756" x="2863850" y="5230813"/>
          <p14:tracePt t="26764" x="2740025" y="5218113"/>
          <p14:tracePt t="26773" x="2589213" y="5218113"/>
          <p14:tracePt t="26780" x="2501900" y="5218113"/>
          <p14:tracePt t="26788" x="2363788" y="5181600"/>
          <p14:tracePt t="26797" x="2276475" y="5181600"/>
          <p14:tracePt t="26804" x="2189163" y="5181600"/>
          <p14:tracePt t="26815" x="2176463" y="5181600"/>
          <p14:tracePt t="26820" x="2163763" y="5181600"/>
          <p14:tracePt t="26828" x="2127250" y="5181600"/>
          <p14:tracePt t="26836" x="2089150" y="5181600"/>
          <p14:tracePt t="26844" x="2063750" y="5181600"/>
          <p14:tracePt t="26860" x="2014538" y="5194300"/>
          <p14:tracePt t="26868" x="2001838" y="5205413"/>
          <p14:tracePt t="26900" x="1951038" y="5218113"/>
          <p14:tracePt t="26908" x="1938338" y="5218113"/>
          <p14:tracePt t="26916" x="1925638" y="5218113"/>
          <p14:tracePt t="26933" x="1925638" y="5230813"/>
          <p14:tracePt t="26940" x="1901825" y="5243513"/>
          <p14:tracePt t="26948" x="1889125" y="5243513"/>
          <p14:tracePt t="26972" x="1889125" y="5256213"/>
          <p14:tracePt t="26982" x="1876425" y="5256213"/>
          <p14:tracePt t="26988" x="1863725" y="5256213"/>
          <p14:tracePt t="26996" x="1863725" y="5268913"/>
          <p14:tracePt t="27004" x="1851025" y="5281613"/>
          <p14:tracePt t="27012" x="1825625" y="5294313"/>
          <p14:tracePt t="27020" x="1814513" y="5305425"/>
          <p14:tracePt t="27029" x="1814513" y="5318125"/>
          <p14:tracePt t="27035" x="1801813" y="5318125"/>
          <p14:tracePt t="27044" x="1776413" y="5343525"/>
          <p14:tracePt t="27052" x="1751013" y="5381625"/>
          <p14:tracePt t="27060" x="1738313" y="5407025"/>
          <p14:tracePt t="27068" x="1714500" y="5407025"/>
          <p14:tracePt t="27076" x="1701800" y="5430838"/>
          <p14:tracePt t="27086" x="1676400" y="5456238"/>
          <p14:tracePt t="27092" x="1663700" y="5456238"/>
          <p14:tracePt t="27100" x="1663700" y="5468938"/>
          <p14:tracePt t="27110" x="1638300" y="5481638"/>
          <p14:tracePt t="27116" x="1612900" y="5494338"/>
          <p14:tracePt t="27125" x="1612900" y="5507038"/>
          <p14:tracePt t="27141" x="1612900" y="5518150"/>
          <p14:tracePt t="27157" x="1601788" y="5518150"/>
          <p14:tracePt t="27172" x="1601788" y="5530850"/>
          <p14:tracePt t="27220" x="1601788" y="5543550"/>
          <p14:tracePt t="27236" x="1601788" y="5568950"/>
          <p14:tracePt t="27252" x="1625600" y="5594350"/>
          <p14:tracePt t="27260" x="1651000" y="5607050"/>
          <p14:tracePt t="27268" x="1689100" y="5656263"/>
          <p14:tracePt t="27277" x="1714500" y="5668963"/>
          <p14:tracePt t="27284" x="1751013" y="5707063"/>
          <p14:tracePt t="27294" x="1776413" y="5732463"/>
          <p14:tracePt t="27300" x="1814513" y="5743575"/>
          <p14:tracePt t="27308" x="1876425" y="5794375"/>
          <p14:tracePt t="27315" x="1889125" y="5819775"/>
          <p14:tracePt t="27324" x="1914525" y="5819775"/>
          <p14:tracePt t="27332" x="1951038" y="5843588"/>
          <p14:tracePt t="27341" x="2001838" y="5868988"/>
          <p14:tracePt t="27348" x="2076450" y="5881688"/>
          <p14:tracePt t="27357" x="2101850" y="5894388"/>
          <p14:tracePt t="27365" x="2138363" y="5894388"/>
          <p14:tracePt t="27373" x="2163763" y="5907088"/>
          <p14:tracePt t="27380" x="2251075" y="5919788"/>
          <p14:tracePt t="27388" x="2289175" y="5919788"/>
          <p14:tracePt t="27398" x="2338388" y="5919788"/>
          <p14:tracePt t="27404" x="2389188" y="5919788"/>
          <p14:tracePt t="27412" x="2439988" y="5919788"/>
          <p14:tracePt t="27420" x="2489200" y="5919788"/>
          <p14:tracePt t="27428" x="2501900" y="5919788"/>
          <p14:tracePt t="27436" x="2527300" y="5919788"/>
          <p14:tracePt t="27444" x="2551113" y="5919788"/>
          <p14:tracePt t="27461" x="2576513" y="5919788"/>
          <p14:tracePt t="27469" x="2614613" y="5919788"/>
          <p14:tracePt t="27484" x="2663825" y="5919788"/>
          <p14:tracePt t="27492" x="2714625" y="5919788"/>
          <p14:tracePt t="27503" x="2776538" y="5919788"/>
          <p14:tracePt t="27508" x="2840038" y="5919788"/>
          <p14:tracePt t="27516" x="2901950" y="5919788"/>
          <p14:tracePt t="27524" x="2989263" y="5919788"/>
          <p14:tracePt t="27532" x="3101975" y="5919788"/>
          <p14:tracePt t="27540" x="3189288" y="5919788"/>
          <p14:tracePt t="27548" x="3252788" y="5919788"/>
          <p14:tracePt t="27556" x="3340100" y="5919788"/>
          <p14:tracePt t="27565" x="3427413" y="5919788"/>
          <p14:tracePt t="27572" x="3565525" y="5919788"/>
          <p14:tracePt t="27580" x="3689350" y="5919788"/>
          <p14:tracePt t="27587" x="3852863" y="5919788"/>
          <p14:tracePt t="27596" x="3940175" y="5919788"/>
          <p14:tracePt t="27606" x="4114800" y="5919788"/>
          <p14:tracePt t="27613" x="4291013" y="5919788"/>
          <p14:tracePt t="27620" x="4440238" y="5932488"/>
          <p14:tracePt t="27628" x="4665663" y="5932488"/>
          <p14:tracePt t="27636" x="4840288" y="5956300"/>
          <p14:tracePt t="27645" x="5029200" y="5956300"/>
          <p14:tracePt t="27652" x="5241925" y="5956300"/>
          <p14:tracePt t="27661" x="5416550" y="5956300"/>
          <p14:tracePt t="27669" x="5641975" y="5956300"/>
          <p14:tracePt t="27676" x="5791200" y="5956300"/>
          <p14:tracePt t="27684" x="5942013" y="5956300"/>
          <p14:tracePt t="27692" x="6054725" y="5956300"/>
          <p14:tracePt t="27700" x="6180138" y="5956300"/>
          <p14:tracePt t="27711" x="6291263" y="5956300"/>
          <p14:tracePt t="27716" x="6354763" y="5956300"/>
          <p14:tracePt t="27724" x="6416675" y="5956300"/>
          <p14:tracePt t="27732" x="6454775" y="5956300"/>
          <p14:tracePt t="27740" x="6554788" y="5956300"/>
          <p14:tracePt t="27748" x="6629400" y="5932488"/>
          <p14:tracePt t="27756" x="6680200" y="5919788"/>
          <p14:tracePt t="27764" x="6742113" y="5919788"/>
          <p14:tracePt t="27773" x="6805613" y="5907088"/>
          <p14:tracePt t="27780" x="6905625" y="5881688"/>
          <p14:tracePt t="27788" x="6967538" y="5868988"/>
          <p14:tracePt t="27797" x="7042150" y="5856288"/>
          <p14:tracePt t="27804" x="7129463" y="5832475"/>
          <p14:tracePt t="27815" x="7192963" y="5832475"/>
          <p14:tracePt t="27820" x="7305675" y="5832475"/>
          <p14:tracePt t="27828" x="7367588" y="5832475"/>
          <p14:tracePt t="27836" x="7454900" y="5832475"/>
          <p14:tracePt t="27844" x="7542213" y="5832475"/>
          <p14:tracePt t="27852" x="7631113" y="5832475"/>
          <p14:tracePt t="27860" x="7718425" y="5832475"/>
          <p14:tracePt t="27868" x="7742238" y="5832475"/>
          <p14:tracePt t="27877" x="7805738" y="5832475"/>
          <p14:tracePt t="27884" x="7843838" y="5832475"/>
          <p14:tracePt t="27900" x="7854950" y="5832475"/>
          <p14:tracePt t="27908" x="7867650" y="5832475"/>
          <p14:tracePt t="27918" x="7867650" y="5819775"/>
          <p14:tracePt t="27964" x="7867650" y="5807075"/>
          <p14:tracePt t="27972" x="7880350" y="5794375"/>
          <p14:tracePt t="28004" x="7880350" y="5781675"/>
          <p14:tracePt t="28012" x="7893050" y="5781675"/>
          <p14:tracePt t="28020" x="7893050" y="5768975"/>
          <p14:tracePt t="28036" x="7893050" y="5756275"/>
          <p14:tracePt t="28060" x="7893050" y="5743575"/>
          <p14:tracePt t="28068" x="7880350" y="5732463"/>
          <p14:tracePt t="28076" x="7880350" y="5707063"/>
          <p14:tracePt t="28086" x="7867650" y="5681663"/>
          <p14:tracePt t="28092" x="7843838" y="5656263"/>
          <p14:tracePt t="28099" x="7831138" y="5643563"/>
          <p14:tracePt t="28108" x="7818438" y="5630863"/>
          <p14:tracePt t="28115" x="7793038" y="5607050"/>
          <p14:tracePt t="28123" x="7731125" y="5556250"/>
          <p14:tracePt t="28131" x="7731125" y="5543550"/>
          <p14:tracePt t="28148" x="7718425" y="5518150"/>
          <p14:tracePt t="28157" x="7705725" y="5518150"/>
          <p14:tracePt t="28172" x="7680325" y="5518150"/>
          <p14:tracePt t="28180" x="7642225" y="5507038"/>
          <p14:tracePt t="28190" x="7631113" y="5494338"/>
          <p14:tracePt t="28196" x="7618413" y="5494338"/>
          <p14:tracePt t="28204" x="7580313" y="5468938"/>
          <p14:tracePt t="28212" x="7567613" y="5468938"/>
          <p14:tracePt t="28220" x="7554913" y="5468938"/>
          <p14:tracePt t="28228" x="7518400" y="5456238"/>
          <p14:tracePt t="28236" x="7505700" y="5456238"/>
          <p14:tracePt t="28244" x="7467600" y="5443538"/>
          <p14:tracePt t="28253" x="7454900" y="5443538"/>
          <p14:tracePt t="28260" x="7429500" y="5430838"/>
          <p14:tracePt t="28268" x="7405688" y="5418138"/>
          <p14:tracePt t="28276" x="7367588" y="5418138"/>
          <p14:tracePt t="28284" x="7305675" y="5418138"/>
          <p14:tracePt t="28294" x="7280275" y="5418138"/>
          <p14:tracePt t="28300" x="7242175" y="5407025"/>
          <p14:tracePt t="28308" x="7218363" y="5407025"/>
          <p14:tracePt t="28315" x="7192963" y="5407025"/>
          <p14:tracePt t="28324" x="7180263" y="5407025"/>
          <p14:tracePt t="28333" x="7167563" y="5407025"/>
          <p14:tracePt t="28340" x="7129463" y="5394325"/>
          <p14:tracePt t="28348" x="7080250" y="5394325"/>
          <p14:tracePt t="28357" x="7067550" y="5394325"/>
          <p14:tracePt t="28364" x="7054850" y="5394325"/>
          <p14:tracePt t="28372" x="7029450" y="5394325"/>
          <p14:tracePt t="28380" x="7016750" y="5394325"/>
          <p14:tracePt t="28388" x="6980238" y="5394325"/>
          <p14:tracePt t="28399" x="6916738" y="5394325"/>
          <p14:tracePt t="28404" x="6829425" y="5394325"/>
          <p14:tracePt t="28412" x="6792913" y="5394325"/>
          <p14:tracePt t="28420" x="6716713" y="5394325"/>
          <p14:tracePt t="28428" x="6580188" y="5394325"/>
          <p14:tracePt t="28437" x="6492875" y="5394325"/>
          <p14:tracePt t="28444" x="6429375" y="5394325"/>
          <p14:tracePt t="28453" x="6280150" y="5381625"/>
          <p14:tracePt t="28461" x="6191250" y="5368925"/>
          <p14:tracePt t="28468" x="6103938" y="5330825"/>
          <p14:tracePt t="28476" x="5929313" y="5330825"/>
          <p14:tracePt t="28486" x="5791200" y="5318125"/>
          <p14:tracePt t="28492" x="5603875" y="5318125"/>
          <p14:tracePt t="28503" x="5478463" y="5294313"/>
          <p14:tracePt t="28508" x="5278438" y="5281613"/>
          <p14:tracePt t="28517" x="5178425" y="5281613"/>
          <p14:tracePt t="28523" x="5065713" y="5281613"/>
          <p14:tracePt t="28533" x="4891088" y="5268913"/>
          <p14:tracePt t="28540" x="4740275" y="5268913"/>
          <p14:tracePt t="28549" x="4527550" y="5243513"/>
          <p14:tracePt t="28556" x="4378325" y="5218113"/>
          <p14:tracePt t="28565" x="4203700" y="5194300"/>
          <p14:tracePt t="28572" x="4103688" y="5181600"/>
          <p14:tracePt t="28580" x="3965575" y="5181600"/>
          <p14:tracePt t="28589" x="3902075" y="5181600"/>
          <p14:tracePt t="28596" x="3714750" y="5168900"/>
          <p14:tracePt t="28606" x="3578225" y="5168900"/>
          <p14:tracePt t="28612" x="3414713" y="5143500"/>
          <p14:tracePt t="28620" x="3240088" y="5143500"/>
          <p14:tracePt t="28628" x="3089275" y="5143500"/>
          <p14:tracePt t="28636" x="2940050" y="5143500"/>
          <p14:tracePt t="28644" x="2789238" y="5143500"/>
          <p14:tracePt t="28652" x="2627313" y="5143500"/>
          <p14:tracePt t="28661" x="2514600" y="5143500"/>
          <p14:tracePt t="28670" x="2451100" y="5143500"/>
          <p14:tracePt t="28676" x="2376488" y="5143500"/>
          <p14:tracePt t="28684" x="2301875" y="5143500"/>
          <p14:tracePt t="28692" x="2227263" y="5143500"/>
          <p14:tracePt t="28700" x="2163763" y="5143500"/>
          <p14:tracePt t="28711" x="2114550" y="5156200"/>
          <p14:tracePt t="28716" x="2063750" y="5168900"/>
          <p14:tracePt t="28724" x="2038350" y="5168900"/>
          <p14:tracePt t="28731" x="2025650" y="5168900"/>
          <p14:tracePt t="28741" x="2025650" y="5181600"/>
          <p14:tracePt t="28748" x="2014538" y="5181600"/>
          <p14:tracePt t="28756" x="2001838" y="5194300"/>
          <p14:tracePt t="28764" x="1989138" y="5194300"/>
          <p14:tracePt t="28774" x="1951038" y="5205413"/>
          <p14:tracePt t="28780" x="1951038" y="5230813"/>
          <p14:tracePt t="28788" x="1938338" y="5230813"/>
          <p14:tracePt t="28797" x="1925638" y="5243513"/>
          <p14:tracePt t="28804" x="1925638" y="5256213"/>
          <p14:tracePt t="28820" x="1925638" y="5281613"/>
          <p14:tracePt t="28828" x="1925638" y="5294313"/>
          <p14:tracePt t="28844" x="1925638" y="5305425"/>
          <p14:tracePt t="28852" x="1925638" y="5318125"/>
          <p14:tracePt t="28860" x="1925638" y="5330825"/>
          <p14:tracePt t="28878" x="1963738" y="5381625"/>
          <p14:tracePt t="28884" x="2025650" y="5418138"/>
          <p14:tracePt t="28893" x="2076450" y="5468938"/>
          <p14:tracePt t="28900" x="2114550" y="5481638"/>
          <p14:tracePt t="28908" x="2201863" y="5518150"/>
          <p14:tracePt t="28919" x="2289175" y="5556250"/>
          <p14:tracePt t="28923" x="2427288" y="5581650"/>
          <p14:tracePt t="28932" x="2514600" y="5630863"/>
          <p14:tracePt t="28940" x="2676525" y="5694363"/>
          <p14:tracePt t="28948" x="2763838" y="5719763"/>
          <p14:tracePt t="28956" x="2827338" y="5732463"/>
          <p14:tracePt t="28964" x="2901950" y="5756275"/>
          <p14:tracePt t="28972" x="3014663" y="5794375"/>
          <p14:tracePt t="28981" x="3127375" y="5819775"/>
          <p14:tracePt t="28988" x="3201988" y="5832475"/>
          <p14:tracePt t="28995" x="3327400" y="5868988"/>
          <p14:tracePt t="29004" x="3440113" y="5868988"/>
          <p14:tracePt t="29012" x="3478213" y="5868988"/>
          <p14:tracePt t="29022" x="3589338" y="5881688"/>
          <p14:tracePt t="29028" x="3714750" y="5881688"/>
          <p14:tracePt t="29037" x="3865563" y="5907088"/>
          <p14:tracePt t="29044" x="4014788" y="5907088"/>
          <p14:tracePt t="29053" x="4165600" y="5919788"/>
          <p14:tracePt t="29060" x="4314825" y="5919788"/>
          <p14:tracePt t="29068" x="4491038" y="5919788"/>
          <p14:tracePt t="29076" x="4640263" y="5919788"/>
          <p14:tracePt t="29086" x="4752975" y="5919788"/>
          <p14:tracePt t="29092" x="4916488" y="5919788"/>
          <p14:tracePt t="29100" x="5091113" y="5932488"/>
          <p14:tracePt t="29108" x="5303838" y="5956300"/>
          <p14:tracePt t="29116" x="5478463" y="5956300"/>
          <p14:tracePt t="29124" x="5716588" y="5994400"/>
          <p14:tracePt t="29132" x="5903913" y="5994400"/>
          <p14:tracePt t="29140" x="6078538" y="5994400"/>
          <p14:tracePt t="29149" x="6091238" y="5994400"/>
          <p14:tracePt t="29156" x="6191250" y="5994400"/>
          <p14:tracePt t="29165" x="6303963" y="6007100"/>
          <p14:tracePt t="29172" x="6416675" y="6007100"/>
          <p14:tracePt t="29180" x="6480175" y="6007100"/>
          <p14:tracePt t="29190" x="6567488" y="6007100"/>
          <p14:tracePt t="29196" x="6667500" y="6007100"/>
          <p14:tracePt t="29204" x="6754813" y="6007100"/>
          <p14:tracePt t="29212" x="6867525" y="6007100"/>
          <p14:tracePt t="29220" x="6980238" y="6007100"/>
          <p14:tracePt t="29229" x="7080250" y="6019800"/>
          <p14:tracePt t="29236" x="7229475" y="6019800"/>
          <p14:tracePt t="29244" x="7380288" y="6019800"/>
          <p14:tracePt t="29253" x="7531100" y="6019800"/>
          <p14:tracePt t="29260" x="7654925" y="6019800"/>
          <p14:tracePt t="29268" x="7742238" y="6019800"/>
          <p14:tracePt t="29276" x="7793038" y="6019800"/>
          <p14:tracePt t="29284" x="7805738" y="6019800"/>
          <p14:tracePt t="29296" x="7818438" y="6019800"/>
          <p14:tracePt t="29308" x="7831138" y="6019800"/>
          <p14:tracePt t="29316" x="7843838" y="6019800"/>
          <p14:tracePt t="29332" x="7854950" y="6019800"/>
          <p14:tracePt t="29340" x="7854950" y="6007100"/>
          <p14:tracePt t="29348" x="7854950" y="5994400"/>
          <p14:tracePt t="29357" x="7867650" y="5994400"/>
          <p14:tracePt t="29364" x="7880350" y="5981700"/>
          <p14:tracePt t="29373" x="7880350" y="5969000"/>
          <p14:tracePt t="29381" x="7880350" y="5956300"/>
          <p14:tracePt t="29388" x="7880350" y="5945188"/>
          <p14:tracePt t="29404" x="7880350" y="5932488"/>
          <p14:tracePt t="29412" x="7880350" y="5919788"/>
          <p14:tracePt t="29428" x="7880350" y="5907088"/>
          <p14:tracePt t="29436" x="7880350" y="5894388"/>
          <p14:tracePt t="29444" x="7880350" y="5881688"/>
          <p14:tracePt t="29461" x="7880350" y="5868988"/>
          <p14:tracePt t="29468" x="7880350" y="5856288"/>
          <p14:tracePt t="29476" x="7880350" y="5843588"/>
          <p14:tracePt t="29484" x="7880350" y="5832475"/>
          <p14:tracePt t="29492" x="7867650" y="5832475"/>
          <p14:tracePt t="29502" x="7867650" y="5819775"/>
          <p14:tracePt t="29508" x="7854950" y="5807075"/>
          <p14:tracePt t="29524" x="7843838" y="5794375"/>
          <p14:tracePt t="29532" x="7793038" y="5768975"/>
          <p14:tracePt t="29540" x="7793038" y="5756275"/>
          <p14:tracePt t="29556" x="7780338" y="5756275"/>
          <p14:tracePt t="29565" x="7767638" y="5743575"/>
          <p14:tracePt t="29572" x="7754938" y="5732463"/>
          <p14:tracePt t="29588" x="7754938" y="5719763"/>
          <p14:tracePt t="29596" x="7742238" y="5719763"/>
          <p14:tracePt t="29606" x="7731125" y="5719763"/>
          <p14:tracePt t="29612" x="7718425" y="5719763"/>
          <p14:tracePt t="29636" x="7705725" y="5719763"/>
          <p14:tracePt t="29692" x="7693025" y="5707063"/>
          <p14:tracePt t="29700" x="7693025" y="5694363"/>
          <p14:tracePt t="29710" x="7680325" y="5694363"/>
          <p14:tracePt t="29716" x="7680325" y="5681663"/>
          <p14:tracePt t="29724" x="7667625" y="5681663"/>
          <p14:tracePt t="29732" x="7667625" y="5668963"/>
          <p14:tracePt t="29740" x="7654925" y="5656263"/>
          <p14:tracePt t="29756" x="7642225" y="5643563"/>
          <p14:tracePt t="29764" x="7631113" y="5630863"/>
          <p14:tracePt t="29774" x="7605713" y="5607050"/>
          <p14:tracePt t="29788" x="7593013" y="5594350"/>
          <p14:tracePt t="29796" x="7567613" y="5568950"/>
          <p14:tracePt t="29804" x="7554913" y="5543550"/>
          <p14:tracePt t="29815" x="7542213" y="5543550"/>
          <p14:tracePt t="29820" x="7531100" y="5543550"/>
          <p14:tracePt t="29828" x="7505700" y="5518150"/>
          <p14:tracePt t="29836" x="7454900" y="5494338"/>
          <p14:tracePt t="29844" x="7442200" y="5494338"/>
          <p14:tracePt t="29852" x="7418388" y="5481638"/>
          <p14:tracePt t="29859" x="7405688" y="5468938"/>
          <p14:tracePt t="29868" x="7380288" y="5468938"/>
          <p14:tracePt t="29877" x="7329488" y="5443538"/>
          <p14:tracePt t="29884" x="7229475" y="5407025"/>
          <p14:tracePt t="29892" x="7218363" y="5394325"/>
          <p14:tracePt t="29900" x="7142163" y="5368925"/>
          <p14:tracePt t="29919" x="6992938" y="5343525"/>
          <p14:tracePt t="29924" x="6954838" y="5305425"/>
          <p14:tracePt t="29933" x="6880225" y="5294313"/>
          <p14:tracePt t="29940" x="6842125" y="5294313"/>
          <p14:tracePt t="29948" x="6767513" y="5268913"/>
          <p14:tracePt t="29956" x="6667500" y="5243513"/>
          <p14:tracePt t="29964" x="6516688" y="5230813"/>
          <p14:tracePt t="29972" x="6429375" y="5205413"/>
          <p14:tracePt t="29982" x="6354763" y="5194300"/>
          <p14:tracePt t="29988" x="6267450" y="5168900"/>
          <p14:tracePt t="29997" x="6180138" y="5130800"/>
          <p14:tracePt t="30004" x="6167438" y="5130800"/>
          <p14:tracePt t="30012" x="6103938" y="5130800"/>
          <p14:tracePt t="30020" x="6067425" y="5130800"/>
          <p14:tracePt t="30028" x="6003925" y="5130800"/>
          <p14:tracePt t="30036" x="5954713" y="5130800"/>
          <p14:tracePt t="30045" x="5903913" y="5130800"/>
          <p14:tracePt t="30052" x="5854700" y="5130800"/>
          <p14:tracePt t="30060" x="5829300" y="5130800"/>
          <p14:tracePt t="30068" x="5754688" y="5130800"/>
          <p14:tracePt t="30076" x="5703888" y="5130800"/>
          <p14:tracePt t="30086" x="5641975" y="5130800"/>
          <p14:tracePt t="30092" x="5591175" y="5130800"/>
          <p14:tracePt t="30100" x="5554663" y="5130800"/>
          <p14:tracePt t="30108" x="5503863" y="5130800"/>
          <p14:tracePt t="30116" x="5465763" y="5130800"/>
          <p14:tracePt t="30124" x="5441950" y="5130800"/>
          <p14:tracePt t="30132" x="5416550" y="5130800"/>
          <p14:tracePt t="30140" x="5403850" y="5130800"/>
          <p14:tracePt t="30149" x="5391150" y="5130800"/>
          <p14:tracePt t="30156" x="5365750" y="5130800"/>
          <p14:tracePt t="30164" x="5291138" y="5168900"/>
          <p14:tracePt t="30172" x="5216525" y="5194300"/>
          <p14:tracePt t="30180" x="5178425" y="5230813"/>
          <p14:tracePt t="30191" x="5129213" y="5256213"/>
          <p14:tracePt t="30196" x="5040313" y="5305425"/>
          <p14:tracePt t="30204" x="5016500" y="5318125"/>
          <p14:tracePt t="30212" x="4965700" y="5343525"/>
          <p14:tracePt t="30220" x="4903788" y="5381625"/>
          <p14:tracePt t="30228" x="4852988" y="5394325"/>
          <p14:tracePt t="30236" x="4840288" y="5407025"/>
          <p14:tracePt t="30244" x="4752975" y="5418138"/>
          <p14:tracePt t="30253" x="4716463" y="5443538"/>
          <p14:tracePt t="30260" x="4691063" y="5481638"/>
          <p14:tracePt t="30268" x="4665663" y="5494338"/>
          <p14:tracePt t="30277" x="4652963" y="5518150"/>
          <p14:tracePt t="30284" x="4627563" y="5530850"/>
          <p14:tracePt t="30295" x="4627563" y="5543550"/>
          <p14:tracePt t="30299" x="4616450" y="5556250"/>
          <p14:tracePt t="30308" x="4591050" y="5568950"/>
          <p14:tracePt t="30316" x="4578350" y="5594350"/>
          <p14:tracePt t="30324" x="4578350" y="5607050"/>
          <p14:tracePt t="30332" x="4565650" y="5630863"/>
          <p14:tracePt t="30348" x="4552950" y="5643563"/>
          <p14:tracePt t="30356" x="4552950" y="5656263"/>
          <p14:tracePt t="30374" x="4552950" y="5668963"/>
          <p14:tracePt t="30388" x="4552950" y="5681663"/>
          <p14:tracePt t="30399" x="4552950" y="5694363"/>
          <p14:tracePt t="30404" x="4565650" y="5707063"/>
          <p14:tracePt t="30412" x="4591050" y="5743575"/>
          <p14:tracePt t="30420" x="4616450" y="5781675"/>
          <p14:tracePt t="30428" x="4616450" y="5794375"/>
          <p14:tracePt t="30436" x="4627563" y="5794375"/>
          <p14:tracePt t="30445" x="4678363" y="5832475"/>
          <p14:tracePt t="30452" x="4727575" y="5856288"/>
          <p14:tracePt t="30461" x="4829175" y="5919788"/>
          <p14:tracePt t="30468" x="4916488" y="5945188"/>
          <p14:tracePt t="30476" x="5016500" y="5981700"/>
          <p14:tracePt t="30484" x="5078413" y="5994400"/>
          <p14:tracePt t="30492" x="5141913" y="5994400"/>
          <p14:tracePt t="30503" x="5178425" y="6007100"/>
          <p14:tracePt t="30508" x="5253038" y="6032500"/>
          <p14:tracePt t="30517" x="5291138" y="6032500"/>
          <p14:tracePt t="30524" x="5378450" y="6032500"/>
          <p14:tracePt t="30533" x="5429250" y="6032500"/>
          <p14:tracePt t="30540" x="5491163" y="6032500"/>
          <p14:tracePt t="30549" x="5554663" y="6032500"/>
          <p14:tracePt t="30556" x="5603875" y="6032500"/>
          <p14:tracePt t="30565" x="5703888" y="6032500"/>
          <p14:tracePt t="30572" x="5754688" y="6032500"/>
          <p14:tracePt t="30581" x="5854700" y="6032500"/>
          <p14:tracePt t="30588" x="5954713" y="6032500"/>
          <p14:tracePt t="30596" x="6042025" y="6045200"/>
          <p14:tracePt t="30604" x="6129338" y="6045200"/>
          <p14:tracePt t="30612" x="6242050" y="6045200"/>
          <p14:tracePt t="30620" x="6354763" y="6045200"/>
          <p14:tracePt t="30628" x="6480175" y="6032500"/>
          <p14:tracePt t="30636" x="6567488" y="6032500"/>
          <p14:tracePt t="30644" x="6692900" y="6032500"/>
          <p14:tracePt t="30652" x="6792913" y="6032500"/>
          <p14:tracePt t="30661" x="6867525" y="6032500"/>
          <p14:tracePt t="30669" x="6980238" y="6032500"/>
          <p14:tracePt t="30676" x="7092950" y="6032500"/>
          <p14:tracePt t="30684" x="7192963" y="6032500"/>
          <p14:tracePt t="30692" x="7305675" y="6032500"/>
          <p14:tracePt t="30700" x="7392988" y="6032500"/>
          <p14:tracePt t="30711" x="7418388" y="6032500"/>
          <p14:tracePt t="30716" x="7454900" y="6032500"/>
          <p14:tracePt t="30725" x="7467600" y="6032500"/>
          <p14:tracePt t="30731" x="7480300" y="6032500"/>
          <p14:tracePt t="30740" x="7493000" y="6032500"/>
          <p14:tracePt t="30756" x="7493000" y="6019800"/>
          <p14:tracePt t="30764" x="7505700" y="6019800"/>
          <p14:tracePt t="30773" x="7518400" y="6007100"/>
          <p14:tracePt t="30780" x="7518400" y="5994400"/>
          <p14:tracePt t="30788" x="7531100" y="5969000"/>
          <p14:tracePt t="30796" x="7531100" y="5956300"/>
          <p14:tracePt t="30804" x="7542213" y="5945188"/>
          <p14:tracePt t="30815" x="7542213" y="5932488"/>
          <p14:tracePt t="30828" x="7567613" y="5919788"/>
          <p14:tracePt t="30835" x="7567613" y="5881688"/>
          <p14:tracePt t="30853" x="7567613" y="5868988"/>
          <p14:tracePt t="30878" x="7567613" y="5856288"/>
          <p14:tracePt t="30884" x="7567613" y="5843588"/>
          <p14:tracePt t="30892" x="7567613" y="5832475"/>
          <p14:tracePt t="30901" x="7580313" y="5832475"/>
          <p14:tracePt t="30908" x="7580313" y="5819775"/>
          <p14:tracePt t="30932" x="7580313" y="5807075"/>
          <p14:tracePt t="30940" x="7580313" y="5794375"/>
          <p14:tracePt t="30956" x="7580313" y="5781675"/>
          <p14:tracePt t="30964" x="7580313" y="5768975"/>
          <p14:tracePt t="30972" x="7567613" y="5756275"/>
          <p14:tracePt t="30982" x="7554913" y="5756275"/>
          <p14:tracePt t="30988" x="7542213" y="5719763"/>
          <p14:tracePt t="30996" x="7518400" y="5707063"/>
          <p14:tracePt t="31004" x="7505700" y="5694363"/>
          <p14:tracePt t="31012" x="7493000" y="5681663"/>
          <p14:tracePt t="31020" x="7467600" y="5643563"/>
          <p14:tracePt t="31028" x="7442200" y="5619750"/>
          <p14:tracePt t="31036" x="7392988" y="5581650"/>
          <p14:tracePt t="31045" x="7354888" y="5556250"/>
          <p14:tracePt t="31052" x="7318375" y="5518150"/>
          <p14:tracePt t="31063" x="7280275" y="5507038"/>
          <p14:tracePt t="31068" x="7254875" y="5494338"/>
          <p14:tracePt t="31076" x="7229475" y="5468938"/>
          <p14:tracePt t="31086" x="7180263" y="5456238"/>
          <p14:tracePt t="31092" x="7142163" y="5430838"/>
          <p14:tracePt t="31100" x="7105650" y="5407025"/>
          <p14:tracePt t="31108" x="7054850" y="5381625"/>
          <p14:tracePt t="31116" x="6980238" y="5356225"/>
          <p14:tracePt t="31125" x="6954838" y="5330825"/>
          <p14:tracePt t="31132" x="6942138" y="5330825"/>
          <p14:tracePt t="31140" x="6892925" y="5305425"/>
          <p14:tracePt t="31148" x="6816725" y="5294313"/>
          <p14:tracePt t="31156" x="6780213" y="5281613"/>
          <p14:tracePt t="31165" x="6667500" y="5268913"/>
          <p14:tracePt t="31172" x="6492875" y="5194300"/>
          <p14:tracePt t="31180" x="6342063" y="5181600"/>
          <p14:tracePt t="31190" x="6167438" y="5156200"/>
          <p14:tracePt t="31196" x="5991225" y="5143500"/>
          <p14:tracePt t="31204" x="5891213" y="5130800"/>
          <p14:tracePt t="31212" x="5754688" y="5092700"/>
          <p14:tracePt t="31220" x="5603875" y="5081588"/>
          <p14:tracePt t="31228" x="5491163" y="5081588"/>
          <p14:tracePt t="31237" x="5378450" y="5043488"/>
          <p14:tracePt t="31244" x="5278438" y="5043488"/>
          <p14:tracePt t="31252" x="5191125" y="5043488"/>
          <p14:tracePt t="31260" x="5116513" y="5030788"/>
          <p14:tracePt t="31268" x="5053013" y="5030788"/>
          <p14:tracePt t="31275" x="5029200" y="5030788"/>
          <p14:tracePt t="31284" x="4965700" y="5030788"/>
          <p14:tracePt t="31295" x="4903788" y="5030788"/>
          <p14:tracePt t="31300" x="4816475" y="5030788"/>
          <p14:tracePt t="31308" x="4727575" y="5030788"/>
          <p14:tracePt t="31315" x="4716463" y="5081588"/>
          <p14:tracePt t="31324" x="4678363" y="5105400"/>
          <p14:tracePt t="31332" x="4640263" y="5130800"/>
          <p14:tracePt t="31340" x="4627563" y="5143500"/>
          <p14:tracePt t="31348" x="4591050" y="5156200"/>
          <p14:tracePt t="31357" x="4552950" y="5168900"/>
          <p14:tracePt t="31364" x="4540250" y="5168900"/>
          <p14:tracePt t="31373" x="4527550" y="5181600"/>
          <p14:tracePt t="31381" x="4516438" y="5194300"/>
          <p14:tracePt t="31388" x="4516438" y="5205413"/>
          <p14:tracePt t="31398" x="4503738" y="5205413"/>
          <p14:tracePt t="31404" x="4503738" y="5218113"/>
          <p14:tracePt t="31412" x="4491038" y="5230813"/>
          <p14:tracePt t="31428" x="4491038" y="5243513"/>
          <p14:tracePt t="31436" x="4478338" y="5268913"/>
          <p14:tracePt t="31445" x="4465638" y="5281613"/>
          <p14:tracePt t="31461" x="4465638" y="5294313"/>
          <p14:tracePt t="31476" x="4465638" y="5305425"/>
          <p14:tracePt t="31484" x="4452938" y="5305425"/>
          <p14:tracePt t="31492" x="4452938" y="5318125"/>
          <p14:tracePt t="31503" x="4452938" y="5330825"/>
          <p14:tracePt t="31508" x="4452938" y="5343525"/>
          <p14:tracePt t="31516" x="4452938" y="5356225"/>
          <p14:tracePt t="31524" x="4452938" y="5368925"/>
          <p14:tracePt t="31532" x="4452938" y="5381625"/>
          <p14:tracePt t="31540" x="4452938" y="5394325"/>
          <p14:tracePt t="31548" x="4452938" y="5407025"/>
          <p14:tracePt t="31556" x="4452938" y="5418138"/>
          <p14:tracePt t="31566" x="4452938" y="5430838"/>
          <p14:tracePt t="31572" x="4452938" y="5443538"/>
          <p14:tracePt t="31579" x="4452938" y="5456238"/>
          <p14:tracePt t="31588" x="4465638" y="5456238"/>
          <p14:tracePt t="31596" x="4465638" y="5468938"/>
          <p14:tracePt t="31606" x="4465638" y="5481638"/>
          <p14:tracePt t="31629" x="4465638" y="5494338"/>
          <p14:tracePt t="31636" x="4478338" y="5494338"/>
          <p14:tracePt t="31652" x="4478338" y="5507038"/>
          <p14:tracePt t="31662" x="4478338" y="5518150"/>
          <p14:tracePt t="31669" x="4491038" y="5518150"/>
          <p14:tracePt t="31693" x="4491038" y="5530850"/>
          <p14:tracePt t="32189" x="4491038" y="5518150"/>
          <p14:tracePt t="32196" x="4491038" y="5330825"/>
          <p14:tracePt t="32204" x="4465638" y="5156200"/>
          <p14:tracePt t="32212" x="4452938" y="4968875"/>
          <p14:tracePt t="32220" x="4440238" y="4830763"/>
          <p14:tracePt t="32228" x="4440238" y="4768850"/>
          <p14:tracePt t="32236" x="4416425" y="4705350"/>
          <p14:tracePt t="32244" x="4416425" y="4492625"/>
          <p14:tracePt t="32253" x="4352925" y="4117975"/>
          <p14:tracePt t="32260" x="4278313" y="3741738"/>
          <p14:tracePt t="32269" x="4278313" y="3529013"/>
          <p14:tracePt t="32276" x="4278313" y="3354388"/>
          <p14:tracePt t="32285" x="4278313" y="3303588"/>
          <p14:tracePt t="32294" x="4278313" y="3190875"/>
          <p14:tracePt t="32301" x="4278313" y="3065463"/>
          <p14:tracePt t="32308" x="4278313" y="2952750"/>
          <p14:tracePt t="32315" x="4278313" y="2865438"/>
          <p14:tracePt t="32324" x="4278313" y="2778125"/>
          <p14:tracePt t="32333" x="4278313" y="2690813"/>
          <p14:tracePt t="32340" x="4278313" y="2627313"/>
          <p14:tracePt t="32348" x="4265613" y="2503488"/>
          <p14:tracePt t="32358" x="4265613" y="2427288"/>
          <p14:tracePt t="32364" x="4265613" y="2414588"/>
          <p14:tracePt t="32372" x="4252913" y="2352675"/>
          <p14:tracePt t="32380" x="4252913" y="2252663"/>
          <p14:tracePt t="32388" x="4191000" y="2152650"/>
          <p14:tracePt t="32398" x="4178300" y="2089150"/>
          <p14:tracePt t="32404" x="4152900" y="2027238"/>
          <p14:tracePt t="32412" x="4140200" y="1965325"/>
          <p14:tracePt t="32420" x="4127500" y="1914525"/>
          <p14:tracePt t="32428" x="4114800" y="1865313"/>
          <p14:tracePt t="32436" x="4103688" y="1827213"/>
          <p14:tracePt t="32444" x="4078288" y="1789113"/>
          <p14:tracePt t="32452" x="4052888" y="1739900"/>
          <p14:tracePt t="32516" x="4052888" y="1752600"/>
          <p14:tracePt t="32524" x="4040188" y="1814513"/>
          <p14:tracePt t="32532" x="4040188" y="1901825"/>
          <p14:tracePt t="32540" x="4027488" y="2027238"/>
          <p14:tracePt t="32548" x="4027488" y="2178050"/>
          <p14:tracePt t="32555" x="4027488" y="2439988"/>
          <p14:tracePt t="32565" x="4027488" y="2616200"/>
          <p14:tracePt t="32572" x="4027488" y="2716213"/>
          <p14:tracePt t="32580" x="4027488" y="2890838"/>
          <p14:tracePt t="32587" x="4027488" y="3116263"/>
          <p14:tracePt t="32596" x="4027488" y="3267075"/>
          <p14:tracePt t="32606" x="4065588" y="3467100"/>
          <p14:tracePt t="32612" x="4090988" y="3603625"/>
          <p14:tracePt t="32620" x="4090988" y="3729038"/>
          <p14:tracePt t="32629" x="4090988" y="3854450"/>
          <p14:tracePt t="32636" x="4090988" y="3967163"/>
          <p14:tracePt t="32644" x="4090988" y="4067175"/>
          <p14:tracePt t="32652" x="4090988" y="4154488"/>
          <p14:tracePt t="32660" x="4090988" y="4205288"/>
          <p14:tracePt t="32669" x="4090988" y="4292600"/>
          <p14:tracePt t="32676" x="4103688" y="4318000"/>
          <p14:tracePt t="32684" x="4103688" y="4392613"/>
          <p14:tracePt t="32692" x="4103688" y="4430713"/>
          <p14:tracePt t="32699" x="4103688" y="4479925"/>
          <p14:tracePt t="32711" x="4103688" y="4505325"/>
          <p14:tracePt t="32716" x="4103688" y="4554538"/>
          <p14:tracePt t="32725" x="4103688" y="4605338"/>
          <p14:tracePt t="32732" x="4103688" y="4643438"/>
          <p14:tracePt t="32740" x="4103688" y="4692650"/>
          <p14:tracePt t="32748" x="4103688" y="4743450"/>
          <p14:tracePt t="32756" x="4103688" y="4792663"/>
          <p14:tracePt t="32764" x="4103688" y="4805363"/>
          <p14:tracePt t="32774" x="4103688" y="4830763"/>
          <p14:tracePt t="32780" x="4103688" y="4843463"/>
          <p14:tracePt t="32788" x="4103688" y="4856163"/>
          <p14:tracePt t="32796" x="4103688" y="4868863"/>
          <p14:tracePt t="32803" x="4103688" y="4892675"/>
          <p14:tracePt t="32820" x="4103688" y="4918075"/>
          <p14:tracePt t="32828" x="4103688" y="4943475"/>
          <p14:tracePt t="32844" x="4103688" y="4968875"/>
          <p14:tracePt t="32852" x="4103688" y="4981575"/>
          <p14:tracePt t="32860" x="4103688" y="4992688"/>
          <p14:tracePt t="32868" x="4103688" y="5018088"/>
          <p14:tracePt t="32878" x="4103688" y="5030788"/>
          <p14:tracePt t="32884" x="4103688" y="5056188"/>
          <p14:tracePt t="32892" x="4103688" y="5081588"/>
          <p14:tracePt t="32900" x="4103688" y="5118100"/>
          <p14:tracePt t="32921" x="4127500" y="5218113"/>
          <p14:tracePt t="32924" x="4152900" y="5268913"/>
          <p14:tracePt t="32932" x="4152900" y="5281613"/>
          <p14:tracePt t="32940" x="4152900" y="5330825"/>
          <p14:tracePt t="32948" x="4152900" y="5356225"/>
          <p14:tracePt t="32956" x="4152900" y="5368925"/>
          <p14:tracePt t="32964" x="4152900" y="5381625"/>
          <p14:tracePt t="32972" x="4165600" y="5407025"/>
          <p14:tracePt t="32982" x="4191000" y="5430838"/>
          <p14:tracePt t="32988" x="4203700" y="5430838"/>
          <p14:tracePt t="33004" x="4203700" y="5443538"/>
          <p14:tracePt t="33013" x="4203700" y="5456238"/>
          <p14:tracePt t="33020" x="4203700" y="5468938"/>
          <p14:tracePt t="33028" x="4203700" y="5481638"/>
          <p14:tracePt t="33036" x="4203700" y="5494338"/>
          <p14:tracePt t="33045" x="4203700" y="5507038"/>
          <p14:tracePt t="33060" x="4203700" y="5518150"/>
          <p14:tracePt t="33068" x="4203700" y="5530850"/>
          <p14:tracePt t="33086" x="4214813" y="5543550"/>
          <p14:tracePt t="33092" x="4214813" y="5556250"/>
          <p14:tracePt t="33196" x="4227513" y="5556250"/>
          <p14:tracePt t="33212" x="4240213" y="5556250"/>
          <p14:tracePt t="33228" x="4240213" y="5543550"/>
          <p14:tracePt t="33236" x="4240213" y="5407025"/>
          <p14:tracePt t="33244" x="4240213" y="5294313"/>
          <p14:tracePt t="33253" x="4240213" y="5205413"/>
          <p14:tracePt t="33261" x="4240213" y="5105400"/>
          <p14:tracePt t="33268" x="4240213" y="4992688"/>
          <p14:tracePt t="33276" x="4240213" y="4943475"/>
          <p14:tracePt t="33284" x="4240213" y="4879975"/>
          <p14:tracePt t="33294" x="4227513" y="4818063"/>
          <p14:tracePt t="33300" x="4214813" y="4743450"/>
          <p14:tracePt t="33308" x="4178300" y="4630738"/>
          <p14:tracePt t="33315" x="4165600" y="4543425"/>
          <p14:tracePt t="33324" x="4152900" y="4467225"/>
          <p14:tracePt t="33332" x="4152900" y="4443413"/>
          <p14:tracePt t="33340" x="4127500" y="4367213"/>
          <p14:tracePt t="33348" x="4127500" y="4341813"/>
          <p14:tracePt t="33357" x="4127500" y="4330700"/>
          <p14:tracePt t="33364" x="4127500" y="4305300"/>
          <p14:tracePt t="33372" x="4127500" y="4241800"/>
          <p14:tracePt t="33380" x="4127500" y="4117975"/>
          <p14:tracePt t="33388" x="4127500" y="4029075"/>
          <p14:tracePt t="33399" x="4127500" y="3905250"/>
          <p14:tracePt t="33404" x="4127500" y="3816350"/>
          <p14:tracePt t="33412" x="4127500" y="3729038"/>
          <p14:tracePt t="33419" x="4127500" y="3692525"/>
          <p14:tracePt t="33428" x="4127500" y="3590925"/>
          <p14:tracePt t="33436" x="4127500" y="3529013"/>
          <p14:tracePt t="33444" x="4127500" y="3390900"/>
          <p14:tracePt t="33452" x="4127500" y="3328988"/>
          <p14:tracePt t="33461" x="4127500" y="3278188"/>
          <p14:tracePt t="33468" x="4127500" y="3254375"/>
          <p14:tracePt t="33476" x="4127500" y="3241675"/>
          <p14:tracePt t="33484" x="4127500" y="3228975"/>
          <p14:tracePt t="33491" x="4127500" y="3216275"/>
          <p14:tracePt t="33507" x="4127500" y="3203575"/>
          <p14:tracePt t="33516" x="4127500" y="3190875"/>
          <p14:tracePt t="33531" x="4127500" y="3178175"/>
          <p14:tracePt t="33539" x="4127500" y="3165475"/>
          <p14:tracePt t="33547" x="4127500" y="3154363"/>
          <p14:tracePt t="33563" x="4127500" y="3141663"/>
          <p14:tracePt t="33571" x="4127500" y="3128963"/>
          <p14:tracePt t="33580" x="4127500" y="3116263"/>
          <p14:tracePt t="33596" x="4127500" y="3103563"/>
          <p14:tracePt t="33604" x="4127500" y="3090863"/>
          <p14:tracePt t="33652" x="4127500" y="3078163"/>
          <p14:tracePt t="33741" x="4127500" y="3065463"/>
          <p14:tracePt t="33747" x="4127500" y="3054350"/>
          <p14:tracePt t="33772" x="4127500" y="3041650"/>
          <p14:tracePt t="33788" x="4127500" y="3028950"/>
          <p14:tracePt t="33796" x="4127500" y="3016250"/>
          <p14:tracePt t="33828" x="4127500" y="2978150"/>
          <p14:tracePt t="33836" x="4127500" y="2965450"/>
          <p14:tracePt t="33844" x="4127500" y="2952750"/>
          <p14:tracePt t="33852" x="4127500" y="2941638"/>
          <p14:tracePt t="33860" x="4127500" y="2928938"/>
          <p14:tracePt t="33868" x="4127500" y="2916238"/>
          <p14:tracePt t="33878" x="4127500" y="2890838"/>
          <p14:tracePt t="33884" x="4127500" y="2878138"/>
          <p14:tracePt t="33892" x="4127500" y="2865438"/>
          <p14:tracePt t="33900" x="4127500" y="2840038"/>
          <p14:tracePt t="33908" x="4127500" y="2828925"/>
          <p14:tracePt t="33916" x="4127500" y="2816225"/>
          <p14:tracePt t="33924" x="4127500" y="2790825"/>
          <p14:tracePt t="33941" x="4127500" y="2778125"/>
          <p14:tracePt t="33948" x="4127500" y="2752725"/>
          <p14:tracePt t="33964" x="4127500" y="2740025"/>
          <p14:tracePt t="33972" x="4127500" y="2728913"/>
          <p14:tracePt t="34061" x="4127500" y="2765425"/>
          <p14:tracePt t="34068" x="4152900" y="2903538"/>
          <p14:tracePt t="34076" x="4178300" y="3116263"/>
          <p14:tracePt t="34085" x="4191000" y="3378200"/>
          <p14:tracePt t="34092" x="4214813" y="3516313"/>
          <p14:tracePt t="34100" x="4227513" y="3754438"/>
          <p14:tracePt t="34108" x="4227513" y="3979863"/>
          <p14:tracePt t="34116" x="4252913" y="4241800"/>
          <p14:tracePt t="34124" x="4252913" y="4479925"/>
          <p14:tracePt t="34132" x="4252913" y="4543425"/>
          <p14:tracePt t="34140" x="4252913" y="4692650"/>
          <p14:tracePt t="34148" x="4240213" y="4830763"/>
          <p14:tracePt t="34156" x="4240213" y="4918075"/>
          <p14:tracePt t="34164" x="4240213" y="5018088"/>
          <p14:tracePt t="34172" x="4240213" y="5130800"/>
          <p14:tracePt t="34180" x="4240213" y="5243513"/>
          <p14:tracePt t="34191" x="4265613" y="5330825"/>
          <p14:tracePt t="34196" x="4265613" y="5430838"/>
          <p14:tracePt t="34204" x="4265613" y="5507038"/>
          <p14:tracePt t="34213" x="4265613" y="5568950"/>
          <p14:tracePt t="34220" x="4265613" y="5619750"/>
          <p14:tracePt t="34228" x="4265613" y="5668963"/>
          <p14:tracePt t="34236" x="4265613" y="5707063"/>
          <p14:tracePt t="34244" x="4265613" y="5732463"/>
          <p14:tracePt t="34253" x="4265613" y="5781675"/>
          <p14:tracePt t="34260" x="4265613" y="5807075"/>
          <p14:tracePt t="34268" x="4265613" y="5832475"/>
          <p14:tracePt t="34276" x="4265613" y="5843588"/>
          <p14:tracePt t="34284" x="4265613" y="5856288"/>
          <p14:tracePt t="34294" x="4265613" y="5868988"/>
          <p14:tracePt t="34604" x="4252913" y="5868988"/>
          <p14:tracePt t="34676" x="4240213" y="5868988"/>
          <p14:tracePt t="34797" x="4240213" y="5843588"/>
          <p14:tracePt t="34804" x="4227513" y="5732463"/>
          <p14:tracePt t="34815" x="4227513" y="5656263"/>
          <p14:tracePt t="34829" x="4227513" y="5643563"/>
          <p14:tracePt t="34836" x="4227513" y="5619750"/>
          <p14:tracePt t="34844" x="4227513" y="5594350"/>
          <p14:tracePt t="34852" x="4227513" y="5581650"/>
          <p14:tracePt t="34861" x="4227513" y="5556250"/>
          <p14:tracePt t="34868" x="4227513" y="5543550"/>
          <p14:tracePt t="34878" x="4227513" y="5494338"/>
          <p14:tracePt t="34884" x="4227513" y="5468938"/>
          <p14:tracePt t="34893" x="4227513" y="5456238"/>
          <p14:tracePt t="34900" x="4227513" y="5430838"/>
          <p14:tracePt t="34909" x="4227513" y="5407025"/>
          <p14:tracePt t="34916" x="4227513" y="5381625"/>
          <p14:tracePt t="34925" x="4227513" y="5356225"/>
          <p14:tracePt t="34932" x="4227513" y="5330825"/>
          <p14:tracePt t="34941" x="4227513" y="5256213"/>
          <p14:tracePt t="34948" x="4227513" y="5205413"/>
          <p14:tracePt t="34956" x="4227513" y="5105400"/>
          <p14:tracePt t="34963" x="4227513" y="5018088"/>
          <p14:tracePt t="34972" x="4227513" y="4892675"/>
          <p14:tracePt t="34981" x="4227513" y="4805363"/>
          <p14:tracePt t="34988" x="4240213" y="4718050"/>
          <p14:tracePt t="34996" x="4252913" y="4667250"/>
          <p14:tracePt t="35005" x="4265613" y="4530725"/>
          <p14:tracePt t="35012" x="4291013" y="4479925"/>
          <p14:tracePt t="35022" x="4314825" y="4392613"/>
          <p14:tracePt t="35028" x="4340225" y="4279900"/>
          <p14:tracePt t="35037" x="4403725" y="4205288"/>
          <p14:tracePt t="35044" x="4452938" y="4129088"/>
          <p14:tracePt t="35053" x="4491038" y="4092575"/>
          <p14:tracePt t="35060" x="4540250" y="4029075"/>
          <p14:tracePt t="35069" x="4578350" y="4005263"/>
          <p14:tracePt t="35076" x="4616450" y="3954463"/>
          <p14:tracePt t="35086" x="4678363" y="3916363"/>
          <p14:tracePt t="35092" x="4716463" y="3879850"/>
          <p14:tracePt t="35100" x="4791075" y="3829050"/>
          <p14:tracePt t="35108" x="4829175" y="3792538"/>
          <p14:tracePt t="35116" x="4878388" y="3767138"/>
          <p14:tracePt t="35124" x="4903788" y="3716338"/>
          <p14:tracePt t="35132" x="4929188" y="3703638"/>
          <p14:tracePt t="35140" x="4929188" y="3692525"/>
          <p14:tracePt t="35148" x="4940300" y="3679825"/>
          <p14:tracePt t="35156" x="4965700" y="3654425"/>
          <p14:tracePt t="35164" x="5003800" y="3629025"/>
          <p14:tracePt t="35173" x="5029200" y="3590925"/>
          <p14:tracePt t="35180" x="5040313" y="3567113"/>
          <p14:tracePt t="35195" x="5078413" y="3529013"/>
          <p14:tracePt t="35204" x="5091113" y="3516313"/>
          <p14:tracePt t="35212" x="5091113" y="3503613"/>
          <p14:tracePt t="35220" x="5103813" y="3503613"/>
          <p14:tracePt t="35229" x="5141913" y="3479800"/>
          <p14:tracePt t="35235" x="5178425" y="3454400"/>
          <p14:tracePt t="35244" x="5178425" y="3441700"/>
          <p14:tracePt t="35253" x="5191125" y="3441700"/>
          <p14:tracePt t="35260" x="5203825" y="3429000"/>
          <p14:tracePt t="35268" x="5216525" y="3403600"/>
          <p14:tracePt t="35276" x="5241925" y="3390900"/>
          <p14:tracePt t="35284" x="5253038" y="3390900"/>
          <p14:tracePt t="35295" x="5253038" y="3367088"/>
          <p14:tracePt t="35301" x="5265738" y="3354388"/>
          <p14:tracePt t="35316" x="5278438" y="3354388"/>
          <p14:tracePt t="35324" x="5291138" y="3341688"/>
          <p14:tracePt t="35333" x="5303838" y="3316288"/>
          <p14:tracePt t="35339" x="5316538" y="3316288"/>
          <p14:tracePt t="35348" x="5329238" y="3303588"/>
          <p14:tracePt t="35356" x="5341938" y="3290888"/>
          <p14:tracePt t="35364" x="5353050" y="3267075"/>
          <p14:tracePt t="35372" x="5391150" y="3254375"/>
          <p14:tracePt t="35380" x="5403850" y="3241675"/>
          <p14:tracePt t="35388" x="5416550" y="3228975"/>
          <p14:tracePt t="35399" x="5441950" y="3216275"/>
          <p14:tracePt t="35404" x="5491163" y="3178175"/>
          <p14:tracePt t="35413" x="5491163" y="3141663"/>
          <p14:tracePt t="35419" x="5529263" y="3116263"/>
          <p14:tracePt t="35428" x="5565775" y="3116263"/>
          <p14:tracePt t="35436" x="5578475" y="3116263"/>
          <p14:tracePt t="35443" x="5591175" y="3116263"/>
          <p14:tracePt t="35524" x="5578475" y="3103563"/>
          <p14:tracePt t="35532" x="5565775" y="3103563"/>
          <p14:tracePt t="35548" x="5554663" y="3103563"/>
          <p14:tracePt t="35556" x="5541963" y="3103563"/>
          <p14:tracePt t="35565" x="5529263" y="3103563"/>
          <p14:tracePt t="35684" x="5529263" y="3090863"/>
          <p14:tracePt t="35700" x="5541963" y="3078163"/>
          <p14:tracePt t="35710" x="5565775" y="3078163"/>
          <p14:tracePt t="35716" x="5603875" y="3054350"/>
          <p14:tracePt t="35723" x="5616575" y="3054350"/>
          <p14:tracePt t="35732" x="5629275" y="3041650"/>
          <p14:tracePt t="35740" x="5641975" y="3028950"/>
          <p14:tracePt t="35748" x="5641975" y="3016250"/>
          <p14:tracePt t="35755" x="5665788" y="3003550"/>
          <p14:tracePt t="35764" x="5678488" y="3003550"/>
          <p14:tracePt t="35836" x="5678488" y="2990850"/>
          <p14:tracePt t="35844" x="5678488" y="2978150"/>
          <p14:tracePt t="35860" x="5678488" y="2965450"/>
          <p14:tracePt t="35868" x="5678488" y="2952750"/>
          <p14:tracePt t="35878" x="5665788" y="2916238"/>
          <p14:tracePt t="35884" x="5665788" y="2903538"/>
          <p14:tracePt t="35892" x="5665788" y="2878138"/>
          <p14:tracePt t="35901" x="5665788" y="2865438"/>
          <p14:tracePt t="35920" x="5616575" y="2816225"/>
          <p14:tracePt t="35924" x="5616575" y="2765425"/>
          <p14:tracePt t="35932" x="5603875" y="2740025"/>
          <p14:tracePt t="35940" x="5578475" y="2703513"/>
          <p14:tracePt t="35956" x="5578475" y="2690813"/>
          <p14:tracePt t="35964" x="5565775" y="2665413"/>
          <p14:tracePt t="35972" x="5554663" y="2665413"/>
          <p14:tracePt t="35981" x="5541963" y="2640013"/>
          <p14:tracePt t="35988" x="5516563" y="2616200"/>
          <p14:tracePt t="35996" x="5503863" y="2616200"/>
          <p14:tracePt t="36004" x="5491163" y="2603500"/>
          <p14:tracePt t="36012" x="5478463" y="2603500"/>
          <p14:tracePt t="36021" x="5465763" y="2578100"/>
          <p14:tracePt t="36028" x="5454650" y="2565400"/>
          <p14:tracePt t="36036" x="5429250" y="2552700"/>
          <p14:tracePt t="36044" x="5416550" y="2540000"/>
          <p14:tracePt t="36060" x="5391150" y="2503488"/>
          <p14:tracePt t="36068" x="5378450" y="2503488"/>
          <p14:tracePt t="36076" x="5378450" y="2478088"/>
          <p14:tracePt t="36086" x="5353050" y="2478088"/>
          <p14:tracePt t="36092" x="5316538" y="2452688"/>
          <p14:tracePt t="36100" x="5265738" y="2427288"/>
          <p14:tracePt t="36108" x="5241925" y="2390775"/>
          <p14:tracePt t="36116" x="5203825" y="2365375"/>
          <p14:tracePt t="36124" x="5178425" y="2365375"/>
          <p14:tracePt t="36132" x="5141913" y="2327275"/>
          <p14:tracePt t="36140" x="5129213" y="2327275"/>
          <p14:tracePt t="36149" x="5078413" y="2303463"/>
          <p14:tracePt t="36156" x="5065713" y="2303463"/>
          <p14:tracePt t="36164" x="5040313" y="2303463"/>
          <p14:tracePt t="36181" x="5016500" y="2303463"/>
          <p14:tracePt t="36190" x="5003800" y="2303463"/>
          <p14:tracePt t="36196" x="4991100" y="2303463"/>
          <p14:tracePt t="36204" x="4978400" y="2303463"/>
          <p14:tracePt t="36212" x="4965700" y="2303463"/>
          <p14:tracePt t="36220" x="4953000" y="2303463"/>
          <p14:tracePt t="36229" x="4940300" y="2303463"/>
          <p14:tracePt t="36236" x="4929188" y="2303463"/>
          <p14:tracePt t="36244" x="4916488" y="2303463"/>
          <p14:tracePt t="36252" x="4903788" y="2303463"/>
          <p14:tracePt t="36260" x="4891088" y="2303463"/>
          <p14:tracePt t="36268" x="4878388" y="2303463"/>
          <p14:tracePt t="36276" x="4852988" y="2303463"/>
          <p14:tracePt t="36295" x="4829175" y="2303463"/>
          <p14:tracePt t="36300" x="4816475" y="2303463"/>
          <p14:tracePt t="36308" x="4791075" y="2303463"/>
          <p14:tracePt t="36316" x="4765675" y="2314575"/>
          <p14:tracePt t="36324" x="4716463" y="2327275"/>
          <p14:tracePt t="36332" x="4691063" y="2327275"/>
          <p14:tracePt t="36340" x="4678363" y="2327275"/>
          <p14:tracePt t="36348" x="4665663" y="2339975"/>
          <p14:tracePt t="36357" x="4640263" y="2352675"/>
          <p14:tracePt t="36364" x="4640263" y="2365375"/>
          <p14:tracePt t="36374" x="4627563" y="2365375"/>
          <p14:tracePt t="36380" x="4616450" y="2390775"/>
          <p14:tracePt t="36389" x="4603750" y="2403475"/>
          <p14:tracePt t="36399" x="4591050" y="2414588"/>
          <p14:tracePt t="36404" x="4578350" y="2414588"/>
          <p14:tracePt t="36412" x="4565650" y="2427288"/>
          <p14:tracePt t="36420" x="4552950" y="2452688"/>
          <p14:tracePt t="36428" x="4527550" y="2503488"/>
          <p14:tracePt t="36436" x="4503738" y="2552700"/>
          <p14:tracePt t="36444" x="4478338" y="2578100"/>
          <p14:tracePt t="36452" x="4452938" y="2627313"/>
          <p14:tracePt t="36461" x="4440238" y="2652713"/>
          <p14:tracePt t="36468" x="4427538" y="2652713"/>
          <p14:tracePt t="36476" x="4416425" y="2665413"/>
          <p14:tracePt t="36485" x="4416425" y="2678113"/>
          <p14:tracePt t="36492" x="4403725" y="2703513"/>
          <p14:tracePt t="36503" x="4391025" y="2740025"/>
          <p14:tracePt t="36508" x="4391025" y="2752725"/>
          <p14:tracePt t="36516" x="4378325" y="2765425"/>
          <p14:tracePt t="36524" x="4378325" y="2778125"/>
          <p14:tracePt t="36532" x="4378325" y="2803525"/>
          <p14:tracePt t="36548" x="4378325" y="2828925"/>
          <p14:tracePt t="36556" x="4378325" y="2840038"/>
          <p14:tracePt t="36572" x="4378325" y="2852738"/>
          <p14:tracePt t="36581" x="4378325" y="2865438"/>
          <p14:tracePt t="36588" x="4378325" y="2878138"/>
          <p14:tracePt t="36607" x="4391025" y="2903538"/>
          <p14:tracePt t="36612" x="4391025" y="2916238"/>
          <p14:tracePt t="36628" x="4416425" y="2952750"/>
          <p14:tracePt t="36636" x="4440238" y="2978150"/>
          <p14:tracePt t="36645" x="4452938" y="3003550"/>
          <p14:tracePt t="36652" x="4478338" y="3016250"/>
          <p14:tracePt t="36661" x="4478338" y="3054350"/>
          <p14:tracePt t="36669" x="4491038" y="3065463"/>
          <p14:tracePt t="36677" x="4516438" y="3090863"/>
          <p14:tracePt t="36684" x="4540250" y="3103563"/>
          <p14:tracePt t="36692" x="4565650" y="3128963"/>
          <p14:tracePt t="36700" x="4578350" y="3154363"/>
          <p14:tracePt t="36711" x="4603750" y="3178175"/>
          <p14:tracePt t="36716" x="4627563" y="3203575"/>
          <p14:tracePt t="36724" x="4665663" y="3228975"/>
          <p14:tracePt t="36731" x="4678363" y="3228975"/>
          <p14:tracePt t="36740" x="4678363" y="3241675"/>
          <p14:tracePt t="36748" x="4703763" y="3267075"/>
          <p14:tracePt t="36756" x="4727575" y="3278188"/>
          <p14:tracePt t="36764" x="4765675" y="3303588"/>
          <p14:tracePt t="36774" x="4791075" y="3316288"/>
          <p14:tracePt t="36780" x="4816475" y="3328988"/>
          <p14:tracePt t="36788" x="4829175" y="3341688"/>
          <p14:tracePt t="36796" x="4840288" y="3341688"/>
          <p14:tracePt t="36804" x="4852988" y="3341688"/>
          <p14:tracePt t="36814" x="4878388" y="3341688"/>
          <p14:tracePt t="36828" x="4891088" y="3341688"/>
          <p14:tracePt t="36837" x="4916488" y="3341688"/>
          <p14:tracePt t="36853" x="4929188" y="3341688"/>
          <p14:tracePt t="36860" x="4940300" y="3341688"/>
          <p14:tracePt t="36868" x="4953000" y="3341688"/>
          <p14:tracePt t="36884" x="4965700" y="3341688"/>
          <p14:tracePt t="36892" x="4991100" y="3341688"/>
          <p14:tracePt t="36920" x="5016500" y="3341688"/>
          <p14:tracePt t="36925" x="5029200" y="3328988"/>
          <p14:tracePt t="36956" x="5040313" y="3328988"/>
          <p14:tracePt t="36963" x="5053013" y="3328988"/>
          <p14:tracePt t="36981" x="5078413" y="3328988"/>
          <p14:tracePt t="36988" x="5091113" y="3316288"/>
          <p14:tracePt t="37004" x="5103813" y="3316288"/>
          <p14:tracePt t="37012" x="5116513" y="3303588"/>
          <p14:tracePt t="37021" x="5129213" y="3303588"/>
          <p14:tracePt t="37037" x="5141913" y="3303588"/>
          <p14:tracePt t="37044" x="5153025" y="3303588"/>
          <p14:tracePt t="37053" x="5165725" y="3303588"/>
          <p14:tracePt t="37060" x="5165725" y="3290888"/>
          <p14:tracePt t="37068" x="5165725" y="3278188"/>
          <p14:tracePt t="37076" x="5178425" y="3267075"/>
          <p14:tracePt t="37086" x="5191125" y="3267075"/>
          <p14:tracePt t="37092" x="5203825" y="3267075"/>
          <p14:tracePt t="37100" x="5216525" y="3254375"/>
          <p14:tracePt t="37108" x="5216525" y="3241675"/>
          <p14:tracePt t="37116" x="5229225" y="3241675"/>
          <p14:tracePt t="37124" x="5229225" y="3228975"/>
          <p14:tracePt t="37132" x="5241925" y="3228975"/>
          <p14:tracePt t="37140" x="5253038" y="3216275"/>
          <p14:tracePt t="37149" x="5265738" y="3203575"/>
          <p14:tracePt t="37156" x="5265738" y="3190875"/>
          <p14:tracePt t="37164" x="5278438" y="3190875"/>
          <p14:tracePt t="37180" x="5291138" y="3165475"/>
          <p14:tracePt t="37191" x="5291138" y="3154363"/>
          <p14:tracePt t="37196" x="5303838" y="3154363"/>
          <p14:tracePt t="37204" x="5316538" y="3154363"/>
          <p14:tracePt t="37229" x="5329238" y="3141663"/>
          <p14:tracePt t="37236" x="5329238" y="3128963"/>
          <p14:tracePt t="37244" x="5341938" y="3128963"/>
          <p14:tracePt t="37253" x="5353050" y="3116263"/>
          <p14:tracePt t="37276" x="5353050" y="3103563"/>
          <p14:tracePt t="37284" x="5365750" y="3090863"/>
          <p14:tracePt t="37294" x="5365750" y="3078163"/>
          <p14:tracePt t="37299" x="5378450" y="3078163"/>
          <p14:tracePt t="37308" x="5391150" y="3065463"/>
          <p14:tracePt t="37316" x="5403850" y="3065463"/>
          <p14:tracePt t="37324" x="5429250" y="3054350"/>
          <p14:tracePt t="37332" x="5429250" y="3041650"/>
          <p14:tracePt t="37340" x="5441950" y="3028950"/>
          <p14:tracePt t="37348" x="5465763" y="3016250"/>
          <p14:tracePt t="37356" x="5478463" y="3003550"/>
          <p14:tracePt t="37364" x="5478463" y="2990850"/>
          <p14:tracePt t="37381" x="5503863" y="2952750"/>
          <p14:tracePt t="37388" x="5529263" y="2952750"/>
          <p14:tracePt t="37398" x="5529263" y="2928938"/>
          <p14:tracePt t="37412" x="5529263" y="2916238"/>
          <p14:tracePt t="37420" x="5541963" y="2916238"/>
          <p14:tracePt t="37428" x="5541963" y="2903538"/>
          <p14:tracePt t="37444" x="5554663" y="2890838"/>
          <p14:tracePt t="37452" x="5554663" y="2878138"/>
          <p14:tracePt t="37461" x="5554663" y="2865438"/>
          <p14:tracePt t="37468" x="5565775" y="2865438"/>
          <p14:tracePt t="37484" x="5565775" y="2852738"/>
          <p14:tracePt t="37492" x="5565775" y="2840038"/>
          <p14:tracePt t="37508" x="5565775" y="2828925"/>
          <p14:tracePt t="37524" x="5565775" y="2816225"/>
          <p14:tracePt t="37533" x="5554663" y="2803525"/>
          <p14:tracePt t="37550" x="5554663" y="2790825"/>
          <p14:tracePt t="37556" x="5554663" y="2778125"/>
          <p14:tracePt t="37565" x="5541963" y="2765425"/>
          <p14:tracePt t="37580" x="5541963" y="2752725"/>
          <p14:tracePt t="37588" x="5529263" y="2728913"/>
          <p14:tracePt t="37606" x="5516563" y="2716213"/>
          <p14:tracePt t="37612" x="5503863" y="2678113"/>
          <p14:tracePt t="37628" x="5503863" y="2652713"/>
          <p14:tracePt t="37636" x="5491163" y="2640013"/>
          <p14:tracePt t="37644" x="5478463" y="2640013"/>
          <p14:tracePt t="37652" x="5465763" y="2627313"/>
          <p14:tracePt t="37661" x="5465763" y="2616200"/>
          <p14:tracePt t="37669" x="5441950" y="2603500"/>
          <p14:tracePt t="37676" x="5429250" y="2603500"/>
          <p14:tracePt t="37684" x="5429250" y="2590800"/>
          <p14:tracePt t="37692" x="5416550" y="2578100"/>
          <p14:tracePt t="37700" x="5391150" y="2552700"/>
          <p14:tracePt t="37711" x="5378450" y="2552700"/>
          <p14:tracePt t="37724" x="5365750" y="2540000"/>
          <p14:tracePt t="37731" x="5353050" y="2540000"/>
          <p14:tracePt t="37740" x="5341938" y="2527300"/>
          <p14:tracePt t="37756" x="5329238" y="2503488"/>
          <p14:tracePt t="37763" x="5303838" y="2490788"/>
          <p14:tracePt t="37773" x="5291138" y="2478088"/>
          <p14:tracePt t="37788" x="5241925" y="2465388"/>
          <p14:tracePt t="37796" x="5216525" y="2452688"/>
          <p14:tracePt t="37804" x="5203825" y="2452688"/>
          <p14:tracePt t="37815" x="5191125" y="2452688"/>
          <p14:tracePt t="37820" x="5165725" y="2439988"/>
          <p14:tracePt t="37828" x="5116513" y="2439988"/>
          <p14:tracePt t="37836" x="5078413" y="2414588"/>
          <p14:tracePt t="37844" x="5053013" y="2414588"/>
          <p14:tracePt t="37852" x="5003800" y="2403475"/>
          <p14:tracePt t="37860" x="4991100" y="2403475"/>
          <p14:tracePt t="37868" x="4965700" y="2403475"/>
          <p14:tracePt t="37877" x="4953000" y="2403475"/>
          <p14:tracePt t="37884" x="4953000" y="2390775"/>
          <p14:tracePt t="37892" x="4940300" y="2390775"/>
          <p14:tracePt t="37900" x="4929188" y="2390775"/>
          <p14:tracePt t="37908" x="4916488" y="2390775"/>
          <p14:tracePt t="37917" x="4903788" y="2390775"/>
          <p14:tracePt t="37923" x="4891088" y="2390775"/>
          <p14:tracePt t="37932" x="4878388" y="2390775"/>
          <p14:tracePt t="37948" x="4865688" y="2390775"/>
          <p14:tracePt t="37956" x="4840288" y="2390775"/>
          <p14:tracePt t="37972" x="4829175" y="2390775"/>
          <p14:tracePt t="37982" x="4803775" y="2390775"/>
          <p14:tracePt t="37996" x="4791075" y="2390775"/>
          <p14:tracePt t="38004" x="4778375" y="2390775"/>
          <p14:tracePt t="38012" x="4765675" y="2390775"/>
          <p14:tracePt t="38052" x="4752975" y="2403475"/>
          <p14:tracePt t="38066" x="4765675" y="2403475"/>
          <p14:tracePt t="38076" x="4752975" y="2414588"/>
          <p14:tracePt t="38086" x="4752975" y="2427288"/>
          <p14:tracePt t="38092" x="4740275" y="2427288"/>
          <p14:tracePt t="38100" x="4740275" y="2439988"/>
          <p14:tracePt t="38107" x="4716463" y="2465388"/>
          <p14:tracePt t="38115" x="4691063" y="2465388"/>
          <p14:tracePt t="38124" x="4678363" y="2490788"/>
          <p14:tracePt t="38140" x="4665663" y="2503488"/>
          <p14:tracePt t="38148" x="4652963" y="2516188"/>
          <p14:tracePt t="38156" x="4640263" y="2540000"/>
          <p14:tracePt t="38164" x="4627563" y="2565400"/>
          <p14:tracePt t="38172" x="4627563" y="2578100"/>
          <p14:tracePt t="38180" x="4616450" y="2603500"/>
          <p14:tracePt t="38190" x="4591050" y="2627313"/>
          <p14:tracePt t="38196" x="4578350" y="2640013"/>
          <p14:tracePt t="38204" x="4578350" y="2652713"/>
          <p14:tracePt t="38212" x="4578350" y="2665413"/>
          <p14:tracePt t="38220" x="4565650" y="2678113"/>
          <p14:tracePt t="38228" x="4565650" y="2690813"/>
          <p14:tracePt t="38236" x="4565650" y="2703513"/>
          <p14:tracePt t="38244" x="4540250" y="2716213"/>
          <p14:tracePt t="38253" x="4540250" y="2740025"/>
          <p14:tracePt t="38260" x="4527550" y="2740025"/>
          <p14:tracePt t="38268" x="4527550" y="2752725"/>
          <p14:tracePt t="38275" x="4527550" y="2765425"/>
          <p14:tracePt t="38295" x="4527550" y="2778125"/>
          <p14:tracePt t="38300" x="4527550" y="2803525"/>
          <p14:tracePt t="38308" x="4516438" y="2803525"/>
          <p14:tracePt t="38333" x="4516438" y="2816225"/>
          <p14:tracePt t="38348" x="4516438" y="2828925"/>
          <p14:tracePt t="38364" x="4516438" y="2840038"/>
          <p14:tracePt t="38397" x="4516438" y="2852738"/>
          <p14:tracePt t="38413" x="4516438" y="2865438"/>
          <p14:tracePt t="38428" x="4516438" y="2878138"/>
          <p14:tracePt t="38460" x="4516438" y="2890838"/>
          <p14:tracePt t="38468" x="4527550" y="2903538"/>
          <p14:tracePt t="38476" x="4552950" y="2916238"/>
          <p14:tracePt t="38484" x="4591050" y="2952750"/>
          <p14:tracePt t="38492" x="4591050" y="2965450"/>
          <p14:tracePt t="38503" x="4603750" y="2978150"/>
          <p14:tracePt t="38507" x="4616450" y="2990850"/>
          <p14:tracePt t="38517" x="4640263" y="3003550"/>
          <p14:tracePt t="38532" x="4652963" y="3016250"/>
          <p14:tracePt t="38540" x="4665663" y="3028950"/>
          <p14:tracePt t="38565" x="4678363" y="3041650"/>
          <p14:tracePt t="38572" x="4703763" y="3041650"/>
          <p14:tracePt t="38580" x="4727575" y="3065463"/>
          <p14:tracePt t="38588" x="4740275" y="3065463"/>
          <p14:tracePt t="38596" x="4752975" y="3065463"/>
          <p14:tracePt t="38607" x="4765675" y="3065463"/>
          <p14:tracePt t="38620" x="4778375" y="3065463"/>
          <p14:tracePt t="38628" x="4791075" y="3065463"/>
          <p14:tracePt t="38636" x="4803775" y="3065463"/>
          <p14:tracePt t="38652" x="4816475" y="3065463"/>
          <p14:tracePt t="38660" x="4829175" y="3065463"/>
          <p14:tracePt t="38684" x="4840288" y="3065463"/>
          <p14:tracePt t="38700" x="4852988" y="3065463"/>
          <p14:tracePt t="38708" x="4865688" y="3065463"/>
          <p14:tracePt t="38731" x="4878388" y="3065463"/>
          <p14:tracePt t="38740" x="4891088" y="3065463"/>
          <p14:tracePt t="38748" x="4903788" y="3065463"/>
          <p14:tracePt t="38756" x="4916488" y="3065463"/>
          <p14:tracePt t="38764" x="4929188" y="3065463"/>
          <p14:tracePt t="38774" x="4940300" y="3065463"/>
          <p14:tracePt t="38780" x="4953000" y="3065463"/>
          <p14:tracePt t="38788" x="4978400" y="3065463"/>
          <p14:tracePt t="38804" x="4991100" y="3065463"/>
          <p14:tracePt t="38815" x="5016500" y="3065463"/>
          <p14:tracePt t="38828" x="5040313" y="3065463"/>
          <p14:tracePt t="38836" x="5065713" y="3041650"/>
          <p14:tracePt t="38844" x="5078413" y="3041650"/>
          <p14:tracePt t="38853" x="5091113" y="3041650"/>
          <p14:tracePt t="38860" x="5116513" y="3041650"/>
          <p14:tracePt t="38884" x="5129213" y="3041650"/>
          <p14:tracePt t="38893" x="5153025" y="3028950"/>
          <p14:tracePt t="38901" x="5165725" y="3028950"/>
          <p14:tracePt t="38909" x="5165725" y="3016250"/>
          <p14:tracePt t="38919" x="5165725" y="3003550"/>
          <p14:tracePt t="38972" x="5165725" y="2990850"/>
          <p14:tracePt t="38988" x="5165725" y="2978150"/>
          <p14:tracePt t="38996" x="5165725" y="2965450"/>
          <p14:tracePt t="39013" x="5153025" y="2941638"/>
          <p14:tracePt t="39020" x="5153025" y="2928938"/>
          <p14:tracePt t="39028" x="5141913" y="2928938"/>
          <p14:tracePt t="39036" x="5091113" y="2878138"/>
          <p14:tracePt t="39045" x="5078413" y="2865438"/>
          <p14:tracePt t="39052" x="4953000" y="2840038"/>
          <p14:tracePt t="39061" x="4865688" y="2765425"/>
          <p14:tracePt t="39068" x="4727575" y="2703513"/>
          <p14:tracePt t="39076" x="4565650" y="2627313"/>
          <p14:tracePt t="39085" x="4416425" y="2603500"/>
          <p14:tracePt t="39092" x="4265613" y="2578100"/>
          <p14:tracePt t="39100" x="4090988" y="2552700"/>
          <p14:tracePt t="39108" x="3952875" y="2527300"/>
          <p14:tracePt t="39116" x="3878263" y="2527300"/>
          <p14:tracePt t="39124" x="3827463" y="2527300"/>
          <p14:tracePt t="39132" x="3740150" y="2527300"/>
          <p14:tracePt t="39141" x="3678238" y="2527300"/>
          <p14:tracePt t="39148" x="3565525" y="2527300"/>
          <p14:tracePt t="39156" x="3478213" y="2527300"/>
          <p14:tracePt t="39164" x="3376613" y="2527300"/>
          <p14:tracePt t="39172" x="3265488" y="2527300"/>
          <p14:tracePt t="39180" x="3201988" y="2516188"/>
          <p14:tracePt t="39191" x="3114675" y="2516188"/>
          <p14:tracePt t="39196" x="3040063" y="2503488"/>
          <p14:tracePt t="39205" x="2952750" y="2503488"/>
          <p14:tracePt t="39212" x="2863850" y="2503488"/>
          <p14:tracePt t="39220" x="2776538" y="2503488"/>
          <p14:tracePt t="39228" x="2727325" y="2503488"/>
          <p14:tracePt t="39236" x="2651125" y="2503488"/>
          <p14:tracePt t="39244" x="2563813" y="2503488"/>
          <p14:tracePt t="39253" x="2514600" y="2503488"/>
          <p14:tracePt t="39260" x="2463800" y="2503488"/>
          <p14:tracePt t="39268" x="2439988" y="2503488"/>
          <p14:tracePt t="39275" x="2414588" y="2503488"/>
          <p14:tracePt t="39284" x="2401888" y="2503488"/>
          <p14:tracePt t="39374" x="2414588" y="2503488"/>
          <p14:tracePt t="39380" x="2439988" y="2503488"/>
          <p14:tracePt t="39399" x="2463800" y="2503488"/>
          <p14:tracePt t="39404" x="2476500" y="2503488"/>
          <p14:tracePt t="39484" x="2463800" y="2516188"/>
          <p14:tracePt t="39493" x="2401888" y="2552700"/>
          <p14:tracePt t="39502" x="2301875" y="2578100"/>
          <p14:tracePt t="39508" x="2251075" y="2616200"/>
          <p14:tracePt t="39516" x="2201863" y="2616200"/>
          <p14:tracePt t="39524" x="2189163" y="2640013"/>
          <p14:tracePt t="39588" x="2201863" y="2640013"/>
          <p14:tracePt t="39596" x="2251075" y="2652713"/>
          <p14:tracePt t="39612" x="2289175" y="2652713"/>
          <p14:tracePt t="39620" x="2301875" y="2652713"/>
          <p14:tracePt t="39628" x="2314575" y="2652713"/>
          <p14:tracePt t="39692" x="2314575" y="2678113"/>
          <p14:tracePt t="39700" x="2301875" y="2690813"/>
          <p14:tracePt t="39710" x="2301875" y="2703513"/>
          <p14:tracePt t="40547" x="2314575" y="2703513"/>
          <p14:tracePt t="40572" x="2327275" y="2716213"/>
          <p14:tracePt t="40580" x="2363788" y="2716213"/>
          <p14:tracePt t="40588" x="2401888" y="2716213"/>
          <p14:tracePt t="40605" x="2414588" y="2728913"/>
          <p14:tracePt t="40612" x="2451100" y="2728913"/>
          <p14:tracePt t="40628" x="2463800" y="2728913"/>
          <p14:tracePt t="40636" x="2501900" y="2728913"/>
          <p14:tracePt t="40645" x="2514600" y="2740025"/>
          <p14:tracePt t="40652" x="2540000" y="2752725"/>
          <p14:tracePt t="40660" x="2563813" y="2752725"/>
          <p14:tracePt t="40676" x="2576513" y="2752725"/>
          <p14:tracePt t="40684" x="2627313" y="2765425"/>
          <p14:tracePt t="40692" x="2651125" y="2778125"/>
          <p14:tracePt t="40700" x="2676525" y="2778125"/>
          <p14:tracePt t="40711" x="2701925" y="2803525"/>
          <p14:tracePt t="40716" x="2752725" y="2803525"/>
          <p14:tracePt t="40724" x="2827338" y="2828925"/>
          <p14:tracePt t="40732" x="2901950" y="2840038"/>
          <p14:tracePt t="40740" x="3040063" y="2878138"/>
          <p14:tracePt t="40748" x="3227388" y="2928938"/>
          <p14:tracePt t="40756" x="3365500" y="2941638"/>
          <p14:tracePt t="40764" x="3540125" y="2978150"/>
          <p14:tracePt t="40773" x="3727450" y="3003550"/>
          <p14:tracePt t="40779" x="4002088" y="3054350"/>
          <p14:tracePt t="40789" x="4427538" y="3154363"/>
          <p14:tracePt t="40796" x="4703763" y="3241675"/>
          <p14:tracePt t="40804" x="5040313" y="3328988"/>
          <p14:tracePt t="40812" x="5478463" y="3429000"/>
          <p14:tracePt t="40820" x="5767388" y="3503613"/>
          <p14:tracePt t="40828" x="6042025" y="3603625"/>
          <p14:tracePt t="40836" x="6403975" y="3716338"/>
          <p14:tracePt t="40844" x="6516688" y="3741738"/>
          <p14:tracePt t="40852" x="6792913" y="3792538"/>
          <p14:tracePt t="40860" x="6942138" y="3854450"/>
          <p14:tracePt t="40868" x="7205663" y="3967163"/>
          <p14:tracePt t="40878" x="7367588" y="4041775"/>
          <p14:tracePt t="40884" x="7505700" y="4105275"/>
          <p14:tracePt t="40900" x="7693025" y="4217988"/>
          <p14:tracePt t="40908" x="7718425" y="4241800"/>
          <p14:tracePt t="40917" x="7754938" y="4279900"/>
          <p14:tracePt t="40924" x="7767638" y="4305300"/>
          <p14:tracePt t="40933" x="7793038" y="4341813"/>
          <p14:tracePt t="40940" x="7818438" y="4367213"/>
          <p14:tracePt t="40948" x="7843838" y="4430713"/>
          <p14:tracePt t="40956" x="7867650" y="4479925"/>
          <p14:tracePt t="40964" x="7880350" y="4530725"/>
          <p14:tracePt t="40972" x="7918450" y="4605338"/>
          <p14:tracePt t="40982" x="7918450" y="4618038"/>
          <p14:tracePt t="40988" x="7918450" y="4630738"/>
          <p14:tracePt t="40995" x="7943850" y="4705350"/>
          <p14:tracePt t="41004" x="7943850" y="4756150"/>
          <p14:tracePt t="41012" x="7980363" y="4818063"/>
          <p14:tracePt t="41020" x="7993063" y="4892675"/>
          <p14:tracePt t="41028" x="7993063" y="4930775"/>
          <p14:tracePt t="41036" x="8005763" y="5005388"/>
          <p14:tracePt t="41045" x="8031163" y="5056188"/>
          <p14:tracePt t="41052" x="8043863" y="5092700"/>
          <p14:tracePt t="41069" x="8043863" y="5105400"/>
          <p14:tracePt t="41076" x="8043863" y="5118100"/>
          <p14:tracePt t="41085" x="8043863" y="5130800"/>
          <p14:tracePt t="41092" x="8054975" y="5143500"/>
          <p14:tracePt t="41100" x="8054975" y="5156200"/>
          <p14:tracePt t="41108" x="8080375" y="5181600"/>
          <p14:tracePt t="41116" x="8093075" y="5281613"/>
          <p14:tracePt t="41124" x="8105775" y="5305425"/>
          <p14:tracePt t="41132" x="8143875" y="5381625"/>
          <p14:tracePt t="41140" x="8180388" y="5456238"/>
          <p14:tracePt t="41148" x="8205788" y="5518150"/>
          <p14:tracePt t="41156" x="8218488" y="5530850"/>
          <p14:tracePt t="41164" x="8218488" y="5543550"/>
          <p14:tracePt t="41180" x="8218488" y="5568950"/>
          <p14:tracePt t="41190" x="8218488" y="5581650"/>
          <p14:tracePt t="41204" x="8205788" y="5581650"/>
          <p14:tracePt t="41212" x="8205788" y="5594350"/>
          <p14:tracePt t="41220" x="8193088" y="5594350"/>
          <p14:tracePt t="41236" x="8180388" y="5594350"/>
          <p14:tracePt t="41244" x="8167688" y="5594350"/>
          <p14:tracePt t="41324" x="8156575" y="5594350"/>
          <p14:tracePt t="41332" x="8118475" y="5530850"/>
          <p14:tracePt t="41340" x="8067675" y="5456238"/>
          <p14:tracePt t="41348" x="8054975" y="5407025"/>
          <p14:tracePt t="41357" x="8031163" y="5305425"/>
          <p14:tracePt t="41364" x="8031163" y="5294313"/>
          <p14:tracePt t="41372" x="8018463" y="5218113"/>
          <p14:tracePt t="41380" x="8018463" y="5205413"/>
          <p14:tracePt t="41388" x="8031163" y="5156200"/>
          <p14:tracePt t="41399" x="8067675" y="5130800"/>
          <p14:tracePt t="41404" x="8093075" y="5092700"/>
          <p14:tracePt t="41412" x="8105775" y="5092700"/>
          <p14:tracePt t="41419" x="8143875" y="5056188"/>
          <p14:tracePt t="41429" x="8156575" y="5030788"/>
          <p14:tracePt t="41436" x="8180388" y="5018088"/>
          <p14:tracePt t="41444" x="8180388" y="5005388"/>
          <p14:tracePt t="41452" x="8193088" y="5005388"/>
          <p14:tracePt t="41462" x="8205788" y="5005388"/>
          <p14:tracePt t="41468" x="8205788" y="4992688"/>
          <p14:tracePt t="41476" x="8218488" y="4981575"/>
          <p14:tracePt t="41524" x="8218488" y="4968875"/>
          <p14:tracePt t="41532" x="8218488" y="4956175"/>
          <p14:tracePt t="41540" x="8218488" y="4943475"/>
          <p14:tracePt t="41556" x="8218488" y="4930775"/>
          <p14:tracePt t="41565" x="8218488" y="4918075"/>
          <p14:tracePt t="41580" x="8218488" y="4905375"/>
          <p14:tracePt t="41612" x="8218488" y="4892675"/>
          <p14:tracePt t="41620" x="8205788" y="4879975"/>
          <p14:tracePt t="41628" x="8193088" y="4868863"/>
          <p14:tracePt t="41637" x="8193088" y="4856163"/>
          <p14:tracePt t="41643" x="8193088" y="4843463"/>
          <p14:tracePt t="41668" x="8193088" y="4830763"/>
          <p14:tracePt t="41676" x="8180388" y="4818063"/>
          <p14:tracePt t="41684" x="8167688" y="4805363"/>
          <p14:tracePt t="41692" x="8143875" y="4792663"/>
          <p14:tracePt t="41700" x="8131175" y="4792663"/>
          <p14:tracePt t="41711" x="8118475" y="4779963"/>
          <p14:tracePt t="41716" x="8118475" y="4768850"/>
          <p14:tracePt t="41724" x="8105775" y="4756150"/>
          <p14:tracePt t="41740" x="8054975" y="4718050"/>
          <p14:tracePt t="41748" x="8043863" y="4718050"/>
          <p14:tracePt t="41755" x="8043863" y="4705350"/>
          <p14:tracePt t="41764" x="8031163" y="4705350"/>
          <p14:tracePt t="41773" x="8005763" y="4705350"/>
          <p14:tracePt t="41780" x="8005763" y="4692650"/>
          <p14:tracePt t="41788" x="7993063" y="4679950"/>
          <p14:tracePt t="41797" x="7980363" y="4667250"/>
          <p14:tracePt t="41804" x="7967663" y="4667250"/>
          <p14:tracePt t="41820" x="7943850" y="4667250"/>
          <p14:tracePt t="41828" x="7931150" y="4667250"/>
          <p14:tracePt t="41836" x="7918450" y="4667250"/>
          <p14:tracePt t="41844" x="7893050" y="4656138"/>
          <p14:tracePt t="41852" x="7843838" y="4643438"/>
          <p14:tracePt t="41860" x="7831138" y="4643438"/>
          <p14:tracePt t="41868" x="7780338" y="4630738"/>
          <p14:tracePt t="41878" x="7754938" y="4630738"/>
          <p14:tracePt t="41884" x="7693025" y="4630738"/>
          <p14:tracePt t="41892" x="7642225" y="4630738"/>
          <p14:tracePt t="41899" x="7593013" y="4618038"/>
          <p14:tracePt t="41920" x="7480300" y="4605338"/>
          <p14:tracePt t="41925" x="7418388" y="4605338"/>
          <p14:tracePt t="41932" x="7392988" y="4605338"/>
          <p14:tracePt t="41941" x="7380288" y="4605338"/>
          <p14:tracePt t="41948" x="7367588" y="4605338"/>
          <p14:tracePt t="41956" x="7354888" y="4605338"/>
          <p14:tracePt t="41964" x="7342188" y="4605338"/>
          <p14:tracePt t="41982" x="7329488" y="4605338"/>
          <p14:tracePt t="41988" x="7318375" y="4605338"/>
          <p14:tracePt t="41997" x="7305675" y="4605338"/>
          <p14:tracePt t="42013" x="7292975" y="4605338"/>
          <p14:tracePt t="42020" x="7280275" y="4605338"/>
          <p14:tracePt t="42028" x="7267575" y="4605338"/>
          <p14:tracePt t="42036" x="7254875" y="4605338"/>
          <p14:tracePt t="42044" x="7242175" y="4605338"/>
          <p14:tracePt t="42052" x="7229475" y="4605338"/>
          <p14:tracePt t="42060" x="7218363" y="4605338"/>
          <p14:tracePt t="42067" x="7192963" y="4605338"/>
          <p14:tracePt t="42086" x="7180263" y="4605338"/>
          <p14:tracePt t="42092" x="7167563" y="4605338"/>
          <p14:tracePt t="42100" x="7154863" y="4605338"/>
          <p14:tracePt t="42108" x="7129463" y="4605338"/>
          <p14:tracePt t="42116" x="7118350" y="4605338"/>
          <p14:tracePt t="42124" x="7105650" y="4605338"/>
          <p14:tracePt t="42132" x="7092950" y="4605338"/>
          <p14:tracePt t="42140" x="7080250" y="4605338"/>
          <p14:tracePt t="42150" x="7067550" y="4605338"/>
          <p14:tracePt t="42156" x="7054850" y="4605338"/>
          <p14:tracePt t="42164" x="7042150" y="4605338"/>
          <p14:tracePt t="42180" x="7029450" y="4605338"/>
          <p14:tracePt t="42220" x="7016750" y="4605338"/>
          <p14:tracePt t="42236" x="7016750" y="4618038"/>
          <p14:tracePt t="42244" x="7005638" y="4618038"/>
          <p14:tracePt t="42253" x="7005638" y="4630738"/>
          <p14:tracePt t="42268" x="6992938" y="4656138"/>
          <p14:tracePt t="42275" x="6992938" y="4667250"/>
          <p14:tracePt t="42295" x="6992938" y="4679950"/>
          <p14:tracePt t="42300" x="6980238" y="4679950"/>
          <p14:tracePt t="42308" x="6980238" y="4692650"/>
          <p14:tracePt t="42315" x="6980238" y="4705350"/>
          <p14:tracePt t="42333" x="6980238" y="4718050"/>
          <p14:tracePt t="42340" x="6980238" y="4743450"/>
          <p14:tracePt t="42357" x="6980238" y="4756150"/>
          <p14:tracePt t="42364" x="6980238" y="4768850"/>
          <p14:tracePt t="42380" x="6980238" y="4792663"/>
          <p14:tracePt t="42388" x="6980238" y="4805363"/>
          <p14:tracePt t="42399" x="6992938" y="4805363"/>
          <p14:tracePt t="42412" x="7005638" y="4818063"/>
          <p14:tracePt t="42420" x="7016750" y="4830763"/>
          <p14:tracePt t="42437" x="7029450" y="4856163"/>
          <p14:tracePt t="42444" x="7054850" y="4868863"/>
          <p14:tracePt t="42452" x="7067550" y="4868863"/>
          <p14:tracePt t="42461" x="7067550" y="4879975"/>
          <p14:tracePt t="42468" x="7067550" y="4892675"/>
          <p14:tracePt t="42476" x="7080250" y="4905375"/>
          <p14:tracePt t="42486" x="7092950" y="4905375"/>
          <p14:tracePt t="42492" x="7129463" y="4930775"/>
          <p14:tracePt t="42503" x="7142163" y="4956175"/>
          <p14:tracePt t="42508" x="7167563" y="4981575"/>
          <p14:tracePt t="42516" x="7180263" y="4981575"/>
          <p14:tracePt t="42523" x="7205663" y="5005388"/>
          <p14:tracePt t="42532" x="7218363" y="5018088"/>
          <p14:tracePt t="42540" x="7254875" y="5043488"/>
          <p14:tracePt t="42549" x="7267575" y="5056188"/>
          <p14:tracePt t="42556" x="7280275" y="5068888"/>
          <p14:tracePt t="42565" x="7329488" y="5092700"/>
          <p14:tracePt t="42572" x="7329488" y="5105400"/>
          <p14:tracePt t="42580" x="7342188" y="5118100"/>
          <p14:tracePt t="42588" x="7354888" y="5118100"/>
          <p14:tracePt t="42596" x="7380288" y="5130800"/>
          <p14:tracePt t="42607" x="7380288" y="5143500"/>
          <p14:tracePt t="42620" x="7392988" y="5143500"/>
          <p14:tracePt t="42628" x="7405688" y="5143500"/>
          <p14:tracePt t="42636" x="7418388" y="5143500"/>
          <p14:tracePt t="42652" x="7442200" y="5156200"/>
          <p14:tracePt t="42659" x="7467600" y="5168900"/>
          <p14:tracePt t="42669" x="7480300" y="5181600"/>
          <p14:tracePt t="42676" x="7493000" y="5181600"/>
          <p14:tracePt t="42684" x="7542213" y="5205413"/>
          <p14:tracePt t="42692" x="7567613" y="5218113"/>
          <p14:tracePt t="42700" x="7618413" y="5230813"/>
          <p14:tracePt t="42711" x="7693025" y="5256213"/>
          <p14:tracePt t="42716" x="7742238" y="5268913"/>
          <p14:tracePt t="42724" x="7767638" y="5268913"/>
          <p14:tracePt t="42732" x="7780338" y="5268913"/>
          <p14:tracePt t="42740" x="7805738" y="5268913"/>
          <p14:tracePt t="42748" x="7818438" y="5281613"/>
          <p14:tracePt t="42756" x="7843838" y="5281613"/>
          <p14:tracePt t="42764" x="7854950" y="5281613"/>
          <p14:tracePt t="42773" x="7867650" y="5281613"/>
          <p14:tracePt t="42780" x="7880350" y="5281613"/>
          <p14:tracePt t="42788" x="7893050" y="5281613"/>
          <p14:tracePt t="42796" x="7918450" y="5281613"/>
          <p14:tracePt t="42815" x="7943850" y="5281613"/>
          <p14:tracePt t="42820" x="7954963" y="5281613"/>
          <p14:tracePt t="42828" x="8005763" y="5281613"/>
          <p14:tracePt t="42836" x="8054975" y="5281613"/>
          <p14:tracePt t="42844" x="8105775" y="5281613"/>
          <p14:tracePt t="42852" x="8143875" y="5281613"/>
          <p14:tracePt t="42868" x="8180388" y="5281613"/>
          <p14:tracePt t="42878" x="8193088" y="5281613"/>
          <p14:tracePt t="42884" x="8205788" y="5268913"/>
          <p14:tracePt t="42893" x="8218488" y="5268913"/>
          <p14:tracePt t="42900" x="8256588" y="5243513"/>
          <p14:tracePt t="42917" x="8267700" y="5243513"/>
          <p14:tracePt t="42924" x="8280400" y="5230813"/>
          <p14:tracePt t="42933" x="8293100" y="5218113"/>
          <p14:tracePt t="42940" x="8293100" y="5205413"/>
          <p14:tracePt t="42956" x="8305800" y="5205413"/>
          <p14:tracePt t="42963" x="8305800" y="5194300"/>
          <p14:tracePt t="42972" x="8305800" y="5181600"/>
          <p14:tracePt t="42982" x="8305800" y="5168900"/>
          <p14:tracePt t="42996" x="8305800" y="5156200"/>
          <p14:tracePt t="43004" x="8305800" y="5143500"/>
          <p14:tracePt t="43012" x="8305800" y="5130800"/>
          <p14:tracePt t="43028" x="8305800" y="5118100"/>
          <p14:tracePt t="43035" x="8305800" y="5105400"/>
          <p14:tracePt t="43052" x="8305800" y="5092700"/>
          <p14:tracePt t="43061" x="8305800" y="5081588"/>
          <p14:tracePt t="43068" x="8293100" y="5056188"/>
          <p14:tracePt t="43077" x="8293100" y="5018088"/>
          <p14:tracePt t="43085" x="8280400" y="5005388"/>
          <p14:tracePt t="43093" x="8280400" y="4992688"/>
          <p14:tracePt t="43100" x="8256588" y="4968875"/>
          <p14:tracePt t="43110" x="8243888" y="4943475"/>
          <p14:tracePt t="43129" x="8231188" y="4918075"/>
          <p14:tracePt t="43132" x="8193088" y="4905375"/>
          <p14:tracePt t="43140" x="8180388" y="4868863"/>
          <p14:tracePt t="43149" x="8167688" y="4856163"/>
          <p14:tracePt t="43156" x="8156575" y="4843463"/>
          <p14:tracePt t="43164" x="8131175" y="4818063"/>
          <p14:tracePt t="43172" x="8105775" y="4792663"/>
          <p14:tracePt t="43180" x="8080375" y="4768850"/>
          <p14:tracePt t="43190" x="8031163" y="4743450"/>
          <p14:tracePt t="43196" x="8018463" y="4743450"/>
          <p14:tracePt t="43204" x="7993063" y="4730750"/>
          <p14:tracePt t="43212" x="7967663" y="4705350"/>
          <p14:tracePt t="43221" x="7931150" y="4692650"/>
          <p14:tracePt t="43228" x="7918450" y="4679950"/>
          <p14:tracePt t="43236" x="7893050" y="4679950"/>
          <p14:tracePt t="43244" x="7867650" y="4679950"/>
          <p14:tracePt t="43260" x="7854950" y="4679950"/>
          <p14:tracePt t="43268" x="7843838" y="4679950"/>
          <p14:tracePt t="43276" x="7831138" y="4679950"/>
          <p14:tracePt t="43284" x="7818438" y="4679950"/>
          <p14:tracePt t="43295" x="7754938" y="4679950"/>
          <p14:tracePt t="43300" x="7742238" y="4679950"/>
          <p14:tracePt t="43308" x="7718425" y="4667250"/>
          <p14:tracePt t="43316" x="7667625" y="4667250"/>
          <p14:tracePt t="43324" x="7654925" y="4667250"/>
          <p14:tracePt t="43334" x="7605713" y="4667250"/>
          <p14:tracePt t="43339" x="7567613" y="4667250"/>
          <p14:tracePt t="43348" x="7505700" y="4667250"/>
          <p14:tracePt t="43357" x="7480300" y="4667250"/>
          <p14:tracePt t="43372" x="7454900" y="4667250"/>
          <p14:tracePt t="43380" x="7429500" y="4667250"/>
          <p14:tracePt t="43388" x="7418388" y="4667250"/>
          <p14:tracePt t="43399" x="7405688" y="4667250"/>
          <p14:tracePt t="43404" x="7392988" y="4667250"/>
          <p14:tracePt t="43420" x="7367588" y="4667250"/>
          <p14:tracePt t="43428" x="7354888" y="4667250"/>
          <p14:tracePt t="43436" x="7318375" y="4667250"/>
          <p14:tracePt t="43443" x="7305675" y="4679950"/>
          <p14:tracePt t="43452" x="7292975" y="4679950"/>
          <p14:tracePt t="43461" x="7267575" y="4692650"/>
          <p14:tracePt t="43469" x="7218363" y="4705350"/>
          <p14:tracePt t="43476" x="7192963" y="4730750"/>
          <p14:tracePt t="43487" x="7167563" y="4743450"/>
          <p14:tracePt t="43492" x="7154863" y="4756150"/>
          <p14:tracePt t="43503" x="7129463" y="4756150"/>
          <p14:tracePt t="43507" x="7042150" y="4792663"/>
          <p14:tracePt t="43516" x="7016750" y="4805363"/>
          <p14:tracePt t="43523" x="6954838" y="4830763"/>
          <p14:tracePt t="43532" x="6880225" y="4856163"/>
          <p14:tracePt t="43540" x="6829425" y="4856163"/>
          <p14:tracePt t="43556" x="6780213" y="4856163"/>
          <p14:tracePt t="43565" x="6680200" y="4856163"/>
          <p14:tracePt t="43572" x="6604000" y="4856163"/>
          <p14:tracePt t="43579" x="6467475" y="4856163"/>
          <p14:tracePt t="43588" x="6380163" y="4856163"/>
          <p14:tracePt t="43596" x="6254750" y="4856163"/>
          <p14:tracePt t="43606" x="6167438" y="4856163"/>
          <p14:tracePt t="43612" x="6078538" y="4856163"/>
          <p14:tracePt t="43620" x="5978525" y="4856163"/>
          <p14:tracePt t="43628" x="5891213" y="4856163"/>
          <p14:tracePt t="43636" x="5778500" y="4856163"/>
          <p14:tracePt t="43644" x="5691188" y="4856163"/>
          <p14:tracePt t="43652" x="5541963" y="4856163"/>
          <p14:tracePt t="43660" x="5454650" y="4856163"/>
          <p14:tracePt t="43670" x="5365750" y="4856163"/>
          <p14:tracePt t="43675" x="5216525" y="4856163"/>
          <p14:tracePt t="43684" x="5116513" y="4856163"/>
          <p14:tracePt t="43692" x="5029200" y="4856163"/>
          <p14:tracePt t="43700" x="4878388" y="4856163"/>
          <p14:tracePt t="43711" x="4678363" y="4868863"/>
          <p14:tracePt t="43716" x="4491038" y="4892675"/>
          <p14:tracePt t="43724" x="4365625" y="4905375"/>
          <p14:tracePt t="43732" x="4165600" y="4930775"/>
          <p14:tracePt t="43740" x="4052888" y="4968875"/>
          <p14:tracePt t="43748" x="3927475" y="4992688"/>
          <p14:tracePt t="43756" x="3814763" y="5005388"/>
          <p14:tracePt t="43764" x="3727450" y="5018088"/>
          <p14:tracePt t="43773" x="3627438" y="5030788"/>
          <p14:tracePt t="43780" x="3565525" y="5068888"/>
          <p14:tracePt t="43788" x="3427413" y="5081588"/>
          <p14:tracePt t="43796" x="3340100" y="5118100"/>
          <p14:tracePt t="43804" x="3227388" y="5118100"/>
          <p14:tracePt t="43815" x="3140075" y="5143500"/>
          <p14:tracePt t="43819" x="3052763" y="5143500"/>
          <p14:tracePt t="43828" x="2989263" y="5143500"/>
          <p14:tracePt t="43835" x="2852738" y="5143500"/>
          <p14:tracePt t="43843" x="2740025" y="5156200"/>
          <p14:tracePt t="43852" x="2663825" y="5156200"/>
          <p14:tracePt t="43860" x="2551113" y="5168900"/>
          <p14:tracePt t="43868" x="2463800" y="5194300"/>
          <p14:tracePt t="43878" x="2389188" y="5194300"/>
          <p14:tracePt t="43884" x="2338388" y="5194300"/>
          <p14:tracePt t="43893" x="2314575" y="5194300"/>
          <p14:tracePt t="43901" x="2301875" y="5194300"/>
          <p14:tracePt t="43908" x="2289175" y="5194300"/>
          <p14:tracePt t="43924" x="2276475" y="5194300"/>
          <p14:tracePt t="43932" x="2263775" y="5194300"/>
          <p14:tracePt t="43940" x="2251075" y="5194300"/>
          <p14:tracePt t="43948" x="2238375" y="5194300"/>
          <p14:tracePt t="43956" x="2227263" y="5194300"/>
          <p14:tracePt t="43964" x="2214563" y="5194300"/>
          <p14:tracePt t="43972" x="2201863" y="5194300"/>
          <p14:tracePt t="43981" x="2189163" y="5194300"/>
          <p14:tracePt t="43988" x="2176463" y="5194300"/>
          <p14:tracePt t="43996" x="2163763" y="5194300"/>
          <p14:tracePt t="44004" x="2151063" y="5205413"/>
          <p14:tracePt t="44027" x="2138363" y="5205413"/>
          <p14:tracePt t="44109" x="2138363" y="5168900"/>
          <p14:tracePt t="44116" x="2138363" y="5156200"/>
          <p14:tracePt t="44124" x="2189163" y="5092700"/>
          <p14:tracePt t="44132" x="2238375" y="5081588"/>
          <p14:tracePt t="44140" x="2376488" y="5056188"/>
          <p14:tracePt t="44148" x="2439988" y="5056188"/>
          <p14:tracePt t="44156" x="2476500" y="5056188"/>
          <p14:tracePt t="44332" x="2489200" y="5056188"/>
          <p14:tracePt t="44340" x="2501900" y="5056188"/>
          <p14:tracePt t="44348" x="2540000" y="5068888"/>
          <p14:tracePt t="44357" x="2614613" y="5105400"/>
          <p14:tracePt t="44364" x="2651125" y="5130800"/>
          <p14:tracePt t="44380" x="2663825" y="5143500"/>
          <p14:tracePt t="44429" x="2651125" y="5156200"/>
          <p14:tracePt t="44436" x="2640013" y="5156200"/>
          <p14:tracePt t="44468" x="2627313" y="5156200"/>
          <p14:tracePt t="44477" x="2614613" y="5156200"/>
          <p14:tracePt t="44484" x="2601913" y="5156200"/>
          <p14:tracePt t="44503" x="2589213" y="5156200"/>
          <p14:tracePt t="44508" x="2563813" y="5156200"/>
          <p14:tracePt t="44524" x="2551113" y="5156200"/>
          <p14:tracePt t="44532" x="2540000" y="5156200"/>
          <p14:tracePt t="44541" x="2527300" y="5156200"/>
          <p14:tracePt t="44556" x="2514600" y="5156200"/>
          <p14:tracePt t="44565" x="2501900" y="5156200"/>
          <p14:tracePt t="44588" x="2489200" y="5156200"/>
          <p14:tracePt t="44607" x="2451100" y="5143500"/>
          <p14:tracePt t="44612" x="2427288" y="5143500"/>
          <p14:tracePt t="44620" x="2414588" y="5143500"/>
          <p14:tracePt t="44628" x="2401888" y="5130800"/>
          <p14:tracePt t="44636" x="2376488" y="5130800"/>
          <p14:tracePt t="44644" x="2363788" y="5130800"/>
          <p14:tracePt t="44660" x="2351088" y="5130800"/>
          <p14:tracePt t="44669" x="2338388" y="5130800"/>
          <p14:tracePt t="44692" x="2327275" y="5130800"/>
          <p14:tracePt t="44711" x="2314575" y="5130800"/>
          <p14:tracePt t="44733" x="2301875" y="5130800"/>
          <p14:tracePt t="44740" x="2289175" y="5130800"/>
          <p14:tracePt t="44748" x="2276475" y="5130800"/>
          <p14:tracePt t="45030" x="2289175" y="5130800"/>
          <p14:tracePt t="45036" x="2301875" y="5130800"/>
          <p14:tracePt t="45044" x="2327275" y="5130800"/>
          <p14:tracePt t="45052" x="2376488" y="5130800"/>
          <p14:tracePt t="45060" x="2451100" y="5130800"/>
          <p14:tracePt t="45068" x="2540000" y="5130800"/>
          <p14:tracePt t="45076" x="2651125" y="5143500"/>
          <p14:tracePt t="45085" x="2727325" y="5143500"/>
          <p14:tracePt t="45092" x="2776538" y="5156200"/>
          <p14:tracePt t="45100" x="2852738" y="5156200"/>
          <p14:tracePt t="45108" x="2914650" y="5181600"/>
          <p14:tracePt t="45116" x="2927350" y="5181600"/>
          <p14:tracePt t="45124" x="2940050" y="5181600"/>
          <p14:tracePt t="45131" x="2976563" y="5181600"/>
          <p14:tracePt t="45141" x="2989263" y="5181600"/>
          <p14:tracePt t="45148" x="3027363" y="5181600"/>
          <p14:tracePt t="45156" x="3040063" y="5181600"/>
          <p14:tracePt t="45172" x="3052763" y="5181600"/>
          <p14:tracePt t="45180" x="3065463" y="5181600"/>
          <p14:tracePt t="45191" x="3076575" y="5181600"/>
          <p14:tracePt t="45204" x="3089275" y="5181600"/>
          <p14:tracePt t="45212" x="3101975" y="5181600"/>
          <p14:tracePt t="45220" x="3114675" y="5181600"/>
          <p14:tracePt t="45228" x="3127375" y="5181600"/>
          <p14:tracePt t="45236" x="3152775" y="5181600"/>
          <p14:tracePt t="45244" x="3165475" y="5181600"/>
          <p14:tracePt t="45253" x="3201988" y="5168900"/>
          <p14:tracePt t="45260" x="3252788" y="5168900"/>
          <p14:tracePt t="45268" x="3276600" y="5168900"/>
          <p14:tracePt t="45276" x="3289300" y="5168900"/>
          <p14:tracePt t="45284" x="3302000" y="5168900"/>
          <p14:tracePt t="45294" x="3314700" y="5168900"/>
          <p14:tracePt t="45308" x="3327400" y="5168900"/>
          <p14:tracePt t="45316" x="3340100" y="5168900"/>
          <p14:tracePt t="45324" x="3352800" y="5168900"/>
          <p14:tracePt t="45348" x="3365500" y="5168900"/>
          <p14:tracePt t="45356" x="3376613" y="5168900"/>
          <p14:tracePt t="45380" x="3389313" y="5168900"/>
          <p14:tracePt t="45400" x="3402013" y="5168900"/>
          <p14:tracePt t="45420" x="3414713" y="5168900"/>
          <p14:tracePt t="45452" x="3427413" y="5168900"/>
          <p14:tracePt t="45461" x="3440113" y="5168900"/>
          <p14:tracePt t="45476" x="3452813" y="5168900"/>
          <p14:tracePt t="45494" x="3465513" y="5168900"/>
          <p14:tracePt t="45508" x="3478213" y="5168900"/>
          <p14:tracePt t="45557" x="3489325" y="5168900"/>
          <p14:tracePt t="45565" x="3502025" y="5168900"/>
          <p14:tracePt t="45580" x="3514725" y="5168900"/>
          <p14:tracePt t="45596" x="3527425" y="5168900"/>
          <p14:tracePt t="45607" x="3540125" y="5168900"/>
          <p14:tracePt t="45612" x="3552825" y="5168900"/>
          <p14:tracePt t="45628" x="3565525" y="5168900"/>
          <p14:tracePt t="45636" x="3578225" y="5168900"/>
          <p14:tracePt t="45685" x="3589338" y="5168900"/>
          <p14:tracePt t="45749" x="3602038" y="5168900"/>
          <p14:tracePt t="45756" x="3614738" y="5168900"/>
          <p14:tracePt t="45764" x="3614738" y="5156200"/>
          <p14:tracePt t="45781" x="3627438" y="5156200"/>
          <p14:tracePt t="45788" x="3640138" y="5156200"/>
          <p14:tracePt t="45796" x="3652838" y="5156200"/>
          <p14:tracePt t="45820" x="3665538" y="5156200"/>
          <p14:tracePt t="45828" x="3678238" y="5156200"/>
          <p14:tracePt t="45852" x="3689350" y="5156200"/>
          <p14:tracePt t="45860" x="3702050" y="5156200"/>
          <p14:tracePt t="45869" x="3714750" y="5156200"/>
          <p14:tracePt t="45878" x="3727450" y="5156200"/>
          <p14:tracePt t="45884" x="3752850" y="5156200"/>
          <p14:tracePt t="45893" x="3765550" y="5156200"/>
          <p14:tracePt t="45908" x="3790950" y="5156200"/>
          <p14:tracePt t="45916" x="3802063" y="5156200"/>
          <p14:tracePt t="45924" x="3814763" y="5156200"/>
          <p14:tracePt t="45932" x="3827463" y="5156200"/>
          <p14:tracePt t="45940" x="3840163" y="5156200"/>
          <p14:tracePt t="45957" x="3852863" y="5156200"/>
          <p14:tracePt t="45964" x="3865563" y="5156200"/>
          <p14:tracePt t="45973" x="3878263" y="5156200"/>
          <p14:tracePt t="45988" x="3890963" y="5156200"/>
          <p14:tracePt t="45996" x="3902075" y="5156200"/>
          <p14:tracePt t="46003" x="3914775" y="5156200"/>
          <p14:tracePt t="46021" x="3927475" y="5156200"/>
          <p14:tracePt t="46027" x="3940175" y="5156200"/>
          <p14:tracePt t="46045" x="3952875" y="5156200"/>
          <p14:tracePt t="46052" x="3965575" y="5156200"/>
          <p14:tracePt t="46062" x="3978275" y="5156200"/>
          <p14:tracePt t="46076" x="3990975" y="5156200"/>
          <p14:tracePt t="46085" x="4002088" y="5156200"/>
          <p14:tracePt t="46100" x="4014788" y="5156200"/>
          <p14:tracePt t="46116" x="4027488" y="5156200"/>
          <p14:tracePt t="46124" x="4040188" y="5156200"/>
          <p14:tracePt t="46140" x="4052888" y="5156200"/>
          <p14:tracePt t="46156" x="4065588" y="5156200"/>
          <p14:tracePt t="46164" x="4078288" y="5156200"/>
          <p14:tracePt t="46180" x="4090988" y="5156200"/>
          <p14:tracePt t="46191" x="4103688" y="5156200"/>
          <p14:tracePt t="46196" x="4114800" y="5156200"/>
          <p14:tracePt t="46212" x="4127500" y="5156200"/>
          <p14:tracePt t="46220" x="4140200" y="5156200"/>
          <p14:tracePt t="46260" x="4152900" y="5156200"/>
          <p14:tracePt t="46269" x="4165600" y="5156200"/>
          <p14:tracePt t="46276" x="4178300" y="5156200"/>
          <p14:tracePt t="46294" x="4191000" y="5156200"/>
          <p14:tracePt t="46301" x="4203700" y="5156200"/>
          <p14:tracePt t="46308" x="4227513" y="5156200"/>
          <p14:tracePt t="46315" x="4252913" y="5156200"/>
          <p14:tracePt t="46324" x="4314825" y="5156200"/>
          <p14:tracePt t="46334" x="4340225" y="5156200"/>
          <p14:tracePt t="46340" x="4352925" y="5156200"/>
          <p14:tracePt t="46348" x="4365625" y="5156200"/>
          <p14:tracePt t="46364" x="4378325" y="5156200"/>
          <p14:tracePt t="46404" x="4391025" y="5156200"/>
          <p14:tracePt t="46412" x="4403725" y="5156200"/>
          <p14:tracePt t="46419" x="4416425" y="5156200"/>
          <p14:tracePt t="46436" x="4427538" y="5156200"/>
          <p14:tracePt t="46445" x="4440238" y="5156200"/>
          <p14:tracePt t="46452" x="4452938" y="5156200"/>
          <p14:tracePt t="46468" x="4478338" y="5156200"/>
          <p14:tracePt t="46476" x="4491038" y="5156200"/>
          <p14:tracePt t="46483" x="4503738" y="5156200"/>
          <p14:tracePt t="46492" x="4540250" y="5156200"/>
          <p14:tracePt t="46503" x="4616450" y="5181600"/>
          <p14:tracePt t="46508" x="4752975" y="5194300"/>
          <p14:tracePt t="46516" x="4840288" y="5194300"/>
          <p14:tracePt t="46524" x="4965700" y="5205413"/>
          <p14:tracePt t="46532" x="5053013" y="5205413"/>
          <p14:tracePt t="46541" x="5141913" y="5218113"/>
          <p14:tracePt t="46549" x="5165725" y="5218113"/>
          <p14:tracePt t="46556" x="5191125" y="5218113"/>
          <p14:tracePt t="46572" x="5203825" y="5218113"/>
          <p14:tracePt t="46580" x="5216525" y="5218113"/>
          <p14:tracePt t="46597" x="5229225" y="5218113"/>
          <p14:tracePt t="46620" x="5241925" y="5218113"/>
          <p14:tracePt t="46628" x="5253038" y="5218113"/>
          <p14:tracePt t="46636" x="5265738" y="5218113"/>
          <p14:tracePt t="46652" x="5291138" y="5218113"/>
          <p14:tracePt t="46660" x="5303838" y="5218113"/>
          <p14:tracePt t="46669" x="5316538" y="5218113"/>
          <p14:tracePt t="46676" x="5341938" y="5218113"/>
          <p14:tracePt t="46684" x="5353050" y="5218113"/>
          <p14:tracePt t="46692" x="5378450" y="5218113"/>
          <p14:tracePt t="46700" x="5416550" y="5218113"/>
          <p14:tracePt t="46711" x="5491163" y="5218113"/>
          <p14:tracePt t="46716" x="5629275" y="5218113"/>
          <p14:tracePt t="46724" x="5703888" y="5218113"/>
          <p14:tracePt t="46732" x="5842000" y="5218113"/>
          <p14:tracePt t="46740" x="5929313" y="5218113"/>
          <p14:tracePt t="46748" x="5978525" y="5218113"/>
          <p14:tracePt t="46756" x="6003925" y="5218113"/>
          <p14:tracePt t="46852" x="6016625" y="5218113"/>
          <p14:tracePt t="46860" x="6029325" y="5218113"/>
          <p14:tracePt t="46878" x="6042025" y="5218113"/>
          <p14:tracePt t="46884" x="6067425" y="5218113"/>
          <p14:tracePt t="46893" x="6167438" y="5256213"/>
          <p14:tracePt t="46900" x="6180138" y="5256213"/>
          <p14:tracePt t="46909" x="6191250" y="5243513"/>
          <p14:tracePt t="46917" x="6191250" y="5218113"/>
          <p14:tracePt t="46924" x="6191250" y="5205413"/>
          <p14:tracePt t="46932" x="6191250" y="5194300"/>
          <p14:tracePt t="47204" x="6316663" y="5205413"/>
          <p14:tracePt t="47212" x="6403975" y="5205413"/>
          <p14:tracePt t="47220" x="6567488" y="5205413"/>
          <p14:tracePt t="47228" x="6742113" y="5205413"/>
          <p14:tracePt t="47236" x="6829425" y="5194300"/>
          <p14:tracePt t="47244" x="6854825" y="5194300"/>
          <p14:tracePt t="47253" x="6867525" y="5194300"/>
          <p14:tracePt t="47260" x="6880225" y="5181600"/>
          <p14:tracePt t="47268" x="6980238" y="5181600"/>
          <p14:tracePt t="47276" x="7016750" y="5181600"/>
          <p14:tracePt t="47284" x="7054850" y="5181600"/>
          <p14:tracePt t="47295" x="7067550" y="5181600"/>
          <p14:tracePt t="47300" x="7080250" y="5181600"/>
          <p14:tracePt t="47308" x="7092950" y="5181600"/>
          <p14:tracePt t="47316" x="7105650" y="5181600"/>
          <p14:tracePt t="47334" x="7118350" y="5181600"/>
          <p14:tracePt t="47339" x="7129463" y="5181600"/>
          <p14:tracePt t="47349" x="7142163" y="5181600"/>
          <p14:tracePt t="47356" x="7218363" y="5194300"/>
          <p14:tracePt t="47364" x="7242175" y="5194300"/>
          <p14:tracePt t="47372" x="7254875" y="5194300"/>
          <p14:tracePt t="47381" x="7267575" y="5205413"/>
          <p14:tracePt t="47404" x="7267575" y="5218113"/>
          <p14:tracePt t="47413" x="7280275" y="5218113"/>
          <p14:tracePt t="47476" x="7292975" y="5218113"/>
          <p14:tracePt t="47492" x="7305675" y="5218113"/>
          <p14:tracePt t="47508" x="7329488" y="5218113"/>
          <p14:tracePt t="47515" x="7342188" y="5218113"/>
          <p14:tracePt t="47531" x="7367588" y="5218113"/>
          <p14:tracePt t="47540" x="7392988" y="5218113"/>
          <p14:tracePt t="47557" x="7405688" y="5218113"/>
          <p14:tracePt t="47564" x="7429500" y="5218113"/>
          <p14:tracePt t="47572" x="7454900" y="5218113"/>
          <p14:tracePt t="47580" x="7505700" y="5230813"/>
          <p14:tracePt t="47588" x="7554913" y="5243513"/>
          <p14:tracePt t="47596" x="7580313" y="5243513"/>
          <p14:tracePt t="47607" x="7593013" y="5243513"/>
          <p14:tracePt t="47620" x="7618413" y="5243513"/>
          <p14:tracePt t="47628" x="7631113" y="5243513"/>
          <p14:tracePt t="47660" x="7642225" y="5243513"/>
          <p14:tracePt t="47669" x="7654925" y="5243513"/>
          <p14:tracePt t="47676" x="7667625" y="5230813"/>
          <p14:tracePt t="47684" x="7680325" y="5218113"/>
          <p14:tracePt t="47693" x="7693025" y="5218113"/>
          <p14:tracePt t="47700" x="7693025" y="5205413"/>
          <p14:tracePt t="47711" x="7705725" y="5205413"/>
          <p14:tracePt t="47715" x="7705725" y="5194300"/>
          <p14:tracePt t="47725" x="7718425" y="5194300"/>
          <p14:tracePt t="47732" x="7718425" y="5181600"/>
          <p14:tracePt t="47740" x="7731125" y="5181600"/>
          <p14:tracePt t="47748" x="7731125" y="5168900"/>
          <p14:tracePt t="47764" x="7754938" y="5130800"/>
          <p14:tracePt t="47773" x="7780338" y="5130800"/>
          <p14:tracePt t="47781" x="7805738" y="5118100"/>
          <p14:tracePt t="47788" x="7805738" y="5105400"/>
          <p14:tracePt t="47796" x="7831138" y="5105400"/>
          <p14:tracePt t="47804" x="7854950" y="5081588"/>
          <p14:tracePt t="47815" x="7867650" y="5056188"/>
          <p14:tracePt t="47820" x="7931150" y="5030788"/>
          <p14:tracePt t="47828" x="7943850" y="5005388"/>
          <p14:tracePt t="47835" x="8018463" y="4981575"/>
          <p14:tracePt t="47844" x="8093075" y="4956175"/>
          <p14:tracePt t="47852" x="8167688" y="4892675"/>
          <p14:tracePt t="47860" x="8305800" y="4830763"/>
          <p14:tracePt t="47868" x="8418513" y="4779963"/>
          <p14:tracePt t="47877" x="8605838" y="4705350"/>
          <p14:tracePt t="47884" x="8780463" y="4656138"/>
          <p14:tracePt t="47893" x="8943975" y="4579938"/>
          <p14:tracePt t="47900" x="9082088" y="45307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FACEC-FA2D-411C-B481-24225B3C7FD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Gulim" pitchFamily="34" charset="-127"/>
              </a:rPr>
              <a:t>Illustration of the </a:t>
            </a:r>
            <a:r>
              <a:rPr lang="en-US" altLang="ko-KR" sz="2400" i="1" dirty="0">
                <a:ea typeface="Gulim" pitchFamily="34" charset="-127"/>
              </a:rPr>
              <a:t>K-Means</a:t>
            </a:r>
            <a:r>
              <a:rPr lang="en-US" altLang="ko-KR" sz="2400" dirty="0">
                <a:ea typeface="Gulim" pitchFamily="34" charset="-127"/>
              </a:rPr>
              <a:t> Clustering Method</a:t>
            </a:r>
            <a:r>
              <a:rPr lang="en-US" altLang="ko-KR" sz="1800" b="1" dirty="0">
                <a:ea typeface="Gulim" pitchFamily="34" charset="-127"/>
              </a:rPr>
              <a:t> </a:t>
            </a:r>
            <a:endParaRPr lang="en-US" altLang="ko-KR" sz="2000" dirty="0">
              <a:ea typeface="Gulim" pitchFamily="34" charset="-127"/>
            </a:endParaRP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Gulim" pitchFamily="34" charset="-127"/>
              </a:rPr>
              <a:t>Example</a:t>
            </a:r>
            <a:endParaRPr lang="en-US" altLang="ko-KR" dirty="0">
              <a:solidFill>
                <a:srgbClr val="000000"/>
              </a:solidFill>
              <a:ea typeface="Gulim" pitchFamily="34" charset="-127"/>
            </a:endParaRPr>
          </a:p>
        </p:txBody>
      </p:sp>
      <p:grpSp>
        <p:nvGrpSpPr>
          <p:cNvPr id="308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4016160" imgH="3442680" progId="Excel.Sheet.8">
                    <p:embed/>
                  </p:oleObj>
                </mc:Choice>
                <mc:Fallback>
                  <p:oleObj name="Worksheet" r:id="rId2" imgW="4016160" imgH="3442680" progId="Excel.Sheet.8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7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68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8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3183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5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4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5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6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7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8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9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0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2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3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4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5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6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7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8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49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0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1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2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3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4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5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6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7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8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59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60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61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62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63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264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234 w 852"/>
                <a:gd name="T1" fmla="*/ 134 h 1260"/>
                <a:gd name="T2" fmla="*/ 178 w 852"/>
                <a:gd name="T3" fmla="*/ 17 h 1260"/>
                <a:gd name="T4" fmla="*/ 107 w 852"/>
                <a:gd name="T5" fmla="*/ 10 h 1260"/>
                <a:gd name="T6" fmla="*/ 60 w 852"/>
                <a:gd name="T7" fmla="*/ 35 h 1260"/>
                <a:gd name="T8" fmla="*/ 0 w 852"/>
                <a:gd name="T9" fmla="*/ 177 h 1260"/>
                <a:gd name="T10" fmla="*/ 20 w 852"/>
                <a:gd name="T11" fmla="*/ 330 h 1260"/>
                <a:gd name="T12" fmla="*/ 163 w 852"/>
                <a:gd name="T13" fmla="*/ 536 h 1260"/>
                <a:gd name="T14" fmla="*/ 194 w 852"/>
                <a:gd name="T15" fmla="*/ 547 h 1260"/>
                <a:gd name="T16" fmla="*/ 204 w 852"/>
                <a:gd name="T17" fmla="*/ 554 h 1260"/>
                <a:gd name="T18" fmla="*/ 237 w 852"/>
                <a:gd name="T19" fmla="*/ 565 h 1260"/>
                <a:gd name="T20" fmla="*/ 281 w 852"/>
                <a:gd name="T21" fmla="*/ 590 h 1260"/>
                <a:gd name="T22" fmla="*/ 358 w 852"/>
                <a:gd name="T23" fmla="*/ 597 h 1260"/>
                <a:gd name="T24" fmla="*/ 355 w 852"/>
                <a:gd name="T25" fmla="*/ 490 h 1260"/>
                <a:gd name="T26" fmla="*/ 338 w 852"/>
                <a:gd name="T27" fmla="*/ 458 h 1260"/>
                <a:gd name="T28" fmla="*/ 311 w 852"/>
                <a:gd name="T29" fmla="*/ 412 h 1260"/>
                <a:gd name="T30" fmla="*/ 281 w 852"/>
                <a:gd name="T31" fmla="*/ 366 h 1260"/>
                <a:gd name="T32" fmla="*/ 274 w 852"/>
                <a:gd name="T33" fmla="*/ 351 h 1260"/>
                <a:gd name="T34" fmla="*/ 268 w 852"/>
                <a:gd name="T35" fmla="*/ 341 h 1260"/>
                <a:gd name="T36" fmla="*/ 251 w 852"/>
                <a:gd name="T37" fmla="*/ 309 h 1260"/>
                <a:gd name="T38" fmla="*/ 244 w 852"/>
                <a:gd name="T39" fmla="*/ 298 h 1260"/>
                <a:gd name="T40" fmla="*/ 234 w 852"/>
                <a:gd name="T41" fmla="*/ 134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66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83 w 768"/>
                <a:gd name="T1" fmla="*/ 32 h 630"/>
                <a:gd name="T2" fmla="*/ 32 w 768"/>
                <a:gd name="T3" fmla="*/ 35 h 630"/>
                <a:gd name="T4" fmla="*/ 2 w 768"/>
                <a:gd name="T5" fmla="*/ 82 h 630"/>
                <a:gd name="T6" fmla="*/ 6 w 768"/>
                <a:gd name="T7" fmla="*/ 149 h 630"/>
                <a:gd name="T8" fmla="*/ 26 w 768"/>
                <a:gd name="T9" fmla="*/ 170 h 630"/>
                <a:gd name="T10" fmla="*/ 49 w 768"/>
                <a:gd name="T11" fmla="*/ 199 h 630"/>
                <a:gd name="T12" fmla="*/ 106 w 768"/>
                <a:gd name="T13" fmla="*/ 262 h 630"/>
                <a:gd name="T14" fmla="*/ 116 w 768"/>
                <a:gd name="T15" fmla="*/ 273 h 630"/>
                <a:gd name="T16" fmla="*/ 149 w 768"/>
                <a:gd name="T17" fmla="*/ 284 h 630"/>
                <a:gd name="T18" fmla="*/ 203 w 768"/>
                <a:gd name="T19" fmla="*/ 302 h 630"/>
                <a:gd name="T20" fmla="*/ 270 w 768"/>
                <a:gd name="T21" fmla="*/ 291 h 630"/>
                <a:gd name="T22" fmla="*/ 296 w 768"/>
                <a:gd name="T23" fmla="*/ 280 h 630"/>
                <a:gd name="T24" fmla="*/ 310 w 768"/>
                <a:gd name="T25" fmla="*/ 255 h 630"/>
                <a:gd name="T26" fmla="*/ 324 w 768"/>
                <a:gd name="T27" fmla="*/ 227 h 630"/>
                <a:gd name="T28" fmla="*/ 327 w 768"/>
                <a:gd name="T29" fmla="*/ 209 h 630"/>
                <a:gd name="T30" fmla="*/ 334 w 768"/>
                <a:gd name="T31" fmla="*/ 199 h 630"/>
                <a:gd name="T32" fmla="*/ 347 w 768"/>
                <a:gd name="T33" fmla="*/ 142 h 630"/>
                <a:gd name="T34" fmla="*/ 343 w 768"/>
                <a:gd name="T35" fmla="*/ 85 h 630"/>
                <a:gd name="T36" fmla="*/ 327 w 768"/>
                <a:gd name="T37" fmla="*/ 53 h 630"/>
                <a:gd name="T38" fmla="*/ 210 w 768"/>
                <a:gd name="T39" fmla="*/ 0 h 630"/>
                <a:gd name="T40" fmla="*/ 93 w 768"/>
                <a:gd name="T41" fmla="*/ 15 h 630"/>
                <a:gd name="T42" fmla="*/ 83 w 768"/>
                <a:gd name="T43" fmla="*/ 32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84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5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4038840" imgH="3465000" progId="Excel.Sheet.8">
                    <p:embed/>
                  </p:oleObj>
                </mc:Choice>
                <mc:Fallback>
                  <p:oleObj name="Worksheet" r:id="rId4" imgW="4038840" imgH="3465000" progId="Excel.Sheet.8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2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6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3178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3074" name="Object 0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4027680" imgH="3453840" progId="Excel.Sheet.8">
                      <p:embed/>
                    </p:oleObj>
                  </mc:Choice>
                  <mc:Fallback>
                    <p:oleObj name="Worksheet" r:id="rId6" imgW="4027680" imgH="3453840" progId="Excel.Sheet.8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0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1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79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7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5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6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8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1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3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4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5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6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0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1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3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7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0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1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2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4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73083339 w 57"/>
              <a:gd name="T1" fmla="*/ 0 h 59"/>
              <a:gd name="T2" fmla="*/ 143647330 w 57"/>
              <a:gd name="T3" fmla="*/ 73083353 h 59"/>
              <a:gd name="T4" fmla="*/ 73083339 w 57"/>
              <a:gd name="T5" fmla="*/ 148687642 h 59"/>
              <a:gd name="T6" fmla="*/ 0 w 57"/>
              <a:gd name="T7" fmla="*/ 73083353 h 59"/>
              <a:gd name="T8" fmla="*/ 73083339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5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70564381 w 56"/>
              <a:gd name="T1" fmla="*/ 0 h 59"/>
              <a:gd name="T2" fmla="*/ 141128761 w 56"/>
              <a:gd name="T3" fmla="*/ 73085721 h 59"/>
              <a:gd name="T4" fmla="*/ 70564381 w 56"/>
              <a:gd name="T5" fmla="*/ 148690817 h 59"/>
              <a:gd name="T6" fmla="*/ 0 w 56"/>
              <a:gd name="T7" fmla="*/ 73085721 h 59"/>
              <a:gd name="T8" fmla="*/ 70564381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6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70564381 w 56"/>
              <a:gd name="T1" fmla="*/ 0 h 59"/>
              <a:gd name="T2" fmla="*/ 141128761 w 56"/>
              <a:gd name="T3" fmla="*/ 75604289 h 59"/>
              <a:gd name="T4" fmla="*/ 70564381 w 56"/>
              <a:gd name="T5" fmla="*/ 148687642 h 59"/>
              <a:gd name="T6" fmla="*/ 0 w 56"/>
              <a:gd name="T7" fmla="*/ 75604289 h 59"/>
              <a:gd name="T8" fmla="*/ 70564381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7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73083339 w 57"/>
              <a:gd name="T1" fmla="*/ 0 h 59"/>
              <a:gd name="T2" fmla="*/ 143647330 w 57"/>
              <a:gd name="T3" fmla="*/ 73085721 h 59"/>
              <a:gd name="T4" fmla="*/ 73083339 w 57"/>
              <a:gd name="T5" fmla="*/ 148690817 h 59"/>
              <a:gd name="T6" fmla="*/ 0 w 57"/>
              <a:gd name="T7" fmla="*/ 73085721 h 59"/>
              <a:gd name="T8" fmla="*/ 73083339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8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70564771 w 57"/>
              <a:gd name="T1" fmla="*/ 0 h 60"/>
              <a:gd name="T2" fmla="*/ 143650505 w 57"/>
              <a:gd name="T3" fmla="*/ 75604693 h 60"/>
              <a:gd name="T4" fmla="*/ 70564771 w 57"/>
              <a:gd name="T5" fmla="*/ 151209386 h 60"/>
              <a:gd name="T6" fmla="*/ 0 w 57"/>
              <a:gd name="T7" fmla="*/ 75604693 h 60"/>
              <a:gd name="T8" fmla="*/ 70564771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9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70564381 w 56"/>
              <a:gd name="T1" fmla="*/ 0 h 60"/>
              <a:gd name="T2" fmla="*/ 141128761 w 56"/>
              <a:gd name="T3" fmla="*/ 75604693 h 60"/>
              <a:gd name="T4" fmla="*/ 70564381 w 56"/>
              <a:gd name="T5" fmla="*/ 151209386 h 60"/>
              <a:gd name="T6" fmla="*/ 0 w 56"/>
              <a:gd name="T7" fmla="*/ 75604693 h 60"/>
              <a:gd name="T8" fmla="*/ 70564381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0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70564771 w 57"/>
              <a:gd name="T1" fmla="*/ 0 h 59"/>
              <a:gd name="T2" fmla="*/ 143650505 w 57"/>
              <a:gd name="T3" fmla="*/ 73083353 h 59"/>
              <a:gd name="T4" fmla="*/ 70564771 w 57"/>
              <a:gd name="T5" fmla="*/ 148687642 h 59"/>
              <a:gd name="T6" fmla="*/ 0 w 57"/>
              <a:gd name="T7" fmla="*/ 73083353 h 59"/>
              <a:gd name="T8" fmla="*/ 70564771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1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70564771 w 57"/>
              <a:gd name="T1" fmla="*/ 0 h 60"/>
              <a:gd name="T2" fmla="*/ 143650505 w 57"/>
              <a:gd name="T3" fmla="*/ 75604693 h 60"/>
              <a:gd name="T4" fmla="*/ 70564771 w 57"/>
              <a:gd name="T5" fmla="*/ 151209386 h 60"/>
              <a:gd name="T6" fmla="*/ 0 w 57"/>
              <a:gd name="T7" fmla="*/ 75604693 h 60"/>
              <a:gd name="T8" fmla="*/ 70564771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2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3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4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5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6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7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8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49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0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1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2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3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4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5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6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7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8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59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60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61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62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63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164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choose K object as initial cluster center</a:t>
            </a:r>
          </a:p>
        </p:txBody>
      </p:sp>
      <p:sp>
        <p:nvSpPr>
          <p:cNvPr id="3166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67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68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objects to most similar center</a:t>
            </a:r>
          </a:p>
        </p:txBody>
      </p:sp>
      <p:sp>
        <p:nvSpPr>
          <p:cNvPr id="3169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means</a:t>
            </a:r>
          </a:p>
        </p:txBody>
      </p:sp>
      <p:sp>
        <p:nvSpPr>
          <p:cNvPr id="3170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70564381 w 56"/>
              <a:gd name="T1" fmla="*/ 0 h 60"/>
              <a:gd name="T2" fmla="*/ 141128761 w 56"/>
              <a:gd name="T3" fmla="*/ 75604693 h 60"/>
              <a:gd name="T4" fmla="*/ 70564381 w 56"/>
              <a:gd name="T5" fmla="*/ 151209386 h 60"/>
              <a:gd name="T6" fmla="*/ 0 w 56"/>
              <a:gd name="T7" fmla="*/ 75604693 h 60"/>
              <a:gd name="T8" fmla="*/ 70564381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70564381 w 56"/>
              <a:gd name="T1" fmla="*/ 0 h 59"/>
              <a:gd name="T2" fmla="*/ 141128761 w 56"/>
              <a:gd name="T3" fmla="*/ 73085721 h 59"/>
              <a:gd name="T4" fmla="*/ 70564381 w 56"/>
              <a:gd name="T5" fmla="*/ 148690817 h 59"/>
              <a:gd name="T6" fmla="*/ 0 w 56"/>
              <a:gd name="T7" fmla="*/ 73085721 h 59"/>
              <a:gd name="T8" fmla="*/ 70564381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2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means</a:t>
            </a:r>
          </a:p>
        </p:txBody>
      </p:sp>
      <p:sp>
        <p:nvSpPr>
          <p:cNvPr id="3175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  <p:sp>
        <p:nvSpPr>
          <p:cNvPr id="3176" name="Line 192"/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" name="Text Box 193"/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</a:t>
            </a:r>
          </a:p>
        </p:txBody>
      </p:sp>
    </p:spTree>
  </p:cSld>
  <p:clrMapOvr>
    <a:masterClrMapping/>
  </p:clrMapOvr>
  <p:transition>
    <p:zoom/>
  </p:transition>
  <p:extLst>
    <p:ext uri="{3A86A75C-4F4B-4683-9AE1-C65F6400EC91}">
      <p14:laserTraceLst xmlns:p14="http://schemas.microsoft.com/office/powerpoint/2010/main">
        <p14:tracePtLst>
          <p14:tracePt t="593" x="8531225" y="3254375"/>
          <p14:tracePt t="601" x="8267700" y="3254375"/>
          <p14:tracePt t="608" x="7943850" y="3241675"/>
          <p14:tracePt t="617" x="7818438" y="3216275"/>
          <p14:tracePt t="629" x="7605713" y="3216275"/>
          <p14:tracePt t="633" x="7342188" y="3216275"/>
          <p14:tracePt t="641" x="7080250" y="3216275"/>
          <p14:tracePt t="650" x="6867525" y="3203575"/>
          <p14:tracePt t="656" x="6580188" y="3203575"/>
          <p14:tracePt t="666" x="6042025" y="3178175"/>
          <p14:tracePt t="675" x="5654675" y="3178175"/>
          <p14:tracePt t="681" x="5091113" y="3178175"/>
          <p14:tracePt t="694" x="4603750" y="3178175"/>
          <p14:tracePt t="697" x="4203700" y="3190875"/>
          <p14:tracePt t="705" x="3978275" y="3190875"/>
          <p14:tracePt t="716" x="3652838" y="3190875"/>
          <p14:tracePt t="721" x="3302000" y="3190875"/>
          <p14:tracePt t="738" x="2614613" y="3254375"/>
          <p14:tracePt t="745" x="2351088" y="3254375"/>
          <p14:tracePt t="757" x="2263775" y="3254375"/>
          <p14:tracePt t="761" x="2051050" y="3254375"/>
          <p14:tracePt t="769" x="1901825" y="3254375"/>
          <p14:tracePt t="780" x="1789113" y="3254375"/>
          <p14:tracePt t="785" x="1763713" y="3254375"/>
          <p14:tracePt t="802" x="1751013" y="3267075"/>
          <p14:tracePt t="821" x="1838325" y="3290888"/>
          <p14:tracePt t="825" x="2038350" y="3367088"/>
          <p14:tracePt t="841" x="2401888" y="3603625"/>
          <p14:tracePt t="849" x="2427288" y="3616325"/>
          <p14:tracePt t="1010" x="2427288" y="3641725"/>
          <p14:tracePt t="1017" x="2427288" y="3692525"/>
          <p14:tracePt t="1028" x="2389188" y="3692525"/>
          <p14:tracePt t="1038" x="2363788" y="3692525"/>
          <p14:tracePt t="1049" x="2327275" y="3703638"/>
          <p14:tracePt t="1070" x="2314575" y="3703638"/>
          <p14:tracePt t="1073" x="2301875" y="3741738"/>
          <p14:tracePt t="1081" x="2301875" y="3754438"/>
          <p14:tracePt t="1097" x="2301875" y="3767138"/>
          <p14:tracePt t="1111" x="2314575" y="3779838"/>
          <p14:tracePt t="1122" x="2327275" y="3792538"/>
          <p14:tracePt t="1133" x="2363788" y="3829050"/>
          <p14:tracePt t="1137" x="2363788" y="3841750"/>
          <p14:tracePt t="1146" x="2363788" y="3854450"/>
          <p14:tracePt t="1153" x="2363788" y="3867150"/>
          <p14:tracePt t="1161" x="2363788" y="3879850"/>
          <p14:tracePt t="1201" x="2351088" y="3879850"/>
          <p14:tracePt t="1217" x="2338388" y="3879850"/>
          <p14:tracePt t="1266" x="2327275" y="3879850"/>
          <p14:tracePt t="1305" x="2314575" y="3879850"/>
          <p14:tracePt t="1337" x="2314575" y="3867150"/>
          <p14:tracePt t="1346" x="2314575" y="3854450"/>
          <p14:tracePt t="1361" x="2314575" y="3841750"/>
          <p14:tracePt t="1371" x="2314575" y="3829050"/>
          <p14:tracePt t="1382" x="2314575" y="3816350"/>
          <p14:tracePt t="1385" x="2351088" y="3792538"/>
          <p14:tracePt t="1393" x="2363788" y="3741738"/>
          <p14:tracePt t="1403" x="2401888" y="3703638"/>
          <p14:tracePt t="1409" x="2439988" y="3679825"/>
          <p14:tracePt t="1423" x="2501900" y="3641725"/>
          <p14:tracePt t="1425" x="2576513" y="3590925"/>
          <p14:tracePt t="1433" x="2676525" y="3503613"/>
          <p14:tracePt t="1445" x="2752725" y="3429000"/>
          <p14:tracePt t="1449" x="2852738" y="3354388"/>
          <p14:tracePt t="1457" x="2989263" y="3241675"/>
          <p14:tracePt t="1466" x="3089275" y="3165475"/>
          <p14:tracePt t="1475" x="3201988" y="3090863"/>
          <p14:tracePt t="1486" x="3327400" y="3028950"/>
          <p14:tracePt t="1489" x="3478213" y="2941638"/>
          <p14:tracePt t="1497" x="3640138" y="2878138"/>
          <p14:tracePt t="1509" x="3790950" y="2828925"/>
          <p14:tracePt t="1513" x="3927475" y="2803525"/>
          <p14:tracePt t="1529" x="4327525" y="2803525"/>
          <p14:tracePt t="1538" x="4478338" y="2803525"/>
          <p14:tracePt t="1549" x="4691063" y="2816225"/>
          <p14:tracePt t="1556" x="4903788" y="2865438"/>
          <p14:tracePt t="1561" x="5065713" y="2928938"/>
          <p14:tracePt t="1598" x="5516563" y="3328988"/>
          <p14:tracePt t="1601" x="5591175" y="3454400"/>
          <p14:tracePt t="1609" x="5591175" y="3479800"/>
          <p14:tracePt t="1617" x="5641975" y="3554413"/>
          <p14:tracePt t="1626" x="5654675" y="3641725"/>
          <p14:tracePt t="1633" x="5665788" y="3703638"/>
          <p14:tracePt t="1647" x="5678488" y="3803650"/>
          <p14:tracePt t="1649" x="5716588" y="3916363"/>
          <p14:tracePt t="1657" x="5729288" y="4017963"/>
          <p14:tracePt t="1666" x="5729288" y="4129088"/>
          <p14:tracePt t="1673" x="5729288" y="4254500"/>
          <p14:tracePt t="1682" x="5729288" y="4341813"/>
          <p14:tracePt t="1694" x="5729288" y="4430713"/>
          <p14:tracePt t="1698" x="5729288" y="4543425"/>
          <p14:tracePt t="1705" x="5729288" y="4630738"/>
          <p14:tracePt t="1716" x="5665788" y="4743450"/>
          <p14:tracePt t="1721" x="5616575" y="4843463"/>
          <p14:tracePt t="1738" x="5491163" y="5030788"/>
          <p14:tracePt t="1746" x="5403850" y="5105400"/>
          <p14:tracePt t="1757" x="5365750" y="5181600"/>
          <p14:tracePt t="1761" x="5278438" y="5281613"/>
          <p14:tracePt t="1769" x="5165725" y="5356225"/>
          <p14:tracePt t="1778" x="5029200" y="5456238"/>
          <p14:tracePt t="1786" x="4891088" y="5507038"/>
          <p14:tracePt t="1802" x="4452938" y="5594350"/>
          <p14:tracePt t="1809" x="4340225" y="5594350"/>
          <p14:tracePt t="1819" x="4240213" y="5594350"/>
          <p14:tracePt t="1826" x="4127500" y="5594350"/>
          <p14:tracePt t="1841" x="3965575" y="5594350"/>
          <p14:tracePt t="1849" x="3840163" y="5543550"/>
          <p14:tracePt t="1860" x="3765550" y="5507038"/>
          <p14:tracePt t="1866" x="3689350" y="5456238"/>
          <p14:tracePt t="1873" x="3627438" y="5394325"/>
          <p14:tracePt t="1882" x="3589338" y="5318125"/>
          <p14:tracePt t="1889" x="3565525" y="5305425"/>
          <p14:tracePt t="1907" x="3414713" y="5068888"/>
          <p14:tracePt t="1913" x="3327400" y="4905375"/>
          <p14:tracePt t="1923" x="3227388" y="4768850"/>
          <p14:tracePt t="1929" x="3152775" y="4667250"/>
          <p14:tracePt t="1946" x="3065463" y="4379913"/>
          <p14:tracePt t="1953" x="3027363" y="4267200"/>
          <p14:tracePt t="1966" x="3001963" y="4129088"/>
          <p14:tracePt t="1969" x="2963863" y="3967163"/>
          <p14:tracePt t="1977" x="2963863" y="3854450"/>
          <p14:tracePt t="1986" x="2963863" y="3767138"/>
          <p14:tracePt t="1993" x="2963863" y="3679825"/>
          <p14:tracePt t="2007" x="2963863" y="3616325"/>
          <p14:tracePt t="2009" x="2963863" y="3567113"/>
          <p14:tracePt t="2017" x="3001963" y="3541713"/>
          <p14:tracePt t="2027" x="3027363" y="3441700"/>
          <p14:tracePt t="2034" x="3040063" y="3429000"/>
          <p14:tracePt t="2042" x="3101975" y="3354388"/>
          <p14:tracePt t="2050" x="3176588" y="3290888"/>
          <p14:tracePt t="2057" x="3189288" y="3254375"/>
          <p14:tracePt t="2070" x="3240088" y="3203575"/>
          <p14:tracePt t="2073" x="3276600" y="3165475"/>
          <p14:tracePt t="2082" x="3327400" y="3165475"/>
          <p14:tracePt t="2091" x="3352800" y="3165475"/>
          <p14:tracePt t="2097" x="3365500" y="3165475"/>
          <p14:tracePt t="2110" x="3376613" y="3165475"/>
          <p14:tracePt t="2137" x="3389313" y="3165475"/>
          <p14:tracePt t="2153" x="3502025" y="3354388"/>
          <p14:tracePt t="2162" x="3589338" y="3467100"/>
          <p14:tracePt t="2172" x="3652838" y="3590925"/>
          <p14:tracePt t="2177" x="3665538" y="3629025"/>
          <p14:tracePt t="2185" x="3727450" y="3741738"/>
          <p14:tracePt t="2194" x="3752850" y="3792538"/>
          <p14:tracePt t="2202" x="3840163" y="3916363"/>
          <p14:tracePt t="2220" x="3990975" y="4105275"/>
          <p14:tracePt t="2225" x="4027488" y="4179888"/>
          <p14:tracePt t="2237" x="4078288" y="4279900"/>
          <p14:tracePt t="2241" x="4140200" y="4392613"/>
          <p14:tracePt t="2250" x="4178300" y="4530725"/>
          <p14:tracePt t="2258" x="4178300" y="4554538"/>
          <p14:tracePt t="2265" x="4178300" y="4605338"/>
          <p14:tracePt t="2280" x="4178300" y="4656138"/>
          <p14:tracePt t="2290" x="4178300" y="4667250"/>
          <p14:tracePt t="2299" x="4178300" y="4692650"/>
          <p14:tracePt t="2306" x="4165600" y="4730750"/>
          <p14:tracePt t="2321" x="4165600" y="4756150"/>
          <p14:tracePt t="2329" x="4152900" y="4779963"/>
          <p14:tracePt t="2341" x="4127500" y="4818063"/>
          <p14:tracePt t="2345" x="4078288" y="4856163"/>
          <p14:tracePt t="2355" x="4052888" y="4868863"/>
          <p14:tracePt t="2364" x="3990975" y="4879975"/>
          <p14:tracePt t="2369" x="3940175" y="4879975"/>
          <p14:tracePt t="2381" x="3890963" y="4879975"/>
          <p14:tracePt t="2385" x="3814763" y="4879975"/>
          <p14:tracePt t="2393" x="3714750" y="4843463"/>
          <p14:tracePt t="2405" x="3702050" y="4830763"/>
          <p14:tracePt t="2409" x="3652838" y="4768850"/>
          <p14:tracePt t="2425" x="3614738" y="4667250"/>
          <p14:tracePt t="2433" x="3614738" y="4592638"/>
          <p14:tracePt t="2445" x="3602038" y="4443413"/>
          <p14:tracePt t="2449" x="3565525" y="4318000"/>
          <p14:tracePt t="2457" x="3565525" y="4267200"/>
          <p14:tracePt t="2466" x="3540125" y="4092575"/>
          <p14:tracePt t="2473" x="3514725" y="3905250"/>
          <p14:tracePt t="2486" x="3514725" y="3754438"/>
          <p14:tracePt t="2489" x="3514725" y="3579813"/>
          <p14:tracePt t="2497" x="3527425" y="3429000"/>
          <p14:tracePt t="2506" x="3578225" y="3316288"/>
          <p14:tracePt t="2513" x="3602038" y="3228975"/>
          <p14:tracePt t="2529" x="3727450" y="3090863"/>
          <p14:tracePt t="2537" x="3778250" y="3065463"/>
          <p14:tracePt t="2547" x="3865563" y="3065463"/>
          <p14:tracePt t="2553" x="3914775" y="3065463"/>
          <p14:tracePt t="2561" x="3940175" y="3065463"/>
          <p14:tracePt t="2572" x="3965575" y="3065463"/>
          <p14:tracePt t="2577" x="4103688" y="3128963"/>
          <p14:tracePt t="2587" x="4265613" y="3190875"/>
          <p14:tracePt t="2592" x="4416425" y="3303588"/>
          <p14:tracePt t="2601" x="4478338" y="3341688"/>
          <p14:tracePt t="2608" x="4540250" y="3403600"/>
          <p14:tracePt t="2616" x="4640263" y="3503613"/>
          <p14:tracePt t="2629" x="4740275" y="3616325"/>
          <p14:tracePt t="2632" x="4803775" y="3754438"/>
          <p14:tracePt t="2641" x="4816475" y="3841750"/>
          <p14:tracePt t="2652" x="4816475" y="3916363"/>
          <p14:tracePt t="2657" x="4803775" y="3979863"/>
          <p14:tracePt t="2665" x="4752975" y="4029075"/>
          <p14:tracePt t="2675" x="4691063" y="4079875"/>
          <p14:tracePt t="2681" x="4578350" y="4154488"/>
          <p14:tracePt t="2694" x="4478338" y="4179888"/>
          <p14:tracePt t="2697" x="4465638" y="4192588"/>
          <p14:tracePt t="2706" x="4391025" y="4205288"/>
          <p14:tracePt t="2715" x="4303713" y="4205288"/>
          <p14:tracePt t="2721" x="4214813" y="4205288"/>
          <p14:tracePt t="2738" x="4103688" y="4205288"/>
          <p14:tracePt t="2745" x="4014788" y="4205288"/>
          <p14:tracePt t="2757" x="3940175" y="4179888"/>
          <p14:tracePt t="2761" x="3865563" y="4141788"/>
          <p14:tracePt t="2769" x="3790950" y="4067175"/>
          <p14:tracePt t="2781" x="3752850" y="4017963"/>
          <p14:tracePt t="2786" x="3740150" y="3967163"/>
          <p14:tracePt t="2798" x="3689350" y="3867150"/>
          <p14:tracePt t="2801" x="3640138" y="3729038"/>
          <p14:tracePt t="2809" x="3627438" y="3641725"/>
          <p14:tracePt t="2820" x="3627438" y="3541713"/>
          <p14:tracePt t="2825" x="3627438" y="3454400"/>
          <p14:tracePt t="2841" x="3714750" y="3316288"/>
          <p14:tracePt t="2850" x="3752850" y="3267075"/>
          <p14:tracePt t="2866" x="3778250" y="3267075"/>
          <p14:tracePt t="3193" x="3765550" y="3267075"/>
          <p14:tracePt t="3202" x="3727450" y="3267075"/>
          <p14:tracePt t="3213" x="3689350" y="3267075"/>
          <p14:tracePt t="3222" x="3640138" y="3267075"/>
          <p14:tracePt t="3225" x="3565525" y="3290888"/>
          <p14:tracePt t="3237" x="3514725" y="3303588"/>
          <p14:tracePt t="3241" x="3427413" y="3328988"/>
          <p14:tracePt t="3250" x="3389313" y="3328988"/>
          <p14:tracePt t="3259" x="3340100" y="3354388"/>
          <p14:tracePt t="3267" x="3227388" y="3354388"/>
          <p14:tracePt t="3278" x="3165475" y="3367088"/>
          <p14:tracePt t="3281" x="3040063" y="3367088"/>
          <p14:tracePt t="3289" x="2963863" y="3367088"/>
          <p14:tracePt t="3299" x="2852738" y="3390900"/>
          <p14:tracePt t="3305" x="2840038" y="3390900"/>
          <p14:tracePt t="3319" x="2789238" y="3390900"/>
          <p14:tracePt t="3321" x="2752725" y="3390900"/>
          <p14:tracePt t="3329" x="2676525" y="3390900"/>
          <p14:tracePt t="3340" x="2640013" y="3390900"/>
          <p14:tracePt t="3345" x="2627313" y="3390900"/>
          <p14:tracePt t="3377" x="2614613" y="3390900"/>
          <p14:tracePt t="3386" x="2614613" y="3403600"/>
          <p14:tracePt t="3394" x="2601913" y="3416300"/>
          <p14:tracePt t="3403" x="2589213" y="3429000"/>
          <p14:tracePt t="3424" x="2576513" y="3441700"/>
          <p14:tracePt t="3425" x="2563813" y="3441700"/>
          <p14:tracePt t="3433" x="2563813" y="3454400"/>
          <p14:tracePt t="3444" x="2563813" y="3467100"/>
          <p14:tracePt t="3449" x="2563813" y="3479800"/>
          <p14:tracePt t="3457" x="2563813" y="3490913"/>
          <p14:tracePt t="3466" x="2576513" y="3503613"/>
          <p14:tracePt t="3473" x="2627313" y="3554413"/>
          <p14:tracePt t="3486" x="2651125" y="3567113"/>
          <p14:tracePt t="3489" x="2727325" y="3616325"/>
          <p14:tracePt t="3498" x="2752725" y="3629025"/>
          <p14:tracePt t="3507" x="2827338" y="3679825"/>
          <p14:tracePt t="3513" x="2940050" y="3716338"/>
          <p14:tracePt t="3528" x="3027363" y="3741738"/>
          <p14:tracePt t="3529" x="3052763" y="3741738"/>
          <p14:tracePt t="3537" x="3065463" y="3741738"/>
          <p14:tracePt t="3553" x="3076575" y="3741738"/>
          <p14:tracePt t="3561" x="3089275" y="3741738"/>
          <p14:tracePt t="3573" x="3101975" y="3741738"/>
          <p14:tracePt t="3577" x="3114675" y="3741738"/>
          <p14:tracePt t="3590" x="3127375" y="3741738"/>
          <p14:tracePt t="3673" x="3114675" y="3716338"/>
          <p14:tracePt t="3681" x="3101975" y="3679825"/>
          <p14:tracePt t="3690" x="2963863" y="3579813"/>
          <p14:tracePt t="3700" x="2789238" y="3467100"/>
          <p14:tracePt t="3706" x="2489200" y="3341688"/>
          <p14:tracePt t="3716" x="2289175" y="3228975"/>
          <p14:tracePt t="3722" x="1989138" y="3065463"/>
          <p14:tracePt t="3737" x="1538288" y="2816225"/>
          <p14:tracePt t="3745" x="1450975" y="2778125"/>
          <p14:tracePt t="3758" x="1189038" y="2640013"/>
          <p14:tracePt t="3761" x="987425" y="2565400"/>
          <p14:tracePt t="3770" x="812800" y="2465388"/>
          <p14:tracePt t="3779" x="738188" y="2414588"/>
          <p14:tracePt t="3785" x="700088" y="2403475"/>
          <p14:tracePt t="3799" x="674688" y="2403475"/>
          <p14:tracePt t="3801" x="674688" y="2390775"/>
          <p14:tracePt t="3897" x="674688" y="2403475"/>
          <p14:tracePt t="3905" x="674688" y="2414588"/>
          <p14:tracePt t="3913" x="700088" y="2427288"/>
          <p14:tracePt t="3925" x="700088" y="2439988"/>
          <p14:tracePt t="3929" x="712788" y="2465388"/>
          <p14:tracePt t="3945" x="787400" y="2540000"/>
          <p14:tracePt t="3953" x="863600" y="2603500"/>
          <p14:tracePt t="3966" x="963613" y="2665413"/>
          <p14:tracePt t="3969" x="1063625" y="2716213"/>
          <p14:tracePt t="3978" x="1200150" y="2828925"/>
          <p14:tracePt t="3986" x="1300163" y="2928938"/>
          <p14:tracePt t="3993" x="1438275" y="3003550"/>
          <p14:tracePt t="4007" x="1525588" y="3090863"/>
          <p14:tracePt t="4010" x="1689100" y="3154363"/>
          <p14:tracePt t="4018" x="1714500" y="3165475"/>
          <p14:tracePt t="4028" x="1763713" y="3190875"/>
          <p14:tracePt t="4033" x="1776413" y="3203575"/>
          <p14:tracePt t="4049" x="1901825" y="3254375"/>
          <p14:tracePt t="4058" x="1925638" y="3267075"/>
          <p14:tracePt t="4069" x="1951038" y="3290888"/>
          <p14:tracePt t="4073" x="1963738" y="3316288"/>
          <p14:tracePt t="4081" x="1989138" y="3328988"/>
          <p14:tracePt t="4091" x="1989138" y="3341688"/>
          <p14:tracePt t="4097" x="2038350" y="3341688"/>
          <p14:tracePt t="4113" x="2089150" y="3390900"/>
          <p14:tracePt t="4122" x="2151063" y="3429000"/>
          <p14:tracePt t="4132" x="2201863" y="3441700"/>
          <p14:tracePt t="4138" x="2289175" y="3490913"/>
          <p14:tracePt t="4153" x="2427288" y="3541713"/>
          <p14:tracePt t="4161" x="2501900" y="3567113"/>
          <p14:tracePt t="4173" x="2540000" y="3567113"/>
          <p14:tracePt t="4177" x="2627313" y="3579813"/>
          <p14:tracePt t="4186" x="2752725" y="3590925"/>
          <p14:tracePt t="4195" x="2840038" y="3590925"/>
          <p14:tracePt t="4201" x="3052763" y="3590925"/>
          <p14:tracePt t="4215" x="3201988" y="3590925"/>
          <p14:tracePt t="4217" x="3327400" y="3590925"/>
          <p14:tracePt t="4225" x="3489325" y="3516313"/>
          <p14:tracePt t="4237" x="3578225" y="3479800"/>
          <p14:tracePt t="4241" x="3678238" y="3390900"/>
          <p14:tracePt t="4250" x="3778250" y="3367088"/>
          <p14:tracePt t="4258" x="3802063" y="3267075"/>
          <p14:tracePt t="4266" x="3878263" y="3254375"/>
          <p14:tracePt t="4278" x="3940175" y="3228975"/>
          <p14:tracePt t="4281" x="4040188" y="3165475"/>
          <p14:tracePt t="4289" x="4114800" y="3116263"/>
          <p14:tracePt t="4300" x="4191000" y="3103563"/>
          <p14:tracePt t="4305" x="4203700" y="3090863"/>
          <p14:tracePt t="4321" x="4340225" y="3065463"/>
          <p14:tracePt t="4329" x="4378325" y="3065463"/>
          <p14:tracePt t="4340" x="4391025" y="3065463"/>
          <p14:tracePt t="4481" x="4403725" y="3065463"/>
          <p14:tracePt t="4491" x="4416425" y="3065463"/>
          <p14:tracePt t="4498" x="4427538" y="3090863"/>
          <p14:tracePt t="4508" x="4465638" y="3103563"/>
          <p14:tracePt t="4513" x="4540250" y="3141663"/>
          <p14:tracePt t="4529" x="4752975" y="3241675"/>
          <p14:tracePt t="4537" x="4840288" y="3254375"/>
          <p14:tracePt t="4549" x="4978400" y="3328988"/>
          <p14:tracePt t="4553" x="5040313" y="3341688"/>
          <p14:tracePt t="4561" x="5129213" y="3354388"/>
          <p14:tracePt t="4572" x="5203825" y="3367088"/>
          <p14:tracePt t="4577" x="5291138" y="3378200"/>
          <p14:tracePt t="4591" x="5378450" y="3378200"/>
          <p14:tracePt t="4593" x="5416550" y="3403600"/>
          <p14:tracePt t="4601" x="5478463" y="3416300"/>
          <p14:tracePt t="4613" x="5565775" y="3416300"/>
          <p14:tracePt t="4617" x="5654675" y="3416300"/>
          <p14:tracePt t="4634" x="5803900" y="3416300"/>
          <p14:tracePt t="4641" x="5878513" y="3416300"/>
          <p14:tracePt t="4653" x="5916613" y="3416300"/>
          <p14:tracePt t="4657" x="5967413" y="3416300"/>
          <p14:tracePt t="4666" x="6016625" y="3416300"/>
          <p14:tracePt t="4676" x="6067425" y="3416300"/>
          <p14:tracePt t="4681" x="6091238" y="3403600"/>
          <p14:tracePt t="4694" x="6116638" y="3403600"/>
          <p14:tracePt t="4697" x="6142038" y="3378200"/>
          <p14:tracePt t="4706" x="6167438" y="3378200"/>
          <p14:tracePt t="4714" x="6216650" y="3378200"/>
          <p14:tracePt t="4721" x="6216650" y="3367088"/>
          <p14:tracePt t="4737" x="6242050" y="3367088"/>
          <p14:tracePt t="4745" x="6254750" y="3367088"/>
          <p14:tracePt t="4757" x="6254750" y="3354388"/>
          <p14:tracePt t="4761" x="6267450" y="3354388"/>
          <p14:tracePt t="4779" x="6280150" y="3354388"/>
          <p14:tracePt t="4786" x="6280150" y="3341688"/>
          <p14:tracePt t="4798" x="6291263" y="3341688"/>
          <p14:tracePt t="4809" x="6303963" y="3341688"/>
          <p14:tracePt t="4822" x="6303963" y="3328988"/>
          <p14:tracePt t="4825" x="6316663" y="3316288"/>
          <p14:tracePt t="4841" x="6342063" y="3316288"/>
          <p14:tracePt t="4849" x="6354763" y="3316288"/>
          <p14:tracePt t="4865" x="6367463" y="3316288"/>
          <p14:tracePt t="4873" x="6367463" y="3303588"/>
          <p14:tracePt t="4882" x="6380163" y="3303588"/>
          <p14:tracePt t="4889" x="6391275" y="3290888"/>
          <p14:tracePt t="4900" x="6403975" y="3278188"/>
          <p14:tracePt t="4917" x="6429375" y="3278188"/>
          <p14:tracePt t="4922" x="6480175" y="3278188"/>
          <p14:tracePt t="4929" x="6529388" y="3241675"/>
          <p14:tracePt t="4937" x="6604000" y="3216275"/>
          <p14:tracePt t="4944" x="6629400" y="3203575"/>
          <p14:tracePt t="4953" x="6667500" y="3190875"/>
          <p14:tracePt t="4967" x="6680200" y="3190875"/>
          <p14:tracePt t="4969" x="6729413" y="3178175"/>
          <p14:tracePt t="4978" x="6829425" y="3165475"/>
          <p14:tracePt t="4986" x="6867525" y="3154363"/>
          <p14:tracePt t="4995" x="6892925" y="3154363"/>
          <p14:tracePt t="5007" x="6905625" y="3154363"/>
          <p14:tracePt t="5009" x="6916738" y="3141663"/>
          <p14:tracePt t="5033" x="6942138" y="3128963"/>
          <p14:tracePt t="5050" x="6967538" y="3116263"/>
          <p14:tracePt t="5058" x="6980238" y="3103563"/>
          <p14:tracePt t="5069" x="6992938" y="3103563"/>
          <p14:tracePt t="5177" x="7005638" y="3103563"/>
          <p14:tracePt t="5186" x="7042150" y="3141663"/>
          <p14:tracePt t="5196" x="7054850" y="3190875"/>
          <p14:tracePt t="5201" x="7092950" y="3228975"/>
          <p14:tracePt t="5217" x="7205663" y="3429000"/>
          <p14:tracePt t="5226" x="7267575" y="3529013"/>
          <p14:tracePt t="5236" x="7318375" y="3629025"/>
          <p14:tracePt t="5241" x="7380288" y="3741738"/>
          <p14:tracePt t="5250" x="7429500" y="3841750"/>
          <p14:tracePt t="5260" x="7493000" y="3929063"/>
          <p14:tracePt t="5265" x="7505700" y="3954463"/>
          <p14:tracePt t="5278" x="7531100" y="3992563"/>
          <p14:tracePt t="5281" x="7531100" y="4017963"/>
          <p14:tracePt t="5306" x="7542213" y="4029075"/>
          <p14:tracePt t="5318" x="7542213" y="4041775"/>
          <p14:tracePt t="5329" x="7554913" y="4054475"/>
          <p14:tracePt t="5340" x="7554913" y="4067175"/>
          <p14:tracePt t="5345" x="7567613" y="4079875"/>
          <p14:tracePt t="5354" x="7567613" y="4092575"/>
          <p14:tracePt t="5365" x="7567613" y="4117975"/>
          <p14:tracePt t="5369" x="7567613" y="4129088"/>
          <p14:tracePt t="5385" x="7580313" y="4154488"/>
          <p14:tracePt t="5394" x="7593013" y="4192588"/>
          <p14:tracePt t="5404" x="7618413" y="4241800"/>
          <p14:tracePt t="5410" x="7631113" y="4279900"/>
          <p14:tracePt t="5423" x="7642225" y="4292600"/>
          <p14:tracePt t="5425" x="7642225" y="4318000"/>
          <p14:tracePt t="5433" x="7642225" y="4341813"/>
          <p14:tracePt t="5449" x="7654925" y="4367213"/>
          <p14:tracePt t="5458" x="7680325" y="4418013"/>
          <p14:tracePt t="5466" x="7705725" y="4505325"/>
          <p14:tracePt t="5473" x="7718425" y="4530725"/>
          <p14:tracePt t="5485" x="7718425" y="4579938"/>
          <p14:tracePt t="5489" x="7731125" y="4643438"/>
          <p14:tracePt t="5497" x="7731125" y="4667250"/>
          <p14:tracePt t="5508" x="7742238" y="4718050"/>
          <p14:tracePt t="5513" x="7742238" y="4730750"/>
          <p14:tracePt t="5529" x="7754938" y="4779963"/>
          <p14:tracePt t="5538" x="7754938" y="4792663"/>
          <p14:tracePt t="5554" x="7754938" y="4818063"/>
          <p14:tracePt t="5561" x="7754938" y="4830763"/>
          <p14:tracePt t="5571" x="7754938" y="4856163"/>
          <p14:tracePt t="5577" x="7767638" y="4879975"/>
          <p14:tracePt t="5591" x="7767638" y="4892675"/>
          <p14:tracePt t="5593" x="7767638" y="4930775"/>
          <p14:tracePt t="5601" x="7767638" y="4956175"/>
          <p14:tracePt t="5612" x="7767638" y="4968875"/>
          <p14:tracePt t="5617" x="7767638" y="4992688"/>
          <p14:tracePt t="5633" x="7767638" y="5018088"/>
          <p14:tracePt t="5641" x="7767638" y="5043488"/>
          <p14:tracePt t="5654" x="7767638" y="5056188"/>
          <p14:tracePt t="5657" x="7754938" y="5068888"/>
          <p14:tracePt t="5666" x="7754938" y="5092700"/>
          <p14:tracePt t="5676" x="7742238" y="5118100"/>
          <p14:tracePt t="5681" x="7731125" y="5118100"/>
          <p14:tracePt t="5694" x="7705725" y="5130800"/>
          <p14:tracePt t="5697" x="7693025" y="5156200"/>
          <p14:tracePt t="5705" x="7631113" y="5194300"/>
          <p14:tracePt t="5716" x="7593013" y="5256213"/>
          <p14:tracePt t="5721" x="7554913" y="5281613"/>
          <p14:tracePt t="5738" x="7480300" y="5356225"/>
          <p14:tracePt t="5746" x="7442200" y="5381625"/>
          <p14:tracePt t="5756" x="7429500" y="5381625"/>
          <p14:tracePt t="5762" x="7405688" y="5394325"/>
          <p14:tracePt t="5769" x="7380288" y="5418138"/>
          <p14:tracePt t="5778" x="7292975" y="5443538"/>
          <p14:tracePt t="5785" x="7242175" y="5443538"/>
          <p14:tracePt t="5802" x="7205663" y="5456238"/>
          <p14:tracePt t="5809" x="7180263" y="5456238"/>
          <p14:tracePt t="5821" x="7154863" y="5456238"/>
          <p14:tracePt t="5825" x="7142163" y="5456238"/>
          <p14:tracePt t="5842" x="7067550" y="5507038"/>
          <p14:tracePt t="5849" x="7016750" y="5507038"/>
          <p14:tracePt t="5858" x="6992938" y="5507038"/>
          <p14:tracePt t="5864" x="6954838" y="5507038"/>
          <p14:tracePt t="5873" x="6916738" y="5507038"/>
          <p14:tracePt t="5880" x="6892925" y="5518150"/>
          <p14:tracePt t="5888" x="6842125" y="5518150"/>
          <p14:tracePt t="5900" x="6780213" y="5518150"/>
          <p14:tracePt t="5905" x="6742113" y="5518150"/>
          <p14:tracePt t="5913" x="6716713" y="5530850"/>
          <p14:tracePt t="5923" x="6642100" y="5543550"/>
          <p14:tracePt t="5929" x="6529388" y="5581650"/>
          <p14:tracePt t="5937" x="6416675" y="5581650"/>
          <p14:tracePt t="5945" x="6329363" y="5594350"/>
          <p14:tracePt t="5953" x="6254750" y="5607050"/>
          <p14:tracePt t="5965" x="6167438" y="5607050"/>
          <p14:tracePt t="5969" x="6103938" y="5607050"/>
          <p14:tracePt t="5977" x="6042025" y="5607050"/>
          <p14:tracePt t="5988" x="5954713" y="5607050"/>
          <p14:tracePt t="5993" x="5878513" y="5607050"/>
          <p14:tracePt t="6007" x="5842000" y="5607050"/>
          <p14:tracePt t="6010" x="5791200" y="5607050"/>
          <p14:tracePt t="6017" x="5703888" y="5607050"/>
          <p14:tracePt t="6027" x="5603875" y="5607050"/>
          <p14:tracePt t="6033" x="5529263" y="5607050"/>
          <p14:tracePt t="6041" x="5454650" y="5607050"/>
          <p14:tracePt t="6050" x="5378450" y="5607050"/>
          <p14:tracePt t="6057" x="5329238" y="5607050"/>
          <p14:tracePt t="6069" x="5291138" y="5607050"/>
          <p14:tracePt t="6073" x="5203825" y="5607050"/>
          <p14:tracePt t="6082" x="5116513" y="5607050"/>
          <p14:tracePt t="6092" x="5065713" y="5607050"/>
          <p14:tracePt t="6097" x="5003800" y="5607050"/>
          <p14:tracePt t="6111" x="4953000" y="5607050"/>
          <p14:tracePt t="6113" x="4903788" y="5594350"/>
          <p14:tracePt t="6121" x="4878388" y="5581650"/>
          <p14:tracePt t="6132" x="4816475" y="5556250"/>
          <p14:tracePt t="6137" x="4791075" y="5530850"/>
          <p14:tracePt t="6153" x="4727575" y="5494338"/>
          <p14:tracePt t="6162" x="4703763" y="5468938"/>
          <p14:tracePt t="6173" x="4665663" y="5430838"/>
          <p14:tracePt t="6177" x="4616450" y="5381625"/>
          <p14:tracePt t="6185" x="4591050" y="5356225"/>
          <p14:tracePt t="6195" x="4565650" y="5318125"/>
          <p14:tracePt t="6201" x="4552950" y="5318125"/>
          <p14:tracePt t="6216" x="4540250" y="5294313"/>
          <p14:tracePt t="6225" x="4540250" y="5268913"/>
          <p14:tracePt t="6237" x="4540250" y="5256213"/>
          <p14:tracePt t="6251" x="4527550" y="5230813"/>
          <p14:tracePt t="6259" x="4527550" y="5218113"/>
          <p14:tracePt t="6265" x="4491038" y="5156200"/>
          <p14:tracePt t="6278" x="4478338" y="5105400"/>
          <p14:tracePt t="6281" x="4478338" y="5018088"/>
          <p14:tracePt t="6289" x="4465638" y="5005388"/>
          <p14:tracePt t="6299" x="4465638" y="4956175"/>
          <p14:tracePt t="6305" x="4465638" y="4892675"/>
          <p14:tracePt t="6322" x="4427538" y="4792663"/>
          <p14:tracePt t="6329" x="4391025" y="4656138"/>
          <p14:tracePt t="6340" x="4391025" y="4543425"/>
          <p14:tracePt t="6345" x="4378325" y="4454525"/>
          <p14:tracePt t="6353" x="4378325" y="4405313"/>
          <p14:tracePt t="6363" x="4378325" y="4330700"/>
          <p14:tracePt t="6370" x="4378325" y="4241800"/>
          <p14:tracePt t="6385" x="4378325" y="4029075"/>
          <p14:tracePt t="6393" x="4378325" y="3941763"/>
          <p14:tracePt t="6403" x="4378325" y="3854450"/>
          <p14:tracePt t="6409" x="4378325" y="3792538"/>
          <p14:tracePt t="6423" x="4378325" y="3716338"/>
          <p14:tracePt t="6426" x="4378325" y="3654425"/>
          <p14:tracePt t="6433" x="4378325" y="3629025"/>
          <p14:tracePt t="6445" x="4378325" y="3579813"/>
          <p14:tracePt t="6449" x="4378325" y="3529013"/>
          <p14:tracePt t="6457" x="4378325" y="3454400"/>
          <p14:tracePt t="6465" x="4378325" y="3390900"/>
          <p14:tracePt t="6473" x="4378325" y="3303588"/>
          <p14:tracePt t="6485" x="4378325" y="3228975"/>
          <p14:tracePt t="6489" x="4416425" y="3103563"/>
          <p14:tracePt t="6497" x="4416425" y="3065463"/>
          <p14:tracePt t="6507" x="4427538" y="3041650"/>
          <p14:tracePt t="6513" x="4465638" y="2978150"/>
          <p14:tracePt t="6530" x="4503738" y="2916238"/>
          <p14:tracePt t="6537" x="4516438" y="2916238"/>
          <p14:tracePt t="6547" x="4516438" y="2903538"/>
          <p14:tracePt t="6554" x="4552950" y="2852738"/>
          <p14:tracePt t="6561" x="4578350" y="2803525"/>
          <p14:tracePt t="6572" x="4603750" y="2778125"/>
          <p14:tracePt t="6577" x="4640263" y="2728913"/>
          <p14:tracePt t="6590" x="4665663" y="2728913"/>
          <p14:tracePt t="6593" x="4716463" y="2678113"/>
          <p14:tracePt t="6601" x="4727575" y="2665413"/>
          <p14:tracePt t="6612" x="4765675" y="2640013"/>
          <p14:tracePt t="6617" x="4865688" y="2590800"/>
          <p14:tracePt t="6633" x="5065713" y="2578100"/>
          <p14:tracePt t="6641" x="5178425" y="2565400"/>
          <p14:tracePt t="6653" x="5265738" y="2552700"/>
          <p14:tracePt t="6657" x="5365750" y="2527300"/>
          <p14:tracePt t="6666" x="5516563" y="2527300"/>
          <p14:tracePt t="6676" x="5629275" y="2527300"/>
          <p14:tracePt t="6681" x="5778500" y="2527300"/>
          <p14:tracePt t="6694" x="5903913" y="2540000"/>
          <p14:tracePt t="6697" x="5991225" y="2540000"/>
          <p14:tracePt t="6705" x="6042025" y="2540000"/>
          <p14:tracePt t="6716" x="6054725" y="2540000"/>
          <p14:tracePt t="6721" x="6067425" y="2540000"/>
          <p14:tracePt t="6737" x="6116638" y="2540000"/>
          <p14:tracePt t="6757" x="6142038" y="2540000"/>
          <p14:tracePt t="6762" x="6167438" y="2552700"/>
          <p14:tracePt t="6769" x="6167438" y="2565400"/>
          <p14:tracePt t="6778" x="6216650" y="2603500"/>
          <p14:tracePt t="6785" x="6242050" y="2627313"/>
          <p14:tracePt t="6799" x="6291263" y="2678113"/>
          <p14:tracePt t="6801" x="6316663" y="2703513"/>
          <p14:tracePt t="6809" x="6367463" y="2752725"/>
          <p14:tracePt t="6820" x="6429375" y="2816225"/>
          <p14:tracePt t="6825" x="6492875" y="2865438"/>
          <p14:tracePt t="6841" x="6567488" y="2978150"/>
          <p14:tracePt t="6850" x="6580188" y="3003550"/>
          <p14:tracePt t="6861" x="6604000" y="3054350"/>
          <p14:tracePt t="6865" x="6629400" y="3103563"/>
          <p14:tracePt t="6873" x="6654800" y="3190875"/>
          <p14:tracePt t="6884" x="6680200" y="3254375"/>
          <p14:tracePt t="6889" x="6704013" y="3341688"/>
          <p14:tracePt t="6904" x="6729413" y="3390900"/>
          <p14:tracePt t="6913" x="6767513" y="3454400"/>
          <p14:tracePt t="6924" x="6792913" y="3503613"/>
          <p14:tracePt t="6929" x="6816725" y="3554413"/>
          <p14:tracePt t="6945" x="6880225" y="3703638"/>
          <p14:tracePt t="6953" x="6916738" y="3816350"/>
          <p14:tracePt t="6966" x="6942138" y="3905250"/>
          <p14:tracePt t="6969" x="6992938" y="4005263"/>
          <p14:tracePt t="6978" x="7054850" y="4179888"/>
          <p14:tracePt t="6986" x="7129463" y="4318000"/>
          <p14:tracePt t="6994" x="7142163" y="4341813"/>
          <p14:tracePt t="7007" x="7167563" y="4492625"/>
          <p14:tracePt t="7009" x="7242175" y="4618038"/>
          <p14:tracePt t="7017" x="7305675" y="4756150"/>
          <p14:tracePt t="7028" x="7329488" y="4818063"/>
          <p14:tracePt t="7033" x="7342188" y="4918075"/>
          <p14:tracePt t="7049" x="7392988" y="5118100"/>
          <p14:tracePt t="7057" x="7429500" y="5205413"/>
          <p14:tracePt t="7068" x="7429500" y="5294313"/>
          <p14:tracePt t="7073" x="7442200" y="5381625"/>
          <p14:tracePt t="7081" x="7454900" y="5468938"/>
          <p14:tracePt t="7090" x="7454900" y="5518150"/>
          <p14:tracePt t="7097" x="7454900" y="5607050"/>
          <p14:tracePt t="7113" x="7454900" y="5743575"/>
          <p14:tracePt t="7122" x="7454900" y="5819775"/>
          <p14:tracePt t="7133" x="7442200" y="5843588"/>
          <p14:tracePt t="7137" x="7429500" y="5945188"/>
          <p14:tracePt t="7146" x="7429500" y="5956300"/>
          <p14:tracePt t="7154" x="7429500" y="5994400"/>
          <p14:tracePt t="7161" x="7418388" y="6032500"/>
          <p14:tracePt t="7173" x="7329488" y="6094413"/>
          <p14:tracePt t="7177" x="7254875" y="6157913"/>
          <p14:tracePt t="7186" x="7180263" y="6181725"/>
          <p14:tracePt t="7194" x="7129463" y="6232525"/>
          <p14:tracePt t="7201" x="7067550" y="6281738"/>
          <p14:tracePt t="7214" x="6980238" y="6307138"/>
          <p14:tracePt t="7217" x="6867525" y="6332538"/>
          <p14:tracePt t="7225" x="6754813" y="6345238"/>
          <p14:tracePt t="7236" x="6629400" y="6357938"/>
          <p14:tracePt t="7241" x="6542088" y="6357938"/>
          <p14:tracePt t="7250" x="6429375" y="6357938"/>
          <p14:tracePt t="7258" x="6367463" y="6357938"/>
          <p14:tracePt t="7265" x="6316663" y="6357938"/>
          <p14:tracePt t="7277" x="6229350" y="6332538"/>
          <p14:tracePt t="7281" x="6103938" y="6294438"/>
          <p14:tracePt t="7289" x="5978525" y="6232525"/>
          <p14:tracePt t="7300" x="5891213" y="6194425"/>
          <p14:tracePt t="7305" x="5816600" y="6132513"/>
          <p14:tracePt t="7321" x="5678488" y="5994400"/>
          <p14:tracePt t="7329" x="5591175" y="5919788"/>
          <p14:tracePt t="7341" x="5516563" y="5856288"/>
          <p14:tracePt t="7345" x="5429250" y="5794375"/>
          <p14:tracePt t="7353" x="5341938" y="5694363"/>
          <p14:tracePt t="7364" x="5278438" y="5630863"/>
          <p14:tracePt t="7369" x="5229225" y="5594350"/>
          <p14:tracePt t="7383" x="5165725" y="5518150"/>
          <p14:tracePt t="7385" x="5091113" y="5456238"/>
          <p14:tracePt t="7393" x="5065713" y="5407025"/>
          <p14:tracePt t="7403" x="5029200" y="5381625"/>
          <p14:tracePt t="7411" x="5016500" y="5356225"/>
          <p14:tracePt t="7425" x="4991100" y="5318125"/>
          <p14:tracePt t="7433" x="4978400" y="5256213"/>
          <p14:tracePt t="7445" x="4940300" y="5218113"/>
          <p14:tracePt t="7449" x="4940300" y="5168900"/>
          <p14:tracePt t="7458" x="4903788" y="5068888"/>
          <p14:tracePt t="7467" x="4891088" y="4992688"/>
          <p14:tracePt t="7474" x="4852988" y="4905375"/>
          <p14:tracePt t="7486" x="4840288" y="4818063"/>
          <p14:tracePt t="7489" x="4829175" y="4743450"/>
          <p14:tracePt t="7497" x="4816475" y="4618038"/>
          <p14:tracePt t="7507" x="4816475" y="4479925"/>
          <p14:tracePt t="7513" x="4816475" y="4341813"/>
          <p14:tracePt t="7529" x="4816475" y="4167188"/>
          <p14:tracePt t="7538" x="4816475" y="4079875"/>
          <p14:tracePt t="7549" x="4816475" y="3941763"/>
          <p14:tracePt t="7553" x="4829175" y="3929063"/>
          <p14:tracePt t="7561" x="4840288" y="3854450"/>
          <p14:tracePt t="7572" x="4878388" y="3741738"/>
          <p14:tracePt t="7577" x="4940300" y="3654425"/>
          <p14:tracePt t="7592" x="5029200" y="3516313"/>
          <p14:tracePt t="7602" x="5040313" y="3503613"/>
          <p14:tracePt t="7611" x="5078413" y="3429000"/>
          <p14:tracePt t="7619" x="5103813" y="3367088"/>
          <p14:tracePt t="7633" x="5178425" y="3267075"/>
          <p14:tracePt t="7641" x="5229225" y="3203575"/>
          <p14:tracePt t="7653" x="5265738" y="3154363"/>
          <p14:tracePt t="7657" x="5303838" y="3090863"/>
          <p14:tracePt t="7668" x="5341938" y="3054350"/>
          <p14:tracePt t="7679" x="5403850" y="3016250"/>
          <p14:tracePt t="7681" x="5416550" y="2965450"/>
          <p14:tracePt t="7696" x="5454650" y="2941638"/>
          <p14:tracePt t="7698" x="5465763" y="2916238"/>
          <p14:tracePt t="7705" x="5503863" y="2865438"/>
          <p14:tracePt t="7717" x="5503863" y="2852738"/>
          <p14:tracePt t="7721" x="5516563" y="2852738"/>
          <p14:tracePt t="7738" x="5578475" y="2752725"/>
          <p14:tracePt t="7745" x="5641975" y="2740025"/>
          <p14:tracePt t="7757" x="5703888" y="2716213"/>
          <p14:tracePt t="7761" x="5767388" y="2678113"/>
          <p14:tracePt t="7769" x="5842000" y="2652713"/>
          <p14:tracePt t="7780" x="5991225" y="2652713"/>
          <p14:tracePt t="7785" x="6078538" y="2652713"/>
          <p14:tracePt t="7802" x="6280150" y="2652713"/>
          <p14:tracePt t="7810" x="6391275" y="2678113"/>
          <p14:tracePt t="7821" x="6516688" y="2678113"/>
          <p14:tracePt t="7825" x="6654800" y="2703513"/>
          <p14:tracePt t="7841" x="6767513" y="2765425"/>
          <p14:tracePt t="7849" x="6880225" y="2778125"/>
          <p14:tracePt t="7863" x="6905625" y="2828925"/>
          <p14:tracePt t="7865" x="6967538" y="2890838"/>
          <p14:tracePt t="7874" x="6992938" y="2916238"/>
          <p14:tracePt t="7883" x="7005638" y="2916238"/>
          <p14:tracePt t="7892" x="7005638" y="2928938"/>
          <p14:tracePt t="7899" x="7005638" y="2941638"/>
          <p14:tracePt t="7907" x="7016750" y="2941638"/>
          <p14:tracePt t="7913" x="7029450" y="2965450"/>
          <p14:tracePt t="7923" x="7042150" y="2990850"/>
          <p14:tracePt t="7946" x="7054850" y="3041650"/>
          <p14:tracePt t="7953" x="7067550" y="3054350"/>
          <p14:tracePt t="7967" x="7092950" y="3128963"/>
          <p14:tracePt t="7969" x="7129463" y="3216275"/>
          <p14:tracePt t="7978" x="7129463" y="3267075"/>
          <p14:tracePt t="7986" x="7129463" y="3278188"/>
          <p14:tracePt t="7993" x="7142163" y="3303588"/>
          <p14:tracePt t="8008" x="7167563" y="3454400"/>
          <p14:tracePt t="8017" x="7167563" y="3567113"/>
          <p14:tracePt t="8028" x="7205663" y="3716338"/>
          <p14:tracePt t="8033" x="7205663" y="3803650"/>
          <p14:tracePt t="8041" x="7205663" y="3916363"/>
          <p14:tracePt t="8050" x="7218363" y="4005263"/>
          <p14:tracePt t="8057" x="7218363" y="4092575"/>
          <p14:tracePt t="8070" x="7218363" y="4154488"/>
          <p14:tracePt t="8073" x="7205663" y="4254500"/>
          <p14:tracePt t="8081" x="7205663" y="4318000"/>
          <p14:tracePt t="8090" x="7205663" y="4405313"/>
          <p14:tracePt t="8098" x="7205663" y="4467225"/>
          <p14:tracePt t="8110" x="7167563" y="4579938"/>
          <p14:tracePt t="8114" x="7154863" y="4618038"/>
          <p14:tracePt t="8121" x="7129463" y="4718050"/>
          <p14:tracePt t="8132" x="7067550" y="4792663"/>
          <p14:tracePt t="8137" x="7029450" y="4868863"/>
          <p14:tracePt t="8146" x="6954838" y="4968875"/>
          <p14:tracePt t="8154" x="6905625" y="5043488"/>
          <p14:tracePt t="8161" x="6842125" y="5081588"/>
          <p14:tracePt t="8172" x="6780213" y="5181600"/>
          <p14:tracePt t="8177" x="6704013" y="5243513"/>
          <p14:tracePt t="8185" x="6667500" y="5268913"/>
          <p14:tracePt t="8196" x="6567488" y="5356225"/>
          <p14:tracePt t="8201" x="6467475" y="5418138"/>
          <p14:tracePt t="8217" x="6291263" y="5543550"/>
          <p14:tracePt t="8226" x="6216650" y="5594350"/>
          <p14:tracePt t="8236" x="6116638" y="5656263"/>
          <p14:tracePt t="8241" x="6029325" y="5719763"/>
          <p14:tracePt t="8250" x="5991225" y="5743575"/>
          <p14:tracePt t="8259" x="5854700" y="5768975"/>
          <p14:tracePt t="8267" x="5703888" y="5807075"/>
          <p14:tracePt t="8278" x="5554663" y="5832475"/>
          <p14:tracePt t="8281" x="5465763" y="5832475"/>
          <p14:tracePt t="8289" x="5329238" y="5881688"/>
          <p14:tracePt t="8300" x="5178425" y="5881688"/>
          <p14:tracePt t="8305" x="5065713" y="5881688"/>
          <p14:tracePt t="8320" x="4965700" y="5881688"/>
          <p14:tracePt t="8321" x="4852988" y="5881688"/>
          <p14:tracePt t="8329" x="4791075" y="5881688"/>
          <p14:tracePt t="8341" x="4703763" y="5881688"/>
          <p14:tracePt t="8345" x="4652963" y="5881688"/>
          <p14:tracePt t="8354" x="4603750" y="5881688"/>
          <p14:tracePt t="8364" x="4552950" y="5832475"/>
          <p14:tracePt t="8369" x="4491038" y="5781675"/>
          <p14:tracePt t="8381" x="4440238" y="5719763"/>
          <p14:tracePt t="8385" x="4340225" y="5656263"/>
          <p14:tracePt t="8393" x="4303713" y="5607050"/>
          <p14:tracePt t="8405" x="4240213" y="5543550"/>
          <p14:tracePt t="8409" x="4178300" y="5481638"/>
          <p14:tracePt t="8425" x="4065588" y="5330825"/>
          <p14:tracePt t="8434" x="4014788" y="5230813"/>
          <p14:tracePt t="8444" x="3927475" y="5143500"/>
          <p14:tracePt t="8449" x="3840163" y="5005388"/>
          <p14:tracePt t="8458" x="3778250" y="4905375"/>
          <p14:tracePt t="8467" x="3714750" y="4768850"/>
          <p14:tracePt t="8474" x="3627438" y="4656138"/>
          <p14:tracePt t="8486" x="3540125" y="4492625"/>
          <p14:tracePt t="8489" x="3540125" y="4430713"/>
          <p14:tracePt t="8498" x="3514725" y="4354513"/>
          <p14:tracePt t="8507" x="3514725" y="4267200"/>
          <p14:tracePt t="8513" x="3478213" y="4154488"/>
          <p14:tracePt t="8529" x="3440113" y="3879850"/>
          <p14:tracePt t="8537" x="3440113" y="3803650"/>
          <p14:tracePt t="8549" x="3440113" y="3703638"/>
          <p14:tracePt t="8553" x="3440113" y="3567113"/>
          <p14:tracePt t="8561" x="3427413" y="3403600"/>
          <p14:tracePt t="8571" x="3414713" y="3254375"/>
          <p14:tracePt t="8577" x="3414713" y="3178175"/>
          <p14:tracePt t="8592" x="3414713" y="3090863"/>
          <p14:tracePt t="8593" x="3414713" y="2965450"/>
          <p14:tracePt t="8601" x="3427413" y="2852738"/>
          <p14:tracePt t="8612" x="3440113" y="2716213"/>
          <p14:tracePt t="8617" x="3502025" y="2578100"/>
          <p14:tracePt t="8634" x="3578225" y="2490788"/>
          <p14:tracePt t="8642" x="3602038" y="2414588"/>
          <p14:tracePt t="8653" x="3665538" y="2365375"/>
          <p14:tracePt t="8658" x="3702050" y="2303463"/>
          <p14:tracePt t="8666" x="3765550" y="2227263"/>
          <p14:tracePt t="8675" x="3790950" y="2190750"/>
          <p14:tracePt t="8681" x="3840163" y="2152650"/>
          <p14:tracePt t="8695" x="3878263" y="2114550"/>
          <p14:tracePt t="8697" x="3940175" y="2078038"/>
          <p14:tracePt t="8705" x="4027488" y="1978025"/>
          <p14:tracePt t="8717" x="4103688" y="1927225"/>
          <p14:tracePt t="8721" x="4240213" y="1865313"/>
          <p14:tracePt t="8738" x="4491038" y="1814513"/>
          <p14:tracePt t="8745" x="4552950" y="1789113"/>
          <p14:tracePt t="8756" x="4627563" y="1789113"/>
          <p14:tracePt t="8762" x="4703763" y="1789113"/>
          <p14:tracePt t="8769" x="4740275" y="1789113"/>
          <p14:tracePt t="8778" x="4752975" y="1789113"/>
          <p14:tracePt t="8785" x="4778375" y="1789113"/>
          <p14:tracePt t="8799" x="4791075" y="1789113"/>
          <p14:tracePt t="8802" x="4829175" y="1814513"/>
          <p14:tracePt t="8809" x="4878388" y="1876425"/>
          <p14:tracePt t="8819" x="4903788" y="1889125"/>
          <p14:tracePt t="8825" x="4965700" y="1952625"/>
          <p14:tracePt t="8842" x="5241925" y="2214563"/>
          <p14:tracePt t="8849" x="5365750" y="2378075"/>
          <p14:tracePt t="8861" x="5491163" y="2490788"/>
          <p14:tracePt t="8866" x="5591175" y="2590800"/>
          <p14:tracePt t="8873" x="5603875" y="2616200"/>
          <p14:tracePt t="8883" x="5716588" y="2703513"/>
          <p14:tracePt t="8889" x="5829300" y="2828925"/>
          <p14:tracePt t="8903" x="5929313" y="2928938"/>
          <p14:tracePt t="8908" x="6029325" y="3028950"/>
          <p14:tracePt t="8915" x="6116638" y="3141663"/>
          <p14:tracePt t="8925" x="6180138" y="3203575"/>
          <p14:tracePt t="8929" x="6216650" y="3254375"/>
          <p14:tracePt t="8946" x="6303963" y="3403600"/>
          <p14:tracePt t="8954" x="6316663" y="3416300"/>
          <p14:tracePt t="8965" x="6354763" y="3479800"/>
          <p14:tracePt t="8969" x="6354763" y="3490913"/>
          <p14:tracePt t="8978" x="6367463" y="3516313"/>
          <p14:tracePt t="8987" x="6416675" y="3567113"/>
          <p14:tracePt t="8994" x="6429375" y="3641725"/>
          <p14:tracePt t="9007" x="6442075" y="3754438"/>
          <p14:tracePt t="9009" x="6480175" y="3829050"/>
          <p14:tracePt t="9017" x="6492875" y="3916363"/>
          <p14:tracePt t="9028" x="6516688" y="4005263"/>
          <p14:tracePt t="9033" x="6516688" y="4054475"/>
          <p14:tracePt t="9050" x="6542088" y="4230688"/>
          <p14:tracePt t="9058" x="6542088" y="4292600"/>
          <p14:tracePt t="9069" x="6542088" y="4379913"/>
          <p14:tracePt t="9074" x="6542088" y="4443413"/>
          <p14:tracePt t="9081" x="6542088" y="4518025"/>
          <p14:tracePt t="9091" x="6542088" y="4554538"/>
          <p14:tracePt t="9097" x="6542088" y="4579938"/>
          <p14:tracePt t="9111" x="6529388" y="4667250"/>
          <p14:tracePt t="9113" x="6529388" y="4692650"/>
          <p14:tracePt t="9121" x="6503988" y="4768850"/>
          <p14:tracePt t="9133" x="6503988" y="4892675"/>
          <p14:tracePt t="9137" x="6467475" y="4956175"/>
          <p14:tracePt t="9146" x="6380163" y="5043488"/>
          <p14:tracePt t="9154" x="6316663" y="5130800"/>
          <p14:tracePt t="9161" x="6216650" y="5230813"/>
          <p14:tracePt t="9174" x="6203950" y="5243513"/>
          <p14:tracePt t="9177" x="6129338" y="5294313"/>
          <p14:tracePt t="9186" x="6103938" y="5343525"/>
          <p14:tracePt t="9195" x="6054725" y="5381625"/>
          <p14:tracePt t="9201" x="5967413" y="5443538"/>
          <p14:tracePt t="9216" x="5854700" y="5543550"/>
          <p14:tracePt t="9225" x="5767388" y="5556250"/>
          <p14:tracePt t="9235" x="5741988" y="5568950"/>
          <p14:tracePt t="9241" x="5678488" y="5594350"/>
          <p14:tracePt t="9250" x="5629275" y="5607050"/>
          <p14:tracePt t="9258" x="5578475" y="5619750"/>
          <p14:tracePt t="9265" x="5529263" y="5619750"/>
          <p14:tracePt t="9277" x="5516563" y="5619750"/>
          <p14:tracePt t="9281" x="5491163" y="5619750"/>
          <p14:tracePt t="9289" x="5465763" y="5619750"/>
          <p14:tracePt t="9298" x="5454650" y="5619750"/>
          <p14:tracePt t="9305" x="5429250" y="5619750"/>
          <p14:tracePt t="9321" x="5365750" y="5607050"/>
          <p14:tracePt t="9330" x="5341938" y="5607050"/>
          <p14:tracePt t="9341" x="5303838" y="5556250"/>
          <p14:tracePt t="9346" x="5229225" y="5494338"/>
          <p14:tracePt t="9353" x="5141913" y="5407025"/>
          <p14:tracePt t="9361" x="5065713" y="5343525"/>
          <p14:tracePt t="9369" x="5016500" y="5305425"/>
          <p14:tracePt t="9383" x="5003800" y="5305425"/>
          <p14:tracePt t="9386" x="4953000" y="5268913"/>
          <p14:tracePt t="9395" x="4903788" y="5218113"/>
          <p14:tracePt t="9404" x="4840288" y="5156200"/>
          <p14:tracePt t="9409" x="4765675" y="5092700"/>
          <p14:tracePt t="9423" x="4740275" y="5043488"/>
          <p14:tracePt t="9425" x="4716463" y="4992688"/>
          <p14:tracePt t="9433" x="4691063" y="4956175"/>
          <p14:tracePt t="9444" x="4665663" y="4879975"/>
          <p14:tracePt t="9449" x="4627563" y="4830763"/>
          <p14:tracePt t="9458" x="4627563" y="4730750"/>
          <p14:tracePt t="9466" x="4603750" y="4630738"/>
          <p14:tracePt t="9474" x="4591050" y="4454525"/>
          <p14:tracePt t="9486" x="4591050" y="4254500"/>
          <p14:tracePt t="9489" x="4591050" y="4105275"/>
          <p14:tracePt t="9497" x="4591050" y="3992563"/>
          <p14:tracePt t="9508" x="4591050" y="3879850"/>
          <p14:tracePt t="9513" x="4591050" y="3754438"/>
          <p14:tracePt t="9528" x="4616450" y="3554413"/>
          <p14:tracePt t="9537" x="4665663" y="3403600"/>
          <p14:tracePt t="9549" x="4691063" y="3267075"/>
          <p14:tracePt t="9554" x="4740275" y="3128963"/>
          <p14:tracePt t="9561" x="4803775" y="2978150"/>
          <p14:tracePt t="9572" x="4891088" y="2878138"/>
          <p14:tracePt t="9577" x="4929188" y="2840038"/>
          <p14:tracePt t="9590" x="4978400" y="2778125"/>
          <p14:tracePt t="9593" x="5078413" y="2678113"/>
          <p14:tracePt t="9602" x="5216525" y="2616200"/>
          <p14:tracePt t="9611" x="5378450" y="2565400"/>
          <p14:tracePt t="9618" x="5529263" y="2516188"/>
          <p14:tracePt t="9633" x="5791200" y="2490788"/>
          <p14:tracePt t="9641" x="5878513" y="2490788"/>
          <p14:tracePt t="9657" x="5978525" y="2490788"/>
          <p14:tracePt t="9666" x="6016625" y="2490788"/>
          <p14:tracePt t="9674" x="6042025" y="2490788"/>
          <p14:tracePt t="9694" x="6054725" y="2503488"/>
          <p14:tracePt t="9721" x="6054725" y="2516188"/>
          <p14:tracePt t="9737" x="6078538" y="2527300"/>
          <p14:tracePt t="9745" x="6116638" y="2590800"/>
          <p14:tracePt t="9756" x="6167438" y="2627313"/>
          <p14:tracePt t="9761" x="6229350" y="2703513"/>
          <p14:tracePt t="9769" x="6303963" y="2778125"/>
          <p14:tracePt t="9779" x="6367463" y="2840038"/>
          <p14:tracePt t="9785" x="6467475" y="2941638"/>
          <p14:tracePt t="9799" x="6529388" y="3041650"/>
          <p14:tracePt t="9801" x="6554788" y="3065463"/>
          <p14:tracePt t="9809" x="6629400" y="3154363"/>
          <p14:tracePt t="9820" x="6692900" y="3241675"/>
          <p14:tracePt t="9825" x="6742113" y="3354388"/>
          <p14:tracePt t="9841" x="6905625" y="3567113"/>
          <p14:tracePt t="9849" x="6992938" y="3703638"/>
          <p14:tracePt t="9861" x="7029450" y="3816350"/>
          <p14:tracePt t="9865" x="7080250" y="3929063"/>
          <p14:tracePt t="9873" x="7154863" y="4029075"/>
          <p14:tracePt t="9882" x="7205663" y="4105275"/>
          <p14:tracePt t="9889" x="7242175" y="4205288"/>
          <p14:tracePt t="9905" x="7280275" y="4279900"/>
          <p14:tracePt t="9913" x="7280275" y="4292600"/>
          <p14:tracePt t="9922" x="7280275" y="4305300"/>
          <p14:tracePt t="9929" x="7280275" y="4318000"/>
          <p14:tracePt t="9946" x="7305675" y="4354513"/>
          <p14:tracePt t="9953" x="7305675" y="4379913"/>
          <p14:tracePt t="9966" x="7305675" y="4392613"/>
          <p14:tracePt t="9969" x="7305675" y="4418013"/>
          <p14:tracePt t="9977" x="7305675" y="4430713"/>
          <p14:tracePt t="9987" x="7305675" y="4443413"/>
          <p14:tracePt t="9993" x="7305675" y="4467225"/>
          <p14:tracePt t="10007" x="7305675" y="4479925"/>
          <p14:tracePt t="10010" x="7318375" y="4518025"/>
          <p14:tracePt t="10017" x="7318375" y="4530725"/>
          <p14:tracePt t="10029" x="7318375" y="4543425"/>
          <p14:tracePt t="10033" x="7318375" y="4579938"/>
          <p14:tracePt t="10050" x="7292975" y="4667250"/>
          <p14:tracePt t="10058" x="7254875" y="4705350"/>
          <p14:tracePt t="10070" x="7218363" y="4730750"/>
          <p14:tracePt t="10081" x="7205663" y="4743450"/>
          <p14:tracePt t="10092" x="7167563" y="4779963"/>
          <p14:tracePt t="10098" x="7129463" y="4843463"/>
          <p14:tracePt t="10111" x="7029450" y="4868863"/>
          <p14:tracePt t="10113" x="7005638" y="4905375"/>
          <p14:tracePt t="10121" x="6942138" y="4968875"/>
          <p14:tracePt t="10132" x="6854825" y="5043488"/>
          <p14:tracePt t="10137" x="6780213" y="5118100"/>
          <p14:tracePt t="10145" x="6680200" y="5205413"/>
          <p14:tracePt t="10153" x="6629400" y="5256213"/>
          <p14:tracePt t="10162" x="6529388" y="5305425"/>
          <p14:tracePt t="10173" x="6467475" y="5318125"/>
          <p14:tracePt t="10177" x="6391275" y="5318125"/>
          <p14:tracePt t="10449" x="6342063" y="5305425"/>
          <p14:tracePt t="10458" x="6254750" y="5256213"/>
          <p14:tracePt t="10468" x="6116638" y="5205413"/>
          <p14:tracePt t="10473" x="6016625" y="5181600"/>
          <p14:tracePt t="10485" x="5867400" y="5168900"/>
          <p14:tracePt t="10489" x="5767388" y="5168900"/>
          <p14:tracePt t="10497" x="5629275" y="5168900"/>
          <p14:tracePt t="10507" x="5541963" y="5181600"/>
          <p14:tracePt t="10513" x="5516563" y="5181600"/>
          <p14:tracePt t="10529" x="5478463" y="5181600"/>
          <p14:tracePt t="10538" x="5465763" y="5181600"/>
          <p14:tracePt t="10549" x="5454650" y="5181600"/>
          <p14:tracePt t="10553" x="5429250" y="5181600"/>
          <p14:tracePt t="10562" x="5391150" y="5181600"/>
          <p14:tracePt t="10593" x="5378450" y="5181600"/>
          <p14:tracePt t="10601" x="5365750" y="5181600"/>
          <p14:tracePt t="10612" x="5353050" y="5181600"/>
          <p14:tracePt t="10634" x="5329238" y="5181600"/>
          <p14:tracePt t="10653" x="5303838" y="5181600"/>
          <p14:tracePt t="10657" x="5291138" y="5181600"/>
          <p14:tracePt t="10674" x="5278438" y="5181600"/>
          <p14:tracePt t="10681" x="5265738" y="5181600"/>
          <p14:tracePt t="10693" x="5241925" y="5181600"/>
          <p14:tracePt t="10705" x="5229225" y="5181600"/>
          <p14:tracePt t="10812" x="5241925" y="5156200"/>
          <p14:tracePt t="10820" x="5241925" y="5105400"/>
          <p14:tracePt t="10830" x="5241925" y="5092700"/>
          <p14:tracePt t="10841" x="5241925" y="4992688"/>
          <p14:tracePt t="10849" x="5216525" y="4892675"/>
          <p14:tracePt t="10860" x="5203825" y="4768850"/>
          <p14:tracePt t="10865" x="5203825" y="4679950"/>
          <p14:tracePt t="10873" x="5178425" y="4543425"/>
          <p14:tracePt t="10883" x="5178425" y="4379913"/>
          <p14:tracePt t="10889" x="5141913" y="4141788"/>
          <p14:tracePt t="10906" x="5141913" y="3854450"/>
          <p14:tracePt t="10913" x="5129213" y="3703638"/>
          <p14:tracePt t="10923" x="5129213" y="3616325"/>
          <p14:tracePt t="10929" x="5129213" y="3516313"/>
          <p14:tracePt t="10938" x="5129213" y="3441700"/>
          <p14:tracePt t="10946" x="5129213" y="3416300"/>
          <p14:tracePt t="10953" x="5129213" y="3341688"/>
          <p14:tracePt t="10965" x="5141913" y="3278188"/>
          <p14:tracePt t="10969" x="5141913" y="3190875"/>
          <p14:tracePt t="10978" x="5141913" y="3154363"/>
          <p14:tracePt t="10987" x="5141913" y="3103563"/>
          <p14:tracePt t="11007" x="5141913" y="3078163"/>
          <p14:tracePt t="11009" x="5141913" y="3054350"/>
          <p14:tracePt t="11017" x="5153025" y="3041650"/>
          <p14:tracePt t="11029" x="5165725" y="2965450"/>
          <p14:tracePt t="11033" x="5191125" y="2941638"/>
          <p14:tracePt t="11049" x="5253038" y="2828925"/>
          <p14:tracePt t="11058" x="5278438" y="2778125"/>
          <p14:tracePt t="11069" x="5316538" y="2728913"/>
          <p14:tracePt t="11073" x="5365750" y="2678113"/>
          <p14:tracePt t="11081" x="5378450" y="2665413"/>
          <p14:tracePt t="11090" x="5416550" y="2640013"/>
          <p14:tracePt t="11098" x="5441950" y="2616200"/>
          <p14:tracePt t="11113" x="5516563" y="2565400"/>
          <p14:tracePt t="11122" x="5541963" y="2565400"/>
          <p14:tracePt t="11133" x="5554663" y="2565400"/>
          <p14:tracePt t="11138" x="5565775" y="2552700"/>
          <p14:tracePt t="11146" x="5578475" y="2540000"/>
          <p14:tracePt t="11153" x="5591175" y="2540000"/>
          <p14:tracePt t="11161" x="5603875" y="2540000"/>
          <p14:tracePt t="11175" x="5616575" y="2540000"/>
          <p14:tracePt t="11178" x="5629275" y="2540000"/>
          <p14:tracePt t="11185" x="5641975" y="2540000"/>
          <p14:tracePt t="11201" x="5654675" y="2540000"/>
          <p14:tracePt t="11216" x="5665788" y="2540000"/>
          <p14:tracePt t="11218" x="5716588" y="2540000"/>
          <p14:tracePt t="11225" x="5754688" y="2540000"/>
          <p14:tracePt t="11236" x="5754688" y="2552700"/>
          <p14:tracePt t="11241" x="5803900" y="2578100"/>
          <p14:tracePt t="11250" x="5854700" y="2603500"/>
          <p14:tracePt t="11258" x="5916613" y="2616200"/>
          <p14:tracePt t="11265" x="5954713" y="2652713"/>
          <p14:tracePt t="11278" x="6091238" y="2703513"/>
          <p14:tracePt t="11281" x="6203950" y="2765425"/>
          <p14:tracePt t="11289" x="6329363" y="2828925"/>
          <p14:tracePt t="11301" x="6454775" y="2865438"/>
          <p14:tracePt t="11305" x="6642100" y="2978150"/>
          <p14:tracePt t="11321" x="7092950" y="3128963"/>
          <p14:tracePt t="11329" x="7354888" y="3303588"/>
          <p14:tracePt t="11341" x="7554913" y="3416300"/>
          <p14:tracePt t="11346" x="7680325" y="3503613"/>
          <p14:tracePt t="11354" x="7818438" y="3590925"/>
          <p14:tracePt t="11365" x="7867650" y="3629025"/>
          <p14:tracePt t="11369" x="7931150" y="3679825"/>
          <p14:tracePt t="11377" x="8031163" y="3729038"/>
          <p14:tracePt t="11389" x="8054975" y="3767138"/>
          <p14:tracePt t="11393" x="8093075" y="3803650"/>
          <p14:tracePt t="11401" x="8105775" y="3854450"/>
          <p14:tracePt t="11416" x="8143875" y="3905250"/>
          <p14:tracePt t="11419" x="8180388" y="3967163"/>
          <p14:tracePt t="11425" x="8218488" y="4041775"/>
          <p14:tracePt t="11439" x="8256588" y="4117975"/>
          <p14:tracePt t="11441" x="8267700" y="4179888"/>
          <p14:tracePt t="11449" x="8293100" y="4254500"/>
          <p14:tracePt t="11461" x="8305800" y="4292600"/>
          <p14:tracePt t="11465" x="8305800" y="4318000"/>
          <p14:tracePt t="11478" x="8305800" y="4354513"/>
          <p14:tracePt t="11481" x="8331200" y="4405313"/>
          <p14:tracePt t="11493" x="8331200" y="4454525"/>
          <p14:tracePt t="11497" x="8331200" y="4543425"/>
          <p14:tracePt t="11507" x="8331200" y="4579938"/>
          <p14:tracePt t="11513" x="8331200" y="4630738"/>
          <p14:tracePt t="11527" x="8331200" y="4692650"/>
          <p14:tracePt t="11529" x="8331200" y="4779963"/>
          <p14:tracePt t="11537" x="8331200" y="4892675"/>
          <p14:tracePt t="11549" x="8331200" y="4943475"/>
          <p14:tracePt t="11553" x="8331200" y="5005388"/>
          <p14:tracePt t="11561" x="8331200" y="5043488"/>
          <p14:tracePt t="11569" x="8331200" y="5118100"/>
          <p14:tracePt t="11577" x="8318500" y="5230813"/>
          <p14:tracePt t="11590" x="8280400" y="5343525"/>
          <p14:tracePt t="11593" x="8256588" y="5394325"/>
          <p14:tracePt t="11601" x="8218488" y="5468938"/>
          <p14:tracePt t="11612" x="8167688" y="5543550"/>
          <p14:tracePt t="11617" x="8143875" y="5594350"/>
          <p14:tracePt t="11634" x="8080375" y="5707063"/>
          <p14:tracePt t="11640" x="8067675" y="5719763"/>
          <p14:tracePt t="11651" x="8031163" y="5768975"/>
          <p14:tracePt t="11656" x="7993063" y="5807075"/>
          <p14:tracePt t="11665" x="7967663" y="5881688"/>
          <p14:tracePt t="11672" x="7905750" y="5956300"/>
          <p14:tracePt t="11680" x="7843838" y="6019800"/>
          <p14:tracePt t="11691" x="7780338" y="6119813"/>
          <p14:tracePt t="11696" x="7667625" y="6194425"/>
          <p14:tracePt t="11704" x="7605713" y="6269038"/>
          <p14:tracePt t="11713" x="7542213" y="6332538"/>
          <p14:tracePt t="11720" x="7480300" y="6394450"/>
          <p14:tracePt t="11731" x="7405688" y="6432550"/>
          <p14:tracePt t="11736" x="7354888" y="6457950"/>
          <p14:tracePt t="11744" x="7280275" y="6507163"/>
          <p14:tracePt t="11752" x="7192963" y="6519863"/>
          <p14:tracePt t="11761" x="7067550" y="6519863"/>
          <p14:tracePt t="11768" x="6916738" y="6557963"/>
          <p14:tracePt t="11780" x="6842125" y="6557963"/>
          <p14:tracePt t="11785" x="6680200" y="6557963"/>
          <p14:tracePt t="11796" x="6542088" y="6557963"/>
          <p14:tracePt t="11801" x="6442075" y="6557963"/>
          <p14:tracePt t="11808" x="6380163" y="6557963"/>
          <p14:tracePt t="11817" x="6291263" y="6557963"/>
          <p14:tracePt t="11824" x="6180138" y="6557963"/>
          <p14:tracePt t="11832" x="6042025" y="6532563"/>
          <p14:tracePt t="11840" x="5954713" y="6519863"/>
          <p14:tracePt t="11848" x="5891213" y="6507163"/>
          <p14:tracePt t="11857" x="5816600" y="6494463"/>
          <p14:tracePt t="11865" x="5729288" y="6457950"/>
          <p14:tracePt t="11873" x="5629275" y="6432550"/>
          <p14:tracePt t="11881" x="5516563" y="6381750"/>
          <p14:tracePt t="11889" x="5441950" y="6357938"/>
          <p14:tracePt t="11899" x="5378450" y="6319838"/>
          <p14:tracePt t="11905" x="5365750" y="6319838"/>
          <p14:tracePt t="11922" x="5341938" y="6294438"/>
          <p14:tracePt t="11928" x="5341938" y="6281738"/>
          <p14:tracePt t="11937" x="5316538" y="6269038"/>
          <p14:tracePt t="11944" x="5278438" y="6232525"/>
          <p14:tracePt t="11952" x="5241925" y="6194425"/>
          <p14:tracePt t="11962" x="5116513" y="6119813"/>
          <p14:tracePt t="11968" x="5040313" y="6069013"/>
          <p14:tracePt t="11977" x="4991100" y="6019800"/>
          <p14:tracePt t="11988" x="4929188" y="5969000"/>
          <p14:tracePt t="11993" x="4891088" y="5932488"/>
          <p14:tracePt t="12008" x="4852988" y="5868988"/>
          <p14:tracePt t="12009" x="4791075" y="5794375"/>
          <p14:tracePt t="12017" x="4727575" y="5694363"/>
          <p14:tracePt t="12028" x="4652963" y="5556250"/>
          <p14:tracePt t="12033" x="4578350" y="5443538"/>
          <p14:tracePt t="12049" x="4416425" y="5243513"/>
          <p14:tracePt t="12057" x="4365625" y="5118100"/>
          <p14:tracePt t="12069" x="4352925" y="5068888"/>
          <p14:tracePt t="12073" x="4278313" y="4879975"/>
          <p14:tracePt t="12081" x="4203700" y="4667250"/>
          <p14:tracePt t="12091" x="4152900" y="4530725"/>
          <p14:tracePt t="12097" x="4127500" y="4392613"/>
          <p14:tracePt t="12111" x="4103688" y="4267200"/>
          <p14:tracePt t="12113" x="4090988" y="4179888"/>
          <p14:tracePt t="12121" x="4090988" y="4041775"/>
          <p14:tracePt t="12134" x="4090988" y="3916363"/>
          <p14:tracePt t="12137" x="4090988" y="3829050"/>
          <p14:tracePt t="12146" x="4090988" y="3729038"/>
          <p14:tracePt t="12154" x="4114800" y="3590925"/>
          <p14:tracePt t="12161" x="4127500" y="3503613"/>
          <p14:tracePt t="12174" x="4152900" y="3429000"/>
          <p14:tracePt t="12177" x="4203700" y="3341688"/>
          <p14:tracePt t="12185" x="4240213" y="3278188"/>
          <p14:tracePt t="12196" x="4303713" y="3203575"/>
          <p14:tracePt t="12201" x="4340225" y="3128963"/>
          <p14:tracePt t="12215" x="4365625" y="3103563"/>
          <p14:tracePt t="12217" x="4378325" y="3041650"/>
          <p14:tracePt t="12226" x="4440238" y="2978150"/>
          <p14:tracePt t="12237" x="4516438" y="2916238"/>
          <p14:tracePt t="12241" x="4565650" y="2890838"/>
          <p14:tracePt t="12250" x="4603750" y="2865438"/>
          <p14:tracePt t="12258" x="4691063" y="2852738"/>
          <p14:tracePt t="12266" x="4740275" y="2816225"/>
          <p14:tracePt t="12282" x="4903788" y="2803525"/>
          <p14:tracePt t="12290" x="4953000" y="2803525"/>
          <p14:tracePt t="12301" x="5016500" y="2803525"/>
          <p14:tracePt t="12305" x="5078413" y="2803525"/>
          <p14:tracePt t="12322" x="5216525" y="2790825"/>
          <p14:tracePt t="12329" x="5303838" y="2790825"/>
          <p14:tracePt t="12341" x="5391150" y="2752725"/>
          <p14:tracePt t="12345" x="5441950" y="2752725"/>
          <p14:tracePt t="12355" x="5529263" y="2752725"/>
          <p14:tracePt t="12364" x="5591175" y="2752725"/>
          <p14:tracePt t="12369" x="5678488" y="2752725"/>
          <p14:tracePt t="12381" x="5767388" y="2752725"/>
          <p14:tracePt t="12386" x="5842000" y="2778125"/>
          <p14:tracePt t="12393" x="5854700" y="2778125"/>
          <p14:tracePt t="12403" x="5878513" y="2778125"/>
          <p14:tracePt t="12409" x="5903913" y="2778125"/>
          <p14:tracePt t="12425" x="5916613" y="2778125"/>
          <p14:tracePt t="12433" x="5929313" y="2790825"/>
          <p14:tracePt t="12444" x="5967413" y="2828925"/>
          <p14:tracePt t="12449" x="6029325" y="2903538"/>
          <p14:tracePt t="12457" x="6103938" y="2952750"/>
          <p14:tracePt t="12465" x="6203950" y="3065463"/>
          <p14:tracePt t="12473" x="6329363" y="3203575"/>
          <p14:tracePt t="12486" x="6480175" y="3354388"/>
          <p14:tracePt t="12489" x="6492875" y="3378200"/>
          <p14:tracePt t="12497" x="6616700" y="3490913"/>
          <p14:tracePt t="12507" x="6754813" y="3641725"/>
          <p14:tracePt t="12514" x="6880225" y="3754438"/>
          <p14:tracePt t="12527" x="7005638" y="3879850"/>
          <p14:tracePt t="12529" x="7105650" y="3954463"/>
          <p14:tracePt t="12538" x="7180263" y="4041775"/>
          <p14:tracePt t="12548" x="7229475" y="4092575"/>
          <p14:tracePt t="12553" x="7280275" y="4154488"/>
          <p14:tracePt t="12562" x="7329488" y="4205288"/>
          <p14:tracePt t="12571" x="7367588" y="4267200"/>
          <p14:tracePt t="12577" x="7392988" y="4330700"/>
          <p14:tracePt t="12591" x="7418388" y="4367213"/>
          <p14:tracePt t="12593" x="7442200" y="4405313"/>
          <p14:tracePt t="12601" x="7480300" y="4454525"/>
          <p14:tracePt t="12612" x="7505700" y="4492625"/>
          <p14:tracePt t="12617" x="7542213" y="4543425"/>
          <p14:tracePt t="12633" x="7593013" y="4656138"/>
          <p14:tracePt t="12641" x="7618413" y="4705350"/>
          <p14:tracePt t="12654" x="7642225" y="4743450"/>
          <p14:tracePt t="12657" x="7642225" y="4768850"/>
          <p14:tracePt t="12674" x="7642225" y="4756150"/>
          <p14:tracePt t="12681" x="7618413" y="4743450"/>
          <p14:tracePt t="12695" x="7567613" y="4692650"/>
          <p14:tracePt t="12697" x="7518400" y="4592638"/>
          <p14:tracePt t="12706" x="7480300" y="4579938"/>
          <p14:tracePt t="12716" x="7454900" y="4579938"/>
          <p14:tracePt t="12721" x="7418388" y="4530725"/>
          <p14:tracePt t="13034" x="7418388" y="4518025"/>
          <p14:tracePt t="13050" x="7429500" y="4518025"/>
          <p14:tracePt t="13059" x="7429500" y="4505325"/>
          <p14:tracePt t="13069" x="7429500" y="4492625"/>
          <p14:tracePt t="13073" x="7442200" y="4467225"/>
          <p14:tracePt t="13081" x="7518400" y="4379913"/>
          <p14:tracePt t="13090" x="7593013" y="4318000"/>
          <p14:tracePt t="13097" x="7693025" y="4230688"/>
          <p14:tracePt t="13110" x="7831138" y="4105275"/>
          <p14:tracePt t="13113" x="7931150" y="4067175"/>
          <p14:tracePt t="13121" x="8080375" y="4017963"/>
          <p14:tracePt t="13133" x="8180388" y="3979863"/>
          <p14:tracePt t="13137" x="8318500" y="3892550"/>
          <p14:tracePt t="13154" x="8493125" y="3816350"/>
          <p14:tracePt t="13162" x="8693150" y="3767138"/>
          <p14:tracePt t="13174" x="8831263" y="3729038"/>
          <p14:tracePt t="13177" x="9005888" y="3692525"/>
          <p14:tracePt t="13185" x="9093200" y="366712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9657</TotalTime>
  <Words>1999</Words>
  <Application>Microsoft Office PowerPoint</Application>
  <PresentationFormat>On-screen Show (4:3)</PresentationFormat>
  <Paragraphs>432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Tahoma</vt:lpstr>
      <vt:lpstr>Times New Roman</vt:lpstr>
      <vt:lpstr>Wingdings</vt:lpstr>
      <vt:lpstr>Blends</vt:lpstr>
      <vt:lpstr>Worksheet</vt:lpstr>
      <vt:lpstr>CIS 467 :Data Mining  </vt:lpstr>
      <vt:lpstr>Topic 6  Cluster Analysis Part 2</vt:lpstr>
      <vt:lpstr>The K-Means Clustering Algorithm</vt:lpstr>
      <vt:lpstr>The K-Means Clustering Method (1) </vt:lpstr>
      <vt:lpstr>The K-Means: From Book</vt:lpstr>
      <vt:lpstr>The K-Means: From Book</vt:lpstr>
      <vt:lpstr>The K-Means Clustering Method (2) </vt:lpstr>
      <vt:lpstr>Summary K-Means Algorithm: We have 4 variations</vt:lpstr>
      <vt:lpstr>Illustration of the K-Means Clustering Method </vt:lpstr>
      <vt:lpstr>K-Means Algorithm: Example 1</vt:lpstr>
      <vt:lpstr>K-Means Algorithm: Discussion of Example 1</vt:lpstr>
      <vt:lpstr>K-Means Clustering: Example 2 (1)</vt:lpstr>
      <vt:lpstr>K-Means Clustering: Continue Example 2 (2)</vt:lpstr>
      <vt:lpstr>Example 2:</vt:lpstr>
      <vt:lpstr>Summary K-Means Algorithm: We have 4 variations</vt:lpstr>
      <vt:lpstr>Exercise / Home Work</vt:lpstr>
      <vt:lpstr>Comments on the K-Means Method</vt:lpstr>
      <vt:lpstr>Variations of the K-Means Method (K-Modes)</vt:lpstr>
      <vt:lpstr>Example for K-Modes:</vt:lpstr>
      <vt:lpstr>Exercise / Home Work (K-Modes):</vt:lpstr>
      <vt:lpstr>What Is the Problem of the K-Means Method?</vt:lpstr>
      <vt:lpstr>Summary: Variation of the K-Means Method?</vt:lpstr>
      <vt:lpstr>End … Thanks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467 - Clustering</dc:title>
  <dc:creator>Dr. Qasem Al-Radaideh</dc:creator>
  <cp:lastModifiedBy>Qasem A. Al-Radaideh</cp:lastModifiedBy>
  <cp:revision>425</cp:revision>
  <cp:lastPrinted>1999-09-10T20:38:56Z</cp:lastPrinted>
  <dcterms:created xsi:type="dcterms:W3CDTF">1998-06-19T04:38:52Z</dcterms:created>
  <dcterms:modified xsi:type="dcterms:W3CDTF">2021-04-21T11:21:45Z</dcterms:modified>
</cp:coreProperties>
</file>