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5E9159-11A2-43D4-8E11-88FFE50533FF}">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Lst>
        </p14:section>
        <p14:section name="Untitled Section" id="{3FA1925D-5470-42B7-8418-8B4428C96F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ata1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ata1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_rels/data16.xml.rels><?xml version="1.0" encoding="UTF-8" standalone="yes"?>
<Relationships xmlns="http://schemas.openxmlformats.org/package/2006/relationships"><Relationship Id="rId8" Type="http://schemas.openxmlformats.org/officeDocument/2006/relationships/image" Target="../media/image71.sv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svg"/><Relationship Id="rId1" Type="http://schemas.openxmlformats.org/officeDocument/2006/relationships/image" Target="../media/image64.png"/><Relationship Id="rId6" Type="http://schemas.openxmlformats.org/officeDocument/2006/relationships/image" Target="../media/image69.svg"/><Relationship Id="rId5" Type="http://schemas.openxmlformats.org/officeDocument/2006/relationships/image" Target="../media/image68.png"/><Relationship Id="rId10" Type="http://schemas.openxmlformats.org/officeDocument/2006/relationships/image" Target="../media/image73.svg"/><Relationship Id="rId4" Type="http://schemas.openxmlformats.org/officeDocument/2006/relationships/image" Target="../media/image67.svg"/><Relationship Id="rId9" Type="http://schemas.openxmlformats.org/officeDocument/2006/relationships/image" Target="../media/image72.pn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11.png"/><Relationship Id="rId7" Type="http://schemas.openxmlformats.org/officeDocument/2006/relationships/image" Target="../media/image27.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_rels/drawing16.xml.rels><?xml version="1.0" encoding="UTF-8" standalone="yes"?>
<Relationships xmlns="http://schemas.openxmlformats.org/package/2006/relationships"><Relationship Id="rId8" Type="http://schemas.openxmlformats.org/officeDocument/2006/relationships/image" Target="../media/image71.sv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svg"/><Relationship Id="rId1" Type="http://schemas.openxmlformats.org/officeDocument/2006/relationships/image" Target="../media/image64.png"/><Relationship Id="rId6" Type="http://schemas.openxmlformats.org/officeDocument/2006/relationships/image" Target="../media/image69.svg"/><Relationship Id="rId5" Type="http://schemas.openxmlformats.org/officeDocument/2006/relationships/image" Target="../media/image68.png"/><Relationship Id="rId10" Type="http://schemas.openxmlformats.org/officeDocument/2006/relationships/image" Target="../media/image73.svg"/><Relationship Id="rId4" Type="http://schemas.openxmlformats.org/officeDocument/2006/relationships/image" Target="../media/image67.svg"/><Relationship Id="rId9" Type="http://schemas.openxmlformats.org/officeDocument/2006/relationships/image" Target="../media/image7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11.png"/><Relationship Id="rId7" Type="http://schemas.openxmlformats.org/officeDocument/2006/relationships/image" Target="../media/image27.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80BF86F-664C-442C-9A6D-1DC5F983127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AD89B1F-1B45-48D2-B480-DF06E93FB9BD}">
      <dgm:prSet/>
      <dgm:spPr/>
      <dgm:t>
        <a:bodyPr/>
        <a:lstStyle/>
        <a:p>
          <a:r>
            <a:rPr lang="en-US"/>
            <a:t>Why OO Analysis and Design?</a:t>
          </a:r>
        </a:p>
      </dgm:t>
    </dgm:pt>
    <dgm:pt modelId="{92150520-149B-4260-AAA8-CB46474C0EC6}" type="parTrans" cxnId="{4867A8A6-83C5-4511-9251-414E1206249F}">
      <dgm:prSet/>
      <dgm:spPr/>
      <dgm:t>
        <a:bodyPr/>
        <a:lstStyle/>
        <a:p>
          <a:endParaRPr lang="en-US"/>
        </a:p>
      </dgm:t>
    </dgm:pt>
    <dgm:pt modelId="{BC0D73C4-58B8-4125-8579-2A5D71C2CC89}" type="sibTrans" cxnId="{4867A8A6-83C5-4511-9251-414E1206249F}">
      <dgm:prSet/>
      <dgm:spPr/>
      <dgm:t>
        <a:bodyPr/>
        <a:lstStyle/>
        <a:p>
          <a:endParaRPr lang="en-US"/>
        </a:p>
      </dgm:t>
    </dgm:pt>
    <dgm:pt modelId="{C875AA51-7DE1-4ABA-BA57-6CA789F2F927}">
      <dgm:prSet/>
      <dgm:spPr/>
      <dgm:t>
        <a:bodyPr/>
        <a:lstStyle/>
        <a:p>
          <a:r>
            <a:rPr lang="en-US"/>
            <a:t>Three tools for coping with complexity </a:t>
          </a:r>
        </a:p>
      </dgm:t>
    </dgm:pt>
    <dgm:pt modelId="{86617283-69D0-4C68-92F5-118E52340579}" type="parTrans" cxnId="{D6DDDB7F-3DA0-4928-8E4E-C08C773390B6}">
      <dgm:prSet/>
      <dgm:spPr/>
      <dgm:t>
        <a:bodyPr/>
        <a:lstStyle/>
        <a:p>
          <a:endParaRPr lang="en-US"/>
        </a:p>
      </dgm:t>
    </dgm:pt>
    <dgm:pt modelId="{A2F080EF-57A6-42EA-9BDE-3826A8A76542}" type="sibTrans" cxnId="{D6DDDB7F-3DA0-4928-8E4E-C08C773390B6}">
      <dgm:prSet/>
      <dgm:spPr/>
      <dgm:t>
        <a:bodyPr/>
        <a:lstStyle/>
        <a:p>
          <a:endParaRPr lang="en-US"/>
        </a:p>
      </dgm:t>
    </dgm:pt>
    <dgm:pt modelId="{58FCB46E-C253-4BAF-9932-A569D0B1EDF1}">
      <dgm:prSet/>
      <dgm:spPr/>
      <dgm:t>
        <a:bodyPr/>
        <a:lstStyle/>
        <a:p>
          <a:r>
            <a:rPr lang="en-US"/>
            <a:t>Abstract Data Types and Modularization </a:t>
          </a:r>
        </a:p>
      </dgm:t>
    </dgm:pt>
    <dgm:pt modelId="{479F5ED9-4E44-40F7-A6DB-DCD5DCFE1FD6}" type="parTrans" cxnId="{18F454C1-0F6E-4DCD-9EDF-8DF0A65430BA}">
      <dgm:prSet/>
      <dgm:spPr/>
      <dgm:t>
        <a:bodyPr/>
        <a:lstStyle/>
        <a:p>
          <a:endParaRPr lang="en-US"/>
        </a:p>
      </dgm:t>
    </dgm:pt>
    <dgm:pt modelId="{49E814FA-79CC-4E2C-AA40-C20D5C70C825}" type="sibTrans" cxnId="{18F454C1-0F6E-4DCD-9EDF-8DF0A65430BA}">
      <dgm:prSet/>
      <dgm:spPr/>
      <dgm:t>
        <a:bodyPr/>
        <a:lstStyle/>
        <a:p>
          <a:endParaRPr lang="en-US"/>
        </a:p>
      </dgm:t>
    </dgm:pt>
    <dgm:pt modelId="{A764C5C0-1E01-4712-B30D-EB88224FCCE2}">
      <dgm:prSet/>
      <dgm:spPr/>
      <dgm:t>
        <a:bodyPr/>
        <a:lstStyle/>
        <a:p>
          <a:r>
            <a:rPr lang="en-US"/>
            <a:t>Information Hiding</a:t>
          </a:r>
        </a:p>
      </dgm:t>
    </dgm:pt>
    <dgm:pt modelId="{6E705FBD-71CD-46A3-BE4D-4385EFCC9E5B}" type="parTrans" cxnId="{1AC1107C-5AE5-4B83-9641-FD19ED546A5F}">
      <dgm:prSet/>
      <dgm:spPr/>
      <dgm:t>
        <a:bodyPr/>
        <a:lstStyle/>
        <a:p>
          <a:endParaRPr lang="en-US"/>
        </a:p>
      </dgm:t>
    </dgm:pt>
    <dgm:pt modelId="{09700F1A-B8E8-414F-A2AC-08EFD4E9667C}" type="sibTrans" cxnId="{1AC1107C-5AE5-4B83-9641-FD19ED546A5F}">
      <dgm:prSet/>
      <dgm:spPr/>
      <dgm:t>
        <a:bodyPr/>
        <a:lstStyle/>
        <a:p>
          <a:endParaRPr lang="en-US"/>
        </a:p>
      </dgm:t>
    </dgm:pt>
    <dgm:pt modelId="{DFEF6A7E-F874-4722-B5FB-466BFF001D60}" type="pres">
      <dgm:prSet presAssocID="{C80BF86F-664C-442C-9A6D-1DC5F9831273}" presName="root" presStyleCnt="0">
        <dgm:presLayoutVars>
          <dgm:dir/>
          <dgm:resizeHandles val="exact"/>
        </dgm:presLayoutVars>
      </dgm:prSet>
      <dgm:spPr/>
    </dgm:pt>
    <dgm:pt modelId="{ACAF1B28-1061-49A7-9A17-20FC7E848F8F}" type="pres">
      <dgm:prSet presAssocID="{5AD89B1F-1B45-48D2-B480-DF06E93FB9BD}" presName="compNode" presStyleCnt="0"/>
      <dgm:spPr/>
    </dgm:pt>
    <dgm:pt modelId="{EB032F9E-6D78-4B18-885F-0BB0F251CCCE}" type="pres">
      <dgm:prSet presAssocID="{5AD89B1F-1B45-48D2-B480-DF06E93FB9BD}" presName="bgRect" presStyleLbl="bgShp" presStyleIdx="0" presStyleCnt="4"/>
      <dgm:spPr/>
    </dgm:pt>
    <dgm:pt modelId="{71099BFE-E526-4883-B109-51EE763D8267}" type="pres">
      <dgm:prSet presAssocID="{5AD89B1F-1B45-48D2-B480-DF06E93FB9B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0AFCB43F-B0F8-4095-B248-3B203E811ECC}" type="pres">
      <dgm:prSet presAssocID="{5AD89B1F-1B45-48D2-B480-DF06E93FB9BD}" presName="spaceRect" presStyleCnt="0"/>
      <dgm:spPr/>
    </dgm:pt>
    <dgm:pt modelId="{8E376CF3-8379-4231-9068-BD981F4D16C2}" type="pres">
      <dgm:prSet presAssocID="{5AD89B1F-1B45-48D2-B480-DF06E93FB9BD}" presName="parTx" presStyleLbl="revTx" presStyleIdx="0" presStyleCnt="4">
        <dgm:presLayoutVars>
          <dgm:chMax val="0"/>
          <dgm:chPref val="0"/>
        </dgm:presLayoutVars>
      </dgm:prSet>
      <dgm:spPr/>
    </dgm:pt>
    <dgm:pt modelId="{AF829170-AC0A-442D-B2D6-3E4FD60F3A51}" type="pres">
      <dgm:prSet presAssocID="{BC0D73C4-58B8-4125-8579-2A5D71C2CC89}" presName="sibTrans" presStyleCnt="0"/>
      <dgm:spPr/>
    </dgm:pt>
    <dgm:pt modelId="{22111761-5455-419F-A487-AD11B681A346}" type="pres">
      <dgm:prSet presAssocID="{C875AA51-7DE1-4ABA-BA57-6CA789F2F927}" presName="compNode" presStyleCnt="0"/>
      <dgm:spPr/>
    </dgm:pt>
    <dgm:pt modelId="{E48EDC28-9C34-4EE8-8DE1-E87DF88C650B}" type="pres">
      <dgm:prSet presAssocID="{C875AA51-7DE1-4ABA-BA57-6CA789F2F927}" presName="bgRect" presStyleLbl="bgShp" presStyleIdx="1" presStyleCnt="4"/>
      <dgm:spPr/>
    </dgm:pt>
    <dgm:pt modelId="{8E9AEC8A-95C1-4370-9D00-B8B81F4E29C0}" type="pres">
      <dgm:prSet presAssocID="{C875AA51-7DE1-4ABA-BA57-6CA789F2F92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FA967A1F-55AA-49B2-9A0B-383A0BF67BB7}" type="pres">
      <dgm:prSet presAssocID="{C875AA51-7DE1-4ABA-BA57-6CA789F2F927}" presName="spaceRect" presStyleCnt="0"/>
      <dgm:spPr/>
    </dgm:pt>
    <dgm:pt modelId="{56E8394C-CCBD-4AB8-A946-F459A2595564}" type="pres">
      <dgm:prSet presAssocID="{C875AA51-7DE1-4ABA-BA57-6CA789F2F927}" presName="parTx" presStyleLbl="revTx" presStyleIdx="1" presStyleCnt="4">
        <dgm:presLayoutVars>
          <dgm:chMax val="0"/>
          <dgm:chPref val="0"/>
        </dgm:presLayoutVars>
      </dgm:prSet>
      <dgm:spPr/>
    </dgm:pt>
    <dgm:pt modelId="{AF73B29C-6F84-4C93-8DA0-A26064131EA6}" type="pres">
      <dgm:prSet presAssocID="{A2F080EF-57A6-42EA-9BDE-3826A8A76542}" presName="sibTrans" presStyleCnt="0"/>
      <dgm:spPr/>
    </dgm:pt>
    <dgm:pt modelId="{7EB1A2D7-52F6-4940-A859-41F5FED9B636}" type="pres">
      <dgm:prSet presAssocID="{58FCB46E-C253-4BAF-9932-A569D0B1EDF1}" presName="compNode" presStyleCnt="0"/>
      <dgm:spPr/>
    </dgm:pt>
    <dgm:pt modelId="{D46AFA06-0C22-4ED0-92C9-F303E33B904B}" type="pres">
      <dgm:prSet presAssocID="{58FCB46E-C253-4BAF-9932-A569D0B1EDF1}" presName="bgRect" presStyleLbl="bgShp" presStyleIdx="2" presStyleCnt="4"/>
      <dgm:spPr/>
    </dgm:pt>
    <dgm:pt modelId="{806ED8FB-5F51-4E1D-AB5F-BBCDDDB1A87B}" type="pres">
      <dgm:prSet presAssocID="{58FCB46E-C253-4BAF-9932-A569D0B1EDF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A346411-B087-4988-BD43-D06FCBE87FE0}" type="pres">
      <dgm:prSet presAssocID="{58FCB46E-C253-4BAF-9932-A569D0B1EDF1}" presName="spaceRect" presStyleCnt="0"/>
      <dgm:spPr/>
    </dgm:pt>
    <dgm:pt modelId="{50071BC9-B29F-4CEA-89CC-9826A5FB80A6}" type="pres">
      <dgm:prSet presAssocID="{58FCB46E-C253-4BAF-9932-A569D0B1EDF1}" presName="parTx" presStyleLbl="revTx" presStyleIdx="2" presStyleCnt="4">
        <dgm:presLayoutVars>
          <dgm:chMax val="0"/>
          <dgm:chPref val="0"/>
        </dgm:presLayoutVars>
      </dgm:prSet>
      <dgm:spPr/>
    </dgm:pt>
    <dgm:pt modelId="{2997E24B-2FD7-4833-9562-80801E6AA2EC}" type="pres">
      <dgm:prSet presAssocID="{49E814FA-79CC-4E2C-AA40-C20D5C70C825}" presName="sibTrans" presStyleCnt="0"/>
      <dgm:spPr/>
    </dgm:pt>
    <dgm:pt modelId="{925C7E73-6E6A-4755-BC6A-5B0610CFD976}" type="pres">
      <dgm:prSet presAssocID="{A764C5C0-1E01-4712-B30D-EB88224FCCE2}" presName="compNode" presStyleCnt="0"/>
      <dgm:spPr/>
    </dgm:pt>
    <dgm:pt modelId="{F3E4B947-32AD-4B57-99DA-60B62B293C04}" type="pres">
      <dgm:prSet presAssocID="{A764C5C0-1E01-4712-B30D-EB88224FCCE2}" presName="bgRect" presStyleLbl="bgShp" presStyleIdx="3" presStyleCnt="4"/>
      <dgm:spPr/>
    </dgm:pt>
    <dgm:pt modelId="{10AE89D8-3B33-49E3-B491-0097DF40692B}" type="pres">
      <dgm:prSet presAssocID="{A764C5C0-1E01-4712-B30D-EB88224FCCE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8D4EE2F5-8E49-4132-A966-BCA8A34E0137}" type="pres">
      <dgm:prSet presAssocID="{A764C5C0-1E01-4712-B30D-EB88224FCCE2}" presName="spaceRect" presStyleCnt="0"/>
      <dgm:spPr/>
    </dgm:pt>
    <dgm:pt modelId="{B6D012B7-2823-49E4-B472-B697E20BD916}" type="pres">
      <dgm:prSet presAssocID="{A764C5C0-1E01-4712-B30D-EB88224FCCE2}" presName="parTx" presStyleLbl="revTx" presStyleIdx="3" presStyleCnt="4">
        <dgm:presLayoutVars>
          <dgm:chMax val="0"/>
          <dgm:chPref val="0"/>
        </dgm:presLayoutVars>
      </dgm:prSet>
      <dgm:spPr/>
    </dgm:pt>
  </dgm:ptLst>
  <dgm:cxnLst>
    <dgm:cxn modelId="{3339CE15-A55F-422E-9BB0-886335127A6C}" type="presOf" srcId="{C875AA51-7DE1-4ABA-BA57-6CA789F2F927}" destId="{56E8394C-CCBD-4AB8-A946-F459A2595564}" srcOrd="0" destOrd="0" presId="urn:microsoft.com/office/officeart/2018/2/layout/IconVerticalSolidList"/>
    <dgm:cxn modelId="{7F786317-CEC0-4D00-A4F2-6AC7431BEC04}" type="presOf" srcId="{58FCB46E-C253-4BAF-9932-A569D0B1EDF1}" destId="{50071BC9-B29F-4CEA-89CC-9826A5FB80A6}" srcOrd="0" destOrd="0" presId="urn:microsoft.com/office/officeart/2018/2/layout/IconVerticalSolidList"/>
    <dgm:cxn modelId="{87FF2E74-B30A-4B15-ACDC-320D3364A4D7}" type="presOf" srcId="{C80BF86F-664C-442C-9A6D-1DC5F9831273}" destId="{DFEF6A7E-F874-4722-B5FB-466BFF001D60}" srcOrd="0" destOrd="0" presId="urn:microsoft.com/office/officeart/2018/2/layout/IconVerticalSolidList"/>
    <dgm:cxn modelId="{1AC1107C-5AE5-4B83-9641-FD19ED546A5F}" srcId="{C80BF86F-664C-442C-9A6D-1DC5F9831273}" destId="{A764C5C0-1E01-4712-B30D-EB88224FCCE2}" srcOrd="3" destOrd="0" parTransId="{6E705FBD-71CD-46A3-BE4D-4385EFCC9E5B}" sibTransId="{09700F1A-B8E8-414F-A2AC-08EFD4E9667C}"/>
    <dgm:cxn modelId="{D6DDDB7F-3DA0-4928-8E4E-C08C773390B6}" srcId="{C80BF86F-664C-442C-9A6D-1DC5F9831273}" destId="{C875AA51-7DE1-4ABA-BA57-6CA789F2F927}" srcOrd="1" destOrd="0" parTransId="{86617283-69D0-4C68-92F5-118E52340579}" sibTransId="{A2F080EF-57A6-42EA-9BDE-3826A8A76542}"/>
    <dgm:cxn modelId="{4867A8A6-83C5-4511-9251-414E1206249F}" srcId="{C80BF86F-664C-442C-9A6D-1DC5F9831273}" destId="{5AD89B1F-1B45-48D2-B480-DF06E93FB9BD}" srcOrd="0" destOrd="0" parTransId="{92150520-149B-4260-AAA8-CB46474C0EC6}" sibTransId="{BC0D73C4-58B8-4125-8579-2A5D71C2CC89}"/>
    <dgm:cxn modelId="{714C32A7-1314-435B-8790-455D6874CD6E}" type="presOf" srcId="{A764C5C0-1E01-4712-B30D-EB88224FCCE2}" destId="{B6D012B7-2823-49E4-B472-B697E20BD916}" srcOrd="0" destOrd="0" presId="urn:microsoft.com/office/officeart/2018/2/layout/IconVerticalSolidList"/>
    <dgm:cxn modelId="{18F454C1-0F6E-4DCD-9EDF-8DF0A65430BA}" srcId="{C80BF86F-664C-442C-9A6D-1DC5F9831273}" destId="{58FCB46E-C253-4BAF-9932-A569D0B1EDF1}" srcOrd="2" destOrd="0" parTransId="{479F5ED9-4E44-40F7-A6DB-DCD5DCFE1FD6}" sibTransId="{49E814FA-79CC-4E2C-AA40-C20D5C70C825}"/>
    <dgm:cxn modelId="{3DD2E6DB-DA64-42C6-96E5-BE401ECD7921}" type="presOf" srcId="{5AD89B1F-1B45-48D2-B480-DF06E93FB9BD}" destId="{8E376CF3-8379-4231-9068-BD981F4D16C2}" srcOrd="0" destOrd="0" presId="urn:microsoft.com/office/officeart/2018/2/layout/IconVerticalSolidList"/>
    <dgm:cxn modelId="{F87545F3-7F41-49A5-8294-3FC5A4D4B351}" type="presParOf" srcId="{DFEF6A7E-F874-4722-B5FB-466BFF001D60}" destId="{ACAF1B28-1061-49A7-9A17-20FC7E848F8F}" srcOrd="0" destOrd="0" presId="urn:microsoft.com/office/officeart/2018/2/layout/IconVerticalSolidList"/>
    <dgm:cxn modelId="{7BB0D7D2-B049-4E4A-84E8-0C5F0E9A31B0}" type="presParOf" srcId="{ACAF1B28-1061-49A7-9A17-20FC7E848F8F}" destId="{EB032F9E-6D78-4B18-885F-0BB0F251CCCE}" srcOrd="0" destOrd="0" presId="urn:microsoft.com/office/officeart/2018/2/layout/IconVerticalSolidList"/>
    <dgm:cxn modelId="{F1A0BB68-F27D-4C58-A9E5-ADD3DE8AA8F7}" type="presParOf" srcId="{ACAF1B28-1061-49A7-9A17-20FC7E848F8F}" destId="{71099BFE-E526-4883-B109-51EE763D8267}" srcOrd="1" destOrd="0" presId="urn:microsoft.com/office/officeart/2018/2/layout/IconVerticalSolidList"/>
    <dgm:cxn modelId="{DE8FB31D-993E-4284-830D-F68F620AFE26}" type="presParOf" srcId="{ACAF1B28-1061-49A7-9A17-20FC7E848F8F}" destId="{0AFCB43F-B0F8-4095-B248-3B203E811ECC}" srcOrd="2" destOrd="0" presId="urn:microsoft.com/office/officeart/2018/2/layout/IconVerticalSolidList"/>
    <dgm:cxn modelId="{E3431256-C8C2-40B9-8F16-4C38571E4E20}" type="presParOf" srcId="{ACAF1B28-1061-49A7-9A17-20FC7E848F8F}" destId="{8E376CF3-8379-4231-9068-BD981F4D16C2}" srcOrd="3" destOrd="0" presId="urn:microsoft.com/office/officeart/2018/2/layout/IconVerticalSolidList"/>
    <dgm:cxn modelId="{0753BC52-36FF-4B0F-8D28-1117493E689E}" type="presParOf" srcId="{DFEF6A7E-F874-4722-B5FB-466BFF001D60}" destId="{AF829170-AC0A-442D-B2D6-3E4FD60F3A51}" srcOrd="1" destOrd="0" presId="urn:microsoft.com/office/officeart/2018/2/layout/IconVerticalSolidList"/>
    <dgm:cxn modelId="{43E3DD23-151F-4492-ABD6-E0AF6DF4107A}" type="presParOf" srcId="{DFEF6A7E-F874-4722-B5FB-466BFF001D60}" destId="{22111761-5455-419F-A487-AD11B681A346}" srcOrd="2" destOrd="0" presId="urn:microsoft.com/office/officeart/2018/2/layout/IconVerticalSolidList"/>
    <dgm:cxn modelId="{681BB9A8-4A53-4735-9389-3969969BA099}" type="presParOf" srcId="{22111761-5455-419F-A487-AD11B681A346}" destId="{E48EDC28-9C34-4EE8-8DE1-E87DF88C650B}" srcOrd="0" destOrd="0" presId="urn:microsoft.com/office/officeart/2018/2/layout/IconVerticalSolidList"/>
    <dgm:cxn modelId="{BF26B119-4A8F-4193-8482-0D324211CEC2}" type="presParOf" srcId="{22111761-5455-419F-A487-AD11B681A346}" destId="{8E9AEC8A-95C1-4370-9D00-B8B81F4E29C0}" srcOrd="1" destOrd="0" presId="urn:microsoft.com/office/officeart/2018/2/layout/IconVerticalSolidList"/>
    <dgm:cxn modelId="{0ADACACC-95F8-4168-9934-9E5CE0E10D5C}" type="presParOf" srcId="{22111761-5455-419F-A487-AD11B681A346}" destId="{FA967A1F-55AA-49B2-9A0B-383A0BF67BB7}" srcOrd="2" destOrd="0" presId="urn:microsoft.com/office/officeart/2018/2/layout/IconVerticalSolidList"/>
    <dgm:cxn modelId="{FE6FC477-93B8-4545-833A-B2A63D9A2A89}" type="presParOf" srcId="{22111761-5455-419F-A487-AD11B681A346}" destId="{56E8394C-CCBD-4AB8-A946-F459A2595564}" srcOrd="3" destOrd="0" presId="urn:microsoft.com/office/officeart/2018/2/layout/IconVerticalSolidList"/>
    <dgm:cxn modelId="{2C7B6807-F201-41B8-883E-F4C7E9E7A7D5}" type="presParOf" srcId="{DFEF6A7E-F874-4722-B5FB-466BFF001D60}" destId="{AF73B29C-6F84-4C93-8DA0-A26064131EA6}" srcOrd="3" destOrd="0" presId="urn:microsoft.com/office/officeart/2018/2/layout/IconVerticalSolidList"/>
    <dgm:cxn modelId="{A7E75003-39C6-4899-A66F-05C350950AC9}" type="presParOf" srcId="{DFEF6A7E-F874-4722-B5FB-466BFF001D60}" destId="{7EB1A2D7-52F6-4940-A859-41F5FED9B636}" srcOrd="4" destOrd="0" presId="urn:microsoft.com/office/officeart/2018/2/layout/IconVerticalSolidList"/>
    <dgm:cxn modelId="{93C13BF9-0E18-4111-854C-665854F05B94}" type="presParOf" srcId="{7EB1A2D7-52F6-4940-A859-41F5FED9B636}" destId="{D46AFA06-0C22-4ED0-92C9-F303E33B904B}" srcOrd="0" destOrd="0" presId="urn:microsoft.com/office/officeart/2018/2/layout/IconVerticalSolidList"/>
    <dgm:cxn modelId="{0B43109A-8DC0-436A-B62E-2F5EED4FF037}" type="presParOf" srcId="{7EB1A2D7-52F6-4940-A859-41F5FED9B636}" destId="{806ED8FB-5F51-4E1D-AB5F-BBCDDDB1A87B}" srcOrd="1" destOrd="0" presId="urn:microsoft.com/office/officeart/2018/2/layout/IconVerticalSolidList"/>
    <dgm:cxn modelId="{A17BF346-0008-4588-965E-F65A5EB096E3}" type="presParOf" srcId="{7EB1A2D7-52F6-4940-A859-41F5FED9B636}" destId="{7A346411-B087-4988-BD43-D06FCBE87FE0}" srcOrd="2" destOrd="0" presId="urn:microsoft.com/office/officeart/2018/2/layout/IconVerticalSolidList"/>
    <dgm:cxn modelId="{36059025-B576-44B1-9441-8E1C958CCD33}" type="presParOf" srcId="{7EB1A2D7-52F6-4940-A859-41F5FED9B636}" destId="{50071BC9-B29F-4CEA-89CC-9826A5FB80A6}" srcOrd="3" destOrd="0" presId="urn:microsoft.com/office/officeart/2018/2/layout/IconVerticalSolidList"/>
    <dgm:cxn modelId="{65D53A9A-C9D0-4122-A889-D0D411E2E6D5}" type="presParOf" srcId="{DFEF6A7E-F874-4722-B5FB-466BFF001D60}" destId="{2997E24B-2FD7-4833-9562-80801E6AA2EC}" srcOrd="5" destOrd="0" presId="urn:microsoft.com/office/officeart/2018/2/layout/IconVerticalSolidList"/>
    <dgm:cxn modelId="{44DB0011-0A4D-4B1D-9720-E7441048B5BB}" type="presParOf" srcId="{DFEF6A7E-F874-4722-B5FB-466BFF001D60}" destId="{925C7E73-6E6A-4755-BC6A-5B0610CFD976}" srcOrd="6" destOrd="0" presId="urn:microsoft.com/office/officeart/2018/2/layout/IconVerticalSolidList"/>
    <dgm:cxn modelId="{186D2EF3-CC4B-41E6-A1CE-368328287CFE}" type="presParOf" srcId="{925C7E73-6E6A-4755-BC6A-5B0610CFD976}" destId="{F3E4B947-32AD-4B57-99DA-60B62B293C04}" srcOrd="0" destOrd="0" presId="urn:microsoft.com/office/officeart/2018/2/layout/IconVerticalSolidList"/>
    <dgm:cxn modelId="{2375E649-BAB2-4E21-A68D-E962072BF14B}" type="presParOf" srcId="{925C7E73-6E6A-4755-BC6A-5B0610CFD976}" destId="{10AE89D8-3B33-49E3-B491-0097DF40692B}" srcOrd="1" destOrd="0" presId="urn:microsoft.com/office/officeart/2018/2/layout/IconVerticalSolidList"/>
    <dgm:cxn modelId="{83C2C6C1-0FC9-4CB0-B56F-B764530CABA4}" type="presParOf" srcId="{925C7E73-6E6A-4755-BC6A-5B0610CFD976}" destId="{8D4EE2F5-8E49-4132-A966-BCA8A34E0137}" srcOrd="2" destOrd="0" presId="urn:microsoft.com/office/officeart/2018/2/layout/IconVerticalSolidList"/>
    <dgm:cxn modelId="{6581CC7C-034A-4714-BFF2-F1683B690C96}" type="presParOf" srcId="{925C7E73-6E6A-4755-BC6A-5B0610CFD976}" destId="{B6D012B7-2823-49E4-B472-B697E20BD91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41B0D55-ED6F-43A8-BEA6-B7A35864FFC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C494F35-D5BC-4309-BF4D-793C474871D7}">
      <dgm:prSet/>
      <dgm:spPr/>
      <dgm:t>
        <a:bodyPr/>
        <a:lstStyle/>
        <a:p>
          <a:r>
            <a:rPr lang="en-US" dirty="0"/>
            <a:t>No longer a tree of process invocations</a:t>
          </a:r>
        </a:p>
      </dgm:t>
    </dgm:pt>
    <dgm:pt modelId="{0CAE671D-98FF-48B0-BFBF-CC9E1CB544C6}" type="parTrans" cxnId="{EEFD9BA3-02E7-49D2-9A92-F97A95012E48}">
      <dgm:prSet/>
      <dgm:spPr/>
      <dgm:t>
        <a:bodyPr/>
        <a:lstStyle/>
        <a:p>
          <a:endParaRPr lang="en-US"/>
        </a:p>
      </dgm:t>
    </dgm:pt>
    <dgm:pt modelId="{5AF35897-34CD-45B6-91AD-86B469344783}" type="sibTrans" cxnId="{EEFD9BA3-02E7-49D2-9A92-F97A95012E48}">
      <dgm:prSet/>
      <dgm:spPr/>
      <dgm:t>
        <a:bodyPr/>
        <a:lstStyle/>
        <a:p>
          <a:endParaRPr lang="en-US"/>
        </a:p>
      </dgm:t>
    </dgm:pt>
    <dgm:pt modelId="{375E8A5A-6DDC-4FB7-944F-7640B809D8B2}">
      <dgm:prSet/>
      <dgm:spPr/>
      <dgm:t>
        <a:bodyPr/>
        <a:lstStyle/>
        <a:p>
          <a:r>
            <a:rPr lang="en-US" dirty="0"/>
            <a:t>Now a network of cooperating objects  that call and use each other.</a:t>
          </a:r>
        </a:p>
      </dgm:t>
    </dgm:pt>
    <dgm:pt modelId="{1F384E1F-1A24-4C7B-AE5C-32534138A8A6}" type="parTrans" cxnId="{873DDF4B-DEDF-4ECA-86BB-52BE63908E25}">
      <dgm:prSet/>
      <dgm:spPr/>
      <dgm:t>
        <a:bodyPr/>
        <a:lstStyle/>
        <a:p>
          <a:endParaRPr lang="en-US"/>
        </a:p>
      </dgm:t>
    </dgm:pt>
    <dgm:pt modelId="{571D3EB3-E527-4370-9FB6-910CA21A3FF6}" type="sibTrans" cxnId="{873DDF4B-DEDF-4ECA-86BB-52BE63908E25}">
      <dgm:prSet/>
      <dgm:spPr/>
      <dgm:t>
        <a:bodyPr/>
        <a:lstStyle/>
        <a:p>
          <a:endParaRPr lang="en-US"/>
        </a:p>
      </dgm:t>
    </dgm:pt>
    <dgm:pt modelId="{F72ACA91-A189-47AC-A7F7-CE45ECA7BB64}">
      <dgm:prSet/>
      <dgm:spPr/>
      <dgm:t>
        <a:bodyPr/>
        <a:lstStyle/>
        <a:p>
          <a:r>
            <a:rPr lang="en-US" dirty="0"/>
            <a:t>The </a:t>
          </a:r>
          <a:r>
            <a:rPr lang="en-US" dirty="0" err="1"/>
            <a:t>OOparadigm</a:t>
          </a:r>
          <a:r>
            <a:rPr lang="en-US" dirty="0"/>
            <a:t> stresses on  reusability. Why do I need to write a  piece of code twice ? Even if they are  somewhat different,	bring the common  and then extend it.</a:t>
          </a:r>
        </a:p>
      </dgm:t>
    </dgm:pt>
    <dgm:pt modelId="{F8FDFB1F-BFA9-4CE4-B1CF-50FA0B2A10FC}" type="parTrans" cxnId="{ED7A1ADD-729F-4396-991A-16A7FF2540B4}">
      <dgm:prSet/>
      <dgm:spPr/>
      <dgm:t>
        <a:bodyPr/>
        <a:lstStyle/>
        <a:p>
          <a:endParaRPr lang="en-US"/>
        </a:p>
      </dgm:t>
    </dgm:pt>
    <dgm:pt modelId="{BE3AE781-6151-40AA-BAA2-EDF0BA613142}" type="sibTrans" cxnId="{ED7A1ADD-729F-4396-991A-16A7FF2540B4}">
      <dgm:prSet/>
      <dgm:spPr/>
      <dgm:t>
        <a:bodyPr/>
        <a:lstStyle/>
        <a:p>
          <a:endParaRPr lang="en-US"/>
        </a:p>
      </dgm:t>
    </dgm:pt>
    <dgm:pt modelId="{B044B8E9-48C8-42FD-8C08-48E5BF0BAAB5}" type="pres">
      <dgm:prSet presAssocID="{141B0D55-ED6F-43A8-BEA6-B7A35864FFC8}" presName="root" presStyleCnt="0">
        <dgm:presLayoutVars>
          <dgm:dir/>
          <dgm:resizeHandles val="exact"/>
        </dgm:presLayoutVars>
      </dgm:prSet>
      <dgm:spPr/>
    </dgm:pt>
    <dgm:pt modelId="{B7E3280E-5110-4B03-B8BD-8A90BB1545DD}" type="pres">
      <dgm:prSet presAssocID="{3C494F35-D5BC-4309-BF4D-793C474871D7}" presName="compNode" presStyleCnt="0"/>
      <dgm:spPr/>
    </dgm:pt>
    <dgm:pt modelId="{AD4BB2FE-9C05-42F1-BBA3-3B949E849512}" type="pres">
      <dgm:prSet presAssocID="{3C494F35-D5BC-4309-BF4D-793C474871D7}" presName="bgRect" presStyleLbl="bgShp" presStyleIdx="0" presStyleCnt="3"/>
      <dgm:spPr/>
    </dgm:pt>
    <dgm:pt modelId="{AB6755D1-B02B-409C-BC67-7F3F9DB23CDC}" type="pres">
      <dgm:prSet presAssocID="{3C494F35-D5BC-4309-BF4D-793C474871D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B046762A-3B77-491D-BF50-8005A7A4162C}" type="pres">
      <dgm:prSet presAssocID="{3C494F35-D5BC-4309-BF4D-793C474871D7}" presName="spaceRect" presStyleCnt="0"/>
      <dgm:spPr/>
    </dgm:pt>
    <dgm:pt modelId="{F46DF258-7510-4FA9-98BB-925141D63177}" type="pres">
      <dgm:prSet presAssocID="{3C494F35-D5BC-4309-BF4D-793C474871D7}" presName="parTx" presStyleLbl="revTx" presStyleIdx="0" presStyleCnt="3">
        <dgm:presLayoutVars>
          <dgm:chMax val="0"/>
          <dgm:chPref val="0"/>
        </dgm:presLayoutVars>
      </dgm:prSet>
      <dgm:spPr/>
    </dgm:pt>
    <dgm:pt modelId="{6EE8EA02-B44E-4325-8678-93D71FDB173C}" type="pres">
      <dgm:prSet presAssocID="{5AF35897-34CD-45B6-91AD-86B469344783}" presName="sibTrans" presStyleCnt="0"/>
      <dgm:spPr/>
    </dgm:pt>
    <dgm:pt modelId="{401D48A1-E1DF-4712-912B-6D085FF678D1}" type="pres">
      <dgm:prSet presAssocID="{375E8A5A-6DDC-4FB7-944F-7640B809D8B2}" presName="compNode" presStyleCnt="0"/>
      <dgm:spPr/>
    </dgm:pt>
    <dgm:pt modelId="{C70EDCE2-3751-4928-ACF3-7A68A8AF0472}" type="pres">
      <dgm:prSet presAssocID="{375E8A5A-6DDC-4FB7-944F-7640B809D8B2}" presName="bgRect" presStyleLbl="bgShp" presStyleIdx="1" presStyleCnt="3"/>
      <dgm:spPr/>
    </dgm:pt>
    <dgm:pt modelId="{151C2028-206C-4EE2-8AEE-82DB8B8F226E}" type="pres">
      <dgm:prSet presAssocID="{375E8A5A-6DDC-4FB7-944F-7640B809D8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Diagram"/>
        </a:ext>
      </dgm:extLst>
    </dgm:pt>
    <dgm:pt modelId="{93637E97-0018-4A7C-B5BF-BFF381FBD8AD}" type="pres">
      <dgm:prSet presAssocID="{375E8A5A-6DDC-4FB7-944F-7640B809D8B2}" presName="spaceRect" presStyleCnt="0"/>
      <dgm:spPr/>
    </dgm:pt>
    <dgm:pt modelId="{BDFEDE80-6F78-4B15-8548-08C062C177E6}" type="pres">
      <dgm:prSet presAssocID="{375E8A5A-6DDC-4FB7-944F-7640B809D8B2}" presName="parTx" presStyleLbl="revTx" presStyleIdx="1" presStyleCnt="3">
        <dgm:presLayoutVars>
          <dgm:chMax val="0"/>
          <dgm:chPref val="0"/>
        </dgm:presLayoutVars>
      </dgm:prSet>
      <dgm:spPr/>
    </dgm:pt>
    <dgm:pt modelId="{D6E6899E-1677-4E6D-9D2E-8DBBA0716B07}" type="pres">
      <dgm:prSet presAssocID="{571D3EB3-E527-4370-9FB6-910CA21A3FF6}" presName="sibTrans" presStyleCnt="0"/>
      <dgm:spPr/>
    </dgm:pt>
    <dgm:pt modelId="{0E6A7F8D-A796-460B-9AFA-8A73940EB5C6}" type="pres">
      <dgm:prSet presAssocID="{F72ACA91-A189-47AC-A7F7-CE45ECA7BB64}" presName="compNode" presStyleCnt="0"/>
      <dgm:spPr/>
    </dgm:pt>
    <dgm:pt modelId="{424EC3CD-0AFD-49B5-A75C-9173F8F41D6A}" type="pres">
      <dgm:prSet presAssocID="{F72ACA91-A189-47AC-A7F7-CE45ECA7BB64}" presName="bgRect" presStyleLbl="bgShp" presStyleIdx="2" presStyleCnt="3"/>
      <dgm:spPr/>
    </dgm:pt>
    <dgm:pt modelId="{BF0A2D32-F7D3-493D-8315-5E3288C2734A}" type="pres">
      <dgm:prSet presAssocID="{F72ACA91-A189-47AC-A7F7-CE45ECA7BB6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49E30A6E-A104-41E4-8382-4DE47379FA5C}" type="pres">
      <dgm:prSet presAssocID="{F72ACA91-A189-47AC-A7F7-CE45ECA7BB64}" presName="spaceRect" presStyleCnt="0"/>
      <dgm:spPr/>
    </dgm:pt>
    <dgm:pt modelId="{765590C6-6D15-48FE-A543-2D4FA58B8041}" type="pres">
      <dgm:prSet presAssocID="{F72ACA91-A189-47AC-A7F7-CE45ECA7BB64}" presName="parTx" presStyleLbl="revTx" presStyleIdx="2" presStyleCnt="3">
        <dgm:presLayoutVars>
          <dgm:chMax val="0"/>
          <dgm:chPref val="0"/>
        </dgm:presLayoutVars>
      </dgm:prSet>
      <dgm:spPr/>
    </dgm:pt>
  </dgm:ptLst>
  <dgm:cxnLst>
    <dgm:cxn modelId="{873DDF4B-DEDF-4ECA-86BB-52BE63908E25}" srcId="{141B0D55-ED6F-43A8-BEA6-B7A35864FFC8}" destId="{375E8A5A-6DDC-4FB7-944F-7640B809D8B2}" srcOrd="1" destOrd="0" parTransId="{1F384E1F-1A24-4C7B-AE5C-32534138A8A6}" sibTransId="{571D3EB3-E527-4370-9FB6-910CA21A3FF6}"/>
    <dgm:cxn modelId="{3F21F153-5423-4D28-BF6E-F1A1CE238A8D}" type="presOf" srcId="{3C494F35-D5BC-4309-BF4D-793C474871D7}" destId="{F46DF258-7510-4FA9-98BB-925141D63177}" srcOrd="0" destOrd="0" presId="urn:microsoft.com/office/officeart/2018/2/layout/IconVerticalSolidList"/>
    <dgm:cxn modelId="{B3E0A376-19B1-458F-AD47-8660DD60D89B}" type="presOf" srcId="{375E8A5A-6DDC-4FB7-944F-7640B809D8B2}" destId="{BDFEDE80-6F78-4B15-8548-08C062C177E6}" srcOrd="0" destOrd="0" presId="urn:microsoft.com/office/officeart/2018/2/layout/IconVerticalSolidList"/>
    <dgm:cxn modelId="{505554A1-9C17-40D0-912F-EB3BA6C1BBFB}" type="presOf" srcId="{141B0D55-ED6F-43A8-BEA6-B7A35864FFC8}" destId="{B044B8E9-48C8-42FD-8C08-48E5BF0BAAB5}" srcOrd="0" destOrd="0" presId="urn:microsoft.com/office/officeart/2018/2/layout/IconVerticalSolidList"/>
    <dgm:cxn modelId="{EEFD9BA3-02E7-49D2-9A92-F97A95012E48}" srcId="{141B0D55-ED6F-43A8-BEA6-B7A35864FFC8}" destId="{3C494F35-D5BC-4309-BF4D-793C474871D7}" srcOrd="0" destOrd="0" parTransId="{0CAE671D-98FF-48B0-BFBF-CC9E1CB544C6}" sibTransId="{5AF35897-34CD-45B6-91AD-86B469344783}"/>
    <dgm:cxn modelId="{CEE6B9A3-22D1-4800-9E2D-6BB7ADE91C1E}" type="presOf" srcId="{F72ACA91-A189-47AC-A7F7-CE45ECA7BB64}" destId="{765590C6-6D15-48FE-A543-2D4FA58B8041}" srcOrd="0" destOrd="0" presId="urn:microsoft.com/office/officeart/2018/2/layout/IconVerticalSolidList"/>
    <dgm:cxn modelId="{ED7A1ADD-729F-4396-991A-16A7FF2540B4}" srcId="{141B0D55-ED6F-43A8-BEA6-B7A35864FFC8}" destId="{F72ACA91-A189-47AC-A7F7-CE45ECA7BB64}" srcOrd="2" destOrd="0" parTransId="{F8FDFB1F-BFA9-4CE4-B1CF-50FA0B2A10FC}" sibTransId="{BE3AE781-6151-40AA-BAA2-EDF0BA613142}"/>
    <dgm:cxn modelId="{BCD3E432-80E2-4F3B-9CB6-859010E277E7}" type="presParOf" srcId="{B044B8E9-48C8-42FD-8C08-48E5BF0BAAB5}" destId="{B7E3280E-5110-4B03-B8BD-8A90BB1545DD}" srcOrd="0" destOrd="0" presId="urn:microsoft.com/office/officeart/2018/2/layout/IconVerticalSolidList"/>
    <dgm:cxn modelId="{D0D0BA10-C951-46DA-8D2F-DADD7AFF7F0D}" type="presParOf" srcId="{B7E3280E-5110-4B03-B8BD-8A90BB1545DD}" destId="{AD4BB2FE-9C05-42F1-BBA3-3B949E849512}" srcOrd="0" destOrd="0" presId="urn:microsoft.com/office/officeart/2018/2/layout/IconVerticalSolidList"/>
    <dgm:cxn modelId="{659C7B53-A714-4033-ABC2-207D895AC75F}" type="presParOf" srcId="{B7E3280E-5110-4B03-B8BD-8A90BB1545DD}" destId="{AB6755D1-B02B-409C-BC67-7F3F9DB23CDC}" srcOrd="1" destOrd="0" presId="urn:microsoft.com/office/officeart/2018/2/layout/IconVerticalSolidList"/>
    <dgm:cxn modelId="{EF8EFEFE-49D2-4A91-A446-490610FD344B}" type="presParOf" srcId="{B7E3280E-5110-4B03-B8BD-8A90BB1545DD}" destId="{B046762A-3B77-491D-BF50-8005A7A4162C}" srcOrd="2" destOrd="0" presId="urn:microsoft.com/office/officeart/2018/2/layout/IconVerticalSolidList"/>
    <dgm:cxn modelId="{34D6CE8A-B711-4E96-9816-1AC9685F0D4F}" type="presParOf" srcId="{B7E3280E-5110-4B03-B8BD-8A90BB1545DD}" destId="{F46DF258-7510-4FA9-98BB-925141D63177}" srcOrd="3" destOrd="0" presId="urn:microsoft.com/office/officeart/2018/2/layout/IconVerticalSolidList"/>
    <dgm:cxn modelId="{64980F37-B47B-4BC6-8508-68911C8EB73D}" type="presParOf" srcId="{B044B8E9-48C8-42FD-8C08-48E5BF0BAAB5}" destId="{6EE8EA02-B44E-4325-8678-93D71FDB173C}" srcOrd="1" destOrd="0" presId="urn:microsoft.com/office/officeart/2018/2/layout/IconVerticalSolidList"/>
    <dgm:cxn modelId="{0B9B3D0C-9B6C-4FBE-8E77-2969C8CD5212}" type="presParOf" srcId="{B044B8E9-48C8-42FD-8C08-48E5BF0BAAB5}" destId="{401D48A1-E1DF-4712-912B-6D085FF678D1}" srcOrd="2" destOrd="0" presId="urn:microsoft.com/office/officeart/2018/2/layout/IconVerticalSolidList"/>
    <dgm:cxn modelId="{C2E02CC4-FB99-4B82-98B4-A0E5D2BBDDC6}" type="presParOf" srcId="{401D48A1-E1DF-4712-912B-6D085FF678D1}" destId="{C70EDCE2-3751-4928-ACF3-7A68A8AF0472}" srcOrd="0" destOrd="0" presId="urn:microsoft.com/office/officeart/2018/2/layout/IconVerticalSolidList"/>
    <dgm:cxn modelId="{8185D165-9EAA-4BF6-86A0-76F7F2D9EE60}" type="presParOf" srcId="{401D48A1-E1DF-4712-912B-6D085FF678D1}" destId="{151C2028-206C-4EE2-8AEE-82DB8B8F226E}" srcOrd="1" destOrd="0" presId="urn:microsoft.com/office/officeart/2018/2/layout/IconVerticalSolidList"/>
    <dgm:cxn modelId="{993E9B94-9567-450F-8A30-6657BB4E0ADF}" type="presParOf" srcId="{401D48A1-E1DF-4712-912B-6D085FF678D1}" destId="{93637E97-0018-4A7C-B5BF-BFF381FBD8AD}" srcOrd="2" destOrd="0" presId="urn:microsoft.com/office/officeart/2018/2/layout/IconVerticalSolidList"/>
    <dgm:cxn modelId="{1A274DB9-3CAF-4D0E-A056-5B413D4F33D1}" type="presParOf" srcId="{401D48A1-E1DF-4712-912B-6D085FF678D1}" destId="{BDFEDE80-6F78-4B15-8548-08C062C177E6}" srcOrd="3" destOrd="0" presId="urn:microsoft.com/office/officeart/2018/2/layout/IconVerticalSolidList"/>
    <dgm:cxn modelId="{542B1935-319E-4C3C-9BE3-D7AAFADE2A35}" type="presParOf" srcId="{B044B8E9-48C8-42FD-8C08-48E5BF0BAAB5}" destId="{D6E6899E-1677-4E6D-9D2E-8DBBA0716B07}" srcOrd="3" destOrd="0" presId="urn:microsoft.com/office/officeart/2018/2/layout/IconVerticalSolidList"/>
    <dgm:cxn modelId="{43143D27-41E3-4465-87C1-FCBB270AB7FB}" type="presParOf" srcId="{B044B8E9-48C8-42FD-8C08-48E5BF0BAAB5}" destId="{0E6A7F8D-A796-460B-9AFA-8A73940EB5C6}" srcOrd="4" destOrd="0" presId="urn:microsoft.com/office/officeart/2018/2/layout/IconVerticalSolidList"/>
    <dgm:cxn modelId="{C1B14746-6F63-42E0-843D-86DE97EAA287}" type="presParOf" srcId="{0E6A7F8D-A796-460B-9AFA-8A73940EB5C6}" destId="{424EC3CD-0AFD-49B5-A75C-9173F8F41D6A}" srcOrd="0" destOrd="0" presId="urn:microsoft.com/office/officeart/2018/2/layout/IconVerticalSolidList"/>
    <dgm:cxn modelId="{20F00FC6-1A3D-4CE0-825C-48ED97DB41E2}" type="presParOf" srcId="{0E6A7F8D-A796-460B-9AFA-8A73940EB5C6}" destId="{BF0A2D32-F7D3-493D-8315-5E3288C2734A}" srcOrd="1" destOrd="0" presId="urn:microsoft.com/office/officeart/2018/2/layout/IconVerticalSolidList"/>
    <dgm:cxn modelId="{AA7C7F83-A83E-47DA-97BF-7357A38BF230}" type="presParOf" srcId="{0E6A7F8D-A796-460B-9AFA-8A73940EB5C6}" destId="{49E30A6E-A104-41E4-8382-4DE47379FA5C}" srcOrd="2" destOrd="0" presId="urn:microsoft.com/office/officeart/2018/2/layout/IconVerticalSolidList"/>
    <dgm:cxn modelId="{AC9F4F2B-B644-470C-A465-AC71F4D28A0F}" type="presParOf" srcId="{0E6A7F8D-A796-460B-9AFA-8A73940EB5C6}" destId="{765590C6-6D15-48FE-A543-2D4FA58B804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03C1085-907F-4A67-840F-CE64F7D43C4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75633F2-10B7-446F-B5FE-A593449D42F1}">
      <dgm:prSet/>
      <dgm:spPr/>
      <dgm:t>
        <a:bodyPr/>
        <a:lstStyle/>
        <a:p>
          <a:r>
            <a:rPr lang="en-US" dirty="0"/>
            <a:t>An object is normally referred to by a name.</a:t>
          </a:r>
        </a:p>
      </dgm:t>
    </dgm:pt>
    <dgm:pt modelId="{AD0D88DA-BDF0-4296-B3B4-F3D58851ED7A}" type="parTrans" cxnId="{94036678-2314-41C0-8C3F-DCEA40BB96A5}">
      <dgm:prSet/>
      <dgm:spPr/>
      <dgm:t>
        <a:bodyPr/>
        <a:lstStyle/>
        <a:p>
          <a:endParaRPr lang="en-US"/>
        </a:p>
      </dgm:t>
    </dgm:pt>
    <dgm:pt modelId="{9A542F00-6718-4D4C-BC6F-04EA8ACC8054}" type="sibTrans" cxnId="{94036678-2314-41C0-8C3F-DCEA40BB96A5}">
      <dgm:prSet/>
      <dgm:spPr/>
      <dgm:t>
        <a:bodyPr/>
        <a:lstStyle/>
        <a:p>
          <a:endParaRPr lang="en-US"/>
        </a:p>
      </dgm:t>
    </dgm:pt>
    <dgm:pt modelId="{B1F9E99C-D004-4F3B-ABB3-2C7D0A2F1DD5}">
      <dgm:prSet/>
      <dgm:spPr/>
      <dgm:t>
        <a:bodyPr/>
        <a:lstStyle/>
        <a:p>
          <a:r>
            <a:rPr lang="en-US" dirty="0"/>
            <a:t>The name of the object is not the same thing as the object, because the same object may have several different names</a:t>
          </a:r>
        </a:p>
      </dgm:t>
    </dgm:pt>
    <dgm:pt modelId="{52BF2F72-2422-40DC-8636-D2FF88785FFA}" type="parTrans" cxnId="{7AD6B5AF-ED19-4101-B819-0D3AB980AE7D}">
      <dgm:prSet/>
      <dgm:spPr/>
      <dgm:t>
        <a:bodyPr/>
        <a:lstStyle/>
        <a:p>
          <a:endParaRPr lang="en-US"/>
        </a:p>
      </dgm:t>
    </dgm:pt>
    <dgm:pt modelId="{2B5CC4DC-4727-474C-9E83-27BF1BEFE5C0}" type="sibTrans" cxnId="{7AD6B5AF-ED19-4101-B819-0D3AB980AE7D}">
      <dgm:prSet/>
      <dgm:spPr/>
      <dgm:t>
        <a:bodyPr/>
        <a:lstStyle/>
        <a:p>
          <a:endParaRPr lang="en-US"/>
        </a:p>
      </dgm:t>
    </dgm:pt>
    <dgm:pt modelId="{E7C87CA2-BA97-425B-B777-143430F61C67}">
      <dgm:prSet/>
      <dgm:spPr/>
      <dgm:t>
        <a:bodyPr/>
        <a:lstStyle/>
        <a:p>
          <a:r>
            <a:rPr lang="en-US"/>
            <a:t>An object may have an anonymous or unidentified name.</a:t>
          </a:r>
        </a:p>
      </dgm:t>
    </dgm:pt>
    <dgm:pt modelId="{E1118C3B-FEC6-49D0-99BF-9FD5AB23AEE7}" type="parTrans" cxnId="{7A37E542-BE2C-434D-865B-02382B2E3474}">
      <dgm:prSet/>
      <dgm:spPr/>
      <dgm:t>
        <a:bodyPr/>
        <a:lstStyle/>
        <a:p>
          <a:endParaRPr lang="en-US"/>
        </a:p>
      </dgm:t>
    </dgm:pt>
    <dgm:pt modelId="{895EC65C-4360-491E-801B-9DCABA940D4A}" type="sibTrans" cxnId="{7A37E542-BE2C-434D-865B-02382B2E3474}">
      <dgm:prSet/>
      <dgm:spPr/>
      <dgm:t>
        <a:bodyPr/>
        <a:lstStyle/>
        <a:p>
          <a:endParaRPr lang="en-US"/>
        </a:p>
      </dgm:t>
    </dgm:pt>
    <dgm:pt modelId="{45278AD2-B8AF-47F9-B6B1-B0C3768EA37B}" type="pres">
      <dgm:prSet presAssocID="{303C1085-907F-4A67-840F-CE64F7D43C4C}" presName="root" presStyleCnt="0">
        <dgm:presLayoutVars>
          <dgm:dir/>
          <dgm:resizeHandles val="exact"/>
        </dgm:presLayoutVars>
      </dgm:prSet>
      <dgm:spPr/>
    </dgm:pt>
    <dgm:pt modelId="{80209B58-EE90-475D-9B56-53630FC07AB4}" type="pres">
      <dgm:prSet presAssocID="{B75633F2-10B7-446F-B5FE-A593449D42F1}" presName="compNode" presStyleCnt="0"/>
      <dgm:spPr/>
    </dgm:pt>
    <dgm:pt modelId="{8313A003-E48D-43AB-927F-A8F1A5649775}" type="pres">
      <dgm:prSet presAssocID="{B75633F2-10B7-446F-B5FE-A593449D42F1}" presName="bgRect" presStyleLbl="bgShp" presStyleIdx="0" presStyleCnt="3"/>
      <dgm:spPr/>
    </dgm:pt>
    <dgm:pt modelId="{1BF9B30D-FC0A-42B2-82DA-4E27520608F1}" type="pres">
      <dgm:prSet presAssocID="{B75633F2-10B7-446F-B5FE-A593449D42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7AF9400B-7C51-458D-8FDA-46D105B5EDAA}" type="pres">
      <dgm:prSet presAssocID="{B75633F2-10B7-446F-B5FE-A593449D42F1}" presName="spaceRect" presStyleCnt="0"/>
      <dgm:spPr/>
    </dgm:pt>
    <dgm:pt modelId="{5F14EF56-D450-4AA6-8B8E-3969F507CE71}" type="pres">
      <dgm:prSet presAssocID="{B75633F2-10B7-446F-B5FE-A593449D42F1}" presName="parTx" presStyleLbl="revTx" presStyleIdx="0" presStyleCnt="3">
        <dgm:presLayoutVars>
          <dgm:chMax val="0"/>
          <dgm:chPref val="0"/>
        </dgm:presLayoutVars>
      </dgm:prSet>
      <dgm:spPr/>
    </dgm:pt>
    <dgm:pt modelId="{8C6F0E40-23B7-411E-B585-E64DC1C6E6F8}" type="pres">
      <dgm:prSet presAssocID="{9A542F00-6718-4D4C-BC6F-04EA8ACC8054}" presName="sibTrans" presStyleCnt="0"/>
      <dgm:spPr/>
    </dgm:pt>
    <dgm:pt modelId="{B806A259-7999-4DD1-B980-5E56ADDB6FC1}" type="pres">
      <dgm:prSet presAssocID="{B1F9E99C-D004-4F3B-ABB3-2C7D0A2F1DD5}" presName="compNode" presStyleCnt="0"/>
      <dgm:spPr/>
    </dgm:pt>
    <dgm:pt modelId="{7B152A15-3EDB-4BD6-8DC3-7BDBA4C03C82}" type="pres">
      <dgm:prSet presAssocID="{B1F9E99C-D004-4F3B-ABB3-2C7D0A2F1DD5}" presName="bgRect" presStyleLbl="bgShp" presStyleIdx="1" presStyleCnt="3"/>
      <dgm:spPr/>
    </dgm:pt>
    <dgm:pt modelId="{A6FE9501-2A2D-4A7C-B4E2-1BE1296DD436}" type="pres">
      <dgm:prSet presAssocID="{B1F9E99C-D004-4F3B-ABB3-2C7D0A2F1DD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10FC42C0-9404-47AB-91CF-3343826588A3}" type="pres">
      <dgm:prSet presAssocID="{B1F9E99C-D004-4F3B-ABB3-2C7D0A2F1DD5}" presName="spaceRect" presStyleCnt="0"/>
      <dgm:spPr/>
    </dgm:pt>
    <dgm:pt modelId="{727F1491-32BE-465C-B31D-3E294759E473}" type="pres">
      <dgm:prSet presAssocID="{B1F9E99C-D004-4F3B-ABB3-2C7D0A2F1DD5}" presName="parTx" presStyleLbl="revTx" presStyleIdx="1" presStyleCnt="3">
        <dgm:presLayoutVars>
          <dgm:chMax val="0"/>
          <dgm:chPref val="0"/>
        </dgm:presLayoutVars>
      </dgm:prSet>
      <dgm:spPr/>
    </dgm:pt>
    <dgm:pt modelId="{239F7B18-B679-4F91-89BA-B085E351A4F7}" type="pres">
      <dgm:prSet presAssocID="{2B5CC4DC-4727-474C-9E83-27BF1BEFE5C0}" presName="sibTrans" presStyleCnt="0"/>
      <dgm:spPr/>
    </dgm:pt>
    <dgm:pt modelId="{D620AC75-89C0-4561-A51A-1BA7BF1E68BD}" type="pres">
      <dgm:prSet presAssocID="{E7C87CA2-BA97-425B-B777-143430F61C67}" presName="compNode" presStyleCnt="0"/>
      <dgm:spPr/>
    </dgm:pt>
    <dgm:pt modelId="{F3603162-A36C-4F2D-918A-4D839E66CA92}" type="pres">
      <dgm:prSet presAssocID="{E7C87CA2-BA97-425B-B777-143430F61C67}" presName="bgRect" presStyleLbl="bgShp" presStyleIdx="2" presStyleCnt="3"/>
      <dgm:spPr/>
    </dgm:pt>
    <dgm:pt modelId="{131FEA8F-494B-4A8B-99EA-56BBFDBF631D}" type="pres">
      <dgm:prSet presAssocID="{E7C87CA2-BA97-425B-B777-143430F61C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lind"/>
        </a:ext>
      </dgm:extLst>
    </dgm:pt>
    <dgm:pt modelId="{6E793FA8-5722-46B8-8266-95782FE47DAA}" type="pres">
      <dgm:prSet presAssocID="{E7C87CA2-BA97-425B-B777-143430F61C67}" presName="spaceRect" presStyleCnt="0"/>
      <dgm:spPr/>
    </dgm:pt>
    <dgm:pt modelId="{55E9D72C-E8F2-4206-84E2-CA977B759FBF}" type="pres">
      <dgm:prSet presAssocID="{E7C87CA2-BA97-425B-B777-143430F61C67}" presName="parTx" presStyleLbl="revTx" presStyleIdx="2" presStyleCnt="3">
        <dgm:presLayoutVars>
          <dgm:chMax val="0"/>
          <dgm:chPref val="0"/>
        </dgm:presLayoutVars>
      </dgm:prSet>
      <dgm:spPr/>
    </dgm:pt>
  </dgm:ptLst>
  <dgm:cxnLst>
    <dgm:cxn modelId="{31434B09-91D5-479B-AB4F-B750075D724F}" type="presOf" srcId="{E7C87CA2-BA97-425B-B777-143430F61C67}" destId="{55E9D72C-E8F2-4206-84E2-CA977B759FBF}" srcOrd="0" destOrd="0" presId="urn:microsoft.com/office/officeart/2018/2/layout/IconVerticalSolidList"/>
    <dgm:cxn modelId="{7A37E542-BE2C-434D-865B-02382B2E3474}" srcId="{303C1085-907F-4A67-840F-CE64F7D43C4C}" destId="{E7C87CA2-BA97-425B-B777-143430F61C67}" srcOrd="2" destOrd="0" parTransId="{E1118C3B-FEC6-49D0-99BF-9FD5AB23AEE7}" sibTransId="{895EC65C-4360-491E-801B-9DCABA940D4A}"/>
    <dgm:cxn modelId="{94036678-2314-41C0-8C3F-DCEA40BB96A5}" srcId="{303C1085-907F-4A67-840F-CE64F7D43C4C}" destId="{B75633F2-10B7-446F-B5FE-A593449D42F1}" srcOrd="0" destOrd="0" parTransId="{AD0D88DA-BDF0-4296-B3B4-F3D58851ED7A}" sibTransId="{9A542F00-6718-4D4C-BC6F-04EA8ACC8054}"/>
    <dgm:cxn modelId="{0C96E9AB-F20A-4454-9D28-67A210239C10}" type="presOf" srcId="{B1F9E99C-D004-4F3B-ABB3-2C7D0A2F1DD5}" destId="{727F1491-32BE-465C-B31D-3E294759E473}" srcOrd="0" destOrd="0" presId="urn:microsoft.com/office/officeart/2018/2/layout/IconVerticalSolidList"/>
    <dgm:cxn modelId="{7AD6B5AF-ED19-4101-B819-0D3AB980AE7D}" srcId="{303C1085-907F-4A67-840F-CE64F7D43C4C}" destId="{B1F9E99C-D004-4F3B-ABB3-2C7D0A2F1DD5}" srcOrd="1" destOrd="0" parTransId="{52BF2F72-2422-40DC-8636-D2FF88785FFA}" sibTransId="{2B5CC4DC-4727-474C-9E83-27BF1BEFE5C0}"/>
    <dgm:cxn modelId="{2F6851CC-D63F-45C9-8DFE-012E51E45378}" type="presOf" srcId="{B75633F2-10B7-446F-B5FE-A593449D42F1}" destId="{5F14EF56-D450-4AA6-8B8E-3969F507CE71}" srcOrd="0" destOrd="0" presId="urn:microsoft.com/office/officeart/2018/2/layout/IconVerticalSolidList"/>
    <dgm:cxn modelId="{BB1F76F4-CBA4-4390-897D-A007811FBEB4}" type="presOf" srcId="{303C1085-907F-4A67-840F-CE64F7D43C4C}" destId="{45278AD2-B8AF-47F9-B6B1-B0C3768EA37B}" srcOrd="0" destOrd="0" presId="urn:microsoft.com/office/officeart/2018/2/layout/IconVerticalSolidList"/>
    <dgm:cxn modelId="{5495326A-115F-418E-9006-A8CC8D700B7A}" type="presParOf" srcId="{45278AD2-B8AF-47F9-B6B1-B0C3768EA37B}" destId="{80209B58-EE90-475D-9B56-53630FC07AB4}" srcOrd="0" destOrd="0" presId="urn:microsoft.com/office/officeart/2018/2/layout/IconVerticalSolidList"/>
    <dgm:cxn modelId="{39B84176-B9E6-4C82-A989-8623BE201DF7}" type="presParOf" srcId="{80209B58-EE90-475D-9B56-53630FC07AB4}" destId="{8313A003-E48D-43AB-927F-A8F1A5649775}" srcOrd="0" destOrd="0" presId="urn:microsoft.com/office/officeart/2018/2/layout/IconVerticalSolidList"/>
    <dgm:cxn modelId="{B8E7DD42-9B78-41A0-8C19-22DBB237CF82}" type="presParOf" srcId="{80209B58-EE90-475D-9B56-53630FC07AB4}" destId="{1BF9B30D-FC0A-42B2-82DA-4E27520608F1}" srcOrd="1" destOrd="0" presId="urn:microsoft.com/office/officeart/2018/2/layout/IconVerticalSolidList"/>
    <dgm:cxn modelId="{67F22090-B620-44FF-8F09-8558E7BE3603}" type="presParOf" srcId="{80209B58-EE90-475D-9B56-53630FC07AB4}" destId="{7AF9400B-7C51-458D-8FDA-46D105B5EDAA}" srcOrd="2" destOrd="0" presId="urn:microsoft.com/office/officeart/2018/2/layout/IconVerticalSolidList"/>
    <dgm:cxn modelId="{1F23715B-02DE-4175-935B-BA2B13C61614}" type="presParOf" srcId="{80209B58-EE90-475D-9B56-53630FC07AB4}" destId="{5F14EF56-D450-4AA6-8B8E-3969F507CE71}" srcOrd="3" destOrd="0" presId="urn:microsoft.com/office/officeart/2018/2/layout/IconVerticalSolidList"/>
    <dgm:cxn modelId="{7B19DE27-A65D-483F-BD59-28D6A1B29FD0}" type="presParOf" srcId="{45278AD2-B8AF-47F9-B6B1-B0C3768EA37B}" destId="{8C6F0E40-23B7-411E-B585-E64DC1C6E6F8}" srcOrd="1" destOrd="0" presId="urn:microsoft.com/office/officeart/2018/2/layout/IconVerticalSolidList"/>
    <dgm:cxn modelId="{EDD5E5BF-9925-4041-BE61-3531A49363DD}" type="presParOf" srcId="{45278AD2-B8AF-47F9-B6B1-B0C3768EA37B}" destId="{B806A259-7999-4DD1-B980-5E56ADDB6FC1}" srcOrd="2" destOrd="0" presId="urn:microsoft.com/office/officeart/2018/2/layout/IconVerticalSolidList"/>
    <dgm:cxn modelId="{7741E2EC-353F-4739-88B9-956664FF315D}" type="presParOf" srcId="{B806A259-7999-4DD1-B980-5E56ADDB6FC1}" destId="{7B152A15-3EDB-4BD6-8DC3-7BDBA4C03C82}" srcOrd="0" destOrd="0" presId="urn:microsoft.com/office/officeart/2018/2/layout/IconVerticalSolidList"/>
    <dgm:cxn modelId="{7ED8512E-7288-40F0-8BF1-119F158DD5BC}" type="presParOf" srcId="{B806A259-7999-4DD1-B980-5E56ADDB6FC1}" destId="{A6FE9501-2A2D-4A7C-B4E2-1BE1296DD436}" srcOrd="1" destOrd="0" presId="urn:microsoft.com/office/officeart/2018/2/layout/IconVerticalSolidList"/>
    <dgm:cxn modelId="{C2E66E02-93E3-45A0-9EED-F1ACA8461DB0}" type="presParOf" srcId="{B806A259-7999-4DD1-B980-5E56ADDB6FC1}" destId="{10FC42C0-9404-47AB-91CF-3343826588A3}" srcOrd="2" destOrd="0" presId="urn:microsoft.com/office/officeart/2018/2/layout/IconVerticalSolidList"/>
    <dgm:cxn modelId="{E2A67672-3876-4C33-A671-462ABC26DC4E}" type="presParOf" srcId="{B806A259-7999-4DD1-B980-5E56ADDB6FC1}" destId="{727F1491-32BE-465C-B31D-3E294759E473}" srcOrd="3" destOrd="0" presId="urn:microsoft.com/office/officeart/2018/2/layout/IconVerticalSolidList"/>
    <dgm:cxn modelId="{305BE10A-426F-4C7E-9BEF-76B52B959FC2}" type="presParOf" srcId="{45278AD2-B8AF-47F9-B6B1-B0C3768EA37B}" destId="{239F7B18-B679-4F91-89BA-B085E351A4F7}" srcOrd="3" destOrd="0" presId="urn:microsoft.com/office/officeart/2018/2/layout/IconVerticalSolidList"/>
    <dgm:cxn modelId="{50EF5DA0-13BC-44C9-9257-B2B196714C53}" type="presParOf" srcId="{45278AD2-B8AF-47F9-B6B1-B0C3768EA37B}" destId="{D620AC75-89C0-4561-A51A-1BA7BF1E68BD}" srcOrd="4" destOrd="0" presId="urn:microsoft.com/office/officeart/2018/2/layout/IconVerticalSolidList"/>
    <dgm:cxn modelId="{F5637168-A8EC-4330-8C57-5BC02E1DF138}" type="presParOf" srcId="{D620AC75-89C0-4561-A51A-1BA7BF1E68BD}" destId="{F3603162-A36C-4F2D-918A-4D839E66CA92}" srcOrd="0" destOrd="0" presId="urn:microsoft.com/office/officeart/2018/2/layout/IconVerticalSolidList"/>
    <dgm:cxn modelId="{3A2B5088-97C0-4B2C-9CF3-8ECACC7DA06E}" type="presParOf" srcId="{D620AC75-89C0-4561-A51A-1BA7BF1E68BD}" destId="{131FEA8F-494B-4A8B-99EA-56BBFDBF631D}" srcOrd="1" destOrd="0" presId="urn:microsoft.com/office/officeart/2018/2/layout/IconVerticalSolidList"/>
    <dgm:cxn modelId="{4F34E33A-D1F9-4FA2-A7B5-C0E62D70E642}" type="presParOf" srcId="{D620AC75-89C0-4561-A51A-1BA7BF1E68BD}" destId="{6E793FA8-5722-46B8-8266-95782FE47DAA}" srcOrd="2" destOrd="0" presId="urn:microsoft.com/office/officeart/2018/2/layout/IconVerticalSolidList"/>
    <dgm:cxn modelId="{A47AB291-5831-43F4-BF93-B40D7C590757}" type="presParOf" srcId="{D620AC75-89C0-4561-A51A-1BA7BF1E68BD}" destId="{55E9D72C-E8F2-4206-84E2-CA977B759FB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8DE7410-4A35-4063-8B9A-B1BB8C8A05F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972A7F31-5066-470B-8805-6A3065E6EB9B}">
      <dgm:prSet/>
      <dgm:spPr/>
      <dgm:t>
        <a:bodyPr/>
        <a:lstStyle/>
        <a:p>
          <a:r>
            <a:rPr lang="en-US" dirty="0"/>
            <a:t>The state of an object is all the data which it encapsulates.</a:t>
          </a:r>
        </a:p>
      </dgm:t>
    </dgm:pt>
    <dgm:pt modelId="{F23A42EE-68CE-4451-A1BC-861A1E706368}" type="parTrans" cxnId="{FFDA63E6-90BC-488B-A6CA-4D6281818AD9}">
      <dgm:prSet/>
      <dgm:spPr/>
      <dgm:t>
        <a:bodyPr/>
        <a:lstStyle/>
        <a:p>
          <a:endParaRPr lang="en-US"/>
        </a:p>
      </dgm:t>
    </dgm:pt>
    <dgm:pt modelId="{278E449F-5F93-4345-AA17-22052A505053}" type="sibTrans" cxnId="{FFDA63E6-90BC-488B-A6CA-4D6281818AD9}">
      <dgm:prSet/>
      <dgm:spPr/>
      <dgm:t>
        <a:bodyPr/>
        <a:lstStyle/>
        <a:p>
          <a:endParaRPr lang="en-US"/>
        </a:p>
      </dgm:t>
    </dgm:pt>
    <dgm:pt modelId="{1AEDB554-789A-4275-9C5B-3AF17C4D2F02}">
      <dgm:prSet/>
      <dgm:spPr/>
      <dgm:t>
        <a:bodyPr/>
        <a:lstStyle/>
        <a:p>
          <a:r>
            <a:rPr lang="en-US" dirty="0"/>
            <a:t>An object normally has a number of attributes (variables or data members) each of which has a value.</a:t>
          </a:r>
        </a:p>
      </dgm:t>
    </dgm:pt>
    <dgm:pt modelId="{931CD091-E4FC-4E02-9C8F-D544D479751C}" type="parTrans" cxnId="{0B43D051-B904-4372-A38F-72436800ED21}">
      <dgm:prSet/>
      <dgm:spPr/>
      <dgm:t>
        <a:bodyPr/>
        <a:lstStyle/>
        <a:p>
          <a:endParaRPr lang="en-US"/>
        </a:p>
      </dgm:t>
    </dgm:pt>
    <dgm:pt modelId="{A76CFE17-6D17-4B78-9FF3-3C27145EA38F}" type="sibTrans" cxnId="{0B43D051-B904-4372-A38F-72436800ED21}">
      <dgm:prSet/>
      <dgm:spPr/>
      <dgm:t>
        <a:bodyPr/>
        <a:lstStyle/>
        <a:p>
          <a:endParaRPr lang="en-US"/>
        </a:p>
      </dgm:t>
    </dgm:pt>
    <dgm:pt modelId="{5BA030BD-A847-45A3-B376-84135AD52B3E}">
      <dgm:prSet/>
      <dgm:spPr/>
      <dgm:t>
        <a:bodyPr/>
        <a:lstStyle/>
        <a:p>
          <a:r>
            <a:rPr lang="en-US" dirty="0"/>
            <a:t>Attributes of an object do not change during the life-time of an object, but values may do.</a:t>
          </a:r>
        </a:p>
      </dgm:t>
    </dgm:pt>
    <dgm:pt modelId="{AAECCF65-C483-4A2E-B3F0-50CD494F25B1}" type="parTrans" cxnId="{FE56B1BE-CE21-45B4-8A75-69044D6E4F91}">
      <dgm:prSet/>
      <dgm:spPr/>
      <dgm:t>
        <a:bodyPr/>
        <a:lstStyle/>
        <a:p>
          <a:endParaRPr lang="en-US"/>
        </a:p>
      </dgm:t>
    </dgm:pt>
    <dgm:pt modelId="{EBC62750-EA3C-436E-BD17-4B5DAF00AFAB}" type="sibTrans" cxnId="{FE56B1BE-CE21-45B4-8A75-69044D6E4F91}">
      <dgm:prSet/>
      <dgm:spPr/>
      <dgm:t>
        <a:bodyPr/>
        <a:lstStyle/>
        <a:p>
          <a:endParaRPr lang="en-US"/>
        </a:p>
      </dgm:t>
    </dgm:pt>
    <dgm:pt modelId="{AFCF6FA7-6AF1-4DE8-81CD-338A4F2BB91A}" type="pres">
      <dgm:prSet presAssocID="{B8DE7410-4A35-4063-8B9A-B1BB8C8A05F7}" presName="linear" presStyleCnt="0">
        <dgm:presLayoutVars>
          <dgm:animLvl val="lvl"/>
          <dgm:resizeHandles val="exact"/>
        </dgm:presLayoutVars>
      </dgm:prSet>
      <dgm:spPr/>
    </dgm:pt>
    <dgm:pt modelId="{A56C6C77-23B9-4096-82FB-34205B9A765F}" type="pres">
      <dgm:prSet presAssocID="{972A7F31-5066-470B-8805-6A3065E6EB9B}" presName="parentText" presStyleLbl="node1" presStyleIdx="0" presStyleCnt="3">
        <dgm:presLayoutVars>
          <dgm:chMax val="0"/>
          <dgm:bulletEnabled val="1"/>
        </dgm:presLayoutVars>
      </dgm:prSet>
      <dgm:spPr/>
    </dgm:pt>
    <dgm:pt modelId="{EC9BD37E-0E29-4965-BC1A-9F7D51FF57EB}" type="pres">
      <dgm:prSet presAssocID="{278E449F-5F93-4345-AA17-22052A505053}" presName="spacer" presStyleCnt="0"/>
      <dgm:spPr/>
    </dgm:pt>
    <dgm:pt modelId="{13FB6AEA-C611-4B07-AB8E-D65A9846D426}" type="pres">
      <dgm:prSet presAssocID="{1AEDB554-789A-4275-9C5B-3AF17C4D2F02}" presName="parentText" presStyleLbl="node1" presStyleIdx="1" presStyleCnt="3">
        <dgm:presLayoutVars>
          <dgm:chMax val="0"/>
          <dgm:bulletEnabled val="1"/>
        </dgm:presLayoutVars>
      </dgm:prSet>
      <dgm:spPr/>
    </dgm:pt>
    <dgm:pt modelId="{B8870575-4C4A-456C-B830-DA1715E8FC52}" type="pres">
      <dgm:prSet presAssocID="{A76CFE17-6D17-4B78-9FF3-3C27145EA38F}" presName="spacer" presStyleCnt="0"/>
      <dgm:spPr/>
    </dgm:pt>
    <dgm:pt modelId="{8CB03437-22E8-4DFE-8AF1-C8C33AC94519}" type="pres">
      <dgm:prSet presAssocID="{5BA030BD-A847-45A3-B376-84135AD52B3E}" presName="parentText" presStyleLbl="node1" presStyleIdx="2" presStyleCnt="3">
        <dgm:presLayoutVars>
          <dgm:chMax val="0"/>
          <dgm:bulletEnabled val="1"/>
        </dgm:presLayoutVars>
      </dgm:prSet>
      <dgm:spPr/>
    </dgm:pt>
  </dgm:ptLst>
  <dgm:cxnLst>
    <dgm:cxn modelId="{921F2C50-7E31-4B68-82D7-42E0F473D4DA}" type="presOf" srcId="{B8DE7410-4A35-4063-8B9A-B1BB8C8A05F7}" destId="{AFCF6FA7-6AF1-4DE8-81CD-338A4F2BB91A}" srcOrd="0" destOrd="0" presId="urn:microsoft.com/office/officeart/2005/8/layout/vList2"/>
    <dgm:cxn modelId="{0B43D051-B904-4372-A38F-72436800ED21}" srcId="{B8DE7410-4A35-4063-8B9A-B1BB8C8A05F7}" destId="{1AEDB554-789A-4275-9C5B-3AF17C4D2F02}" srcOrd="1" destOrd="0" parTransId="{931CD091-E4FC-4E02-9C8F-D544D479751C}" sibTransId="{A76CFE17-6D17-4B78-9FF3-3C27145EA38F}"/>
    <dgm:cxn modelId="{9CB48E94-7468-4365-8AC6-E2782FD72CA6}" type="presOf" srcId="{972A7F31-5066-470B-8805-6A3065E6EB9B}" destId="{A56C6C77-23B9-4096-82FB-34205B9A765F}" srcOrd="0" destOrd="0" presId="urn:microsoft.com/office/officeart/2005/8/layout/vList2"/>
    <dgm:cxn modelId="{FE56B1BE-CE21-45B4-8A75-69044D6E4F91}" srcId="{B8DE7410-4A35-4063-8B9A-B1BB8C8A05F7}" destId="{5BA030BD-A847-45A3-B376-84135AD52B3E}" srcOrd="2" destOrd="0" parTransId="{AAECCF65-C483-4A2E-B3F0-50CD494F25B1}" sibTransId="{EBC62750-EA3C-436E-BD17-4B5DAF00AFAB}"/>
    <dgm:cxn modelId="{FFDA63E6-90BC-488B-A6CA-4D6281818AD9}" srcId="{B8DE7410-4A35-4063-8B9A-B1BB8C8A05F7}" destId="{972A7F31-5066-470B-8805-6A3065E6EB9B}" srcOrd="0" destOrd="0" parTransId="{F23A42EE-68CE-4451-A1BC-861A1E706368}" sibTransId="{278E449F-5F93-4345-AA17-22052A505053}"/>
    <dgm:cxn modelId="{442990EF-73CB-43C3-ADD0-95E83D26C704}" type="presOf" srcId="{5BA030BD-A847-45A3-B376-84135AD52B3E}" destId="{8CB03437-22E8-4DFE-8AF1-C8C33AC94519}" srcOrd="0" destOrd="0" presId="urn:microsoft.com/office/officeart/2005/8/layout/vList2"/>
    <dgm:cxn modelId="{426C4EFB-C121-4D9F-BC52-DEB1463E25B4}" type="presOf" srcId="{1AEDB554-789A-4275-9C5B-3AF17C4D2F02}" destId="{13FB6AEA-C611-4B07-AB8E-D65A9846D426}" srcOrd="0" destOrd="0" presId="urn:microsoft.com/office/officeart/2005/8/layout/vList2"/>
    <dgm:cxn modelId="{7F332A6D-4543-4561-8ECB-34037287931C}" type="presParOf" srcId="{AFCF6FA7-6AF1-4DE8-81CD-338A4F2BB91A}" destId="{A56C6C77-23B9-4096-82FB-34205B9A765F}" srcOrd="0" destOrd="0" presId="urn:microsoft.com/office/officeart/2005/8/layout/vList2"/>
    <dgm:cxn modelId="{E3D3A9E6-307D-4300-9EE5-0045391AA728}" type="presParOf" srcId="{AFCF6FA7-6AF1-4DE8-81CD-338A4F2BB91A}" destId="{EC9BD37E-0E29-4965-BC1A-9F7D51FF57EB}" srcOrd="1" destOrd="0" presId="urn:microsoft.com/office/officeart/2005/8/layout/vList2"/>
    <dgm:cxn modelId="{3E14FC26-4C65-4253-B907-8914902AA439}" type="presParOf" srcId="{AFCF6FA7-6AF1-4DE8-81CD-338A4F2BB91A}" destId="{13FB6AEA-C611-4B07-AB8E-D65A9846D426}" srcOrd="2" destOrd="0" presId="urn:microsoft.com/office/officeart/2005/8/layout/vList2"/>
    <dgm:cxn modelId="{559D86DE-E55C-401E-B77A-1D2D7F4D6B6F}" type="presParOf" srcId="{AFCF6FA7-6AF1-4DE8-81CD-338A4F2BB91A}" destId="{B8870575-4C4A-456C-B830-DA1715E8FC52}" srcOrd="3" destOrd="0" presId="urn:microsoft.com/office/officeart/2005/8/layout/vList2"/>
    <dgm:cxn modelId="{F119C1D9-A055-4A86-9AEE-AEDA028A941A}" type="presParOf" srcId="{AFCF6FA7-6AF1-4DE8-81CD-338A4F2BB91A}" destId="{8CB03437-22E8-4DFE-8AF1-C8C33AC9451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E241E20-1FCE-40A0-9EFB-FF8802F3087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A03E1000-F5B5-46DA-AD31-25D22CF23CFF}">
      <dgm:prSet/>
      <dgm:spPr/>
      <dgm:t>
        <a:bodyPr/>
        <a:lstStyle/>
        <a:p>
          <a:r>
            <a:rPr lang="en-US"/>
            <a:t>Objects are instances of classes and will hold specific values for those attributes and will participate in specific occurrences of the associations with other objects.</a:t>
          </a:r>
        </a:p>
      </dgm:t>
    </dgm:pt>
    <dgm:pt modelId="{0D607DAB-A467-42D8-9674-3D9D8B0E2BEB}" type="parTrans" cxnId="{3CF8BFF8-ED1B-44AA-87E6-B087D9FD443F}">
      <dgm:prSet/>
      <dgm:spPr/>
      <dgm:t>
        <a:bodyPr/>
        <a:lstStyle/>
        <a:p>
          <a:endParaRPr lang="en-US"/>
        </a:p>
      </dgm:t>
    </dgm:pt>
    <dgm:pt modelId="{675F690D-1079-4650-AA0C-702651355B40}" type="sibTrans" cxnId="{3CF8BFF8-ED1B-44AA-87E6-B087D9FD443F}">
      <dgm:prSet/>
      <dgm:spPr/>
      <dgm:t>
        <a:bodyPr/>
        <a:lstStyle/>
        <a:p>
          <a:endParaRPr lang="en-US"/>
        </a:p>
      </dgm:t>
    </dgm:pt>
    <dgm:pt modelId="{73BEA2D5-D214-4775-85FE-09A14C5F3D08}">
      <dgm:prSet/>
      <dgm:spPr/>
      <dgm:t>
        <a:bodyPr/>
        <a:lstStyle/>
        <a:p>
          <a:r>
            <a:rPr lang="en-US" dirty="0"/>
            <a:t>set of attribute values and instances of associations with other objects is referred to as the state of an object.</a:t>
          </a:r>
        </a:p>
      </dgm:t>
    </dgm:pt>
    <dgm:pt modelId="{0F04B4F1-D641-4FA5-8E15-C74EEE6D9BBB}" type="parTrans" cxnId="{C058ABA3-0330-457A-985E-DD30C2EA9A9C}">
      <dgm:prSet/>
      <dgm:spPr/>
      <dgm:t>
        <a:bodyPr/>
        <a:lstStyle/>
        <a:p>
          <a:endParaRPr lang="en-US"/>
        </a:p>
      </dgm:t>
    </dgm:pt>
    <dgm:pt modelId="{45C6605D-C708-4555-91CD-DF7BDBE3C02A}" type="sibTrans" cxnId="{C058ABA3-0330-457A-985E-DD30C2EA9A9C}">
      <dgm:prSet/>
      <dgm:spPr/>
      <dgm:t>
        <a:bodyPr/>
        <a:lstStyle/>
        <a:p>
          <a:endParaRPr lang="en-US"/>
        </a:p>
      </dgm:t>
    </dgm:pt>
    <dgm:pt modelId="{2B14B93E-BFD3-4A96-8B7B-F1F2B0D5F3A2}">
      <dgm:prSet/>
      <dgm:spPr/>
      <dgm:t>
        <a:bodyPr/>
        <a:lstStyle/>
        <a:p>
          <a:r>
            <a:rPr lang="en-US" dirty="0"/>
            <a:t>If the value of an attribute of the object changes or an association with another object is made or broken, then the state of the object may change.</a:t>
          </a:r>
        </a:p>
      </dgm:t>
    </dgm:pt>
    <dgm:pt modelId="{D078DDD6-415C-4493-9B81-14767985AE12}" type="parTrans" cxnId="{6CF976ED-7908-4991-BF2B-C7548BB04B55}">
      <dgm:prSet/>
      <dgm:spPr/>
      <dgm:t>
        <a:bodyPr/>
        <a:lstStyle/>
        <a:p>
          <a:endParaRPr lang="en-US"/>
        </a:p>
      </dgm:t>
    </dgm:pt>
    <dgm:pt modelId="{775719CE-EB43-4789-BCCC-32A5D8ED3F73}" type="sibTrans" cxnId="{6CF976ED-7908-4991-BF2B-C7548BB04B55}">
      <dgm:prSet/>
      <dgm:spPr/>
      <dgm:t>
        <a:bodyPr/>
        <a:lstStyle/>
        <a:p>
          <a:endParaRPr lang="en-US"/>
        </a:p>
      </dgm:t>
    </dgm:pt>
    <dgm:pt modelId="{EB87C350-8644-4CE5-B102-C30E3168D68A}">
      <dgm:prSet/>
      <dgm:spPr/>
      <dgm:t>
        <a:bodyPr/>
        <a:lstStyle/>
        <a:p>
          <a:r>
            <a:rPr lang="en-US"/>
            <a:t>Not all changes to attribute values or associations result in a change of state.</a:t>
          </a:r>
        </a:p>
      </dgm:t>
    </dgm:pt>
    <dgm:pt modelId="{5F422852-84DF-4C5F-8480-2738FD910BD7}" type="parTrans" cxnId="{418BBFB5-CE8F-4E97-92F8-145FF1F2A02D}">
      <dgm:prSet/>
      <dgm:spPr/>
      <dgm:t>
        <a:bodyPr/>
        <a:lstStyle/>
        <a:p>
          <a:endParaRPr lang="en-US"/>
        </a:p>
      </dgm:t>
    </dgm:pt>
    <dgm:pt modelId="{FFECB7DD-05AD-4914-9531-BCF5C6B031D4}" type="sibTrans" cxnId="{418BBFB5-CE8F-4E97-92F8-145FF1F2A02D}">
      <dgm:prSet/>
      <dgm:spPr/>
      <dgm:t>
        <a:bodyPr/>
        <a:lstStyle/>
        <a:p>
          <a:endParaRPr lang="en-US"/>
        </a:p>
      </dgm:t>
    </dgm:pt>
    <dgm:pt modelId="{99FA28B2-A310-443D-9B62-B7AC6514C391}" type="pres">
      <dgm:prSet presAssocID="{EE241E20-1FCE-40A0-9EFB-FF8802F30877}" presName="linear" presStyleCnt="0">
        <dgm:presLayoutVars>
          <dgm:animLvl val="lvl"/>
          <dgm:resizeHandles val="exact"/>
        </dgm:presLayoutVars>
      </dgm:prSet>
      <dgm:spPr/>
    </dgm:pt>
    <dgm:pt modelId="{DE0DDAF5-6761-4342-9E38-52F327BD7477}" type="pres">
      <dgm:prSet presAssocID="{A03E1000-F5B5-46DA-AD31-25D22CF23CFF}" presName="parentText" presStyleLbl="node1" presStyleIdx="0" presStyleCnt="4">
        <dgm:presLayoutVars>
          <dgm:chMax val="0"/>
          <dgm:bulletEnabled val="1"/>
        </dgm:presLayoutVars>
      </dgm:prSet>
      <dgm:spPr/>
    </dgm:pt>
    <dgm:pt modelId="{592A36D2-E53D-4C26-B530-4756985809FD}" type="pres">
      <dgm:prSet presAssocID="{675F690D-1079-4650-AA0C-702651355B40}" presName="spacer" presStyleCnt="0"/>
      <dgm:spPr/>
    </dgm:pt>
    <dgm:pt modelId="{227241A9-EB7B-49A1-9CD3-D2B4083318AD}" type="pres">
      <dgm:prSet presAssocID="{73BEA2D5-D214-4775-85FE-09A14C5F3D08}" presName="parentText" presStyleLbl="node1" presStyleIdx="1" presStyleCnt="4">
        <dgm:presLayoutVars>
          <dgm:chMax val="0"/>
          <dgm:bulletEnabled val="1"/>
        </dgm:presLayoutVars>
      </dgm:prSet>
      <dgm:spPr/>
    </dgm:pt>
    <dgm:pt modelId="{58A2A99D-B5D9-4A5A-816C-A75EC5AD1038}" type="pres">
      <dgm:prSet presAssocID="{45C6605D-C708-4555-91CD-DF7BDBE3C02A}" presName="spacer" presStyleCnt="0"/>
      <dgm:spPr/>
    </dgm:pt>
    <dgm:pt modelId="{0BF7A911-1F2C-43BD-BF2E-915A9C761471}" type="pres">
      <dgm:prSet presAssocID="{2B14B93E-BFD3-4A96-8B7B-F1F2B0D5F3A2}" presName="parentText" presStyleLbl="node1" presStyleIdx="2" presStyleCnt="4">
        <dgm:presLayoutVars>
          <dgm:chMax val="0"/>
          <dgm:bulletEnabled val="1"/>
        </dgm:presLayoutVars>
      </dgm:prSet>
      <dgm:spPr/>
    </dgm:pt>
    <dgm:pt modelId="{71BDFCA2-FACB-43A6-8874-195D851B6CEA}" type="pres">
      <dgm:prSet presAssocID="{775719CE-EB43-4789-BCCC-32A5D8ED3F73}" presName="spacer" presStyleCnt="0"/>
      <dgm:spPr/>
    </dgm:pt>
    <dgm:pt modelId="{536801DC-038B-4922-B702-E20427560A49}" type="pres">
      <dgm:prSet presAssocID="{EB87C350-8644-4CE5-B102-C30E3168D68A}" presName="parentText" presStyleLbl="node1" presStyleIdx="3" presStyleCnt="4">
        <dgm:presLayoutVars>
          <dgm:chMax val="0"/>
          <dgm:bulletEnabled val="1"/>
        </dgm:presLayoutVars>
      </dgm:prSet>
      <dgm:spPr/>
    </dgm:pt>
  </dgm:ptLst>
  <dgm:cxnLst>
    <dgm:cxn modelId="{BA201F61-A125-46A8-8C28-DEFDDF98FA95}" type="presOf" srcId="{73BEA2D5-D214-4775-85FE-09A14C5F3D08}" destId="{227241A9-EB7B-49A1-9CD3-D2B4083318AD}" srcOrd="0" destOrd="0" presId="urn:microsoft.com/office/officeart/2005/8/layout/vList2"/>
    <dgm:cxn modelId="{D6BFD763-DF0D-40F6-8489-E02A368AF03D}" type="presOf" srcId="{EB87C350-8644-4CE5-B102-C30E3168D68A}" destId="{536801DC-038B-4922-B702-E20427560A49}" srcOrd="0" destOrd="0" presId="urn:microsoft.com/office/officeart/2005/8/layout/vList2"/>
    <dgm:cxn modelId="{CA9EFE7E-92D9-4FD8-A803-5B0748F53E17}" type="presOf" srcId="{2B14B93E-BFD3-4A96-8B7B-F1F2B0D5F3A2}" destId="{0BF7A911-1F2C-43BD-BF2E-915A9C761471}" srcOrd="0" destOrd="0" presId="urn:microsoft.com/office/officeart/2005/8/layout/vList2"/>
    <dgm:cxn modelId="{C058ABA3-0330-457A-985E-DD30C2EA9A9C}" srcId="{EE241E20-1FCE-40A0-9EFB-FF8802F30877}" destId="{73BEA2D5-D214-4775-85FE-09A14C5F3D08}" srcOrd="1" destOrd="0" parTransId="{0F04B4F1-D641-4FA5-8E15-C74EEE6D9BBB}" sibTransId="{45C6605D-C708-4555-91CD-DF7BDBE3C02A}"/>
    <dgm:cxn modelId="{418BBFB5-CE8F-4E97-92F8-145FF1F2A02D}" srcId="{EE241E20-1FCE-40A0-9EFB-FF8802F30877}" destId="{EB87C350-8644-4CE5-B102-C30E3168D68A}" srcOrd="3" destOrd="0" parTransId="{5F422852-84DF-4C5F-8480-2738FD910BD7}" sibTransId="{FFECB7DD-05AD-4914-9531-BCF5C6B031D4}"/>
    <dgm:cxn modelId="{780EF4C7-FBA4-4C75-AE03-40D569A54129}" type="presOf" srcId="{EE241E20-1FCE-40A0-9EFB-FF8802F30877}" destId="{99FA28B2-A310-443D-9B62-B7AC6514C391}" srcOrd="0" destOrd="0" presId="urn:microsoft.com/office/officeart/2005/8/layout/vList2"/>
    <dgm:cxn modelId="{AA96E0E0-E0B8-4B49-851A-CF70D7AB7F86}" type="presOf" srcId="{A03E1000-F5B5-46DA-AD31-25D22CF23CFF}" destId="{DE0DDAF5-6761-4342-9E38-52F327BD7477}" srcOrd="0" destOrd="0" presId="urn:microsoft.com/office/officeart/2005/8/layout/vList2"/>
    <dgm:cxn modelId="{6CF976ED-7908-4991-BF2B-C7548BB04B55}" srcId="{EE241E20-1FCE-40A0-9EFB-FF8802F30877}" destId="{2B14B93E-BFD3-4A96-8B7B-F1F2B0D5F3A2}" srcOrd="2" destOrd="0" parTransId="{D078DDD6-415C-4493-9B81-14767985AE12}" sibTransId="{775719CE-EB43-4789-BCCC-32A5D8ED3F73}"/>
    <dgm:cxn modelId="{3CF8BFF8-ED1B-44AA-87E6-B087D9FD443F}" srcId="{EE241E20-1FCE-40A0-9EFB-FF8802F30877}" destId="{A03E1000-F5B5-46DA-AD31-25D22CF23CFF}" srcOrd="0" destOrd="0" parTransId="{0D607DAB-A467-42D8-9674-3D9D8B0E2BEB}" sibTransId="{675F690D-1079-4650-AA0C-702651355B40}"/>
    <dgm:cxn modelId="{C96691CC-61B9-44E5-B5F0-62850C7077B0}" type="presParOf" srcId="{99FA28B2-A310-443D-9B62-B7AC6514C391}" destId="{DE0DDAF5-6761-4342-9E38-52F327BD7477}" srcOrd="0" destOrd="0" presId="urn:microsoft.com/office/officeart/2005/8/layout/vList2"/>
    <dgm:cxn modelId="{3D5EBC02-DCA9-468A-B022-6486606CA2AA}" type="presParOf" srcId="{99FA28B2-A310-443D-9B62-B7AC6514C391}" destId="{592A36D2-E53D-4C26-B530-4756985809FD}" srcOrd="1" destOrd="0" presId="urn:microsoft.com/office/officeart/2005/8/layout/vList2"/>
    <dgm:cxn modelId="{717497FE-3281-4DDE-9DAA-E5355D3E35EA}" type="presParOf" srcId="{99FA28B2-A310-443D-9B62-B7AC6514C391}" destId="{227241A9-EB7B-49A1-9CD3-D2B4083318AD}" srcOrd="2" destOrd="0" presId="urn:microsoft.com/office/officeart/2005/8/layout/vList2"/>
    <dgm:cxn modelId="{57535DB6-DD32-4D95-8E3D-2440984271FE}" type="presParOf" srcId="{99FA28B2-A310-443D-9B62-B7AC6514C391}" destId="{58A2A99D-B5D9-4A5A-816C-A75EC5AD1038}" srcOrd="3" destOrd="0" presId="urn:microsoft.com/office/officeart/2005/8/layout/vList2"/>
    <dgm:cxn modelId="{59D7F29A-5093-4FDB-B6D5-E0D9FE42B7CF}" type="presParOf" srcId="{99FA28B2-A310-443D-9B62-B7AC6514C391}" destId="{0BF7A911-1F2C-43BD-BF2E-915A9C761471}" srcOrd="4" destOrd="0" presId="urn:microsoft.com/office/officeart/2005/8/layout/vList2"/>
    <dgm:cxn modelId="{63A66F2F-45E6-43A8-934D-9772754F0B03}" type="presParOf" srcId="{99FA28B2-A310-443D-9B62-B7AC6514C391}" destId="{71BDFCA2-FACB-43A6-8874-195D851B6CEA}" srcOrd="5" destOrd="0" presId="urn:microsoft.com/office/officeart/2005/8/layout/vList2"/>
    <dgm:cxn modelId="{D3BF1280-7E3E-4676-838C-A0C309CECB0B}" type="presParOf" srcId="{99FA28B2-A310-443D-9B62-B7AC6514C391}" destId="{536801DC-038B-4922-B702-E20427560A4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6ABD1F5-698C-44F2-A319-04F590875B0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4D063C7-96C4-413A-B6B9-4F34D4E8793B}">
      <dgm:prSet/>
      <dgm:spPr/>
      <dgm:t>
        <a:bodyPr/>
        <a:lstStyle/>
        <a:p>
          <a:r>
            <a:rPr lang="en-US" dirty="0"/>
            <a:t>The way an object acts or reacts, in terms of its state changes and message passing.</a:t>
          </a:r>
        </a:p>
      </dgm:t>
    </dgm:pt>
    <dgm:pt modelId="{4389AEBF-06BB-4EBF-9537-C095D39141C3}" type="parTrans" cxnId="{7C1B0439-A7F0-44C0-A917-85DD2902155F}">
      <dgm:prSet/>
      <dgm:spPr/>
      <dgm:t>
        <a:bodyPr/>
        <a:lstStyle/>
        <a:p>
          <a:endParaRPr lang="en-US"/>
        </a:p>
      </dgm:t>
    </dgm:pt>
    <dgm:pt modelId="{69D49833-FEC5-4CCB-8212-197B9C4E9299}" type="sibTrans" cxnId="{7C1B0439-A7F0-44C0-A917-85DD2902155F}">
      <dgm:prSet/>
      <dgm:spPr/>
      <dgm:t>
        <a:bodyPr/>
        <a:lstStyle/>
        <a:p>
          <a:endParaRPr lang="en-US"/>
        </a:p>
      </dgm:t>
    </dgm:pt>
    <dgm:pt modelId="{15DD98BE-AA76-4926-8765-B3C6D3131F5C}">
      <dgm:prSet/>
      <dgm:spPr/>
      <dgm:t>
        <a:bodyPr/>
        <a:lstStyle/>
        <a:p>
          <a:r>
            <a:rPr lang="en-US" dirty="0"/>
            <a:t>An object understands a fixed set of messages.</a:t>
          </a:r>
        </a:p>
      </dgm:t>
    </dgm:pt>
    <dgm:pt modelId="{3EBDE7B0-4C93-4AD2-8C65-0D1B2A65CEBF}" type="parTrans" cxnId="{C1962ED6-A69E-4084-9F28-C8C9089723C7}">
      <dgm:prSet/>
      <dgm:spPr/>
      <dgm:t>
        <a:bodyPr/>
        <a:lstStyle/>
        <a:p>
          <a:endParaRPr lang="en-US"/>
        </a:p>
      </dgm:t>
    </dgm:pt>
    <dgm:pt modelId="{32C2836C-8D34-4EA1-938F-8D28786C7F41}" type="sibTrans" cxnId="{C1962ED6-A69E-4084-9F28-C8C9089723C7}">
      <dgm:prSet/>
      <dgm:spPr/>
      <dgm:t>
        <a:bodyPr/>
        <a:lstStyle/>
        <a:p>
          <a:endParaRPr lang="en-US"/>
        </a:p>
      </dgm:t>
    </dgm:pt>
    <dgm:pt modelId="{C3343060-C354-4996-B411-AE7B63A5054F}">
      <dgm:prSet/>
      <dgm:spPr/>
      <dgm:t>
        <a:bodyPr/>
        <a:lstStyle/>
        <a:p>
          <a:r>
            <a:rPr lang="en-US"/>
            <a:t>The way in which it reacts to a message may depend on the current values of its attributes, which may change as part of the reaction to receiving messages.</a:t>
          </a:r>
        </a:p>
      </dgm:t>
    </dgm:pt>
    <dgm:pt modelId="{9A87F384-EB7C-4155-BD73-790CD88742C9}" type="parTrans" cxnId="{75043F87-DC44-44C9-8AF3-3C008DC55F23}">
      <dgm:prSet/>
      <dgm:spPr/>
      <dgm:t>
        <a:bodyPr/>
        <a:lstStyle/>
        <a:p>
          <a:endParaRPr lang="en-US"/>
        </a:p>
      </dgm:t>
    </dgm:pt>
    <dgm:pt modelId="{179EAC86-05A3-4F8D-9C8F-2135DAEC0850}" type="sibTrans" cxnId="{75043F87-DC44-44C9-8AF3-3C008DC55F23}">
      <dgm:prSet/>
      <dgm:spPr/>
      <dgm:t>
        <a:bodyPr/>
        <a:lstStyle/>
        <a:p>
          <a:endParaRPr lang="en-US"/>
        </a:p>
      </dgm:t>
    </dgm:pt>
    <dgm:pt modelId="{DA030711-2517-42B8-8330-3CCE806B70AB}" type="pres">
      <dgm:prSet presAssocID="{26ABD1F5-698C-44F2-A319-04F590875B04}" presName="root" presStyleCnt="0">
        <dgm:presLayoutVars>
          <dgm:dir/>
          <dgm:resizeHandles val="exact"/>
        </dgm:presLayoutVars>
      </dgm:prSet>
      <dgm:spPr/>
    </dgm:pt>
    <dgm:pt modelId="{5BEE10CB-20CF-4B47-9298-703CC7467B2A}" type="pres">
      <dgm:prSet presAssocID="{24D063C7-96C4-413A-B6B9-4F34D4E8793B}" presName="compNode" presStyleCnt="0"/>
      <dgm:spPr/>
    </dgm:pt>
    <dgm:pt modelId="{38FAAFF0-1472-4F48-990A-CBE804EAF68C}" type="pres">
      <dgm:prSet presAssocID="{24D063C7-96C4-413A-B6B9-4F34D4E8793B}" presName="bgRect" presStyleLbl="bgShp" presStyleIdx="0" presStyleCnt="3"/>
      <dgm:spPr/>
    </dgm:pt>
    <dgm:pt modelId="{54B4496A-7BDD-4BA0-A9B0-E3F5C4CCA3FB}" type="pres">
      <dgm:prSet presAssocID="{24D063C7-96C4-413A-B6B9-4F34D4E8793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6048E66C-F3B1-4643-9CCC-4B0A1F655309}" type="pres">
      <dgm:prSet presAssocID="{24D063C7-96C4-413A-B6B9-4F34D4E8793B}" presName="spaceRect" presStyleCnt="0"/>
      <dgm:spPr/>
    </dgm:pt>
    <dgm:pt modelId="{F596E73B-2FAD-46E1-96E8-1C9659D0F22C}" type="pres">
      <dgm:prSet presAssocID="{24D063C7-96C4-413A-B6B9-4F34D4E8793B}" presName="parTx" presStyleLbl="revTx" presStyleIdx="0" presStyleCnt="3">
        <dgm:presLayoutVars>
          <dgm:chMax val="0"/>
          <dgm:chPref val="0"/>
        </dgm:presLayoutVars>
      </dgm:prSet>
      <dgm:spPr/>
    </dgm:pt>
    <dgm:pt modelId="{185BB70A-6416-46F8-9F95-436AF973DA4D}" type="pres">
      <dgm:prSet presAssocID="{69D49833-FEC5-4CCB-8212-197B9C4E9299}" presName="sibTrans" presStyleCnt="0"/>
      <dgm:spPr/>
    </dgm:pt>
    <dgm:pt modelId="{A4CD4DCE-8892-4ED3-8205-4B0C94F427E3}" type="pres">
      <dgm:prSet presAssocID="{15DD98BE-AA76-4926-8765-B3C6D3131F5C}" presName="compNode" presStyleCnt="0"/>
      <dgm:spPr/>
    </dgm:pt>
    <dgm:pt modelId="{49132A85-D7EC-4BF9-A7D7-74377430331B}" type="pres">
      <dgm:prSet presAssocID="{15DD98BE-AA76-4926-8765-B3C6D3131F5C}" presName="bgRect" presStyleLbl="bgShp" presStyleIdx="1" presStyleCnt="3"/>
      <dgm:spPr/>
    </dgm:pt>
    <dgm:pt modelId="{1C48CFFB-855F-4C1B-95E2-0D3A1AED185E}" type="pres">
      <dgm:prSet presAssocID="{15DD98BE-AA76-4926-8765-B3C6D3131F5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8FF6F782-7CBF-4E7A-AD90-8600E08030FE}" type="pres">
      <dgm:prSet presAssocID="{15DD98BE-AA76-4926-8765-B3C6D3131F5C}" presName="spaceRect" presStyleCnt="0"/>
      <dgm:spPr/>
    </dgm:pt>
    <dgm:pt modelId="{8D73A119-2EB7-4B6A-BAC6-755AF876F598}" type="pres">
      <dgm:prSet presAssocID="{15DD98BE-AA76-4926-8765-B3C6D3131F5C}" presName="parTx" presStyleLbl="revTx" presStyleIdx="1" presStyleCnt="3">
        <dgm:presLayoutVars>
          <dgm:chMax val="0"/>
          <dgm:chPref val="0"/>
        </dgm:presLayoutVars>
      </dgm:prSet>
      <dgm:spPr/>
    </dgm:pt>
    <dgm:pt modelId="{B9396562-04A7-40CC-AB60-987D538B88FB}" type="pres">
      <dgm:prSet presAssocID="{32C2836C-8D34-4EA1-938F-8D28786C7F41}" presName="sibTrans" presStyleCnt="0"/>
      <dgm:spPr/>
    </dgm:pt>
    <dgm:pt modelId="{7760BCE2-8626-4436-BDFE-AB3C70093CA7}" type="pres">
      <dgm:prSet presAssocID="{C3343060-C354-4996-B411-AE7B63A5054F}" presName="compNode" presStyleCnt="0"/>
      <dgm:spPr/>
    </dgm:pt>
    <dgm:pt modelId="{D9065AFB-2C5D-4813-8A9C-80633AC0AE04}" type="pres">
      <dgm:prSet presAssocID="{C3343060-C354-4996-B411-AE7B63A5054F}" presName="bgRect" presStyleLbl="bgShp" presStyleIdx="2" presStyleCnt="3"/>
      <dgm:spPr/>
    </dgm:pt>
    <dgm:pt modelId="{F2380241-0571-43CF-AA7D-C445CE4BF375}" type="pres">
      <dgm:prSet presAssocID="{C3343060-C354-4996-B411-AE7B63A5054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B6DE166A-E484-4C31-A97F-767E18B0BF68}" type="pres">
      <dgm:prSet presAssocID="{C3343060-C354-4996-B411-AE7B63A5054F}" presName="spaceRect" presStyleCnt="0"/>
      <dgm:spPr/>
    </dgm:pt>
    <dgm:pt modelId="{B027189C-289E-45C1-995D-26AE4BD6EFB5}" type="pres">
      <dgm:prSet presAssocID="{C3343060-C354-4996-B411-AE7B63A5054F}" presName="parTx" presStyleLbl="revTx" presStyleIdx="2" presStyleCnt="3">
        <dgm:presLayoutVars>
          <dgm:chMax val="0"/>
          <dgm:chPref val="0"/>
        </dgm:presLayoutVars>
      </dgm:prSet>
      <dgm:spPr/>
    </dgm:pt>
  </dgm:ptLst>
  <dgm:cxnLst>
    <dgm:cxn modelId="{50F72E05-672E-479B-A90A-ED682038771B}" type="presOf" srcId="{24D063C7-96C4-413A-B6B9-4F34D4E8793B}" destId="{F596E73B-2FAD-46E1-96E8-1C9659D0F22C}" srcOrd="0" destOrd="0" presId="urn:microsoft.com/office/officeart/2018/2/layout/IconVerticalSolidList"/>
    <dgm:cxn modelId="{7C1B0439-A7F0-44C0-A917-85DD2902155F}" srcId="{26ABD1F5-698C-44F2-A319-04F590875B04}" destId="{24D063C7-96C4-413A-B6B9-4F34D4E8793B}" srcOrd="0" destOrd="0" parTransId="{4389AEBF-06BB-4EBF-9537-C095D39141C3}" sibTransId="{69D49833-FEC5-4CCB-8212-197B9C4E9299}"/>
    <dgm:cxn modelId="{B453FD63-6422-40F3-918F-BFFC8848BA75}" type="presOf" srcId="{26ABD1F5-698C-44F2-A319-04F590875B04}" destId="{DA030711-2517-42B8-8330-3CCE806B70AB}" srcOrd="0" destOrd="0" presId="urn:microsoft.com/office/officeart/2018/2/layout/IconVerticalSolidList"/>
    <dgm:cxn modelId="{3A17EA4F-B94C-4D86-A0B5-72E2D8D772EB}" type="presOf" srcId="{15DD98BE-AA76-4926-8765-B3C6D3131F5C}" destId="{8D73A119-2EB7-4B6A-BAC6-755AF876F598}" srcOrd="0" destOrd="0" presId="urn:microsoft.com/office/officeart/2018/2/layout/IconVerticalSolidList"/>
    <dgm:cxn modelId="{75043F87-DC44-44C9-8AF3-3C008DC55F23}" srcId="{26ABD1F5-698C-44F2-A319-04F590875B04}" destId="{C3343060-C354-4996-B411-AE7B63A5054F}" srcOrd="2" destOrd="0" parTransId="{9A87F384-EB7C-4155-BD73-790CD88742C9}" sibTransId="{179EAC86-05A3-4F8D-9C8F-2135DAEC0850}"/>
    <dgm:cxn modelId="{C1962ED6-A69E-4084-9F28-C8C9089723C7}" srcId="{26ABD1F5-698C-44F2-A319-04F590875B04}" destId="{15DD98BE-AA76-4926-8765-B3C6D3131F5C}" srcOrd="1" destOrd="0" parTransId="{3EBDE7B0-4C93-4AD2-8C65-0D1B2A65CEBF}" sibTransId="{32C2836C-8D34-4EA1-938F-8D28786C7F41}"/>
    <dgm:cxn modelId="{1D14A9FB-32A7-4022-9CF1-701381668D35}" type="presOf" srcId="{C3343060-C354-4996-B411-AE7B63A5054F}" destId="{B027189C-289E-45C1-995D-26AE4BD6EFB5}" srcOrd="0" destOrd="0" presId="urn:microsoft.com/office/officeart/2018/2/layout/IconVerticalSolidList"/>
    <dgm:cxn modelId="{42203104-06E7-43C3-9CF7-6031BE94EC41}" type="presParOf" srcId="{DA030711-2517-42B8-8330-3CCE806B70AB}" destId="{5BEE10CB-20CF-4B47-9298-703CC7467B2A}" srcOrd="0" destOrd="0" presId="urn:microsoft.com/office/officeart/2018/2/layout/IconVerticalSolidList"/>
    <dgm:cxn modelId="{34343A0F-4E6F-4314-BDFD-A38DC338C989}" type="presParOf" srcId="{5BEE10CB-20CF-4B47-9298-703CC7467B2A}" destId="{38FAAFF0-1472-4F48-990A-CBE804EAF68C}" srcOrd="0" destOrd="0" presId="urn:microsoft.com/office/officeart/2018/2/layout/IconVerticalSolidList"/>
    <dgm:cxn modelId="{66453820-F854-46C6-A5BC-2517DEAF89A2}" type="presParOf" srcId="{5BEE10CB-20CF-4B47-9298-703CC7467B2A}" destId="{54B4496A-7BDD-4BA0-A9B0-E3F5C4CCA3FB}" srcOrd="1" destOrd="0" presId="urn:microsoft.com/office/officeart/2018/2/layout/IconVerticalSolidList"/>
    <dgm:cxn modelId="{63778F2E-0C27-4B8E-AA2D-BF7F6F96328E}" type="presParOf" srcId="{5BEE10CB-20CF-4B47-9298-703CC7467B2A}" destId="{6048E66C-F3B1-4643-9CCC-4B0A1F655309}" srcOrd="2" destOrd="0" presId="urn:microsoft.com/office/officeart/2018/2/layout/IconVerticalSolidList"/>
    <dgm:cxn modelId="{D94EF4FC-75E1-424E-AD1C-2037199183EC}" type="presParOf" srcId="{5BEE10CB-20CF-4B47-9298-703CC7467B2A}" destId="{F596E73B-2FAD-46E1-96E8-1C9659D0F22C}" srcOrd="3" destOrd="0" presId="urn:microsoft.com/office/officeart/2018/2/layout/IconVerticalSolidList"/>
    <dgm:cxn modelId="{3E4D5BBE-A746-42E2-983C-B4D5BEF6B2E0}" type="presParOf" srcId="{DA030711-2517-42B8-8330-3CCE806B70AB}" destId="{185BB70A-6416-46F8-9F95-436AF973DA4D}" srcOrd="1" destOrd="0" presId="urn:microsoft.com/office/officeart/2018/2/layout/IconVerticalSolidList"/>
    <dgm:cxn modelId="{43A90EC1-0E88-4395-BA79-507C72BCC3C7}" type="presParOf" srcId="{DA030711-2517-42B8-8330-3CCE806B70AB}" destId="{A4CD4DCE-8892-4ED3-8205-4B0C94F427E3}" srcOrd="2" destOrd="0" presId="urn:microsoft.com/office/officeart/2018/2/layout/IconVerticalSolidList"/>
    <dgm:cxn modelId="{39F4C21C-0BEB-49CA-A71B-E307F36D2508}" type="presParOf" srcId="{A4CD4DCE-8892-4ED3-8205-4B0C94F427E3}" destId="{49132A85-D7EC-4BF9-A7D7-74377430331B}" srcOrd="0" destOrd="0" presId="urn:microsoft.com/office/officeart/2018/2/layout/IconVerticalSolidList"/>
    <dgm:cxn modelId="{79FC4BFD-A262-4389-BA8B-D5D16ACD9DC5}" type="presParOf" srcId="{A4CD4DCE-8892-4ED3-8205-4B0C94F427E3}" destId="{1C48CFFB-855F-4C1B-95E2-0D3A1AED185E}" srcOrd="1" destOrd="0" presId="urn:microsoft.com/office/officeart/2018/2/layout/IconVerticalSolidList"/>
    <dgm:cxn modelId="{E3480109-9C88-4ECF-8291-6A6549F628D0}" type="presParOf" srcId="{A4CD4DCE-8892-4ED3-8205-4B0C94F427E3}" destId="{8FF6F782-7CBF-4E7A-AD90-8600E08030FE}" srcOrd="2" destOrd="0" presId="urn:microsoft.com/office/officeart/2018/2/layout/IconVerticalSolidList"/>
    <dgm:cxn modelId="{CA10CB1D-BF16-43E6-958A-3FEE9F63B3FD}" type="presParOf" srcId="{A4CD4DCE-8892-4ED3-8205-4B0C94F427E3}" destId="{8D73A119-2EB7-4B6A-BAC6-755AF876F598}" srcOrd="3" destOrd="0" presId="urn:microsoft.com/office/officeart/2018/2/layout/IconVerticalSolidList"/>
    <dgm:cxn modelId="{E9DD9584-0AFC-4778-8A39-CC234B80A353}" type="presParOf" srcId="{DA030711-2517-42B8-8330-3CCE806B70AB}" destId="{B9396562-04A7-40CC-AB60-987D538B88FB}" srcOrd="3" destOrd="0" presId="urn:microsoft.com/office/officeart/2018/2/layout/IconVerticalSolidList"/>
    <dgm:cxn modelId="{C696E355-18F3-4BCD-AFD9-F3750C4CD9CD}" type="presParOf" srcId="{DA030711-2517-42B8-8330-3CCE806B70AB}" destId="{7760BCE2-8626-4436-BDFE-AB3C70093CA7}" srcOrd="4" destOrd="0" presId="urn:microsoft.com/office/officeart/2018/2/layout/IconVerticalSolidList"/>
    <dgm:cxn modelId="{2CD1BE92-257C-48B4-BB7C-ABF02DE0632F}" type="presParOf" srcId="{7760BCE2-8626-4436-BDFE-AB3C70093CA7}" destId="{D9065AFB-2C5D-4813-8A9C-80633AC0AE04}" srcOrd="0" destOrd="0" presId="urn:microsoft.com/office/officeart/2018/2/layout/IconVerticalSolidList"/>
    <dgm:cxn modelId="{8490A8FD-BD72-42FE-9B73-96E32486694E}" type="presParOf" srcId="{7760BCE2-8626-4436-BDFE-AB3C70093CA7}" destId="{F2380241-0571-43CF-AA7D-C445CE4BF375}" srcOrd="1" destOrd="0" presId="urn:microsoft.com/office/officeart/2018/2/layout/IconVerticalSolidList"/>
    <dgm:cxn modelId="{FEB402B0-4B31-4A91-B2CA-04A044EE49FB}" type="presParOf" srcId="{7760BCE2-8626-4436-BDFE-AB3C70093CA7}" destId="{B6DE166A-E484-4C31-A97F-767E18B0BF68}" srcOrd="2" destOrd="0" presId="urn:microsoft.com/office/officeart/2018/2/layout/IconVerticalSolidList"/>
    <dgm:cxn modelId="{91BE39BF-DE89-4DAB-B314-8F7DBE7EB3A7}" type="presParOf" srcId="{7760BCE2-8626-4436-BDFE-AB3C70093CA7}" destId="{B027189C-289E-45C1-995D-26AE4BD6EFB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4196E54-29F1-4CFF-8A5F-FB3674C77B4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6E47085-B366-4479-A9B4-29E3E9CBAB5C}">
      <dgm:prSet/>
      <dgm:spPr/>
      <dgm:t>
        <a:bodyPr/>
        <a:lstStyle/>
        <a:p>
          <a:r>
            <a:rPr lang="en-US" dirty="0"/>
            <a:t>An abstraction  or the	essence of an object [Student, teacher, employee].</a:t>
          </a:r>
        </a:p>
      </dgm:t>
    </dgm:pt>
    <dgm:pt modelId="{98CDEF65-E5B6-4AC7-9055-2A602A38770D}" type="parTrans" cxnId="{440FDF69-FE14-420D-9C36-E4025E76EE62}">
      <dgm:prSet/>
      <dgm:spPr/>
      <dgm:t>
        <a:bodyPr/>
        <a:lstStyle/>
        <a:p>
          <a:endParaRPr lang="en-US"/>
        </a:p>
      </dgm:t>
    </dgm:pt>
    <dgm:pt modelId="{1470176E-4558-4EE4-9C6F-2DD1D2D4CFA9}" type="sibTrans" cxnId="{440FDF69-FE14-420D-9C36-E4025E76EE62}">
      <dgm:prSet/>
      <dgm:spPr/>
      <dgm:t>
        <a:bodyPr/>
        <a:lstStyle/>
        <a:p>
          <a:endParaRPr lang="en-US"/>
        </a:p>
      </dgm:t>
    </dgm:pt>
    <dgm:pt modelId="{1FA34A18-2D36-43DA-95FC-916E0C0952C8}">
      <dgm:prSet/>
      <dgm:spPr/>
      <dgm:t>
        <a:bodyPr/>
        <a:lstStyle/>
        <a:p>
          <a:r>
            <a:rPr lang="en-US"/>
            <a:t>Here we don't</a:t>
          </a:r>
          <a:r>
            <a:rPr lang="ar-JO"/>
            <a:t> </a:t>
          </a:r>
          <a:r>
            <a:rPr lang="en-US"/>
            <a:t>mean a specific individual but a type.</a:t>
          </a:r>
        </a:p>
      </dgm:t>
    </dgm:pt>
    <dgm:pt modelId="{6A784A5E-950D-43A2-BEDC-EAC82242D03F}" type="parTrans" cxnId="{568CCC39-4B33-43AA-BEB4-24AE78D1BCAE}">
      <dgm:prSet/>
      <dgm:spPr/>
      <dgm:t>
        <a:bodyPr/>
        <a:lstStyle/>
        <a:p>
          <a:endParaRPr lang="en-US"/>
        </a:p>
      </dgm:t>
    </dgm:pt>
    <dgm:pt modelId="{A3995353-0D6A-4ED8-8F2D-E3362A6FEA32}" type="sibTrans" cxnId="{568CCC39-4B33-43AA-BEB4-24AE78D1BCAE}">
      <dgm:prSet/>
      <dgm:spPr/>
      <dgm:t>
        <a:bodyPr/>
        <a:lstStyle/>
        <a:p>
          <a:endParaRPr lang="en-US"/>
        </a:p>
      </dgm:t>
    </dgm:pt>
    <dgm:pt modelId="{B848C152-B20C-4687-AC29-C82BC5B4045C}">
      <dgm:prSet/>
      <dgm:spPr/>
      <dgm:t>
        <a:bodyPr/>
        <a:lstStyle/>
        <a:p>
          <a:r>
            <a:rPr lang="en-US"/>
            <a:t>represents a set of objects that share a common  structure and a common behavior ( interface).</a:t>
          </a:r>
        </a:p>
      </dgm:t>
    </dgm:pt>
    <dgm:pt modelId="{5E0333AE-50C3-4E96-9CC4-AEB8E8CC1690}" type="parTrans" cxnId="{853993DD-A965-4884-96F6-D4E42F3FC717}">
      <dgm:prSet/>
      <dgm:spPr/>
      <dgm:t>
        <a:bodyPr/>
        <a:lstStyle/>
        <a:p>
          <a:endParaRPr lang="en-US"/>
        </a:p>
      </dgm:t>
    </dgm:pt>
    <dgm:pt modelId="{080E7DE3-68C3-4915-9529-653D08D2F400}" type="sibTrans" cxnId="{853993DD-A965-4884-96F6-D4E42F3FC717}">
      <dgm:prSet/>
      <dgm:spPr/>
      <dgm:t>
        <a:bodyPr/>
        <a:lstStyle/>
        <a:p>
          <a:endParaRPr lang="en-US"/>
        </a:p>
      </dgm:t>
    </dgm:pt>
    <dgm:pt modelId="{B9F3D1D7-B57D-46F0-A583-18ADE08E6B5B}">
      <dgm:prSet/>
      <dgm:spPr/>
      <dgm:t>
        <a:bodyPr/>
        <a:lstStyle/>
        <a:p>
          <a:r>
            <a:rPr lang="en-US"/>
            <a:t>A kind-of-things.</a:t>
          </a:r>
        </a:p>
      </dgm:t>
    </dgm:pt>
    <dgm:pt modelId="{C2E612F2-28D0-40A1-BD77-CBCCC825F0A3}" type="parTrans" cxnId="{0F6190B7-4904-459A-8D1D-3D49892DB619}">
      <dgm:prSet/>
      <dgm:spPr/>
      <dgm:t>
        <a:bodyPr/>
        <a:lstStyle/>
        <a:p>
          <a:endParaRPr lang="en-US"/>
        </a:p>
      </dgm:t>
    </dgm:pt>
    <dgm:pt modelId="{3BF4D5E7-52A7-4F7A-8657-C516E3066649}" type="sibTrans" cxnId="{0F6190B7-4904-459A-8D1D-3D49892DB619}">
      <dgm:prSet/>
      <dgm:spPr/>
      <dgm:t>
        <a:bodyPr/>
        <a:lstStyle/>
        <a:p>
          <a:endParaRPr lang="en-US"/>
        </a:p>
      </dgm:t>
    </dgm:pt>
    <dgm:pt modelId="{FFA03CCA-663B-487A-B0E6-5B487BF03B2B}">
      <dgm:prSet/>
      <dgm:spPr/>
      <dgm:t>
        <a:bodyPr/>
        <a:lstStyle/>
        <a:p>
          <a:r>
            <a:rPr lang="en-US"/>
            <a:t>A single object is simply an instance of a class.</a:t>
          </a:r>
        </a:p>
      </dgm:t>
    </dgm:pt>
    <dgm:pt modelId="{25434193-D2E7-44B3-9958-76973BF20EB7}" type="parTrans" cxnId="{DC7E64AE-3033-4772-8206-832CB3FDFC22}">
      <dgm:prSet/>
      <dgm:spPr/>
      <dgm:t>
        <a:bodyPr/>
        <a:lstStyle/>
        <a:p>
          <a:endParaRPr lang="en-US"/>
        </a:p>
      </dgm:t>
    </dgm:pt>
    <dgm:pt modelId="{DB59DDA4-6460-4F09-8B11-E98F9E8B61C4}" type="sibTrans" cxnId="{DC7E64AE-3033-4772-8206-832CB3FDFC22}">
      <dgm:prSet/>
      <dgm:spPr/>
      <dgm:t>
        <a:bodyPr/>
        <a:lstStyle/>
        <a:p>
          <a:endParaRPr lang="en-US"/>
        </a:p>
      </dgm:t>
    </dgm:pt>
    <dgm:pt modelId="{0BDFB4DE-3FB2-43B0-B73C-72A577D1F5BE}" type="pres">
      <dgm:prSet presAssocID="{44196E54-29F1-4CFF-8A5F-FB3674C77B42}" presName="linear" presStyleCnt="0">
        <dgm:presLayoutVars>
          <dgm:animLvl val="lvl"/>
          <dgm:resizeHandles val="exact"/>
        </dgm:presLayoutVars>
      </dgm:prSet>
      <dgm:spPr/>
    </dgm:pt>
    <dgm:pt modelId="{F61805EE-C688-4FBE-A7AF-7FC289352392}" type="pres">
      <dgm:prSet presAssocID="{86E47085-B366-4479-A9B4-29E3E9CBAB5C}" presName="parentText" presStyleLbl="node1" presStyleIdx="0" presStyleCnt="5">
        <dgm:presLayoutVars>
          <dgm:chMax val="0"/>
          <dgm:bulletEnabled val="1"/>
        </dgm:presLayoutVars>
      </dgm:prSet>
      <dgm:spPr/>
    </dgm:pt>
    <dgm:pt modelId="{D8C14899-E3D7-485C-A208-5EF0B31BCE00}" type="pres">
      <dgm:prSet presAssocID="{1470176E-4558-4EE4-9C6F-2DD1D2D4CFA9}" presName="spacer" presStyleCnt="0"/>
      <dgm:spPr/>
    </dgm:pt>
    <dgm:pt modelId="{5620F3BC-175C-440F-A32E-A730668EB19D}" type="pres">
      <dgm:prSet presAssocID="{1FA34A18-2D36-43DA-95FC-916E0C0952C8}" presName="parentText" presStyleLbl="node1" presStyleIdx="1" presStyleCnt="5">
        <dgm:presLayoutVars>
          <dgm:chMax val="0"/>
          <dgm:bulletEnabled val="1"/>
        </dgm:presLayoutVars>
      </dgm:prSet>
      <dgm:spPr/>
    </dgm:pt>
    <dgm:pt modelId="{F073B204-ECDD-4B9F-A4DC-7AE0D0F82294}" type="pres">
      <dgm:prSet presAssocID="{A3995353-0D6A-4ED8-8F2D-E3362A6FEA32}" presName="spacer" presStyleCnt="0"/>
      <dgm:spPr/>
    </dgm:pt>
    <dgm:pt modelId="{78374E83-5C15-4D80-95E5-74BEC081793F}" type="pres">
      <dgm:prSet presAssocID="{B848C152-B20C-4687-AC29-C82BC5B4045C}" presName="parentText" presStyleLbl="node1" presStyleIdx="2" presStyleCnt="5">
        <dgm:presLayoutVars>
          <dgm:chMax val="0"/>
          <dgm:bulletEnabled val="1"/>
        </dgm:presLayoutVars>
      </dgm:prSet>
      <dgm:spPr/>
    </dgm:pt>
    <dgm:pt modelId="{B309C5A8-F68A-4311-854C-F2F63703A4E2}" type="pres">
      <dgm:prSet presAssocID="{080E7DE3-68C3-4915-9529-653D08D2F400}" presName="spacer" presStyleCnt="0"/>
      <dgm:spPr/>
    </dgm:pt>
    <dgm:pt modelId="{55A4860C-0186-4099-AEF0-9CC7F4D164AC}" type="pres">
      <dgm:prSet presAssocID="{B9F3D1D7-B57D-46F0-A583-18ADE08E6B5B}" presName="parentText" presStyleLbl="node1" presStyleIdx="3" presStyleCnt="5">
        <dgm:presLayoutVars>
          <dgm:chMax val="0"/>
          <dgm:bulletEnabled val="1"/>
        </dgm:presLayoutVars>
      </dgm:prSet>
      <dgm:spPr/>
    </dgm:pt>
    <dgm:pt modelId="{EFBA960B-DE1F-4FC0-BA83-91EE3E68E359}" type="pres">
      <dgm:prSet presAssocID="{3BF4D5E7-52A7-4F7A-8657-C516E3066649}" presName="spacer" presStyleCnt="0"/>
      <dgm:spPr/>
    </dgm:pt>
    <dgm:pt modelId="{88C87C9A-26EE-4655-ADB0-CE4543F2E03E}" type="pres">
      <dgm:prSet presAssocID="{FFA03CCA-663B-487A-B0E6-5B487BF03B2B}" presName="parentText" presStyleLbl="node1" presStyleIdx="4" presStyleCnt="5">
        <dgm:presLayoutVars>
          <dgm:chMax val="0"/>
          <dgm:bulletEnabled val="1"/>
        </dgm:presLayoutVars>
      </dgm:prSet>
      <dgm:spPr/>
    </dgm:pt>
  </dgm:ptLst>
  <dgm:cxnLst>
    <dgm:cxn modelId="{2FDA1334-60A9-4E1C-986B-ADFA09B6A572}" type="presOf" srcId="{FFA03CCA-663B-487A-B0E6-5B487BF03B2B}" destId="{88C87C9A-26EE-4655-ADB0-CE4543F2E03E}" srcOrd="0" destOrd="0" presId="urn:microsoft.com/office/officeart/2005/8/layout/vList2"/>
    <dgm:cxn modelId="{568CCC39-4B33-43AA-BEB4-24AE78D1BCAE}" srcId="{44196E54-29F1-4CFF-8A5F-FB3674C77B42}" destId="{1FA34A18-2D36-43DA-95FC-916E0C0952C8}" srcOrd="1" destOrd="0" parTransId="{6A784A5E-950D-43A2-BEDC-EAC82242D03F}" sibTransId="{A3995353-0D6A-4ED8-8F2D-E3362A6FEA32}"/>
    <dgm:cxn modelId="{5E215960-958B-4188-8004-31726108F8F7}" type="presOf" srcId="{86E47085-B366-4479-A9B4-29E3E9CBAB5C}" destId="{F61805EE-C688-4FBE-A7AF-7FC289352392}" srcOrd="0" destOrd="0" presId="urn:microsoft.com/office/officeart/2005/8/layout/vList2"/>
    <dgm:cxn modelId="{440FDF69-FE14-420D-9C36-E4025E76EE62}" srcId="{44196E54-29F1-4CFF-8A5F-FB3674C77B42}" destId="{86E47085-B366-4479-A9B4-29E3E9CBAB5C}" srcOrd="0" destOrd="0" parTransId="{98CDEF65-E5B6-4AC7-9055-2A602A38770D}" sibTransId="{1470176E-4558-4EE4-9C6F-2DD1D2D4CFA9}"/>
    <dgm:cxn modelId="{CCCAAB4A-F240-41A4-9649-898B350176A8}" type="presOf" srcId="{B848C152-B20C-4687-AC29-C82BC5B4045C}" destId="{78374E83-5C15-4D80-95E5-74BEC081793F}" srcOrd="0" destOrd="0" presId="urn:microsoft.com/office/officeart/2005/8/layout/vList2"/>
    <dgm:cxn modelId="{47759B94-E681-4330-A627-EF5E87DE8EA7}" type="presOf" srcId="{44196E54-29F1-4CFF-8A5F-FB3674C77B42}" destId="{0BDFB4DE-3FB2-43B0-B73C-72A577D1F5BE}" srcOrd="0" destOrd="0" presId="urn:microsoft.com/office/officeart/2005/8/layout/vList2"/>
    <dgm:cxn modelId="{68366D9A-A9F1-4F69-9AEE-D7A86299BEFD}" type="presOf" srcId="{B9F3D1D7-B57D-46F0-A583-18ADE08E6B5B}" destId="{55A4860C-0186-4099-AEF0-9CC7F4D164AC}" srcOrd="0" destOrd="0" presId="urn:microsoft.com/office/officeart/2005/8/layout/vList2"/>
    <dgm:cxn modelId="{DC7E64AE-3033-4772-8206-832CB3FDFC22}" srcId="{44196E54-29F1-4CFF-8A5F-FB3674C77B42}" destId="{FFA03CCA-663B-487A-B0E6-5B487BF03B2B}" srcOrd="4" destOrd="0" parTransId="{25434193-D2E7-44B3-9958-76973BF20EB7}" sibTransId="{DB59DDA4-6460-4F09-8B11-E98F9E8B61C4}"/>
    <dgm:cxn modelId="{0F6190B7-4904-459A-8D1D-3D49892DB619}" srcId="{44196E54-29F1-4CFF-8A5F-FB3674C77B42}" destId="{B9F3D1D7-B57D-46F0-A583-18ADE08E6B5B}" srcOrd="3" destOrd="0" parTransId="{C2E612F2-28D0-40A1-BD77-CBCCC825F0A3}" sibTransId="{3BF4D5E7-52A7-4F7A-8657-C516E3066649}"/>
    <dgm:cxn modelId="{853993DD-A965-4884-96F6-D4E42F3FC717}" srcId="{44196E54-29F1-4CFF-8A5F-FB3674C77B42}" destId="{B848C152-B20C-4687-AC29-C82BC5B4045C}" srcOrd="2" destOrd="0" parTransId="{5E0333AE-50C3-4E96-9CC4-AEB8E8CC1690}" sibTransId="{080E7DE3-68C3-4915-9529-653D08D2F400}"/>
    <dgm:cxn modelId="{08577BEF-3E8B-4747-9AFA-B0B7D79162C9}" type="presOf" srcId="{1FA34A18-2D36-43DA-95FC-916E0C0952C8}" destId="{5620F3BC-175C-440F-A32E-A730668EB19D}" srcOrd="0" destOrd="0" presId="urn:microsoft.com/office/officeart/2005/8/layout/vList2"/>
    <dgm:cxn modelId="{C743C0A1-0346-4D9C-9A61-5CE8B011CEE4}" type="presParOf" srcId="{0BDFB4DE-3FB2-43B0-B73C-72A577D1F5BE}" destId="{F61805EE-C688-4FBE-A7AF-7FC289352392}" srcOrd="0" destOrd="0" presId="urn:microsoft.com/office/officeart/2005/8/layout/vList2"/>
    <dgm:cxn modelId="{760072AB-2F54-4A03-BBC7-3B86A9C6F9BB}" type="presParOf" srcId="{0BDFB4DE-3FB2-43B0-B73C-72A577D1F5BE}" destId="{D8C14899-E3D7-485C-A208-5EF0B31BCE00}" srcOrd="1" destOrd="0" presId="urn:microsoft.com/office/officeart/2005/8/layout/vList2"/>
    <dgm:cxn modelId="{12D4C516-E8D2-42E6-94A3-4C92F5DB9DD4}" type="presParOf" srcId="{0BDFB4DE-3FB2-43B0-B73C-72A577D1F5BE}" destId="{5620F3BC-175C-440F-A32E-A730668EB19D}" srcOrd="2" destOrd="0" presId="urn:microsoft.com/office/officeart/2005/8/layout/vList2"/>
    <dgm:cxn modelId="{07FD7894-BA15-4E11-960D-B215C6081C0B}" type="presParOf" srcId="{0BDFB4DE-3FB2-43B0-B73C-72A577D1F5BE}" destId="{F073B204-ECDD-4B9F-A4DC-7AE0D0F82294}" srcOrd="3" destOrd="0" presId="urn:microsoft.com/office/officeart/2005/8/layout/vList2"/>
    <dgm:cxn modelId="{74A6D3D8-911F-490D-BDE1-3CCBAF1F00E5}" type="presParOf" srcId="{0BDFB4DE-3FB2-43B0-B73C-72A577D1F5BE}" destId="{78374E83-5C15-4D80-95E5-74BEC081793F}" srcOrd="4" destOrd="0" presId="urn:microsoft.com/office/officeart/2005/8/layout/vList2"/>
    <dgm:cxn modelId="{9F9CBD79-55D3-44BB-A269-2B373E7E764D}" type="presParOf" srcId="{0BDFB4DE-3FB2-43B0-B73C-72A577D1F5BE}" destId="{B309C5A8-F68A-4311-854C-F2F63703A4E2}" srcOrd="5" destOrd="0" presId="urn:microsoft.com/office/officeart/2005/8/layout/vList2"/>
    <dgm:cxn modelId="{DCA1E013-6CB0-4A35-83C1-4B48AB9F7EEA}" type="presParOf" srcId="{0BDFB4DE-3FB2-43B0-B73C-72A577D1F5BE}" destId="{55A4860C-0186-4099-AEF0-9CC7F4D164AC}" srcOrd="6" destOrd="0" presId="urn:microsoft.com/office/officeart/2005/8/layout/vList2"/>
    <dgm:cxn modelId="{792DDBB6-CF02-4BA4-9AD4-6EA80CB58CAA}" type="presParOf" srcId="{0BDFB4DE-3FB2-43B0-B73C-72A577D1F5BE}" destId="{EFBA960B-DE1F-4FC0-BA83-91EE3E68E359}" srcOrd="7" destOrd="0" presId="urn:microsoft.com/office/officeart/2005/8/layout/vList2"/>
    <dgm:cxn modelId="{E77E2D33-CBB3-4E93-9E38-B67E2ECB1B31}" type="presParOf" srcId="{0BDFB4DE-3FB2-43B0-B73C-72A577D1F5BE}" destId="{88C87C9A-26EE-4655-ADB0-CE4543F2E03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147C59E-2A1A-4275-8AB2-B17670A9D2E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A8F7936-7247-4388-97D8-F4AE0E34C3A0}">
      <dgm:prSet/>
      <dgm:spPr/>
      <dgm:t>
        <a:bodyPr/>
        <a:lstStyle/>
        <a:p>
          <a:r>
            <a:rPr lang="en-US"/>
            <a:t>Objects communicate by passing messages.</a:t>
          </a:r>
        </a:p>
      </dgm:t>
    </dgm:pt>
    <dgm:pt modelId="{75EEDB85-92CD-45DA-BF58-C82C2AF3CEA8}" type="parTrans" cxnId="{27203427-0E2C-4731-B807-68E4EE143FAC}">
      <dgm:prSet/>
      <dgm:spPr/>
      <dgm:t>
        <a:bodyPr/>
        <a:lstStyle/>
        <a:p>
          <a:endParaRPr lang="en-US"/>
        </a:p>
      </dgm:t>
    </dgm:pt>
    <dgm:pt modelId="{2541D8E4-1F9F-4502-9F4E-0BB6CD0875A2}" type="sibTrans" cxnId="{27203427-0E2C-4731-B807-68E4EE143FAC}">
      <dgm:prSet/>
      <dgm:spPr/>
      <dgm:t>
        <a:bodyPr/>
        <a:lstStyle/>
        <a:p>
          <a:endParaRPr lang="en-US"/>
        </a:p>
      </dgm:t>
    </dgm:pt>
    <dgm:pt modelId="{22B359EB-B8EE-4E23-B3C8-5B8F6764DB0A}">
      <dgm:prSet/>
      <dgm:spPr/>
      <dgm:t>
        <a:bodyPr/>
        <a:lstStyle/>
        <a:p>
          <a:r>
            <a:rPr lang="en-US"/>
            <a:t>The object's public interface defines which messages it will accept regardless of where they come from.</a:t>
          </a:r>
        </a:p>
      </dgm:t>
    </dgm:pt>
    <dgm:pt modelId="{2A62A09A-4B11-48DE-95D1-4E0DEF38FC65}" type="parTrans" cxnId="{EF967EFB-F291-4A82-9409-24A5035CB42E}">
      <dgm:prSet/>
      <dgm:spPr/>
      <dgm:t>
        <a:bodyPr/>
        <a:lstStyle/>
        <a:p>
          <a:endParaRPr lang="en-US"/>
        </a:p>
      </dgm:t>
    </dgm:pt>
    <dgm:pt modelId="{7DA1CAC0-02C7-4A04-9A11-81D5BC398312}" type="sibTrans" cxnId="{EF967EFB-F291-4A82-9409-24A5035CB42E}">
      <dgm:prSet/>
      <dgm:spPr/>
      <dgm:t>
        <a:bodyPr/>
        <a:lstStyle/>
        <a:p>
          <a:endParaRPr lang="en-US"/>
        </a:p>
      </dgm:t>
    </dgm:pt>
    <dgm:pt modelId="{23BEEE2B-1612-4916-86D1-A6E16DBCF445}">
      <dgm:prSet/>
      <dgm:spPr/>
      <dgm:t>
        <a:bodyPr/>
        <a:lstStyle/>
        <a:p>
          <a:r>
            <a:rPr lang="en-US"/>
            <a:t>Two types of interfaces:</a:t>
          </a:r>
        </a:p>
      </dgm:t>
    </dgm:pt>
    <dgm:pt modelId="{9DE7F606-05BA-42CA-AC89-B81FB272D633}" type="parTrans" cxnId="{2AD621EA-2E67-42AA-9DD7-7233D8360292}">
      <dgm:prSet/>
      <dgm:spPr/>
      <dgm:t>
        <a:bodyPr/>
        <a:lstStyle/>
        <a:p>
          <a:endParaRPr lang="en-US"/>
        </a:p>
      </dgm:t>
    </dgm:pt>
    <dgm:pt modelId="{17DF2965-9F13-4878-92A5-7E8634375337}" type="sibTrans" cxnId="{2AD621EA-2E67-42AA-9DD7-7233D8360292}">
      <dgm:prSet/>
      <dgm:spPr/>
      <dgm:t>
        <a:bodyPr/>
        <a:lstStyle/>
        <a:p>
          <a:endParaRPr lang="en-US"/>
        </a:p>
      </dgm:t>
    </dgm:pt>
    <dgm:pt modelId="{AEA817DF-263D-41B8-A3E7-7F585A241FC6}">
      <dgm:prSet/>
      <dgm:spPr/>
      <dgm:t>
        <a:bodyPr/>
        <a:lstStyle/>
        <a:p>
          <a:r>
            <a:rPr lang="en-US"/>
            <a:t>Public (for messages from all parts),</a:t>
          </a:r>
        </a:p>
      </dgm:t>
    </dgm:pt>
    <dgm:pt modelId="{10CF682C-549E-4860-B764-82B1D57428B8}" type="parTrans" cxnId="{E8FA9F3F-723F-4B7B-9C91-3C637BFAB69C}">
      <dgm:prSet/>
      <dgm:spPr/>
      <dgm:t>
        <a:bodyPr/>
        <a:lstStyle/>
        <a:p>
          <a:endParaRPr lang="en-US"/>
        </a:p>
      </dgm:t>
    </dgm:pt>
    <dgm:pt modelId="{EDEF59C5-A5E2-4DB7-AEA2-D247E8359BA7}" type="sibTrans" cxnId="{E8FA9F3F-723F-4B7B-9C91-3C637BFAB69C}">
      <dgm:prSet/>
      <dgm:spPr/>
      <dgm:t>
        <a:bodyPr/>
        <a:lstStyle/>
        <a:p>
          <a:endParaRPr lang="en-US"/>
        </a:p>
      </dgm:t>
    </dgm:pt>
    <dgm:pt modelId="{0E10018C-F3A2-487C-9997-09212330456D}">
      <dgm:prSet/>
      <dgm:spPr/>
      <dgm:t>
        <a:bodyPr/>
        <a:lstStyle/>
        <a:p>
          <a:r>
            <a:rPr lang="en-US"/>
            <a:t>Private (for internal messages and privileged parts)</a:t>
          </a:r>
        </a:p>
      </dgm:t>
    </dgm:pt>
    <dgm:pt modelId="{02503D34-F910-4036-B057-54B71384D304}" type="parTrans" cxnId="{23CD4FB6-2607-4AB1-9D2E-6B7EDF0D76F2}">
      <dgm:prSet/>
      <dgm:spPr/>
      <dgm:t>
        <a:bodyPr/>
        <a:lstStyle/>
        <a:p>
          <a:endParaRPr lang="en-US"/>
        </a:p>
      </dgm:t>
    </dgm:pt>
    <dgm:pt modelId="{0A9C7D3E-E425-48BF-BED7-3ADC9DD07854}" type="sibTrans" cxnId="{23CD4FB6-2607-4AB1-9D2E-6B7EDF0D76F2}">
      <dgm:prSet/>
      <dgm:spPr/>
      <dgm:t>
        <a:bodyPr/>
        <a:lstStyle/>
        <a:p>
          <a:endParaRPr lang="en-US"/>
        </a:p>
      </dgm:t>
    </dgm:pt>
    <dgm:pt modelId="{6E702A20-F131-4DFB-93AA-EAA276DF343E}" type="pres">
      <dgm:prSet presAssocID="{1147C59E-2A1A-4275-8AB2-B17670A9D2E5}" presName="root" presStyleCnt="0">
        <dgm:presLayoutVars>
          <dgm:dir/>
          <dgm:resizeHandles val="exact"/>
        </dgm:presLayoutVars>
      </dgm:prSet>
      <dgm:spPr/>
    </dgm:pt>
    <dgm:pt modelId="{2BE8627D-5566-4069-B4F3-F7E52274953D}" type="pres">
      <dgm:prSet presAssocID="{3A8F7936-7247-4388-97D8-F4AE0E34C3A0}" presName="compNode" presStyleCnt="0"/>
      <dgm:spPr/>
    </dgm:pt>
    <dgm:pt modelId="{5DEFD029-EE38-48E0-9E48-1B425A9BCB35}" type="pres">
      <dgm:prSet presAssocID="{3A8F7936-7247-4388-97D8-F4AE0E34C3A0}" presName="bgRect" presStyleLbl="bgShp" presStyleIdx="0" presStyleCnt="5"/>
      <dgm:spPr/>
    </dgm:pt>
    <dgm:pt modelId="{41510BC2-B681-462C-99ED-AF6F5246B7BA}" type="pres">
      <dgm:prSet presAssocID="{3A8F7936-7247-4388-97D8-F4AE0E34C3A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F7CB0759-A1C1-4BFC-B100-EC6E8DDB4EB7}" type="pres">
      <dgm:prSet presAssocID="{3A8F7936-7247-4388-97D8-F4AE0E34C3A0}" presName="spaceRect" presStyleCnt="0"/>
      <dgm:spPr/>
    </dgm:pt>
    <dgm:pt modelId="{7A725DA6-868E-4E14-A759-0AC3E62A758A}" type="pres">
      <dgm:prSet presAssocID="{3A8F7936-7247-4388-97D8-F4AE0E34C3A0}" presName="parTx" presStyleLbl="revTx" presStyleIdx="0" presStyleCnt="5">
        <dgm:presLayoutVars>
          <dgm:chMax val="0"/>
          <dgm:chPref val="0"/>
        </dgm:presLayoutVars>
      </dgm:prSet>
      <dgm:spPr/>
    </dgm:pt>
    <dgm:pt modelId="{1133AB45-66E3-46D2-9AB3-2D1A36D30E20}" type="pres">
      <dgm:prSet presAssocID="{2541D8E4-1F9F-4502-9F4E-0BB6CD0875A2}" presName="sibTrans" presStyleCnt="0"/>
      <dgm:spPr/>
    </dgm:pt>
    <dgm:pt modelId="{B3D02B16-17AB-4CF5-8B52-2CA5C35BE1D6}" type="pres">
      <dgm:prSet presAssocID="{22B359EB-B8EE-4E23-B3C8-5B8F6764DB0A}" presName="compNode" presStyleCnt="0"/>
      <dgm:spPr/>
    </dgm:pt>
    <dgm:pt modelId="{BD3F27FF-1A18-4BC2-9D04-33DABC47F1A7}" type="pres">
      <dgm:prSet presAssocID="{22B359EB-B8EE-4E23-B3C8-5B8F6764DB0A}" presName="bgRect" presStyleLbl="bgShp" presStyleIdx="1" presStyleCnt="5"/>
      <dgm:spPr/>
    </dgm:pt>
    <dgm:pt modelId="{4C4F50CA-A311-414A-A8F2-C6AAF64D261E}" type="pres">
      <dgm:prSet presAssocID="{22B359EB-B8EE-4E23-B3C8-5B8F6764DB0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E49238AE-CD8D-4848-9252-5E5B07E01B4E}" type="pres">
      <dgm:prSet presAssocID="{22B359EB-B8EE-4E23-B3C8-5B8F6764DB0A}" presName="spaceRect" presStyleCnt="0"/>
      <dgm:spPr/>
    </dgm:pt>
    <dgm:pt modelId="{69E95557-2697-47AC-9EB5-6C6DF1A910BD}" type="pres">
      <dgm:prSet presAssocID="{22B359EB-B8EE-4E23-B3C8-5B8F6764DB0A}" presName="parTx" presStyleLbl="revTx" presStyleIdx="1" presStyleCnt="5">
        <dgm:presLayoutVars>
          <dgm:chMax val="0"/>
          <dgm:chPref val="0"/>
        </dgm:presLayoutVars>
      </dgm:prSet>
      <dgm:spPr/>
    </dgm:pt>
    <dgm:pt modelId="{0CED324F-E935-4052-AB85-9199636D5F42}" type="pres">
      <dgm:prSet presAssocID="{7DA1CAC0-02C7-4A04-9A11-81D5BC398312}" presName="sibTrans" presStyleCnt="0"/>
      <dgm:spPr/>
    </dgm:pt>
    <dgm:pt modelId="{86F4F177-9107-4A9D-9439-24238FB392AC}" type="pres">
      <dgm:prSet presAssocID="{23BEEE2B-1612-4916-86D1-A6E16DBCF445}" presName="compNode" presStyleCnt="0"/>
      <dgm:spPr/>
    </dgm:pt>
    <dgm:pt modelId="{E1E2993A-31F9-4388-A2E8-8736DA73A170}" type="pres">
      <dgm:prSet presAssocID="{23BEEE2B-1612-4916-86D1-A6E16DBCF445}" presName="bgRect" presStyleLbl="bgShp" presStyleIdx="2" presStyleCnt="5"/>
      <dgm:spPr/>
    </dgm:pt>
    <dgm:pt modelId="{5628117B-7486-41E5-B881-D498E4A66110}" type="pres">
      <dgm:prSet presAssocID="{23BEEE2B-1612-4916-86D1-A6E16DBCF44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5458390C-C9A5-4A20-80E7-5E40F4ED4179}" type="pres">
      <dgm:prSet presAssocID="{23BEEE2B-1612-4916-86D1-A6E16DBCF445}" presName="spaceRect" presStyleCnt="0"/>
      <dgm:spPr/>
    </dgm:pt>
    <dgm:pt modelId="{FFE54496-77B8-43F1-B8B4-5E8044361F04}" type="pres">
      <dgm:prSet presAssocID="{23BEEE2B-1612-4916-86D1-A6E16DBCF445}" presName="parTx" presStyleLbl="revTx" presStyleIdx="2" presStyleCnt="5">
        <dgm:presLayoutVars>
          <dgm:chMax val="0"/>
          <dgm:chPref val="0"/>
        </dgm:presLayoutVars>
      </dgm:prSet>
      <dgm:spPr/>
    </dgm:pt>
    <dgm:pt modelId="{1F30E933-296B-46C3-AED3-8CFB755A5E33}" type="pres">
      <dgm:prSet presAssocID="{17DF2965-9F13-4878-92A5-7E8634375337}" presName="sibTrans" presStyleCnt="0"/>
      <dgm:spPr/>
    </dgm:pt>
    <dgm:pt modelId="{D75B06C4-908E-4A3D-9900-2710DE1D5CA3}" type="pres">
      <dgm:prSet presAssocID="{AEA817DF-263D-41B8-A3E7-7F585A241FC6}" presName="compNode" presStyleCnt="0"/>
      <dgm:spPr/>
    </dgm:pt>
    <dgm:pt modelId="{C0AF12C7-EC94-472A-8BE7-C90254E15137}" type="pres">
      <dgm:prSet presAssocID="{AEA817DF-263D-41B8-A3E7-7F585A241FC6}" presName="bgRect" presStyleLbl="bgShp" presStyleIdx="3" presStyleCnt="5"/>
      <dgm:spPr/>
    </dgm:pt>
    <dgm:pt modelId="{67304E43-F156-4AF3-8E13-9881155D9BDA}" type="pres">
      <dgm:prSet presAssocID="{AEA817DF-263D-41B8-A3E7-7F585A241FC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07538BB7-96E9-4F59-BAE0-9342FAEB5480}" type="pres">
      <dgm:prSet presAssocID="{AEA817DF-263D-41B8-A3E7-7F585A241FC6}" presName="spaceRect" presStyleCnt="0"/>
      <dgm:spPr/>
    </dgm:pt>
    <dgm:pt modelId="{182C1EC1-B2D5-4447-A07A-F0001C1DAE8E}" type="pres">
      <dgm:prSet presAssocID="{AEA817DF-263D-41B8-A3E7-7F585A241FC6}" presName="parTx" presStyleLbl="revTx" presStyleIdx="3" presStyleCnt="5">
        <dgm:presLayoutVars>
          <dgm:chMax val="0"/>
          <dgm:chPref val="0"/>
        </dgm:presLayoutVars>
      </dgm:prSet>
      <dgm:spPr/>
    </dgm:pt>
    <dgm:pt modelId="{A21D1675-5F9E-4AB6-9177-C519077E7C18}" type="pres">
      <dgm:prSet presAssocID="{EDEF59C5-A5E2-4DB7-AEA2-D247E8359BA7}" presName="sibTrans" presStyleCnt="0"/>
      <dgm:spPr/>
    </dgm:pt>
    <dgm:pt modelId="{6577A778-6B30-406E-BABB-B445DBDE25D4}" type="pres">
      <dgm:prSet presAssocID="{0E10018C-F3A2-487C-9997-09212330456D}" presName="compNode" presStyleCnt="0"/>
      <dgm:spPr/>
    </dgm:pt>
    <dgm:pt modelId="{D61AA08D-3F1D-420F-89E8-C68B56F0CC5C}" type="pres">
      <dgm:prSet presAssocID="{0E10018C-F3A2-487C-9997-09212330456D}" presName="bgRect" presStyleLbl="bgShp" presStyleIdx="4" presStyleCnt="5"/>
      <dgm:spPr/>
    </dgm:pt>
    <dgm:pt modelId="{B2C64970-7CB1-4600-8622-1876098E3040}" type="pres">
      <dgm:prSet presAssocID="{0E10018C-F3A2-487C-9997-09212330456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ck"/>
        </a:ext>
      </dgm:extLst>
    </dgm:pt>
    <dgm:pt modelId="{6493DC29-9C0A-43B4-BFD9-C5BD66F551CB}" type="pres">
      <dgm:prSet presAssocID="{0E10018C-F3A2-487C-9997-09212330456D}" presName="spaceRect" presStyleCnt="0"/>
      <dgm:spPr/>
    </dgm:pt>
    <dgm:pt modelId="{55F6571C-0C38-4785-988A-C4740A0A5A90}" type="pres">
      <dgm:prSet presAssocID="{0E10018C-F3A2-487C-9997-09212330456D}" presName="parTx" presStyleLbl="revTx" presStyleIdx="4" presStyleCnt="5">
        <dgm:presLayoutVars>
          <dgm:chMax val="0"/>
          <dgm:chPref val="0"/>
        </dgm:presLayoutVars>
      </dgm:prSet>
      <dgm:spPr/>
    </dgm:pt>
  </dgm:ptLst>
  <dgm:cxnLst>
    <dgm:cxn modelId="{E01D2E0C-9A2D-4645-8366-F1163BF6BD36}" type="presOf" srcId="{22B359EB-B8EE-4E23-B3C8-5B8F6764DB0A}" destId="{69E95557-2697-47AC-9EB5-6C6DF1A910BD}" srcOrd="0" destOrd="0" presId="urn:microsoft.com/office/officeart/2018/2/layout/IconVerticalSolidList"/>
    <dgm:cxn modelId="{27203427-0E2C-4731-B807-68E4EE143FAC}" srcId="{1147C59E-2A1A-4275-8AB2-B17670A9D2E5}" destId="{3A8F7936-7247-4388-97D8-F4AE0E34C3A0}" srcOrd="0" destOrd="0" parTransId="{75EEDB85-92CD-45DA-BF58-C82C2AF3CEA8}" sibTransId="{2541D8E4-1F9F-4502-9F4E-0BB6CD0875A2}"/>
    <dgm:cxn modelId="{B5BBD532-EBAB-4BF1-9615-EAA08FDBD271}" type="presOf" srcId="{0E10018C-F3A2-487C-9997-09212330456D}" destId="{55F6571C-0C38-4785-988A-C4740A0A5A90}" srcOrd="0" destOrd="0" presId="urn:microsoft.com/office/officeart/2018/2/layout/IconVerticalSolidList"/>
    <dgm:cxn modelId="{E8FA9F3F-723F-4B7B-9C91-3C637BFAB69C}" srcId="{1147C59E-2A1A-4275-8AB2-B17670A9D2E5}" destId="{AEA817DF-263D-41B8-A3E7-7F585A241FC6}" srcOrd="3" destOrd="0" parTransId="{10CF682C-549E-4860-B764-82B1D57428B8}" sibTransId="{EDEF59C5-A5E2-4DB7-AEA2-D247E8359BA7}"/>
    <dgm:cxn modelId="{B6B40F6E-6B0D-4BB2-8CEC-F00AC7736CAE}" type="presOf" srcId="{AEA817DF-263D-41B8-A3E7-7F585A241FC6}" destId="{182C1EC1-B2D5-4447-A07A-F0001C1DAE8E}" srcOrd="0" destOrd="0" presId="urn:microsoft.com/office/officeart/2018/2/layout/IconVerticalSolidList"/>
    <dgm:cxn modelId="{23CD4FB6-2607-4AB1-9D2E-6B7EDF0D76F2}" srcId="{1147C59E-2A1A-4275-8AB2-B17670A9D2E5}" destId="{0E10018C-F3A2-487C-9997-09212330456D}" srcOrd="4" destOrd="0" parTransId="{02503D34-F910-4036-B057-54B71384D304}" sibTransId="{0A9C7D3E-E425-48BF-BED7-3ADC9DD07854}"/>
    <dgm:cxn modelId="{AA4E33DC-07C8-48DA-9150-0BCAAB170B81}" type="presOf" srcId="{1147C59E-2A1A-4275-8AB2-B17670A9D2E5}" destId="{6E702A20-F131-4DFB-93AA-EAA276DF343E}" srcOrd="0" destOrd="0" presId="urn:microsoft.com/office/officeart/2018/2/layout/IconVerticalSolidList"/>
    <dgm:cxn modelId="{2AD621EA-2E67-42AA-9DD7-7233D8360292}" srcId="{1147C59E-2A1A-4275-8AB2-B17670A9D2E5}" destId="{23BEEE2B-1612-4916-86D1-A6E16DBCF445}" srcOrd="2" destOrd="0" parTransId="{9DE7F606-05BA-42CA-AC89-B81FB272D633}" sibTransId="{17DF2965-9F13-4878-92A5-7E8634375337}"/>
    <dgm:cxn modelId="{64D99EF0-76CD-4A5F-87AE-E9FD1165B0B3}" type="presOf" srcId="{3A8F7936-7247-4388-97D8-F4AE0E34C3A0}" destId="{7A725DA6-868E-4E14-A759-0AC3E62A758A}" srcOrd="0" destOrd="0" presId="urn:microsoft.com/office/officeart/2018/2/layout/IconVerticalSolidList"/>
    <dgm:cxn modelId="{90507FF8-CDEC-43D6-8132-153711255A0F}" type="presOf" srcId="{23BEEE2B-1612-4916-86D1-A6E16DBCF445}" destId="{FFE54496-77B8-43F1-B8B4-5E8044361F04}" srcOrd="0" destOrd="0" presId="urn:microsoft.com/office/officeart/2018/2/layout/IconVerticalSolidList"/>
    <dgm:cxn modelId="{EF967EFB-F291-4A82-9409-24A5035CB42E}" srcId="{1147C59E-2A1A-4275-8AB2-B17670A9D2E5}" destId="{22B359EB-B8EE-4E23-B3C8-5B8F6764DB0A}" srcOrd="1" destOrd="0" parTransId="{2A62A09A-4B11-48DE-95D1-4E0DEF38FC65}" sibTransId="{7DA1CAC0-02C7-4A04-9A11-81D5BC398312}"/>
    <dgm:cxn modelId="{056B3FA8-6781-4D54-AC50-7746A0B93B8F}" type="presParOf" srcId="{6E702A20-F131-4DFB-93AA-EAA276DF343E}" destId="{2BE8627D-5566-4069-B4F3-F7E52274953D}" srcOrd="0" destOrd="0" presId="urn:microsoft.com/office/officeart/2018/2/layout/IconVerticalSolidList"/>
    <dgm:cxn modelId="{CC10287F-643A-4668-B304-F0C3B1494B54}" type="presParOf" srcId="{2BE8627D-5566-4069-B4F3-F7E52274953D}" destId="{5DEFD029-EE38-48E0-9E48-1B425A9BCB35}" srcOrd="0" destOrd="0" presId="urn:microsoft.com/office/officeart/2018/2/layout/IconVerticalSolidList"/>
    <dgm:cxn modelId="{F80D3236-B4B9-4F4A-B966-DC9F6FA03DF8}" type="presParOf" srcId="{2BE8627D-5566-4069-B4F3-F7E52274953D}" destId="{41510BC2-B681-462C-99ED-AF6F5246B7BA}" srcOrd="1" destOrd="0" presId="urn:microsoft.com/office/officeart/2018/2/layout/IconVerticalSolidList"/>
    <dgm:cxn modelId="{2AE5BF9E-A98C-42D2-9199-14779DC0F31D}" type="presParOf" srcId="{2BE8627D-5566-4069-B4F3-F7E52274953D}" destId="{F7CB0759-A1C1-4BFC-B100-EC6E8DDB4EB7}" srcOrd="2" destOrd="0" presId="urn:microsoft.com/office/officeart/2018/2/layout/IconVerticalSolidList"/>
    <dgm:cxn modelId="{B5722553-315E-4A87-86F7-702971867A9B}" type="presParOf" srcId="{2BE8627D-5566-4069-B4F3-F7E52274953D}" destId="{7A725DA6-868E-4E14-A759-0AC3E62A758A}" srcOrd="3" destOrd="0" presId="urn:microsoft.com/office/officeart/2018/2/layout/IconVerticalSolidList"/>
    <dgm:cxn modelId="{C7A9707A-055D-4F46-A1AF-984C425EEA51}" type="presParOf" srcId="{6E702A20-F131-4DFB-93AA-EAA276DF343E}" destId="{1133AB45-66E3-46D2-9AB3-2D1A36D30E20}" srcOrd="1" destOrd="0" presId="urn:microsoft.com/office/officeart/2018/2/layout/IconVerticalSolidList"/>
    <dgm:cxn modelId="{1BF587D5-A421-479C-9A64-F8B3820D126F}" type="presParOf" srcId="{6E702A20-F131-4DFB-93AA-EAA276DF343E}" destId="{B3D02B16-17AB-4CF5-8B52-2CA5C35BE1D6}" srcOrd="2" destOrd="0" presId="urn:microsoft.com/office/officeart/2018/2/layout/IconVerticalSolidList"/>
    <dgm:cxn modelId="{42BBE2D9-B786-4278-94D6-B378D376EA07}" type="presParOf" srcId="{B3D02B16-17AB-4CF5-8B52-2CA5C35BE1D6}" destId="{BD3F27FF-1A18-4BC2-9D04-33DABC47F1A7}" srcOrd="0" destOrd="0" presId="urn:microsoft.com/office/officeart/2018/2/layout/IconVerticalSolidList"/>
    <dgm:cxn modelId="{C3A01D38-470D-4701-936D-89BBA9565C4D}" type="presParOf" srcId="{B3D02B16-17AB-4CF5-8B52-2CA5C35BE1D6}" destId="{4C4F50CA-A311-414A-A8F2-C6AAF64D261E}" srcOrd="1" destOrd="0" presId="urn:microsoft.com/office/officeart/2018/2/layout/IconVerticalSolidList"/>
    <dgm:cxn modelId="{2CDC7DC3-A5E3-419A-81AE-C65C18380C13}" type="presParOf" srcId="{B3D02B16-17AB-4CF5-8B52-2CA5C35BE1D6}" destId="{E49238AE-CD8D-4848-9252-5E5B07E01B4E}" srcOrd="2" destOrd="0" presId="urn:microsoft.com/office/officeart/2018/2/layout/IconVerticalSolidList"/>
    <dgm:cxn modelId="{25E26BDA-3DCC-45C7-A584-02A60252D303}" type="presParOf" srcId="{B3D02B16-17AB-4CF5-8B52-2CA5C35BE1D6}" destId="{69E95557-2697-47AC-9EB5-6C6DF1A910BD}" srcOrd="3" destOrd="0" presId="urn:microsoft.com/office/officeart/2018/2/layout/IconVerticalSolidList"/>
    <dgm:cxn modelId="{C0550E41-36AA-436E-9615-AB270B69895F}" type="presParOf" srcId="{6E702A20-F131-4DFB-93AA-EAA276DF343E}" destId="{0CED324F-E935-4052-AB85-9199636D5F42}" srcOrd="3" destOrd="0" presId="urn:microsoft.com/office/officeart/2018/2/layout/IconVerticalSolidList"/>
    <dgm:cxn modelId="{42C01B49-978C-4E91-AA62-1AFE64C71CAA}" type="presParOf" srcId="{6E702A20-F131-4DFB-93AA-EAA276DF343E}" destId="{86F4F177-9107-4A9D-9439-24238FB392AC}" srcOrd="4" destOrd="0" presId="urn:microsoft.com/office/officeart/2018/2/layout/IconVerticalSolidList"/>
    <dgm:cxn modelId="{8FDFDCFB-8134-4FD3-B415-4BF749E486F6}" type="presParOf" srcId="{86F4F177-9107-4A9D-9439-24238FB392AC}" destId="{E1E2993A-31F9-4388-A2E8-8736DA73A170}" srcOrd="0" destOrd="0" presId="urn:microsoft.com/office/officeart/2018/2/layout/IconVerticalSolidList"/>
    <dgm:cxn modelId="{FFA298DF-F62F-4564-A91E-A14F51B7EA2B}" type="presParOf" srcId="{86F4F177-9107-4A9D-9439-24238FB392AC}" destId="{5628117B-7486-41E5-B881-D498E4A66110}" srcOrd="1" destOrd="0" presId="urn:microsoft.com/office/officeart/2018/2/layout/IconVerticalSolidList"/>
    <dgm:cxn modelId="{AA105A69-CE37-4D72-B1BB-A51707390305}" type="presParOf" srcId="{86F4F177-9107-4A9D-9439-24238FB392AC}" destId="{5458390C-C9A5-4A20-80E7-5E40F4ED4179}" srcOrd="2" destOrd="0" presId="urn:microsoft.com/office/officeart/2018/2/layout/IconVerticalSolidList"/>
    <dgm:cxn modelId="{1AF6746E-EE7D-462B-8431-D9CB1852A71B}" type="presParOf" srcId="{86F4F177-9107-4A9D-9439-24238FB392AC}" destId="{FFE54496-77B8-43F1-B8B4-5E8044361F04}" srcOrd="3" destOrd="0" presId="urn:microsoft.com/office/officeart/2018/2/layout/IconVerticalSolidList"/>
    <dgm:cxn modelId="{48368520-BB9D-4ACE-ABE7-432E60B50846}" type="presParOf" srcId="{6E702A20-F131-4DFB-93AA-EAA276DF343E}" destId="{1F30E933-296B-46C3-AED3-8CFB755A5E33}" srcOrd="5" destOrd="0" presId="urn:microsoft.com/office/officeart/2018/2/layout/IconVerticalSolidList"/>
    <dgm:cxn modelId="{A844D305-8A10-494B-842A-79F2B66EA878}" type="presParOf" srcId="{6E702A20-F131-4DFB-93AA-EAA276DF343E}" destId="{D75B06C4-908E-4A3D-9900-2710DE1D5CA3}" srcOrd="6" destOrd="0" presId="urn:microsoft.com/office/officeart/2018/2/layout/IconVerticalSolidList"/>
    <dgm:cxn modelId="{6F77C08A-39C9-454C-BA97-BCD546F3FB26}" type="presParOf" srcId="{D75B06C4-908E-4A3D-9900-2710DE1D5CA3}" destId="{C0AF12C7-EC94-472A-8BE7-C90254E15137}" srcOrd="0" destOrd="0" presId="urn:microsoft.com/office/officeart/2018/2/layout/IconVerticalSolidList"/>
    <dgm:cxn modelId="{5EF276AB-D5FF-40D7-80CA-046060C0F415}" type="presParOf" srcId="{D75B06C4-908E-4A3D-9900-2710DE1D5CA3}" destId="{67304E43-F156-4AF3-8E13-9881155D9BDA}" srcOrd="1" destOrd="0" presId="urn:microsoft.com/office/officeart/2018/2/layout/IconVerticalSolidList"/>
    <dgm:cxn modelId="{4CD113E9-6D12-46F0-B5FB-33488E07D144}" type="presParOf" srcId="{D75B06C4-908E-4A3D-9900-2710DE1D5CA3}" destId="{07538BB7-96E9-4F59-BAE0-9342FAEB5480}" srcOrd="2" destOrd="0" presId="urn:microsoft.com/office/officeart/2018/2/layout/IconVerticalSolidList"/>
    <dgm:cxn modelId="{389CFD6D-3CAE-4116-95AA-451EB54D2843}" type="presParOf" srcId="{D75B06C4-908E-4A3D-9900-2710DE1D5CA3}" destId="{182C1EC1-B2D5-4447-A07A-F0001C1DAE8E}" srcOrd="3" destOrd="0" presId="urn:microsoft.com/office/officeart/2018/2/layout/IconVerticalSolidList"/>
    <dgm:cxn modelId="{042958F4-366D-4942-831C-D7583E2BDB7C}" type="presParOf" srcId="{6E702A20-F131-4DFB-93AA-EAA276DF343E}" destId="{A21D1675-5F9E-4AB6-9177-C519077E7C18}" srcOrd="7" destOrd="0" presId="urn:microsoft.com/office/officeart/2018/2/layout/IconVerticalSolidList"/>
    <dgm:cxn modelId="{E1FAD741-CCB8-4C06-91FB-4091DBA6E2C3}" type="presParOf" srcId="{6E702A20-F131-4DFB-93AA-EAA276DF343E}" destId="{6577A778-6B30-406E-BABB-B445DBDE25D4}" srcOrd="8" destOrd="0" presId="urn:microsoft.com/office/officeart/2018/2/layout/IconVerticalSolidList"/>
    <dgm:cxn modelId="{66868075-65DB-4754-A6E9-EB62E1A576F3}" type="presParOf" srcId="{6577A778-6B30-406E-BABB-B445DBDE25D4}" destId="{D61AA08D-3F1D-420F-89E8-C68B56F0CC5C}" srcOrd="0" destOrd="0" presId="urn:microsoft.com/office/officeart/2018/2/layout/IconVerticalSolidList"/>
    <dgm:cxn modelId="{0B3EE413-22A5-4727-BA17-A2CE31F908C7}" type="presParOf" srcId="{6577A778-6B30-406E-BABB-B445DBDE25D4}" destId="{B2C64970-7CB1-4600-8622-1876098E3040}" srcOrd="1" destOrd="0" presId="urn:microsoft.com/office/officeart/2018/2/layout/IconVerticalSolidList"/>
    <dgm:cxn modelId="{D5823F0C-27C3-420C-89C5-F6783798B16C}" type="presParOf" srcId="{6577A778-6B30-406E-BABB-B445DBDE25D4}" destId="{6493DC29-9C0A-43B4-BFD9-C5BD66F551CB}" srcOrd="2" destOrd="0" presId="urn:microsoft.com/office/officeart/2018/2/layout/IconVerticalSolidList"/>
    <dgm:cxn modelId="{7042B086-B589-4FBB-9373-C50036122B74}" type="presParOf" srcId="{6577A778-6B30-406E-BABB-B445DBDE25D4}" destId="{55F6571C-0C38-4785-988A-C4740A0A5A9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8743D34-B7CE-4874-9B6D-D64FEC8F6338}"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BE2CFF2-D0B7-42C1-B577-BCC98C8F239F}">
      <dgm:prSet/>
      <dgm:spPr/>
      <dgm:t>
        <a:bodyPr/>
        <a:lstStyle/>
        <a:p>
          <a:r>
            <a:rPr lang="en-US"/>
            <a:t>method: A specific piece of code which implements the operation.</a:t>
          </a:r>
        </a:p>
      </dgm:t>
    </dgm:pt>
    <dgm:pt modelId="{997D2602-1129-4914-A237-F9AAD8CCB781}" type="parTrans" cxnId="{3B09EFE9-D263-4E51-9022-EEA997DD8C2E}">
      <dgm:prSet/>
      <dgm:spPr/>
      <dgm:t>
        <a:bodyPr/>
        <a:lstStyle/>
        <a:p>
          <a:endParaRPr lang="en-US"/>
        </a:p>
      </dgm:t>
    </dgm:pt>
    <dgm:pt modelId="{27448509-CA77-4774-BC47-3A91E985C482}" type="sibTrans" cxnId="{3B09EFE9-D263-4E51-9022-EEA997DD8C2E}">
      <dgm:prSet/>
      <dgm:spPr/>
      <dgm:t>
        <a:bodyPr/>
        <a:lstStyle/>
        <a:p>
          <a:endParaRPr lang="en-US"/>
        </a:p>
      </dgm:t>
    </dgm:pt>
    <dgm:pt modelId="{3F4EAE0B-91CA-4394-9E91-9EEE65994DF8}">
      <dgm:prSet/>
      <dgm:spPr/>
      <dgm:t>
        <a:bodyPr/>
        <a:lstStyle/>
        <a:p>
          <a:r>
            <a:rPr lang="en-US" dirty="0"/>
            <a:t>Object Signature: The method name and list of required arguments are what is needed to interact with an object.</a:t>
          </a:r>
        </a:p>
      </dgm:t>
    </dgm:pt>
    <dgm:pt modelId="{3FE80395-E756-43BB-B942-430B8FF2D137}" type="parTrans" cxnId="{2C72505A-E540-4385-9702-08219D06B7EE}">
      <dgm:prSet/>
      <dgm:spPr/>
      <dgm:t>
        <a:bodyPr/>
        <a:lstStyle/>
        <a:p>
          <a:endParaRPr lang="en-US"/>
        </a:p>
      </dgm:t>
    </dgm:pt>
    <dgm:pt modelId="{F596DACB-3FE3-4A3C-877B-F98C666BF708}" type="sibTrans" cxnId="{2C72505A-E540-4385-9702-08219D06B7EE}">
      <dgm:prSet/>
      <dgm:spPr/>
      <dgm:t>
        <a:bodyPr/>
        <a:lstStyle/>
        <a:p>
          <a:endParaRPr lang="en-US"/>
        </a:p>
      </dgm:t>
    </dgm:pt>
    <dgm:pt modelId="{91361561-AE73-4429-8125-08457B7188D7}">
      <dgm:prSet/>
      <dgm:spPr/>
      <dgm:t>
        <a:bodyPr/>
        <a:lstStyle/>
        <a:p>
          <a:r>
            <a:rPr lang="en-US"/>
            <a:t>The signature and return type for each method (plus public data) are the object's interface.</a:t>
          </a:r>
        </a:p>
      </dgm:t>
    </dgm:pt>
    <dgm:pt modelId="{F094EFD1-0388-4234-97D8-987D94723B0D}" type="parTrans" cxnId="{5290835E-6814-4607-9821-289D53F5F8C4}">
      <dgm:prSet/>
      <dgm:spPr/>
      <dgm:t>
        <a:bodyPr/>
        <a:lstStyle/>
        <a:p>
          <a:endParaRPr lang="en-US"/>
        </a:p>
      </dgm:t>
    </dgm:pt>
    <dgm:pt modelId="{141D419D-9D95-4A2C-841A-94E9DCB0ADF5}" type="sibTrans" cxnId="{5290835E-6814-4607-9821-289D53F5F8C4}">
      <dgm:prSet/>
      <dgm:spPr/>
      <dgm:t>
        <a:bodyPr/>
        <a:lstStyle/>
        <a:p>
          <a:endParaRPr lang="en-US"/>
        </a:p>
      </dgm:t>
    </dgm:pt>
    <dgm:pt modelId="{56957AE3-262C-4EA5-BFF6-3B7D13CE0417}" type="pres">
      <dgm:prSet presAssocID="{C8743D34-B7CE-4874-9B6D-D64FEC8F6338}" presName="linear" presStyleCnt="0">
        <dgm:presLayoutVars>
          <dgm:animLvl val="lvl"/>
          <dgm:resizeHandles val="exact"/>
        </dgm:presLayoutVars>
      </dgm:prSet>
      <dgm:spPr/>
    </dgm:pt>
    <dgm:pt modelId="{BEE47187-DA31-45C4-9606-A11E44C41430}" type="pres">
      <dgm:prSet presAssocID="{6BE2CFF2-D0B7-42C1-B577-BCC98C8F239F}" presName="parentText" presStyleLbl="node1" presStyleIdx="0" presStyleCnt="3">
        <dgm:presLayoutVars>
          <dgm:chMax val="0"/>
          <dgm:bulletEnabled val="1"/>
        </dgm:presLayoutVars>
      </dgm:prSet>
      <dgm:spPr/>
    </dgm:pt>
    <dgm:pt modelId="{4D032D05-B13B-4352-A36E-44AECF7EC4B4}" type="pres">
      <dgm:prSet presAssocID="{27448509-CA77-4774-BC47-3A91E985C482}" presName="spacer" presStyleCnt="0"/>
      <dgm:spPr/>
    </dgm:pt>
    <dgm:pt modelId="{7F6A1880-B3B5-43FD-930F-345A655B1520}" type="pres">
      <dgm:prSet presAssocID="{3F4EAE0B-91CA-4394-9E91-9EEE65994DF8}" presName="parentText" presStyleLbl="node1" presStyleIdx="1" presStyleCnt="3">
        <dgm:presLayoutVars>
          <dgm:chMax val="0"/>
          <dgm:bulletEnabled val="1"/>
        </dgm:presLayoutVars>
      </dgm:prSet>
      <dgm:spPr/>
    </dgm:pt>
    <dgm:pt modelId="{9AB2E25C-3460-4945-863B-4973EAFD8CD6}" type="pres">
      <dgm:prSet presAssocID="{F596DACB-3FE3-4A3C-877B-F98C666BF708}" presName="spacer" presStyleCnt="0"/>
      <dgm:spPr/>
    </dgm:pt>
    <dgm:pt modelId="{C4E12ABA-20B1-4626-8E1E-18211985CFBC}" type="pres">
      <dgm:prSet presAssocID="{91361561-AE73-4429-8125-08457B7188D7}" presName="parentText" presStyleLbl="node1" presStyleIdx="2" presStyleCnt="3">
        <dgm:presLayoutVars>
          <dgm:chMax val="0"/>
          <dgm:bulletEnabled val="1"/>
        </dgm:presLayoutVars>
      </dgm:prSet>
      <dgm:spPr/>
    </dgm:pt>
  </dgm:ptLst>
  <dgm:cxnLst>
    <dgm:cxn modelId="{6656993F-15B0-4ED6-AD59-AAAE0189FDAF}" type="presOf" srcId="{3F4EAE0B-91CA-4394-9E91-9EEE65994DF8}" destId="{7F6A1880-B3B5-43FD-930F-345A655B1520}" srcOrd="0" destOrd="0" presId="urn:microsoft.com/office/officeart/2005/8/layout/vList2"/>
    <dgm:cxn modelId="{5290835E-6814-4607-9821-289D53F5F8C4}" srcId="{C8743D34-B7CE-4874-9B6D-D64FEC8F6338}" destId="{91361561-AE73-4429-8125-08457B7188D7}" srcOrd="2" destOrd="0" parTransId="{F094EFD1-0388-4234-97D8-987D94723B0D}" sibTransId="{141D419D-9D95-4A2C-841A-94E9DCB0ADF5}"/>
    <dgm:cxn modelId="{6F7C7C62-8548-48E6-8B49-3A04F333A7D9}" type="presOf" srcId="{91361561-AE73-4429-8125-08457B7188D7}" destId="{C4E12ABA-20B1-4626-8E1E-18211985CFBC}" srcOrd="0" destOrd="0" presId="urn:microsoft.com/office/officeart/2005/8/layout/vList2"/>
    <dgm:cxn modelId="{5D0DBD4C-CDCA-4434-B943-532354492C66}" type="presOf" srcId="{C8743D34-B7CE-4874-9B6D-D64FEC8F6338}" destId="{56957AE3-262C-4EA5-BFF6-3B7D13CE0417}" srcOrd="0" destOrd="0" presId="urn:microsoft.com/office/officeart/2005/8/layout/vList2"/>
    <dgm:cxn modelId="{2C72505A-E540-4385-9702-08219D06B7EE}" srcId="{C8743D34-B7CE-4874-9B6D-D64FEC8F6338}" destId="{3F4EAE0B-91CA-4394-9E91-9EEE65994DF8}" srcOrd="1" destOrd="0" parTransId="{3FE80395-E756-43BB-B942-430B8FF2D137}" sibTransId="{F596DACB-3FE3-4A3C-877B-F98C666BF708}"/>
    <dgm:cxn modelId="{699717A2-8E2B-4CE2-A723-0EC8437525DA}" type="presOf" srcId="{6BE2CFF2-D0B7-42C1-B577-BCC98C8F239F}" destId="{BEE47187-DA31-45C4-9606-A11E44C41430}" srcOrd="0" destOrd="0" presId="urn:microsoft.com/office/officeart/2005/8/layout/vList2"/>
    <dgm:cxn modelId="{3B09EFE9-D263-4E51-9022-EEA997DD8C2E}" srcId="{C8743D34-B7CE-4874-9B6D-D64FEC8F6338}" destId="{6BE2CFF2-D0B7-42C1-B577-BCC98C8F239F}" srcOrd="0" destOrd="0" parTransId="{997D2602-1129-4914-A237-F9AAD8CCB781}" sibTransId="{27448509-CA77-4774-BC47-3A91E985C482}"/>
    <dgm:cxn modelId="{9D381A2D-EBBD-4CA4-8DB3-826191D8D5D3}" type="presParOf" srcId="{56957AE3-262C-4EA5-BFF6-3B7D13CE0417}" destId="{BEE47187-DA31-45C4-9606-A11E44C41430}" srcOrd="0" destOrd="0" presId="urn:microsoft.com/office/officeart/2005/8/layout/vList2"/>
    <dgm:cxn modelId="{C79F54EB-ED94-4CC1-B9C4-CEB780CD10CB}" type="presParOf" srcId="{56957AE3-262C-4EA5-BFF6-3B7D13CE0417}" destId="{4D032D05-B13B-4352-A36E-44AECF7EC4B4}" srcOrd="1" destOrd="0" presId="urn:microsoft.com/office/officeart/2005/8/layout/vList2"/>
    <dgm:cxn modelId="{FDBA7F4F-B06A-4C5C-B549-55C8FF3DAE48}" type="presParOf" srcId="{56957AE3-262C-4EA5-BFF6-3B7D13CE0417}" destId="{7F6A1880-B3B5-43FD-930F-345A655B1520}" srcOrd="2" destOrd="0" presId="urn:microsoft.com/office/officeart/2005/8/layout/vList2"/>
    <dgm:cxn modelId="{F69CC830-C0E0-48E2-B082-A05C44DE015C}" type="presParOf" srcId="{56957AE3-262C-4EA5-BFF6-3B7D13CE0417}" destId="{9AB2E25C-3460-4945-863B-4973EAFD8CD6}" srcOrd="3" destOrd="0" presId="urn:microsoft.com/office/officeart/2005/8/layout/vList2"/>
    <dgm:cxn modelId="{675E889B-C00E-49CA-88B9-053EE19A2698}" type="presParOf" srcId="{56957AE3-262C-4EA5-BFF6-3B7D13CE0417}" destId="{C4E12ABA-20B1-4626-8E1E-18211985CFB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250545D-9A09-45D3-88FC-E760BD1B0BDB}"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47B8925-26DF-49FE-9A1D-48223DB06929}">
      <dgm:prSet/>
      <dgm:spPr/>
      <dgm:t>
        <a:bodyPr/>
        <a:lstStyle/>
        <a:p>
          <a:r>
            <a:rPr lang="en-US" dirty="0"/>
            <a:t>A message is a request made by one object to another to perform some operation. (Service, Method, Behavior, or Function).</a:t>
          </a:r>
        </a:p>
      </dgm:t>
    </dgm:pt>
    <dgm:pt modelId="{27F225EF-59E6-4E69-A138-CFEB9EBA5D2B}" type="parTrans" cxnId="{D9C2CE68-6050-4481-ACB1-C88C686F430C}">
      <dgm:prSet/>
      <dgm:spPr/>
      <dgm:t>
        <a:bodyPr/>
        <a:lstStyle/>
        <a:p>
          <a:endParaRPr lang="en-US"/>
        </a:p>
      </dgm:t>
    </dgm:pt>
    <dgm:pt modelId="{880C6C26-6EFF-4DB5-8A60-F5A93ECA7EEE}" type="sibTrans" cxnId="{D9C2CE68-6050-4481-ACB1-C88C686F430C}">
      <dgm:prSet/>
      <dgm:spPr/>
      <dgm:t>
        <a:bodyPr/>
        <a:lstStyle/>
        <a:p>
          <a:endParaRPr lang="en-US"/>
        </a:p>
      </dgm:t>
    </dgm:pt>
    <dgm:pt modelId="{78CA6871-90E6-4CF3-BAB0-7F47AEDADD65}">
      <dgm:prSet/>
      <dgm:spPr/>
      <dgm:t>
        <a:bodyPr/>
        <a:lstStyle/>
        <a:p>
          <a:r>
            <a:rPr lang="en-US" dirty="0"/>
            <a:t>Sending a message is equivalent to calling a message.</a:t>
          </a:r>
        </a:p>
      </dgm:t>
    </dgm:pt>
    <dgm:pt modelId="{C27E9919-5AA1-4CEA-9F55-27569166DE89}" type="parTrans" cxnId="{71EA9818-4780-40B8-8495-53A93AE2EB8D}">
      <dgm:prSet/>
      <dgm:spPr/>
      <dgm:t>
        <a:bodyPr/>
        <a:lstStyle/>
        <a:p>
          <a:endParaRPr lang="en-US"/>
        </a:p>
      </dgm:t>
    </dgm:pt>
    <dgm:pt modelId="{5024F042-D1EC-440A-BFAF-16686AA46FC5}" type="sibTrans" cxnId="{71EA9818-4780-40B8-8495-53A93AE2EB8D}">
      <dgm:prSet/>
      <dgm:spPr/>
      <dgm:t>
        <a:bodyPr/>
        <a:lstStyle/>
        <a:p>
          <a:endParaRPr lang="en-US"/>
        </a:p>
      </dgm:t>
    </dgm:pt>
    <dgm:pt modelId="{5F48B475-B5DC-4225-984A-CC6D87C33A4F}">
      <dgm:prSet/>
      <dgm:spPr/>
      <dgm:t>
        <a:bodyPr/>
        <a:lstStyle/>
        <a:p>
          <a:r>
            <a:rPr lang="en-US"/>
            <a:t>Messages can be external or internal.</a:t>
          </a:r>
        </a:p>
      </dgm:t>
    </dgm:pt>
    <dgm:pt modelId="{99CC9200-0C44-4868-A34C-1412BA8F3415}" type="parTrans" cxnId="{73EC085A-F2CC-4304-9DFD-F5AB00562F85}">
      <dgm:prSet/>
      <dgm:spPr/>
      <dgm:t>
        <a:bodyPr/>
        <a:lstStyle/>
        <a:p>
          <a:endParaRPr lang="en-US"/>
        </a:p>
      </dgm:t>
    </dgm:pt>
    <dgm:pt modelId="{49E385FD-4AD7-4A8C-8673-4A6F6CC3C95D}" type="sibTrans" cxnId="{73EC085A-F2CC-4304-9DFD-F5AB00562F85}">
      <dgm:prSet/>
      <dgm:spPr/>
      <dgm:t>
        <a:bodyPr/>
        <a:lstStyle/>
        <a:p>
          <a:endParaRPr lang="en-US"/>
        </a:p>
      </dgm:t>
    </dgm:pt>
    <dgm:pt modelId="{37549ECF-EE8F-4C0A-B710-9CC306135A9A}">
      <dgm:prSet/>
      <dgm:spPr/>
      <dgm:t>
        <a:bodyPr/>
        <a:lstStyle/>
        <a:p>
          <a:r>
            <a:rPr lang="en-US"/>
            <a:t>An object can always send to itself any message which it can understand.</a:t>
          </a:r>
        </a:p>
      </dgm:t>
    </dgm:pt>
    <dgm:pt modelId="{02CEABA0-252B-4A6E-80DA-4B8A1A97211B}" type="parTrans" cxnId="{5F07E312-8711-4BC0-BFD1-AE74C34F763E}">
      <dgm:prSet/>
      <dgm:spPr/>
      <dgm:t>
        <a:bodyPr/>
        <a:lstStyle/>
        <a:p>
          <a:endParaRPr lang="en-US"/>
        </a:p>
      </dgm:t>
    </dgm:pt>
    <dgm:pt modelId="{EA4A466A-37F4-4689-A5B9-30E185845177}" type="sibTrans" cxnId="{5F07E312-8711-4BC0-BFD1-AE74C34F763E}">
      <dgm:prSet/>
      <dgm:spPr/>
      <dgm:t>
        <a:bodyPr/>
        <a:lstStyle/>
        <a:p>
          <a:endParaRPr lang="en-US"/>
        </a:p>
      </dgm:t>
    </dgm:pt>
    <dgm:pt modelId="{AD2863ED-9E32-46B9-8109-99BBBA33103A}">
      <dgm:prSet/>
      <dgm:spPr/>
      <dgm:t>
        <a:bodyPr/>
        <a:lstStyle/>
        <a:p>
          <a:r>
            <a:rPr lang="en-US"/>
            <a:t>The message sent to an object must correspond to a method of an object.</a:t>
          </a:r>
        </a:p>
      </dgm:t>
    </dgm:pt>
    <dgm:pt modelId="{CFCAADD4-DC2B-4E6B-B919-1C8654855B46}" type="parTrans" cxnId="{2D360CFC-BEDC-45D8-A62F-BD0AFF9F0FCE}">
      <dgm:prSet/>
      <dgm:spPr/>
      <dgm:t>
        <a:bodyPr/>
        <a:lstStyle/>
        <a:p>
          <a:endParaRPr lang="en-US"/>
        </a:p>
      </dgm:t>
    </dgm:pt>
    <dgm:pt modelId="{3F3F5047-DB16-44CC-AB05-EEF3A584B432}" type="sibTrans" cxnId="{2D360CFC-BEDC-45D8-A62F-BD0AFF9F0FCE}">
      <dgm:prSet/>
      <dgm:spPr/>
      <dgm:t>
        <a:bodyPr/>
        <a:lstStyle/>
        <a:p>
          <a:endParaRPr lang="en-US"/>
        </a:p>
      </dgm:t>
    </dgm:pt>
    <dgm:pt modelId="{BCA23A13-4CD9-4503-87A3-A5505F417F65}" type="pres">
      <dgm:prSet presAssocID="{7250545D-9A09-45D3-88FC-E760BD1B0BDB}" presName="linear" presStyleCnt="0">
        <dgm:presLayoutVars>
          <dgm:animLvl val="lvl"/>
          <dgm:resizeHandles val="exact"/>
        </dgm:presLayoutVars>
      </dgm:prSet>
      <dgm:spPr/>
    </dgm:pt>
    <dgm:pt modelId="{5F4D35A2-C544-441C-8A23-C9E35FB4CD3D}" type="pres">
      <dgm:prSet presAssocID="{347B8925-26DF-49FE-9A1D-48223DB06929}" presName="parentText" presStyleLbl="node1" presStyleIdx="0" presStyleCnt="5">
        <dgm:presLayoutVars>
          <dgm:chMax val="0"/>
          <dgm:bulletEnabled val="1"/>
        </dgm:presLayoutVars>
      </dgm:prSet>
      <dgm:spPr/>
    </dgm:pt>
    <dgm:pt modelId="{C5FD97EF-2C68-4ADB-AB3E-A2654C324B71}" type="pres">
      <dgm:prSet presAssocID="{880C6C26-6EFF-4DB5-8A60-F5A93ECA7EEE}" presName="spacer" presStyleCnt="0"/>
      <dgm:spPr/>
    </dgm:pt>
    <dgm:pt modelId="{4BF908B2-3D0A-4F6C-84D5-5DE827FB7147}" type="pres">
      <dgm:prSet presAssocID="{78CA6871-90E6-4CF3-BAB0-7F47AEDADD65}" presName="parentText" presStyleLbl="node1" presStyleIdx="1" presStyleCnt="5">
        <dgm:presLayoutVars>
          <dgm:chMax val="0"/>
          <dgm:bulletEnabled val="1"/>
        </dgm:presLayoutVars>
      </dgm:prSet>
      <dgm:spPr/>
    </dgm:pt>
    <dgm:pt modelId="{6A08C68E-7830-476F-8726-540532D6E159}" type="pres">
      <dgm:prSet presAssocID="{5024F042-D1EC-440A-BFAF-16686AA46FC5}" presName="spacer" presStyleCnt="0"/>
      <dgm:spPr/>
    </dgm:pt>
    <dgm:pt modelId="{945FC4C5-AAA1-4FB9-BD4E-773C3FFFDC9F}" type="pres">
      <dgm:prSet presAssocID="{5F48B475-B5DC-4225-984A-CC6D87C33A4F}" presName="parentText" presStyleLbl="node1" presStyleIdx="2" presStyleCnt="5">
        <dgm:presLayoutVars>
          <dgm:chMax val="0"/>
          <dgm:bulletEnabled val="1"/>
        </dgm:presLayoutVars>
      </dgm:prSet>
      <dgm:spPr/>
    </dgm:pt>
    <dgm:pt modelId="{C36249FA-660D-4294-B142-53FA438673B5}" type="pres">
      <dgm:prSet presAssocID="{49E385FD-4AD7-4A8C-8673-4A6F6CC3C95D}" presName="spacer" presStyleCnt="0"/>
      <dgm:spPr/>
    </dgm:pt>
    <dgm:pt modelId="{91AF14DD-223C-4AFD-9ED8-CAE051B01621}" type="pres">
      <dgm:prSet presAssocID="{37549ECF-EE8F-4C0A-B710-9CC306135A9A}" presName="parentText" presStyleLbl="node1" presStyleIdx="3" presStyleCnt="5">
        <dgm:presLayoutVars>
          <dgm:chMax val="0"/>
          <dgm:bulletEnabled val="1"/>
        </dgm:presLayoutVars>
      </dgm:prSet>
      <dgm:spPr/>
    </dgm:pt>
    <dgm:pt modelId="{B53DB509-B7F7-43AD-9B0D-C17C751890FB}" type="pres">
      <dgm:prSet presAssocID="{EA4A466A-37F4-4689-A5B9-30E185845177}" presName="spacer" presStyleCnt="0"/>
      <dgm:spPr/>
    </dgm:pt>
    <dgm:pt modelId="{95587D3E-AA3F-4AB8-8DEC-62D5EB9685BE}" type="pres">
      <dgm:prSet presAssocID="{AD2863ED-9E32-46B9-8109-99BBBA33103A}" presName="parentText" presStyleLbl="node1" presStyleIdx="4" presStyleCnt="5">
        <dgm:presLayoutVars>
          <dgm:chMax val="0"/>
          <dgm:bulletEnabled val="1"/>
        </dgm:presLayoutVars>
      </dgm:prSet>
      <dgm:spPr/>
    </dgm:pt>
  </dgm:ptLst>
  <dgm:cxnLst>
    <dgm:cxn modelId="{4F481A02-9F3F-4037-A775-4A76D5DC6C3D}" type="presOf" srcId="{7250545D-9A09-45D3-88FC-E760BD1B0BDB}" destId="{BCA23A13-4CD9-4503-87A3-A5505F417F65}" srcOrd="0" destOrd="0" presId="urn:microsoft.com/office/officeart/2005/8/layout/vList2"/>
    <dgm:cxn modelId="{8F938C10-DDD8-45E0-9D95-FDDE46BF44F1}" type="presOf" srcId="{5F48B475-B5DC-4225-984A-CC6D87C33A4F}" destId="{945FC4C5-AAA1-4FB9-BD4E-773C3FFFDC9F}" srcOrd="0" destOrd="0" presId="urn:microsoft.com/office/officeart/2005/8/layout/vList2"/>
    <dgm:cxn modelId="{5F07E312-8711-4BC0-BFD1-AE74C34F763E}" srcId="{7250545D-9A09-45D3-88FC-E760BD1B0BDB}" destId="{37549ECF-EE8F-4C0A-B710-9CC306135A9A}" srcOrd="3" destOrd="0" parTransId="{02CEABA0-252B-4A6E-80DA-4B8A1A97211B}" sibTransId="{EA4A466A-37F4-4689-A5B9-30E185845177}"/>
    <dgm:cxn modelId="{71EA9818-4780-40B8-8495-53A93AE2EB8D}" srcId="{7250545D-9A09-45D3-88FC-E760BD1B0BDB}" destId="{78CA6871-90E6-4CF3-BAB0-7F47AEDADD65}" srcOrd="1" destOrd="0" parTransId="{C27E9919-5AA1-4CEA-9F55-27569166DE89}" sibTransId="{5024F042-D1EC-440A-BFAF-16686AA46FC5}"/>
    <dgm:cxn modelId="{7069DB5B-12B1-49A3-9349-C55CB87EE6CB}" type="presOf" srcId="{78CA6871-90E6-4CF3-BAB0-7F47AEDADD65}" destId="{4BF908B2-3D0A-4F6C-84D5-5DE827FB7147}" srcOrd="0" destOrd="0" presId="urn:microsoft.com/office/officeart/2005/8/layout/vList2"/>
    <dgm:cxn modelId="{2AC18648-1DEF-4519-B9FF-34127F2AF93C}" type="presOf" srcId="{347B8925-26DF-49FE-9A1D-48223DB06929}" destId="{5F4D35A2-C544-441C-8A23-C9E35FB4CD3D}" srcOrd="0" destOrd="0" presId="urn:microsoft.com/office/officeart/2005/8/layout/vList2"/>
    <dgm:cxn modelId="{D9C2CE68-6050-4481-ACB1-C88C686F430C}" srcId="{7250545D-9A09-45D3-88FC-E760BD1B0BDB}" destId="{347B8925-26DF-49FE-9A1D-48223DB06929}" srcOrd="0" destOrd="0" parTransId="{27F225EF-59E6-4E69-A138-CFEB9EBA5D2B}" sibTransId="{880C6C26-6EFF-4DB5-8A60-F5A93ECA7EEE}"/>
    <dgm:cxn modelId="{73EC085A-F2CC-4304-9DFD-F5AB00562F85}" srcId="{7250545D-9A09-45D3-88FC-E760BD1B0BDB}" destId="{5F48B475-B5DC-4225-984A-CC6D87C33A4F}" srcOrd="2" destOrd="0" parTransId="{99CC9200-0C44-4868-A34C-1412BA8F3415}" sibTransId="{49E385FD-4AD7-4A8C-8673-4A6F6CC3C95D}"/>
    <dgm:cxn modelId="{691411A5-7F89-4D17-88EF-0719DC8E0369}" type="presOf" srcId="{AD2863ED-9E32-46B9-8109-99BBBA33103A}" destId="{95587D3E-AA3F-4AB8-8DEC-62D5EB9685BE}" srcOrd="0" destOrd="0" presId="urn:microsoft.com/office/officeart/2005/8/layout/vList2"/>
    <dgm:cxn modelId="{4E2BB1CD-6836-4183-A32A-BCAD2700A5AD}" type="presOf" srcId="{37549ECF-EE8F-4C0A-B710-9CC306135A9A}" destId="{91AF14DD-223C-4AFD-9ED8-CAE051B01621}" srcOrd="0" destOrd="0" presId="urn:microsoft.com/office/officeart/2005/8/layout/vList2"/>
    <dgm:cxn modelId="{2D360CFC-BEDC-45D8-A62F-BD0AFF9F0FCE}" srcId="{7250545D-9A09-45D3-88FC-E760BD1B0BDB}" destId="{AD2863ED-9E32-46B9-8109-99BBBA33103A}" srcOrd="4" destOrd="0" parTransId="{CFCAADD4-DC2B-4E6B-B919-1C8654855B46}" sibTransId="{3F3F5047-DB16-44CC-AB05-EEF3A584B432}"/>
    <dgm:cxn modelId="{A74DE67E-3CA5-4F7A-BB85-E7726669A83A}" type="presParOf" srcId="{BCA23A13-4CD9-4503-87A3-A5505F417F65}" destId="{5F4D35A2-C544-441C-8A23-C9E35FB4CD3D}" srcOrd="0" destOrd="0" presId="urn:microsoft.com/office/officeart/2005/8/layout/vList2"/>
    <dgm:cxn modelId="{0B5ECF7C-3354-44FC-B1D6-475A4175F974}" type="presParOf" srcId="{BCA23A13-4CD9-4503-87A3-A5505F417F65}" destId="{C5FD97EF-2C68-4ADB-AB3E-A2654C324B71}" srcOrd="1" destOrd="0" presId="urn:microsoft.com/office/officeart/2005/8/layout/vList2"/>
    <dgm:cxn modelId="{A643A7DE-61E7-4553-8641-01885ECEFA00}" type="presParOf" srcId="{BCA23A13-4CD9-4503-87A3-A5505F417F65}" destId="{4BF908B2-3D0A-4F6C-84D5-5DE827FB7147}" srcOrd="2" destOrd="0" presId="urn:microsoft.com/office/officeart/2005/8/layout/vList2"/>
    <dgm:cxn modelId="{45DB0870-7580-46EB-A2A8-34D024BC0002}" type="presParOf" srcId="{BCA23A13-4CD9-4503-87A3-A5505F417F65}" destId="{6A08C68E-7830-476F-8726-540532D6E159}" srcOrd="3" destOrd="0" presId="urn:microsoft.com/office/officeart/2005/8/layout/vList2"/>
    <dgm:cxn modelId="{DDEED880-7A7A-4A42-BB9D-ACE32AE7C6F6}" type="presParOf" srcId="{BCA23A13-4CD9-4503-87A3-A5505F417F65}" destId="{945FC4C5-AAA1-4FB9-BD4E-773C3FFFDC9F}" srcOrd="4" destOrd="0" presId="urn:microsoft.com/office/officeart/2005/8/layout/vList2"/>
    <dgm:cxn modelId="{3D2EB826-FAB9-4028-A3E7-7615F3BF2D37}" type="presParOf" srcId="{BCA23A13-4CD9-4503-87A3-A5505F417F65}" destId="{C36249FA-660D-4294-B142-53FA438673B5}" srcOrd="5" destOrd="0" presId="urn:microsoft.com/office/officeart/2005/8/layout/vList2"/>
    <dgm:cxn modelId="{F3A72E93-4BDC-4B41-9DB0-99AD9072507B}" type="presParOf" srcId="{BCA23A13-4CD9-4503-87A3-A5505F417F65}" destId="{91AF14DD-223C-4AFD-9ED8-CAE051B01621}" srcOrd="6" destOrd="0" presId="urn:microsoft.com/office/officeart/2005/8/layout/vList2"/>
    <dgm:cxn modelId="{4A822A0F-632A-4D84-8EFD-DE38EE79AA90}" type="presParOf" srcId="{BCA23A13-4CD9-4503-87A3-A5505F417F65}" destId="{B53DB509-B7F7-43AD-9B0D-C17C751890FB}" srcOrd="7" destOrd="0" presId="urn:microsoft.com/office/officeart/2005/8/layout/vList2"/>
    <dgm:cxn modelId="{488A17A2-F17E-4CE9-8D00-43CD6D60C28A}" type="presParOf" srcId="{BCA23A13-4CD9-4503-87A3-A5505F417F65}" destId="{95587D3E-AA3F-4AB8-8DEC-62D5EB9685B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2E6637C-812B-4DFC-848D-1DF0EA586F2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BD2B7ECE-2953-4084-AF9D-EA41F2D75DA1}">
      <dgm:prSet/>
      <dgm:spPr/>
      <dgm:t>
        <a:bodyPr/>
        <a:lstStyle/>
        <a:p>
          <a:r>
            <a:rPr lang="en-US" dirty="0"/>
            <a:t>Object reference (the name or identity of the object).</a:t>
          </a:r>
        </a:p>
      </dgm:t>
    </dgm:pt>
    <dgm:pt modelId="{0F85A50D-B1FF-47FB-B574-51609EBCED06}" type="parTrans" cxnId="{2AD7484A-BA77-4AC3-94C8-D0BCB860779E}">
      <dgm:prSet/>
      <dgm:spPr/>
      <dgm:t>
        <a:bodyPr/>
        <a:lstStyle/>
        <a:p>
          <a:endParaRPr lang="en-US"/>
        </a:p>
      </dgm:t>
    </dgm:pt>
    <dgm:pt modelId="{3B1C54CF-A712-4EEF-9D39-E50406893590}" type="sibTrans" cxnId="{2AD7484A-BA77-4AC3-94C8-D0BCB860779E}">
      <dgm:prSet/>
      <dgm:spPr/>
      <dgm:t>
        <a:bodyPr/>
        <a:lstStyle/>
        <a:p>
          <a:endParaRPr lang="en-US"/>
        </a:p>
      </dgm:t>
    </dgm:pt>
    <dgm:pt modelId="{F4F47D71-8AE5-43F6-B83C-50A83BCD66B9}">
      <dgm:prSet/>
      <dgm:spPr/>
      <dgm:t>
        <a:bodyPr/>
        <a:lstStyle/>
        <a:p>
          <a:r>
            <a:rPr lang="en-US" dirty="0"/>
            <a:t>The name of the service (method) requested by the calling object (name of the message).</a:t>
          </a:r>
        </a:p>
      </dgm:t>
    </dgm:pt>
    <dgm:pt modelId="{CC140E29-7678-4348-8E64-0CF278643E6D}" type="parTrans" cxnId="{5DEED904-B2E0-4656-B5F0-0B19A4EF0D55}">
      <dgm:prSet/>
      <dgm:spPr/>
      <dgm:t>
        <a:bodyPr/>
        <a:lstStyle/>
        <a:p>
          <a:endParaRPr lang="en-US"/>
        </a:p>
      </dgm:t>
    </dgm:pt>
    <dgm:pt modelId="{A58E7AF9-75C0-4A1A-AFCB-73DC635FB387}" type="sibTrans" cxnId="{5DEED904-B2E0-4656-B5F0-0B19A4EF0D55}">
      <dgm:prSet/>
      <dgm:spPr/>
      <dgm:t>
        <a:bodyPr/>
        <a:lstStyle/>
        <a:p>
          <a:endParaRPr lang="en-US"/>
        </a:p>
      </dgm:t>
    </dgm:pt>
    <dgm:pt modelId="{4AF297A1-F9B9-4947-A819-130C7F232EB8}">
      <dgm:prSet/>
      <dgm:spPr/>
      <dgm:t>
        <a:bodyPr/>
        <a:lstStyle/>
        <a:p>
          <a:r>
            <a:rPr lang="en-US" dirty="0"/>
            <a:t>Copies of the information required to execute the service and the name of a holder for the result of the service(arguments).</a:t>
          </a:r>
        </a:p>
      </dgm:t>
    </dgm:pt>
    <dgm:pt modelId="{A338A468-9F94-44D7-8EFD-3C3F36D29D2F}" type="parTrans" cxnId="{B26942C1-DF18-483D-A85B-1B2DA8CE0B71}">
      <dgm:prSet/>
      <dgm:spPr/>
      <dgm:t>
        <a:bodyPr/>
        <a:lstStyle/>
        <a:p>
          <a:endParaRPr lang="en-US"/>
        </a:p>
      </dgm:t>
    </dgm:pt>
    <dgm:pt modelId="{B0064298-519B-4C6E-B10A-E648DCECE844}" type="sibTrans" cxnId="{B26942C1-DF18-483D-A85B-1B2DA8CE0B71}">
      <dgm:prSet/>
      <dgm:spPr/>
      <dgm:t>
        <a:bodyPr/>
        <a:lstStyle/>
        <a:p>
          <a:endParaRPr lang="en-US"/>
        </a:p>
      </dgm:t>
    </dgm:pt>
    <dgm:pt modelId="{B9D5F20D-0335-443E-AA4D-10D8EF6F081A}" type="pres">
      <dgm:prSet presAssocID="{72E6637C-812B-4DFC-848D-1DF0EA586F26}" presName="linear" presStyleCnt="0">
        <dgm:presLayoutVars>
          <dgm:animLvl val="lvl"/>
          <dgm:resizeHandles val="exact"/>
        </dgm:presLayoutVars>
      </dgm:prSet>
      <dgm:spPr/>
    </dgm:pt>
    <dgm:pt modelId="{F070FF52-728D-44ED-8F52-86AA2E0FF8AF}" type="pres">
      <dgm:prSet presAssocID="{BD2B7ECE-2953-4084-AF9D-EA41F2D75DA1}" presName="parentText" presStyleLbl="node1" presStyleIdx="0" presStyleCnt="3">
        <dgm:presLayoutVars>
          <dgm:chMax val="0"/>
          <dgm:bulletEnabled val="1"/>
        </dgm:presLayoutVars>
      </dgm:prSet>
      <dgm:spPr/>
    </dgm:pt>
    <dgm:pt modelId="{15BF1CB5-7335-4041-A78D-E0ADC7931424}" type="pres">
      <dgm:prSet presAssocID="{3B1C54CF-A712-4EEF-9D39-E50406893590}" presName="spacer" presStyleCnt="0"/>
      <dgm:spPr/>
    </dgm:pt>
    <dgm:pt modelId="{0AF968CD-DDBE-45D8-98A1-FAD0846B9754}" type="pres">
      <dgm:prSet presAssocID="{F4F47D71-8AE5-43F6-B83C-50A83BCD66B9}" presName="parentText" presStyleLbl="node1" presStyleIdx="1" presStyleCnt="3">
        <dgm:presLayoutVars>
          <dgm:chMax val="0"/>
          <dgm:bulletEnabled val="1"/>
        </dgm:presLayoutVars>
      </dgm:prSet>
      <dgm:spPr/>
    </dgm:pt>
    <dgm:pt modelId="{7F348FCA-BE9D-4ADA-B43B-E34DABA484B3}" type="pres">
      <dgm:prSet presAssocID="{A58E7AF9-75C0-4A1A-AFCB-73DC635FB387}" presName="spacer" presStyleCnt="0"/>
      <dgm:spPr/>
    </dgm:pt>
    <dgm:pt modelId="{3B45BE73-42E8-4147-B4A8-7221A57784B2}" type="pres">
      <dgm:prSet presAssocID="{4AF297A1-F9B9-4947-A819-130C7F232EB8}" presName="parentText" presStyleLbl="node1" presStyleIdx="2" presStyleCnt="3">
        <dgm:presLayoutVars>
          <dgm:chMax val="0"/>
          <dgm:bulletEnabled val="1"/>
        </dgm:presLayoutVars>
      </dgm:prSet>
      <dgm:spPr/>
    </dgm:pt>
  </dgm:ptLst>
  <dgm:cxnLst>
    <dgm:cxn modelId="{5DEED904-B2E0-4656-B5F0-0B19A4EF0D55}" srcId="{72E6637C-812B-4DFC-848D-1DF0EA586F26}" destId="{F4F47D71-8AE5-43F6-B83C-50A83BCD66B9}" srcOrd="1" destOrd="0" parTransId="{CC140E29-7678-4348-8E64-0CF278643E6D}" sibTransId="{A58E7AF9-75C0-4A1A-AFCB-73DC635FB387}"/>
    <dgm:cxn modelId="{952D4E5C-CEAB-4C97-BBA8-6BBB015BA792}" type="presOf" srcId="{72E6637C-812B-4DFC-848D-1DF0EA586F26}" destId="{B9D5F20D-0335-443E-AA4D-10D8EF6F081A}" srcOrd="0" destOrd="0" presId="urn:microsoft.com/office/officeart/2005/8/layout/vList2"/>
    <dgm:cxn modelId="{059AD75C-1D57-402B-A0C2-1700DA52B0F3}" type="presOf" srcId="{4AF297A1-F9B9-4947-A819-130C7F232EB8}" destId="{3B45BE73-42E8-4147-B4A8-7221A57784B2}" srcOrd="0" destOrd="0" presId="urn:microsoft.com/office/officeart/2005/8/layout/vList2"/>
    <dgm:cxn modelId="{2AD7484A-BA77-4AC3-94C8-D0BCB860779E}" srcId="{72E6637C-812B-4DFC-848D-1DF0EA586F26}" destId="{BD2B7ECE-2953-4084-AF9D-EA41F2D75DA1}" srcOrd="0" destOrd="0" parTransId="{0F85A50D-B1FF-47FB-B574-51609EBCED06}" sibTransId="{3B1C54CF-A712-4EEF-9D39-E50406893590}"/>
    <dgm:cxn modelId="{62356C82-5169-40C3-8424-E3A462ED7CBA}" type="presOf" srcId="{F4F47D71-8AE5-43F6-B83C-50A83BCD66B9}" destId="{0AF968CD-DDBE-45D8-98A1-FAD0846B9754}" srcOrd="0" destOrd="0" presId="urn:microsoft.com/office/officeart/2005/8/layout/vList2"/>
    <dgm:cxn modelId="{B577558F-F53B-4473-A934-347CE66C6F39}" type="presOf" srcId="{BD2B7ECE-2953-4084-AF9D-EA41F2D75DA1}" destId="{F070FF52-728D-44ED-8F52-86AA2E0FF8AF}" srcOrd="0" destOrd="0" presId="urn:microsoft.com/office/officeart/2005/8/layout/vList2"/>
    <dgm:cxn modelId="{B26942C1-DF18-483D-A85B-1B2DA8CE0B71}" srcId="{72E6637C-812B-4DFC-848D-1DF0EA586F26}" destId="{4AF297A1-F9B9-4947-A819-130C7F232EB8}" srcOrd="2" destOrd="0" parTransId="{A338A468-9F94-44D7-8EFD-3C3F36D29D2F}" sibTransId="{B0064298-519B-4C6E-B10A-E648DCECE844}"/>
    <dgm:cxn modelId="{4728D6E7-A88E-42BF-A5CD-30D97EC18386}" type="presParOf" srcId="{B9D5F20D-0335-443E-AA4D-10D8EF6F081A}" destId="{F070FF52-728D-44ED-8F52-86AA2E0FF8AF}" srcOrd="0" destOrd="0" presId="urn:microsoft.com/office/officeart/2005/8/layout/vList2"/>
    <dgm:cxn modelId="{B1616268-C15B-482A-87EE-9CDA50CC713D}" type="presParOf" srcId="{B9D5F20D-0335-443E-AA4D-10D8EF6F081A}" destId="{15BF1CB5-7335-4041-A78D-E0ADC7931424}" srcOrd="1" destOrd="0" presId="urn:microsoft.com/office/officeart/2005/8/layout/vList2"/>
    <dgm:cxn modelId="{6683B33C-E2F1-46A1-927C-02EFDEC4D8D2}" type="presParOf" srcId="{B9D5F20D-0335-443E-AA4D-10D8EF6F081A}" destId="{0AF968CD-DDBE-45D8-98A1-FAD0846B9754}" srcOrd="2" destOrd="0" presId="urn:microsoft.com/office/officeart/2005/8/layout/vList2"/>
    <dgm:cxn modelId="{57993A9D-9F1E-4EFF-B46F-53118DB3EC6E}" type="presParOf" srcId="{B9D5F20D-0335-443E-AA4D-10D8EF6F081A}" destId="{7F348FCA-BE9D-4ADA-B43B-E34DABA484B3}" srcOrd="3" destOrd="0" presId="urn:microsoft.com/office/officeart/2005/8/layout/vList2"/>
    <dgm:cxn modelId="{FD774108-2736-41F0-A195-7FC3347E1A36}" type="presParOf" srcId="{B9D5F20D-0335-443E-AA4D-10D8EF6F081A}" destId="{3B45BE73-42E8-4147-B4A8-7221A57784B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F319C0-E776-41EB-B042-9A946BF5CE2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C74C1AB-60EF-4670-A411-CA7E1AF8A026}">
      <dgm:prSet/>
      <dgm:spPr/>
      <dgm:t>
        <a:bodyPr/>
        <a:lstStyle/>
        <a:p>
          <a:r>
            <a:rPr lang="en-US"/>
            <a:t>The " Kind-of' Hierarchy</a:t>
          </a:r>
        </a:p>
      </dgm:t>
    </dgm:pt>
    <dgm:pt modelId="{E3762472-CC43-4669-969B-6E2929C8402F}" type="parTrans" cxnId="{7D280C94-30AC-4167-B802-F31B7ABC60B7}">
      <dgm:prSet/>
      <dgm:spPr/>
      <dgm:t>
        <a:bodyPr/>
        <a:lstStyle/>
        <a:p>
          <a:endParaRPr lang="en-US"/>
        </a:p>
      </dgm:t>
    </dgm:pt>
    <dgm:pt modelId="{E2FFC1AE-D411-4821-8B99-4CCD00B5D665}" type="sibTrans" cxnId="{7D280C94-30AC-4167-B802-F31B7ABC60B7}">
      <dgm:prSet/>
      <dgm:spPr/>
      <dgm:t>
        <a:bodyPr/>
        <a:lstStyle/>
        <a:p>
          <a:endParaRPr lang="en-US"/>
        </a:p>
      </dgm:t>
    </dgm:pt>
    <dgm:pt modelId="{27286740-8747-41C6-8689-88DB5FE6BC06}">
      <dgm:prSet/>
      <dgm:spPr/>
      <dgm:t>
        <a:bodyPr/>
        <a:lstStyle/>
        <a:p>
          <a:r>
            <a:rPr lang="en-US"/>
            <a:t>What is an object?</a:t>
          </a:r>
        </a:p>
      </dgm:t>
    </dgm:pt>
    <dgm:pt modelId="{E4C85D52-9219-4E81-A59E-E0D5F3E5D28D}" type="parTrans" cxnId="{D9B956CB-FA55-4ACC-AD64-7522DD936ECF}">
      <dgm:prSet/>
      <dgm:spPr/>
      <dgm:t>
        <a:bodyPr/>
        <a:lstStyle/>
        <a:p>
          <a:endParaRPr lang="en-US"/>
        </a:p>
      </dgm:t>
    </dgm:pt>
    <dgm:pt modelId="{8D7938A6-B5CB-4D9E-A624-CFC8D41FEB77}" type="sibTrans" cxnId="{D9B956CB-FA55-4ACC-AD64-7522DD936ECF}">
      <dgm:prSet/>
      <dgm:spPr/>
      <dgm:t>
        <a:bodyPr/>
        <a:lstStyle/>
        <a:p>
          <a:endParaRPr lang="en-US"/>
        </a:p>
      </dgm:t>
    </dgm:pt>
    <dgm:pt modelId="{80944B7C-FC64-40B4-BBE8-47BA728CFCE4}">
      <dgm:prSet/>
      <dgm:spPr/>
      <dgm:t>
        <a:bodyPr/>
        <a:lstStyle/>
        <a:p>
          <a:r>
            <a:rPr lang="en-US"/>
            <a:t>What is a class?</a:t>
          </a:r>
        </a:p>
      </dgm:t>
    </dgm:pt>
    <dgm:pt modelId="{460E722C-35ED-4A84-A135-94B40725A0FD}" type="parTrans" cxnId="{34412CB8-3ACC-4F07-8B30-251B6F66237A}">
      <dgm:prSet/>
      <dgm:spPr/>
      <dgm:t>
        <a:bodyPr/>
        <a:lstStyle/>
        <a:p>
          <a:endParaRPr lang="en-US"/>
        </a:p>
      </dgm:t>
    </dgm:pt>
    <dgm:pt modelId="{27B30AFA-837A-4CAC-A65E-D597C913ECE1}" type="sibTrans" cxnId="{34412CB8-3ACC-4F07-8B30-251B6F66237A}">
      <dgm:prSet/>
      <dgm:spPr/>
      <dgm:t>
        <a:bodyPr/>
        <a:lstStyle/>
        <a:p>
          <a:endParaRPr lang="en-US"/>
        </a:p>
      </dgm:t>
    </dgm:pt>
    <dgm:pt modelId="{37DE6610-A6B9-4099-A572-71B2DAECB99C}" type="pres">
      <dgm:prSet presAssocID="{3FF319C0-E776-41EB-B042-9A946BF5CE20}" presName="linear" presStyleCnt="0">
        <dgm:presLayoutVars>
          <dgm:animLvl val="lvl"/>
          <dgm:resizeHandles val="exact"/>
        </dgm:presLayoutVars>
      </dgm:prSet>
      <dgm:spPr/>
    </dgm:pt>
    <dgm:pt modelId="{8A230ABD-E70B-403A-8E48-1CD1C6B28BBB}" type="pres">
      <dgm:prSet presAssocID="{2C74C1AB-60EF-4670-A411-CA7E1AF8A026}" presName="parentText" presStyleLbl="node1" presStyleIdx="0" presStyleCnt="3">
        <dgm:presLayoutVars>
          <dgm:chMax val="0"/>
          <dgm:bulletEnabled val="1"/>
        </dgm:presLayoutVars>
      </dgm:prSet>
      <dgm:spPr/>
    </dgm:pt>
    <dgm:pt modelId="{F063599B-8CF0-4957-846D-BCB2CE189BE1}" type="pres">
      <dgm:prSet presAssocID="{E2FFC1AE-D411-4821-8B99-4CCD00B5D665}" presName="spacer" presStyleCnt="0"/>
      <dgm:spPr/>
    </dgm:pt>
    <dgm:pt modelId="{F9EFEEAC-1239-4B2D-B554-739D830FB7A6}" type="pres">
      <dgm:prSet presAssocID="{27286740-8747-41C6-8689-88DB5FE6BC06}" presName="parentText" presStyleLbl="node1" presStyleIdx="1" presStyleCnt="3">
        <dgm:presLayoutVars>
          <dgm:chMax val="0"/>
          <dgm:bulletEnabled val="1"/>
        </dgm:presLayoutVars>
      </dgm:prSet>
      <dgm:spPr/>
    </dgm:pt>
    <dgm:pt modelId="{A6C0069E-07AE-4BFF-9235-03B63FD2BFD2}" type="pres">
      <dgm:prSet presAssocID="{8D7938A6-B5CB-4D9E-A624-CFC8D41FEB77}" presName="spacer" presStyleCnt="0"/>
      <dgm:spPr/>
    </dgm:pt>
    <dgm:pt modelId="{81B9D61E-4863-4796-8E6C-48477FC57E1C}" type="pres">
      <dgm:prSet presAssocID="{80944B7C-FC64-40B4-BBE8-47BA728CFCE4}" presName="parentText" presStyleLbl="node1" presStyleIdx="2" presStyleCnt="3">
        <dgm:presLayoutVars>
          <dgm:chMax val="0"/>
          <dgm:bulletEnabled val="1"/>
        </dgm:presLayoutVars>
      </dgm:prSet>
      <dgm:spPr/>
    </dgm:pt>
  </dgm:ptLst>
  <dgm:cxnLst>
    <dgm:cxn modelId="{25CE4A67-1EC3-4401-BB6E-B42144DCC204}" type="presOf" srcId="{80944B7C-FC64-40B4-BBE8-47BA728CFCE4}" destId="{81B9D61E-4863-4796-8E6C-48477FC57E1C}" srcOrd="0" destOrd="0" presId="urn:microsoft.com/office/officeart/2005/8/layout/vList2"/>
    <dgm:cxn modelId="{15A71386-A6B5-4359-AE90-347DB720DDC8}" type="presOf" srcId="{27286740-8747-41C6-8689-88DB5FE6BC06}" destId="{F9EFEEAC-1239-4B2D-B554-739D830FB7A6}" srcOrd="0" destOrd="0" presId="urn:microsoft.com/office/officeart/2005/8/layout/vList2"/>
    <dgm:cxn modelId="{7D280C94-30AC-4167-B802-F31B7ABC60B7}" srcId="{3FF319C0-E776-41EB-B042-9A946BF5CE20}" destId="{2C74C1AB-60EF-4670-A411-CA7E1AF8A026}" srcOrd="0" destOrd="0" parTransId="{E3762472-CC43-4669-969B-6E2929C8402F}" sibTransId="{E2FFC1AE-D411-4821-8B99-4CCD00B5D665}"/>
    <dgm:cxn modelId="{3BB5B5A9-8C40-4A4E-95F9-638FEFDD23C4}" type="presOf" srcId="{3FF319C0-E776-41EB-B042-9A946BF5CE20}" destId="{37DE6610-A6B9-4099-A572-71B2DAECB99C}" srcOrd="0" destOrd="0" presId="urn:microsoft.com/office/officeart/2005/8/layout/vList2"/>
    <dgm:cxn modelId="{B39600B1-4F8A-4AE9-803A-25C89D26F5A5}" type="presOf" srcId="{2C74C1AB-60EF-4670-A411-CA7E1AF8A026}" destId="{8A230ABD-E70B-403A-8E48-1CD1C6B28BBB}" srcOrd="0" destOrd="0" presId="urn:microsoft.com/office/officeart/2005/8/layout/vList2"/>
    <dgm:cxn modelId="{34412CB8-3ACC-4F07-8B30-251B6F66237A}" srcId="{3FF319C0-E776-41EB-B042-9A946BF5CE20}" destId="{80944B7C-FC64-40B4-BBE8-47BA728CFCE4}" srcOrd="2" destOrd="0" parTransId="{460E722C-35ED-4A84-A135-94B40725A0FD}" sibTransId="{27B30AFA-837A-4CAC-A65E-D597C913ECE1}"/>
    <dgm:cxn modelId="{D9B956CB-FA55-4ACC-AD64-7522DD936ECF}" srcId="{3FF319C0-E776-41EB-B042-9A946BF5CE20}" destId="{27286740-8747-41C6-8689-88DB5FE6BC06}" srcOrd="1" destOrd="0" parTransId="{E4C85D52-9219-4E81-A59E-E0D5F3E5D28D}" sibTransId="{8D7938A6-B5CB-4D9E-A624-CFC8D41FEB77}"/>
    <dgm:cxn modelId="{A531251E-A2CE-4645-924C-8CEE99AB1533}" type="presParOf" srcId="{37DE6610-A6B9-4099-A572-71B2DAECB99C}" destId="{8A230ABD-E70B-403A-8E48-1CD1C6B28BBB}" srcOrd="0" destOrd="0" presId="urn:microsoft.com/office/officeart/2005/8/layout/vList2"/>
    <dgm:cxn modelId="{8D8EE9F3-4690-468B-87BA-DB2D112E74D3}" type="presParOf" srcId="{37DE6610-A6B9-4099-A572-71B2DAECB99C}" destId="{F063599B-8CF0-4957-846D-BCB2CE189BE1}" srcOrd="1" destOrd="0" presId="urn:microsoft.com/office/officeart/2005/8/layout/vList2"/>
    <dgm:cxn modelId="{250C85DE-18D0-4599-8074-33626A8627CD}" type="presParOf" srcId="{37DE6610-A6B9-4099-A572-71B2DAECB99C}" destId="{F9EFEEAC-1239-4B2D-B554-739D830FB7A6}" srcOrd="2" destOrd="0" presId="urn:microsoft.com/office/officeart/2005/8/layout/vList2"/>
    <dgm:cxn modelId="{BD35F596-B645-4D9C-A617-384967D84EF9}" type="presParOf" srcId="{37DE6610-A6B9-4099-A572-71B2DAECB99C}" destId="{A6C0069E-07AE-4BFF-9235-03B63FD2BFD2}" srcOrd="3" destOrd="0" presId="urn:microsoft.com/office/officeart/2005/8/layout/vList2"/>
    <dgm:cxn modelId="{3B7F1286-957B-48FD-9165-2C6DC7551110}" type="presParOf" srcId="{37DE6610-A6B9-4099-A572-71B2DAECB99C}" destId="{81B9D61E-4863-4796-8E6C-48477FC57E1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B59202-EF84-47E2-831E-88AC741A397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CA187F2-077E-4B89-BC19-13B35A1D371E}">
      <dgm:prSet/>
      <dgm:spPr/>
      <dgm:t>
        <a:bodyPr/>
        <a:lstStyle/>
        <a:p>
          <a:r>
            <a:rPr lang="en-US" dirty="0"/>
            <a:t>1. Software is developed or engineered, it is not manufactured in the classical sense. </a:t>
          </a:r>
        </a:p>
      </dgm:t>
    </dgm:pt>
    <dgm:pt modelId="{F3A5BEDA-45EC-4412-84E1-744F7B144355}" type="parTrans" cxnId="{60C4C237-A40E-49F7-8431-B70D314F1001}">
      <dgm:prSet/>
      <dgm:spPr/>
      <dgm:t>
        <a:bodyPr/>
        <a:lstStyle/>
        <a:p>
          <a:endParaRPr lang="en-US"/>
        </a:p>
      </dgm:t>
    </dgm:pt>
    <dgm:pt modelId="{FD569AB0-403E-47C4-860C-A9160AE59951}" type="sibTrans" cxnId="{60C4C237-A40E-49F7-8431-B70D314F1001}">
      <dgm:prSet/>
      <dgm:spPr/>
      <dgm:t>
        <a:bodyPr/>
        <a:lstStyle/>
        <a:p>
          <a:endParaRPr lang="en-US"/>
        </a:p>
      </dgm:t>
    </dgm:pt>
    <dgm:pt modelId="{9425189C-19C3-43BF-B25C-DD5975B976E3}">
      <dgm:prSet/>
      <dgm:spPr/>
      <dgm:t>
        <a:bodyPr/>
        <a:lstStyle/>
        <a:p>
          <a:r>
            <a:rPr lang="en-US"/>
            <a:t>Software is not manufactured. Humans are the main resource in software development. Human creativity will always play a main role in developing software products.</a:t>
          </a:r>
        </a:p>
      </dgm:t>
    </dgm:pt>
    <dgm:pt modelId="{0A73A05B-D39E-4801-AA3D-1EFA987FB587}" type="parTrans" cxnId="{275D41B5-9BF5-4B2D-906A-9C8ADA41AA1E}">
      <dgm:prSet/>
      <dgm:spPr/>
      <dgm:t>
        <a:bodyPr/>
        <a:lstStyle/>
        <a:p>
          <a:endParaRPr lang="en-US"/>
        </a:p>
      </dgm:t>
    </dgm:pt>
    <dgm:pt modelId="{BD134553-371C-4CD8-98A4-973F35EFD88B}" type="sibTrans" cxnId="{275D41B5-9BF5-4B2D-906A-9C8ADA41AA1E}">
      <dgm:prSet/>
      <dgm:spPr/>
      <dgm:t>
        <a:bodyPr/>
        <a:lstStyle/>
        <a:p>
          <a:endParaRPr lang="en-US"/>
        </a:p>
      </dgm:t>
    </dgm:pt>
    <dgm:pt modelId="{F9EFCA76-BAD3-4C26-95F4-F27BAC46ABBB}">
      <dgm:prSet/>
      <dgm:spPr/>
      <dgm:t>
        <a:bodyPr/>
        <a:lstStyle/>
        <a:p>
          <a:r>
            <a:rPr lang="en-US"/>
            <a:t>Different use and role of people. Humans are the raw material in the software supply chain.</a:t>
          </a:r>
        </a:p>
      </dgm:t>
    </dgm:pt>
    <dgm:pt modelId="{19940C02-51A0-4449-A315-E412796C8408}" type="parTrans" cxnId="{6E85B0CA-9626-435F-9F5C-AB0F48B8DAF0}">
      <dgm:prSet/>
      <dgm:spPr/>
      <dgm:t>
        <a:bodyPr/>
        <a:lstStyle/>
        <a:p>
          <a:endParaRPr lang="en-US"/>
        </a:p>
      </dgm:t>
    </dgm:pt>
    <dgm:pt modelId="{70262C31-3135-40C8-818C-2C963484482F}" type="sibTrans" cxnId="{6E85B0CA-9626-435F-9F5C-AB0F48B8DAF0}">
      <dgm:prSet/>
      <dgm:spPr/>
      <dgm:t>
        <a:bodyPr/>
        <a:lstStyle/>
        <a:p>
          <a:endParaRPr lang="en-US"/>
        </a:p>
      </dgm:t>
    </dgm:pt>
    <dgm:pt modelId="{EFFDCC90-B476-4A9C-876F-9FA7147DE8C5}" type="pres">
      <dgm:prSet presAssocID="{E6B59202-EF84-47E2-831E-88AC741A397A}" presName="root" presStyleCnt="0">
        <dgm:presLayoutVars>
          <dgm:dir/>
          <dgm:resizeHandles val="exact"/>
        </dgm:presLayoutVars>
      </dgm:prSet>
      <dgm:spPr/>
    </dgm:pt>
    <dgm:pt modelId="{890D1B4F-13A2-4530-8888-B5FAE84F038E}" type="pres">
      <dgm:prSet presAssocID="{6CA187F2-077E-4B89-BC19-13B35A1D371E}" presName="compNode" presStyleCnt="0"/>
      <dgm:spPr/>
    </dgm:pt>
    <dgm:pt modelId="{FEE40F1F-BEFB-4462-A02D-053112B5C6EA}" type="pres">
      <dgm:prSet presAssocID="{6CA187F2-077E-4B89-BC19-13B35A1D371E}" presName="bgRect" presStyleLbl="bgShp" presStyleIdx="0" presStyleCnt="3"/>
      <dgm:spPr/>
    </dgm:pt>
    <dgm:pt modelId="{45092D2C-415D-4E9C-AB96-FE91D2C4D810}" type="pres">
      <dgm:prSet presAssocID="{6CA187F2-077E-4B89-BC19-13B35A1D371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ctory"/>
        </a:ext>
      </dgm:extLst>
    </dgm:pt>
    <dgm:pt modelId="{7C863DF0-093D-4C45-BCAC-5764110F343D}" type="pres">
      <dgm:prSet presAssocID="{6CA187F2-077E-4B89-BC19-13B35A1D371E}" presName="spaceRect" presStyleCnt="0"/>
      <dgm:spPr/>
    </dgm:pt>
    <dgm:pt modelId="{6FEE6EE6-2CC0-4347-8ADF-A42C745A9077}" type="pres">
      <dgm:prSet presAssocID="{6CA187F2-077E-4B89-BC19-13B35A1D371E}" presName="parTx" presStyleLbl="revTx" presStyleIdx="0" presStyleCnt="3">
        <dgm:presLayoutVars>
          <dgm:chMax val="0"/>
          <dgm:chPref val="0"/>
        </dgm:presLayoutVars>
      </dgm:prSet>
      <dgm:spPr/>
    </dgm:pt>
    <dgm:pt modelId="{14A60731-3997-4C6E-B226-98FA80B6938A}" type="pres">
      <dgm:prSet presAssocID="{FD569AB0-403E-47C4-860C-A9160AE59951}" presName="sibTrans" presStyleCnt="0"/>
      <dgm:spPr/>
    </dgm:pt>
    <dgm:pt modelId="{A1FB41FF-9833-4D9E-A68F-97D3E3155B8E}" type="pres">
      <dgm:prSet presAssocID="{9425189C-19C3-43BF-B25C-DD5975B976E3}" presName="compNode" presStyleCnt="0"/>
      <dgm:spPr/>
    </dgm:pt>
    <dgm:pt modelId="{14A6288E-95E1-40FD-B010-769957427D30}" type="pres">
      <dgm:prSet presAssocID="{9425189C-19C3-43BF-B25C-DD5975B976E3}" presName="bgRect" presStyleLbl="bgShp" presStyleIdx="1" presStyleCnt="3"/>
      <dgm:spPr/>
    </dgm:pt>
    <dgm:pt modelId="{3F3B00D9-0BF7-4675-8470-5D550224453A}" type="pres">
      <dgm:prSet presAssocID="{9425189C-19C3-43BF-B25C-DD5975B976E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CB1BFB66-8DDA-47EB-933C-7C72D7F123FF}" type="pres">
      <dgm:prSet presAssocID="{9425189C-19C3-43BF-B25C-DD5975B976E3}" presName="spaceRect" presStyleCnt="0"/>
      <dgm:spPr/>
    </dgm:pt>
    <dgm:pt modelId="{F7D287A9-4DF6-4679-84E8-B37B636A804D}" type="pres">
      <dgm:prSet presAssocID="{9425189C-19C3-43BF-B25C-DD5975B976E3}" presName="parTx" presStyleLbl="revTx" presStyleIdx="1" presStyleCnt="3">
        <dgm:presLayoutVars>
          <dgm:chMax val="0"/>
          <dgm:chPref val="0"/>
        </dgm:presLayoutVars>
      </dgm:prSet>
      <dgm:spPr/>
    </dgm:pt>
    <dgm:pt modelId="{CBE88BD1-01EC-4345-9FDB-B0D74F0FCD95}" type="pres">
      <dgm:prSet presAssocID="{BD134553-371C-4CD8-98A4-973F35EFD88B}" presName="sibTrans" presStyleCnt="0"/>
      <dgm:spPr/>
    </dgm:pt>
    <dgm:pt modelId="{55912715-B836-4E6F-B4F1-D5415C3A6CD9}" type="pres">
      <dgm:prSet presAssocID="{F9EFCA76-BAD3-4C26-95F4-F27BAC46ABBB}" presName="compNode" presStyleCnt="0"/>
      <dgm:spPr/>
    </dgm:pt>
    <dgm:pt modelId="{091BD275-15F6-49D3-92BF-12D9BA858CFB}" type="pres">
      <dgm:prSet presAssocID="{F9EFCA76-BAD3-4C26-95F4-F27BAC46ABBB}" presName="bgRect" presStyleLbl="bgShp" presStyleIdx="2" presStyleCnt="3"/>
      <dgm:spPr/>
    </dgm:pt>
    <dgm:pt modelId="{16937DE4-86B2-45D7-928A-3E914BA7770B}" type="pres">
      <dgm:prSet presAssocID="{F9EFCA76-BAD3-4C26-95F4-F27BAC46ABB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x trolley"/>
        </a:ext>
      </dgm:extLst>
    </dgm:pt>
    <dgm:pt modelId="{96A2A5F4-4CA1-407D-A09E-3A56ED9B345E}" type="pres">
      <dgm:prSet presAssocID="{F9EFCA76-BAD3-4C26-95F4-F27BAC46ABBB}" presName="spaceRect" presStyleCnt="0"/>
      <dgm:spPr/>
    </dgm:pt>
    <dgm:pt modelId="{33958E1B-6D2A-4E2B-8BE2-664B954AA543}" type="pres">
      <dgm:prSet presAssocID="{F9EFCA76-BAD3-4C26-95F4-F27BAC46ABBB}" presName="parTx" presStyleLbl="revTx" presStyleIdx="2" presStyleCnt="3">
        <dgm:presLayoutVars>
          <dgm:chMax val="0"/>
          <dgm:chPref val="0"/>
        </dgm:presLayoutVars>
      </dgm:prSet>
      <dgm:spPr/>
    </dgm:pt>
  </dgm:ptLst>
  <dgm:cxnLst>
    <dgm:cxn modelId="{583FB412-F8AE-4E29-B637-EEB12AD626FF}" type="presOf" srcId="{9425189C-19C3-43BF-B25C-DD5975B976E3}" destId="{F7D287A9-4DF6-4679-84E8-B37B636A804D}" srcOrd="0" destOrd="0" presId="urn:microsoft.com/office/officeart/2018/2/layout/IconVerticalSolidList"/>
    <dgm:cxn modelId="{60C4C237-A40E-49F7-8431-B70D314F1001}" srcId="{E6B59202-EF84-47E2-831E-88AC741A397A}" destId="{6CA187F2-077E-4B89-BC19-13B35A1D371E}" srcOrd="0" destOrd="0" parTransId="{F3A5BEDA-45EC-4412-84E1-744F7B144355}" sibTransId="{FD569AB0-403E-47C4-860C-A9160AE59951}"/>
    <dgm:cxn modelId="{9C3CA7A8-1673-4495-810C-9BB580AF38A1}" type="presOf" srcId="{E6B59202-EF84-47E2-831E-88AC741A397A}" destId="{EFFDCC90-B476-4A9C-876F-9FA7147DE8C5}" srcOrd="0" destOrd="0" presId="urn:microsoft.com/office/officeart/2018/2/layout/IconVerticalSolidList"/>
    <dgm:cxn modelId="{30E9C9B3-A0FA-4820-BD2B-348E7425CECC}" type="presOf" srcId="{6CA187F2-077E-4B89-BC19-13B35A1D371E}" destId="{6FEE6EE6-2CC0-4347-8ADF-A42C745A9077}" srcOrd="0" destOrd="0" presId="urn:microsoft.com/office/officeart/2018/2/layout/IconVerticalSolidList"/>
    <dgm:cxn modelId="{275D41B5-9BF5-4B2D-906A-9C8ADA41AA1E}" srcId="{E6B59202-EF84-47E2-831E-88AC741A397A}" destId="{9425189C-19C3-43BF-B25C-DD5975B976E3}" srcOrd="1" destOrd="0" parTransId="{0A73A05B-D39E-4801-AA3D-1EFA987FB587}" sibTransId="{BD134553-371C-4CD8-98A4-973F35EFD88B}"/>
    <dgm:cxn modelId="{6E85B0CA-9626-435F-9F5C-AB0F48B8DAF0}" srcId="{E6B59202-EF84-47E2-831E-88AC741A397A}" destId="{F9EFCA76-BAD3-4C26-95F4-F27BAC46ABBB}" srcOrd="2" destOrd="0" parTransId="{19940C02-51A0-4449-A315-E412796C8408}" sibTransId="{70262C31-3135-40C8-818C-2C963484482F}"/>
    <dgm:cxn modelId="{2CC5D3F2-4B5D-4444-B9D2-067B8271E734}" type="presOf" srcId="{F9EFCA76-BAD3-4C26-95F4-F27BAC46ABBB}" destId="{33958E1B-6D2A-4E2B-8BE2-664B954AA543}" srcOrd="0" destOrd="0" presId="urn:microsoft.com/office/officeart/2018/2/layout/IconVerticalSolidList"/>
    <dgm:cxn modelId="{1CBC8320-8937-4387-867A-C13308F9569B}" type="presParOf" srcId="{EFFDCC90-B476-4A9C-876F-9FA7147DE8C5}" destId="{890D1B4F-13A2-4530-8888-B5FAE84F038E}" srcOrd="0" destOrd="0" presId="urn:microsoft.com/office/officeart/2018/2/layout/IconVerticalSolidList"/>
    <dgm:cxn modelId="{373F8219-9E57-42B0-89E1-8E5E9CC9601A}" type="presParOf" srcId="{890D1B4F-13A2-4530-8888-B5FAE84F038E}" destId="{FEE40F1F-BEFB-4462-A02D-053112B5C6EA}" srcOrd="0" destOrd="0" presId="urn:microsoft.com/office/officeart/2018/2/layout/IconVerticalSolidList"/>
    <dgm:cxn modelId="{3B420CE5-9D74-4295-B8AF-C57C66FD36A6}" type="presParOf" srcId="{890D1B4F-13A2-4530-8888-B5FAE84F038E}" destId="{45092D2C-415D-4E9C-AB96-FE91D2C4D810}" srcOrd="1" destOrd="0" presId="urn:microsoft.com/office/officeart/2018/2/layout/IconVerticalSolidList"/>
    <dgm:cxn modelId="{14A0E875-C290-4566-97C1-204838EEEEBA}" type="presParOf" srcId="{890D1B4F-13A2-4530-8888-B5FAE84F038E}" destId="{7C863DF0-093D-4C45-BCAC-5764110F343D}" srcOrd="2" destOrd="0" presId="urn:microsoft.com/office/officeart/2018/2/layout/IconVerticalSolidList"/>
    <dgm:cxn modelId="{6E677078-227F-4ACD-8ECE-255A7A340151}" type="presParOf" srcId="{890D1B4F-13A2-4530-8888-B5FAE84F038E}" destId="{6FEE6EE6-2CC0-4347-8ADF-A42C745A9077}" srcOrd="3" destOrd="0" presId="urn:microsoft.com/office/officeart/2018/2/layout/IconVerticalSolidList"/>
    <dgm:cxn modelId="{C2E73557-B0E1-4008-978B-28E892883F06}" type="presParOf" srcId="{EFFDCC90-B476-4A9C-876F-9FA7147DE8C5}" destId="{14A60731-3997-4C6E-B226-98FA80B6938A}" srcOrd="1" destOrd="0" presId="urn:microsoft.com/office/officeart/2018/2/layout/IconVerticalSolidList"/>
    <dgm:cxn modelId="{0768FFEF-78E5-430F-B947-1DF7FA74A202}" type="presParOf" srcId="{EFFDCC90-B476-4A9C-876F-9FA7147DE8C5}" destId="{A1FB41FF-9833-4D9E-A68F-97D3E3155B8E}" srcOrd="2" destOrd="0" presId="urn:microsoft.com/office/officeart/2018/2/layout/IconVerticalSolidList"/>
    <dgm:cxn modelId="{624690E6-3262-4340-950A-E79CBABE3879}" type="presParOf" srcId="{A1FB41FF-9833-4D9E-A68F-97D3E3155B8E}" destId="{14A6288E-95E1-40FD-B010-769957427D30}" srcOrd="0" destOrd="0" presId="urn:microsoft.com/office/officeart/2018/2/layout/IconVerticalSolidList"/>
    <dgm:cxn modelId="{55FB0C6C-1753-4E06-8911-AFACBB30C1CB}" type="presParOf" srcId="{A1FB41FF-9833-4D9E-A68F-97D3E3155B8E}" destId="{3F3B00D9-0BF7-4675-8470-5D550224453A}" srcOrd="1" destOrd="0" presId="urn:microsoft.com/office/officeart/2018/2/layout/IconVerticalSolidList"/>
    <dgm:cxn modelId="{3BFBF1EF-C42E-4527-B9C7-942786F38197}" type="presParOf" srcId="{A1FB41FF-9833-4D9E-A68F-97D3E3155B8E}" destId="{CB1BFB66-8DDA-47EB-933C-7C72D7F123FF}" srcOrd="2" destOrd="0" presId="urn:microsoft.com/office/officeart/2018/2/layout/IconVerticalSolidList"/>
    <dgm:cxn modelId="{AE0C475C-AED8-4FFC-8807-7AE4C39A9F12}" type="presParOf" srcId="{A1FB41FF-9833-4D9E-A68F-97D3E3155B8E}" destId="{F7D287A9-4DF6-4679-84E8-B37B636A804D}" srcOrd="3" destOrd="0" presId="urn:microsoft.com/office/officeart/2018/2/layout/IconVerticalSolidList"/>
    <dgm:cxn modelId="{131276A6-4BFB-41FC-A2BF-D8C54EE99B25}" type="presParOf" srcId="{EFFDCC90-B476-4A9C-876F-9FA7147DE8C5}" destId="{CBE88BD1-01EC-4345-9FDB-B0D74F0FCD95}" srcOrd="3" destOrd="0" presId="urn:microsoft.com/office/officeart/2018/2/layout/IconVerticalSolidList"/>
    <dgm:cxn modelId="{75E57B50-E745-47C1-9D2B-AC144946ADE2}" type="presParOf" srcId="{EFFDCC90-B476-4A9C-876F-9FA7147DE8C5}" destId="{55912715-B836-4E6F-B4F1-D5415C3A6CD9}" srcOrd="4" destOrd="0" presId="urn:microsoft.com/office/officeart/2018/2/layout/IconVerticalSolidList"/>
    <dgm:cxn modelId="{FE1B09C3-80F2-4A67-B55C-4BE4640DFBD3}" type="presParOf" srcId="{55912715-B836-4E6F-B4F1-D5415C3A6CD9}" destId="{091BD275-15F6-49D3-92BF-12D9BA858CFB}" srcOrd="0" destOrd="0" presId="urn:microsoft.com/office/officeart/2018/2/layout/IconVerticalSolidList"/>
    <dgm:cxn modelId="{FED3BB52-A15E-4EDF-8818-CE1E6264DF1F}" type="presParOf" srcId="{55912715-B836-4E6F-B4F1-D5415C3A6CD9}" destId="{16937DE4-86B2-45D7-928A-3E914BA7770B}" srcOrd="1" destOrd="0" presId="urn:microsoft.com/office/officeart/2018/2/layout/IconVerticalSolidList"/>
    <dgm:cxn modelId="{AECC80C6-3596-4EAB-AC90-0164DEA879CD}" type="presParOf" srcId="{55912715-B836-4E6F-B4F1-D5415C3A6CD9}" destId="{96A2A5F4-4CA1-407D-A09E-3A56ED9B345E}" srcOrd="2" destOrd="0" presId="urn:microsoft.com/office/officeart/2018/2/layout/IconVerticalSolidList"/>
    <dgm:cxn modelId="{A7030648-D054-4BB3-9AC9-28034344D83A}" type="presParOf" srcId="{55912715-B836-4E6F-B4F1-D5415C3A6CD9}" destId="{33958E1B-6D2A-4E2B-8BE2-664B954AA54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364F61-91C6-4E37-A0BB-D81D3EDC78C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A8C1A7E-3EC6-459B-9640-A61AD0FDED5B}">
      <dgm:prSet/>
      <dgm:spPr/>
      <dgm:t>
        <a:bodyPr/>
        <a:lstStyle/>
        <a:p>
          <a:r>
            <a:rPr lang="en-US"/>
            <a:t>2. </a:t>
          </a:r>
          <a:r>
            <a:rPr lang="en-US" b="1"/>
            <a:t>Software doesn't wear out</a:t>
          </a:r>
          <a:endParaRPr lang="en-US"/>
        </a:p>
      </dgm:t>
    </dgm:pt>
    <dgm:pt modelId="{4A82C2C4-14D4-4B8E-B166-66B65CA4E052}" type="parTrans" cxnId="{2DEF742F-9DE8-4545-A4A6-72071E504062}">
      <dgm:prSet/>
      <dgm:spPr/>
      <dgm:t>
        <a:bodyPr/>
        <a:lstStyle/>
        <a:p>
          <a:endParaRPr lang="en-US"/>
        </a:p>
      </dgm:t>
    </dgm:pt>
    <dgm:pt modelId="{59FD52E4-A0D9-4100-B69D-D2D711966DDE}" type="sibTrans" cxnId="{2DEF742F-9DE8-4545-A4A6-72071E504062}">
      <dgm:prSet/>
      <dgm:spPr/>
      <dgm:t>
        <a:bodyPr/>
        <a:lstStyle/>
        <a:p>
          <a:endParaRPr lang="en-US"/>
        </a:p>
      </dgm:t>
    </dgm:pt>
    <dgm:pt modelId="{EDCE47A1-1D90-4732-BE64-38DDF216C526}">
      <dgm:prSet/>
      <dgm:spPr/>
      <dgm:t>
        <a:bodyPr/>
        <a:lstStyle/>
        <a:p>
          <a:r>
            <a:rPr lang="en-US"/>
            <a:t>Failure rate for hardware follows a classic predicted curve. The life time of software can not be easily predicted in the same manner as the hardware. The market, competition, and new products are factors that may affect on software life duration. </a:t>
          </a:r>
        </a:p>
      </dgm:t>
    </dgm:pt>
    <dgm:pt modelId="{3C88E7A1-9BD6-498D-952C-78CB386CA728}" type="parTrans" cxnId="{EF24016F-F7BE-4608-9F90-CB6EEFF82BDE}">
      <dgm:prSet/>
      <dgm:spPr/>
      <dgm:t>
        <a:bodyPr/>
        <a:lstStyle/>
        <a:p>
          <a:endParaRPr lang="en-US"/>
        </a:p>
      </dgm:t>
    </dgm:pt>
    <dgm:pt modelId="{02C70F5B-C3B7-4BF4-9267-EB10023D25D5}" type="sibTrans" cxnId="{EF24016F-F7BE-4608-9F90-CB6EEFF82BDE}">
      <dgm:prSet/>
      <dgm:spPr/>
      <dgm:t>
        <a:bodyPr/>
        <a:lstStyle/>
        <a:p>
          <a:endParaRPr lang="en-US"/>
        </a:p>
      </dgm:t>
    </dgm:pt>
    <dgm:pt modelId="{ACA48611-9365-4C22-968B-62996530562A}">
      <dgm:prSet/>
      <dgm:spPr/>
      <dgm:t>
        <a:bodyPr/>
        <a:lstStyle/>
        <a:p>
          <a:r>
            <a:rPr lang="en-US"/>
            <a:t>Software is not subject to environmental maladies or problems (i.e. water, wind, etc.) that cause wear out.</a:t>
          </a:r>
        </a:p>
      </dgm:t>
    </dgm:pt>
    <dgm:pt modelId="{9BB2B389-7D39-4C43-81E3-2BEDE5F2F519}" type="parTrans" cxnId="{950C5A05-3723-4B87-9C82-C6FE6FA46700}">
      <dgm:prSet/>
      <dgm:spPr/>
      <dgm:t>
        <a:bodyPr/>
        <a:lstStyle/>
        <a:p>
          <a:endParaRPr lang="en-US"/>
        </a:p>
      </dgm:t>
    </dgm:pt>
    <dgm:pt modelId="{AA56BF7D-D601-4263-AF27-D4CE6FA6BD81}" type="sibTrans" cxnId="{950C5A05-3723-4B87-9C82-C6FE6FA46700}">
      <dgm:prSet/>
      <dgm:spPr/>
      <dgm:t>
        <a:bodyPr/>
        <a:lstStyle/>
        <a:p>
          <a:endParaRPr lang="en-US"/>
        </a:p>
      </dgm:t>
    </dgm:pt>
    <dgm:pt modelId="{C22E70D5-27B0-4484-9EEC-44310529A5B9}" type="pres">
      <dgm:prSet presAssocID="{4E364F61-91C6-4E37-A0BB-D81D3EDC78CC}" presName="root" presStyleCnt="0">
        <dgm:presLayoutVars>
          <dgm:dir/>
          <dgm:resizeHandles val="exact"/>
        </dgm:presLayoutVars>
      </dgm:prSet>
      <dgm:spPr/>
    </dgm:pt>
    <dgm:pt modelId="{FE76B60C-0BF8-4288-99F9-EEB227D39349}" type="pres">
      <dgm:prSet presAssocID="{2A8C1A7E-3EC6-459B-9640-A61AD0FDED5B}" presName="compNode" presStyleCnt="0"/>
      <dgm:spPr/>
    </dgm:pt>
    <dgm:pt modelId="{21C77B71-9B8C-485A-87A2-C89FB9813C96}" type="pres">
      <dgm:prSet presAssocID="{2A8C1A7E-3EC6-459B-9640-A61AD0FDED5B}" presName="bgRect" presStyleLbl="bgShp" presStyleIdx="0" presStyleCnt="3"/>
      <dgm:spPr/>
    </dgm:pt>
    <dgm:pt modelId="{800FDEBE-4A75-49C7-A914-D19F044F206A}" type="pres">
      <dgm:prSet presAssocID="{2A8C1A7E-3EC6-459B-9640-A61AD0FDED5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2045C3F3-2999-4F9E-A201-87AD03C2C042}" type="pres">
      <dgm:prSet presAssocID="{2A8C1A7E-3EC6-459B-9640-A61AD0FDED5B}" presName="spaceRect" presStyleCnt="0"/>
      <dgm:spPr/>
    </dgm:pt>
    <dgm:pt modelId="{35767E7D-62E3-4FAB-84E3-623AB3FA36E6}" type="pres">
      <dgm:prSet presAssocID="{2A8C1A7E-3EC6-459B-9640-A61AD0FDED5B}" presName="parTx" presStyleLbl="revTx" presStyleIdx="0" presStyleCnt="3">
        <dgm:presLayoutVars>
          <dgm:chMax val="0"/>
          <dgm:chPref val="0"/>
        </dgm:presLayoutVars>
      </dgm:prSet>
      <dgm:spPr/>
    </dgm:pt>
    <dgm:pt modelId="{DD90AF16-090E-41BF-A612-794237D32A85}" type="pres">
      <dgm:prSet presAssocID="{59FD52E4-A0D9-4100-B69D-D2D711966DDE}" presName="sibTrans" presStyleCnt="0"/>
      <dgm:spPr/>
    </dgm:pt>
    <dgm:pt modelId="{C48165BC-F372-4502-A5F1-75981F64CC3B}" type="pres">
      <dgm:prSet presAssocID="{EDCE47A1-1D90-4732-BE64-38DDF216C526}" presName="compNode" presStyleCnt="0"/>
      <dgm:spPr/>
    </dgm:pt>
    <dgm:pt modelId="{09C4F600-BAC1-4F8B-8B7A-049FF8672BB5}" type="pres">
      <dgm:prSet presAssocID="{EDCE47A1-1D90-4732-BE64-38DDF216C526}" presName="bgRect" presStyleLbl="bgShp" presStyleIdx="1" presStyleCnt="3"/>
      <dgm:spPr/>
    </dgm:pt>
    <dgm:pt modelId="{608F3703-7F79-4F8E-B72A-3EF49762FC6F}" type="pres">
      <dgm:prSet presAssocID="{EDCE47A1-1D90-4732-BE64-38DDF216C5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6FA0A39B-AED0-4E06-B597-8DC0DEE795B3}" type="pres">
      <dgm:prSet presAssocID="{EDCE47A1-1D90-4732-BE64-38DDF216C526}" presName="spaceRect" presStyleCnt="0"/>
      <dgm:spPr/>
    </dgm:pt>
    <dgm:pt modelId="{FFD769EE-5BFC-4149-A770-8C365B28D0EC}" type="pres">
      <dgm:prSet presAssocID="{EDCE47A1-1D90-4732-BE64-38DDF216C526}" presName="parTx" presStyleLbl="revTx" presStyleIdx="1" presStyleCnt="3">
        <dgm:presLayoutVars>
          <dgm:chMax val="0"/>
          <dgm:chPref val="0"/>
        </dgm:presLayoutVars>
      </dgm:prSet>
      <dgm:spPr/>
    </dgm:pt>
    <dgm:pt modelId="{09CEE619-E615-40CA-B44F-F191E780D03C}" type="pres">
      <dgm:prSet presAssocID="{02C70F5B-C3B7-4BF4-9267-EB10023D25D5}" presName="sibTrans" presStyleCnt="0"/>
      <dgm:spPr/>
    </dgm:pt>
    <dgm:pt modelId="{21447015-1017-436A-964C-7ADDC3896A08}" type="pres">
      <dgm:prSet presAssocID="{ACA48611-9365-4C22-968B-62996530562A}" presName="compNode" presStyleCnt="0"/>
      <dgm:spPr/>
    </dgm:pt>
    <dgm:pt modelId="{8662E117-6175-42BF-A1C0-A6C4A08FAB2F}" type="pres">
      <dgm:prSet presAssocID="{ACA48611-9365-4C22-968B-62996530562A}" presName="bgRect" presStyleLbl="bgShp" presStyleIdx="2" presStyleCnt="3"/>
      <dgm:spPr/>
    </dgm:pt>
    <dgm:pt modelId="{9E187AB2-0071-490E-838E-35ABD2201B8E}" type="pres">
      <dgm:prSet presAssocID="{ACA48611-9365-4C22-968B-62996530562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ndmill"/>
        </a:ext>
      </dgm:extLst>
    </dgm:pt>
    <dgm:pt modelId="{6A417680-B31A-4122-9AD6-65E7EA5E2BD1}" type="pres">
      <dgm:prSet presAssocID="{ACA48611-9365-4C22-968B-62996530562A}" presName="spaceRect" presStyleCnt="0"/>
      <dgm:spPr/>
    </dgm:pt>
    <dgm:pt modelId="{6DFD8358-BFF6-4ED7-938F-8261E7D6CF2E}" type="pres">
      <dgm:prSet presAssocID="{ACA48611-9365-4C22-968B-62996530562A}" presName="parTx" presStyleLbl="revTx" presStyleIdx="2" presStyleCnt="3">
        <dgm:presLayoutVars>
          <dgm:chMax val="0"/>
          <dgm:chPref val="0"/>
        </dgm:presLayoutVars>
      </dgm:prSet>
      <dgm:spPr/>
    </dgm:pt>
  </dgm:ptLst>
  <dgm:cxnLst>
    <dgm:cxn modelId="{950C5A05-3723-4B87-9C82-C6FE6FA46700}" srcId="{4E364F61-91C6-4E37-A0BB-D81D3EDC78CC}" destId="{ACA48611-9365-4C22-968B-62996530562A}" srcOrd="2" destOrd="0" parTransId="{9BB2B389-7D39-4C43-81E3-2BEDE5F2F519}" sibTransId="{AA56BF7D-D601-4263-AF27-D4CE6FA6BD81}"/>
    <dgm:cxn modelId="{C3E5A620-43E0-4E78-B4D3-AF512D42AE79}" type="presOf" srcId="{4E364F61-91C6-4E37-A0BB-D81D3EDC78CC}" destId="{C22E70D5-27B0-4484-9EEC-44310529A5B9}" srcOrd="0" destOrd="0" presId="urn:microsoft.com/office/officeart/2018/2/layout/IconVerticalSolidList"/>
    <dgm:cxn modelId="{2DEF742F-9DE8-4545-A4A6-72071E504062}" srcId="{4E364F61-91C6-4E37-A0BB-D81D3EDC78CC}" destId="{2A8C1A7E-3EC6-459B-9640-A61AD0FDED5B}" srcOrd="0" destOrd="0" parTransId="{4A82C2C4-14D4-4B8E-B166-66B65CA4E052}" sibTransId="{59FD52E4-A0D9-4100-B69D-D2D711966DDE}"/>
    <dgm:cxn modelId="{EF24016F-F7BE-4608-9F90-CB6EEFF82BDE}" srcId="{4E364F61-91C6-4E37-A0BB-D81D3EDC78CC}" destId="{EDCE47A1-1D90-4732-BE64-38DDF216C526}" srcOrd="1" destOrd="0" parTransId="{3C88E7A1-9BD6-498D-952C-78CB386CA728}" sibTransId="{02C70F5B-C3B7-4BF4-9267-EB10023D25D5}"/>
    <dgm:cxn modelId="{E34ECA7F-4802-447D-837D-0294D6008F06}" type="presOf" srcId="{2A8C1A7E-3EC6-459B-9640-A61AD0FDED5B}" destId="{35767E7D-62E3-4FAB-84E3-623AB3FA36E6}" srcOrd="0" destOrd="0" presId="urn:microsoft.com/office/officeart/2018/2/layout/IconVerticalSolidList"/>
    <dgm:cxn modelId="{190F4687-D7CD-4177-8195-7C6399D03943}" type="presOf" srcId="{ACA48611-9365-4C22-968B-62996530562A}" destId="{6DFD8358-BFF6-4ED7-938F-8261E7D6CF2E}" srcOrd="0" destOrd="0" presId="urn:microsoft.com/office/officeart/2018/2/layout/IconVerticalSolidList"/>
    <dgm:cxn modelId="{FEF875BD-A778-473C-8A20-50F5CE555A24}" type="presOf" srcId="{EDCE47A1-1D90-4732-BE64-38DDF216C526}" destId="{FFD769EE-5BFC-4149-A770-8C365B28D0EC}" srcOrd="0" destOrd="0" presId="urn:microsoft.com/office/officeart/2018/2/layout/IconVerticalSolidList"/>
    <dgm:cxn modelId="{805EDBCA-7791-4C6E-AC2F-BD3F9D26186E}" type="presParOf" srcId="{C22E70D5-27B0-4484-9EEC-44310529A5B9}" destId="{FE76B60C-0BF8-4288-99F9-EEB227D39349}" srcOrd="0" destOrd="0" presId="urn:microsoft.com/office/officeart/2018/2/layout/IconVerticalSolidList"/>
    <dgm:cxn modelId="{0E736580-135E-4FCE-8A7F-E6776601C358}" type="presParOf" srcId="{FE76B60C-0BF8-4288-99F9-EEB227D39349}" destId="{21C77B71-9B8C-485A-87A2-C89FB9813C96}" srcOrd="0" destOrd="0" presId="urn:microsoft.com/office/officeart/2018/2/layout/IconVerticalSolidList"/>
    <dgm:cxn modelId="{8604F8E2-D5DA-46A4-AAAA-C000285DF483}" type="presParOf" srcId="{FE76B60C-0BF8-4288-99F9-EEB227D39349}" destId="{800FDEBE-4A75-49C7-A914-D19F044F206A}" srcOrd="1" destOrd="0" presId="urn:microsoft.com/office/officeart/2018/2/layout/IconVerticalSolidList"/>
    <dgm:cxn modelId="{5A2CB2BB-A37C-4D61-95F0-9CAC6E86B561}" type="presParOf" srcId="{FE76B60C-0BF8-4288-99F9-EEB227D39349}" destId="{2045C3F3-2999-4F9E-A201-87AD03C2C042}" srcOrd="2" destOrd="0" presId="urn:microsoft.com/office/officeart/2018/2/layout/IconVerticalSolidList"/>
    <dgm:cxn modelId="{024872DD-A58D-4E9E-AE18-E54F4C25396B}" type="presParOf" srcId="{FE76B60C-0BF8-4288-99F9-EEB227D39349}" destId="{35767E7D-62E3-4FAB-84E3-623AB3FA36E6}" srcOrd="3" destOrd="0" presId="urn:microsoft.com/office/officeart/2018/2/layout/IconVerticalSolidList"/>
    <dgm:cxn modelId="{E7BD366C-DF9C-4DCE-B399-A17F7C30C8E0}" type="presParOf" srcId="{C22E70D5-27B0-4484-9EEC-44310529A5B9}" destId="{DD90AF16-090E-41BF-A612-794237D32A85}" srcOrd="1" destOrd="0" presId="urn:microsoft.com/office/officeart/2018/2/layout/IconVerticalSolidList"/>
    <dgm:cxn modelId="{FA3E71AC-EACA-4A7B-A021-31C25908411C}" type="presParOf" srcId="{C22E70D5-27B0-4484-9EEC-44310529A5B9}" destId="{C48165BC-F372-4502-A5F1-75981F64CC3B}" srcOrd="2" destOrd="0" presId="urn:microsoft.com/office/officeart/2018/2/layout/IconVerticalSolidList"/>
    <dgm:cxn modelId="{67588D40-465F-4704-906D-E1B5B1A9F539}" type="presParOf" srcId="{C48165BC-F372-4502-A5F1-75981F64CC3B}" destId="{09C4F600-BAC1-4F8B-8B7A-049FF8672BB5}" srcOrd="0" destOrd="0" presId="urn:microsoft.com/office/officeart/2018/2/layout/IconVerticalSolidList"/>
    <dgm:cxn modelId="{D47A6443-9AEC-4656-80B7-794A6EA7BD89}" type="presParOf" srcId="{C48165BC-F372-4502-A5F1-75981F64CC3B}" destId="{608F3703-7F79-4F8E-B72A-3EF49762FC6F}" srcOrd="1" destOrd="0" presId="urn:microsoft.com/office/officeart/2018/2/layout/IconVerticalSolidList"/>
    <dgm:cxn modelId="{45FD834B-9CE4-4F7E-8186-1943516EA93F}" type="presParOf" srcId="{C48165BC-F372-4502-A5F1-75981F64CC3B}" destId="{6FA0A39B-AED0-4E06-B597-8DC0DEE795B3}" srcOrd="2" destOrd="0" presId="urn:microsoft.com/office/officeart/2018/2/layout/IconVerticalSolidList"/>
    <dgm:cxn modelId="{AA9F9EA8-CD1C-4F15-ADF2-4F713FF39C25}" type="presParOf" srcId="{C48165BC-F372-4502-A5F1-75981F64CC3B}" destId="{FFD769EE-5BFC-4149-A770-8C365B28D0EC}" srcOrd="3" destOrd="0" presId="urn:microsoft.com/office/officeart/2018/2/layout/IconVerticalSolidList"/>
    <dgm:cxn modelId="{73D53AE7-F24F-4867-B95A-044B56C4275A}" type="presParOf" srcId="{C22E70D5-27B0-4484-9EEC-44310529A5B9}" destId="{09CEE619-E615-40CA-B44F-F191E780D03C}" srcOrd="3" destOrd="0" presId="urn:microsoft.com/office/officeart/2018/2/layout/IconVerticalSolidList"/>
    <dgm:cxn modelId="{1CF41DAB-DB63-4B35-B226-684242E9100C}" type="presParOf" srcId="{C22E70D5-27B0-4484-9EEC-44310529A5B9}" destId="{21447015-1017-436A-964C-7ADDC3896A08}" srcOrd="4" destOrd="0" presId="urn:microsoft.com/office/officeart/2018/2/layout/IconVerticalSolidList"/>
    <dgm:cxn modelId="{C365BF6D-E51C-45C0-A158-A5148725D5F5}" type="presParOf" srcId="{21447015-1017-436A-964C-7ADDC3896A08}" destId="{8662E117-6175-42BF-A1C0-A6C4A08FAB2F}" srcOrd="0" destOrd="0" presId="urn:microsoft.com/office/officeart/2018/2/layout/IconVerticalSolidList"/>
    <dgm:cxn modelId="{68C645F4-ADBD-4657-A0F2-BB822F11738E}" type="presParOf" srcId="{21447015-1017-436A-964C-7ADDC3896A08}" destId="{9E187AB2-0071-490E-838E-35ABD2201B8E}" srcOrd="1" destOrd="0" presId="urn:microsoft.com/office/officeart/2018/2/layout/IconVerticalSolidList"/>
    <dgm:cxn modelId="{5AAF974C-6536-4A66-BC50-2FB14ADD615B}" type="presParOf" srcId="{21447015-1017-436A-964C-7ADDC3896A08}" destId="{6A417680-B31A-4122-9AD6-65E7EA5E2BD1}" srcOrd="2" destOrd="0" presId="urn:microsoft.com/office/officeart/2018/2/layout/IconVerticalSolidList"/>
    <dgm:cxn modelId="{0B368D8E-A59E-4628-BC78-FA433BA35173}" type="presParOf" srcId="{21447015-1017-436A-964C-7ADDC3896A08}" destId="{6DFD8358-BFF6-4ED7-938F-8261E7D6CF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491FEF-9CD1-478B-9950-188C2B52C12B}"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E0F128DB-7C0A-46B4-B503-DA9102378B87}">
      <dgm:prSet/>
      <dgm:spPr/>
      <dgm:t>
        <a:bodyPr/>
        <a:lstStyle/>
        <a:p>
          <a:r>
            <a:rPr lang="en-US" dirty="0"/>
            <a:t>3. Unlike manufacturing, where a car, a toy, a cell | phone can be designed once and replicated in millions, most software products are custom-built, rather than being assembled from existing components. Each copy may have distinguished features from others.</a:t>
          </a:r>
        </a:p>
      </dgm:t>
    </dgm:pt>
    <dgm:pt modelId="{2695FCAE-69B2-44D7-8370-7EBFE237468C}" type="parTrans" cxnId="{FD6BD259-6BA5-4577-8A7E-CD6500D0009E}">
      <dgm:prSet/>
      <dgm:spPr/>
      <dgm:t>
        <a:bodyPr/>
        <a:lstStyle/>
        <a:p>
          <a:endParaRPr lang="en-US"/>
        </a:p>
      </dgm:t>
    </dgm:pt>
    <dgm:pt modelId="{04AB2452-C0D2-44E7-B6B6-9F65E7D3773E}" type="sibTrans" cxnId="{FD6BD259-6BA5-4577-8A7E-CD6500D0009E}">
      <dgm:prSet/>
      <dgm:spPr/>
      <dgm:t>
        <a:bodyPr/>
        <a:lstStyle/>
        <a:p>
          <a:endParaRPr lang="en-US"/>
        </a:p>
      </dgm:t>
    </dgm:pt>
    <dgm:pt modelId="{08AD295A-49C8-4D5E-9A8A-C6E9B82D857C}">
      <dgm:prSet/>
      <dgm:spPr/>
      <dgm:t>
        <a:bodyPr/>
        <a:lstStyle/>
        <a:p>
          <a:r>
            <a:rPr lang="en-US"/>
            <a:t>Presently few applications with catalogues of software components (Such as Windows, Office, etc.) .</a:t>
          </a:r>
        </a:p>
      </dgm:t>
    </dgm:pt>
    <dgm:pt modelId="{DF247481-CA2A-44AA-B516-74ABE9369788}" type="parTrans" cxnId="{BAA56A56-D5B7-4198-94EE-8DFEF4C10176}">
      <dgm:prSet/>
      <dgm:spPr/>
      <dgm:t>
        <a:bodyPr/>
        <a:lstStyle/>
        <a:p>
          <a:endParaRPr lang="en-US"/>
        </a:p>
      </dgm:t>
    </dgm:pt>
    <dgm:pt modelId="{6E3B55AF-0844-4055-A50E-B08DBC7A1620}" type="sibTrans" cxnId="{BAA56A56-D5B7-4198-94EE-8DFEF4C10176}">
      <dgm:prSet/>
      <dgm:spPr/>
      <dgm:t>
        <a:bodyPr/>
        <a:lstStyle/>
        <a:p>
          <a:endParaRPr lang="en-US"/>
        </a:p>
      </dgm:t>
    </dgm:pt>
    <dgm:pt modelId="{EB43E876-5115-4A35-93A8-93F16A8B7CF5}">
      <dgm:prSet/>
      <dgm:spPr/>
      <dgm:t>
        <a:bodyPr/>
        <a:lstStyle/>
        <a:p>
          <a:r>
            <a:rPr lang="en-US"/>
            <a:t>Software usually comes off-the-shelf only as a complete unit. We cant assemble SW as hardware (plug &amp; play).</a:t>
          </a:r>
        </a:p>
      </dgm:t>
    </dgm:pt>
    <dgm:pt modelId="{34A95571-541C-4906-9134-6345B5A7ACCE}" type="parTrans" cxnId="{04510171-F4CA-4EB9-91A2-D524D787B791}">
      <dgm:prSet/>
      <dgm:spPr/>
      <dgm:t>
        <a:bodyPr/>
        <a:lstStyle/>
        <a:p>
          <a:endParaRPr lang="en-US"/>
        </a:p>
      </dgm:t>
    </dgm:pt>
    <dgm:pt modelId="{DA53B8FE-D542-4B54-B453-F25A1DCDE7DD}" type="sibTrans" cxnId="{04510171-F4CA-4EB9-91A2-D524D787B791}">
      <dgm:prSet/>
      <dgm:spPr/>
      <dgm:t>
        <a:bodyPr/>
        <a:lstStyle/>
        <a:p>
          <a:endParaRPr lang="en-US"/>
        </a:p>
      </dgm:t>
    </dgm:pt>
    <dgm:pt modelId="{D35C7B35-2A96-4E32-A138-1FD414FE0373}">
      <dgm:prSet/>
      <dgm:spPr/>
      <dgm:t>
        <a:bodyPr/>
        <a:lstStyle/>
        <a:p>
          <a:r>
            <a:rPr lang="en-US"/>
            <a:t>No standard building codes. Always personality counts.</a:t>
          </a:r>
        </a:p>
      </dgm:t>
    </dgm:pt>
    <dgm:pt modelId="{CD452B2C-C4B6-463A-B325-5188BF007C43}" type="parTrans" cxnId="{6928EF2D-86E6-4122-B5D8-718C975DF865}">
      <dgm:prSet/>
      <dgm:spPr/>
      <dgm:t>
        <a:bodyPr/>
        <a:lstStyle/>
        <a:p>
          <a:endParaRPr lang="en-US"/>
        </a:p>
      </dgm:t>
    </dgm:pt>
    <dgm:pt modelId="{2137BDB9-A916-422A-B728-372027CF38A1}" type="sibTrans" cxnId="{6928EF2D-86E6-4122-B5D8-718C975DF865}">
      <dgm:prSet/>
      <dgm:spPr/>
      <dgm:t>
        <a:bodyPr/>
        <a:lstStyle/>
        <a:p>
          <a:endParaRPr lang="en-US"/>
        </a:p>
      </dgm:t>
    </dgm:pt>
    <dgm:pt modelId="{E5130704-DA64-4472-8E6F-CDAA53771BEA}" type="pres">
      <dgm:prSet presAssocID="{71491FEF-9CD1-478B-9950-188C2B52C12B}" presName="root" presStyleCnt="0">
        <dgm:presLayoutVars>
          <dgm:dir/>
          <dgm:resizeHandles val="exact"/>
        </dgm:presLayoutVars>
      </dgm:prSet>
      <dgm:spPr/>
    </dgm:pt>
    <dgm:pt modelId="{20A2BCC5-CB00-4AE7-89F2-64E474D346E3}" type="pres">
      <dgm:prSet presAssocID="{E0F128DB-7C0A-46B4-B503-DA9102378B87}" presName="compNode" presStyleCnt="0"/>
      <dgm:spPr/>
    </dgm:pt>
    <dgm:pt modelId="{93030006-F2DF-4687-BD65-8B93CF76C1E9}" type="pres">
      <dgm:prSet presAssocID="{E0F128DB-7C0A-46B4-B503-DA9102378B87}" presName="bgRect" presStyleLbl="bgShp" presStyleIdx="0" presStyleCnt="4"/>
      <dgm:spPr/>
    </dgm:pt>
    <dgm:pt modelId="{C56034E8-DFD5-4203-AA04-9A6F6F235BB4}" type="pres">
      <dgm:prSet presAssocID="{E0F128DB-7C0A-46B4-B503-DA9102378B8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D7D8BBC0-4EB0-43D3-9904-CBCDCA649F3E}" type="pres">
      <dgm:prSet presAssocID="{E0F128DB-7C0A-46B4-B503-DA9102378B87}" presName="spaceRect" presStyleCnt="0"/>
      <dgm:spPr/>
    </dgm:pt>
    <dgm:pt modelId="{72EC3CE4-19C5-46E8-8E0F-7EA1438AEFB5}" type="pres">
      <dgm:prSet presAssocID="{E0F128DB-7C0A-46B4-B503-DA9102378B87}" presName="parTx" presStyleLbl="revTx" presStyleIdx="0" presStyleCnt="4">
        <dgm:presLayoutVars>
          <dgm:chMax val="0"/>
          <dgm:chPref val="0"/>
        </dgm:presLayoutVars>
      </dgm:prSet>
      <dgm:spPr/>
    </dgm:pt>
    <dgm:pt modelId="{45A516D2-C806-46B8-B81A-C94A588A6295}" type="pres">
      <dgm:prSet presAssocID="{04AB2452-C0D2-44E7-B6B6-9F65E7D3773E}" presName="sibTrans" presStyleCnt="0"/>
      <dgm:spPr/>
    </dgm:pt>
    <dgm:pt modelId="{60110AAD-01C5-448C-9E0D-58CA169F5673}" type="pres">
      <dgm:prSet presAssocID="{08AD295A-49C8-4D5E-9A8A-C6E9B82D857C}" presName="compNode" presStyleCnt="0"/>
      <dgm:spPr/>
    </dgm:pt>
    <dgm:pt modelId="{4E54F20C-0604-48A8-887F-434C75402D2A}" type="pres">
      <dgm:prSet presAssocID="{08AD295A-49C8-4D5E-9A8A-C6E9B82D857C}" presName="bgRect" presStyleLbl="bgShp" presStyleIdx="1" presStyleCnt="4"/>
      <dgm:spPr/>
    </dgm:pt>
    <dgm:pt modelId="{A62B71D2-CF05-4C1E-9868-0DC3B7F8CC35}" type="pres">
      <dgm:prSet presAssocID="{08AD295A-49C8-4D5E-9A8A-C6E9B82D857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B1E94C3F-85C3-4BB2-88E7-12BEEFD876FF}" type="pres">
      <dgm:prSet presAssocID="{08AD295A-49C8-4D5E-9A8A-C6E9B82D857C}" presName="spaceRect" presStyleCnt="0"/>
      <dgm:spPr/>
    </dgm:pt>
    <dgm:pt modelId="{6DABC5D5-8250-460F-BE47-CDDC83E16B31}" type="pres">
      <dgm:prSet presAssocID="{08AD295A-49C8-4D5E-9A8A-C6E9B82D857C}" presName="parTx" presStyleLbl="revTx" presStyleIdx="1" presStyleCnt="4">
        <dgm:presLayoutVars>
          <dgm:chMax val="0"/>
          <dgm:chPref val="0"/>
        </dgm:presLayoutVars>
      </dgm:prSet>
      <dgm:spPr/>
    </dgm:pt>
    <dgm:pt modelId="{22E9D773-E958-42E0-A7B0-E036266CDDEE}" type="pres">
      <dgm:prSet presAssocID="{6E3B55AF-0844-4055-A50E-B08DBC7A1620}" presName="sibTrans" presStyleCnt="0"/>
      <dgm:spPr/>
    </dgm:pt>
    <dgm:pt modelId="{7EB0D718-744E-48DE-BFB6-BB2754A5DE39}" type="pres">
      <dgm:prSet presAssocID="{EB43E876-5115-4A35-93A8-93F16A8B7CF5}" presName="compNode" presStyleCnt="0"/>
      <dgm:spPr/>
    </dgm:pt>
    <dgm:pt modelId="{7A7EC032-B375-4FCA-B8EC-60E7498B57FD}" type="pres">
      <dgm:prSet presAssocID="{EB43E876-5115-4A35-93A8-93F16A8B7CF5}" presName="bgRect" presStyleLbl="bgShp" presStyleIdx="2" presStyleCnt="4"/>
      <dgm:spPr/>
    </dgm:pt>
    <dgm:pt modelId="{F45D27B9-D368-4AA7-B6F2-E7F46183CD6B}" type="pres">
      <dgm:prSet presAssocID="{EB43E876-5115-4A35-93A8-93F16A8B7CF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ug"/>
        </a:ext>
      </dgm:extLst>
    </dgm:pt>
    <dgm:pt modelId="{7899A40B-5232-4DCC-AA61-DF00933AA235}" type="pres">
      <dgm:prSet presAssocID="{EB43E876-5115-4A35-93A8-93F16A8B7CF5}" presName="spaceRect" presStyleCnt="0"/>
      <dgm:spPr/>
    </dgm:pt>
    <dgm:pt modelId="{1C4558D5-E411-4081-9AD6-B85E179E70E3}" type="pres">
      <dgm:prSet presAssocID="{EB43E876-5115-4A35-93A8-93F16A8B7CF5}" presName="parTx" presStyleLbl="revTx" presStyleIdx="2" presStyleCnt="4">
        <dgm:presLayoutVars>
          <dgm:chMax val="0"/>
          <dgm:chPref val="0"/>
        </dgm:presLayoutVars>
      </dgm:prSet>
      <dgm:spPr/>
    </dgm:pt>
    <dgm:pt modelId="{2F5DA4AF-016E-4F9E-83D2-DA5DE66F85B4}" type="pres">
      <dgm:prSet presAssocID="{DA53B8FE-D542-4B54-B453-F25A1DCDE7DD}" presName="sibTrans" presStyleCnt="0"/>
      <dgm:spPr/>
    </dgm:pt>
    <dgm:pt modelId="{DB50FFE9-9D86-45F9-8926-BEDECB07B2B4}" type="pres">
      <dgm:prSet presAssocID="{D35C7B35-2A96-4E32-A138-1FD414FE0373}" presName="compNode" presStyleCnt="0"/>
      <dgm:spPr/>
    </dgm:pt>
    <dgm:pt modelId="{E04EF3CF-C6D6-4719-8DC8-473B94E6011A}" type="pres">
      <dgm:prSet presAssocID="{D35C7B35-2A96-4E32-A138-1FD414FE0373}" presName="bgRect" presStyleLbl="bgShp" presStyleIdx="3" presStyleCnt="4"/>
      <dgm:spPr/>
    </dgm:pt>
    <dgm:pt modelId="{8A898F38-426A-4ABB-B978-BAFCB65E29C6}" type="pres">
      <dgm:prSet presAssocID="{D35C7B35-2A96-4E32-A138-1FD414FE037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ploma Roll"/>
        </a:ext>
      </dgm:extLst>
    </dgm:pt>
    <dgm:pt modelId="{22E30364-696D-40BF-84D1-7F616349861B}" type="pres">
      <dgm:prSet presAssocID="{D35C7B35-2A96-4E32-A138-1FD414FE0373}" presName="spaceRect" presStyleCnt="0"/>
      <dgm:spPr/>
    </dgm:pt>
    <dgm:pt modelId="{AB9F5AAD-9484-4AF5-AF7F-6275F5404A3F}" type="pres">
      <dgm:prSet presAssocID="{D35C7B35-2A96-4E32-A138-1FD414FE0373}" presName="parTx" presStyleLbl="revTx" presStyleIdx="3" presStyleCnt="4">
        <dgm:presLayoutVars>
          <dgm:chMax val="0"/>
          <dgm:chPref val="0"/>
        </dgm:presLayoutVars>
      </dgm:prSet>
      <dgm:spPr/>
    </dgm:pt>
  </dgm:ptLst>
  <dgm:cxnLst>
    <dgm:cxn modelId="{40CA410D-E8ED-417C-8179-A3CFBB13DE28}" type="presOf" srcId="{71491FEF-9CD1-478B-9950-188C2B52C12B}" destId="{E5130704-DA64-4472-8E6F-CDAA53771BEA}" srcOrd="0" destOrd="0" presId="urn:microsoft.com/office/officeart/2018/2/layout/IconVerticalSolidList"/>
    <dgm:cxn modelId="{6928EF2D-86E6-4122-B5D8-718C975DF865}" srcId="{71491FEF-9CD1-478B-9950-188C2B52C12B}" destId="{D35C7B35-2A96-4E32-A138-1FD414FE0373}" srcOrd="3" destOrd="0" parTransId="{CD452B2C-C4B6-463A-B325-5188BF007C43}" sibTransId="{2137BDB9-A916-422A-B728-372027CF38A1}"/>
    <dgm:cxn modelId="{05CE513B-2778-4008-8751-62A032B93EBC}" type="presOf" srcId="{EB43E876-5115-4A35-93A8-93F16A8B7CF5}" destId="{1C4558D5-E411-4081-9AD6-B85E179E70E3}" srcOrd="0" destOrd="0" presId="urn:microsoft.com/office/officeart/2018/2/layout/IconVerticalSolidList"/>
    <dgm:cxn modelId="{04510171-F4CA-4EB9-91A2-D524D787B791}" srcId="{71491FEF-9CD1-478B-9950-188C2B52C12B}" destId="{EB43E876-5115-4A35-93A8-93F16A8B7CF5}" srcOrd="2" destOrd="0" parTransId="{34A95571-541C-4906-9134-6345B5A7ACCE}" sibTransId="{DA53B8FE-D542-4B54-B453-F25A1DCDE7DD}"/>
    <dgm:cxn modelId="{97D20871-E2B0-43D9-B9D9-04CBC3E9BC72}" type="presOf" srcId="{D35C7B35-2A96-4E32-A138-1FD414FE0373}" destId="{AB9F5AAD-9484-4AF5-AF7F-6275F5404A3F}" srcOrd="0" destOrd="0" presId="urn:microsoft.com/office/officeart/2018/2/layout/IconVerticalSolidList"/>
    <dgm:cxn modelId="{BAA56A56-D5B7-4198-94EE-8DFEF4C10176}" srcId="{71491FEF-9CD1-478B-9950-188C2B52C12B}" destId="{08AD295A-49C8-4D5E-9A8A-C6E9B82D857C}" srcOrd="1" destOrd="0" parTransId="{DF247481-CA2A-44AA-B516-74ABE9369788}" sibTransId="{6E3B55AF-0844-4055-A50E-B08DBC7A1620}"/>
    <dgm:cxn modelId="{FD6BD259-6BA5-4577-8A7E-CD6500D0009E}" srcId="{71491FEF-9CD1-478B-9950-188C2B52C12B}" destId="{E0F128DB-7C0A-46B4-B503-DA9102378B87}" srcOrd="0" destOrd="0" parTransId="{2695FCAE-69B2-44D7-8370-7EBFE237468C}" sibTransId="{04AB2452-C0D2-44E7-B6B6-9F65E7D3773E}"/>
    <dgm:cxn modelId="{74C7FF8D-F00C-4538-B29A-93D37BAE8F0E}" type="presOf" srcId="{E0F128DB-7C0A-46B4-B503-DA9102378B87}" destId="{72EC3CE4-19C5-46E8-8E0F-7EA1438AEFB5}" srcOrd="0" destOrd="0" presId="urn:microsoft.com/office/officeart/2018/2/layout/IconVerticalSolidList"/>
    <dgm:cxn modelId="{89E42199-5305-4281-A4FC-1FE7C3495D7C}" type="presOf" srcId="{08AD295A-49C8-4D5E-9A8A-C6E9B82D857C}" destId="{6DABC5D5-8250-460F-BE47-CDDC83E16B31}" srcOrd="0" destOrd="0" presId="urn:microsoft.com/office/officeart/2018/2/layout/IconVerticalSolidList"/>
    <dgm:cxn modelId="{A85D65B9-92F6-474F-8D98-229F7142DA82}" type="presParOf" srcId="{E5130704-DA64-4472-8E6F-CDAA53771BEA}" destId="{20A2BCC5-CB00-4AE7-89F2-64E474D346E3}" srcOrd="0" destOrd="0" presId="urn:microsoft.com/office/officeart/2018/2/layout/IconVerticalSolidList"/>
    <dgm:cxn modelId="{33ABCC68-3954-48B1-AB77-0EF632F12662}" type="presParOf" srcId="{20A2BCC5-CB00-4AE7-89F2-64E474D346E3}" destId="{93030006-F2DF-4687-BD65-8B93CF76C1E9}" srcOrd="0" destOrd="0" presId="urn:microsoft.com/office/officeart/2018/2/layout/IconVerticalSolidList"/>
    <dgm:cxn modelId="{8DEC26CF-C99A-4DF2-A71C-BB2B15CDEAD4}" type="presParOf" srcId="{20A2BCC5-CB00-4AE7-89F2-64E474D346E3}" destId="{C56034E8-DFD5-4203-AA04-9A6F6F235BB4}" srcOrd="1" destOrd="0" presId="urn:microsoft.com/office/officeart/2018/2/layout/IconVerticalSolidList"/>
    <dgm:cxn modelId="{EEC72622-F82D-4CDC-84FD-CF5166443B86}" type="presParOf" srcId="{20A2BCC5-CB00-4AE7-89F2-64E474D346E3}" destId="{D7D8BBC0-4EB0-43D3-9904-CBCDCA649F3E}" srcOrd="2" destOrd="0" presId="urn:microsoft.com/office/officeart/2018/2/layout/IconVerticalSolidList"/>
    <dgm:cxn modelId="{F0C43D8B-0658-43C9-8D25-F63A40BC5C2C}" type="presParOf" srcId="{20A2BCC5-CB00-4AE7-89F2-64E474D346E3}" destId="{72EC3CE4-19C5-46E8-8E0F-7EA1438AEFB5}" srcOrd="3" destOrd="0" presId="urn:microsoft.com/office/officeart/2018/2/layout/IconVerticalSolidList"/>
    <dgm:cxn modelId="{FE4E4EFC-355F-4526-BF0F-B74581B36E8C}" type="presParOf" srcId="{E5130704-DA64-4472-8E6F-CDAA53771BEA}" destId="{45A516D2-C806-46B8-B81A-C94A588A6295}" srcOrd="1" destOrd="0" presId="urn:microsoft.com/office/officeart/2018/2/layout/IconVerticalSolidList"/>
    <dgm:cxn modelId="{E391B2A8-F347-4049-8200-277AFDBB7133}" type="presParOf" srcId="{E5130704-DA64-4472-8E6F-CDAA53771BEA}" destId="{60110AAD-01C5-448C-9E0D-58CA169F5673}" srcOrd="2" destOrd="0" presId="urn:microsoft.com/office/officeart/2018/2/layout/IconVerticalSolidList"/>
    <dgm:cxn modelId="{A4ADB740-D289-41CA-AE43-1A7D5EEB68BA}" type="presParOf" srcId="{60110AAD-01C5-448C-9E0D-58CA169F5673}" destId="{4E54F20C-0604-48A8-887F-434C75402D2A}" srcOrd="0" destOrd="0" presId="urn:microsoft.com/office/officeart/2018/2/layout/IconVerticalSolidList"/>
    <dgm:cxn modelId="{F4B60851-92C7-46EC-86A9-F9C3262B8CBC}" type="presParOf" srcId="{60110AAD-01C5-448C-9E0D-58CA169F5673}" destId="{A62B71D2-CF05-4C1E-9868-0DC3B7F8CC35}" srcOrd="1" destOrd="0" presId="urn:microsoft.com/office/officeart/2018/2/layout/IconVerticalSolidList"/>
    <dgm:cxn modelId="{9D4032C5-C930-4962-8AB5-A3B08262AF60}" type="presParOf" srcId="{60110AAD-01C5-448C-9E0D-58CA169F5673}" destId="{B1E94C3F-85C3-4BB2-88E7-12BEEFD876FF}" srcOrd="2" destOrd="0" presId="urn:microsoft.com/office/officeart/2018/2/layout/IconVerticalSolidList"/>
    <dgm:cxn modelId="{A2FA3766-0E00-4CAA-B630-AE62F121177B}" type="presParOf" srcId="{60110AAD-01C5-448C-9E0D-58CA169F5673}" destId="{6DABC5D5-8250-460F-BE47-CDDC83E16B31}" srcOrd="3" destOrd="0" presId="urn:microsoft.com/office/officeart/2018/2/layout/IconVerticalSolidList"/>
    <dgm:cxn modelId="{B0CF52B5-BF99-44BB-A795-A6663EE956B8}" type="presParOf" srcId="{E5130704-DA64-4472-8E6F-CDAA53771BEA}" destId="{22E9D773-E958-42E0-A7B0-E036266CDDEE}" srcOrd="3" destOrd="0" presId="urn:microsoft.com/office/officeart/2018/2/layout/IconVerticalSolidList"/>
    <dgm:cxn modelId="{F29808D6-2498-4DAB-B3F0-15F17E81A5B5}" type="presParOf" srcId="{E5130704-DA64-4472-8E6F-CDAA53771BEA}" destId="{7EB0D718-744E-48DE-BFB6-BB2754A5DE39}" srcOrd="4" destOrd="0" presId="urn:microsoft.com/office/officeart/2018/2/layout/IconVerticalSolidList"/>
    <dgm:cxn modelId="{DF7F677C-648A-49CD-8B24-A7B4026B830F}" type="presParOf" srcId="{7EB0D718-744E-48DE-BFB6-BB2754A5DE39}" destId="{7A7EC032-B375-4FCA-B8EC-60E7498B57FD}" srcOrd="0" destOrd="0" presId="urn:microsoft.com/office/officeart/2018/2/layout/IconVerticalSolidList"/>
    <dgm:cxn modelId="{B0C516D5-1A03-40D5-AE9E-8DEDED94A3C3}" type="presParOf" srcId="{7EB0D718-744E-48DE-BFB6-BB2754A5DE39}" destId="{F45D27B9-D368-4AA7-B6F2-E7F46183CD6B}" srcOrd="1" destOrd="0" presId="urn:microsoft.com/office/officeart/2018/2/layout/IconVerticalSolidList"/>
    <dgm:cxn modelId="{E0BC9709-FC2A-4F6C-A56A-D55700C50CCC}" type="presParOf" srcId="{7EB0D718-744E-48DE-BFB6-BB2754A5DE39}" destId="{7899A40B-5232-4DCC-AA61-DF00933AA235}" srcOrd="2" destOrd="0" presId="urn:microsoft.com/office/officeart/2018/2/layout/IconVerticalSolidList"/>
    <dgm:cxn modelId="{C50EE511-3DC6-4C32-88D0-E0B77A5A9F6A}" type="presParOf" srcId="{7EB0D718-744E-48DE-BFB6-BB2754A5DE39}" destId="{1C4558D5-E411-4081-9AD6-B85E179E70E3}" srcOrd="3" destOrd="0" presId="urn:microsoft.com/office/officeart/2018/2/layout/IconVerticalSolidList"/>
    <dgm:cxn modelId="{58D55117-D4DF-478F-AED5-66E50A54BB58}" type="presParOf" srcId="{E5130704-DA64-4472-8E6F-CDAA53771BEA}" destId="{2F5DA4AF-016E-4F9E-83D2-DA5DE66F85B4}" srcOrd="5" destOrd="0" presId="urn:microsoft.com/office/officeart/2018/2/layout/IconVerticalSolidList"/>
    <dgm:cxn modelId="{AA7C1B78-18F7-4FE4-BF83-96648BDAAE8C}" type="presParOf" srcId="{E5130704-DA64-4472-8E6F-CDAA53771BEA}" destId="{DB50FFE9-9D86-45F9-8926-BEDECB07B2B4}" srcOrd="6" destOrd="0" presId="urn:microsoft.com/office/officeart/2018/2/layout/IconVerticalSolidList"/>
    <dgm:cxn modelId="{8415F38F-F743-4F3C-B9CD-B355F05D358C}" type="presParOf" srcId="{DB50FFE9-9D86-45F9-8926-BEDECB07B2B4}" destId="{E04EF3CF-C6D6-4719-8DC8-473B94E6011A}" srcOrd="0" destOrd="0" presId="urn:microsoft.com/office/officeart/2018/2/layout/IconVerticalSolidList"/>
    <dgm:cxn modelId="{2B8B6440-DE29-4358-89ED-D5684795186B}" type="presParOf" srcId="{DB50FFE9-9D86-45F9-8926-BEDECB07B2B4}" destId="{8A898F38-426A-4ABB-B978-BAFCB65E29C6}" srcOrd="1" destOrd="0" presId="urn:microsoft.com/office/officeart/2018/2/layout/IconVerticalSolidList"/>
    <dgm:cxn modelId="{3B721D40-C6F5-46B8-BDC8-4823386CF3B7}" type="presParOf" srcId="{DB50FFE9-9D86-45F9-8926-BEDECB07B2B4}" destId="{22E30364-696D-40BF-84D1-7F616349861B}" srcOrd="2" destOrd="0" presId="urn:microsoft.com/office/officeart/2018/2/layout/IconVerticalSolidList"/>
    <dgm:cxn modelId="{7AED017D-7676-4925-A0CF-BFA8D4292CA1}" type="presParOf" srcId="{DB50FFE9-9D86-45F9-8926-BEDECB07B2B4}" destId="{AB9F5AAD-9484-4AF5-AF7F-6275F5404A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7E6652-6922-4412-938A-C0EBB9683CA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993240D9-D97C-4830-960D-A094E24B0F0B}">
      <dgm:prSet/>
      <dgm:spPr/>
      <dgm:t>
        <a:bodyPr/>
        <a:lstStyle/>
        <a:p>
          <a:r>
            <a:rPr lang="en-US" dirty="0"/>
            <a:t>We want different modules to be loosely coupled to be independent from each other, so that a change in one module will not cause massive changes in many others (i.e. low coupling).</a:t>
          </a:r>
        </a:p>
      </dgm:t>
    </dgm:pt>
    <dgm:pt modelId="{3DAF53F7-9EC6-4E18-9995-A5F16D102FAD}" type="parTrans" cxnId="{382AC5BC-1733-4261-996A-EA97284AF72D}">
      <dgm:prSet/>
      <dgm:spPr/>
      <dgm:t>
        <a:bodyPr/>
        <a:lstStyle/>
        <a:p>
          <a:endParaRPr lang="en-US"/>
        </a:p>
      </dgm:t>
    </dgm:pt>
    <dgm:pt modelId="{2EF8C903-4047-4F94-90AD-38C919C1235C}" type="sibTrans" cxnId="{382AC5BC-1733-4261-996A-EA97284AF72D}">
      <dgm:prSet/>
      <dgm:spPr/>
      <dgm:t>
        <a:bodyPr/>
        <a:lstStyle/>
        <a:p>
          <a:endParaRPr lang="en-US"/>
        </a:p>
      </dgm:t>
    </dgm:pt>
    <dgm:pt modelId="{0A92912A-4B14-4DAC-B644-9CB499B8BB55}">
      <dgm:prSet/>
      <dgm:spPr/>
      <dgm:t>
        <a:bodyPr/>
        <a:lstStyle/>
        <a:p>
          <a:r>
            <a:rPr lang="en-US" dirty="0"/>
            <a:t>On the other hand, we want each module inside functions to be highly related to each other (i.e. high cohesion).</a:t>
          </a:r>
        </a:p>
      </dgm:t>
    </dgm:pt>
    <dgm:pt modelId="{F406409F-2A63-4C9F-A761-E623C2631EB6}" type="parTrans" cxnId="{C713CA83-71CD-4806-89D9-F7E7E94E11FE}">
      <dgm:prSet/>
      <dgm:spPr/>
      <dgm:t>
        <a:bodyPr/>
        <a:lstStyle/>
        <a:p>
          <a:endParaRPr lang="en-US"/>
        </a:p>
      </dgm:t>
    </dgm:pt>
    <dgm:pt modelId="{C3BCC0E1-9F08-4D32-AC24-424006ADAD44}" type="sibTrans" cxnId="{C713CA83-71CD-4806-89D9-F7E7E94E11FE}">
      <dgm:prSet/>
      <dgm:spPr/>
      <dgm:t>
        <a:bodyPr/>
        <a:lstStyle/>
        <a:p>
          <a:endParaRPr lang="en-US"/>
        </a:p>
      </dgm:t>
    </dgm:pt>
    <dgm:pt modelId="{E3CA8D0E-C56E-464A-BCFB-5ADDDC4A577C}" type="pres">
      <dgm:prSet presAssocID="{3E7E6652-6922-4412-938A-C0EBB9683CA1}" presName="linear" presStyleCnt="0">
        <dgm:presLayoutVars>
          <dgm:animLvl val="lvl"/>
          <dgm:resizeHandles val="exact"/>
        </dgm:presLayoutVars>
      </dgm:prSet>
      <dgm:spPr/>
    </dgm:pt>
    <dgm:pt modelId="{DB682649-8459-4302-AE4A-ED13B275D5F6}" type="pres">
      <dgm:prSet presAssocID="{993240D9-D97C-4830-960D-A094E24B0F0B}" presName="parentText" presStyleLbl="node1" presStyleIdx="0" presStyleCnt="2">
        <dgm:presLayoutVars>
          <dgm:chMax val="0"/>
          <dgm:bulletEnabled val="1"/>
        </dgm:presLayoutVars>
      </dgm:prSet>
      <dgm:spPr/>
    </dgm:pt>
    <dgm:pt modelId="{23E9A403-8166-4FD0-A301-1489787677A1}" type="pres">
      <dgm:prSet presAssocID="{2EF8C903-4047-4F94-90AD-38C919C1235C}" presName="spacer" presStyleCnt="0"/>
      <dgm:spPr/>
    </dgm:pt>
    <dgm:pt modelId="{CA554C3D-3404-49C4-9623-12B1C40F9CF2}" type="pres">
      <dgm:prSet presAssocID="{0A92912A-4B14-4DAC-B644-9CB499B8BB55}" presName="parentText" presStyleLbl="node1" presStyleIdx="1" presStyleCnt="2">
        <dgm:presLayoutVars>
          <dgm:chMax val="0"/>
          <dgm:bulletEnabled val="1"/>
        </dgm:presLayoutVars>
      </dgm:prSet>
      <dgm:spPr/>
    </dgm:pt>
  </dgm:ptLst>
  <dgm:cxnLst>
    <dgm:cxn modelId="{70444624-308D-4D3E-879A-E26F3F1CA446}" type="presOf" srcId="{0A92912A-4B14-4DAC-B644-9CB499B8BB55}" destId="{CA554C3D-3404-49C4-9623-12B1C40F9CF2}" srcOrd="0" destOrd="0" presId="urn:microsoft.com/office/officeart/2005/8/layout/vList2"/>
    <dgm:cxn modelId="{2EB8A05A-A1FF-4775-8E98-04F713CA9D29}" type="presOf" srcId="{3E7E6652-6922-4412-938A-C0EBB9683CA1}" destId="{E3CA8D0E-C56E-464A-BCFB-5ADDDC4A577C}" srcOrd="0" destOrd="0" presId="urn:microsoft.com/office/officeart/2005/8/layout/vList2"/>
    <dgm:cxn modelId="{C713CA83-71CD-4806-89D9-F7E7E94E11FE}" srcId="{3E7E6652-6922-4412-938A-C0EBB9683CA1}" destId="{0A92912A-4B14-4DAC-B644-9CB499B8BB55}" srcOrd="1" destOrd="0" parTransId="{F406409F-2A63-4C9F-A761-E623C2631EB6}" sibTransId="{C3BCC0E1-9F08-4D32-AC24-424006ADAD44}"/>
    <dgm:cxn modelId="{382AC5BC-1733-4261-996A-EA97284AF72D}" srcId="{3E7E6652-6922-4412-938A-C0EBB9683CA1}" destId="{993240D9-D97C-4830-960D-A094E24B0F0B}" srcOrd="0" destOrd="0" parTransId="{3DAF53F7-9EC6-4E18-9995-A5F16D102FAD}" sibTransId="{2EF8C903-4047-4F94-90AD-38C919C1235C}"/>
    <dgm:cxn modelId="{F4B00AF1-EC8E-45EB-A8B7-3167A6FE5EB6}" type="presOf" srcId="{993240D9-D97C-4830-960D-A094E24B0F0B}" destId="{DB682649-8459-4302-AE4A-ED13B275D5F6}" srcOrd="0" destOrd="0" presId="urn:microsoft.com/office/officeart/2005/8/layout/vList2"/>
    <dgm:cxn modelId="{E01C125D-0D7A-4D62-9F9B-FDBA7B83F97A}" type="presParOf" srcId="{E3CA8D0E-C56E-464A-BCFB-5ADDDC4A577C}" destId="{DB682649-8459-4302-AE4A-ED13B275D5F6}" srcOrd="0" destOrd="0" presId="urn:microsoft.com/office/officeart/2005/8/layout/vList2"/>
    <dgm:cxn modelId="{EEFC1199-0972-46D9-9188-20A465E1663D}" type="presParOf" srcId="{E3CA8D0E-C56E-464A-BCFB-5ADDDC4A577C}" destId="{23E9A403-8166-4FD0-A301-1489787677A1}" srcOrd="1" destOrd="0" presId="urn:microsoft.com/office/officeart/2005/8/layout/vList2"/>
    <dgm:cxn modelId="{1D50CCE0-4AB1-41AE-9555-996649A56750}" type="presParOf" srcId="{E3CA8D0E-C56E-464A-BCFB-5ADDDC4A577C}" destId="{CA554C3D-3404-49C4-9623-12B1C40F9CF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DB8918-1C6C-48A6-B5A1-1FC1D4E346F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FF2A76AB-91A0-4D67-88C8-7806B0B9BE71}">
      <dgm:prSet/>
      <dgm:spPr/>
      <dgm:t>
        <a:bodyPr/>
        <a:lstStyle/>
        <a:p>
          <a:r>
            <a:rPr lang="en-US" dirty="0"/>
            <a:t>In universities and theaters, they made chairs of different levels so that all can see the screen without interfering with each other.</a:t>
          </a:r>
        </a:p>
      </dgm:t>
    </dgm:pt>
    <dgm:pt modelId="{9FC43B76-E793-475D-9393-66C2649DF3E5}" type="parTrans" cxnId="{3D45483F-9A70-4E43-A13A-5F9757736D34}">
      <dgm:prSet/>
      <dgm:spPr/>
      <dgm:t>
        <a:bodyPr/>
        <a:lstStyle/>
        <a:p>
          <a:endParaRPr lang="en-US"/>
        </a:p>
      </dgm:t>
    </dgm:pt>
    <dgm:pt modelId="{147090DF-81BF-4B6D-8D66-804FC7F70B0C}" type="sibTrans" cxnId="{3D45483F-9A70-4E43-A13A-5F9757736D34}">
      <dgm:prSet/>
      <dgm:spPr/>
      <dgm:t>
        <a:bodyPr/>
        <a:lstStyle/>
        <a:p>
          <a:endParaRPr lang="en-US"/>
        </a:p>
      </dgm:t>
    </dgm:pt>
    <dgm:pt modelId="{8D3D0914-0E4F-4C8D-8DB0-6AB2223765BA}">
      <dgm:prSet/>
      <dgm:spPr/>
      <dgm:t>
        <a:bodyPr/>
        <a:lstStyle/>
        <a:p>
          <a:r>
            <a:rPr lang="en-US" dirty="0"/>
            <a:t>Hierarchy allows understanding of relationships between small numbers of components.</a:t>
          </a:r>
        </a:p>
      </dgm:t>
    </dgm:pt>
    <dgm:pt modelId="{0BA486D4-19E6-4407-A9B4-901381EBA36B}" type="parTrans" cxnId="{43AFC471-DD97-4037-B03E-860381CB207D}">
      <dgm:prSet/>
      <dgm:spPr/>
      <dgm:t>
        <a:bodyPr/>
        <a:lstStyle/>
        <a:p>
          <a:endParaRPr lang="en-US"/>
        </a:p>
      </dgm:t>
    </dgm:pt>
    <dgm:pt modelId="{A3FA4A82-09F9-478D-A41E-F7CCEEBD189D}" type="sibTrans" cxnId="{43AFC471-DD97-4037-B03E-860381CB207D}">
      <dgm:prSet/>
      <dgm:spPr/>
      <dgm:t>
        <a:bodyPr/>
        <a:lstStyle/>
        <a:p>
          <a:endParaRPr lang="en-US"/>
        </a:p>
      </dgm:t>
    </dgm:pt>
    <dgm:pt modelId="{FD7F2C21-0E10-4658-BF5A-DE3C5898A1A0}">
      <dgm:prSet/>
      <dgm:spPr/>
      <dgm:t>
        <a:bodyPr/>
        <a:lstStyle/>
        <a:p>
          <a:r>
            <a:rPr lang="en-US" dirty="0"/>
            <a:t>Different kinds of hierarchies allow insight into different aspects of the complex system.</a:t>
          </a:r>
        </a:p>
      </dgm:t>
    </dgm:pt>
    <dgm:pt modelId="{B792D9FE-4226-4768-A127-ECFE80FDE619}" type="parTrans" cxnId="{2E7449FD-B535-4F25-BD3A-34D5C6FCFE85}">
      <dgm:prSet/>
      <dgm:spPr/>
      <dgm:t>
        <a:bodyPr/>
        <a:lstStyle/>
        <a:p>
          <a:endParaRPr lang="en-US"/>
        </a:p>
      </dgm:t>
    </dgm:pt>
    <dgm:pt modelId="{423748E1-FD3D-483F-91C3-4ECB0140B383}" type="sibTrans" cxnId="{2E7449FD-B535-4F25-BD3A-34D5C6FCFE85}">
      <dgm:prSet/>
      <dgm:spPr/>
      <dgm:t>
        <a:bodyPr/>
        <a:lstStyle/>
        <a:p>
          <a:endParaRPr lang="en-US"/>
        </a:p>
      </dgm:t>
    </dgm:pt>
    <dgm:pt modelId="{D14264BF-D718-42EB-A567-428158764602}">
      <dgm:prSet/>
      <dgm:spPr/>
      <dgm:t>
        <a:bodyPr/>
        <a:lstStyle/>
        <a:p>
          <a:r>
            <a:rPr lang="en-US" dirty="0"/>
            <a:t>This organization schemes is directly related to decomposition and abstraction.</a:t>
          </a:r>
        </a:p>
      </dgm:t>
    </dgm:pt>
    <dgm:pt modelId="{C437AF9D-11B9-474B-9718-1475AC8E7583}" type="parTrans" cxnId="{354631DA-5256-4FF7-A26F-5522980BEB51}">
      <dgm:prSet/>
      <dgm:spPr/>
      <dgm:t>
        <a:bodyPr/>
        <a:lstStyle/>
        <a:p>
          <a:endParaRPr lang="en-US"/>
        </a:p>
      </dgm:t>
    </dgm:pt>
    <dgm:pt modelId="{655A72CE-4985-4D4D-8F3D-9206E878D5FE}" type="sibTrans" cxnId="{354631DA-5256-4FF7-A26F-5522980BEB51}">
      <dgm:prSet/>
      <dgm:spPr/>
      <dgm:t>
        <a:bodyPr/>
        <a:lstStyle/>
        <a:p>
          <a:endParaRPr lang="en-US"/>
        </a:p>
      </dgm:t>
    </dgm:pt>
    <dgm:pt modelId="{EDA05E42-4970-42FC-A86B-083663D2B445}">
      <dgm:prSet/>
      <dgm:spPr/>
      <dgm:t>
        <a:bodyPr/>
        <a:lstStyle/>
        <a:p>
          <a:r>
            <a:rPr lang="en-US"/>
            <a:t>We decompose the system into different abstraction levels that form a hierarchy.</a:t>
          </a:r>
        </a:p>
      </dgm:t>
    </dgm:pt>
    <dgm:pt modelId="{4C209CF1-F848-4CC4-A1A0-62F66BEA103B}" type="parTrans" cxnId="{3E5AA63E-BDC4-4665-9091-E28A82BED2F7}">
      <dgm:prSet/>
      <dgm:spPr/>
      <dgm:t>
        <a:bodyPr/>
        <a:lstStyle/>
        <a:p>
          <a:endParaRPr lang="en-US"/>
        </a:p>
      </dgm:t>
    </dgm:pt>
    <dgm:pt modelId="{6CE2E3FD-D687-47B5-8304-62E90B7B04A9}" type="sibTrans" cxnId="{3E5AA63E-BDC4-4665-9091-E28A82BED2F7}">
      <dgm:prSet/>
      <dgm:spPr/>
      <dgm:t>
        <a:bodyPr/>
        <a:lstStyle/>
        <a:p>
          <a:endParaRPr lang="en-US"/>
        </a:p>
      </dgm:t>
    </dgm:pt>
    <dgm:pt modelId="{65724421-8A7E-465A-93EA-9D1CCC89745E}" type="pres">
      <dgm:prSet presAssocID="{CEDB8918-1C6C-48A6-B5A1-1FC1D4E346F0}" presName="linear" presStyleCnt="0">
        <dgm:presLayoutVars>
          <dgm:animLvl val="lvl"/>
          <dgm:resizeHandles val="exact"/>
        </dgm:presLayoutVars>
      </dgm:prSet>
      <dgm:spPr/>
    </dgm:pt>
    <dgm:pt modelId="{22C5E2D5-7246-47D9-B994-862A35207FD9}" type="pres">
      <dgm:prSet presAssocID="{FF2A76AB-91A0-4D67-88C8-7806B0B9BE71}" presName="parentText" presStyleLbl="node1" presStyleIdx="0" presStyleCnt="5">
        <dgm:presLayoutVars>
          <dgm:chMax val="0"/>
          <dgm:bulletEnabled val="1"/>
        </dgm:presLayoutVars>
      </dgm:prSet>
      <dgm:spPr/>
    </dgm:pt>
    <dgm:pt modelId="{61BCED62-5331-4639-BE92-51679DCC82AD}" type="pres">
      <dgm:prSet presAssocID="{147090DF-81BF-4B6D-8D66-804FC7F70B0C}" presName="spacer" presStyleCnt="0"/>
      <dgm:spPr/>
    </dgm:pt>
    <dgm:pt modelId="{94432F2A-3F82-467A-B04A-14479AADC742}" type="pres">
      <dgm:prSet presAssocID="{8D3D0914-0E4F-4C8D-8DB0-6AB2223765BA}" presName="parentText" presStyleLbl="node1" presStyleIdx="1" presStyleCnt="5">
        <dgm:presLayoutVars>
          <dgm:chMax val="0"/>
          <dgm:bulletEnabled val="1"/>
        </dgm:presLayoutVars>
      </dgm:prSet>
      <dgm:spPr/>
    </dgm:pt>
    <dgm:pt modelId="{BFD4A704-6E3C-4359-A0DB-7AE5B1D983C3}" type="pres">
      <dgm:prSet presAssocID="{A3FA4A82-09F9-478D-A41E-F7CCEEBD189D}" presName="spacer" presStyleCnt="0"/>
      <dgm:spPr/>
    </dgm:pt>
    <dgm:pt modelId="{95A4420C-3738-456D-83BA-707E84C20111}" type="pres">
      <dgm:prSet presAssocID="{FD7F2C21-0E10-4658-BF5A-DE3C5898A1A0}" presName="parentText" presStyleLbl="node1" presStyleIdx="2" presStyleCnt="5">
        <dgm:presLayoutVars>
          <dgm:chMax val="0"/>
          <dgm:bulletEnabled val="1"/>
        </dgm:presLayoutVars>
      </dgm:prSet>
      <dgm:spPr/>
    </dgm:pt>
    <dgm:pt modelId="{FB4E7996-659E-4971-A8F1-A20D47A29FA2}" type="pres">
      <dgm:prSet presAssocID="{423748E1-FD3D-483F-91C3-4ECB0140B383}" presName="spacer" presStyleCnt="0"/>
      <dgm:spPr/>
    </dgm:pt>
    <dgm:pt modelId="{9112C1F7-0153-4A09-9F30-6D20A6C6A9B0}" type="pres">
      <dgm:prSet presAssocID="{D14264BF-D718-42EB-A567-428158764602}" presName="parentText" presStyleLbl="node1" presStyleIdx="3" presStyleCnt="5">
        <dgm:presLayoutVars>
          <dgm:chMax val="0"/>
          <dgm:bulletEnabled val="1"/>
        </dgm:presLayoutVars>
      </dgm:prSet>
      <dgm:spPr/>
    </dgm:pt>
    <dgm:pt modelId="{23F0A73C-32F3-482C-B961-848BDC538627}" type="pres">
      <dgm:prSet presAssocID="{655A72CE-4985-4D4D-8F3D-9206E878D5FE}" presName="spacer" presStyleCnt="0"/>
      <dgm:spPr/>
    </dgm:pt>
    <dgm:pt modelId="{35F3462B-CE84-450B-AB1D-2C941E699BB9}" type="pres">
      <dgm:prSet presAssocID="{EDA05E42-4970-42FC-A86B-083663D2B445}" presName="parentText" presStyleLbl="node1" presStyleIdx="4" presStyleCnt="5">
        <dgm:presLayoutVars>
          <dgm:chMax val="0"/>
          <dgm:bulletEnabled val="1"/>
        </dgm:presLayoutVars>
      </dgm:prSet>
      <dgm:spPr/>
    </dgm:pt>
  </dgm:ptLst>
  <dgm:cxnLst>
    <dgm:cxn modelId="{6C398623-07C4-423E-A3B6-F1EF53CB60F1}" type="presOf" srcId="{EDA05E42-4970-42FC-A86B-083663D2B445}" destId="{35F3462B-CE84-450B-AB1D-2C941E699BB9}" srcOrd="0" destOrd="0" presId="urn:microsoft.com/office/officeart/2005/8/layout/vList2"/>
    <dgm:cxn modelId="{3E5AA63E-BDC4-4665-9091-E28A82BED2F7}" srcId="{CEDB8918-1C6C-48A6-B5A1-1FC1D4E346F0}" destId="{EDA05E42-4970-42FC-A86B-083663D2B445}" srcOrd="4" destOrd="0" parTransId="{4C209CF1-F848-4CC4-A1A0-62F66BEA103B}" sibTransId="{6CE2E3FD-D687-47B5-8304-62E90B7B04A9}"/>
    <dgm:cxn modelId="{3D45483F-9A70-4E43-A13A-5F9757736D34}" srcId="{CEDB8918-1C6C-48A6-B5A1-1FC1D4E346F0}" destId="{FF2A76AB-91A0-4D67-88C8-7806B0B9BE71}" srcOrd="0" destOrd="0" parTransId="{9FC43B76-E793-475D-9393-66C2649DF3E5}" sibTransId="{147090DF-81BF-4B6D-8D66-804FC7F70B0C}"/>
    <dgm:cxn modelId="{FE7E3E5C-1AC8-41C1-A8B5-AAD0137C02E7}" type="presOf" srcId="{CEDB8918-1C6C-48A6-B5A1-1FC1D4E346F0}" destId="{65724421-8A7E-465A-93EA-9D1CCC89745E}" srcOrd="0" destOrd="0" presId="urn:microsoft.com/office/officeart/2005/8/layout/vList2"/>
    <dgm:cxn modelId="{43AFC471-DD97-4037-B03E-860381CB207D}" srcId="{CEDB8918-1C6C-48A6-B5A1-1FC1D4E346F0}" destId="{8D3D0914-0E4F-4C8D-8DB0-6AB2223765BA}" srcOrd="1" destOrd="0" parTransId="{0BA486D4-19E6-4407-A9B4-901381EBA36B}" sibTransId="{A3FA4A82-09F9-478D-A41E-F7CCEEBD189D}"/>
    <dgm:cxn modelId="{B41D9958-088C-48D5-B25C-4621269D23A4}" type="presOf" srcId="{FD7F2C21-0E10-4658-BF5A-DE3C5898A1A0}" destId="{95A4420C-3738-456D-83BA-707E84C20111}" srcOrd="0" destOrd="0" presId="urn:microsoft.com/office/officeart/2005/8/layout/vList2"/>
    <dgm:cxn modelId="{4AEF3085-1A9A-4E5E-9435-BFEC124069C1}" type="presOf" srcId="{8D3D0914-0E4F-4C8D-8DB0-6AB2223765BA}" destId="{94432F2A-3F82-467A-B04A-14479AADC742}" srcOrd="0" destOrd="0" presId="urn:microsoft.com/office/officeart/2005/8/layout/vList2"/>
    <dgm:cxn modelId="{69A02895-BC6A-4078-A79E-0181423800D2}" type="presOf" srcId="{FF2A76AB-91A0-4D67-88C8-7806B0B9BE71}" destId="{22C5E2D5-7246-47D9-B994-862A35207FD9}" srcOrd="0" destOrd="0" presId="urn:microsoft.com/office/officeart/2005/8/layout/vList2"/>
    <dgm:cxn modelId="{9FEBBFAF-0024-4212-8597-A3B74FCC1D1C}" type="presOf" srcId="{D14264BF-D718-42EB-A567-428158764602}" destId="{9112C1F7-0153-4A09-9F30-6D20A6C6A9B0}" srcOrd="0" destOrd="0" presId="urn:microsoft.com/office/officeart/2005/8/layout/vList2"/>
    <dgm:cxn modelId="{354631DA-5256-4FF7-A26F-5522980BEB51}" srcId="{CEDB8918-1C6C-48A6-B5A1-1FC1D4E346F0}" destId="{D14264BF-D718-42EB-A567-428158764602}" srcOrd="3" destOrd="0" parTransId="{C437AF9D-11B9-474B-9718-1475AC8E7583}" sibTransId="{655A72CE-4985-4D4D-8F3D-9206E878D5FE}"/>
    <dgm:cxn modelId="{2E7449FD-B535-4F25-BD3A-34D5C6FCFE85}" srcId="{CEDB8918-1C6C-48A6-B5A1-1FC1D4E346F0}" destId="{FD7F2C21-0E10-4658-BF5A-DE3C5898A1A0}" srcOrd="2" destOrd="0" parTransId="{B792D9FE-4226-4768-A127-ECFE80FDE619}" sibTransId="{423748E1-FD3D-483F-91C3-4ECB0140B383}"/>
    <dgm:cxn modelId="{35EB95CB-8C0F-4623-9C21-C6939FC05342}" type="presParOf" srcId="{65724421-8A7E-465A-93EA-9D1CCC89745E}" destId="{22C5E2D5-7246-47D9-B994-862A35207FD9}" srcOrd="0" destOrd="0" presId="urn:microsoft.com/office/officeart/2005/8/layout/vList2"/>
    <dgm:cxn modelId="{A3996794-52A4-4592-955E-78275F39D444}" type="presParOf" srcId="{65724421-8A7E-465A-93EA-9D1CCC89745E}" destId="{61BCED62-5331-4639-BE92-51679DCC82AD}" srcOrd="1" destOrd="0" presId="urn:microsoft.com/office/officeart/2005/8/layout/vList2"/>
    <dgm:cxn modelId="{5636E3F1-39C8-4564-9DE0-0BC83A2722CB}" type="presParOf" srcId="{65724421-8A7E-465A-93EA-9D1CCC89745E}" destId="{94432F2A-3F82-467A-B04A-14479AADC742}" srcOrd="2" destOrd="0" presId="urn:microsoft.com/office/officeart/2005/8/layout/vList2"/>
    <dgm:cxn modelId="{4F6EE869-5707-413D-9DC9-E9251978BD00}" type="presParOf" srcId="{65724421-8A7E-465A-93EA-9D1CCC89745E}" destId="{BFD4A704-6E3C-4359-A0DB-7AE5B1D983C3}" srcOrd="3" destOrd="0" presId="urn:microsoft.com/office/officeart/2005/8/layout/vList2"/>
    <dgm:cxn modelId="{38CA1920-6333-415B-9B5C-32F707537CEF}" type="presParOf" srcId="{65724421-8A7E-465A-93EA-9D1CCC89745E}" destId="{95A4420C-3738-456D-83BA-707E84C20111}" srcOrd="4" destOrd="0" presId="urn:microsoft.com/office/officeart/2005/8/layout/vList2"/>
    <dgm:cxn modelId="{B7889F1C-DDE5-4AD6-BB32-687AD531BCF8}" type="presParOf" srcId="{65724421-8A7E-465A-93EA-9D1CCC89745E}" destId="{FB4E7996-659E-4971-A8F1-A20D47A29FA2}" srcOrd="5" destOrd="0" presId="urn:microsoft.com/office/officeart/2005/8/layout/vList2"/>
    <dgm:cxn modelId="{2097CF45-AAF1-47AC-875D-463A088F3718}" type="presParOf" srcId="{65724421-8A7E-465A-93EA-9D1CCC89745E}" destId="{9112C1F7-0153-4A09-9F30-6D20A6C6A9B0}" srcOrd="6" destOrd="0" presId="urn:microsoft.com/office/officeart/2005/8/layout/vList2"/>
    <dgm:cxn modelId="{B439AFD9-5596-4BF2-B460-59A8F8460167}" type="presParOf" srcId="{65724421-8A7E-465A-93EA-9D1CCC89745E}" destId="{23F0A73C-32F3-482C-B961-848BDC538627}" srcOrd="7" destOrd="0" presId="urn:microsoft.com/office/officeart/2005/8/layout/vList2"/>
    <dgm:cxn modelId="{5B4FB0CF-A494-4FD9-B74B-7DCC6E3C840C}" type="presParOf" srcId="{65724421-8A7E-465A-93EA-9D1CCC89745E}" destId="{35F3462B-CE84-450B-AB1D-2C941E699BB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0EF604A-3C04-4EA2-9B74-1961AE6FE86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BDF24C0-B3E8-416B-8029-D4EAE14077F3}">
      <dgm:prSet/>
      <dgm:spPr/>
      <dgm:t>
        <a:bodyPr/>
        <a:lstStyle/>
        <a:p>
          <a:r>
            <a:rPr lang="en-US" dirty="0"/>
            <a:t>Smalltalk, Object Pascal, C++.</a:t>
          </a:r>
        </a:p>
      </dgm:t>
    </dgm:pt>
    <dgm:pt modelId="{00C289C7-20DB-4343-BE15-DC137627AFD2}" type="parTrans" cxnId="{684890AB-CB3F-4936-AFEC-442BE74F3058}">
      <dgm:prSet/>
      <dgm:spPr/>
      <dgm:t>
        <a:bodyPr/>
        <a:lstStyle/>
        <a:p>
          <a:endParaRPr lang="en-US"/>
        </a:p>
      </dgm:t>
    </dgm:pt>
    <dgm:pt modelId="{33BF1C3C-4BBE-4F34-95AA-B34A53EB73F2}" type="sibTrans" cxnId="{684890AB-CB3F-4936-AFEC-442BE74F3058}">
      <dgm:prSet/>
      <dgm:spPr/>
      <dgm:t>
        <a:bodyPr/>
        <a:lstStyle/>
        <a:p>
          <a:endParaRPr lang="en-US"/>
        </a:p>
      </dgm:t>
    </dgm:pt>
    <dgm:pt modelId="{C7A50AD5-2693-40F5-B907-7C796A1053C6}">
      <dgm:prSet/>
      <dgm:spPr/>
      <dgm:t>
        <a:bodyPr/>
        <a:lstStyle/>
        <a:p>
          <a:r>
            <a:rPr lang="en-US" dirty="0"/>
            <a:t>Abstract data types.</a:t>
          </a:r>
        </a:p>
      </dgm:t>
    </dgm:pt>
    <dgm:pt modelId="{7DD536BE-2C3E-4D8A-8343-38AAB1710016}" type="parTrans" cxnId="{4997F37B-4AF0-4B07-9C32-8CCD372A8B32}">
      <dgm:prSet/>
      <dgm:spPr/>
      <dgm:t>
        <a:bodyPr/>
        <a:lstStyle/>
        <a:p>
          <a:endParaRPr lang="en-US"/>
        </a:p>
      </dgm:t>
    </dgm:pt>
    <dgm:pt modelId="{B5090BA2-7A54-44A1-B770-E858FBEA899B}" type="sibTrans" cxnId="{4997F37B-4AF0-4B07-9C32-8CCD372A8B32}">
      <dgm:prSet/>
      <dgm:spPr/>
      <dgm:t>
        <a:bodyPr/>
        <a:lstStyle/>
        <a:p>
          <a:endParaRPr lang="en-US"/>
        </a:p>
      </dgm:t>
    </dgm:pt>
    <dgm:pt modelId="{C025D5F8-C679-4D7B-9823-101FCAB5DCE4}">
      <dgm:prSet/>
      <dgm:spPr/>
      <dgm:t>
        <a:bodyPr/>
        <a:lstStyle/>
        <a:p>
          <a:r>
            <a:rPr lang="en-US" dirty="0"/>
            <a:t>Strong typing (in some languages). This means that language stresses the strict conformance with syntax.</a:t>
          </a:r>
        </a:p>
      </dgm:t>
    </dgm:pt>
    <dgm:pt modelId="{22E468C0-BFB4-464E-8A14-7B75D340DD58}" type="parTrans" cxnId="{D4A96682-E016-43F1-A1AB-158211349869}">
      <dgm:prSet/>
      <dgm:spPr/>
      <dgm:t>
        <a:bodyPr/>
        <a:lstStyle/>
        <a:p>
          <a:endParaRPr lang="en-US"/>
        </a:p>
      </dgm:t>
    </dgm:pt>
    <dgm:pt modelId="{3EBA0004-6417-4A4F-B933-5925652882C1}" type="sibTrans" cxnId="{D4A96682-E016-43F1-A1AB-158211349869}">
      <dgm:prSet/>
      <dgm:spPr/>
      <dgm:t>
        <a:bodyPr/>
        <a:lstStyle/>
        <a:p>
          <a:endParaRPr lang="en-US"/>
        </a:p>
      </dgm:t>
    </dgm:pt>
    <dgm:pt modelId="{561CDD21-26C7-4D67-B042-959D5A4F70C0}">
      <dgm:prSet/>
      <dgm:spPr/>
      <dgm:t>
        <a:bodyPr/>
        <a:lstStyle/>
        <a:p>
          <a:r>
            <a:rPr lang="en-US" dirty="0"/>
            <a:t>Little global data. Global variables exists in structures programming languages and are undesired in OO languages.</a:t>
          </a:r>
        </a:p>
      </dgm:t>
    </dgm:pt>
    <dgm:pt modelId="{CE3632B3-42B8-4E5E-88C1-897DEFC37772}" type="parTrans" cxnId="{413D7396-81F1-4D59-88CE-9BC1A550BB0A}">
      <dgm:prSet/>
      <dgm:spPr/>
      <dgm:t>
        <a:bodyPr/>
        <a:lstStyle/>
        <a:p>
          <a:endParaRPr lang="en-US"/>
        </a:p>
      </dgm:t>
    </dgm:pt>
    <dgm:pt modelId="{624BB639-1A2F-4ED3-8B6B-5C224D4648C8}" type="sibTrans" cxnId="{413D7396-81F1-4D59-88CE-9BC1A550BB0A}">
      <dgm:prSet/>
      <dgm:spPr/>
      <dgm:t>
        <a:bodyPr/>
        <a:lstStyle/>
        <a:p>
          <a:endParaRPr lang="en-US"/>
        </a:p>
      </dgm:t>
    </dgm:pt>
    <dgm:pt modelId="{2B25EE32-040E-4F04-B0BB-AE0922D99CFC}" type="pres">
      <dgm:prSet presAssocID="{40EF604A-3C04-4EA2-9B74-1961AE6FE86A}" presName="root" presStyleCnt="0">
        <dgm:presLayoutVars>
          <dgm:dir/>
          <dgm:resizeHandles val="exact"/>
        </dgm:presLayoutVars>
      </dgm:prSet>
      <dgm:spPr/>
    </dgm:pt>
    <dgm:pt modelId="{46E38276-3DBE-4EDB-A690-31428BB6E106}" type="pres">
      <dgm:prSet presAssocID="{8BDF24C0-B3E8-416B-8029-D4EAE14077F3}" presName="compNode" presStyleCnt="0"/>
      <dgm:spPr/>
    </dgm:pt>
    <dgm:pt modelId="{4CD46058-56F4-4604-ABDC-1C11EFD9C2C2}" type="pres">
      <dgm:prSet presAssocID="{8BDF24C0-B3E8-416B-8029-D4EAE14077F3}" presName="bgRect" presStyleLbl="bgShp" presStyleIdx="0" presStyleCnt="4"/>
      <dgm:spPr/>
    </dgm:pt>
    <dgm:pt modelId="{421EEDD2-54C6-49D2-8E65-C47320B29288}" type="pres">
      <dgm:prSet presAssocID="{8BDF24C0-B3E8-416B-8029-D4EAE14077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75DF7E5F-6DE0-431D-BB00-58CABF59DD1A}" type="pres">
      <dgm:prSet presAssocID="{8BDF24C0-B3E8-416B-8029-D4EAE14077F3}" presName="spaceRect" presStyleCnt="0"/>
      <dgm:spPr/>
    </dgm:pt>
    <dgm:pt modelId="{C8FF2D23-B099-43BF-BFDC-B7E5C11D582F}" type="pres">
      <dgm:prSet presAssocID="{8BDF24C0-B3E8-416B-8029-D4EAE14077F3}" presName="parTx" presStyleLbl="revTx" presStyleIdx="0" presStyleCnt="4">
        <dgm:presLayoutVars>
          <dgm:chMax val="0"/>
          <dgm:chPref val="0"/>
        </dgm:presLayoutVars>
      </dgm:prSet>
      <dgm:spPr/>
    </dgm:pt>
    <dgm:pt modelId="{F879ED0F-1597-45E5-A78C-E37E6CF963D2}" type="pres">
      <dgm:prSet presAssocID="{33BF1C3C-4BBE-4F34-95AA-B34A53EB73F2}" presName="sibTrans" presStyleCnt="0"/>
      <dgm:spPr/>
    </dgm:pt>
    <dgm:pt modelId="{00133457-8A58-472B-A4E3-09BDA7225761}" type="pres">
      <dgm:prSet presAssocID="{C7A50AD5-2693-40F5-B907-7C796A1053C6}" presName="compNode" presStyleCnt="0"/>
      <dgm:spPr/>
    </dgm:pt>
    <dgm:pt modelId="{F553E649-F860-4788-A52E-FCB35D074D1B}" type="pres">
      <dgm:prSet presAssocID="{C7A50AD5-2693-40F5-B907-7C796A1053C6}" presName="bgRect" presStyleLbl="bgShp" presStyleIdx="1" presStyleCnt="4"/>
      <dgm:spPr/>
    </dgm:pt>
    <dgm:pt modelId="{648F5084-BD50-41B1-ABDD-D6635FF59B11}" type="pres">
      <dgm:prSet presAssocID="{C7A50AD5-2693-40F5-B907-7C796A1053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A825F14-B9A7-4730-AD51-313D293B68C0}" type="pres">
      <dgm:prSet presAssocID="{C7A50AD5-2693-40F5-B907-7C796A1053C6}" presName="spaceRect" presStyleCnt="0"/>
      <dgm:spPr/>
    </dgm:pt>
    <dgm:pt modelId="{7FA9F405-2E30-46D8-A9E0-2ACB10326AD9}" type="pres">
      <dgm:prSet presAssocID="{C7A50AD5-2693-40F5-B907-7C796A1053C6}" presName="parTx" presStyleLbl="revTx" presStyleIdx="1" presStyleCnt="4">
        <dgm:presLayoutVars>
          <dgm:chMax val="0"/>
          <dgm:chPref val="0"/>
        </dgm:presLayoutVars>
      </dgm:prSet>
      <dgm:spPr/>
    </dgm:pt>
    <dgm:pt modelId="{781812A6-63DC-4976-980A-4CCE57B15E91}" type="pres">
      <dgm:prSet presAssocID="{B5090BA2-7A54-44A1-B770-E858FBEA899B}" presName="sibTrans" presStyleCnt="0"/>
      <dgm:spPr/>
    </dgm:pt>
    <dgm:pt modelId="{43B99D3A-2E27-414D-9666-8BEDA4A51C20}" type="pres">
      <dgm:prSet presAssocID="{C025D5F8-C679-4D7B-9823-101FCAB5DCE4}" presName="compNode" presStyleCnt="0"/>
      <dgm:spPr/>
    </dgm:pt>
    <dgm:pt modelId="{A0397990-A1C5-4CD2-8FBB-E67F7C14D9C9}" type="pres">
      <dgm:prSet presAssocID="{C025D5F8-C679-4D7B-9823-101FCAB5DCE4}" presName="bgRect" presStyleLbl="bgShp" presStyleIdx="2" presStyleCnt="4"/>
      <dgm:spPr/>
    </dgm:pt>
    <dgm:pt modelId="{6B6E260F-B057-4F24-B58D-0EC9E9D5811C}" type="pres">
      <dgm:prSet presAssocID="{C025D5F8-C679-4D7B-9823-101FCAB5DCE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3B3B234C-1ACE-45F9-A435-CB57E2B2BAB8}" type="pres">
      <dgm:prSet presAssocID="{C025D5F8-C679-4D7B-9823-101FCAB5DCE4}" presName="spaceRect" presStyleCnt="0"/>
      <dgm:spPr/>
    </dgm:pt>
    <dgm:pt modelId="{B6BC7AE0-B0BE-4513-A8E9-F01B84B268FB}" type="pres">
      <dgm:prSet presAssocID="{C025D5F8-C679-4D7B-9823-101FCAB5DCE4}" presName="parTx" presStyleLbl="revTx" presStyleIdx="2" presStyleCnt="4">
        <dgm:presLayoutVars>
          <dgm:chMax val="0"/>
          <dgm:chPref val="0"/>
        </dgm:presLayoutVars>
      </dgm:prSet>
      <dgm:spPr/>
    </dgm:pt>
    <dgm:pt modelId="{6F06CA12-D783-4701-8B09-22C6661EFC2E}" type="pres">
      <dgm:prSet presAssocID="{3EBA0004-6417-4A4F-B933-5925652882C1}" presName="sibTrans" presStyleCnt="0"/>
      <dgm:spPr/>
    </dgm:pt>
    <dgm:pt modelId="{3026BFC7-74C6-4ED5-BA21-A15ABC7BCA7E}" type="pres">
      <dgm:prSet presAssocID="{561CDD21-26C7-4D67-B042-959D5A4F70C0}" presName="compNode" presStyleCnt="0"/>
      <dgm:spPr/>
    </dgm:pt>
    <dgm:pt modelId="{CEC37497-B29E-41EB-A498-613D57595EAA}" type="pres">
      <dgm:prSet presAssocID="{561CDD21-26C7-4D67-B042-959D5A4F70C0}" presName="bgRect" presStyleLbl="bgShp" presStyleIdx="3" presStyleCnt="4"/>
      <dgm:spPr/>
    </dgm:pt>
    <dgm:pt modelId="{A57FE109-B7A0-4E2B-AB12-55308C968CA2}" type="pres">
      <dgm:prSet presAssocID="{561CDD21-26C7-4D67-B042-959D5A4F70C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arth Globe Americas"/>
        </a:ext>
      </dgm:extLst>
    </dgm:pt>
    <dgm:pt modelId="{58EC7709-A39D-4AFC-BF9F-546B9C3101DD}" type="pres">
      <dgm:prSet presAssocID="{561CDD21-26C7-4D67-B042-959D5A4F70C0}" presName="spaceRect" presStyleCnt="0"/>
      <dgm:spPr/>
    </dgm:pt>
    <dgm:pt modelId="{D66EAD7E-5553-466F-B35D-072F0BEC3F2B}" type="pres">
      <dgm:prSet presAssocID="{561CDD21-26C7-4D67-B042-959D5A4F70C0}" presName="parTx" presStyleLbl="revTx" presStyleIdx="3" presStyleCnt="4">
        <dgm:presLayoutVars>
          <dgm:chMax val="0"/>
          <dgm:chPref val="0"/>
        </dgm:presLayoutVars>
      </dgm:prSet>
      <dgm:spPr/>
    </dgm:pt>
  </dgm:ptLst>
  <dgm:cxnLst>
    <dgm:cxn modelId="{E1278B47-6FC2-4834-A91D-19FB12901E84}" type="presOf" srcId="{C7A50AD5-2693-40F5-B907-7C796A1053C6}" destId="{7FA9F405-2E30-46D8-A9E0-2ACB10326AD9}" srcOrd="0" destOrd="0" presId="urn:microsoft.com/office/officeart/2018/2/layout/IconVerticalSolidList"/>
    <dgm:cxn modelId="{2B81F448-5FAD-47A7-9DDC-4E496F6CB0BB}" type="presOf" srcId="{8BDF24C0-B3E8-416B-8029-D4EAE14077F3}" destId="{C8FF2D23-B099-43BF-BFDC-B7E5C11D582F}" srcOrd="0" destOrd="0" presId="urn:microsoft.com/office/officeart/2018/2/layout/IconVerticalSolidList"/>
    <dgm:cxn modelId="{4997F37B-4AF0-4B07-9C32-8CCD372A8B32}" srcId="{40EF604A-3C04-4EA2-9B74-1961AE6FE86A}" destId="{C7A50AD5-2693-40F5-B907-7C796A1053C6}" srcOrd="1" destOrd="0" parTransId="{7DD536BE-2C3E-4D8A-8343-38AAB1710016}" sibTransId="{B5090BA2-7A54-44A1-B770-E858FBEA899B}"/>
    <dgm:cxn modelId="{EBA2827E-970A-4344-9741-80B1B17A2025}" type="presOf" srcId="{561CDD21-26C7-4D67-B042-959D5A4F70C0}" destId="{D66EAD7E-5553-466F-B35D-072F0BEC3F2B}" srcOrd="0" destOrd="0" presId="urn:microsoft.com/office/officeart/2018/2/layout/IconVerticalSolidList"/>
    <dgm:cxn modelId="{D4A96682-E016-43F1-A1AB-158211349869}" srcId="{40EF604A-3C04-4EA2-9B74-1961AE6FE86A}" destId="{C025D5F8-C679-4D7B-9823-101FCAB5DCE4}" srcOrd="2" destOrd="0" parTransId="{22E468C0-BFB4-464E-8A14-7B75D340DD58}" sibTransId="{3EBA0004-6417-4A4F-B933-5925652882C1}"/>
    <dgm:cxn modelId="{413D7396-81F1-4D59-88CE-9BC1A550BB0A}" srcId="{40EF604A-3C04-4EA2-9B74-1961AE6FE86A}" destId="{561CDD21-26C7-4D67-B042-959D5A4F70C0}" srcOrd="3" destOrd="0" parTransId="{CE3632B3-42B8-4E5E-88C1-897DEFC37772}" sibTransId="{624BB639-1A2F-4ED3-8B6B-5C224D4648C8}"/>
    <dgm:cxn modelId="{684890AB-CB3F-4936-AFEC-442BE74F3058}" srcId="{40EF604A-3C04-4EA2-9B74-1961AE6FE86A}" destId="{8BDF24C0-B3E8-416B-8029-D4EAE14077F3}" srcOrd="0" destOrd="0" parTransId="{00C289C7-20DB-4343-BE15-DC137627AFD2}" sibTransId="{33BF1C3C-4BBE-4F34-95AA-B34A53EB73F2}"/>
    <dgm:cxn modelId="{741C96CC-1ADF-41B1-8009-3974C6AF6360}" type="presOf" srcId="{40EF604A-3C04-4EA2-9B74-1961AE6FE86A}" destId="{2B25EE32-040E-4F04-B0BB-AE0922D99CFC}" srcOrd="0" destOrd="0" presId="urn:microsoft.com/office/officeart/2018/2/layout/IconVerticalSolidList"/>
    <dgm:cxn modelId="{4D83FBCE-024A-4AF0-8998-60D323740ED4}" type="presOf" srcId="{C025D5F8-C679-4D7B-9823-101FCAB5DCE4}" destId="{B6BC7AE0-B0BE-4513-A8E9-F01B84B268FB}" srcOrd="0" destOrd="0" presId="urn:microsoft.com/office/officeart/2018/2/layout/IconVerticalSolidList"/>
    <dgm:cxn modelId="{A9065A93-7AEA-418E-86AA-C83BE220E1CE}" type="presParOf" srcId="{2B25EE32-040E-4F04-B0BB-AE0922D99CFC}" destId="{46E38276-3DBE-4EDB-A690-31428BB6E106}" srcOrd="0" destOrd="0" presId="urn:microsoft.com/office/officeart/2018/2/layout/IconVerticalSolidList"/>
    <dgm:cxn modelId="{3A015EF2-1225-43AB-961A-F1D544A0D934}" type="presParOf" srcId="{46E38276-3DBE-4EDB-A690-31428BB6E106}" destId="{4CD46058-56F4-4604-ABDC-1C11EFD9C2C2}" srcOrd="0" destOrd="0" presId="urn:microsoft.com/office/officeart/2018/2/layout/IconVerticalSolidList"/>
    <dgm:cxn modelId="{C78B8F80-FC94-4431-8058-5AAA05D59762}" type="presParOf" srcId="{46E38276-3DBE-4EDB-A690-31428BB6E106}" destId="{421EEDD2-54C6-49D2-8E65-C47320B29288}" srcOrd="1" destOrd="0" presId="urn:microsoft.com/office/officeart/2018/2/layout/IconVerticalSolidList"/>
    <dgm:cxn modelId="{7BB7952B-7453-4292-8757-DFA3540B5DA3}" type="presParOf" srcId="{46E38276-3DBE-4EDB-A690-31428BB6E106}" destId="{75DF7E5F-6DE0-431D-BB00-58CABF59DD1A}" srcOrd="2" destOrd="0" presId="urn:microsoft.com/office/officeart/2018/2/layout/IconVerticalSolidList"/>
    <dgm:cxn modelId="{6332D48A-13BC-413F-A68A-CC43A589DE33}" type="presParOf" srcId="{46E38276-3DBE-4EDB-A690-31428BB6E106}" destId="{C8FF2D23-B099-43BF-BFDC-B7E5C11D582F}" srcOrd="3" destOrd="0" presId="urn:microsoft.com/office/officeart/2018/2/layout/IconVerticalSolidList"/>
    <dgm:cxn modelId="{99B714D8-F363-4E1E-8316-EC959A06BA08}" type="presParOf" srcId="{2B25EE32-040E-4F04-B0BB-AE0922D99CFC}" destId="{F879ED0F-1597-45E5-A78C-E37E6CF963D2}" srcOrd="1" destOrd="0" presId="urn:microsoft.com/office/officeart/2018/2/layout/IconVerticalSolidList"/>
    <dgm:cxn modelId="{70E2110F-5D0A-432C-8716-F5577CC5AAD4}" type="presParOf" srcId="{2B25EE32-040E-4F04-B0BB-AE0922D99CFC}" destId="{00133457-8A58-472B-A4E3-09BDA7225761}" srcOrd="2" destOrd="0" presId="urn:microsoft.com/office/officeart/2018/2/layout/IconVerticalSolidList"/>
    <dgm:cxn modelId="{F88539F5-F123-4097-9FE3-4B7B9AEA3BE1}" type="presParOf" srcId="{00133457-8A58-472B-A4E3-09BDA7225761}" destId="{F553E649-F860-4788-A52E-FCB35D074D1B}" srcOrd="0" destOrd="0" presId="urn:microsoft.com/office/officeart/2018/2/layout/IconVerticalSolidList"/>
    <dgm:cxn modelId="{9995F423-45EA-4466-A74F-10C030DBE2B3}" type="presParOf" srcId="{00133457-8A58-472B-A4E3-09BDA7225761}" destId="{648F5084-BD50-41B1-ABDD-D6635FF59B11}" srcOrd="1" destOrd="0" presId="urn:microsoft.com/office/officeart/2018/2/layout/IconVerticalSolidList"/>
    <dgm:cxn modelId="{3AE36ACF-7EF4-42D8-9C46-992BB27D23A1}" type="presParOf" srcId="{00133457-8A58-472B-A4E3-09BDA7225761}" destId="{1A825F14-B9A7-4730-AD51-313D293B68C0}" srcOrd="2" destOrd="0" presId="urn:microsoft.com/office/officeart/2018/2/layout/IconVerticalSolidList"/>
    <dgm:cxn modelId="{D2E3282B-C99A-4CCD-81FF-7C04DA5B78C6}" type="presParOf" srcId="{00133457-8A58-472B-A4E3-09BDA7225761}" destId="{7FA9F405-2E30-46D8-A9E0-2ACB10326AD9}" srcOrd="3" destOrd="0" presId="urn:microsoft.com/office/officeart/2018/2/layout/IconVerticalSolidList"/>
    <dgm:cxn modelId="{E63F4831-C1B4-4B4B-A744-60393F9968A2}" type="presParOf" srcId="{2B25EE32-040E-4F04-B0BB-AE0922D99CFC}" destId="{781812A6-63DC-4976-980A-4CCE57B15E91}" srcOrd="3" destOrd="0" presId="urn:microsoft.com/office/officeart/2018/2/layout/IconVerticalSolidList"/>
    <dgm:cxn modelId="{FF803DB2-9198-4ACC-9B5D-DDA9675D985D}" type="presParOf" srcId="{2B25EE32-040E-4F04-B0BB-AE0922D99CFC}" destId="{43B99D3A-2E27-414D-9666-8BEDA4A51C20}" srcOrd="4" destOrd="0" presId="urn:microsoft.com/office/officeart/2018/2/layout/IconVerticalSolidList"/>
    <dgm:cxn modelId="{0B98B494-FAFE-43BB-B334-B2DE0B2F1AA6}" type="presParOf" srcId="{43B99D3A-2E27-414D-9666-8BEDA4A51C20}" destId="{A0397990-A1C5-4CD2-8FBB-E67F7C14D9C9}" srcOrd="0" destOrd="0" presId="urn:microsoft.com/office/officeart/2018/2/layout/IconVerticalSolidList"/>
    <dgm:cxn modelId="{4AFFF186-16F6-4489-94D2-AFD26E5BC2EB}" type="presParOf" srcId="{43B99D3A-2E27-414D-9666-8BEDA4A51C20}" destId="{6B6E260F-B057-4F24-B58D-0EC9E9D5811C}" srcOrd="1" destOrd="0" presId="urn:microsoft.com/office/officeart/2018/2/layout/IconVerticalSolidList"/>
    <dgm:cxn modelId="{A18D5900-22AD-43F2-B703-D903B66265B6}" type="presParOf" srcId="{43B99D3A-2E27-414D-9666-8BEDA4A51C20}" destId="{3B3B234C-1ACE-45F9-A435-CB57E2B2BAB8}" srcOrd="2" destOrd="0" presId="urn:microsoft.com/office/officeart/2018/2/layout/IconVerticalSolidList"/>
    <dgm:cxn modelId="{B8A9DA8C-A3EC-4ED4-B1EC-5151F1E4E742}" type="presParOf" srcId="{43B99D3A-2E27-414D-9666-8BEDA4A51C20}" destId="{B6BC7AE0-B0BE-4513-A8E9-F01B84B268FB}" srcOrd="3" destOrd="0" presId="urn:microsoft.com/office/officeart/2018/2/layout/IconVerticalSolidList"/>
    <dgm:cxn modelId="{E00BB507-BD43-4C97-88F8-D12B607AA1C5}" type="presParOf" srcId="{2B25EE32-040E-4F04-B0BB-AE0922D99CFC}" destId="{6F06CA12-D783-4701-8B09-22C6661EFC2E}" srcOrd="5" destOrd="0" presId="urn:microsoft.com/office/officeart/2018/2/layout/IconVerticalSolidList"/>
    <dgm:cxn modelId="{FCFB5FBF-73E6-4BAB-B7D6-CFBAEA238838}" type="presParOf" srcId="{2B25EE32-040E-4F04-B0BB-AE0922D99CFC}" destId="{3026BFC7-74C6-4ED5-BA21-A15ABC7BCA7E}" srcOrd="6" destOrd="0" presId="urn:microsoft.com/office/officeart/2018/2/layout/IconVerticalSolidList"/>
    <dgm:cxn modelId="{B290ADD7-DD32-43BA-98BB-9BF89FA43419}" type="presParOf" srcId="{3026BFC7-74C6-4ED5-BA21-A15ABC7BCA7E}" destId="{CEC37497-B29E-41EB-A498-613D57595EAA}" srcOrd="0" destOrd="0" presId="urn:microsoft.com/office/officeart/2018/2/layout/IconVerticalSolidList"/>
    <dgm:cxn modelId="{6D741FAA-E2CC-4EE3-88B2-3A84595919BA}" type="presParOf" srcId="{3026BFC7-74C6-4ED5-BA21-A15ABC7BCA7E}" destId="{A57FE109-B7A0-4E2B-AB12-55308C968CA2}" srcOrd="1" destOrd="0" presId="urn:microsoft.com/office/officeart/2018/2/layout/IconVerticalSolidList"/>
    <dgm:cxn modelId="{6E89A4DF-C0DC-4B34-9F0E-93588C35665B}" type="presParOf" srcId="{3026BFC7-74C6-4ED5-BA21-A15ABC7BCA7E}" destId="{58EC7709-A39D-4AFC-BF9F-546B9C3101DD}" srcOrd="2" destOrd="0" presId="urn:microsoft.com/office/officeart/2018/2/layout/IconVerticalSolidList"/>
    <dgm:cxn modelId="{152599B7-6D2F-42A9-8C00-D14646231442}" type="presParOf" srcId="{3026BFC7-74C6-4ED5-BA21-A15ABC7BCA7E}" destId="{D66EAD7E-5553-466F-B35D-072F0BEC3F2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479B108-4AB7-4DFE-8C8A-8E8E0280B85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BB3F854-5DC0-4492-A2C0-DB37E6473283}">
      <dgm:prSet/>
      <dgm:spPr/>
      <dgm:t>
        <a:bodyPr/>
        <a:lstStyle/>
        <a:p>
          <a:r>
            <a:rPr lang="en-US"/>
            <a:t>abstraction: abstract data types, int, decimal, object, where developers can use and extends them. </a:t>
          </a:r>
        </a:p>
      </dgm:t>
    </dgm:pt>
    <dgm:pt modelId="{1C5CA862-0DF2-4C83-A077-936892FCB684}" type="parTrans" cxnId="{C81961AE-3EE0-4A26-8018-78CA5A4ACBF5}">
      <dgm:prSet/>
      <dgm:spPr/>
      <dgm:t>
        <a:bodyPr/>
        <a:lstStyle/>
        <a:p>
          <a:endParaRPr lang="en-US"/>
        </a:p>
      </dgm:t>
    </dgm:pt>
    <dgm:pt modelId="{23BD28BA-914C-4ED8-BDCB-C329B004B5EB}" type="sibTrans" cxnId="{C81961AE-3EE0-4A26-8018-78CA5A4ACBF5}">
      <dgm:prSet/>
      <dgm:spPr/>
      <dgm:t>
        <a:bodyPr/>
        <a:lstStyle/>
        <a:p>
          <a:endParaRPr lang="en-US"/>
        </a:p>
      </dgm:t>
    </dgm:pt>
    <dgm:pt modelId="{ABDB76A1-AB3A-43A3-979C-13F50803391B}">
      <dgm:prSet/>
      <dgm:spPr/>
      <dgm:t>
        <a:bodyPr/>
        <a:lstStyle/>
        <a:p>
          <a:r>
            <a:rPr lang="en-US" dirty="0"/>
            <a:t>Design paradigms: define types, provide operations for types, exploit commonalities (for reusability which is a good OO design property).</a:t>
          </a:r>
        </a:p>
      </dgm:t>
    </dgm:pt>
    <dgm:pt modelId="{91E45CB3-1C95-495A-822B-9B2927C61922}" type="parTrans" cxnId="{18B043F3-643F-4B24-A26A-869732F40437}">
      <dgm:prSet/>
      <dgm:spPr/>
      <dgm:t>
        <a:bodyPr/>
        <a:lstStyle/>
        <a:p>
          <a:endParaRPr lang="en-US"/>
        </a:p>
      </dgm:t>
    </dgm:pt>
    <dgm:pt modelId="{021657F6-689B-465D-B4F0-8A8A420366ED}" type="sibTrans" cxnId="{18B043F3-643F-4B24-A26A-869732F40437}">
      <dgm:prSet/>
      <dgm:spPr/>
      <dgm:t>
        <a:bodyPr/>
        <a:lstStyle/>
        <a:p>
          <a:endParaRPr lang="en-US"/>
        </a:p>
      </dgm:t>
    </dgm:pt>
    <dgm:pt modelId="{047DB487-C564-4EA8-8770-EA664FB2C79D}">
      <dgm:prSet/>
      <dgm:spPr/>
      <dgm:t>
        <a:bodyPr/>
        <a:lstStyle/>
        <a:p>
          <a:r>
            <a:rPr lang="en-US" dirty="0"/>
            <a:t>OO has inheritance while OB does not.</a:t>
          </a:r>
        </a:p>
      </dgm:t>
    </dgm:pt>
    <dgm:pt modelId="{2219B909-2BE9-453F-90FE-1C24C7E85B7F}" type="parTrans" cxnId="{B713A251-323F-43B3-BA40-95C944B60CD3}">
      <dgm:prSet/>
      <dgm:spPr/>
      <dgm:t>
        <a:bodyPr/>
        <a:lstStyle/>
        <a:p>
          <a:endParaRPr lang="en-US"/>
        </a:p>
      </dgm:t>
    </dgm:pt>
    <dgm:pt modelId="{6FD9E456-21F1-42E0-9815-2B4A39E6BD52}" type="sibTrans" cxnId="{B713A251-323F-43B3-BA40-95C944B60CD3}">
      <dgm:prSet/>
      <dgm:spPr/>
      <dgm:t>
        <a:bodyPr/>
        <a:lstStyle/>
        <a:p>
          <a:endParaRPr lang="en-US"/>
        </a:p>
      </dgm:t>
    </dgm:pt>
    <dgm:pt modelId="{0831A2E6-FE08-47AC-BC59-4E2192167229}" type="pres">
      <dgm:prSet presAssocID="{A479B108-4AB7-4DFE-8C8A-8E8E0280B85F}" presName="root" presStyleCnt="0">
        <dgm:presLayoutVars>
          <dgm:dir/>
          <dgm:resizeHandles val="exact"/>
        </dgm:presLayoutVars>
      </dgm:prSet>
      <dgm:spPr/>
    </dgm:pt>
    <dgm:pt modelId="{FEE1A18F-CC08-4995-AD17-0F0F0E664627}" type="pres">
      <dgm:prSet presAssocID="{ABB3F854-5DC0-4492-A2C0-DB37E6473283}" presName="compNode" presStyleCnt="0"/>
      <dgm:spPr/>
    </dgm:pt>
    <dgm:pt modelId="{62B1165D-7349-422F-9D85-08C05C4BB712}" type="pres">
      <dgm:prSet presAssocID="{ABB3F854-5DC0-4492-A2C0-DB37E6473283}" presName="bgRect" presStyleLbl="bgShp" presStyleIdx="0" presStyleCnt="3"/>
      <dgm:spPr/>
    </dgm:pt>
    <dgm:pt modelId="{CFB4B2D3-72BB-44B5-A43D-5125AF7B8732}" type="pres">
      <dgm:prSet presAssocID="{ABB3F854-5DC0-4492-A2C0-DB37E647328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FE028FC9-5430-48DF-A614-67FAE3A59BD4}" type="pres">
      <dgm:prSet presAssocID="{ABB3F854-5DC0-4492-A2C0-DB37E6473283}" presName="spaceRect" presStyleCnt="0"/>
      <dgm:spPr/>
    </dgm:pt>
    <dgm:pt modelId="{BBBE87C5-4401-4862-A7B1-5AB79C38BB37}" type="pres">
      <dgm:prSet presAssocID="{ABB3F854-5DC0-4492-A2C0-DB37E6473283}" presName="parTx" presStyleLbl="revTx" presStyleIdx="0" presStyleCnt="3">
        <dgm:presLayoutVars>
          <dgm:chMax val="0"/>
          <dgm:chPref val="0"/>
        </dgm:presLayoutVars>
      </dgm:prSet>
      <dgm:spPr/>
    </dgm:pt>
    <dgm:pt modelId="{89888012-34A1-4F65-9E5C-46D006889B67}" type="pres">
      <dgm:prSet presAssocID="{23BD28BA-914C-4ED8-BDCB-C329B004B5EB}" presName="sibTrans" presStyleCnt="0"/>
      <dgm:spPr/>
    </dgm:pt>
    <dgm:pt modelId="{4EC47F86-C525-495F-9CC1-070019416DAD}" type="pres">
      <dgm:prSet presAssocID="{ABDB76A1-AB3A-43A3-979C-13F50803391B}" presName="compNode" presStyleCnt="0"/>
      <dgm:spPr/>
    </dgm:pt>
    <dgm:pt modelId="{108483AD-8015-48DA-8681-5F64BE51556A}" type="pres">
      <dgm:prSet presAssocID="{ABDB76A1-AB3A-43A3-979C-13F50803391B}" presName="bgRect" presStyleLbl="bgShp" presStyleIdx="1" presStyleCnt="3"/>
      <dgm:spPr/>
    </dgm:pt>
    <dgm:pt modelId="{204594A3-5CDE-4D77-8CDA-D5DB155E42B7}" type="pres">
      <dgm:prSet presAssocID="{ABDB76A1-AB3A-43A3-979C-13F50803391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847A1B7C-8BEB-4830-B7A6-DED6B38A2912}" type="pres">
      <dgm:prSet presAssocID="{ABDB76A1-AB3A-43A3-979C-13F50803391B}" presName="spaceRect" presStyleCnt="0"/>
      <dgm:spPr/>
    </dgm:pt>
    <dgm:pt modelId="{DA62C881-EE7B-4F19-A0A6-2E38C07E135F}" type="pres">
      <dgm:prSet presAssocID="{ABDB76A1-AB3A-43A3-979C-13F50803391B}" presName="parTx" presStyleLbl="revTx" presStyleIdx="1" presStyleCnt="3">
        <dgm:presLayoutVars>
          <dgm:chMax val="0"/>
          <dgm:chPref val="0"/>
        </dgm:presLayoutVars>
      </dgm:prSet>
      <dgm:spPr/>
    </dgm:pt>
    <dgm:pt modelId="{EA6162A0-F737-4812-B89C-28B1935EFB12}" type="pres">
      <dgm:prSet presAssocID="{021657F6-689B-465D-B4F0-8A8A420366ED}" presName="sibTrans" presStyleCnt="0"/>
      <dgm:spPr/>
    </dgm:pt>
    <dgm:pt modelId="{C0B2D4D5-DB67-4464-BF3A-07C1E65F811E}" type="pres">
      <dgm:prSet presAssocID="{047DB487-C564-4EA8-8770-EA664FB2C79D}" presName="compNode" presStyleCnt="0"/>
      <dgm:spPr/>
    </dgm:pt>
    <dgm:pt modelId="{3C0B824C-DF40-400A-B2E6-3B441D58C164}" type="pres">
      <dgm:prSet presAssocID="{047DB487-C564-4EA8-8770-EA664FB2C79D}" presName="bgRect" presStyleLbl="bgShp" presStyleIdx="2" presStyleCnt="3"/>
      <dgm:spPr/>
    </dgm:pt>
    <dgm:pt modelId="{02A1C51E-A8A4-4B5C-B3E2-8D1935F17368}" type="pres">
      <dgm:prSet presAssocID="{047DB487-C564-4EA8-8770-EA664FB2C79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idney"/>
        </a:ext>
      </dgm:extLst>
    </dgm:pt>
    <dgm:pt modelId="{810E2DAB-C796-40E6-8FB9-10D1B03589FB}" type="pres">
      <dgm:prSet presAssocID="{047DB487-C564-4EA8-8770-EA664FB2C79D}" presName="spaceRect" presStyleCnt="0"/>
      <dgm:spPr/>
    </dgm:pt>
    <dgm:pt modelId="{33E2F4EE-36B4-40A5-9EAD-658532B774E9}" type="pres">
      <dgm:prSet presAssocID="{047DB487-C564-4EA8-8770-EA664FB2C79D}" presName="parTx" presStyleLbl="revTx" presStyleIdx="2" presStyleCnt="3">
        <dgm:presLayoutVars>
          <dgm:chMax val="0"/>
          <dgm:chPref val="0"/>
        </dgm:presLayoutVars>
      </dgm:prSet>
      <dgm:spPr/>
    </dgm:pt>
  </dgm:ptLst>
  <dgm:cxnLst>
    <dgm:cxn modelId="{C51CB74E-384C-49E2-A126-0EFA728A9180}" type="presOf" srcId="{A479B108-4AB7-4DFE-8C8A-8E8E0280B85F}" destId="{0831A2E6-FE08-47AC-BC59-4E2192167229}" srcOrd="0" destOrd="0" presId="urn:microsoft.com/office/officeart/2018/2/layout/IconVerticalSolidList"/>
    <dgm:cxn modelId="{B713A251-323F-43B3-BA40-95C944B60CD3}" srcId="{A479B108-4AB7-4DFE-8C8A-8E8E0280B85F}" destId="{047DB487-C564-4EA8-8770-EA664FB2C79D}" srcOrd="2" destOrd="0" parTransId="{2219B909-2BE9-453F-90FE-1C24C7E85B7F}" sibTransId="{6FD9E456-21F1-42E0-9815-2B4A39E6BD52}"/>
    <dgm:cxn modelId="{79E40091-3BBC-4377-97D1-B4CBD9043A1F}" type="presOf" srcId="{047DB487-C564-4EA8-8770-EA664FB2C79D}" destId="{33E2F4EE-36B4-40A5-9EAD-658532B774E9}" srcOrd="0" destOrd="0" presId="urn:microsoft.com/office/officeart/2018/2/layout/IconVerticalSolidList"/>
    <dgm:cxn modelId="{C81961AE-3EE0-4A26-8018-78CA5A4ACBF5}" srcId="{A479B108-4AB7-4DFE-8C8A-8E8E0280B85F}" destId="{ABB3F854-5DC0-4492-A2C0-DB37E6473283}" srcOrd="0" destOrd="0" parTransId="{1C5CA862-0DF2-4C83-A077-936892FCB684}" sibTransId="{23BD28BA-914C-4ED8-BDCB-C329B004B5EB}"/>
    <dgm:cxn modelId="{0CC966BA-20EE-4741-A420-1916DFC23AF8}" type="presOf" srcId="{ABDB76A1-AB3A-43A3-979C-13F50803391B}" destId="{DA62C881-EE7B-4F19-A0A6-2E38C07E135F}" srcOrd="0" destOrd="0" presId="urn:microsoft.com/office/officeart/2018/2/layout/IconVerticalSolidList"/>
    <dgm:cxn modelId="{18B043F3-643F-4B24-A26A-869732F40437}" srcId="{A479B108-4AB7-4DFE-8C8A-8E8E0280B85F}" destId="{ABDB76A1-AB3A-43A3-979C-13F50803391B}" srcOrd="1" destOrd="0" parTransId="{91E45CB3-1C95-495A-822B-9B2927C61922}" sibTransId="{021657F6-689B-465D-B4F0-8A8A420366ED}"/>
    <dgm:cxn modelId="{408456F4-5728-4BA0-A7FC-203E5267CD9C}" type="presOf" srcId="{ABB3F854-5DC0-4492-A2C0-DB37E6473283}" destId="{BBBE87C5-4401-4862-A7B1-5AB79C38BB37}" srcOrd="0" destOrd="0" presId="urn:microsoft.com/office/officeart/2018/2/layout/IconVerticalSolidList"/>
    <dgm:cxn modelId="{6D7DC082-CC0F-45F3-9CB1-B786CB379568}" type="presParOf" srcId="{0831A2E6-FE08-47AC-BC59-4E2192167229}" destId="{FEE1A18F-CC08-4995-AD17-0F0F0E664627}" srcOrd="0" destOrd="0" presId="urn:microsoft.com/office/officeart/2018/2/layout/IconVerticalSolidList"/>
    <dgm:cxn modelId="{85A211A0-C80D-44FC-9B64-09DFAF7CC743}" type="presParOf" srcId="{FEE1A18F-CC08-4995-AD17-0F0F0E664627}" destId="{62B1165D-7349-422F-9D85-08C05C4BB712}" srcOrd="0" destOrd="0" presId="urn:microsoft.com/office/officeart/2018/2/layout/IconVerticalSolidList"/>
    <dgm:cxn modelId="{C62C183E-969B-4B9C-951A-69B8B388AEEC}" type="presParOf" srcId="{FEE1A18F-CC08-4995-AD17-0F0F0E664627}" destId="{CFB4B2D3-72BB-44B5-A43D-5125AF7B8732}" srcOrd="1" destOrd="0" presId="urn:microsoft.com/office/officeart/2018/2/layout/IconVerticalSolidList"/>
    <dgm:cxn modelId="{D4AD8D80-565F-4E34-8B66-D4FD399B2456}" type="presParOf" srcId="{FEE1A18F-CC08-4995-AD17-0F0F0E664627}" destId="{FE028FC9-5430-48DF-A614-67FAE3A59BD4}" srcOrd="2" destOrd="0" presId="urn:microsoft.com/office/officeart/2018/2/layout/IconVerticalSolidList"/>
    <dgm:cxn modelId="{089203E0-7E0C-4059-B4E2-F1FA60505439}" type="presParOf" srcId="{FEE1A18F-CC08-4995-AD17-0F0F0E664627}" destId="{BBBE87C5-4401-4862-A7B1-5AB79C38BB37}" srcOrd="3" destOrd="0" presId="urn:microsoft.com/office/officeart/2018/2/layout/IconVerticalSolidList"/>
    <dgm:cxn modelId="{7D8A78E4-BE77-4AEB-95F6-6F0EDED0B615}" type="presParOf" srcId="{0831A2E6-FE08-47AC-BC59-4E2192167229}" destId="{89888012-34A1-4F65-9E5C-46D006889B67}" srcOrd="1" destOrd="0" presId="urn:microsoft.com/office/officeart/2018/2/layout/IconVerticalSolidList"/>
    <dgm:cxn modelId="{4E7781F7-BF24-4040-A2ED-870FB1CBB8D6}" type="presParOf" srcId="{0831A2E6-FE08-47AC-BC59-4E2192167229}" destId="{4EC47F86-C525-495F-9CC1-070019416DAD}" srcOrd="2" destOrd="0" presId="urn:microsoft.com/office/officeart/2018/2/layout/IconVerticalSolidList"/>
    <dgm:cxn modelId="{35974987-8ABF-4A4D-B12A-8DB3B0A8C654}" type="presParOf" srcId="{4EC47F86-C525-495F-9CC1-070019416DAD}" destId="{108483AD-8015-48DA-8681-5F64BE51556A}" srcOrd="0" destOrd="0" presId="urn:microsoft.com/office/officeart/2018/2/layout/IconVerticalSolidList"/>
    <dgm:cxn modelId="{679358FD-D27A-4FFC-B6BC-B7251F9D4F92}" type="presParOf" srcId="{4EC47F86-C525-495F-9CC1-070019416DAD}" destId="{204594A3-5CDE-4D77-8CDA-D5DB155E42B7}" srcOrd="1" destOrd="0" presId="urn:microsoft.com/office/officeart/2018/2/layout/IconVerticalSolidList"/>
    <dgm:cxn modelId="{C938B492-6C81-465C-98ED-EB8B4AE445AB}" type="presParOf" srcId="{4EC47F86-C525-495F-9CC1-070019416DAD}" destId="{847A1B7C-8BEB-4830-B7A6-DED6B38A2912}" srcOrd="2" destOrd="0" presId="urn:microsoft.com/office/officeart/2018/2/layout/IconVerticalSolidList"/>
    <dgm:cxn modelId="{BE4C28A4-7CCF-44EE-8198-A696B1197924}" type="presParOf" srcId="{4EC47F86-C525-495F-9CC1-070019416DAD}" destId="{DA62C881-EE7B-4F19-A0A6-2E38C07E135F}" srcOrd="3" destOrd="0" presId="urn:microsoft.com/office/officeart/2018/2/layout/IconVerticalSolidList"/>
    <dgm:cxn modelId="{7176A0EE-EA86-4968-8637-5739B01C6610}" type="presParOf" srcId="{0831A2E6-FE08-47AC-BC59-4E2192167229}" destId="{EA6162A0-F737-4812-B89C-28B1935EFB12}" srcOrd="3" destOrd="0" presId="urn:microsoft.com/office/officeart/2018/2/layout/IconVerticalSolidList"/>
    <dgm:cxn modelId="{7D5957BC-0B2B-40FD-BFB2-F16FFABC02C1}" type="presParOf" srcId="{0831A2E6-FE08-47AC-BC59-4E2192167229}" destId="{C0B2D4D5-DB67-4464-BF3A-07C1E65F811E}" srcOrd="4" destOrd="0" presId="urn:microsoft.com/office/officeart/2018/2/layout/IconVerticalSolidList"/>
    <dgm:cxn modelId="{3959B471-F247-4E29-B52C-49E63D228A67}" type="presParOf" srcId="{C0B2D4D5-DB67-4464-BF3A-07C1E65F811E}" destId="{3C0B824C-DF40-400A-B2E6-3B441D58C164}" srcOrd="0" destOrd="0" presId="urn:microsoft.com/office/officeart/2018/2/layout/IconVerticalSolidList"/>
    <dgm:cxn modelId="{134C5A94-D701-4367-8EF5-8B54D21BC105}" type="presParOf" srcId="{C0B2D4D5-DB67-4464-BF3A-07C1E65F811E}" destId="{02A1C51E-A8A4-4B5C-B3E2-8D1935F17368}" srcOrd="1" destOrd="0" presId="urn:microsoft.com/office/officeart/2018/2/layout/IconVerticalSolidList"/>
    <dgm:cxn modelId="{ED5C74BF-9F88-4781-989C-3CC5EA40138C}" type="presParOf" srcId="{C0B2D4D5-DB67-4464-BF3A-07C1E65F811E}" destId="{810E2DAB-C796-40E6-8FB9-10D1B03589FB}" srcOrd="2" destOrd="0" presId="urn:microsoft.com/office/officeart/2018/2/layout/IconVerticalSolidList"/>
    <dgm:cxn modelId="{79714025-34A6-425D-8117-B4A497EB50AC}" type="presParOf" srcId="{C0B2D4D5-DB67-4464-BF3A-07C1E65F811E}" destId="{33E2F4EE-36B4-40A5-9EAD-658532B774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032F9E-6D78-4B18-885F-0BB0F251CCCE}">
      <dsp:nvSpPr>
        <dsp:cNvPr id="0" name=""/>
        <dsp:cNvSpPr/>
      </dsp:nvSpPr>
      <dsp:spPr>
        <a:xfrm>
          <a:off x="0" y="2001"/>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099BFE-E526-4883-B109-51EE763D8267}">
      <dsp:nvSpPr>
        <dsp:cNvPr id="0" name=""/>
        <dsp:cNvSpPr/>
      </dsp:nvSpPr>
      <dsp:spPr>
        <a:xfrm>
          <a:off x="306906" y="230279"/>
          <a:ext cx="558011" cy="5580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376CF3-8379-4231-9068-BD981F4D16C2}">
      <dsp:nvSpPr>
        <dsp:cNvPr id="0" name=""/>
        <dsp:cNvSpPr/>
      </dsp:nvSpPr>
      <dsp:spPr>
        <a:xfrm>
          <a:off x="1171823" y="2001"/>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US" sz="2200" kern="1200"/>
            <a:t>Why OO Analysis and Design?</a:t>
          </a:r>
        </a:p>
      </dsp:txBody>
      <dsp:txXfrm>
        <a:off x="1171823" y="2001"/>
        <a:ext cx="5520990" cy="1014565"/>
      </dsp:txXfrm>
    </dsp:sp>
    <dsp:sp modelId="{E48EDC28-9C34-4EE8-8DE1-E87DF88C650B}">
      <dsp:nvSpPr>
        <dsp:cNvPr id="0" name=""/>
        <dsp:cNvSpPr/>
      </dsp:nvSpPr>
      <dsp:spPr>
        <a:xfrm>
          <a:off x="0" y="1270208"/>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9AEC8A-95C1-4370-9D00-B8B81F4E29C0}">
      <dsp:nvSpPr>
        <dsp:cNvPr id="0" name=""/>
        <dsp:cNvSpPr/>
      </dsp:nvSpPr>
      <dsp:spPr>
        <a:xfrm>
          <a:off x="306906" y="1498486"/>
          <a:ext cx="558011" cy="5580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6E8394C-CCBD-4AB8-A946-F459A2595564}">
      <dsp:nvSpPr>
        <dsp:cNvPr id="0" name=""/>
        <dsp:cNvSpPr/>
      </dsp:nvSpPr>
      <dsp:spPr>
        <a:xfrm>
          <a:off x="1171823" y="1270208"/>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US" sz="2200" kern="1200"/>
            <a:t>Three tools for coping with complexity </a:t>
          </a:r>
        </a:p>
      </dsp:txBody>
      <dsp:txXfrm>
        <a:off x="1171823" y="1270208"/>
        <a:ext cx="5520990" cy="1014565"/>
      </dsp:txXfrm>
    </dsp:sp>
    <dsp:sp modelId="{D46AFA06-0C22-4ED0-92C9-F303E33B904B}">
      <dsp:nvSpPr>
        <dsp:cNvPr id="0" name=""/>
        <dsp:cNvSpPr/>
      </dsp:nvSpPr>
      <dsp:spPr>
        <a:xfrm>
          <a:off x="0" y="2538415"/>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6ED8FB-5F51-4E1D-AB5F-BBCDDDB1A87B}">
      <dsp:nvSpPr>
        <dsp:cNvPr id="0" name=""/>
        <dsp:cNvSpPr/>
      </dsp:nvSpPr>
      <dsp:spPr>
        <a:xfrm>
          <a:off x="306906" y="2766692"/>
          <a:ext cx="558011" cy="5580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0071BC9-B29F-4CEA-89CC-9826A5FB80A6}">
      <dsp:nvSpPr>
        <dsp:cNvPr id="0" name=""/>
        <dsp:cNvSpPr/>
      </dsp:nvSpPr>
      <dsp:spPr>
        <a:xfrm>
          <a:off x="1171823" y="2538415"/>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US" sz="2200" kern="1200"/>
            <a:t>Abstract Data Types and Modularization </a:t>
          </a:r>
        </a:p>
      </dsp:txBody>
      <dsp:txXfrm>
        <a:off x="1171823" y="2538415"/>
        <a:ext cx="5520990" cy="1014565"/>
      </dsp:txXfrm>
    </dsp:sp>
    <dsp:sp modelId="{F3E4B947-32AD-4B57-99DA-60B62B293C04}">
      <dsp:nvSpPr>
        <dsp:cNvPr id="0" name=""/>
        <dsp:cNvSpPr/>
      </dsp:nvSpPr>
      <dsp:spPr>
        <a:xfrm>
          <a:off x="0" y="3806622"/>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AE89D8-3B33-49E3-B491-0097DF40692B}">
      <dsp:nvSpPr>
        <dsp:cNvPr id="0" name=""/>
        <dsp:cNvSpPr/>
      </dsp:nvSpPr>
      <dsp:spPr>
        <a:xfrm>
          <a:off x="306906" y="4034899"/>
          <a:ext cx="558011" cy="5580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D012B7-2823-49E4-B472-B697E20BD916}">
      <dsp:nvSpPr>
        <dsp:cNvPr id="0" name=""/>
        <dsp:cNvSpPr/>
      </dsp:nvSpPr>
      <dsp:spPr>
        <a:xfrm>
          <a:off x="1171823" y="3806622"/>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977900">
            <a:lnSpc>
              <a:spcPct val="90000"/>
            </a:lnSpc>
            <a:spcBef>
              <a:spcPct val="0"/>
            </a:spcBef>
            <a:spcAft>
              <a:spcPct val="35000"/>
            </a:spcAft>
            <a:buNone/>
          </a:pPr>
          <a:r>
            <a:rPr lang="en-US" sz="2200" kern="1200"/>
            <a:t>Information Hiding</a:t>
          </a:r>
        </a:p>
      </dsp:txBody>
      <dsp:txXfrm>
        <a:off x="1171823" y="3806622"/>
        <a:ext cx="5520990" cy="10145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BB2FE-9C05-42F1-BBA3-3B949E849512}">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6755D1-B02B-409C-BC67-7F3F9DB23CDC}">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6DF258-7510-4FA9-98BB-925141D63177}">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22350">
            <a:lnSpc>
              <a:spcPct val="90000"/>
            </a:lnSpc>
            <a:spcBef>
              <a:spcPct val="0"/>
            </a:spcBef>
            <a:spcAft>
              <a:spcPct val="35000"/>
            </a:spcAft>
            <a:buNone/>
          </a:pPr>
          <a:r>
            <a:rPr lang="en-US" sz="2300" kern="1200" dirty="0"/>
            <a:t>No longer a tree of process invocations</a:t>
          </a:r>
        </a:p>
      </dsp:txBody>
      <dsp:txXfrm>
        <a:off x="1350519" y="499"/>
        <a:ext cx="8267613" cy="1169280"/>
      </dsp:txXfrm>
    </dsp:sp>
    <dsp:sp modelId="{C70EDCE2-3751-4928-ACF3-7A68A8AF0472}">
      <dsp:nvSpPr>
        <dsp:cNvPr id="0" name=""/>
        <dsp:cNvSpPr/>
      </dsp:nvSpPr>
      <dsp:spPr>
        <a:xfrm>
          <a:off x="0" y="1462100"/>
          <a:ext cx="9618133"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1C2028-206C-4EE2-8AEE-82DB8B8F226E}">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DFEDE80-6F78-4B15-8548-08C062C177E6}">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22350">
            <a:lnSpc>
              <a:spcPct val="90000"/>
            </a:lnSpc>
            <a:spcBef>
              <a:spcPct val="0"/>
            </a:spcBef>
            <a:spcAft>
              <a:spcPct val="35000"/>
            </a:spcAft>
            <a:buNone/>
          </a:pPr>
          <a:r>
            <a:rPr lang="en-US" sz="2300" kern="1200" dirty="0"/>
            <a:t>Now a network of cooperating objects  that call and use each other.</a:t>
          </a:r>
        </a:p>
      </dsp:txBody>
      <dsp:txXfrm>
        <a:off x="1350519" y="1462100"/>
        <a:ext cx="8267613" cy="1169280"/>
      </dsp:txXfrm>
    </dsp:sp>
    <dsp:sp modelId="{424EC3CD-0AFD-49B5-A75C-9173F8F41D6A}">
      <dsp:nvSpPr>
        <dsp:cNvPr id="0" name=""/>
        <dsp:cNvSpPr/>
      </dsp:nvSpPr>
      <dsp:spPr>
        <a:xfrm>
          <a:off x="0" y="2923701"/>
          <a:ext cx="9618133"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0A2D32-F7D3-493D-8315-5E3288C2734A}">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5590C6-6D15-48FE-A543-2D4FA58B8041}">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22350">
            <a:lnSpc>
              <a:spcPct val="90000"/>
            </a:lnSpc>
            <a:spcBef>
              <a:spcPct val="0"/>
            </a:spcBef>
            <a:spcAft>
              <a:spcPct val="35000"/>
            </a:spcAft>
            <a:buNone/>
          </a:pPr>
          <a:r>
            <a:rPr lang="en-US" sz="2300" kern="1200" dirty="0"/>
            <a:t>The </a:t>
          </a:r>
          <a:r>
            <a:rPr lang="en-US" sz="2300" kern="1200" dirty="0" err="1"/>
            <a:t>OOparadigm</a:t>
          </a:r>
          <a:r>
            <a:rPr lang="en-US" sz="2300" kern="1200" dirty="0"/>
            <a:t> stresses on  reusability. Why do I need to write a  piece of code twice ? Even if they are  somewhat different,	bring the common  and then extend it.</a:t>
          </a:r>
        </a:p>
      </dsp:txBody>
      <dsp:txXfrm>
        <a:off x="1350519" y="2923701"/>
        <a:ext cx="8267613" cy="116928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13A003-E48D-43AB-927F-A8F1A5649775}">
      <dsp:nvSpPr>
        <dsp:cNvPr id="0" name=""/>
        <dsp:cNvSpPr/>
      </dsp:nvSpPr>
      <dsp:spPr>
        <a:xfrm>
          <a:off x="0" y="588"/>
          <a:ext cx="6692813" cy="13777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F9B30D-FC0A-42B2-82DA-4E27520608F1}">
      <dsp:nvSpPr>
        <dsp:cNvPr id="0" name=""/>
        <dsp:cNvSpPr/>
      </dsp:nvSpPr>
      <dsp:spPr>
        <a:xfrm>
          <a:off x="416759" y="310575"/>
          <a:ext cx="757744" cy="7577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14EF56-D450-4AA6-8B8E-3969F507CE71}">
      <dsp:nvSpPr>
        <dsp:cNvPr id="0" name=""/>
        <dsp:cNvSpPr/>
      </dsp:nvSpPr>
      <dsp:spPr>
        <a:xfrm>
          <a:off x="1591264" y="588"/>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889000">
            <a:lnSpc>
              <a:spcPct val="90000"/>
            </a:lnSpc>
            <a:spcBef>
              <a:spcPct val="0"/>
            </a:spcBef>
            <a:spcAft>
              <a:spcPct val="35000"/>
            </a:spcAft>
            <a:buNone/>
          </a:pPr>
          <a:r>
            <a:rPr lang="en-US" sz="2000" kern="1200" dirty="0"/>
            <a:t>An object is normally referred to by a name.</a:t>
          </a:r>
        </a:p>
      </dsp:txBody>
      <dsp:txXfrm>
        <a:off x="1591264" y="588"/>
        <a:ext cx="5101549" cy="1377717"/>
      </dsp:txXfrm>
    </dsp:sp>
    <dsp:sp modelId="{7B152A15-3EDB-4BD6-8DC3-7BDBA4C03C82}">
      <dsp:nvSpPr>
        <dsp:cNvPr id="0" name=""/>
        <dsp:cNvSpPr/>
      </dsp:nvSpPr>
      <dsp:spPr>
        <a:xfrm>
          <a:off x="0" y="1722736"/>
          <a:ext cx="6692813" cy="13777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FE9501-2A2D-4A7C-B4E2-1BE1296DD436}">
      <dsp:nvSpPr>
        <dsp:cNvPr id="0" name=""/>
        <dsp:cNvSpPr/>
      </dsp:nvSpPr>
      <dsp:spPr>
        <a:xfrm>
          <a:off x="416759" y="2032722"/>
          <a:ext cx="757744" cy="7577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7F1491-32BE-465C-B31D-3E294759E473}">
      <dsp:nvSpPr>
        <dsp:cNvPr id="0" name=""/>
        <dsp:cNvSpPr/>
      </dsp:nvSpPr>
      <dsp:spPr>
        <a:xfrm>
          <a:off x="1591264" y="1722736"/>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889000">
            <a:lnSpc>
              <a:spcPct val="90000"/>
            </a:lnSpc>
            <a:spcBef>
              <a:spcPct val="0"/>
            </a:spcBef>
            <a:spcAft>
              <a:spcPct val="35000"/>
            </a:spcAft>
            <a:buNone/>
          </a:pPr>
          <a:r>
            <a:rPr lang="en-US" sz="2000" kern="1200" dirty="0"/>
            <a:t>The name of the object is not the same thing as the object, because the same object may have several different names</a:t>
          </a:r>
        </a:p>
      </dsp:txBody>
      <dsp:txXfrm>
        <a:off x="1591264" y="1722736"/>
        <a:ext cx="5101549" cy="1377717"/>
      </dsp:txXfrm>
    </dsp:sp>
    <dsp:sp modelId="{F3603162-A36C-4F2D-918A-4D839E66CA92}">
      <dsp:nvSpPr>
        <dsp:cNvPr id="0" name=""/>
        <dsp:cNvSpPr/>
      </dsp:nvSpPr>
      <dsp:spPr>
        <a:xfrm>
          <a:off x="0" y="3444883"/>
          <a:ext cx="6692813" cy="13777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1FEA8F-494B-4A8B-99EA-56BBFDBF631D}">
      <dsp:nvSpPr>
        <dsp:cNvPr id="0" name=""/>
        <dsp:cNvSpPr/>
      </dsp:nvSpPr>
      <dsp:spPr>
        <a:xfrm>
          <a:off x="416759" y="3754869"/>
          <a:ext cx="757744" cy="7577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E9D72C-E8F2-4206-84E2-CA977B759FBF}">
      <dsp:nvSpPr>
        <dsp:cNvPr id="0" name=""/>
        <dsp:cNvSpPr/>
      </dsp:nvSpPr>
      <dsp:spPr>
        <a:xfrm>
          <a:off x="1591264" y="3444883"/>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889000">
            <a:lnSpc>
              <a:spcPct val="90000"/>
            </a:lnSpc>
            <a:spcBef>
              <a:spcPct val="0"/>
            </a:spcBef>
            <a:spcAft>
              <a:spcPct val="35000"/>
            </a:spcAft>
            <a:buNone/>
          </a:pPr>
          <a:r>
            <a:rPr lang="en-US" sz="2000" kern="1200"/>
            <a:t>An object may have an anonymous or unidentified name.</a:t>
          </a:r>
        </a:p>
      </dsp:txBody>
      <dsp:txXfrm>
        <a:off x="1591264" y="3444883"/>
        <a:ext cx="5101549" cy="137771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C6C77-23B9-4096-82FB-34205B9A765F}">
      <dsp:nvSpPr>
        <dsp:cNvPr id="0" name=""/>
        <dsp:cNvSpPr/>
      </dsp:nvSpPr>
      <dsp:spPr>
        <a:xfrm>
          <a:off x="0" y="18714"/>
          <a:ext cx="6692813" cy="1539573"/>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The state of an object is all the data which it encapsulates.</a:t>
          </a:r>
        </a:p>
      </dsp:txBody>
      <dsp:txXfrm>
        <a:off x="75156" y="93870"/>
        <a:ext cx="6542501" cy="1389261"/>
      </dsp:txXfrm>
    </dsp:sp>
    <dsp:sp modelId="{13FB6AEA-C611-4B07-AB8E-D65A9846D426}">
      <dsp:nvSpPr>
        <dsp:cNvPr id="0" name=""/>
        <dsp:cNvSpPr/>
      </dsp:nvSpPr>
      <dsp:spPr>
        <a:xfrm>
          <a:off x="0" y="1641808"/>
          <a:ext cx="6692813" cy="1539573"/>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An object normally has a number of attributes (variables or data members) each of which has a value.</a:t>
          </a:r>
        </a:p>
      </dsp:txBody>
      <dsp:txXfrm>
        <a:off x="75156" y="1716964"/>
        <a:ext cx="6542501" cy="1389261"/>
      </dsp:txXfrm>
    </dsp:sp>
    <dsp:sp modelId="{8CB03437-22E8-4DFE-8AF1-C8C33AC94519}">
      <dsp:nvSpPr>
        <dsp:cNvPr id="0" name=""/>
        <dsp:cNvSpPr/>
      </dsp:nvSpPr>
      <dsp:spPr>
        <a:xfrm>
          <a:off x="0" y="3264901"/>
          <a:ext cx="6692813" cy="1539573"/>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Attributes of an object do not change during the life-time of an object, but values may do.</a:t>
          </a:r>
        </a:p>
      </dsp:txBody>
      <dsp:txXfrm>
        <a:off x="75156" y="3340057"/>
        <a:ext cx="6542501" cy="138926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DDAF5-6761-4342-9E38-52F327BD7477}">
      <dsp:nvSpPr>
        <dsp:cNvPr id="0" name=""/>
        <dsp:cNvSpPr/>
      </dsp:nvSpPr>
      <dsp:spPr>
        <a:xfrm>
          <a:off x="0" y="328814"/>
          <a:ext cx="6692813" cy="100035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Objects are instances of classes and will hold specific values for those attributes and will participate in specific occurrences of the associations with other objects.</a:t>
          </a:r>
        </a:p>
      </dsp:txBody>
      <dsp:txXfrm>
        <a:off x="48833" y="377647"/>
        <a:ext cx="6595147" cy="902684"/>
      </dsp:txXfrm>
    </dsp:sp>
    <dsp:sp modelId="{227241A9-EB7B-49A1-9CD3-D2B4083318AD}">
      <dsp:nvSpPr>
        <dsp:cNvPr id="0" name=""/>
        <dsp:cNvSpPr/>
      </dsp:nvSpPr>
      <dsp:spPr>
        <a:xfrm>
          <a:off x="0" y="1383884"/>
          <a:ext cx="6692813" cy="1000350"/>
        </a:xfrm>
        <a:prstGeom prst="roundRect">
          <a:avLst/>
        </a:prstGeom>
        <a:gradFill rotWithShape="0">
          <a:gsLst>
            <a:gs pos="0">
              <a:schemeClr val="accent2">
                <a:hueOff val="-904150"/>
                <a:satOff val="-552"/>
                <a:lumOff val="2157"/>
                <a:alphaOff val="0"/>
                <a:tint val="96000"/>
                <a:lumMod val="100000"/>
              </a:schemeClr>
            </a:gs>
            <a:gs pos="78000">
              <a:schemeClr val="accent2">
                <a:hueOff val="-904150"/>
                <a:satOff val="-552"/>
                <a:lumOff val="215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set of attribute values and instances of associations with other objects is referred to as the state of an object.</a:t>
          </a:r>
        </a:p>
      </dsp:txBody>
      <dsp:txXfrm>
        <a:off x="48833" y="1432717"/>
        <a:ext cx="6595147" cy="902684"/>
      </dsp:txXfrm>
    </dsp:sp>
    <dsp:sp modelId="{0BF7A911-1F2C-43BD-BF2E-915A9C761471}">
      <dsp:nvSpPr>
        <dsp:cNvPr id="0" name=""/>
        <dsp:cNvSpPr/>
      </dsp:nvSpPr>
      <dsp:spPr>
        <a:xfrm>
          <a:off x="0" y="2438955"/>
          <a:ext cx="6692813" cy="1000350"/>
        </a:xfrm>
        <a:prstGeom prst="roundRect">
          <a:avLst/>
        </a:prstGeom>
        <a:gradFill rotWithShape="0">
          <a:gsLst>
            <a:gs pos="0">
              <a:schemeClr val="accent2">
                <a:hueOff val="-1808300"/>
                <a:satOff val="-1104"/>
                <a:lumOff val="4314"/>
                <a:alphaOff val="0"/>
                <a:tint val="96000"/>
                <a:lumMod val="100000"/>
              </a:schemeClr>
            </a:gs>
            <a:gs pos="78000">
              <a:schemeClr val="accent2">
                <a:hueOff val="-1808300"/>
                <a:satOff val="-1104"/>
                <a:lumOff val="431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If the value of an attribute of the object changes or an association with another object is made or broken, then the state of the object may change.</a:t>
          </a:r>
        </a:p>
      </dsp:txBody>
      <dsp:txXfrm>
        <a:off x="48833" y="2487788"/>
        <a:ext cx="6595147" cy="902684"/>
      </dsp:txXfrm>
    </dsp:sp>
    <dsp:sp modelId="{536801DC-038B-4922-B702-E20427560A49}">
      <dsp:nvSpPr>
        <dsp:cNvPr id="0" name=""/>
        <dsp:cNvSpPr/>
      </dsp:nvSpPr>
      <dsp:spPr>
        <a:xfrm>
          <a:off x="0" y="3494025"/>
          <a:ext cx="6692813" cy="100035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Not all changes to attribute values or associations result in a change of state.</a:t>
          </a:r>
        </a:p>
      </dsp:txBody>
      <dsp:txXfrm>
        <a:off x="48833" y="3542858"/>
        <a:ext cx="6595147" cy="90268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FAAFF0-1472-4F48-990A-CBE804EAF68C}">
      <dsp:nvSpPr>
        <dsp:cNvPr id="0" name=""/>
        <dsp:cNvSpPr/>
      </dsp:nvSpPr>
      <dsp:spPr>
        <a:xfrm>
          <a:off x="0" y="588"/>
          <a:ext cx="6692813" cy="137771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B4496A-7BDD-4BA0-A9B0-E3F5C4CCA3FB}">
      <dsp:nvSpPr>
        <dsp:cNvPr id="0" name=""/>
        <dsp:cNvSpPr/>
      </dsp:nvSpPr>
      <dsp:spPr>
        <a:xfrm>
          <a:off x="416759" y="310575"/>
          <a:ext cx="757744" cy="7577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596E73B-2FAD-46E1-96E8-1C9659D0F22C}">
      <dsp:nvSpPr>
        <dsp:cNvPr id="0" name=""/>
        <dsp:cNvSpPr/>
      </dsp:nvSpPr>
      <dsp:spPr>
        <a:xfrm>
          <a:off x="1591264" y="588"/>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889000">
            <a:lnSpc>
              <a:spcPct val="90000"/>
            </a:lnSpc>
            <a:spcBef>
              <a:spcPct val="0"/>
            </a:spcBef>
            <a:spcAft>
              <a:spcPct val="35000"/>
            </a:spcAft>
            <a:buNone/>
          </a:pPr>
          <a:r>
            <a:rPr lang="en-US" sz="2000" kern="1200" dirty="0"/>
            <a:t>The way an object acts or reacts, in terms of its state changes and message passing.</a:t>
          </a:r>
        </a:p>
      </dsp:txBody>
      <dsp:txXfrm>
        <a:off x="1591264" y="588"/>
        <a:ext cx="5101549" cy="1377717"/>
      </dsp:txXfrm>
    </dsp:sp>
    <dsp:sp modelId="{49132A85-D7EC-4BF9-A7D7-74377430331B}">
      <dsp:nvSpPr>
        <dsp:cNvPr id="0" name=""/>
        <dsp:cNvSpPr/>
      </dsp:nvSpPr>
      <dsp:spPr>
        <a:xfrm>
          <a:off x="0" y="1722736"/>
          <a:ext cx="6692813" cy="137771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48CFFB-855F-4C1B-95E2-0D3A1AED185E}">
      <dsp:nvSpPr>
        <dsp:cNvPr id="0" name=""/>
        <dsp:cNvSpPr/>
      </dsp:nvSpPr>
      <dsp:spPr>
        <a:xfrm>
          <a:off x="416759" y="2032722"/>
          <a:ext cx="757744" cy="7577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73A119-2EB7-4B6A-BAC6-755AF876F598}">
      <dsp:nvSpPr>
        <dsp:cNvPr id="0" name=""/>
        <dsp:cNvSpPr/>
      </dsp:nvSpPr>
      <dsp:spPr>
        <a:xfrm>
          <a:off x="1591264" y="1722736"/>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889000">
            <a:lnSpc>
              <a:spcPct val="90000"/>
            </a:lnSpc>
            <a:spcBef>
              <a:spcPct val="0"/>
            </a:spcBef>
            <a:spcAft>
              <a:spcPct val="35000"/>
            </a:spcAft>
            <a:buNone/>
          </a:pPr>
          <a:r>
            <a:rPr lang="en-US" sz="2000" kern="1200" dirty="0"/>
            <a:t>An object understands a fixed set of messages.</a:t>
          </a:r>
        </a:p>
      </dsp:txBody>
      <dsp:txXfrm>
        <a:off x="1591264" y="1722736"/>
        <a:ext cx="5101549" cy="1377717"/>
      </dsp:txXfrm>
    </dsp:sp>
    <dsp:sp modelId="{D9065AFB-2C5D-4813-8A9C-80633AC0AE04}">
      <dsp:nvSpPr>
        <dsp:cNvPr id="0" name=""/>
        <dsp:cNvSpPr/>
      </dsp:nvSpPr>
      <dsp:spPr>
        <a:xfrm>
          <a:off x="0" y="3444883"/>
          <a:ext cx="6692813" cy="137771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380241-0571-43CF-AA7D-C445CE4BF375}">
      <dsp:nvSpPr>
        <dsp:cNvPr id="0" name=""/>
        <dsp:cNvSpPr/>
      </dsp:nvSpPr>
      <dsp:spPr>
        <a:xfrm>
          <a:off x="416759" y="3754869"/>
          <a:ext cx="757744" cy="7577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27189C-289E-45C1-995D-26AE4BD6EFB5}">
      <dsp:nvSpPr>
        <dsp:cNvPr id="0" name=""/>
        <dsp:cNvSpPr/>
      </dsp:nvSpPr>
      <dsp:spPr>
        <a:xfrm>
          <a:off x="1591264" y="3444883"/>
          <a:ext cx="5101549" cy="1377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08" tIns="145808" rIns="145808" bIns="145808" numCol="1" spcCol="1270" anchor="ctr" anchorCtr="0">
          <a:noAutofit/>
        </a:bodyPr>
        <a:lstStyle/>
        <a:p>
          <a:pPr marL="0" lvl="0" indent="0" algn="l" defTabSz="889000">
            <a:lnSpc>
              <a:spcPct val="90000"/>
            </a:lnSpc>
            <a:spcBef>
              <a:spcPct val="0"/>
            </a:spcBef>
            <a:spcAft>
              <a:spcPct val="35000"/>
            </a:spcAft>
            <a:buNone/>
          </a:pPr>
          <a:r>
            <a:rPr lang="en-US" sz="2000" kern="1200"/>
            <a:t>The way in which it reacts to a message may depend on the current values of its attributes, which may change as part of the reaction to receiving messages.</a:t>
          </a:r>
        </a:p>
      </dsp:txBody>
      <dsp:txXfrm>
        <a:off x="1591264" y="3444883"/>
        <a:ext cx="5101549" cy="137771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1805EE-C688-4FBE-A7AF-7FC289352392}">
      <dsp:nvSpPr>
        <dsp:cNvPr id="0" name=""/>
        <dsp:cNvSpPr/>
      </dsp:nvSpPr>
      <dsp:spPr>
        <a:xfrm>
          <a:off x="0" y="94964"/>
          <a:ext cx="6692813" cy="875964"/>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An abstraction  or the	essence of an object [Student, teacher, employee].</a:t>
          </a:r>
        </a:p>
      </dsp:txBody>
      <dsp:txXfrm>
        <a:off x="42761" y="137725"/>
        <a:ext cx="6607291" cy="790442"/>
      </dsp:txXfrm>
    </dsp:sp>
    <dsp:sp modelId="{5620F3BC-175C-440F-A32E-A730668EB19D}">
      <dsp:nvSpPr>
        <dsp:cNvPr id="0" name=""/>
        <dsp:cNvSpPr/>
      </dsp:nvSpPr>
      <dsp:spPr>
        <a:xfrm>
          <a:off x="0" y="1034288"/>
          <a:ext cx="6692813" cy="875964"/>
        </a:xfrm>
        <a:prstGeom prst="roundRect">
          <a:avLst/>
        </a:prstGeom>
        <a:gradFill rotWithShape="0">
          <a:gsLst>
            <a:gs pos="0">
              <a:schemeClr val="accent2">
                <a:hueOff val="-678113"/>
                <a:satOff val="-414"/>
                <a:lumOff val="1618"/>
                <a:alphaOff val="0"/>
                <a:tint val="96000"/>
                <a:lumMod val="100000"/>
              </a:schemeClr>
            </a:gs>
            <a:gs pos="78000">
              <a:schemeClr val="accent2">
                <a:hueOff val="-678113"/>
                <a:satOff val="-414"/>
                <a:lumOff val="161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Here we don't</a:t>
          </a:r>
          <a:r>
            <a:rPr lang="ar-JO" sz="2200" kern="1200"/>
            <a:t> </a:t>
          </a:r>
          <a:r>
            <a:rPr lang="en-US" sz="2200" kern="1200"/>
            <a:t>mean a specific individual but a type.</a:t>
          </a:r>
        </a:p>
      </dsp:txBody>
      <dsp:txXfrm>
        <a:off x="42761" y="1077049"/>
        <a:ext cx="6607291" cy="790442"/>
      </dsp:txXfrm>
    </dsp:sp>
    <dsp:sp modelId="{78374E83-5C15-4D80-95E5-74BEC081793F}">
      <dsp:nvSpPr>
        <dsp:cNvPr id="0" name=""/>
        <dsp:cNvSpPr/>
      </dsp:nvSpPr>
      <dsp:spPr>
        <a:xfrm>
          <a:off x="0" y="1973612"/>
          <a:ext cx="6692813" cy="875964"/>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represents a set of objects that share a common  structure and a common behavior ( interface).</a:t>
          </a:r>
        </a:p>
      </dsp:txBody>
      <dsp:txXfrm>
        <a:off x="42761" y="2016373"/>
        <a:ext cx="6607291" cy="790442"/>
      </dsp:txXfrm>
    </dsp:sp>
    <dsp:sp modelId="{55A4860C-0186-4099-AEF0-9CC7F4D164AC}">
      <dsp:nvSpPr>
        <dsp:cNvPr id="0" name=""/>
        <dsp:cNvSpPr/>
      </dsp:nvSpPr>
      <dsp:spPr>
        <a:xfrm>
          <a:off x="0" y="2912937"/>
          <a:ext cx="6692813" cy="875964"/>
        </a:xfrm>
        <a:prstGeom prst="roundRect">
          <a:avLst/>
        </a:prstGeom>
        <a:gradFill rotWithShape="0">
          <a:gsLst>
            <a:gs pos="0">
              <a:schemeClr val="accent2">
                <a:hueOff val="-2034338"/>
                <a:satOff val="-1242"/>
                <a:lumOff val="4853"/>
                <a:alphaOff val="0"/>
                <a:tint val="96000"/>
                <a:lumMod val="100000"/>
              </a:schemeClr>
            </a:gs>
            <a:gs pos="78000">
              <a:schemeClr val="accent2">
                <a:hueOff val="-2034338"/>
                <a:satOff val="-1242"/>
                <a:lumOff val="4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 kind-of-things.</a:t>
          </a:r>
        </a:p>
      </dsp:txBody>
      <dsp:txXfrm>
        <a:off x="42761" y="2955698"/>
        <a:ext cx="6607291" cy="790442"/>
      </dsp:txXfrm>
    </dsp:sp>
    <dsp:sp modelId="{88C87C9A-26EE-4655-ADB0-CE4543F2E03E}">
      <dsp:nvSpPr>
        <dsp:cNvPr id="0" name=""/>
        <dsp:cNvSpPr/>
      </dsp:nvSpPr>
      <dsp:spPr>
        <a:xfrm>
          <a:off x="0" y="3852261"/>
          <a:ext cx="6692813" cy="875964"/>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 single object is simply an instance of a class.</a:t>
          </a:r>
        </a:p>
      </dsp:txBody>
      <dsp:txXfrm>
        <a:off x="42761" y="3895022"/>
        <a:ext cx="6607291" cy="79044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EFD029-EE38-48E0-9E48-1B425A9BCB35}">
      <dsp:nvSpPr>
        <dsp:cNvPr id="0" name=""/>
        <dsp:cNvSpPr/>
      </dsp:nvSpPr>
      <dsp:spPr>
        <a:xfrm>
          <a:off x="0" y="3768"/>
          <a:ext cx="6692813" cy="8026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510BC2-B681-462C-99ED-AF6F5246B7BA}">
      <dsp:nvSpPr>
        <dsp:cNvPr id="0" name=""/>
        <dsp:cNvSpPr/>
      </dsp:nvSpPr>
      <dsp:spPr>
        <a:xfrm>
          <a:off x="242789" y="184355"/>
          <a:ext cx="441434" cy="4414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725DA6-868E-4E14-A759-0AC3E62A758A}">
      <dsp:nvSpPr>
        <dsp:cNvPr id="0" name=""/>
        <dsp:cNvSpPr/>
      </dsp:nvSpPr>
      <dsp:spPr>
        <a:xfrm>
          <a:off x="927013" y="3768"/>
          <a:ext cx="5765800" cy="80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43" tIns="84943" rIns="84943" bIns="84943" numCol="1" spcCol="1270" anchor="ctr" anchorCtr="0">
          <a:noAutofit/>
        </a:bodyPr>
        <a:lstStyle/>
        <a:p>
          <a:pPr marL="0" lvl="0" indent="0" algn="l" defTabSz="800100">
            <a:lnSpc>
              <a:spcPct val="90000"/>
            </a:lnSpc>
            <a:spcBef>
              <a:spcPct val="0"/>
            </a:spcBef>
            <a:spcAft>
              <a:spcPct val="35000"/>
            </a:spcAft>
            <a:buNone/>
          </a:pPr>
          <a:r>
            <a:rPr lang="en-US" sz="1800" kern="1200"/>
            <a:t>Objects communicate by passing messages.</a:t>
          </a:r>
        </a:p>
      </dsp:txBody>
      <dsp:txXfrm>
        <a:off x="927013" y="3768"/>
        <a:ext cx="5765800" cy="802608"/>
      </dsp:txXfrm>
    </dsp:sp>
    <dsp:sp modelId="{BD3F27FF-1A18-4BC2-9D04-33DABC47F1A7}">
      <dsp:nvSpPr>
        <dsp:cNvPr id="0" name=""/>
        <dsp:cNvSpPr/>
      </dsp:nvSpPr>
      <dsp:spPr>
        <a:xfrm>
          <a:off x="0" y="1007029"/>
          <a:ext cx="6692813" cy="8026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4F50CA-A311-414A-A8F2-C6AAF64D261E}">
      <dsp:nvSpPr>
        <dsp:cNvPr id="0" name=""/>
        <dsp:cNvSpPr/>
      </dsp:nvSpPr>
      <dsp:spPr>
        <a:xfrm>
          <a:off x="242789" y="1187616"/>
          <a:ext cx="441434" cy="4414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E95557-2697-47AC-9EB5-6C6DF1A910BD}">
      <dsp:nvSpPr>
        <dsp:cNvPr id="0" name=""/>
        <dsp:cNvSpPr/>
      </dsp:nvSpPr>
      <dsp:spPr>
        <a:xfrm>
          <a:off x="927013" y="1007029"/>
          <a:ext cx="5765800" cy="80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43" tIns="84943" rIns="84943" bIns="84943" numCol="1" spcCol="1270" anchor="ctr" anchorCtr="0">
          <a:noAutofit/>
        </a:bodyPr>
        <a:lstStyle/>
        <a:p>
          <a:pPr marL="0" lvl="0" indent="0" algn="l" defTabSz="800100">
            <a:lnSpc>
              <a:spcPct val="90000"/>
            </a:lnSpc>
            <a:spcBef>
              <a:spcPct val="0"/>
            </a:spcBef>
            <a:spcAft>
              <a:spcPct val="35000"/>
            </a:spcAft>
            <a:buNone/>
          </a:pPr>
          <a:r>
            <a:rPr lang="en-US" sz="1800" kern="1200"/>
            <a:t>The object's public interface defines which messages it will accept regardless of where they come from.</a:t>
          </a:r>
        </a:p>
      </dsp:txBody>
      <dsp:txXfrm>
        <a:off x="927013" y="1007029"/>
        <a:ext cx="5765800" cy="802608"/>
      </dsp:txXfrm>
    </dsp:sp>
    <dsp:sp modelId="{E1E2993A-31F9-4388-A2E8-8736DA73A170}">
      <dsp:nvSpPr>
        <dsp:cNvPr id="0" name=""/>
        <dsp:cNvSpPr/>
      </dsp:nvSpPr>
      <dsp:spPr>
        <a:xfrm>
          <a:off x="0" y="2010290"/>
          <a:ext cx="6692813" cy="8026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28117B-7486-41E5-B881-D498E4A66110}">
      <dsp:nvSpPr>
        <dsp:cNvPr id="0" name=""/>
        <dsp:cNvSpPr/>
      </dsp:nvSpPr>
      <dsp:spPr>
        <a:xfrm>
          <a:off x="242789" y="2190877"/>
          <a:ext cx="441434" cy="4414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E54496-77B8-43F1-B8B4-5E8044361F04}">
      <dsp:nvSpPr>
        <dsp:cNvPr id="0" name=""/>
        <dsp:cNvSpPr/>
      </dsp:nvSpPr>
      <dsp:spPr>
        <a:xfrm>
          <a:off x="927013" y="2010290"/>
          <a:ext cx="5765800" cy="80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43" tIns="84943" rIns="84943" bIns="84943" numCol="1" spcCol="1270" anchor="ctr" anchorCtr="0">
          <a:noAutofit/>
        </a:bodyPr>
        <a:lstStyle/>
        <a:p>
          <a:pPr marL="0" lvl="0" indent="0" algn="l" defTabSz="800100">
            <a:lnSpc>
              <a:spcPct val="90000"/>
            </a:lnSpc>
            <a:spcBef>
              <a:spcPct val="0"/>
            </a:spcBef>
            <a:spcAft>
              <a:spcPct val="35000"/>
            </a:spcAft>
            <a:buNone/>
          </a:pPr>
          <a:r>
            <a:rPr lang="en-US" sz="1800" kern="1200"/>
            <a:t>Two types of interfaces:</a:t>
          </a:r>
        </a:p>
      </dsp:txBody>
      <dsp:txXfrm>
        <a:off x="927013" y="2010290"/>
        <a:ext cx="5765800" cy="802608"/>
      </dsp:txXfrm>
    </dsp:sp>
    <dsp:sp modelId="{C0AF12C7-EC94-472A-8BE7-C90254E15137}">
      <dsp:nvSpPr>
        <dsp:cNvPr id="0" name=""/>
        <dsp:cNvSpPr/>
      </dsp:nvSpPr>
      <dsp:spPr>
        <a:xfrm>
          <a:off x="0" y="3013551"/>
          <a:ext cx="6692813" cy="8026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304E43-F156-4AF3-8E13-9881155D9BDA}">
      <dsp:nvSpPr>
        <dsp:cNvPr id="0" name=""/>
        <dsp:cNvSpPr/>
      </dsp:nvSpPr>
      <dsp:spPr>
        <a:xfrm>
          <a:off x="242789" y="3194138"/>
          <a:ext cx="441434" cy="4414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2C1EC1-B2D5-4447-A07A-F0001C1DAE8E}">
      <dsp:nvSpPr>
        <dsp:cNvPr id="0" name=""/>
        <dsp:cNvSpPr/>
      </dsp:nvSpPr>
      <dsp:spPr>
        <a:xfrm>
          <a:off x="927013" y="3013551"/>
          <a:ext cx="5765800" cy="80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43" tIns="84943" rIns="84943" bIns="84943" numCol="1" spcCol="1270" anchor="ctr" anchorCtr="0">
          <a:noAutofit/>
        </a:bodyPr>
        <a:lstStyle/>
        <a:p>
          <a:pPr marL="0" lvl="0" indent="0" algn="l" defTabSz="800100">
            <a:lnSpc>
              <a:spcPct val="90000"/>
            </a:lnSpc>
            <a:spcBef>
              <a:spcPct val="0"/>
            </a:spcBef>
            <a:spcAft>
              <a:spcPct val="35000"/>
            </a:spcAft>
            <a:buNone/>
          </a:pPr>
          <a:r>
            <a:rPr lang="en-US" sz="1800" kern="1200"/>
            <a:t>Public (for messages from all parts),</a:t>
          </a:r>
        </a:p>
      </dsp:txBody>
      <dsp:txXfrm>
        <a:off x="927013" y="3013551"/>
        <a:ext cx="5765800" cy="802608"/>
      </dsp:txXfrm>
    </dsp:sp>
    <dsp:sp modelId="{D61AA08D-3F1D-420F-89E8-C68B56F0CC5C}">
      <dsp:nvSpPr>
        <dsp:cNvPr id="0" name=""/>
        <dsp:cNvSpPr/>
      </dsp:nvSpPr>
      <dsp:spPr>
        <a:xfrm>
          <a:off x="0" y="4016812"/>
          <a:ext cx="6692813" cy="8026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C64970-7CB1-4600-8622-1876098E3040}">
      <dsp:nvSpPr>
        <dsp:cNvPr id="0" name=""/>
        <dsp:cNvSpPr/>
      </dsp:nvSpPr>
      <dsp:spPr>
        <a:xfrm>
          <a:off x="242789" y="4197399"/>
          <a:ext cx="441434" cy="44143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F6571C-0C38-4785-988A-C4740A0A5A90}">
      <dsp:nvSpPr>
        <dsp:cNvPr id="0" name=""/>
        <dsp:cNvSpPr/>
      </dsp:nvSpPr>
      <dsp:spPr>
        <a:xfrm>
          <a:off x="927013" y="4016812"/>
          <a:ext cx="5765800" cy="80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43" tIns="84943" rIns="84943" bIns="84943" numCol="1" spcCol="1270" anchor="ctr" anchorCtr="0">
          <a:noAutofit/>
        </a:bodyPr>
        <a:lstStyle/>
        <a:p>
          <a:pPr marL="0" lvl="0" indent="0" algn="l" defTabSz="800100">
            <a:lnSpc>
              <a:spcPct val="90000"/>
            </a:lnSpc>
            <a:spcBef>
              <a:spcPct val="0"/>
            </a:spcBef>
            <a:spcAft>
              <a:spcPct val="35000"/>
            </a:spcAft>
            <a:buNone/>
          </a:pPr>
          <a:r>
            <a:rPr lang="en-US" sz="1800" kern="1200"/>
            <a:t>Private (for internal messages and privileged parts)</a:t>
          </a:r>
        </a:p>
      </dsp:txBody>
      <dsp:txXfrm>
        <a:off x="927013" y="4016812"/>
        <a:ext cx="5765800" cy="80260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47187-DA31-45C4-9606-A11E44C41430}">
      <dsp:nvSpPr>
        <dsp:cNvPr id="0" name=""/>
        <dsp:cNvSpPr/>
      </dsp:nvSpPr>
      <dsp:spPr>
        <a:xfrm>
          <a:off x="0" y="183740"/>
          <a:ext cx="6692813" cy="1433396"/>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method: A specific piece of code which implements the operation.</a:t>
          </a:r>
        </a:p>
      </dsp:txBody>
      <dsp:txXfrm>
        <a:off x="69973" y="253713"/>
        <a:ext cx="6552867" cy="1293450"/>
      </dsp:txXfrm>
    </dsp:sp>
    <dsp:sp modelId="{7F6A1880-B3B5-43FD-930F-345A655B1520}">
      <dsp:nvSpPr>
        <dsp:cNvPr id="0" name=""/>
        <dsp:cNvSpPr/>
      </dsp:nvSpPr>
      <dsp:spPr>
        <a:xfrm>
          <a:off x="0" y="1694896"/>
          <a:ext cx="6692813" cy="1433396"/>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Object Signature: The method name and list of required arguments are what is needed to interact with an object.</a:t>
          </a:r>
        </a:p>
      </dsp:txBody>
      <dsp:txXfrm>
        <a:off x="69973" y="1764869"/>
        <a:ext cx="6552867" cy="1293450"/>
      </dsp:txXfrm>
    </dsp:sp>
    <dsp:sp modelId="{C4E12ABA-20B1-4626-8E1E-18211985CFBC}">
      <dsp:nvSpPr>
        <dsp:cNvPr id="0" name=""/>
        <dsp:cNvSpPr/>
      </dsp:nvSpPr>
      <dsp:spPr>
        <a:xfrm>
          <a:off x="0" y="3206053"/>
          <a:ext cx="6692813" cy="1433396"/>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The signature and return type for each method (plus public data) are the object's interface.</a:t>
          </a:r>
        </a:p>
      </dsp:txBody>
      <dsp:txXfrm>
        <a:off x="69973" y="3276026"/>
        <a:ext cx="6552867" cy="129345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D35A2-C544-441C-8A23-C9E35FB4CD3D}">
      <dsp:nvSpPr>
        <dsp:cNvPr id="0" name=""/>
        <dsp:cNvSpPr/>
      </dsp:nvSpPr>
      <dsp:spPr>
        <a:xfrm>
          <a:off x="0" y="672749"/>
          <a:ext cx="6692813" cy="65637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 message is a request made by one object to another to perform some operation. (Service, Method, Behavior, or Function).</a:t>
          </a:r>
        </a:p>
      </dsp:txBody>
      <dsp:txXfrm>
        <a:off x="32041" y="704790"/>
        <a:ext cx="6628731" cy="592288"/>
      </dsp:txXfrm>
    </dsp:sp>
    <dsp:sp modelId="{4BF908B2-3D0A-4F6C-84D5-5DE827FB7147}">
      <dsp:nvSpPr>
        <dsp:cNvPr id="0" name=""/>
        <dsp:cNvSpPr/>
      </dsp:nvSpPr>
      <dsp:spPr>
        <a:xfrm>
          <a:off x="0" y="1378079"/>
          <a:ext cx="6692813" cy="656370"/>
        </a:xfrm>
        <a:prstGeom prst="roundRect">
          <a:avLst/>
        </a:prstGeom>
        <a:gradFill rotWithShape="0">
          <a:gsLst>
            <a:gs pos="0">
              <a:schemeClr val="accent2">
                <a:hueOff val="-678113"/>
                <a:satOff val="-414"/>
                <a:lumOff val="1618"/>
                <a:alphaOff val="0"/>
                <a:tint val="96000"/>
                <a:lumMod val="100000"/>
              </a:schemeClr>
            </a:gs>
            <a:gs pos="78000">
              <a:schemeClr val="accent2">
                <a:hueOff val="-678113"/>
                <a:satOff val="-414"/>
                <a:lumOff val="161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Sending a message is equivalent to calling a message.</a:t>
          </a:r>
        </a:p>
      </dsp:txBody>
      <dsp:txXfrm>
        <a:off x="32041" y="1410120"/>
        <a:ext cx="6628731" cy="592288"/>
      </dsp:txXfrm>
    </dsp:sp>
    <dsp:sp modelId="{945FC4C5-AAA1-4FB9-BD4E-773C3FFFDC9F}">
      <dsp:nvSpPr>
        <dsp:cNvPr id="0" name=""/>
        <dsp:cNvSpPr/>
      </dsp:nvSpPr>
      <dsp:spPr>
        <a:xfrm>
          <a:off x="0" y="2083410"/>
          <a:ext cx="6692813" cy="656370"/>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Messages can be external or internal.</a:t>
          </a:r>
        </a:p>
      </dsp:txBody>
      <dsp:txXfrm>
        <a:off x="32041" y="2115451"/>
        <a:ext cx="6628731" cy="592288"/>
      </dsp:txXfrm>
    </dsp:sp>
    <dsp:sp modelId="{91AF14DD-223C-4AFD-9ED8-CAE051B01621}">
      <dsp:nvSpPr>
        <dsp:cNvPr id="0" name=""/>
        <dsp:cNvSpPr/>
      </dsp:nvSpPr>
      <dsp:spPr>
        <a:xfrm>
          <a:off x="0" y="2788740"/>
          <a:ext cx="6692813" cy="656370"/>
        </a:xfrm>
        <a:prstGeom prst="roundRect">
          <a:avLst/>
        </a:prstGeom>
        <a:gradFill rotWithShape="0">
          <a:gsLst>
            <a:gs pos="0">
              <a:schemeClr val="accent2">
                <a:hueOff val="-2034338"/>
                <a:satOff val="-1242"/>
                <a:lumOff val="4853"/>
                <a:alphaOff val="0"/>
                <a:tint val="96000"/>
                <a:lumMod val="100000"/>
              </a:schemeClr>
            </a:gs>
            <a:gs pos="78000">
              <a:schemeClr val="accent2">
                <a:hueOff val="-2034338"/>
                <a:satOff val="-1242"/>
                <a:lumOff val="4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An object can always send to itself any message which it can understand.</a:t>
          </a:r>
        </a:p>
      </dsp:txBody>
      <dsp:txXfrm>
        <a:off x="32041" y="2820781"/>
        <a:ext cx="6628731" cy="592288"/>
      </dsp:txXfrm>
    </dsp:sp>
    <dsp:sp modelId="{95587D3E-AA3F-4AB8-8DEC-62D5EB9685BE}">
      <dsp:nvSpPr>
        <dsp:cNvPr id="0" name=""/>
        <dsp:cNvSpPr/>
      </dsp:nvSpPr>
      <dsp:spPr>
        <a:xfrm>
          <a:off x="0" y="3494070"/>
          <a:ext cx="6692813" cy="65637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message sent to an object must correspond to a method of an object.</a:t>
          </a:r>
        </a:p>
      </dsp:txBody>
      <dsp:txXfrm>
        <a:off x="32041" y="3526111"/>
        <a:ext cx="6628731" cy="59228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0FF52-728D-44ED-8F52-86AA2E0FF8AF}">
      <dsp:nvSpPr>
        <dsp:cNvPr id="0" name=""/>
        <dsp:cNvSpPr/>
      </dsp:nvSpPr>
      <dsp:spPr>
        <a:xfrm>
          <a:off x="0" y="431279"/>
          <a:ext cx="6692813" cy="127413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Object reference (the name or identity of the object).</a:t>
          </a:r>
        </a:p>
      </dsp:txBody>
      <dsp:txXfrm>
        <a:off x="62198" y="493477"/>
        <a:ext cx="6568417" cy="1149734"/>
      </dsp:txXfrm>
    </dsp:sp>
    <dsp:sp modelId="{0AF968CD-DDBE-45D8-98A1-FAD0846B9754}">
      <dsp:nvSpPr>
        <dsp:cNvPr id="0" name=""/>
        <dsp:cNvSpPr/>
      </dsp:nvSpPr>
      <dsp:spPr>
        <a:xfrm>
          <a:off x="0" y="1774530"/>
          <a:ext cx="6692813" cy="1274130"/>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The name of the service (method) requested by the calling object (name of the message).</a:t>
          </a:r>
        </a:p>
      </dsp:txBody>
      <dsp:txXfrm>
        <a:off x="62198" y="1836728"/>
        <a:ext cx="6568417" cy="1149734"/>
      </dsp:txXfrm>
    </dsp:sp>
    <dsp:sp modelId="{3B45BE73-42E8-4147-B4A8-7221A57784B2}">
      <dsp:nvSpPr>
        <dsp:cNvPr id="0" name=""/>
        <dsp:cNvSpPr/>
      </dsp:nvSpPr>
      <dsp:spPr>
        <a:xfrm>
          <a:off x="0" y="3117779"/>
          <a:ext cx="6692813" cy="127413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Copies of the information required to execute the service and the name of a holder for the result of the service(arguments).</a:t>
          </a:r>
        </a:p>
      </dsp:txBody>
      <dsp:txXfrm>
        <a:off x="62198" y="3179977"/>
        <a:ext cx="6568417" cy="11497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30ABD-E70B-403A-8E48-1CD1C6B28BBB}">
      <dsp:nvSpPr>
        <dsp:cNvPr id="0" name=""/>
        <dsp:cNvSpPr/>
      </dsp:nvSpPr>
      <dsp:spPr>
        <a:xfrm>
          <a:off x="0" y="702494"/>
          <a:ext cx="6692813" cy="10530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a:t>The " Kind-of' Hierarchy</a:t>
          </a:r>
        </a:p>
      </dsp:txBody>
      <dsp:txXfrm>
        <a:off x="51403" y="753897"/>
        <a:ext cx="6590007" cy="950194"/>
      </dsp:txXfrm>
    </dsp:sp>
    <dsp:sp modelId="{F9EFEEAC-1239-4B2D-B554-739D830FB7A6}">
      <dsp:nvSpPr>
        <dsp:cNvPr id="0" name=""/>
        <dsp:cNvSpPr/>
      </dsp:nvSpPr>
      <dsp:spPr>
        <a:xfrm>
          <a:off x="0" y="1885095"/>
          <a:ext cx="6692813" cy="1053000"/>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a:t>What is an object?</a:t>
          </a:r>
        </a:p>
      </dsp:txBody>
      <dsp:txXfrm>
        <a:off x="51403" y="1936498"/>
        <a:ext cx="6590007" cy="950194"/>
      </dsp:txXfrm>
    </dsp:sp>
    <dsp:sp modelId="{81B9D61E-4863-4796-8E6C-48477FC57E1C}">
      <dsp:nvSpPr>
        <dsp:cNvPr id="0" name=""/>
        <dsp:cNvSpPr/>
      </dsp:nvSpPr>
      <dsp:spPr>
        <a:xfrm>
          <a:off x="0" y="3067695"/>
          <a:ext cx="6692813" cy="105300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a:t>What is a class?</a:t>
          </a:r>
        </a:p>
      </dsp:txBody>
      <dsp:txXfrm>
        <a:off x="51403" y="3119098"/>
        <a:ext cx="6590007" cy="9501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40F1F-BEFB-4462-A02D-053112B5C6EA}">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092D2C-415D-4E9C-AB96-FE91D2C4D810}">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EE6EE6-2CC0-4347-8ADF-A42C745A9077}">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22350">
            <a:lnSpc>
              <a:spcPct val="90000"/>
            </a:lnSpc>
            <a:spcBef>
              <a:spcPct val="0"/>
            </a:spcBef>
            <a:spcAft>
              <a:spcPct val="35000"/>
            </a:spcAft>
            <a:buNone/>
          </a:pPr>
          <a:r>
            <a:rPr lang="en-US" sz="2300" kern="1200" dirty="0"/>
            <a:t>1. Software is developed or engineered, it is not manufactured in the classical sense. </a:t>
          </a:r>
        </a:p>
      </dsp:txBody>
      <dsp:txXfrm>
        <a:off x="1350519" y="499"/>
        <a:ext cx="8267613" cy="1169280"/>
      </dsp:txXfrm>
    </dsp:sp>
    <dsp:sp modelId="{14A6288E-95E1-40FD-B010-769957427D30}">
      <dsp:nvSpPr>
        <dsp:cNvPr id="0" name=""/>
        <dsp:cNvSpPr/>
      </dsp:nvSpPr>
      <dsp:spPr>
        <a:xfrm>
          <a:off x="0" y="1462100"/>
          <a:ext cx="9618133"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3B00D9-0BF7-4675-8470-5D550224453A}">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D287A9-4DF6-4679-84E8-B37B636A804D}">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22350">
            <a:lnSpc>
              <a:spcPct val="90000"/>
            </a:lnSpc>
            <a:spcBef>
              <a:spcPct val="0"/>
            </a:spcBef>
            <a:spcAft>
              <a:spcPct val="35000"/>
            </a:spcAft>
            <a:buNone/>
          </a:pPr>
          <a:r>
            <a:rPr lang="en-US" sz="2300" kern="1200"/>
            <a:t>Software is not manufactured. Humans are the main resource in software development. Human creativity will always play a main role in developing software products.</a:t>
          </a:r>
        </a:p>
      </dsp:txBody>
      <dsp:txXfrm>
        <a:off x="1350519" y="1462100"/>
        <a:ext cx="8267613" cy="1169280"/>
      </dsp:txXfrm>
    </dsp:sp>
    <dsp:sp modelId="{091BD275-15F6-49D3-92BF-12D9BA858CFB}">
      <dsp:nvSpPr>
        <dsp:cNvPr id="0" name=""/>
        <dsp:cNvSpPr/>
      </dsp:nvSpPr>
      <dsp:spPr>
        <a:xfrm>
          <a:off x="0" y="2923701"/>
          <a:ext cx="9618133"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937DE4-86B2-45D7-928A-3E914BA7770B}">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958E1B-6D2A-4E2B-8BE2-664B954AA543}">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22350">
            <a:lnSpc>
              <a:spcPct val="90000"/>
            </a:lnSpc>
            <a:spcBef>
              <a:spcPct val="0"/>
            </a:spcBef>
            <a:spcAft>
              <a:spcPct val="35000"/>
            </a:spcAft>
            <a:buNone/>
          </a:pPr>
          <a:r>
            <a:rPr lang="en-US" sz="2300" kern="1200"/>
            <a:t>Different use and role of people. Humans are the raw material in the software supply chain.</a:t>
          </a:r>
        </a:p>
      </dsp:txBody>
      <dsp:txXfrm>
        <a:off x="1350519" y="2923701"/>
        <a:ext cx="8267613" cy="11692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77B71-9B8C-485A-87A2-C89FB9813C96}">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0FDEBE-4A75-49C7-A914-D19F044F206A}">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767E7D-62E3-4FAB-84E3-623AB3FA36E6}">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755650">
            <a:lnSpc>
              <a:spcPct val="90000"/>
            </a:lnSpc>
            <a:spcBef>
              <a:spcPct val="0"/>
            </a:spcBef>
            <a:spcAft>
              <a:spcPct val="35000"/>
            </a:spcAft>
            <a:buNone/>
          </a:pPr>
          <a:r>
            <a:rPr lang="en-US" sz="1700" kern="1200"/>
            <a:t>2. </a:t>
          </a:r>
          <a:r>
            <a:rPr lang="en-US" sz="1700" b="1" kern="1200"/>
            <a:t>Software doesn't wear out</a:t>
          </a:r>
          <a:endParaRPr lang="en-US" sz="1700" kern="1200"/>
        </a:p>
      </dsp:txBody>
      <dsp:txXfrm>
        <a:off x="1350519" y="499"/>
        <a:ext cx="8267613" cy="1169280"/>
      </dsp:txXfrm>
    </dsp:sp>
    <dsp:sp modelId="{09C4F600-BAC1-4F8B-8B7A-049FF8672BB5}">
      <dsp:nvSpPr>
        <dsp:cNvPr id="0" name=""/>
        <dsp:cNvSpPr/>
      </dsp:nvSpPr>
      <dsp:spPr>
        <a:xfrm>
          <a:off x="0" y="1462100"/>
          <a:ext cx="9618133"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8F3703-7F79-4F8E-B72A-3EF49762FC6F}">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D769EE-5BFC-4149-A770-8C365B28D0EC}">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755650">
            <a:lnSpc>
              <a:spcPct val="90000"/>
            </a:lnSpc>
            <a:spcBef>
              <a:spcPct val="0"/>
            </a:spcBef>
            <a:spcAft>
              <a:spcPct val="35000"/>
            </a:spcAft>
            <a:buNone/>
          </a:pPr>
          <a:r>
            <a:rPr lang="en-US" sz="1700" kern="1200"/>
            <a:t>Failure rate for hardware follows a classic predicted curve. The life time of software can not be easily predicted in the same manner as the hardware. The market, competition, and new products are factors that may affect on software life duration. </a:t>
          </a:r>
        </a:p>
      </dsp:txBody>
      <dsp:txXfrm>
        <a:off x="1350519" y="1462100"/>
        <a:ext cx="8267613" cy="1169280"/>
      </dsp:txXfrm>
    </dsp:sp>
    <dsp:sp modelId="{8662E117-6175-42BF-A1C0-A6C4A08FAB2F}">
      <dsp:nvSpPr>
        <dsp:cNvPr id="0" name=""/>
        <dsp:cNvSpPr/>
      </dsp:nvSpPr>
      <dsp:spPr>
        <a:xfrm>
          <a:off x="0" y="2923701"/>
          <a:ext cx="9618133"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87AB2-0071-490E-838E-35ABD2201B8E}">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FD8358-BFF6-4ED7-938F-8261E7D6CF2E}">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755650">
            <a:lnSpc>
              <a:spcPct val="90000"/>
            </a:lnSpc>
            <a:spcBef>
              <a:spcPct val="0"/>
            </a:spcBef>
            <a:spcAft>
              <a:spcPct val="35000"/>
            </a:spcAft>
            <a:buNone/>
          </a:pPr>
          <a:r>
            <a:rPr lang="en-US" sz="1700" kern="1200"/>
            <a:t>Software is not subject to environmental maladies or problems (i.e. water, wind, etc.) that cause wear out.</a:t>
          </a:r>
        </a:p>
      </dsp:txBody>
      <dsp:txXfrm>
        <a:off x="1350519" y="2923701"/>
        <a:ext cx="8267613" cy="11692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30006-F2DF-4687-BD65-8B93CF76C1E9}">
      <dsp:nvSpPr>
        <dsp:cNvPr id="0" name=""/>
        <dsp:cNvSpPr/>
      </dsp:nvSpPr>
      <dsp:spPr>
        <a:xfrm>
          <a:off x="0" y="1698"/>
          <a:ext cx="9618133" cy="8610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6034E8-DFD5-4203-AA04-9A6F6F235BB4}">
      <dsp:nvSpPr>
        <dsp:cNvPr id="0" name=""/>
        <dsp:cNvSpPr/>
      </dsp:nvSpPr>
      <dsp:spPr>
        <a:xfrm>
          <a:off x="260473" y="195439"/>
          <a:ext cx="473588" cy="4735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EC3CE4-19C5-46E8-8E0F-7EA1438AEFB5}">
      <dsp:nvSpPr>
        <dsp:cNvPr id="0" name=""/>
        <dsp:cNvSpPr/>
      </dsp:nvSpPr>
      <dsp:spPr>
        <a:xfrm>
          <a:off x="994536" y="1698"/>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666750">
            <a:lnSpc>
              <a:spcPct val="90000"/>
            </a:lnSpc>
            <a:spcBef>
              <a:spcPct val="0"/>
            </a:spcBef>
            <a:spcAft>
              <a:spcPct val="35000"/>
            </a:spcAft>
            <a:buNone/>
          </a:pPr>
          <a:r>
            <a:rPr lang="en-US" sz="1500" kern="1200" dirty="0"/>
            <a:t>3. Unlike manufacturing, where a car, a toy, a cell | phone can be designed once and replicated in millions, most software products are custom-built, rather than being assembled from existing components. Each copy may have distinguished features from others.</a:t>
          </a:r>
        </a:p>
      </dsp:txBody>
      <dsp:txXfrm>
        <a:off x="994536" y="1698"/>
        <a:ext cx="8623596" cy="861070"/>
      </dsp:txXfrm>
    </dsp:sp>
    <dsp:sp modelId="{4E54F20C-0604-48A8-887F-434C75402D2A}">
      <dsp:nvSpPr>
        <dsp:cNvPr id="0" name=""/>
        <dsp:cNvSpPr/>
      </dsp:nvSpPr>
      <dsp:spPr>
        <a:xfrm>
          <a:off x="0" y="1078036"/>
          <a:ext cx="9618133" cy="8610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2B71D2-CF05-4C1E-9868-0DC3B7F8CC35}">
      <dsp:nvSpPr>
        <dsp:cNvPr id="0" name=""/>
        <dsp:cNvSpPr/>
      </dsp:nvSpPr>
      <dsp:spPr>
        <a:xfrm>
          <a:off x="260473" y="1271777"/>
          <a:ext cx="473588" cy="4735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ABC5D5-8250-460F-BE47-CDDC83E16B31}">
      <dsp:nvSpPr>
        <dsp:cNvPr id="0" name=""/>
        <dsp:cNvSpPr/>
      </dsp:nvSpPr>
      <dsp:spPr>
        <a:xfrm>
          <a:off x="994536" y="1078036"/>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666750">
            <a:lnSpc>
              <a:spcPct val="90000"/>
            </a:lnSpc>
            <a:spcBef>
              <a:spcPct val="0"/>
            </a:spcBef>
            <a:spcAft>
              <a:spcPct val="35000"/>
            </a:spcAft>
            <a:buNone/>
          </a:pPr>
          <a:r>
            <a:rPr lang="en-US" sz="1500" kern="1200"/>
            <a:t>Presently few applications with catalogues of software components (Such as Windows, Office, etc.) .</a:t>
          </a:r>
        </a:p>
      </dsp:txBody>
      <dsp:txXfrm>
        <a:off x="994536" y="1078036"/>
        <a:ext cx="8623596" cy="861070"/>
      </dsp:txXfrm>
    </dsp:sp>
    <dsp:sp modelId="{7A7EC032-B375-4FCA-B8EC-60E7498B57FD}">
      <dsp:nvSpPr>
        <dsp:cNvPr id="0" name=""/>
        <dsp:cNvSpPr/>
      </dsp:nvSpPr>
      <dsp:spPr>
        <a:xfrm>
          <a:off x="0" y="2154374"/>
          <a:ext cx="9618133" cy="8610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5D27B9-D368-4AA7-B6F2-E7F46183CD6B}">
      <dsp:nvSpPr>
        <dsp:cNvPr id="0" name=""/>
        <dsp:cNvSpPr/>
      </dsp:nvSpPr>
      <dsp:spPr>
        <a:xfrm>
          <a:off x="260473" y="2348115"/>
          <a:ext cx="473588" cy="4735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C4558D5-E411-4081-9AD6-B85E179E70E3}">
      <dsp:nvSpPr>
        <dsp:cNvPr id="0" name=""/>
        <dsp:cNvSpPr/>
      </dsp:nvSpPr>
      <dsp:spPr>
        <a:xfrm>
          <a:off x="994536" y="2154374"/>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666750">
            <a:lnSpc>
              <a:spcPct val="90000"/>
            </a:lnSpc>
            <a:spcBef>
              <a:spcPct val="0"/>
            </a:spcBef>
            <a:spcAft>
              <a:spcPct val="35000"/>
            </a:spcAft>
            <a:buNone/>
          </a:pPr>
          <a:r>
            <a:rPr lang="en-US" sz="1500" kern="1200"/>
            <a:t>Software usually comes off-the-shelf only as a complete unit. We cant assemble SW as hardware (plug &amp; play).</a:t>
          </a:r>
        </a:p>
      </dsp:txBody>
      <dsp:txXfrm>
        <a:off x="994536" y="2154374"/>
        <a:ext cx="8623596" cy="861070"/>
      </dsp:txXfrm>
    </dsp:sp>
    <dsp:sp modelId="{E04EF3CF-C6D6-4719-8DC8-473B94E6011A}">
      <dsp:nvSpPr>
        <dsp:cNvPr id="0" name=""/>
        <dsp:cNvSpPr/>
      </dsp:nvSpPr>
      <dsp:spPr>
        <a:xfrm>
          <a:off x="0" y="3230712"/>
          <a:ext cx="9618133" cy="8610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898F38-426A-4ABB-B978-BAFCB65E29C6}">
      <dsp:nvSpPr>
        <dsp:cNvPr id="0" name=""/>
        <dsp:cNvSpPr/>
      </dsp:nvSpPr>
      <dsp:spPr>
        <a:xfrm>
          <a:off x="260473" y="3424453"/>
          <a:ext cx="473588" cy="4735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9F5AAD-9484-4AF5-AF7F-6275F5404A3F}">
      <dsp:nvSpPr>
        <dsp:cNvPr id="0" name=""/>
        <dsp:cNvSpPr/>
      </dsp:nvSpPr>
      <dsp:spPr>
        <a:xfrm>
          <a:off x="994536" y="3230712"/>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666750">
            <a:lnSpc>
              <a:spcPct val="90000"/>
            </a:lnSpc>
            <a:spcBef>
              <a:spcPct val="0"/>
            </a:spcBef>
            <a:spcAft>
              <a:spcPct val="35000"/>
            </a:spcAft>
            <a:buNone/>
          </a:pPr>
          <a:r>
            <a:rPr lang="en-US" sz="1500" kern="1200"/>
            <a:t>No standard building codes. Always personality counts.</a:t>
          </a:r>
        </a:p>
      </dsp:txBody>
      <dsp:txXfrm>
        <a:off x="994536" y="3230712"/>
        <a:ext cx="8623596" cy="8610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82649-8459-4302-AE4A-ED13B275D5F6}">
      <dsp:nvSpPr>
        <dsp:cNvPr id="0" name=""/>
        <dsp:cNvSpPr/>
      </dsp:nvSpPr>
      <dsp:spPr>
        <a:xfrm>
          <a:off x="0" y="98234"/>
          <a:ext cx="6692813" cy="227448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We want different modules to be loosely coupled to be independent from each other, so that a change in one module will not cause massive changes in many others (i.e. low coupling).</a:t>
          </a:r>
        </a:p>
      </dsp:txBody>
      <dsp:txXfrm>
        <a:off x="111031" y="209265"/>
        <a:ext cx="6470751" cy="2052418"/>
      </dsp:txXfrm>
    </dsp:sp>
    <dsp:sp modelId="{CA554C3D-3404-49C4-9623-12B1C40F9CF2}">
      <dsp:nvSpPr>
        <dsp:cNvPr id="0" name=""/>
        <dsp:cNvSpPr/>
      </dsp:nvSpPr>
      <dsp:spPr>
        <a:xfrm>
          <a:off x="0" y="2450474"/>
          <a:ext cx="6692813" cy="227448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On the other hand, we want each module inside functions to be highly related to each other (i.e. high cohesion).</a:t>
          </a:r>
        </a:p>
      </dsp:txBody>
      <dsp:txXfrm>
        <a:off x="111031" y="2561505"/>
        <a:ext cx="6470751" cy="20524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5E2D5-7246-47D9-B994-862A35207FD9}">
      <dsp:nvSpPr>
        <dsp:cNvPr id="0" name=""/>
        <dsp:cNvSpPr/>
      </dsp:nvSpPr>
      <dsp:spPr>
        <a:xfrm>
          <a:off x="0" y="672749"/>
          <a:ext cx="6692813" cy="65637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In universities and theaters, they made chairs of different levels so that all can see the screen without interfering with each other.</a:t>
          </a:r>
        </a:p>
      </dsp:txBody>
      <dsp:txXfrm>
        <a:off x="32041" y="704790"/>
        <a:ext cx="6628731" cy="592288"/>
      </dsp:txXfrm>
    </dsp:sp>
    <dsp:sp modelId="{94432F2A-3F82-467A-B04A-14479AADC742}">
      <dsp:nvSpPr>
        <dsp:cNvPr id="0" name=""/>
        <dsp:cNvSpPr/>
      </dsp:nvSpPr>
      <dsp:spPr>
        <a:xfrm>
          <a:off x="0" y="1378079"/>
          <a:ext cx="6692813" cy="656370"/>
        </a:xfrm>
        <a:prstGeom prst="roundRect">
          <a:avLst/>
        </a:prstGeom>
        <a:gradFill rotWithShape="0">
          <a:gsLst>
            <a:gs pos="0">
              <a:schemeClr val="accent2">
                <a:hueOff val="-678113"/>
                <a:satOff val="-414"/>
                <a:lumOff val="1618"/>
                <a:alphaOff val="0"/>
                <a:tint val="96000"/>
                <a:lumMod val="100000"/>
              </a:schemeClr>
            </a:gs>
            <a:gs pos="78000">
              <a:schemeClr val="accent2">
                <a:hueOff val="-678113"/>
                <a:satOff val="-414"/>
                <a:lumOff val="161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Hierarchy allows understanding of relationships between small numbers of components.</a:t>
          </a:r>
        </a:p>
      </dsp:txBody>
      <dsp:txXfrm>
        <a:off x="32041" y="1410120"/>
        <a:ext cx="6628731" cy="592288"/>
      </dsp:txXfrm>
    </dsp:sp>
    <dsp:sp modelId="{95A4420C-3738-456D-83BA-707E84C20111}">
      <dsp:nvSpPr>
        <dsp:cNvPr id="0" name=""/>
        <dsp:cNvSpPr/>
      </dsp:nvSpPr>
      <dsp:spPr>
        <a:xfrm>
          <a:off x="0" y="2083410"/>
          <a:ext cx="6692813" cy="656370"/>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Different kinds of hierarchies allow insight into different aspects of the complex system.</a:t>
          </a:r>
        </a:p>
      </dsp:txBody>
      <dsp:txXfrm>
        <a:off x="32041" y="2115451"/>
        <a:ext cx="6628731" cy="592288"/>
      </dsp:txXfrm>
    </dsp:sp>
    <dsp:sp modelId="{9112C1F7-0153-4A09-9F30-6D20A6C6A9B0}">
      <dsp:nvSpPr>
        <dsp:cNvPr id="0" name=""/>
        <dsp:cNvSpPr/>
      </dsp:nvSpPr>
      <dsp:spPr>
        <a:xfrm>
          <a:off x="0" y="2788740"/>
          <a:ext cx="6692813" cy="656370"/>
        </a:xfrm>
        <a:prstGeom prst="roundRect">
          <a:avLst/>
        </a:prstGeom>
        <a:gradFill rotWithShape="0">
          <a:gsLst>
            <a:gs pos="0">
              <a:schemeClr val="accent2">
                <a:hueOff val="-2034338"/>
                <a:satOff val="-1242"/>
                <a:lumOff val="4853"/>
                <a:alphaOff val="0"/>
                <a:tint val="96000"/>
                <a:lumMod val="100000"/>
              </a:schemeClr>
            </a:gs>
            <a:gs pos="78000">
              <a:schemeClr val="accent2">
                <a:hueOff val="-2034338"/>
                <a:satOff val="-1242"/>
                <a:lumOff val="4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This organization schemes is directly related to decomposition and abstraction.</a:t>
          </a:r>
        </a:p>
      </dsp:txBody>
      <dsp:txXfrm>
        <a:off x="32041" y="2820781"/>
        <a:ext cx="6628731" cy="592288"/>
      </dsp:txXfrm>
    </dsp:sp>
    <dsp:sp modelId="{35F3462B-CE84-450B-AB1D-2C941E699BB9}">
      <dsp:nvSpPr>
        <dsp:cNvPr id="0" name=""/>
        <dsp:cNvSpPr/>
      </dsp:nvSpPr>
      <dsp:spPr>
        <a:xfrm>
          <a:off x="0" y="3494070"/>
          <a:ext cx="6692813" cy="65637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 decompose the system into different abstraction levels that form a hierarchy.</a:t>
          </a:r>
        </a:p>
      </dsp:txBody>
      <dsp:txXfrm>
        <a:off x="32041" y="3526111"/>
        <a:ext cx="6628731" cy="5922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D46058-56F4-4604-ABDC-1C11EFD9C2C2}">
      <dsp:nvSpPr>
        <dsp:cNvPr id="0" name=""/>
        <dsp:cNvSpPr/>
      </dsp:nvSpPr>
      <dsp:spPr>
        <a:xfrm>
          <a:off x="0" y="2001"/>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1EEDD2-54C6-49D2-8E65-C47320B29288}">
      <dsp:nvSpPr>
        <dsp:cNvPr id="0" name=""/>
        <dsp:cNvSpPr/>
      </dsp:nvSpPr>
      <dsp:spPr>
        <a:xfrm>
          <a:off x="306906" y="230279"/>
          <a:ext cx="558011" cy="5580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FF2D23-B099-43BF-BFDC-B7E5C11D582F}">
      <dsp:nvSpPr>
        <dsp:cNvPr id="0" name=""/>
        <dsp:cNvSpPr/>
      </dsp:nvSpPr>
      <dsp:spPr>
        <a:xfrm>
          <a:off x="1171823" y="2001"/>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889000">
            <a:lnSpc>
              <a:spcPct val="90000"/>
            </a:lnSpc>
            <a:spcBef>
              <a:spcPct val="0"/>
            </a:spcBef>
            <a:spcAft>
              <a:spcPct val="35000"/>
            </a:spcAft>
            <a:buNone/>
          </a:pPr>
          <a:r>
            <a:rPr lang="en-US" sz="2000" kern="1200" dirty="0"/>
            <a:t>Smalltalk, Object Pascal, C++.</a:t>
          </a:r>
        </a:p>
      </dsp:txBody>
      <dsp:txXfrm>
        <a:off x="1171823" y="2001"/>
        <a:ext cx="5520990" cy="1014565"/>
      </dsp:txXfrm>
    </dsp:sp>
    <dsp:sp modelId="{F553E649-F860-4788-A52E-FCB35D074D1B}">
      <dsp:nvSpPr>
        <dsp:cNvPr id="0" name=""/>
        <dsp:cNvSpPr/>
      </dsp:nvSpPr>
      <dsp:spPr>
        <a:xfrm>
          <a:off x="0" y="1270208"/>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8F5084-BD50-41B1-ABDD-D6635FF59B11}">
      <dsp:nvSpPr>
        <dsp:cNvPr id="0" name=""/>
        <dsp:cNvSpPr/>
      </dsp:nvSpPr>
      <dsp:spPr>
        <a:xfrm>
          <a:off x="306906" y="1498486"/>
          <a:ext cx="558011" cy="5580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A9F405-2E30-46D8-A9E0-2ACB10326AD9}">
      <dsp:nvSpPr>
        <dsp:cNvPr id="0" name=""/>
        <dsp:cNvSpPr/>
      </dsp:nvSpPr>
      <dsp:spPr>
        <a:xfrm>
          <a:off x="1171823" y="1270208"/>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889000">
            <a:lnSpc>
              <a:spcPct val="90000"/>
            </a:lnSpc>
            <a:spcBef>
              <a:spcPct val="0"/>
            </a:spcBef>
            <a:spcAft>
              <a:spcPct val="35000"/>
            </a:spcAft>
            <a:buNone/>
          </a:pPr>
          <a:r>
            <a:rPr lang="en-US" sz="2000" kern="1200" dirty="0"/>
            <a:t>Abstract data types.</a:t>
          </a:r>
        </a:p>
      </dsp:txBody>
      <dsp:txXfrm>
        <a:off x="1171823" y="1270208"/>
        <a:ext cx="5520990" cy="1014565"/>
      </dsp:txXfrm>
    </dsp:sp>
    <dsp:sp modelId="{A0397990-A1C5-4CD2-8FBB-E67F7C14D9C9}">
      <dsp:nvSpPr>
        <dsp:cNvPr id="0" name=""/>
        <dsp:cNvSpPr/>
      </dsp:nvSpPr>
      <dsp:spPr>
        <a:xfrm>
          <a:off x="0" y="2538415"/>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E260F-B057-4F24-B58D-0EC9E9D5811C}">
      <dsp:nvSpPr>
        <dsp:cNvPr id="0" name=""/>
        <dsp:cNvSpPr/>
      </dsp:nvSpPr>
      <dsp:spPr>
        <a:xfrm>
          <a:off x="306906" y="2766692"/>
          <a:ext cx="558011" cy="5580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BC7AE0-B0BE-4513-A8E9-F01B84B268FB}">
      <dsp:nvSpPr>
        <dsp:cNvPr id="0" name=""/>
        <dsp:cNvSpPr/>
      </dsp:nvSpPr>
      <dsp:spPr>
        <a:xfrm>
          <a:off x="1171823" y="2538415"/>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889000">
            <a:lnSpc>
              <a:spcPct val="90000"/>
            </a:lnSpc>
            <a:spcBef>
              <a:spcPct val="0"/>
            </a:spcBef>
            <a:spcAft>
              <a:spcPct val="35000"/>
            </a:spcAft>
            <a:buNone/>
          </a:pPr>
          <a:r>
            <a:rPr lang="en-US" sz="2000" kern="1200" dirty="0"/>
            <a:t>Strong typing (in some languages). This means that language stresses the strict conformance with syntax.</a:t>
          </a:r>
        </a:p>
      </dsp:txBody>
      <dsp:txXfrm>
        <a:off x="1171823" y="2538415"/>
        <a:ext cx="5520990" cy="1014565"/>
      </dsp:txXfrm>
    </dsp:sp>
    <dsp:sp modelId="{CEC37497-B29E-41EB-A498-613D57595EAA}">
      <dsp:nvSpPr>
        <dsp:cNvPr id="0" name=""/>
        <dsp:cNvSpPr/>
      </dsp:nvSpPr>
      <dsp:spPr>
        <a:xfrm>
          <a:off x="0" y="3806622"/>
          <a:ext cx="6692813" cy="10145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7FE109-B7A0-4E2B-AB12-55308C968CA2}">
      <dsp:nvSpPr>
        <dsp:cNvPr id="0" name=""/>
        <dsp:cNvSpPr/>
      </dsp:nvSpPr>
      <dsp:spPr>
        <a:xfrm>
          <a:off x="306906" y="4034899"/>
          <a:ext cx="558011" cy="5580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66EAD7E-5553-466F-B35D-072F0BEC3F2B}">
      <dsp:nvSpPr>
        <dsp:cNvPr id="0" name=""/>
        <dsp:cNvSpPr/>
      </dsp:nvSpPr>
      <dsp:spPr>
        <a:xfrm>
          <a:off x="1171823" y="3806622"/>
          <a:ext cx="5520990" cy="101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375" tIns="107375" rIns="107375" bIns="107375" numCol="1" spcCol="1270" anchor="ctr" anchorCtr="0">
          <a:noAutofit/>
        </a:bodyPr>
        <a:lstStyle/>
        <a:p>
          <a:pPr marL="0" lvl="0" indent="0" algn="l" defTabSz="889000">
            <a:lnSpc>
              <a:spcPct val="90000"/>
            </a:lnSpc>
            <a:spcBef>
              <a:spcPct val="0"/>
            </a:spcBef>
            <a:spcAft>
              <a:spcPct val="35000"/>
            </a:spcAft>
            <a:buNone/>
          </a:pPr>
          <a:r>
            <a:rPr lang="en-US" sz="2000" kern="1200" dirty="0"/>
            <a:t>Little global data. Global variables exists in structures programming languages and are undesired in OO languages.</a:t>
          </a:r>
        </a:p>
      </dsp:txBody>
      <dsp:txXfrm>
        <a:off x="1171823" y="3806622"/>
        <a:ext cx="5520990" cy="101456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1165D-7349-422F-9D85-08C05C4BB712}">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B4B2D3-72BB-44B5-A43D-5125AF7B8732}">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BE87C5-4401-4862-A7B1-5AB79C38BB37}">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22350">
            <a:lnSpc>
              <a:spcPct val="90000"/>
            </a:lnSpc>
            <a:spcBef>
              <a:spcPct val="0"/>
            </a:spcBef>
            <a:spcAft>
              <a:spcPct val="35000"/>
            </a:spcAft>
            <a:buNone/>
          </a:pPr>
          <a:r>
            <a:rPr lang="en-US" sz="2300" kern="1200"/>
            <a:t>abstraction: abstract data types, int, decimal, object, where developers can use and extends them. </a:t>
          </a:r>
        </a:p>
      </dsp:txBody>
      <dsp:txXfrm>
        <a:off x="1350519" y="499"/>
        <a:ext cx="8267613" cy="1169280"/>
      </dsp:txXfrm>
    </dsp:sp>
    <dsp:sp modelId="{108483AD-8015-48DA-8681-5F64BE51556A}">
      <dsp:nvSpPr>
        <dsp:cNvPr id="0" name=""/>
        <dsp:cNvSpPr/>
      </dsp:nvSpPr>
      <dsp:spPr>
        <a:xfrm>
          <a:off x="0" y="1462100"/>
          <a:ext cx="9618133" cy="11692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4594A3-5CDE-4D77-8CDA-D5DB155E42B7}">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62C881-EE7B-4F19-A0A6-2E38C07E135F}">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22350">
            <a:lnSpc>
              <a:spcPct val="90000"/>
            </a:lnSpc>
            <a:spcBef>
              <a:spcPct val="0"/>
            </a:spcBef>
            <a:spcAft>
              <a:spcPct val="35000"/>
            </a:spcAft>
            <a:buNone/>
          </a:pPr>
          <a:r>
            <a:rPr lang="en-US" sz="2300" kern="1200" dirty="0"/>
            <a:t>Design paradigms: define types, provide operations for types, exploit commonalities (for reusability which is a good OO design property).</a:t>
          </a:r>
        </a:p>
      </dsp:txBody>
      <dsp:txXfrm>
        <a:off x="1350519" y="1462100"/>
        <a:ext cx="8267613" cy="1169280"/>
      </dsp:txXfrm>
    </dsp:sp>
    <dsp:sp modelId="{3C0B824C-DF40-400A-B2E6-3B441D58C164}">
      <dsp:nvSpPr>
        <dsp:cNvPr id="0" name=""/>
        <dsp:cNvSpPr/>
      </dsp:nvSpPr>
      <dsp:spPr>
        <a:xfrm>
          <a:off x="0" y="2923701"/>
          <a:ext cx="9618133" cy="11692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1C51E-A8A4-4B5C-B3E2-8D1935F17368}">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E2F4EE-36B4-40A5-9EAD-658532B774E9}">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022350">
            <a:lnSpc>
              <a:spcPct val="90000"/>
            </a:lnSpc>
            <a:spcBef>
              <a:spcPct val="0"/>
            </a:spcBef>
            <a:spcAft>
              <a:spcPct val="35000"/>
            </a:spcAft>
            <a:buNone/>
          </a:pPr>
          <a:r>
            <a:rPr lang="en-US" sz="2300" kern="1200" dirty="0"/>
            <a:t>OO has inheritance while OB does not.</a:t>
          </a:r>
        </a:p>
      </dsp:txBody>
      <dsp:txXfrm>
        <a:off x="1350519" y="2923701"/>
        <a:ext cx="8267613" cy="11692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smtClean="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7832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534259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08969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5081600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480267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F52CC-F3D9-41D4-BCE4-C208E61A3F31}" type="datetimeFigureOut">
              <a:rPr lang="en-US" smtClean="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5200898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smtClean="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6360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47B1BF-4039-460D-A637-65428CBD720E}" type="datetimeFigureOut">
              <a:rPr lang="en-US" smtClean="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983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smtClean="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5927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smtClean="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424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smtClean="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3054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smtClean="0"/>
              <a:t>7/27/2022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011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smtClean="0"/>
              <a:t>7/27/2022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3883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ECC86-1672-4627-AEFE-EC5485C73905}" type="datetimeFigureOut">
              <a:rPr lang="en-US" smtClean="0"/>
              <a:t>7/27/2022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6169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smtClean="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3668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5E73A0EA-7DC7-4964-BB97-B173EF3B859A}" type="datetimeFigureOut">
              <a:rPr lang="en-US" smtClean="0"/>
              <a:t>7/27/2022</a:t>
            </a:fld>
            <a:endParaRPr lang="en-US" dirty="0"/>
          </a:p>
        </p:txBody>
      </p:sp>
    </p:spTree>
    <p:extLst>
      <p:ext uri="{BB962C8B-B14F-4D97-AF65-F5344CB8AC3E}">
        <p14:creationId xmlns:p14="http://schemas.microsoft.com/office/powerpoint/2010/main" val="1788199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EF52CC-F3D9-41D4-BCE4-C208E61A3F31}" type="datetimeFigureOut">
              <a:rPr lang="en-US" smtClean="0"/>
              <a:t>7/27/2022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658264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Introduction to OOAD</a:t>
            </a:r>
            <a:endParaRPr lang="ar-JO" dirty="0"/>
          </a:p>
        </p:txBody>
      </p:sp>
    </p:spTree>
    <p:extLst>
      <p:ext uri="{BB962C8B-B14F-4D97-AF65-F5344CB8AC3E}">
        <p14:creationId xmlns:p14="http://schemas.microsoft.com/office/powerpoint/2010/main" val="3544700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Complexity in Software</a:t>
            </a:r>
            <a:endParaRPr lang="ar-JO" dirty="0"/>
          </a:p>
        </p:txBody>
      </p:sp>
      <p:sp>
        <p:nvSpPr>
          <p:cNvPr id="3" name="Content Placeholder 2"/>
          <p:cNvSpPr>
            <a:spLocks noGrp="1"/>
          </p:cNvSpPr>
          <p:nvPr>
            <p:ph idx="1"/>
          </p:nvPr>
        </p:nvSpPr>
        <p:spPr/>
        <p:txBody>
          <a:bodyPr>
            <a:normAutofit/>
          </a:bodyPr>
          <a:lstStyle/>
          <a:p>
            <a:pPr algn="l" rtl="0">
              <a:buFont typeface="Wingdings" panose="05000000000000000000" pitchFamily="2" charset="2"/>
              <a:buChar char="q"/>
            </a:pPr>
            <a:r>
              <a:rPr lang="en-US" sz="2400" dirty="0">
                <a:solidFill>
                  <a:schemeClr val="tx1"/>
                </a:solidFill>
              </a:rPr>
              <a:t>The complexity of the problem domain</a:t>
            </a:r>
          </a:p>
          <a:p>
            <a:pPr lvl="1" algn="l" rtl="0">
              <a:lnSpc>
                <a:spcPct val="150000"/>
              </a:lnSpc>
            </a:pPr>
            <a:r>
              <a:rPr lang="en-US" dirty="0"/>
              <a:t> </a:t>
            </a:r>
            <a:r>
              <a:rPr lang="en-US" dirty="0">
                <a:solidFill>
                  <a:schemeClr val="tx1"/>
                </a:solidFill>
                <a:cs typeface="+mj-cs"/>
              </a:rPr>
              <a:t>Large number of competing, even contradictory</a:t>
            </a:r>
            <a:r>
              <a:rPr lang="en-US" sz="1800" dirty="0">
                <a:solidFill>
                  <a:schemeClr val="tx1"/>
                </a:solidFill>
                <a:cs typeface="+mj-cs"/>
              </a:rPr>
              <a:t> </a:t>
            </a:r>
            <a:r>
              <a:rPr lang="en-US" dirty="0">
                <a:solidFill>
                  <a:schemeClr val="tx1"/>
                </a:solidFill>
                <a:cs typeface="+mj-cs"/>
              </a:rPr>
              <a:t>requirements.</a:t>
            </a:r>
          </a:p>
          <a:p>
            <a:pPr lvl="1" algn="l" rtl="0">
              <a:lnSpc>
                <a:spcPct val="150000"/>
              </a:lnSpc>
            </a:pPr>
            <a:r>
              <a:rPr lang="en-US" dirty="0">
                <a:solidFill>
                  <a:schemeClr val="tx1"/>
                </a:solidFill>
                <a:cs typeface="+mj-cs"/>
              </a:rPr>
              <a:t>Users and developers have problems in mutual understanding, and common interpretation.</a:t>
            </a:r>
          </a:p>
          <a:p>
            <a:pPr lvl="1" algn="l" rtl="0">
              <a:lnSpc>
                <a:spcPct val="150000"/>
              </a:lnSpc>
            </a:pPr>
            <a:r>
              <a:rPr lang="en-US" dirty="0">
                <a:solidFill>
                  <a:schemeClr val="tx1"/>
                </a:solidFill>
                <a:cs typeface="+mj-cs"/>
              </a:rPr>
              <a:t>Requirements change (often as a result of software development).</a:t>
            </a:r>
          </a:p>
          <a:p>
            <a:pPr lvl="1" algn="l" rtl="0">
              <a:lnSpc>
                <a:spcPct val="150000"/>
              </a:lnSpc>
            </a:pPr>
            <a:r>
              <a:rPr lang="en-US" dirty="0">
                <a:solidFill>
                  <a:schemeClr val="tx1"/>
                </a:solidFill>
                <a:cs typeface="+mj-cs"/>
              </a:rPr>
              <a:t>Managing complexity is about dealing, not getting rid of, complexity.</a:t>
            </a:r>
          </a:p>
          <a:p>
            <a:pPr marL="400050" lvl="1" indent="0">
              <a:buNone/>
            </a:pPr>
            <a:endParaRPr lang="en-US" dirty="0"/>
          </a:p>
          <a:p>
            <a:pPr marL="400050" lvl="1" indent="0">
              <a:buNone/>
            </a:pPr>
            <a:endParaRPr lang="en-US" dirty="0"/>
          </a:p>
          <a:p>
            <a:pPr lvl="1" algn="l" rtl="0"/>
            <a:endParaRPr lang="en-US" dirty="0"/>
          </a:p>
          <a:p>
            <a:pPr marL="0" indent="0" algn="l">
              <a:buNone/>
            </a:pPr>
            <a:endParaRPr lang="en-US" dirty="0"/>
          </a:p>
          <a:p>
            <a:pPr algn="l" rtl="0"/>
            <a:endParaRPr lang="en-US" sz="2000" dirty="0"/>
          </a:p>
          <a:p>
            <a:pPr marL="0" indent="0" algn="l">
              <a:buNone/>
            </a:pPr>
            <a:endParaRPr lang="ar-JO" sz="2000" dirty="0">
              <a:solidFill>
                <a:schemeClr val="tx1"/>
              </a:solidFill>
            </a:endParaRPr>
          </a:p>
        </p:txBody>
      </p:sp>
    </p:spTree>
    <p:extLst>
      <p:ext uri="{BB962C8B-B14F-4D97-AF65-F5344CB8AC3E}">
        <p14:creationId xmlns:p14="http://schemas.microsoft.com/office/powerpoint/2010/main" val="3079392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Managing Complexity in Software</a:t>
            </a:r>
            <a:endParaRPr lang="ar-JO" dirty="0"/>
          </a:p>
        </p:txBody>
      </p:sp>
      <p:sp>
        <p:nvSpPr>
          <p:cNvPr id="3" name="Content Placeholder 2"/>
          <p:cNvSpPr>
            <a:spLocks noGrp="1"/>
          </p:cNvSpPr>
          <p:nvPr>
            <p:ph idx="1"/>
          </p:nvPr>
        </p:nvSpPr>
        <p:spPr/>
        <p:txBody>
          <a:bodyPr>
            <a:normAutofit/>
          </a:bodyPr>
          <a:lstStyle/>
          <a:p>
            <a:pPr algn="l" rtl="0">
              <a:lnSpc>
                <a:spcPct val="150000"/>
              </a:lnSpc>
              <a:buFont typeface="Wingdings" panose="05000000000000000000" pitchFamily="2" charset="2"/>
              <a:buChar char="q"/>
            </a:pPr>
            <a:r>
              <a:rPr lang="en-US" sz="2000" dirty="0">
                <a:solidFill>
                  <a:schemeClr val="tx1"/>
                </a:solidFill>
              </a:rPr>
              <a:t>Difficulty in managing the Development Process</a:t>
            </a:r>
          </a:p>
          <a:p>
            <a:pPr lvl="1" algn="l" rtl="0">
              <a:lnSpc>
                <a:spcPct val="150000"/>
              </a:lnSpc>
            </a:pPr>
            <a:r>
              <a:rPr lang="en-US" sz="1800" dirty="0">
                <a:solidFill>
                  <a:schemeClr val="tx1"/>
                </a:solidFill>
              </a:rPr>
              <a:t> </a:t>
            </a:r>
            <a:r>
              <a:rPr lang="en-US" dirty="0">
                <a:solidFill>
                  <a:schemeClr val="tx1"/>
                </a:solidFill>
              </a:rPr>
              <a:t>large problems lead to large development teams. Teams maybe located in different cities,</a:t>
            </a:r>
            <a:r>
              <a:rPr lang="en-US" sz="1800" dirty="0">
                <a:solidFill>
                  <a:schemeClr val="tx1"/>
                </a:solidFill>
              </a:rPr>
              <a:t> </a:t>
            </a:r>
            <a:r>
              <a:rPr lang="en-US" dirty="0">
                <a:solidFill>
                  <a:schemeClr val="tx1"/>
                </a:solidFill>
              </a:rPr>
              <a:t>or countries.</a:t>
            </a:r>
          </a:p>
          <a:p>
            <a:pPr lvl="1" algn="l" rtl="0">
              <a:lnSpc>
                <a:spcPct val="150000"/>
              </a:lnSpc>
            </a:pPr>
            <a:r>
              <a:rPr lang="en-US" dirty="0">
                <a:solidFill>
                  <a:schemeClr val="tx1"/>
                </a:solidFill>
              </a:rPr>
              <a:t>more developers means complex communication. More time will be spent on communication overhead, dealing with human communication problems or conflicts, management and technical barriers, etc</a:t>
            </a:r>
            <a:r>
              <a:rPr lang="en-US" dirty="0"/>
              <a:t>.</a:t>
            </a:r>
            <a:endParaRPr lang="en-US" sz="1800" dirty="0"/>
          </a:p>
          <a:p>
            <a:endParaRPr lang="ar-JO" sz="2000" dirty="0"/>
          </a:p>
        </p:txBody>
      </p:sp>
    </p:spTree>
    <p:extLst>
      <p:ext uri="{BB962C8B-B14F-4D97-AF65-F5344CB8AC3E}">
        <p14:creationId xmlns:p14="http://schemas.microsoft.com/office/powerpoint/2010/main" val="2780231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Dealing with Complexity</a:t>
            </a:r>
            <a:endParaRPr lang="ar-JO" dirty="0"/>
          </a:p>
        </p:txBody>
      </p:sp>
      <p:sp>
        <p:nvSpPr>
          <p:cNvPr id="3" name="Content Placeholder 2"/>
          <p:cNvSpPr>
            <a:spLocks noGrp="1"/>
          </p:cNvSpPr>
          <p:nvPr>
            <p:ph idx="1"/>
          </p:nvPr>
        </p:nvSpPr>
        <p:spPr/>
        <p:txBody>
          <a:bodyPr/>
          <a:lstStyle/>
          <a:p>
            <a:pPr algn="l" rtl="0">
              <a:lnSpc>
                <a:spcPct val="150000"/>
              </a:lnSpc>
              <a:buFont typeface="Wingdings" panose="05000000000000000000" pitchFamily="2" charset="2"/>
              <a:buChar char="q"/>
            </a:pPr>
            <a:r>
              <a:rPr lang="en-US" dirty="0"/>
              <a:t>Three Tools:</a:t>
            </a:r>
          </a:p>
          <a:p>
            <a:pPr lvl="1" algn="l" rtl="0">
              <a:lnSpc>
                <a:spcPct val="150000"/>
              </a:lnSpc>
            </a:pPr>
            <a:r>
              <a:rPr lang="en-US" dirty="0"/>
              <a:t>Decomposition</a:t>
            </a:r>
          </a:p>
          <a:p>
            <a:pPr lvl="1" algn="l" rtl="0">
              <a:lnSpc>
                <a:spcPct val="150000"/>
              </a:lnSpc>
            </a:pPr>
            <a:r>
              <a:rPr lang="en-US" dirty="0"/>
              <a:t>Hierarchy</a:t>
            </a:r>
          </a:p>
          <a:p>
            <a:pPr lvl="1" algn="l" rtl="0">
              <a:lnSpc>
                <a:spcPct val="150000"/>
              </a:lnSpc>
            </a:pPr>
            <a:r>
              <a:rPr lang="en-US" dirty="0"/>
              <a:t>Abstraction</a:t>
            </a:r>
            <a:endParaRPr lang="ar-JO" dirty="0"/>
          </a:p>
        </p:txBody>
      </p:sp>
    </p:spTree>
    <p:extLst>
      <p:ext uri="{BB962C8B-B14F-4D97-AF65-F5344CB8AC3E}">
        <p14:creationId xmlns:p14="http://schemas.microsoft.com/office/powerpoint/2010/main" val="3721203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rtl="0"/>
            <a:br>
              <a:rPr lang="en-US" dirty="0"/>
            </a:br>
            <a:r>
              <a:rPr lang="en-US" dirty="0"/>
              <a:t>1- Decomposition</a:t>
            </a:r>
            <a:br>
              <a:rPr lang="en-US" dirty="0"/>
            </a:br>
            <a:br>
              <a:rPr lang="en-US" dirty="0"/>
            </a:br>
            <a:endParaRPr lang="ar-JO" dirty="0"/>
          </a:p>
        </p:txBody>
      </p:sp>
      <p:sp>
        <p:nvSpPr>
          <p:cNvPr id="3" name="Content Placeholder 2"/>
          <p:cNvSpPr>
            <a:spLocks noGrp="1"/>
          </p:cNvSpPr>
          <p:nvPr>
            <p:ph idx="1"/>
          </p:nvPr>
        </p:nvSpPr>
        <p:spPr/>
        <p:txBody>
          <a:bodyPr>
            <a:normAutofit/>
          </a:bodyPr>
          <a:lstStyle/>
          <a:p>
            <a:pPr algn="l" rtl="0">
              <a:lnSpc>
                <a:spcPct val="150000"/>
              </a:lnSpc>
            </a:pPr>
            <a:r>
              <a:rPr lang="en-US" dirty="0">
                <a:solidFill>
                  <a:schemeClr val="tx1"/>
                </a:solidFill>
              </a:rPr>
              <a:t>Def: Breaks the problem into understandable components (Divide and Concur)</a:t>
            </a:r>
          </a:p>
          <a:p>
            <a:pPr algn="l" rtl="0">
              <a:lnSpc>
                <a:spcPct val="150000"/>
              </a:lnSpc>
            </a:pPr>
            <a:r>
              <a:rPr lang="en-US" dirty="0">
                <a:solidFill>
                  <a:schemeClr val="tx1"/>
                </a:solidFill>
              </a:rPr>
              <a:t>Allows elements of an organization to work on </a:t>
            </a:r>
            <a:r>
              <a:rPr lang="en-US" dirty="0">
                <a:solidFill>
                  <a:schemeClr val="tx1"/>
                </a:solidFill>
                <a:highlight>
                  <a:srgbClr val="FFFF00"/>
                </a:highlight>
              </a:rPr>
              <a:t>small chunks of the system</a:t>
            </a:r>
            <a:r>
              <a:rPr lang="en-US" dirty="0">
                <a:solidFill>
                  <a:schemeClr val="tx1"/>
                </a:solidFill>
              </a:rPr>
              <a:t>.</a:t>
            </a:r>
          </a:p>
          <a:p>
            <a:pPr algn="l" rtl="0">
              <a:lnSpc>
                <a:spcPct val="150000"/>
              </a:lnSpc>
            </a:pPr>
            <a:r>
              <a:rPr lang="en-US" dirty="0">
                <a:solidFill>
                  <a:schemeClr val="tx1"/>
                </a:solidFill>
              </a:rPr>
              <a:t>This is particularly important when teams are located in different cities or countries.</a:t>
            </a:r>
          </a:p>
          <a:p>
            <a:pPr marL="0" indent="0" algn="l">
              <a:buNone/>
            </a:pPr>
            <a:endParaRPr lang="en-US" dirty="0"/>
          </a:p>
          <a:p>
            <a:pPr marL="0" indent="0">
              <a:buNone/>
            </a:pPr>
            <a:endParaRPr lang="ar-JO" dirty="0"/>
          </a:p>
        </p:txBody>
      </p:sp>
    </p:spTree>
    <p:extLst>
      <p:ext uri="{BB962C8B-B14F-4D97-AF65-F5344CB8AC3E}">
        <p14:creationId xmlns:p14="http://schemas.microsoft.com/office/powerpoint/2010/main" val="1552591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Decomposition</a:t>
            </a:r>
            <a:endParaRPr lang="ar-JO" dirty="0"/>
          </a:p>
        </p:txBody>
      </p:sp>
      <p:sp>
        <p:nvSpPr>
          <p:cNvPr id="3" name="Content Placeholder 2"/>
          <p:cNvSpPr>
            <a:spLocks noGrp="1"/>
          </p:cNvSpPr>
          <p:nvPr>
            <p:ph idx="1"/>
          </p:nvPr>
        </p:nvSpPr>
        <p:spPr/>
        <p:txBody>
          <a:bodyPr>
            <a:normAutofit/>
          </a:bodyPr>
          <a:lstStyle/>
          <a:p>
            <a:pPr algn="l" rtl="0">
              <a:lnSpc>
                <a:spcPct val="150000"/>
              </a:lnSpc>
            </a:pPr>
            <a:r>
              <a:rPr lang="en-US" dirty="0">
                <a:solidFill>
                  <a:schemeClr val="tx1"/>
                </a:solidFill>
              </a:rPr>
              <a:t>Can limit flexibility by producing well defined (possibly reusable) building blocks.</a:t>
            </a:r>
          </a:p>
          <a:p>
            <a:pPr algn="l" rtl="0">
              <a:lnSpc>
                <a:spcPct val="150000"/>
              </a:lnSpc>
            </a:pPr>
            <a:r>
              <a:rPr lang="en-US" dirty="0">
                <a:solidFill>
                  <a:schemeClr val="tx1"/>
                </a:solidFill>
              </a:rPr>
              <a:t>Opens the possibility for </a:t>
            </a:r>
            <a:r>
              <a:rPr lang="en-US" dirty="0">
                <a:solidFill>
                  <a:schemeClr val="tx1"/>
                </a:solidFill>
                <a:highlight>
                  <a:srgbClr val="FFFF00"/>
                </a:highlight>
              </a:rPr>
              <a:t>separation of issues or concerns</a:t>
            </a:r>
            <a:r>
              <a:rPr lang="en-US" dirty="0">
                <a:solidFill>
                  <a:schemeClr val="tx1"/>
                </a:solidFill>
              </a:rPr>
              <a:t>; allowing isolation of the state space (Know only what you need to know). A car driver does not need to know all details about the car in order to drive it. They need to know functions that are relevant to driving the car only.</a:t>
            </a:r>
          </a:p>
          <a:p>
            <a:pPr algn="l" rtl="0">
              <a:lnSpc>
                <a:spcPct val="150000"/>
              </a:lnSpc>
            </a:pPr>
            <a:r>
              <a:rPr lang="en-US" dirty="0">
                <a:solidFill>
                  <a:schemeClr val="tx1"/>
                </a:solidFill>
                <a:highlight>
                  <a:srgbClr val="FFFF00"/>
                </a:highlight>
              </a:rPr>
              <a:t>Coupling vs. Cohesion</a:t>
            </a:r>
          </a:p>
          <a:p>
            <a:pPr marL="0" indent="0">
              <a:buNone/>
            </a:pPr>
            <a:endParaRPr lang="ar-JO" dirty="0"/>
          </a:p>
        </p:txBody>
      </p:sp>
    </p:spTree>
    <p:extLst>
      <p:ext uri="{BB962C8B-B14F-4D97-AF65-F5344CB8AC3E}">
        <p14:creationId xmlns:p14="http://schemas.microsoft.com/office/powerpoint/2010/main" val="53831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52481" y="1382486"/>
            <a:ext cx="3547581" cy="4093028"/>
          </a:xfrm>
        </p:spPr>
        <p:txBody>
          <a:bodyPr anchor="ctr">
            <a:normAutofit/>
          </a:bodyPr>
          <a:lstStyle/>
          <a:p>
            <a:r>
              <a:rPr lang="en-US" sz="4400" dirty="0">
                <a:solidFill>
                  <a:schemeClr val="accent1">
                    <a:lumMod val="75000"/>
                  </a:schemeClr>
                </a:solidFill>
              </a:rPr>
              <a:t>Coupling Vs Cohesion</a:t>
            </a:r>
            <a:endParaRPr lang="ar-JO" sz="4400" dirty="0">
              <a:solidFill>
                <a:schemeClr val="accent1">
                  <a:lumMod val="75000"/>
                </a:schemeClr>
              </a:solidFill>
            </a:endParaRP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AD6543A-7B90-476B-BEBC-4A056439B798}"/>
              </a:ext>
            </a:extLst>
          </p:cNvPr>
          <p:cNvGraphicFramePr>
            <a:graphicFrameLocks noGrp="1"/>
          </p:cNvGraphicFramePr>
          <p:nvPr>
            <p:ph idx="1"/>
            <p:extLst>
              <p:ext uri="{D42A27DB-BD31-4B8C-83A1-F6EECF244321}">
                <p14:modId xmlns:p14="http://schemas.microsoft.com/office/powerpoint/2010/main" val="210861633"/>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0722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52481" y="1382486"/>
            <a:ext cx="3547581" cy="4093028"/>
          </a:xfrm>
        </p:spPr>
        <p:txBody>
          <a:bodyPr anchor="ctr">
            <a:normAutofit/>
          </a:bodyPr>
          <a:lstStyle/>
          <a:p>
            <a:r>
              <a:rPr lang="en-US" sz="4400" dirty="0">
                <a:solidFill>
                  <a:schemeClr val="accent1">
                    <a:lumMod val="75000"/>
                  </a:schemeClr>
                </a:solidFill>
              </a:rPr>
              <a:t>2- Hierarchy</a:t>
            </a:r>
            <a:endParaRPr lang="ar-JO" sz="4400" dirty="0">
              <a:solidFill>
                <a:schemeClr val="accent1">
                  <a:lumMod val="75000"/>
                </a:schemeClr>
              </a:solidFill>
            </a:endParaRPr>
          </a:p>
        </p:txBody>
      </p:sp>
      <p:sp>
        <p:nvSpPr>
          <p:cNvPr id="27"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F76AA2C-50F5-4CF7-9DD0-EA7943ACB769}"/>
              </a:ext>
            </a:extLst>
          </p:cNvPr>
          <p:cNvGraphicFramePr>
            <a:graphicFrameLocks noGrp="1"/>
          </p:cNvGraphicFramePr>
          <p:nvPr>
            <p:ph idx="1"/>
            <p:extLst>
              <p:ext uri="{D42A27DB-BD31-4B8C-83A1-F6EECF244321}">
                <p14:modId xmlns:p14="http://schemas.microsoft.com/office/powerpoint/2010/main" val="3785283566"/>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517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Hierarchy</a:t>
            </a:r>
            <a:endParaRPr lang="ar-JO" dirty="0"/>
          </a:p>
        </p:txBody>
      </p:sp>
      <p:sp>
        <p:nvSpPr>
          <p:cNvPr id="3" name="Content Placeholder 2"/>
          <p:cNvSpPr>
            <a:spLocks noGrp="1"/>
          </p:cNvSpPr>
          <p:nvPr>
            <p:ph idx="1"/>
          </p:nvPr>
        </p:nvSpPr>
        <p:spPr/>
        <p:txBody>
          <a:bodyPr/>
          <a:lstStyle/>
          <a:p>
            <a:pPr algn="l" rtl="0">
              <a:lnSpc>
                <a:spcPct val="150000"/>
              </a:lnSpc>
            </a:pPr>
            <a:r>
              <a:rPr lang="en-US" spc="45" dirty="0">
                <a:solidFill>
                  <a:schemeClr val="tx1"/>
                </a:solidFill>
                <a:latin typeface="Times New Roman"/>
                <a:cs typeface="Times New Roman"/>
              </a:rPr>
              <a:t>A </a:t>
            </a:r>
            <a:r>
              <a:rPr lang="en-US" spc="20" dirty="0">
                <a:solidFill>
                  <a:schemeClr val="tx1"/>
                </a:solidFill>
                <a:latin typeface="Arial"/>
                <a:cs typeface="Arial"/>
              </a:rPr>
              <a:t>kind </a:t>
            </a:r>
            <a:r>
              <a:rPr lang="en-US" spc="-455" dirty="0">
                <a:solidFill>
                  <a:schemeClr val="tx1"/>
                </a:solidFill>
                <a:latin typeface="Arial"/>
                <a:cs typeface="Arial"/>
              </a:rPr>
              <a:t>o          f                 </a:t>
            </a:r>
            <a:r>
              <a:rPr lang="en-US" spc="10" dirty="0">
                <a:solidFill>
                  <a:schemeClr val="tx1"/>
                </a:solidFill>
                <a:latin typeface="Arial"/>
                <a:cs typeface="Arial"/>
              </a:rPr>
              <a:t>hierarchy (</a:t>
            </a:r>
            <a:r>
              <a:rPr lang="en-US" spc="10" dirty="0" err="1">
                <a:solidFill>
                  <a:schemeClr val="tx1"/>
                </a:solidFill>
                <a:latin typeface="Arial"/>
                <a:cs typeface="Arial"/>
              </a:rPr>
              <a:t>Inh</a:t>
            </a:r>
            <a:r>
              <a:rPr lang="en-US" spc="10" dirty="0">
                <a:solidFill>
                  <a:schemeClr val="tx1"/>
                </a:solidFill>
                <a:latin typeface="Arial"/>
                <a:cs typeface="Arial"/>
              </a:rPr>
              <a:t>.)</a:t>
            </a:r>
          </a:p>
          <a:p>
            <a:pPr marL="742950" lvl="2" indent="-342900" algn="l" rtl="0">
              <a:lnSpc>
                <a:spcPct val="150000"/>
              </a:lnSpc>
              <a:buFont typeface="Wingdings" panose="05000000000000000000" pitchFamily="2" charset="2"/>
              <a:buChar char="Ø"/>
            </a:pPr>
            <a:r>
              <a:rPr lang="en-US" spc="80" dirty="0">
                <a:solidFill>
                  <a:srgbClr val="05080C"/>
                </a:solidFill>
                <a:latin typeface="Arial"/>
                <a:cs typeface="+mj-cs"/>
              </a:rPr>
              <a:t>A </a:t>
            </a:r>
            <a:r>
              <a:rPr lang="en-US" spc="85" dirty="0">
                <a:solidFill>
                  <a:srgbClr val="05080C"/>
                </a:solidFill>
                <a:latin typeface="Arial"/>
                <a:cs typeface="+mj-cs"/>
              </a:rPr>
              <a:t>cat </a:t>
            </a:r>
            <a:r>
              <a:rPr lang="en-US" spc="-5" dirty="0">
                <a:solidFill>
                  <a:srgbClr val="05080C"/>
                </a:solidFill>
                <a:latin typeface="Arial"/>
                <a:cs typeface="+mj-cs"/>
              </a:rPr>
              <a:t>is </a:t>
            </a:r>
            <a:r>
              <a:rPr lang="en-US" spc="135" dirty="0">
                <a:solidFill>
                  <a:srgbClr val="05080C"/>
                </a:solidFill>
                <a:latin typeface="Arial"/>
                <a:cs typeface="+mj-cs"/>
              </a:rPr>
              <a:t>an</a:t>
            </a:r>
            <a:r>
              <a:rPr lang="en-US" spc="445" dirty="0">
                <a:solidFill>
                  <a:srgbClr val="05080C"/>
                </a:solidFill>
                <a:latin typeface="Arial"/>
                <a:cs typeface="+mj-cs"/>
              </a:rPr>
              <a:t> </a:t>
            </a:r>
            <a:r>
              <a:rPr lang="en-US" spc="145" dirty="0">
                <a:solidFill>
                  <a:srgbClr val="05080C"/>
                </a:solidFill>
                <a:latin typeface="Arial"/>
                <a:cs typeface="+mj-cs"/>
              </a:rPr>
              <a:t>animal</a:t>
            </a:r>
          </a:p>
          <a:p>
            <a:pPr marL="285750" lvl="1" algn="l" rtl="0">
              <a:lnSpc>
                <a:spcPct val="150000"/>
              </a:lnSpc>
            </a:pPr>
            <a:r>
              <a:rPr lang="en-US" sz="1800" spc="45" dirty="0">
                <a:solidFill>
                  <a:srgbClr val="1C2834"/>
                </a:solidFill>
                <a:latin typeface="Times New Roman"/>
                <a:cs typeface="Times New Roman"/>
              </a:rPr>
              <a:t>A  </a:t>
            </a:r>
            <a:r>
              <a:rPr lang="en-US" sz="1800" spc="25" dirty="0">
                <a:solidFill>
                  <a:srgbClr val="05080C"/>
                </a:solidFill>
                <a:latin typeface="Arial"/>
                <a:cs typeface="Arial"/>
              </a:rPr>
              <a:t>part of </a:t>
            </a:r>
            <a:r>
              <a:rPr lang="en-US" sz="1800" spc="10" dirty="0">
                <a:solidFill>
                  <a:srgbClr val="05080C"/>
                </a:solidFill>
                <a:latin typeface="Arial"/>
                <a:cs typeface="Arial"/>
              </a:rPr>
              <a:t>hierarchy (Part-whole/Com./Agg)</a:t>
            </a:r>
          </a:p>
          <a:p>
            <a:pPr marL="685800" lvl="2" algn="l" rtl="0">
              <a:lnSpc>
                <a:spcPct val="150000"/>
              </a:lnSpc>
              <a:buFont typeface="Wingdings" panose="05000000000000000000" pitchFamily="2" charset="2"/>
              <a:buChar char="Ø"/>
            </a:pPr>
            <a:r>
              <a:rPr lang="en-US" sz="1600" spc="120" dirty="0">
                <a:solidFill>
                  <a:srgbClr val="05080C"/>
                </a:solidFill>
                <a:latin typeface="Arial"/>
                <a:cs typeface="Arial"/>
              </a:rPr>
              <a:t>The</a:t>
            </a:r>
            <a:r>
              <a:rPr lang="en-US" sz="1600" spc="5" dirty="0">
                <a:solidFill>
                  <a:srgbClr val="05080C"/>
                </a:solidFill>
                <a:latin typeface="Arial"/>
                <a:cs typeface="Arial"/>
              </a:rPr>
              <a:t> </a:t>
            </a:r>
            <a:r>
              <a:rPr lang="en-US" sz="1600" spc="125" dirty="0">
                <a:solidFill>
                  <a:srgbClr val="05080C"/>
                </a:solidFill>
                <a:latin typeface="Arial"/>
                <a:cs typeface="Arial"/>
              </a:rPr>
              <a:t>wing </a:t>
            </a:r>
            <a:r>
              <a:rPr lang="en-US" sz="1600" spc="-10" dirty="0">
                <a:solidFill>
                  <a:srgbClr val="05080C"/>
                </a:solidFill>
                <a:latin typeface="Arial"/>
                <a:cs typeface="Arial"/>
              </a:rPr>
              <a:t>is </a:t>
            </a:r>
            <a:r>
              <a:rPr lang="en-US" sz="1600" spc="75" dirty="0">
                <a:solidFill>
                  <a:srgbClr val="05080C"/>
                </a:solidFill>
                <a:latin typeface="Arial"/>
                <a:cs typeface="Arial"/>
              </a:rPr>
              <a:t>part</a:t>
            </a:r>
            <a:r>
              <a:rPr lang="en-US" sz="1600" spc="425" dirty="0">
                <a:solidFill>
                  <a:srgbClr val="05080C"/>
                </a:solidFill>
                <a:latin typeface="Arial"/>
                <a:cs typeface="Arial"/>
              </a:rPr>
              <a:t> </a:t>
            </a:r>
            <a:r>
              <a:rPr lang="en-US" sz="1600" spc="30" dirty="0">
                <a:solidFill>
                  <a:srgbClr val="05080C"/>
                </a:solidFill>
                <a:latin typeface="Arial"/>
                <a:cs typeface="Arial"/>
              </a:rPr>
              <a:t>of</a:t>
            </a:r>
            <a:r>
              <a:rPr lang="en-US" sz="1600" spc="55" dirty="0">
                <a:solidFill>
                  <a:srgbClr val="05080C"/>
                </a:solidFill>
                <a:latin typeface="Arial"/>
                <a:cs typeface="Arial"/>
              </a:rPr>
              <a:t> </a:t>
            </a:r>
            <a:r>
              <a:rPr lang="en-US" sz="1600" spc="65" dirty="0">
                <a:solidFill>
                  <a:srgbClr val="05080C"/>
                </a:solidFill>
                <a:latin typeface="Arial"/>
                <a:cs typeface="Arial"/>
              </a:rPr>
              <a:t>the </a:t>
            </a:r>
            <a:r>
              <a:rPr lang="en-US" sz="1600" spc="40" dirty="0" err="1">
                <a:solidFill>
                  <a:srgbClr val="05080C"/>
                </a:solidFill>
                <a:latin typeface="Arial"/>
                <a:cs typeface="Arial"/>
              </a:rPr>
              <a:t>airp</a:t>
            </a:r>
            <a:r>
              <a:rPr lang="en-US" sz="1600" spc="-465" dirty="0">
                <a:solidFill>
                  <a:srgbClr val="05080C"/>
                </a:solidFill>
                <a:latin typeface="Arial"/>
                <a:cs typeface="Arial"/>
              </a:rPr>
              <a:t> </a:t>
            </a:r>
            <a:r>
              <a:rPr lang="en-US" sz="1600" spc="60" dirty="0">
                <a:solidFill>
                  <a:srgbClr val="05080C"/>
                </a:solidFill>
                <a:latin typeface="Arial"/>
                <a:cs typeface="Arial"/>
              </a:rPr>
              <a:t>lane</a:t>
            </a:r>
            <a:endParaRPr lang="en-US" sz="1600" dirty="0">
              <a:latin typeface="Arial"/>
              <a:cs typeface="Arial"/>
            </a:endParaRPr>
          </a:p>
          <a:p>
            <a:pPr marL="285750" lvl="1" algn="l" rtl="0">
              <a:buFont typeface="Wingdings" panose="05000000000000000000" pitchFamily="2" charset="2"/>
              <a:buChar char="Ø"/>
            </a:pPr>
            <a:endParaRPr lang="en-US" sz="1800" dirty="0">
              <a:latin typeface="Arial"/>
              <a:cs typeface="Arial"/>
            </a:endParaRPr>
          </a:p>
          <a:p>
            <a:pPr marL="285750" lvl="1" algn="l" rtl="0"/>
            <a:endParaRPr lang="en-US" spc="145" dirty="0">
              <a:solidFill>
                <a:srgbClr val="05080C"/>
              </a:solidFill>
              <a:latin typeface="Arial"/>
              <a:cs typeface="+mj-cs"/>
            </a:endParaRPr>
          </a:p>
          <a:p>
            <a:pPr marL="285750" lvl="1" algn="l" rtl="0"/>
            <a:endParaRPr lang="en-US" dirty="0">
              <a:latin typeface="Arial"/>
              <a:cs typeface="+mj-cs"/>
            </a:endParaRPr>
          </a:p>
          <a:p>
            <a:pPr algn="l" rtl="0">
              <a:buFont typeface="Wingdings" panose="05000000000000000000" pitchFamily="2" charset="2"/>
              <a:buChar char="Ø"/>
            </a:pPr>
            <a:endParaRPr lang="en-US" dirty="0">
              <a:solidFill>
                <a:schemeClr val="tx1"/>
              </a:solidFill>
              <a:latin typeface="Arial"/>
              <a:cs typeface="Arial"/>
            </a:endParaRPr>
          </a:p>
          <a:p>
            <a:pPr algn="l" rtl="0"/>
            <a:endParaRPr lang="ar-JO" dirty="0"/>
          </a:p>
        </p:txBody>
      </p:sp>
    </p:spTree>
    <p:extLst>
      <p:ext uri="{BB962C8B-B14F-4D97-AF65-F5344CB8AC3E}">
        <p14:creationId xmlns:p14="http://schemas.microsoft.com/office/powerpoint/2010/main" val="1155426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3- Abstraction </a:t>
            </a:r>
            <a:endParaRPr lang="ar-JO" dirty="0"/>
          </a:p>
        </p:txBody>
      </p:sp>
      <p:sp>
        <p:nvSpPr>
          <p:cNvPr id="3" name="Content Placeholder 2"/>
          <p:cNvSpPr>
            <a:spLocks noGrp="1"/>
          </p:cNvSpPr>
          <p:nvPr>
            <p:ph idx="1"/>
          </p:nvPr>
        </p:nvSpPr>
        <p:spPr/>
        <p:txBody>
          <a:bodyPr/>
          <a:lstStyle/>
          <a:p>
            <a:pPr algn="l" rtl="0">
              <a:lnSpc>
                <a:spcPct val="150000"/>
              </a:lnSpc>
            </a:pPr>
            <a:r>
              <a:rPr lang="en-US" dirty="0">
                <a:solidFill>
                  <a:schemeClr val="tx1"/>
                </a:solidFill>
              </a:rPr>
              <a:t>Probably the most important of the three tools or Concepts.</a:t>
            </a:r>
          </a:p>
          <a:p>
            <a:pPr algn="l" rtl="0"/>
            <a:r>
              <a:rPr lang="en-US" dirty="0">
                <a:solidFill>
                  <a:schemeClr val="tx1"/>
                </a:solidFill>
              </a:rPr>
              <a:t>The overlooking of unimportant or irrelevant details. If we are studying the geography of Jordan, in one map we focus on cities and population and ignore other details, in another view we focus on features, terrain, etc. If we take them all together, it will be then hard to understand any.</a:t>
            </a:r>
          </a:p>
          <a:p>
            <a:pPr algn="l" rtl="0">
              <a:lnSpc>
                <a:spcPct val="150000"/>
              </a:lnSpc>
            </a:pPr>
            <a:r>
              <a:rPr lang="en-US" dirty="0">
                <a:solidFill>
                  <a:schemeClr val="tx1"/>
                </a:solidFill>
              </a:rPr>
              <a:t>Concentration upon the essential features of an idea.</a:t>
            </a:r>
          </a:p>
          <a:p>
            <a:endParaRPr lang="en-US" dirty="0"/>
          </a:p>
        </p:txBody>
      </p:sp>
    </p:spTree>
    <p:extLst>
      <p:ext uri="{BB962C8B-B14F-4D97-AF65-F5344CB8AC3E}">
        <p14:creationId xmlns:p14="http://schemas.microsoft.com/office/powerpoint/2010/main" val="3842495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52481" y="1382486"/>
            <a:ext cx="3547581" cy="4093028"/>
          </a:xfrm>
        </p:spPr>
        <p:txBody>
          <a:bodyPr anchor="ctr">
            <a:normAutofit/>
          </a:bodyPr>
          <a:lstStyle/>
          <a:p>
            <a:pPr rtl="0">
              <a:lnSpc>
                <a:spcPct val="90000"/>
              </a:lnSpc>
            </a:pPr>
            <a:br>
              <a:rPr lang="en-US" sz="3100" dirty="0">
                <a:solidFill>
                  <a:schemeClr val="accent1">
                    <a:lumMod val="75000"/>
                  </a:schemeClr>
                </a:solidFill>
              </a:rPr>
            </a:br>
            <a:br>
              <a:rPr lang="en-US" sz="3100" dirty="0">
                <a:solidFill>
                  <a:schemeClr val="accent1">
                    <a:lumMod val="75000"/>
                  </a:schemeClr>
                </a:solidFill>
              </a:rPr>
            </a:br>
            <a:br>
              <a:rPr lang="en-US" sz="3100" dirty="0">
                <a:solidFill>
                  <a:schemeClr val="accent1">
                    <a:lumMod val="75000"/>
                  </a:schemeClr>
                </a:solidFill>
              </a:rPr>
            </a:br>
            <a:r>
              <a:rPr lang="en-US" sz="3100" dirty="0">
                <a:solidFill>
                  <a:schemeClr val="accent1">
                    <a:lumMod val="75000"/>
                  </a:schemeClr>
                </a:solidFill>
              </a:rPr>
              <a:t>Object-Based and Object-Oriented</a:t>
            </a:r>
            <a:br>
              <a:rPr lang="en-US" sz="3100" dirty="0">
                <a:solidFill>
                  <a:schemeClr val="accent1">
                    <a:lumMod val="75000"/>
                  </a:schemeClr>
                </a:solidFill>
              </a:rPr>
            </a:br>
            <a:r>
              <a:rPr lang="en-US" sz="3100" dirty="0">
                <a:solidFill>
                  <a:schemeClr val="accent1">
                    <a:lumMod val="75000"/>
                  </a:schemeClr>
                </a:solidFill>
              </a:rPr>
              <a:t>Programming Languages</a:t>
            </a:r>
            <a:br>
              <a:rPr lang="en-US" sz="3100" dirty="0">
                <a:solidFill>
                  <a:schemeClr val="accent1">
                    <a:lumMod val="75000"/>
                  </a:schemeClr>
                </a:solidFill>
              </a:rPr>
            </a:br>
            <a:br>
              <a:rPr lang="en-US" sz="3100" dirty="0">
                <a:solidFill>
                  <a:schemeClr val="accent1">
                    <a:lumMod val="75000"/>
                  </a:schemeClr>
                </a:solidFill>
              </a:rPr>
            </a:br>
            <a:endParaRPr lang="ar-JO" sz="3100" dirty="0">
              <a:solidFill>
                <a:schemeClr val="accent1">
                  <a:lumMod val="75000"/>
                </a:schemeClr>
              </a:solidFill>
            </a:endParaRP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44CCBD8-C5AB-4952-942E-C9F6BBF55C20}"/>
              </a:ext>
            </a:extLst>
          </p:cNvPr>
          <p:cNvGraphicFramePr>
            <a:graphicFrameLocks noGrp="1"/>
          </p:cNvGraphicFramePr>
          <p:nvPr>
            <p:ph idx="1"/>
            <p:extLst>
              <p:ext uri="{D42A27DB-BD31-4B8C-83A1-F6EECF244321}">
                <p14:modId xmlns:p14="http://schemas.microsoft.com/office/powerpoint/2010/main" val="2194274420"/>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9724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Teaching Points:</a:t>
            </a:r>
            <a:br>
              <a:rPr lang="en-US" sz="4400">
                <a:solidFill>
                  <a:schemeClr val="accent1">
                    <a:lumMod val="75000"/>
                  </a:schemeClr>
                </a:solidFill>
              </a:rPr>
            </a:br>
            <a:endParaRPr lang="ar-JO" sz="4400">
              <a:solidFill>
                <a:schemeClr val="accent1">
                  <a:lumMod val="75000"/>
                </a:schemeClr>
              </a:solidFill>
            </a:endParaRP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2033BB9-D60A-4991-901A-24BE2D65812D}"/>
              </a:ext>
            </a:extLst>
          </p:cNvPr>
          <p:cNvGraphicFramePr>
            <a:graphicFrameLocks noGrp="1"/>
          </p:cNvGraphicFramePr>
          <p:nvPr>
            <p:ph idx="1"/>
            <p:extLst>
              <p:ext uri="{D42A27DB-BD31-4B8C-83A1-F6EECF244321}">
                <p14:modId xmlns:p14="http://schemas.microsoft.com/office/powerpoint/2010/main" val="1311266233"/>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5140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6933" y="609600"/>
            <a:ext cx="10197494" cy="1099457"/>
          </a:xfrm>
        </p:spPr>
        <p:txBody>
          <a:bodyPr>
            <a:noAutofit/>
          </a:bodyPr>
          <a:lstStyle/>
          <a:p>
            <a:pPr>
              <a:lnSpc>
                <a:spcPct val="90000"/>
              </a:lnSpc>
            </a:pPr>
            <a:br>
              <a:rPr lang="en-US" sz="1800" dirty="0"/>
            </a:br>
            <a:br>
              <a:rPr lang="en-US" sz="1800" dirty="0"/>
            </a:br>
            <a:r>
              <a:rPr lang="en-US" sz="1800" dirty="0"/>
              <a:t>Object-Based and Object-Oriented Programming Languages</a:t>
            </a:r>
            <a:br>
              <a:rPr lang="en-US" sz="1800" dirty="0"/>
            </a:br>
            <a:br>
              <a:rPr lang="en-US" sz="1800" dirty="0"/>
            </a:br>
            <a:endParaRPr lang="ar-JO" sz="1800" dirty="0"/>
          </a:p>
        </p:txBody>
      </p:sp>
      <p:sp>
        <p:nvSpPr>
          <p:cNvPr id="11"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EE57E28-20EF-42AF-9F14-30D5FB4E501E}"/>
              </a:ext>
            </a:extLst>
          </p:cNvPr>
          <p:cNvGraphicFramePr>
            <a:graphicFrameLocks noGrp="1"/>
          </p:cNvGraphicFramePr>
          <p:nvPr>
            <p:ph idx="1"/>
            <p:extLst>
              <p:ext uri="{D42A27DB-BD31-4B8C-83A1-F6EECF244321}">
                <p14:modId xmlns:p14="http://schemas.microsoft.com/office/powerpoint/2010/main" val="105191249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9871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6933" y="609600"/>
            <a:ext cx="10197494" cy="1099457"/>
          </a:xfrm>
        </p:spPr>
        <p:txBody>
          <a:bodyPr>
            <a:normAutofit/>
          </a:bodyPr>
          <a:lstStyle/>
          <a:p>
            <a:r>
              <a:rPr lang="en-US" spc="15" dirty="0"/>
              <a:t>The </a:t>
            </a:r>
            <a:r>
              <a:rPr lang="en-US" spc="35" dirty="0"/>
              <a:t>Object-Oriented</a:t>
            </a:r>
            <a:r>
              <a:rPr lang="en-US" spc="385" dirty="0"/>
              <a:t> </a:t>
            </a:r>
            <a:r>
              <a:rPr lang="en-US" spc="65" dirty="0"/>
              <a:t>Paradigm</a:t>
            </a:r>
            <a:endParaRPr lang="ar-JO" dirty="0"/>
          </a:p>
        </p:txBody>
      </p:sp>
      <p:sp>
        <p:nvSpPr>
          <p:cNvPr id="11"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2D7FAD1-A098-4CD9-82D6-7DB754EDE5D0}"/>
              </a:ext>
            </a:extLst>
          </p:cNvPr>
          <p:cNvGraphicFramePr>
            <a:graphicFrameLocks noGrp="1"/>
          </p:cNvGraphicFramePr>
          <p:nvPr>
            <p:ph idx="1"/>
            <p:extLst>
              <p:ext uri="{D42A27DB-BD31-4B8C-83A1-F6EECF244321}">
                <p14:modId xmlns:p14="http://schemas.microsoft.com/office/powerpoint/2010/main" val="29729596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2350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pc="100" dirty="0"/>
              <a:t>What </a:t>
            </a:r>
            <a:r>
              <a:rPr lang="en-US" spc="40" dirty="0"/>
              <a:t>is </a:t>
            </a:r>
            <a:r>
              <a:rPr lang="en-US" spc="35" dirty="0"/>
              <a:t>an </a:t>
            </a:r>
            <a:r>
              <a:rPr lang="en-US" spc="-125" dirty="0"/>
              <a:t>Obj</a:t>
            </a:r>
            <a:r>
              <a:rPr lang="en-US" spc="-25" dirty="0"/>
              <a:t>ect?</a:t>
            </a:r>
            <a:endParaRPr lang="ar-JO" dirty="0"/>
          </a:p>
        </p:txBody>
      </p:sp>
      <p:sp>
        <p:nvSpPr>
          <p:cNvPr id="3" name="Content Placeholder 2"/>
          <p:cNvSpPr>
            <a:spLocks noGrp="1"/>
          </p:cNvSpPr>
          <p:nvPr>
            <p:ph idx="1"/>
          </p:nvPr>
        </p:nvSpPr>
        <p:spPr/>
        <p:txBody>
          <a:bodyPr/>
          <a:lstStyle/>
          <a:p>
            <a:pPr algn="l" rtl="0"/>
            <a:r>
              <a:rPr lang="en-US" sz="2400" spc="-5" dirty="0">
                <a:solidFill>
                  <a:srgbClr val="07080C"/>
                </a:solidFill>
                <a:latin typeface="Arial"/>
                <a:cs typeface="Arial"/>
              </a:rPr>
              <a:t>An </a:t>
            </a:r>
            <a:r>
              <a:rPr lang="en-US" sz="2400" spc="50" dirty="0">
                <a:solidFill>
                  <a:srgbClr val="07080C"/>
                </a:solidFill>
                <a:latin typeface="Arial"/>
                <a:cs typeface="Arial"/>
              </a:rPr>
              <a:t>object</a:t>
            </a:r>
            <a:r>
              <a:rPr lang="en-US" sz="2400" spc="450" dirty="0">
                <a:solidFill>
                  <a:srgbClr val="07080C"/>
                </a:solidFill>
                <a:latin typeface="Arial"/>
                <a:cs typeface="Arial"/>
              </a:rPr>
              <a:t> </a:t>
            </a:r>
            <a:r>
              <a:rPr lang="en-US" sz="2400" dirty="0">
                <a:solidFill>
                  <a:srgbClr val="07080C"/>
                </a:solidFill>
                <a:latin typeface="Arial"/>
                <a:cs typeface="Arial"/>
              </a:rPr>
              <a:t>has:</a:t>
            </a:r>
          </a:p>
          <a:p>
            <a:pPr marL="742950" lvl="2" indent="-342900" algn="l" rtl="0">
              <a:buFont typeface="Wingdings" panose="05000000000000000000" pitchFamily="2" charset="2"/>
              <a:buChar char="Ø"/>
            </a:pPr>
            <a:r>
              <a:rPr lang="en-US" sz="2300" b="1" spc="114" dirty="0">
                <a:solidFill>
                  <a:srgbClr val="07080C"/>
                </a:solidFill>
                <a:latin typeface="Arial"/>
                <a:cs typeface="Arial"/>
              </a:rPr>
              <a:t>State</a:t>
            </a:r>
            <a:r>
              <a:rPr lang="en-US" sz="2300" spc="114" dirty="0">
                <a:solidFill>
                  <a:srgbClr val="07080C"/>
                </a:solidFill>
                <a:latin typeface="Arial"/>
                <a:cs typeface="Arial"/>
              </a:rPr>
              <a:t> </a:t>
            </a:r>
            <a:r>
              <a:rPr lang="en-US" sz="2300" spc="-35" dirty="0">
                <a:solidFill>
                  <a:srgbClr val="161C1F"/>
                </a:solidFill>
                <a:latin typeface="Arial"/>
                <a:cs typeface="Arial"/>
              </a:rPr>
              <a:t>( </a:t>
            </a:r>
            <a:r>
              <a:rPr lang="en-US" sz="2300" spc="100" dirty="0">
                <a:solidFill>
                  <a:srgbClr val="161C1F"/>
                </a:solidFill>
                <a:latin typeface="Arial"/>
                <a:cs typeface="Arial"/>
              </a:rPr>
              <a:t>properties, </a:t>
            </a:r>
            <a:r>
              <a:rPr lang="en-US" sz="2300" spc="90" dirty="0">
                <a:solidFill>
                  <a:srgbClr val="07080C"/>
                </a:solidFill>
                <a:latin typeface="Arial"/>
                <a:cs typeface="Arial"/>
              </a:rPr>
              <a:t>va</a:t>
            </a:r>
            <a:r>
              <a:rPr lang="en-US" sz="2300" spc="-565" dirty="0">
                <a:solidFill>
                  <a:srgbClr val="07080C"/>
                </a:solidFill>
                <a:latin typeface="Arial"/>
                <a:cs typeface="Arial"/>
              </a:rPr>
              <a:t> </a:t>
            </a:r>
            <a:r>
              <a:rPr lang="en-US" sz="2300" spc="80" dirty="0">
                <a:solidFill>
                  <a:srgbClr val="07080C"/>
                </a:solidFill>
                <a:latin typeface="Arial"/>
                <a:cs typeface="Arial"/>
              </a:rPr>
              <a:t>lues).</a:t>
            </a:r>
            <a:r>
              <a:rPr lang="en-US" sz="2300" spc="345" dirty="0">
                <a:solidFill>
                  <a:srgbClr val="07080C"/>
                </a:solidFill>
                <a:latin typeface="Arial"/>
                <a:cs typeface="Arial"/>
              </a:rPr>
              <a:t> </a:t>
            </a:r>
            <a:r>
              <a:rPr lang="en-US" sz="2300" spc="165" dirty="0">
                <a:solidFill>
                  <a:srgbClr val="07080C"/>
                </a:solidFill>
                <a:latin typeface="Arial"/>
                <a:cs typeface="Arial"/>
              </a:rPr>
              <a:t>Muhammad	</a:t>
            </a:r>
            <a:r>
              <a:rPr lang="en-US" sz="2300" spc="5" dirty="0">
                <a:solidFill>
                  <a:srgbClr val="07080C"/>
                </a:solidFill>
                <a:latin typeface="Arial"/>
                <a:cs typeface="Arial"/>
              </a:rPr>
              <a:t>is</a:t>
            </a:r>
            <a:r>
              <a:rPr lang="en-US" sz="2300" spc="125" dirty="0">
                <a:solidFill>
                  <a:srgbClr val="07080C"/>
                </a:solidFill>
                <a:latin typeface="Arial"/>
                <a:cs typeface="Arial"/>
              </a:rPr>
              <a:t> </a:t>
            </a:r>
            <a:r>
              <a:rPr lang="en-US" sz="2300" spc="-5" dirty="0">
                <a:solidFill>
                  <a:srgbClr val="07080C"/>
                </a:solidFill>
                <a:latin typeface="Arial"/>
                <a:cs typeface="Arial"/>
              </a:rPr>
              <a:t>a  </a:t>
            </a:r>
            <a:r>
              <a:rPr lang="en-US" sz="2450" i="1" spc="30" dirty="0">
                <a:solidFill>
                  <a:srgbClr val="07080C"/>
                </a:solidFill>
                <a:latin typeface="Arial"/>
                <a:cs typeface="Arial"/>
              </a:rPr>
              <a:t>current </a:t>
            </a:r>
            <a:r>
              <a:rPr lang="en-US" sz="2300" spc="114" dirty="0">
                <a:solidFill>
                  <a:srgbClr val="07080C"/>
                </a:solidFill>
                <a:latin typeface="Arial"/>
                <a:cs typeface="Arial"/>
              </a:rPr>
              <a:t>student.</a:t>
            </a:r>
            <a:r>
              <a:rPr lang="en-US" sz="2300" spc="615" dirty="0">
                <a:solidFill>
                  <a:srgbClr val="07080C"/>
                </a:solidFill>
                <a:latin typeface="Arial"/>
                <a:cs typeface="Arial"/>
              </a:rPr>
              <a:t> </a:t>
            </a:r>
            <a:r>
              <a:rPr lang="en-US" sz="2300" spc="125" dirty="0">
                <a:solidFill>
                  <a:srgbClr val="07080C"/>
                </a:solidFill>
                <a:latin typeface="Arial"/>
                <a:cs typeface="Arial"/>
              </a:rPr>
              <a:t>He</a:t>
            </a:r>
            <a:r>
              <a:rPr lang="en-US" sz="2300" spc="185" dirty="0">
                <a:solidFill>
                  <a:srgbClr val="07080C"/>
                </a:solidFill>
                <a:latin typeface="Arial"/>
                <a:cs typeface="Arial"/>
              </a:rPr>
              <a:t> </a:t>
            </a:r>
            <a:r>
              <a:rPr lang="en-US" sz="2300" spc="90" dirty="0">
                <a:solidFill>
                  <a:srgbClr val="07080C"/>
                </a:solidFill>
                <a:latin typeface="Arial"/>
                <a:cs typeface="Arial"/>
              </a:rPr>
              <a:t>has	</a:t>
            </a:r>
            <a:r>
              <a:rPr lang="en-US" sz="2300" spc="55" dirty="0">
                <a:solidFill>
                  <a:srgbClr val="07080C"/>
                </a:solidFill>
                <a:latin typeface="Arial"/>
                <a:cs typeface="Arial"/>
              </a:rPr>
              <a:t>ID</a:t>
            </a:r>
            <a:r>
              <a:rPr lang="en-US" sz="2300" spc="150" dirty="0">
                <a:solidFill>
                  <a:srgbClr val="07080C"/>
                </a:solidFill>
                <a:latin typeface="Arial"/>
                <a:cs typeface="Arial"/>
              </a:rPr>
              <a:t> </a:t>
            </a:r>
            <a:r>
              <a:rPr lang="en-US" sz="2300" spc="50" dirty="0">
                <a:solidFill>
                  <a:srgbClr val="07080C"/>
                </a:solidFill>
                <a:latin typeface="Arial"/>
                <a:cs typeface="Arial"/>
              </a:rPr>
              <a:t>of</a:t>
            </a:r>
            <a:r>
              <a:rPr lang="en-US" sz="2300" spc="145" dirty="0">
                <a:solidFill>
                  <a:srgbClr val="07080C"/>
                </a:solidFill>
                <a:latin typeface="Arial"/>
                <a:cs typeface="Arial"/>
              </a:rPr>
              <a:t> </a:t>
            </a:r>
            <a:r>
              <a:rPr lang="en-US" sz="2300" spc="125" dirty="0">
                <a:solidFill>
                  <a:srgbClr val="07080C"/>
                </a:solidFill>
                <a:latin typeface="Arial"/>
                <a:cs typeface="Arial"/>
              </a:rPr>
              <a:t>23456,	major</a:t>
            </a:r>
            <a:r>
              <a:rPr lang="en-US" sz="2300" spc="30" dirty="0">
                <a:solidFill>
                  <a:srgbClr val="07080C"/>
                </a:solidFill>
                <a:latin typeface="Arial"/>
                <a:cs typeface="Arial"/>
              </a:rPr>
              <a:t> </a:t>
            </a:r>
            <a:r>
              <a:rPr lang="en-US" sz="2300" spc="65" dirty="0">
                <a:solidFill>
                  <a:srgbClr val="07080C"/>
                </a:solidFill>
                <a:latin typeface="Arial"/>
                <a:cs typeface="Arial"/>
              </a:rPr>
              <a:t>of </a:t>
            </a:r>
            <a:r>
              <a:rPr lang="en-US" sz="2300" spc="10" dirty="0">
                <a:solidFill>
                  <a:srgbClr val="07080C"/>
                </a:solidFill>
                <a:latin typeface="Arial"/>
                <a:cs typeface="Arial"/>
              </a:rPr>
              <a:t> </a:t>
            </a:r>
            <a:r>
              <a:rPr lang="en-US" sz="2300" spc="100" dirty="0">
                <a:solidFill>
                  <a:srgbClr val="07080C"/>
                </a:solidFill>
                <a:latin typeface="Arial"/>
                <a:cs typeface="Arial"/>
              </a:rPr>
              <a:t>CIS,</a:t>
            </a:r>
            <a:r>
              <a:rPr lang="en-US" sz="2300" spc="220" dirty="0">
                <a:solidFill>
                  <a:srgbClr val="07080C"/>
                </a:solidFill>
                <a:latin typeface="Arial"/>
                <a:cs typeface="Arial"/>
              </a:rPr>
              <a:t> </a:t>
            </a:r>
            <a:r>
              <a:rPr lang="en-US" sz="2300" spc="55" dirty="0">
                <a:solidFill>
                  <a:srgbClr val="07080C"/>
                </a:solidFill>
                <a:latin typeface="Arial"/>
                <a:cs typeface="Arial"/>
              </a:rPr>
              <a:t>etc. </a:t>
            </a:r>
          </a:p>
          <a:p>
            <a:pPr marL="742950" lvl="2" indent="-342900" algn="l" rtl="0">
              <a:buFont typeface="Wingdings" panose="05000000000000000000" pitchFamily="2" charset="2"/>
              <a:buChar char="Ø"/>
            </a:pPr>
            <a:r>
              <a:rPr lang="en-US" sz="2300" b="1" spc="135" dirty="0">
                <a:solidFill>
                  <a:srgbClr val="07080C"/>
                </a:solidFill>
                <a:latin typeface="Arial"/>
                <a:cs typeface="Arial"/>
              </a:rPr>
              <a:t>Behavior</a:t>
            </a:r>
            <a:r>
              <a:rPr lang="en-US" sz="2300" spc="135" dirty="0">
                <a:solidFill>
                  <a:srgbClr val="07080C"/>
                </a:solidFill>
                <a:latin typeface="Arial"/>
                <a:cs typeface="Arial"/>
              </a:rPr>
              <a:t> </a:t>
            </a:r>
            <a:r>
              <a:rPr lang="en-US" sz="2300" spc="-35" dirty="0">
                <a:solidFill>
                  <a:srgbClr val="07080C"/>
                </a:solidFill>
                <a:latin typeface="Arial"/>
                <a:cs typeface="Arial"/>
              </a:rPr>
              <a:t>( </a:t>
            </a:r>
            <a:r>
              <a:rPr lang="en-US" sz="2300" spc="95" dirty="0">
                <a:solidFill>
                  <a:srgbClr val="07080C"/>
                </a:solidFill>
                <a:latin typeface="Arial"/>
                <a:cs typeface="Arial"/>
              </a:rPr>
              <a:t>modifiers </a:t>
            </a:r>
            <a:r>
              <a:rPr lang="en-US" sz="2300" spc="-145" dirty="0">
                <a:solidFill>
                  <a:srgbClr val="07080C"/>
                </a:solidFill>
                <a:latin typeface="Arial"/>
                <a:cs typeface="Arial"/>
              </a:rPr>
              <a:t>, </a:t>
            </a:r>
            <a:r>
              <a:rPr lang="en-US" sz="2300" spc="90" dirty="0">
                <a:solidFill>
                  <a:srgbClr val="07080C"/>
                </a:solidFill>
                <a:latin typeface="Arial"/>
                <a:cs typeface="Arial"/>
              </a:rPr>
              <a:t>iterators,</a:t>
            </a:r>
            <a:r>
              <a:rPr lang="en-US" sz="2300" spc="-204" dirty="0">
                <a:solidFill>
                  <a:srgbClr val="07080C"/>
                </a:solidFill>
                <a:latin typeface="Arial"/>
                <a:cs typeface="Arial"/>
              </a:rPr>
              <a:t> </a:t>
            </a:r>
            <a:r>
              <a:rPr lang="en-US" sz="2300" spc="114" dirty="0">
                <a:solidFill>
                  <a:srgbClr val="07080C"/>
                </a:solidFill>
                <a:latin typeface="Arial"/>
                <a:cs typeface="Arial"/>
              </a:rPr>
              <a:t>selectors,</a:t>
            </a:r>
            <a:r>
              <a:rPr lang="en-US" sz="2300" dirty="0">
                <a:latin typeface="Arial"/>
                <a:cs typeface="Arial"/>
              </a:rPr>
              <a:t> </a:t>
            </a:r>
            <a:r>
              <a:rPr lang="en-US" sz="2300" spc="114" dirty="0">
                <a:solidFill>
                  <a:srgbClr val="07080C"/>
                </a:solidFill>
                <a:latin typeface="Arial"/>
                <a:cs typeface="Arial"/>
              </a:rPr>
              <a:t>constructors </a:t>
            </a:r>
            <a:r>
              <a:rPr lang="en-US" sz="2300" spc="-145" dirty="0">
                <a:solidFill>
                  <a:srgbClr val="07080C"/>
                </a:solidFill>
                <a:latin typeface="Arial"/>
                <a:cs typeface="Arial"/>
              </a:rPr>
              <a:t>, </a:t>
            </a:r>
            <a:r>
              <a:rPr lang="en-US" sz="2300" spc="105" dirty="0">
                <a:solidFill>
                  <a:srgbClr val="07080C"/>
                </a:solidFill>
                <a:latin typeface="Arial"/>
                <a:cs typeface="Arial"/>
              </a:rPr>
              <a:t>destructors </a:t>
            </a:r>
            <a:r>
              <a:rPr lang="en-US" sz="2300" spc="-20" dirty="0">
                <a:solidFill>
                  <a:srgbClr val="07080C"/>
                </a:solidFill>
                <a:latin typeface="Arial"/>
                <a:cs typeface="Arial"/>
              </a:rPr>
              <a:t>). </a:t>
            </a:r>
            <a:r>
              <a:rPr lang="en-US" sz="2300" spc="125" dirty="0">
                <a:solidFill>
                  <a:srgbClr val="07080C"/>
                </a:solidFill>
                <a:latin typeface="Arial"/>
                <a:cs typeface="Arial"/>
              </a:rPr>
              <a:t>He </a:t>
            </a:r>
            <a:r>
              <a:rPr lang="en-US" sz="2300" spc="130" dirty="0">
                <a:solidFill>
                  <a:srgbClr val="07080C"/>
                </a:solidFill>
                <a:latin typeface="Arial"/>
                <a:cs typeface="Arial"/>
              </a:rPr>
              <a:t>can </a:t>
            </a:r>
            <a:r>
              <a:rPr lang="en-US" sz="2300" spc="125" dirty="0">
                <a:solidFill>
                  <a:srgbClr val="07080C"/>
                </a:solidFill>
                <a:latin typeface="Arial"/>
                <a:cs typeface="Arial"/>
              </a:rPr>
              <a:t>enroll</a:t>
            </a:r>
            <a:r>
              <a:rPr lang="en-US" sz="2300" spc="30" dirty="0">
                <a:solidFill>
                  <a:srgbClr val="07080C"/>
                </a:solidFill>
                <a:latin typeface="Arial"/>
                <a:cs typeface="Arial"/>
              </a:rPr>
              <a:t> </a:t>
            </a:r>
            <a:r>
              <a:rPr lang="en-US" sz="2300" spc="5" dirty="0">
                <a:solidFill>
                  <a:srgbClr val="07080C"/>
                </a:solidFill>
                <a:latin typeface="Arial"/>
                <a:cs typeface="Arial"/>
              </a:rPr>
              <a:t>in </a:t>
            </a:r>
            <a:r>
              <a:rPr lang="en-US" sz="2300" spc="105" dirty="0">
                <a:solidFill>
                  <a:srgbClr val="07080C"/>
                </a:solidFill>
                <a:latin typeface="Arial"/>
                <a:cs typeface="Arial"/>
              </a:rPr>
              <a:t>classes, </a:t>
            </a:r>
            <a:r>
              <a:rPr lang="en-US" sz="2300" spc="120" dirty="0">
                <a:solidFill>
                  <a:srgbClr val="07080C"/>
                </a:solidFill>
                <a:latin typeface="Arial"/>
                <a:cs typeface="Arial"/>
              </a:rPr>
              <a:t>drop </a:t>
            </a:r>
            <a:r>
              <a:rPr lang="en-US" sz="2300" spc="114" dirty="0">
                <a:solidFill>
                  <a:srgbClr val="07080C"/>
                </a:solidFill>
                <a:latin typeface="Arial"/>
                <a:cs typeface="Arial"/>
              </a:rPr>
              <a:t>classes,</a:t>
            </a:r>
            <a:r>
              <a:rPr lang="en-US" sz="2300" spc="500" dirty="0">
                <a:solidFill>
                  <a:srgbClr val="07080C"/>
                </a:solidFill>
                <a:latin typeface="Arial"/>
                <a:cs typeface="Arial"/>
              </a:rPr>
              <a:t> </a:t>
            </a:r>
            <a:r>
              <a:rPr lang="en-US" sz="2300" spc="55" dirty="0">
                <a:solidFill>
                  <a:srgbClr val="07080C"/>
                </a:solidFill>
                <a:latin typeface="Arial"/>
                <a:cs typeface="Arial"/>
              </a:rPr>
              <a:t>etc.</a:t>
            </a:r>
          </a:p>
          <a:p>
            <a:pPr marL="742950" lvl="2" indent="-342900" algn="l" rtl="0">
              <a:buFont typeface="Wingdings" panose="05000000000000000000" pitchFamily="2" charset="2"/>
              <a:buChar char="Ø"/>
            </a:pPr>
            <a:r>
              <a:rPr lang="en-US" sz="2400" b="1" spc="95" dirty="0">
                <a:solidFill>
                  <a:srgbClr val="07080C"/>
                </a:solidFill>
                <a:latin typeface="Arial"/>
                <a:cs typeface="Arial"/>
              </a:rPr>
              <a:t>Identity</a:t>
            </a:r>
            <a:r>
              <a:rPr lang="en-US" sz="2400" spc="95" dirty="0">
                <a:solidFill>
                  <a:srgbClr val="07080C"/>
                </a:solidFill>
                <a:latin typeface="Arial"/>
                <a:cs typeface="Arial"/>
              </a:rPr>
              <a:t> </a:t>
            </a:r>
            <a:r>
              <a:rPr lang="en-US" sz="2400" spc="130" dirty="0">
                <a:solidFill>
                  <a:srgbClr val="07080C"/>
                </a:solidFill>
                <a:latin typeface="Arial"/>
                <a:cs typeface="Arial"/>
              </a:rPr>
              <a:t>(Something that </a:t>
            </a:r>
            <a:r>
              <a:rPr lang="en-US" sz="2400" spc="65" dirty="0">
                <a:solidFill>
                  <a:srgbClr val="07080C"/>
                </a:solidFill>
                <a:latin typeface="Arial"/>
                <a:cs typeface="Arial"/>
              </a:rPr>
              <a:t>he </a:t>
            </a:r>
            <a:r>
              <a:rPr lang="en-US" sz="2400" spc="155" dirty="0">
                <a:solidFill>
                  <a:srgbClr val="07080C"/>
                </a:solidFill>
                <a:latin typeface="Arial"/>
                <a:cs typeface="Arial"/>
              </a:rPr>
              <a:t>can </a:t>
            </a:r>
            <a:r>
              <a:rPr lang="en-US" sz="2400" spc="65" dirty="0">
                <a:solidFill>
                  <a:srgbClr val="07080C"/>
                </a:solidFill>
                <a:latin typeface="Arial"/>
                <a:cs typeface="Arial"/>
              </a:rPr>
              <a:t>be  </a:t>
            </a:r>
            <a:r>
              <a:rPr lang="en-US" sz="2400" spc="120" dirty="0">
                <a:solidFill>
                  <a:srgbClr val="07080C"/>
                </a:solidFill>
                <a:latin typeface="Arial"/>
                <a:cs typeface="Arial"/>
              </a:rPr>
              <a:t>distinguished</a:t>
            </a:r>
            <a:r>
              <a:rPr lang="en-US" sz="2400" spc="130" dirty="0">
                <a:solidFill>
                  <a:srgbClr val="07080C"/>
                </a:solidFill>
                <a:latin typeface="Arial"/>
                <a:cs typeface="Arial"/>
              </a:rPr>
              <a:t> </a:t>
            </a:r>
            <a:r>
              <a:rPr lang="en-US" sz="2400" spc="95" dirty="0">
                <a:solidFill>
                  <a:srgbClr val="07080C"/>
                </a:solidFill>
                <a:latin typeface="Arial"/>
                <a:cs typeface="Arial"/>
              </a:rPr>
              <a:t>with	</a:t>
            </a:r>
            <a:r>
              <a:rPr lang="en-US" sz="2400" spc="25" dirty="0">
                <a:solidFill>
                  <a:srgbClr val="07080C"/>
                </a:solidFill>
                <a:latin typeface="Arial"/>
                <a:cs typeface="Arial"/>
              </a:rPr>
              <a:t>fro</a:t>
            </a:r>
            <a:r>
              <a:rPr lang="en-US" sz="2400" spc="165" dirty="0">
                <a:solidFill>
                  <a:srgbClr val="07080C"/>
                </a:solidFill>
                <a:latin typeface="Arial"/>
                <a:cs typeface="Arial"/>
              </a:rPr>
              <a:t>m</a:t>
            </a:r>
            <a:r>
              <a:rPr lang="en-US" sz="2400" spc="-330" dirty="0">
                <a:solidFill>
                  <a:srgbClr val="07080C"/>
                </a:solidFill>
                <a:latin typeface="Arial"/>
                <a:cs typeface="Arial"/>
              </a:rPr>
              <a:t> </a:t>
            </a:r>
            <a:r>
              <a:rPr lang="en-US" sz="2400" spc="130" dirty="0">
                <a:solidFill>
                  <a:srgbClr val="07080C"/>
                </a:solidFill>
                <a:latin typeface="Arial"/>
                <a:cs typeface="Arial"/>
              </a:rPr>
              <a:t>others).</a:t>
            </a:r>
            <a:endParaRPr lang="en-US" sz="2400" dirty="0">
              <a:latin typeface="Arial"/>
              <a:cs typeface="Arial"/>
            </a:endParaRPr>
          </a:p>
          <a:p>
            <a:pPr marL="742950" lvl="2" indent="-342900" algn="l" rtl="0">
              <a:buFont typeface="Wingdings" panose="05000000000000000000" pitchFamily="2" charset="2"/>
              <a:buChar char="Ø"/>
            </a:pPr>
            <a:endParaRPr lang="en-US" sz="2300" dirty="0">
              <a:latin typeface="Arial"/>
              <a:cs typeface="Arial"/>
            </a:endParaRPr>
          </a:p>
          <a:p>
            <a:pPr marL="742950" lvl="2" indent="-342900" algn="l" rtl="0">
              <a:buFont typeface="Wingdings" panose="05000000000000000000" pitchFamily="2" charset="2"/>
              <a:buChar char="Ø"/>
            </a:pPr>
            <a:endParaRPr lang="en-US" sz="2400" dirty="0">
              <a:latin typeface="Arial"/>
              <a:cs typeface="Arial"/>
            </a:endParaRPr>
          </a:p>
          <a:p>
            <a:pPr algn="l" rtl="0"/>
            <a:endParaRPr lang="ar-JO" dirty="0"/>
          </a:p>
        </p:txBody>
      </p:sp>
    </p:spTree>
    <p:extLst>
      <p:ext uri="{BB962C8B-B14F-4D97-AF65-F5344CB8AC3E}">
        <p14:creationId xmlns:p14="http://schemas.microsoft.com/office/powerpoint/2010/main" val="2695344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474647" y="273914"/>
            <a:ext cx="7974872" cy="5393914"/>
          </a:xfrm>
        </p:spPr>
      </p:pic>
    </p:spTree>
    <p:extLst>
      <p:ext uri="{BB962C8B-B14F-4D97-AF65-F5344CB8AC3E}">
        <p14:creationId xmlns:p14="http://schemas.microsoft.com/office/powerpoint/2010/main" val="3173244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52481" y="1382486"/>
            <a:ext cx="3547581" cy="4093028"/>
          </a:xfrm>
        </p:spPr>
        <p:txBody>
          <a:bodyPr anchor="ctr">
            <a:normAutofit/>
          </a:bodyPr>
          <a:lstStyle/>
          <a:p>
            <a:r>
              <a:rPr lang="en-US" sz="4400" dirty="0">
                <a:solidFill>
                  <a:schemeClr val="accent1">
                    <a:lumMod val="75000"/>
                  </a:schemeClr>
                </a:solidFill>
              </a:rPr>
              <a:t>Object Identity</a:t>
            </a:r>
            <a:endParaRPr lang="ar-JO" sz="4400" dirty="0">
              <a:solidFill>
                <a:schemeClr val="accent1">
                  <a:lumMod val="75000"/>
                </a:schemeClr>
              </a:solidFill>
            </a:endParaRP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8AB8968-8FDA-455C-857C-A70CFCCED952}"/>
              </a:ext>
            </a:extLst>
          </p:cNvPr>
          <p:cNvGraphicFramePr>
            <a:graphicFrameLocks noGrp="1"/>
          </p:cNvGraphicFramePr>
          <p:nvPr>
            <p:ph idx="1"/>
            <p:extLst>
              <p:ext uri="{D42A27DB-BD31-4B8C-83A1-F6EECF244321}">
                <p14:modId xmlns:p14="http://schemas.microsoft.com/office/powerpoint/2010/main" val="1106306178"/>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6966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52481" y="1382486"/>
            <a:ext cx="3547581" cy="4093028"/>
          </a:xfrm>
        </p:spPr>
        <p:txBody>
          <a:bodyPr anchor="ctr">
            <a:normAutofit/>
          </a:bodyPr>
          <a:lstStyle/>
          <a:p>
            <a:pPr rtl="0"/>
            <a:br>
              <a:rPr lang="en-US" sz="4400" dirty="0">
                <a:solidFill>
                  <a:schemeClr val="accent1">
                    <a:lumMod val="75000"/>
                  </a:schemeClr>
                </a:solidFill>
              </a:rPr>
            </a:br>
            <a:br>
              <a:rPr lang="en-US" sz="4400" dirty="0">
                <a:solidFill>
                  <a:schemeClr val="accent1">
                    <a:lumMod val="75000"/>
                  </a:schemeClr>
                </a:solidFill>
              </a:rPr>
            </a:br>
            <a:r>
              <a:rPr lang="en-US" sz="4400" dirty="0">
                <a:solidFill>
                  <a:schemeClr val="accent1">
                    <a:lumMod val="75000"/>
                  </a:schemeClr>
                </a:solidFill>
              </a:rPr>
              <a:t>Object State</a:t>
            </a:r>
            <a:br>
              <a:rPr lang="en-US" sz="4400" dirty="0">
                <a:solidFill>
                  <a:schemeClr val="accent1">
                    <a:lumMod val="75000"/>
                  </a:schemeClr>
                </a:solidFill>
              </a:rPr>
            </a:br>
            <a:br>
              <a:rPr lang="en-US" sz="4400" dirty="0">
                <a:solidFill>
                  <a:schemeClr val="accent1">
                    <a:lumMod val="75000"/>
                  </a:schemeClr>
                </a:solidFill>
              </a:rPr>
            </a:br>
            <a:endParaRPr lang="ar-JO" sz="4400" dirty="0">
              <a:solidFill>
                <a:schemeClr val="accent1">
                  <a:lumMod val="75000"/>
                </a:schemeClr>
              </a:solidFill>
            </a:endParaRPr>
          </a:p>
        </p:txBody>
      </p:sp>
      <p:sp>
        <p:nvSpPr>
          <p:cNvPr id="27"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28E138B-D921-457C-A407-752C0E98A519}"/>
              </a:ext>
            </a:extLst>
          </p:cNvPr>
          <p:cNvGraphicFramePr>
            <a:graphicFrameLocks noGrp="1"/>
          </p:cNvGraphicFramePr>
          <p:nvPr>
            <p:ph idx="1"/>
            <p:extLst>
              <p:ext uri="{D42A27DB-BD31-4B8C-83A1-F6EECF244321}">
                <p14:modId xmlns:p14="http://schemas.microsoft.com/office/powerpoint/2010/main" val="171006356"/>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2475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A76F7AC-B865-4A1D-B6CA-30152157F026}"/>
              </a:ext>
            </a:extLst>
          </p:cNvPr>
          <p:cNvGraphicFramePr>
            <a:graphicFrameLocks noGrp="1"/>
          </p:cNvGraphicFramePr>
          <p:nvPr>
            <p:ph idx="1"/>
            <p:extLst>
              <p:ext uri="{D42A27DB-BD31-4B8C-83A1-F6EECF244321}">
                <p14:modId xmlns:p14="http://schemas.microsoft.com/office/powerpoint/2010/main" val="2309844746"/>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1505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52481" y="1382486"/>
            <a:ext cx="3547581" cy="4093028"/>
          </a:xfrm>
        </p:spPr>
        <p:txBody>
          <a:bodyPr anchor="ctr">
            <a:normAutofit/>
          </a:bodyPr>
          <a:lstStyle/>
          <a:p>
            <a:r>
              <a:rPr lang="en-US" sz="4400" dirty="0">
                <a:solidFill>
                  <a:schemeClr val="accent1">
                    <a:lumMod val="75000"/>
                  </a:schemeClr>
                </a:solidFill>
              </a:rPr>
              <a:t>Object Behavior</a:t>
            </a:r>
            <a:endParaRPr lang="ar-JO" sz="4400" dirty="0">
              <a:solidFill>
                <a:schemeClr val="accent1">
                  <a:lumMod val="75000"/>
                </a:schemeClr>
              </a:solidFill>
            </a:endParaRP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E1A1238-DFC0-4651-A83F-205C094EFF49}"/>
              </a:ext>
            </a:extLst>
          </p:cNvPr>
          <p:cNvGraphicFramePr>
            <a:graphicFrameLocks noGrp="1"/>
          </p:cNvGraphicFramePr>
          <p:nvPr>
            <p:ph idx="1"/>
            <p:extLst>
              <p:ext uri="{D42A27DB-BD31-4B8C-83A1-F6EECF244321}">
                <p14:modId xmlns:p14="http://schemas.microsoft.com/office/powerpoint/2010/main" val="1293328427"/>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2257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52481" y="1382486"/>
            <a:ext cx="3547581" cy="4093028"/>
          </a:xfrm>
        </p:spPr>
        <p:txBody>
          <a:bodyPr anchor="ctr">
            <a:normAutofit/>
          </a:bodyPr>
          <a:lstStyle/>
          <a:p>
            <a:r>
              <a:rPr lang="en-US" sz="4400" spc="100" dirty="0">
                <a:solidFill>
                  <a:schemeClr val="accent1">
                    <a:lumMod val="75000"/>
                  </a:schemeClr>
                </a:solidFill>
              </a:rPr>
              <a:t>What </a:t>
            </a:r>
            <a:r>
              <a:rPr lang="en-US" sz="4400" spc="40" dirty="0">
                <a:solidFill>
                  <a:schemeClr val="accent1">
                    <a:lumMod val="75000"/>
                  </a:schemeClr>
                </a:solidFill>
              </a:rPr>
              <a:t>is </a:t>
            </a:r>
            <a:r>
              <a:rPr lang="en-US" sz="4400" spc="105" dirty="0">
                <a:solidFill>
                  <a:schemeClr val="accent1">
                    <a:lumMod val="75000"/>
                  </a:schemeClr>
                </a:solidFill>
              </a:rPr>
              <a:t>a</a:t>
            </a:r>
            <a:r>
              <a:rPr lang="en-US" sz="4400" spc="-65" dirty="0">
                <a:solidFill>
                  <a:schemeClr val="accent1">
                    <a:lumMod val="75000"/>
                  </a:schemeClr>
                </a:solidFill>
              </a:rPr>
              <a:t> </a:t>
            </a:r>
            <a:r>
              <a:rPr lang="en-US" sz="4400" spc="10" dirty="0">
                <a:solidFill>
                  <a:schemeClr val="accent1">
                    <a:lumMod val="75000"/>
                  </a:schemeClr>
                </a:solidFill>
              </a:rPr>
              <a:t>class?</a:t>
            </a:r>
            <a:endParaRPr lang="ar-JO" sz="4400" dirty="0">
              <a:solidFill>
                <a:schemeClr val="accent1">
                  <a:lumMod val="75000"/>
                </a:schemeClr>
              </a:solidFill>
            </a:endParaRP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5A2A555-0050-4E35-8379-2304D7380ECB}"/>
              </a:ext>
            </a:extLst>
          </p:cNvPr>
          <p:cNvGraphicFramePr>
            <a:graphicFrameLocks noGrp="1"/>
          </p:cNvGraphicFramePr>
          <p:nvPr>
            <p:ph idx="1"/>
            <p:extLst>
              <p:ext uri="{D42A27DB-BD31-4B8C-83A1-F6EECF244321}">
                <p14:modId xmlns:p14="http://schemas.microsoft.com/office/powerpoint/2010/main" val="3369257111"/>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4506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8825659" cy="3923424"/>
          </a:xfrm>
        </p:spPr>
        <p:txBody>
          <a:bodyPr>
            <a:normAutofit/>
          </a:bodyPr>
          <a:lstStyle/>
          <a:p>
            <a:pPr algn="l" rtl="0">
              <a:lnSpc>
                <a:spcPct val="200000"/>
              </a:lnSpc>
            </a:pPr>
            <a:r>
              <a:rPr lang="en-US" dirty="0">
                <a:solidFill>
                  <a:schemeClr val="tx1"/>
                </a:solidFill>
              </a:rPr>
              <a:t>Object classes are templates or data types (ADTs) for objects.</a:t>
            </a:r>
          </a:p>
          <a:p>
            <a:pPr algn="l" rtl="0">
              <a:lnSpc>
                <a:spcPct val="200000"/>
              </a:lnSpc>
            </a:pPr>
            <a:r>
              <a:rPr lang="en-US" dirty="0">
                <a:solidFill>
                  <a:schemeClr val="tx1"/>
                </a:solidFill>
              </a:rPr>
              <a:t>They may be used to create objects.</a:t>
            </a:r>
          </a:p>
          <a:p>
            <a:pPr algn="l" rtl="0"/>
            <a:r>
              <a:rPr lang="en-US" dirty="0">
                <a:solidFill>
                  <a:schemeClr val="tx1"/>
                </a:solidFill>
              </a:rPr>
              <a:t>A class includes </a:t>
            </a:r>
            <a:r>
              <a:rPr lang="en-US" dirty="0">
                <a:solidFill>
                  <a:schemeClr val="tx1"/>
                </a:solidFill>
                <a:highlight>
                  <a:srgbClr val="FFFF00"/>
                </a:highlight>
              </a:rPr>
              <a:t>declarations</a:t>
            </a:r>
            <a:r>
              <a:rPr lang="en-US" dirty="0">
                <a:solidFill>
                  <a:schemeClr val="tx1"/>
                </a:solidFill>
              </a:rPr>
              <a:t> of all attributes (variables) and services (methods) associated with an object of that class.</a:t>
            </a:r>
          </a:p>
          <a:p>
            <a:pPr algn="l" rtl="0"/>
            <a:r>
              <a:rPr lang="en-US" dirty="0">
                <a:solidFill>
                  <a:schemeClr val="tx1"/>
                </a:solidFill>
              </a:rPr>
              <a:t>Object classes may inherit attributes and services from other object classes.</a:t>
            </a:r>
          </a:p>
          <a:p>
            <a:endParaRPr lang="ar-JO" dirty="0"/>
          </a:p>
        </p:txBody>
      </p:sp>
    </p:spTree>
    <p:extLst>
      <p:ext uri="{BB962C8B-B14F-4D97-AF65-F5344CB8AC3E}">
        <p14:creationId xmlns:p14="http://schemas.microsoft.com/office/powerpoint/2010/main" val="2933313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Teaching Points</a:t>
            </a:r>
            <a:endParaRPr lang="ar-JO" sz="4400">
              <a:solidFill>
                <a:schemeClr val="accent1">
                  <a:lumMod val="75000"/>
                </a:schemeClr>
              </a:solidFill>
            </a:endParaRP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C7EEA5C-D725-47EF-938C-7FD0F2C178BA}"/>
              </a:ext>
            </a:extLst>
          </p:cNvPr>
          <p:cNvGraphicFramePr>
            <a:graphicFrameLocks noGrp="1"/>
          </p:cNvGraphicFramePr>
          <p:nvPr>
            <p:ph idx="1"/>
            <p:extLst>
              <p:ext uri="{D42A27DB-BD31-4B8C-83A1-F6EECF244321}">
                <p14:modId xmlns:p14="http://schemas.microsoft.com/office/powerpoint/2010/main" val="3251359740"/>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0170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357317" y="516983"/>
            <a:ext cx="8798258" cy="5950823"/>
          </a:xfrm>
        </p:spPr>
      </p:pic>
    </p:spTree>
    <p:extLst>
      <p:ext uri="{BB962C8B-B14F-4D97-AF65-F5344CB8AC3E}">
        <p14:creationId xmlns:p14="http://schemas.microsoft.com/office/powerpoint/2010/main" val="1073043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544095" y="204467"/>
            <a:ext cx="8298963" cy="5613118"/>
          </a:xfrm>
        </p:spPr>
      </p:pic>
    </p:spTree>
    <p:extLst>
      <p:ext uri="{BB962C8B-B14F-4D97-AF65-F5344CB8AC3E}">
        <p14:creationId xmlns:p14="http://schemas.microsoft.com/office/powerpoint/2010/main" val="782694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52481" y="1382486"/>
            <a:ext cx="3547581" cy="4093028"/>
          </a:xfrm>
        </p:spPr>
        <p:txBody>
          <a:bodyPr anchor="ctr">
            <a:normAutofit/>
          </a:bodyPr>
          <a:lstStyle/>
          <a:p>
            <a:r>
              <a:rPr lang="en-US" sz="3700">
                <a:solidFill>
                  <a:schemeClr val="accent1">
                    <a:lumMod val="75000"/>
                  </a:schemeClr>
                </a:solidFill>
              </a:rPr>
              <a:t>Objects' Communication</a:t>
            </a:r>
            <a:endParaRPr lang="ar-JO" sz="3700">
              <a:solidFill>
                <a:schemeClr val="accent1">
                  <a:lumMod val="75000"/>
                </a:schemeClr>
              </a:solidFill>
            </a:endParaRP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87D5B53-7410-4CFC-B22B-25584FD8283B}"/>
              </a:ext>
            </a:extLst>
          </p:cNvPr>
          <p:cNvGraphicFramePr>
            <a:graphicFrameLocks noGrp="1"/>
          </p:cNvGraphicFramePr>
          <p:nvPr>
            <p:ph idx="1"/>
            <p:extLst>
              <p:ext uri="{D42A27DB-BD31-4B8C-83A1-F6EECF244321}">
                <p14:modId xmlns:p14="http://schemas.microsoft.com/office/powerpoint/2010/main" val="2210829513"/>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8828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FED7157-91DD-43CA-A791-D34F8DA45906}"/>
              </a:ext>
            </a:extLst>
          </p:cNvPr>
          <p:cNvGraphicFramePr>
            <a:graphicFrameLocks noGrp="1"/>
          </p:cNvGraphicFramePr>
          <p:nvPr>
            <p:ph idx="1"/>
            <p:extLst>
              <p:ext uri="{D42A27DB-BD31-4B8C-83A1-F6EECF244321}">
                <p14:modId xmlns:p14="http://schemas.microsoft.com/office/powerpoint/2010/main" val="4082017015"/>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6163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463072" y="412811"/>
            <a:ext cx="7928574" cy="5362600"/>
          </a:xfrm>
        </p:spPr>
      </p:pic>
    </p:spTree>
    <p:extLst>
      <p:ext uri="{BB962C8B-B14F-4D97-AF65-F5344CB8AC3E}">
        <p14:creationId xmlns:p14="http://schemas.microsoft.com/office/powerpoint/2010/main" val="387324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979068" y="1382486"/>
            <a:ext cx="3547581" cy="4093028"/>
          </a:xfrm>
        </p:spPr>
        <p:txBody>
          <a:bodyPr anchor="ctr">
            <a:normAutofit/>
          </a:bodyPr>
          <a:lstStyle/>
          <a:p>
            <a:r>
              <a:rPr lang="en-US" sz="4400" dirty="0">
                <a:solidFill>
                  <a:schemeClr val="accent1">
                    <a:lumMod val="75000"/>
                  </a:schemeClr>
                </a:solidFill>
              </a:rPr>
              <a:t>Messages </a:t>
            </a:r>
            <a:endParaRPr lang="ar-JO" sz="4400" dirty="0">
              <a:solidFill>
                <a:schemeClr val="accent1">
                  <a:lumMod val="75000"/>
                </a:schemeClr>
              </a:solidFill>
            </a:endParaRP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0DB8717-052C-40E2-91B4-41940BFF168E}"/>
              </a:ext>
            </a:extLst>
          </p:cNvPr>
          <p:cNvGraphicFramePr>
            <a:graphicFrameLocks noGrp="1"/>
          </p:cNvGraphicFramePr>
          <p:nvPr>
            <p:ph idx="1"/>
            <p:extLst>
              <p:ext uri="{D42A27DB-BD31-4B8C-83A1-F6EECF244321}">
                <p14:modId xmlns:p14="http://schemas.microsoft.com/office/powerpoint/2010/main" val="4289231299"/>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6831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52481" y="1382486"/>
            <a:ext cx="3547581" cy="4093028"/>
          </a:xfrm>
        </p:spPr>
        <p:txBody>
          <a:bodyPr anchor="ctr">
            <a:normAutofit/>
          </a:bodyPr>
          <a:lstStyle/>
          <a:p>
            <a:r>
              <a:rPr lang="en-US" sz="4400" dirty="0">
                <a:solidFill>
                  <a:schemeClr val="accent1">
                    <a:lumMod val="75000"/>
                  </a:schemeClr>
                </a:solidFill>
              </a:rPr>
              <a:t>Elements of a complete message:</a:t>
            </a:r>
            <a:endParaRPr lang="ar-JO" sz="4400" dirty="0">
              <a:solidFill>
                <a:schemeClr val="accent1">
                  <a:lumMod val="75000"/>
                </a:schemeClr>
              </a:solidFill>
            </a:endParaRP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A37D29C-722B-4978-BDF8-2E85889D026F}"/>
              </a:ext>
            </a:extLst>
          </p:cNvPr>
          <p:cNvGraphicFramePr>
            <a:graphicFrameLocks noGrp="1"/>
          </p:cNvGraphicFramePr>
          <p:nvPr>
            <p:ph idx="1"/>
            <p:extLst>
              <p:ext uri="{D42A27DB-BD31-4B8C-83A1-F6EECF244321}">
                <p14:modId xmlns:p14="http://schemas.microsoft.com/office/powerpoint/2010/main" val="3695075270"/>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9267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497796" y="609580"/>
            <a:ext cx="7731804" cy="5229512"/>
          </a:xfrm>
        </p:spPr>
      </p:pic>
    </p:spTree>
    <p:extLst>
      <p:ext uri="{BB962C8B-B14F-4D97-AF65-F5344CB8AC3E}">
        <p14:creationId xmlns:p14="http://schemas.microsoft.com/office/powerpoint/2010/main" val="268921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6933" y="609600"/>
            <a:ext cx="10197494" cy="1099457"/>
          </a:xfrm>
        </p:spPr>
        <p:txBody>
          <a:bodyPr>
            <a:normAutofit/>
          </a:bodyPr>
          <a:lstStyle/>
          <a:p>
            <a:pPr rtl="0">
              <a:lnSpc>
                <a:spcPct val="90000"/>
              </a:lnSpc>
            </a:pPr>
            <a:r>
              <a:rPr lang="en-US" i="1" dirty="0"/>
              <a:t>Software Characteristics</a:t>
            </a:r>
            <a:endParaRPr lang="ar-JO" dirty="0"/>
          </a:p>
        </p:txBody>
      </p:sp>
      <p:sp>
        <p:nvSpPr>
          <p:cNvPr id="11"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8EA65456-318D-484F-AFA3-288A10B07A07}"/>
              </a:ext>
            </a:extLst>
          </p:cNvPr>
          <p:cNvGraphicFramePr>
            <a:graphicFrameLocks noGrp="1"/>
          </p:cNvGraphicFramePr>
          <p:nvPr>
            <p:ph idx="1"/>
            <p:extLst>
              <p:ext uri="{D42A27DB-BD31-4B8C-83A1-F6EECF244321}">
                <p14:modId xmlns:p14="http://schemas.microsoft.com/office/powerpoint/2010/main" val="1160250736"/>
              </p:ext>
            </p:extLst>
          </p:nvPr>
        </p:nvGraphicFramePr>
        <p:xfrm>
          <a:off x="1062567" y="1966459"/>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080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6933" y="609600"/>
            <a:ext cx="10197494" cy="1099457"/>
          </a:xfrm>
        </p:spPr>
        <p:txBody>
          <a:bodyPr>
            <a:normAutofit/>
          </a:bodyPr>
          <a:lstStyle/>
          <a:p>
            <a:r>
              <a:rPr lang="en-US" i="1" dirty="0"/>
              <a:t>Software Characteristics</a:t>
            </a:r>
            <a:endParaRPr lang="ar-JO" dirty="0"/>
          </a:p>
        </p:txBody>
      </p:sp>
      <p:sp>
        <p:nvSpPr>
          <p:cNvPr id="11" name="Isosceles Triangle 10">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8999002-2749-4B6B-AA71-B44668123C1E}"/>
              </a:ext>
            </a:extLst>
          </p:cNvPr>
          <p:cNvGraphicFramePr>
            <a:graphicFrameLocks noGrp="1"/>
          </p:cNvGraphicFramePr>
          <p:nvPr>
            <p:ph idx="1"/>
            <p:extLst>
              <p:ext uri="{D42A27DB-BD31-4B8C-83A1-F6EECF244321}">
                <p14:modId xmlns:p14="http://schemas.microsoft.com/office/powerpoint/2010/main" val="414716125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3004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169128" y="760050"/>
            <a:ext cx="7535500" cy="5096739"/>
          </a:xfrm>
        </p:spPr>
      </p:pic>
    </p:spTree>
    <p:extLst>
      <p:ext uri="{BB962C8B-B14F-4D97-AF65-F5344CB8AC3E}">
        <p14:creationId xmlns:p14="http://schemas.microsoft.com/office/powerpoint/2010/main" val="268168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261725" y="470685"/>
            <a:ext cx="7940148" cy="5370428"/>
          </a:xfrm>
        </p:spPr>
      </p:pic>
    </p:spTree>
    <p:extLst>
      <p:ext uri="{BB962C8B-B14F-4D97-AF65-F5344CB8AC3E}">
        <p14:creationId xmlns:p14="http://schemas.microsoft.com/office/powerpoint/2010/main" val="1947560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2277" y="285489"/>
            <a:ext cx="7552614" cy="5108314"/>
          </a:xfrm>
        </p:spPr>
      </p:pic>
    </p:spTree>
    <p:extLst>
      <p:ext uri="{BB962C8B-B14F-4D97-AF65-F5344CB8AC3E}">
        <p14:creationId xmlns:p14="http://schemas.microsoft.com/office/powerpoint/2010/main" val="4071751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6933" y="609600"/>
            <a:ext cx="10197494" cy="1099457"/>
          </a:xfrm>
        </p:spPr>
        <p:txBody>
          <a:bodyPr>
            <a:normAutofit/>
          </a:bodyPr>
          <a:lstStyle/>
          <a:p>
            <a:r>
              <a:rPr lang="en-US" dirty="0"/>
              <a:t>Software Characteristics</a:t>
            </a:r>
            <a:endParaRPr lang="ar-JO" dirty="0"/>
          </a:p>
        </p:txBody>
      </p:sp>
      <p:sp>
        <p:nvSpPr>
          <p:cNvPr id="20" name="Isosceles Triangle 19">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D9204136-F298-488C-B288-1A41837CD758}"/>
              </a:ext>
            </a:extLst>
          </p:cNvPr>
          <p:cNvGraphicFramePr>
            <a:graphicFrameLocks noGrp="1"/>
          </p:cNvGraphicFramePr>
          <p:nvPr>
            <p:ph idx="1"/>
            <p:extLst>
              <p:ext uri="{D42A27DB-BD31-4B8C-83A1-F6EECF244321}">
                <p14:modId xmlns:p14="http://schemas.microsoft.com/office/powerpoint/2010/main" val="292611013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07557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740</TotalTime>
  <Words>1643</Words>
  <Application>Microsoft Office PowerPoint</Application>
  <PresentationFormat>Widescreen</PresentationFormat>
  <Paragraphs>135</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Facet</vt:lpstr>
      <vt:lpstr>Introduction to OOAD</vt:lpstr>
      <vt:lpstr>Teaching Points: </vt:lpstr>
      <vt:lpstr>Teaching Points</vt:lpstr>
      <vt:lpstr>Software Characteristics</vt:lpstr>
      <vt:lpstr>Software Characteristics</vt:lpstr>
      <vt:lpstr>PowerPoint Presentation</vt:lpstr>
      <vt:lpstr>PowerPoint Presentation</vt:lpstr>
      <vt:lpstr>PowerPoint Presentation</vt:lpstr>
      <vt:lpstr>Software Characteristics</vt:lpstr>
      <vt:lpstr>Complexity in Software</vt:lpstr>
      <vt:lpstr>Managing Complexity in Software</vt:lpstr>
      <vt:lpstr>Dealing with Complexity</vt:lpstr>
      <vt:lpstr> 1- Decomposition  </vt:lpstr>
      <vt:lpstr>Decomposition</vt:lpstr>
      <vt:lpstr>Coupling Vs Cohesion</vt:lpstr>
      <vt:lpstr>2- Hierarchy</vt:lpstr>
      <vt:lpstr>Hierarchy</vt:lpstr>
      <vt:lpstr>3- Abstraction </vt:lpstr>
      <vt:lpstr>   Object-Based and Object-Oriented Programming Languages  </vt:lpstr>
      <vt:lpstr>  Object-Based and Object-Oriented Programming Languages  </vt:lpstr>
      <vt:lpstr>The Object-Oriented Paradigm</vt:lpstr>
      <vt:lpstr>What is an Object?</vt:lpstr>
      <vt:lpstr>PowerPoint Presentation</vt:lpstr>
      <vt:lpstr>Object Identity</vt:lpstr>
      <vt:lpstr>  Object State  </vt:lpstr>
      <vt:lpstr>PowerPoint Presentation</vt:lpstr>
      <vt:lpstr>Object Behavior</vt:lpstr>
      <vt:lpstr>What is a class?</vt:lpstr>
      <vt:lpstr>PowerPoint Presentation</vt:lpstr>
      <vt:lpstr>PowerPoint Presentation</vt:lpstr>
      <vt:lpstr>PowerPoint Presentation</vt:lpstr>
      <vt:lpstr>Objects' Communication</vt:lpstr>
      <vt:lpstr>PowerPoint Presentation</vt:lpstr>
      <vt:lpstr>PowerPoint Presentation</vt:lpstr>
      <vt:lpstr>Messages </vt:lpstr>
      <vt:lpstr>Elements of a complete message: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2019902186</cp:lastModifiedBy>
  <cp:revision>44</cp:revision>
  <dcterms:created xsi:type="dcterms:W3CDTF">2020-02-19T12:26:23Z</dcterms:created>
  <dcterms:modified xsi:type="dcterms:W3CDTF">2022-07-27T21:24:31Z</dcterms:modified>
</cp:coreProperties>
</file>