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ppt/slideLayouts/slideLayout25.xml" ContentType="application/vnd.openxmlformats-officedocument.presentationml.slideLayout+xml"/>
  <Override PartName="/ppt/theme/theme24.xml" ContentType="application/vnd.openxmlformats-officedocument.theme+xml"/>
  <Override PartName="/ppt/slideLayouts/slideLayout26.xml" ContentType="application/vnd.openxmlformats-officedocument.presentationml.slideLayout+xml"/>
  <Override PartName="/ppt/theme/theme25.xml" ContentType="application/vnd.openxmlformats-officedocument.theme+xml"/>
  <Override PartName="/ppt/slideLayouts/slideLayout27.xml" ContentType="application/vnd.openxmlformats-officedocument.presentationml.slideLayout+xml"/>
  <Override PartName="/ppt/theme/theme26.xml" ContentType="application/vnd.openxmlformats-officedocument.theme+xml"/>
  <Override PartName="/ppt/slideLayouts/slideLayout28.xml" ContentType="application/vnd.openxmlformats-officedocument.presentationml.slideLayout+xml"/>
  <Override PartName="/ppt/theme/theme27.xml" ContentType="application/vnd.openxmlformats-officedocument.theme+xml"/>
  <Override PartName="/ppt/slideLayouts/slideLayout29.xml" ContentType="application/vnd.openxmlformats-officedocument.presentationml.slideLayout+xml"/>
  <Override PartName="/ppt/theme/theme28.xml" ContentType="application/vnd.openxmlformats-officedocument.theme+xml"/>
  <Override PartName="/ppt/slideLayouts/slideLayout30.xml" ContentType="application/vnd.openxmlformats-officedocument.presentationml.slideLayout+xml"/>
  <Override PartName="/ppt/theme/theme2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8" r:id="rId4"/>
    <p:sldMasterId id="2147483662" r:id="rId5"/>
    <p:sldMasterId id="2147483664" r:id="rId6"/>
    <p:sldMasterId id="2147483666" r:id="rId7"/>
    <p:sldMasterId id="2147483668" r:id="rId8"/>
    <p:sldMasterId id="2147483672" r:id="rId9"/>
    <p:sldMasterId id="2147483674" r:id="rId10"/>
    <p:sldMasterId id="2147483676" r:id="rId11"/>
    <p:sldMasterId id="2147483678" r:id="rId12"/>
    <p:sldMasterId id="2147483680" r:id="rId13"/>
    <p:sldMasterId id="2147483682" r:id="rId14"/>
    <p:sldMasterId id="2147483684" r:id="rId15"/>
    <p:sldMasterId id="2147483686" r:id="rId16"/>
    <p:sldMasterId id="2147483688" r:id="rId17"/>
    <p:sldMasterId id="2147483690" r:id="rId18"/>
    <p:sldMasterId id="2147483692" r:id="rId19"/>
    <p:sldMasterId id="2147483696" r:id="rId20"/>
    <p:sldMasterId id="2147483698" r:id="rId21"/>
    <p:sldMasterId id="2147483700" r:id="rId22"/>
    <p:sldMasterId id="2147483702" r:id="rId23"/>
    <p:sldMasterId id="2147483704" r:id="rId24"/>
    <p:sldMasterId id="2147483706" r:id="rId25"/>
    <p:sldMasterId id="2147483708" r:id="rId26"/>
    <p:sldMasterId id="2147483710" r:id="rId27"/>
    <p:sldMasterId id="2147483712" r:id="rId28"/>
    <p:sldMasterId id="2147483714" r:id="rId29"/>
  </p:sldMasterIdLst>
  <p:sldIdLst>
    <p:sldId id="256" r:id="rId30"/>
    <p:sldId id="257" r:id="rId31"/>
    <p:sldId id="268" r:id="rId32"/>
    <p:sldId id="258" r:id="rId33"/>
    <p:sldId id="269" r:id="rId34"/>
    <p:sldId id="270" r:id="rId35"/>
    <p:sldId id="271" r:id="rId36"/>
    <p:sldId id="260" r:id="rId37"/>
    <p:sldId id="259" r:id="rId38"/>
    <p:sldId id="272" r:id="rId39"/>
    <p:sldId id="273" r:id="rId40"/>
    <p:sldId id="263" r:id="rId41"/>
    <p:sldId id="274" r:id="rId42"/>
    <p:sldId id="275" r:id="rId43"/>
    <p:sldId id="264" r:id="rId44"/>
    <p:sldId id="276" r:id="rId45"/>
    <p:sldId id="267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5DF"/>
    <a:srgbClr val="F0D2E0"/>
    <a:srgbClr val="325D79"/>
    <a:srgbClr val="BCE2F6"/>
    <a:srgbClr val="00A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10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5.xml"/><Relationship Id="rId42" Type="http://schemas.openxmlformats.org/officeDocument/2006/relationships/slide" Target="slides/slide1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7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2.xml"/><Relationship Id="rId44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slide" Target="slides/slide1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slide" Target="slides/slide1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6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6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357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6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6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theme" Target="../theme/theme19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3160" y="630720"/>
            <a:ext cx="4142160" cy="219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9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8" name="Google Shape;11;p2"/>
          <p:cNvGrpSpPr/>
          <p:nvPr/>
        </p:nvGrpSpPr>
        <p:grpSpPr>
          <a:xfrm>
            <a:off x="-1986120" y="-2678040"/>
            <a:ext cx="12760920" cy="9508680"/>
            <a:chOff x="-1986120" y="-2678040"/>
            <a:chExt cx="12760920" cy="95086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-1557720" y="3327480"/>
              <a:ext cx="3074760" cy="3931200"/>
            </a:xfrm>
            <a:custGeom>
              <a:avLst/>
              <a:gdLst>
                <a:gd name="textAreaLeft" fmla="*/ 0 w 3074760"/>
                <a:gd name="textAreaRight" fmla="*/ 3075120 w 3074760"/>
                <a:gd name="textAreaTop" fmla="*/ 0 h 3931200"/>
                <a:gd name="textAreaBottom" fmla="*/ 3931560 h 393120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4323000">
              <a:off x="6893280" y="-2574720"/>
              <a:ext cx="3074760" cy="3931200"/>
            </a:xfrm>
            <a:custGeom>
              <a:avLst/>
              <a:gdLst>
                <a:gd name="textAreaLeft" fmla="*/ 0 w 3074760"/>
                <a:gd name="textAreaRight" fmla="*/ 3075120 w 3074760"/>
                <a:gd name="textAreaTop" fmla="*/ 0 h 3931200"/>
                <a:gd name="textAreaBottom" fmla="*/ 3931560 h 393120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" name="Google Shape;14;p2"/>
          <p:cNvGrpSpPr/>
          <p:nvPr/>
        </p:nvGrpSpPr>
        <p:grpSpPr>
          <a:xfrm>
            <a:off x="3044520" y="444960"/>
            <a:ext cx="5522040" cy="4257720"/>
            <a:chOff x="3044520" y="444960"/>
            <a:chExt cx="5522040" cy="4257720"/>
          </a:xfrm>
        </p:grpSpPr>
        <p:grpSp>
          <p:nvGrpSpPr>
            <p:cNvPr id="5" name="Google Shape;15;p2"/>
            <p:cNvGrpSpPr/>
            <p:nvPr/>
          </p:nvGrpSpPr>
          <p:grpSpPr>
            <a:xfrm>
              <a:off x="4441320" y="444960"/>
              <a:ext cx="188280" cy="188640"/>
              <a:chOff x="4441320" y="444960"/>
              <a:chExt cx="188280" cy="188640"/>
            </a:xfrm>
          </p:grpSpPr>
          <p:sp>
            <p:nvSpPr>
              <p:cNvPr id="6" name="Google Shape;16;p2"/>
              <p:cNvSpPr/>
              <p:nvPr/>
            </p:nvSpPr>
            <p:spPr>
              <a:xfrm>
                <a:off x="451152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" name="Google Shape;17;p2"/>
              <p:cNvSpPr/>
              <p:nvPr/>
            </p:nvSpPr>
            <p:spPr>
              <a:xfrm>
                <a:off x="458064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>
                <a:off x="4441320" y="533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" name="Google Shape;19;p2"/>
              <p:cNvSpPr/>
              <p:nvPr/>
            </p:nvSpPr>
            <p:spPr>
              <a:xfrm>
                <a:off x="4528440" y="516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" name="Google Shape;20;p2"/>
              <p:cNvSpPr/>
              <p:nvPr/>
            </p:nvSpPr>
            <p:spPr>
              <a:xfrm>
                <a:off x="4528440" y="585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" name="Google Shape;21;p2"/>
              <p:cNvSpPr/>
              <p:nvPr/>
            </p:nvSpPr>
            <p:spPr>
              <a:xfrm>
                <a:off x="4528440" y="444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" name="Google Shape;22;p2"/>
            <p:cNvGrpSpPr/>
            <p:nvPr/>
          </p:nvGrpSpPr>
          <p:grpSpPr>
            <a:xfrm>
              <a:off x="8378280" y="851040"/>
              <a:ext cx="188280" cy="188640"/>
              <a:chOff x="8378280" y="851040"/>
              <a:chExt cx="188280" cy="188640"/>
            </a:xfrm>
          </p:grpSpPr>
          <p:sp>
            <p:nvSpPr>
              <p:cNvPr id="13" name="Google Shape;23;p2"/>
              <p:cNvSpPr/>
              <p:nvPr/>
            </p:nvSpPr>
            <p:spPr>
              <a:xfrm>
                <a:off x="8448840" y="93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>
                <a:off x="8517600" y="93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>
                <a:off x="8378280" y="9396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>
                <a:off x="8465400" y="922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>
                <a:off x="8465400" y="991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>
                <a:off x="8465400" y="851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" name="Google Shape;29;p2"/>
            <p:cNvGrpSpPr/>
            <p:nvPr/>
          </p:nvGrpSpPr>
          <p:grpSpPr>
            <a:xfrm>
              <a:off x="3044520" y="4514040"/>
              <a:ext cx="187920" cy="188640"/>
              <a:chOff x="3044520" y="4514040"/>
              <a:chExt cx="187920" cy="188640"/>
            </a:xfrm>
          </p:grpSpPr>
          <p:sp>
            <p:nvSpPr>
              <p:cNvPr id="20" name="Google Shape;30;p2"/>
              <p:cNvSpPr/>
              <p:nvPr/>
            </p:nvSpPr>
            <p:spPr>
              <a:xfrm>
                <a:off x="311472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>
                <a:off x="318348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>
                <a:off x="304452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" name="Google Shape;33;p2"/>
              <p:cNvSpPr/>
              <p:nvPr/>
            </p:nvSpPr>
            <p:spPr>
              <a:xfrm>
                <a:off x="313164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" name="Google Shape;34;p2"/>
              <p:cNvSpPr/>
              <p:nvPr/>
            </p:nvSpPr>
            <p:spPr>
              <a:xfrm>
                <a:off x="313164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" name="Google Shape;35;p2"/>
              <p:cNvSpPr/>
              <p:nvPr/>
            </p:nvSpPr>
            <p:spPr>
              <a:xfrm>
                <a:off x="313164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00" name="Google Shape;673;p22"/>
          <p:cNvGrpSpPr/>
          <p:nvPr/>
        </p:nvGrpSpPr>
        <p:grpSpPr>
          <a:xfrm>
            <a:off x="372240" y="350640"/>
            <a:ext cx="8385840" cy="4364280"/>
            <a:chOff x="372240" y="350640"/>
            <a:chExt cx="8385840" cy="4364280"/>
          </a:xfrm>
        </p:grpSpPr>
        <p:grpSp>
          <p:nvGrpSpPr>
            <p:cNvPr id="401" name="Google Shape;674;p22"/>
            <p:cNvGrpSpPr/>
            <p:nvPr/>
          </p:nvGrpSpPr>
          <p:grpSpPr>
            <a:xfrm>
              <a:off x="372240" y="3765240"/>
              <a:ext cx="187920" cy="188640"/>
              <a:chOff x="372240" y="3765240"/>
              <a:chExt cx="187920" cy="188640"/>
            </a:xfrm>
          </p:grpSpPr>
          <p:sp>
            <p:nvSpPr>
              <p:cNvPr id="402" name="Google Shape;675;p22"/>
              <p:cNvSpPr/>
              <p:nvPr/>
            </p:nvSpPr>
            <p:spPr>
              <a:xfrm>
                <a:off x="442440" y="385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3" name="Google Shape;676;p22"/>
              <p:cNvSpPr/>
              <p:nvPr/>
            </p:nvSpPr>
            <p:spPr>
              <a:xfrm>
                <a:off x="511200" y="385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4" name="Google Shape;677;p22"/>
              <p:cNvSpPr/>
              <p:nvPr/>
            </p:nvSpPr>
            <p:spPr>
              <a:xfrm>
                <a:off x="372240" y="3853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5" name="Google Shape;678;p22"/>
              <p:cNvSpPr/>
              <p:nvPr/>
            </p:nvSpPr>
            <p:spPr>
              <a:xfrm>
                <a:off x="459360" y="3836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79;p22"/>
              <p:cNvSpPr/>
              <p:nvPr/>
            </p:nvSpPr>
            <p:spPr>
              <a:xfrm>
                <a:off x="459360" y="3906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80;p22"/>
              <p:cNvSpPr/>
              <p:nvPr/>
            </p:nvSpPr>
            <p:spPr>
              <a:xfrm>
                <a:off x="459360" y="3765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08" name="Google Shape;681;p22"/>
            <p:cNvGrpSpPr/>
            <p:nvPr/>
          </p:nvGrpSpPr>
          <p:grpSpPr>
            <a:xfrm>
              <a:off x="1219680" y="4526280"/>
              <a:ext cx="188280" cy="188640"/>
              <a:chOff x="1219680" y="4526280"/>
              <a:chExt cx="188280" cy="188640"/>
            </a:xfrm>
          </p:grpSpPr>
          <p:sp>
            <p:nvSpPr>
              <p:cNvPr id="409" name="Google Shape;682;p22"/>
              <p:cNvSpPr/>
              <p:nvPr/>
            </p:nvSpPr>
            <p:spPr>
              <a:xfrm>
                <a:off x="1289880" y="4615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83;p22"/>
              <p:cNvSpPr/>
              <p:nvPr/>
            </p:nvSpPr>
            <p:spPr>
              <a:xfrm>
                <a:off x="1359000" y="4615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84;p22"/>
              <p:cNvSpPr/>
              <p:nvPr/>
            </p:nvSpPr>
            <p:spPr>
              <a:xfrm>
                <a:off x="1219680" y="4615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85;p22"/>
              <p:cNvSpPr/>
              <p:nvPr/>
            </p:nvSpPr>
            <p:spPr>
              <a:xfrm>
                <a:off x="1306800" y="4597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86;p22"/>
              <p:cNvSpPr/>
              <p:nvPr/>
            </p:nvSpPr>
            <p:spPr>
              <a:xfrm>
                <a:off x="1306800" y="4667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4" name="Google Shape;687;p22"/>
              <p:cNvSpPr/>
              <p:nvPr/>
            </p:nvSpPr>
            <p:spPr>
              <a:xfrm>
                <a:off x="1306800" y="4526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5" name="Google Shape;688;p22"/>
            <p:cNvGrpSpPr/>
            <p:nvPr/>
          </p:nvGrpSpPr>
          <p:grpSpPr>
            <a:xfrm>
              <a:off x="8569800" y="1030320"/>
              <a:ext cx="188280" cy="188640"/>
              <a:chOff x="8569800" y="1030320"/>
              <a:chExt cx="188280" cy="188640"/>
            </a:xfrm>
          </p:grpSpPr>
          <p:sp>
            <p:nvSpPr>
              <p:cNvPr id="416" name="Google Shape;689;p22"/>
              <p:cNvSpPr/>
              <p:nvPr/>
            </p:nvSpPr>
            <p:spPr>
              <a:xfrm>
                <a:off x="864036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90;p22"/>
              <p:cNvSpPr/>
              <p:nvPr/>
            </p:nvSpPr>
            <p:spPr>
              <a:xfrm>
                <a:off x="870912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91;p22"/>
              <p:cNvSpPr/>
              <p:nvPr/>
            </p:nvSpPr>
            <p:spPr>
              <a:xfrm>
                <a:off x="8569800" y="111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92;p22"/>
              <p:cNvSpPr/>
              <p:nvPr/>
            </p:nvSpPr>
            <p:spPr>
              <a:xfrm>
                <a:off x="8656920" y="110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93;p22"/>
              <p:cNvSpPr/>
              <p:nvPr/>
            </p:nvSpPr>
            <p:spPr>
              <a:xfrm>
                <a:off x="8656920" y="117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94;p22"/>
              <p:cNvSpPr/>
              <p:nvPr/>
            </p:nvSpPr>
            <p:spPr>
              <a:xfrm>
                <a:off x="8656920" y="103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95;p22"/>
            <p:cNvGrpSpPr/>
            <p:nvPr/>
          </p:nvGrpSpPr>
          <p:grpSpPr>
            <a:xfrm>
              <a:off x="7743600" y="350640"/>
              <a:ext cx="188280" cy="188640"/>
              <a:chOff x="7743600" y="350640"/>
              <a:chExt cx="188280" cy="188640"/>
            </a:xfrm>
          </p:grpSpPr>
          <p:sp>
            <p:nvSpPr>
              <p:cNvPr id="423" name="Google Shape;696;p22"/>
              <p:cNvSpPr/>
              <p:nvPr/>
            </p:nvSpPr>
            <p:spPr>
              <a:xfrm>
                <a:off x="781380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97;p22"/>
              <p:cNvSpPr/>
              <p:nvPr/>
            </p:nvSpPr>
            <p:spPr>
              <a:xfrm>
                <a:off x="788292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98;p22"/>
              <p:cNvSpPr/>
              <p:nvPr/>
            </p:nvSpPr>
            <p:spPr>
              <a:xfrm>
                <a:off x="7743600" y="439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6" name="Google Shape;699;p22"/>
              <p:cNvSpPr/>
              <p:nvPr/>
            </p:nvSpPr>
            <p:spPr>
              <a:xfrm>
                <a:off x="7830720" y="421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7" name="Google Shape;700;p22"/>
              <p:cNvSpPr/>
              <p:nvPr/>
            </p:nvSpPr>
            <p:spPr>
              <a:xfrm>
                <a:off x="7830720" y="491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8" name="Google Shape;701;p22"/>
              <p:cNvSpPr/>
              <p:nvPr/>
            </p:nvSpPr>
            <p:spPr>
              <a:xfrm>
                <a:off x="7830720" y="350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29" name="Google Shape;702;p22"/>
          <p:cNvGrpSpPr/>
          <p:nvPr/>
        </p:nvGrpSpPr>
        <p:grpSpPr>
          <a:xfrm>
            <a:off x="-954360" y="-1722240"/>
            <a:ext cx="11946960" cy="8173080"/>
            <a:chOff x="-954360" y="-1722240"/>
            <a:chExt cx="11946960" cy="8173080"/>
          </a:xfrm>
        </p:grpSpPr>
        <p:sp>
          <p:nvSpPr>
            <p:cNvPr id="430" name="Google Shape;703;p22"/>
            <p:cNvSpPr/>
            <p:nvPr/>
          </p:nvSpPr>
          <p:spPr>
            <a:xfrm rot="3835800">
              <a:off x="7193520" y="-907920"/>
              <a:ext cx="2042640" cy="1801080"/>
            </a:xfrm>
            <a:custGeom>
              <a:avLst/>
              <a:gdLst>
                <a:gd name="textAreaLeft" fmla="*/ 0 w 2042640"/>
                <a:gd name="textAreaRight" fmla="*/ 2043000 w 2042640"/>
                <a:gd name="textAreaTop" fmla="*/ 0 h 1801080"/>
                <a:gd name="textAreaBottom" fmla="*/ 1801440 h 1801080"/>
              </a:gdLst>
              <a:ahLst/>
              <a:cxn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1" name="Google Shape;704;p22"/>
            <p:cNvSpPr/>
            <p:nvPr/>
          </p:nvSpPr>
          <p:spPr>
            <a:xfrm rot="11733600">
              <a:off x="-771840" y="4399920"/>
              <a:ext cx="2670120" cy="1724040"/>
            </a:xfrm>
            <a:custGeom>
              <a:avLst/>
              <a:gdLst>
                <a:gd name="textAreaLeft" fmla="*/ 0 w 2670120"/>
                <a:gd name="textAreaRight" fmla="*/ 2670480 w 2670120"/>
                <a:gd name="textAreaTop" fmla="*/ 0 h 1724040"/>
                <a:gd name="textAreaBottom" fmla="*/ 1724400 h 1724040"/>
              </a:gdLst>
              <a:ahLst/>
              <a:cxn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705;p22"/>
            <p:cNvSpPr/>
            <p:nvPr/>
          </p:nvSpPr>
          <p:spPr>
            <a:xfrm rot="4376400">
              <a:off x="-98640" y="4515840"/>
              <a:ext cx="1836360" cy="1634400"/>
            </a:xfrm>
            <a:custGeom>
              <a:avLst/>
              <a:gdLst>
                <a:gd name="textAreaLeft" fmla="*/ 0 w 1836360"/>
                <a:gd name="textAreaRight" fmla="*/ 1836720 w 1836360"/>
                <a:gd name="textAreaTop" fmla="*/ 0 h 1634400"/>
                <a:gd name="textAreaBottom" fmla="*/ 1634760 h 1634400"/>
              </a:gdLst>
              <a:ahLst/>
              <a:cxnLst/>
              <a:rect l="textAreaLeft" t="textAreaTop" r="textAreaRight" b="textAreaBottom"/>
              <a:pathLst>
                <a:path w="1507068" h="1341597">
                  <a:moveTo>
                    <a:pt x="1165897" y="65085"/>
                  </a:moveTo>
                  <a:cubicBezTo>
                    <a:pt x="1137390" y="47085"/>
                    <a:pt x="1108801" y="29085"/>
                    <a:pt x="1080294" y="11085"/>
                  </a:cubicBezTo>
                  <a:cubicBezTo>
                    <a:pt x="1016275" y="-29314"/>
                    <a:pt x="886364" y="49529"/>
                    <a:pt x="836029" y="106054"/>
                  </a:cubicBezTo>
                  <a:cubicBezTo>
                    <a:pt x="785693" y="162580"/>
                    <a:pt x="745539" y="229694"/>
                    <a:pt x="684127" y="273839"/>
                  </a:cubicBezTo>
                  <a:cubicBezTo>
                    <a:pt x="559184" y="363514"/>
                    <a:pt x="384232" y="334355"/>
                    <a:pt x="242592" y="394302"/>
                  </a:cubicBezTo>
                  <a:cubicBezTo>
                    <a:pt x="102581" y="453515"/>
                    <a:pt x="9159" y="601427"/>
                    <a:pt x="689" y="753247"/>
                  </a:cubicBezTo>
                  <a:cubicBezTo>
                    <a:pt x="-7782" y="905068"/>
                    <a:pt x="62590" y="1055993"/>
                    <a:pt x="174093" y="1159352"/>
                  </a:cubicBezTo>
                  <a:cubicBezTo>
                    <a:pt x="285597" y="1262711"/>
                    <a:pt x="434648" y="1320702"/>
                    <a:pt x="585818" y="1336666"/>
                  </a:cubicBezTo>
                  <a:cubicBezTo>
                    <a:pt x="736987" y="1352630"/>
                    <a:pt x="890437" y="1328521"/>
                    <a:pt x="1035660" y="1283317"/>
                  </a:cubicBezTo>
                  <a:cubicBezTo>
                    <a:pt x="1193427" y="1234285"/>
                    <a:pt x="1351356" y="1153243"/>
                    <a:pt x="1437529" y="1012255"/>
                  </a:cubicBezTo>
                  <a:cubicBezTo>
                    <a:pt x="1530137" y="860841"/>
                    <a:pt x="1522481" y="664631"/>
                    <a:pt x="1460091" y="498475"/>
                  </a:cubicBezTo>
                  <a:cubicBezTo>
                    <a:pt x="1397701" y="332319"/>
                    <a:pt x="1316007" y="159810"/>
                    <a:pt x="1165897" y="650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706;p22"/>
            <p:cNvSpPr/>
            <p:nvPr/>
          </p:nvSpPr>
          <p:spPr>
            <a:xfrm rot="4191600">
              <a:off x="7695720" y="-1096560"/>
              <a:ext cx="3118680" cy="2557440"/>
            </a:xfrm>
            <a:custGeom>
              <a:avLst/>
              <a:gdLst>
                <a:gd name="textAreaLeft" fmla="*/ 0 w 3118680"/>
                <a:gd name="textAreaRight" fmla="*/ 3119040 w 3118680"/>
                <a:gd name="textAreaTop" fmla="*/ 0 h 2557440"/>
                <a:gd name="textAreaBottom" fmla="*/ 2557800 h 255744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35" name="Google Shape;711;p23"/>
          <p:cNvGrpSpPr/>
          <p:nvPr/>
        </p:nvGrpSpPr>
        <p:grpSpPr>
          <a:xfrm>
            <a:off x="366120" y="256320"/>
            <a:ext cx="8399880" cy="4540680"/>
            <a:chOff x="366120" y="256320"/>
            <a:chExt cx="8399880" cy="4540680"/>
          </a:xfrm>
        </p:grpSpPr>
        <p:grpSp>
          <p:nvGrpSpPr>
            <p:cNvPr id="436" name="Google Shape;712;p23"/>
            <p:cNvGrpSpPr/>
            <p:nvPr/>
          </p:nvGrpSpPr>
          <p:grpSpPr>
            <a:xfrm>
              <a:off x="8577720" y="3009600"/>
              <a:ext cx="188280" cy="188640"/>
              <a:chOff x="8577720" y="3009600"/>
              <a:chExt cx="188280" cy="188640"/>
            </a:xfrm>
          </p:grpSpPr>
          <p:sp>
            <p:nvSpPr>
              <p:cNvPr id="437" name="Google Shape;713;p23"/>
              <p:cNvSpPr/>
              <p:nvPr/>
            </p:nvSpPr>
            <p:spPr>
              <a:xfrm>
                <a:off x="864792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8" name="Google Shape;714;p23"/>
              <p:cNvSpPr/>
              <p:nvPr/>
            </p:nvSpPr>
            <p:spPr>
              <a:xfrm>
                <a:off x="871704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9" name="Google Shape;715;p23"/>
              <p:cNvSpPr/>
              <p:nvPr/>
            </p:nvSpPr>
            <p:spPr>
              <a:xfrm>
                <a:off x="8577720" y="30985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0" name="Google Shape;716;p23"/>
              <p:cNvSpPr/>
              <p:nvPr/>
            </p:nvSpPr>
            <p:spPr>
              <a:xfrm>
                <a:off x="8664840" y="3080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1" name="Google Shape;717;p23"/>
              <p:cNvSpPr/>
              <p:nvPr/>
            </p:nvSpPr>
            <p:spPr>
              <a:xfrm>
                <a:off x="8664840" y="3150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2" name="Google Shape;718;p23"/>
              <p:cNvSpPr/>
              <p:nvPr/>
            </p:nvSpPr>
            <p:spPr>
              <a:xfrm>
                <a:off x="8664840" y="3009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3" name="Google Shape;719;p23"/>
            <p:cNvGrpSpPr/>
            <p:nvPr/>
          </p:nvGrpSpPr>
          <p:grpSpPr>
            <a:xfrm>
              <a:off x="366120" y="984600"/>
              <a:ext cx="188280" cy="188280"/>
              <a:chOff x="366120" y="984600"/>
              <a:chExt cx="188280" cy="188280"/>
            </a:xfrm>
          </p:grpSpPr>
          <p:sp>
            <p:nvSpPr>
              <p:cNvPr id="444" name="Google Shape;720;p23"/>
              <p:cNvSpPr/>
              <p:nvPr/>
            </p:nvSpPr>
            <p:spPr>
              <a:xfrm>
                <a:off x="43668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5" name="Google Shape;721;p23"/>
              <p:cNvSpPr/>
              <p:nvPr/>
            </p:nvSpPr>
            <p:spPr>
              <a:xfrm>
                <a:off x="50544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6" name="Google Shape;722;p23"/>
              <p:cNvSpPr/>
              <p:nvPr/>
            </p:nvSpPr>
            <p:spPr>
              <a:xfrm>
                <a:off x="366120" y="1073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7" name="Google Shape;723;p23"/>
              <p:cNvSpPr/>
              <p:nvPr/>
            </p:nvSpPr>
            <p:spPr>
              <a:xfrm>
                <a:off x="453600" y="1055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8" name="Google Shape;724;p23"/>
              <p:cNvSpPr/>
              <p:nvPr/>
            </p:nvSpPr>
            <p:spPr>
              <a:xfrm>
                <a:off x="453600" y="1125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9" name="Google Shape;725;p23"/>
              <p:cNvSpPr/>
              <p:nvPr/>
            </p:nvSpPr>
            <p:spPr>
              <a:xfrm>
                <a:off x="453600" y="984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50" name="Google Shape;726;p23"/>
            <p:cNvGrpSpPr/>
            <p:nvPr/>
          </p:nvGrpSpPr>
          <p:grpSpPr>
            <a:xfrm>
              <a:off x="1832040" y="256320"/>
              <a:ext cx="188280" cy="188280"/>
              <a:chOff x="1832040" y="256320"/>
              <a:chExt cx="188280" cy="188280"/>
            </a:xfrm>
          </p:grpSpPr>
          <p:sp>
            <p:nvSpPr>
              <p:cNvPr id="451" name="Google Shape;727;p23"/>
              <p:cNvSpPr/>
              <p:nvPr/>
            </p:nvSpPr>
            <p:spPr>
              <a:xfrm>
                <a:off x="190224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2" name="Google Shape;728;p23"/>
              <p:cNvSpPr/>
              <p:nvPr/>
            </p:nvSpPr>
            <p:spPr>
              <a:xfrm>
                <a:off x="197136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3" name="Google Shape;729;p23"/>
              <p:cNvSpPr/>
              <p:nvPr/>
            </p:nvSpPr>
            <p:spPr>
              <a:xfrm>
                <a:off x="1832040" y="344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4" name="Google Shape;730;p23"/>
              <p:cNvSpPr/>
              <p:nvPr/>
            </p:nvSpPr>
            <p:spPr>
              <a:xfrm>
                <a:off x="1919160" y="327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5" name="Google Shape;731;p23"/>
              <p:cNvSpPr/>
              <p:nvPr/>
            </p:nvSpPr>
            <p:spPr>
              <a:xfrm>
                <a:off x="1919160" y="396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6" name="Google Shape;732;p23"/>
              <p:cNvSpPr/>
              <p:nvPr/>
            </p:nvSpPr>
            <p:spPr>
              <a:xfrm>
                <a:off x="1919160" y="256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57" name="Google Shape;733;p23"/>
            <p:cNvGrpSpPr/>
            <p:nvPr/>
          </p:nvGrpSpPr>
          <p:grpSpPr>
            <a:xfrm>
              <a:off x="7743600" y="4608720"/>
              <a:ext cx="188280" cy="188280"/>
              <a:chOff x="7743600" y="4608720"/>
              <a:chExt cx="188280" cy="188280"/>
            </a:xfrm>
          </p:grpSpPr>
          <p:sp>
            <p:nvSpPr>
              <p:cNvPr id="458" name="Google Shape;734;p23"/>
              <p:cNvSpPr/>
              <p:nvPr/>
            </p:nvSpPr>
            <p:spPr>
              <a:xfrm>
                <a:off x="781380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9" name="Google Shape;735;p23"/>
              <p:cNvSpPr/>
              <p:nvPr/>
            </p:nvSpPr>
            <p:spPr>
              <a:xfrm>
                <a:off x="788292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0" name="Google Shape;736;p23"/>
              <p:cNvSpPr/>
              <p:nvPr/>
            </p:nvSpPr>
            <p:spPr>
              <a:xfrm>
                <a:off x="7743600" y="4697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1" name="Google Shape;737;p23"/>
              <p:cNvSpPr/>
              <p:nvPr/>
            </p:nvSpPr>
            <p:spPr>
              <a:xfrm>
                <a:off x="7830720" y="468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2" name="Google Shape;738;p23"/>
              <p:cNvSpPr/>
              <p:nvPr/>
            </p:nvSpPr>
            <p:spPr>
              <a:xfrm>
                <a:off x="7830720" y="474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3" name="Google Shape;739;p23"/>
              <p:cNvSpPr/>
              <p:nvPr/>
            </p:nvSpPr>
            <p:spPr>
              <a:xfrm>
                <a:off x="7830720" y="4608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64" name="Google Shape;740;p23"/>
          <p:cNvGrpSpPr/>
          <p:nvPr/>
        </p:nvGrpSpPr>
        <p:grpSpPr>
          <a:xfrm>
            <a:off x="-2462760" y="-2042640"/>
            <a:ext cx="13584600" cy="8850600"/>
            <a:chOff x="-2462760" y="-2042640"/>
            <a:chExt cx="13584600" cy="8850600"/>
          </a:xfrm>
        </p:grpSpPr>
        <p:sp>
          <p:nvSpPr>
            <p:cNvPr id="465" name="Google Shape;741;p23"/>
            <p:cNvSpPr/>
            <p:nvPr/>
          </p:nvSpPr>
          <p:spPr>
            <a:xfrm rot="20028600" flipH="1">
              <a:off x="-386640" y="-172224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742;p23"/>
            <p:cNvSpPr/>
            <p:nvPr/>
          </p:nvSpPr>
          <p:spPr>
            <a:xfrm rot="8445000">
              <a:off x="-2199600" y="-7326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743;p23"/>
            <p:cNvSpPr/>
            <p:nvPr/>
          </p:nvSpPr>
          <p:spPr>
            <a:xfrm rot="20060400">
              <a:off x="6882840" y="39470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744;p23"/>
            <p:cNvSpPr/>
            <p:nvPr/>
          </p:nvSpPr>
          <p:spPr>
            <a:xfrm rot="8752800" flipH="1">
              <a:off x="8494200" y="31921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70" name="Google Shape;753;p24"/>
          <p:cNvGrpSpPr/>
          <p:nvPr/>
        </p:nvGrpSpPr>
        <p:grpSpPr>
          <a:xfrm>
            <a:off x="387720" y="829080"/>
            <a:ext cx="8458560" cy="3575880"/>
            <a:chOff x="387720" y="829080"/>
            <a:chExt cx="8458560" cy="3575880"/>
          </a:xfrm>
        </p:grpSpPr>
        <p:grpSp>
          <p:nvGrpSpPr>
            <p:cNvPr id="471" name="Google Shape;754;p24"/>
            <p:cNvGrpSpPr/>
            <p:nvPr/>
          </p:nvGrpSpPr>
          <p:grpSpPr>
            <a:xfrm>
              <a:off x="713160" y="829080"/>
              <a:ext cx="188280" cy="188280"/>
              <a:chOff x="713160" y="829080"/>
              <a:chExt cx="188280" cy="188280"/>
            </a:xfrm>
          </p:grpSpPr>
          <p:sp>
            <p:nvSpPr>
              <p:cNvPr id="472" name="Google Shape;755;p24"/>
              <p:cNvSpPr/>
              <p:nvPr/>
            </p:nvSpPr>
            <p:spPr>
              <a:xfrm>
                <a:off x="783720" y="917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3" name="Google Shape;756;p24"/>
              <p:cNvSpPr/>
              <p:nvPr/>
            </p:nvSpPr>
            <p:spPr>
              <a:xfrm>
                <a:off x="852480" y="917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4" name="Google Shape;757;p24"/>
              <p:cNvSpPr/>
              <p:nvPr/>
            </p:nvSpPr>
            <p:spPr>
              <a:xfrm>
                <a:off x="713160" y="9176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5" name="Google Shape;758;p24"/>
              <p:cNvSpPr/>
              <p:nvPr/>
            </p:nvSpPr>
            <p:spPr>
              <a:xfrm>
                <a:off x="800280" y="900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6" name="Google Shape;759;p24"/>
              <p:cNvSpPr/>
              <p:nvPr/>
            </p:nvSpPr>
            <p:spPr>
              <a:xfrm>
                <a:off x="800280" y="969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7" name="Google Shape;760;p24"/>
              <p:cNvSpPr/>
              <p:nvPr/>
            </p:nvSpPr>
            <p:spPr>
              <a:xfrm>
                <a:off x="800280" y="829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78" name="Google Shape;761;p24"/>
            <p:cNvGrpSpPr/>
            <p:nvPr/>
          </p:nvGrpSpPr>
          <p:grpSpPr>
            <a:xfrm>
              <a:off x="387720" y="1754280"/>
              <a:ext cx="187920" cy="188640"/>
              <a:chOff x="387720" y="1754280"/>
              <a:chExt cx="187920" cy="188640"/>
            </a:xfrm>
          </p:grpSpPr>
          <p:sp>
            <p:nvSpPr>
              <p:cNvPr id="479" name="Google Shape;762;p24"/>
              <p:cNvSpPr/>
              <p:nvPr/>
            </p:nvSpPr>
            <p:spPr>
              <a:xfrm>
                <a:off x="457920" y="184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0" name="Google Shape;763;p24"/>
              <p:cNvSpPr/>
              <p:nvPr/>
            </p:nvSpPr>
            <p:spPr>
              <a:xfrm>
                <a:off x="526680" y="184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1" name="Google Shape;764;p24"/>
              <p:cNvSpPr/>
              <p:nvPr/>
            </p:nvSpPr>
            <p:spPr>
              <a:xfrm>
                <a:off x="387720" y="1842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2" name="Google Shape;765;p24"/>
              <p:cNvSpPr/>
              <p:nvPr/>
            </p:nvSpPr>
            <p:spPr>
              <a:xfrm>
                <a:off x="474840" y="1825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3" name="Google Shape;766;p24"/>
              <p:cNvSpPr/>
              <p:nvPr/>
            </p:nvSpPr>
            <p:spPr>
              <a:xfrm>
                <a:off x="474840" y="1895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4" name="Google Shape;767;p24"/>
              <p:cNvSpPr/>
              <p:nvPr/>
            </p:nvSpPr>
            <p:spPr>
              <a:xfrm>
                <a:off x="474840" y="1754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85" name="Google Shape;768;p24"/>
            <p:cNvGrpSpPr/>
            <p:nvPr/>
          </p:nvGrpSpPr>
          <p:grpSpPr>
            <a:xfrm>
              <a:off x="8164800" y="4216320"/>
              <a:ext cx="188280" cy="188640"/>
              <a:chOff x="8164800" y="4216320"/>
              <a:chExt cx="188280" cy="188640"/>
            </a:xfrm>
          </p:grpSpPr>
          <p:sp>
            <p:nvSpPr>
              <p:cNvPr id="486" name="Google Shape;769;p24"/>
              <p:cNvSpPr/>
              <p:nvPr/>
            </p:nvSpPr>
            <p:spPr>
              <a:xfrm>
                <a:off x="8235000" y="430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7" name="Google Shape;770;p24"/>
              <p:cNvSpPr/>
              <p:nvPr/>
            </p:nvSpPr>
            <p:spPr>
              <a:xfrm>
                <a:off x="8304120" y="430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8" name="Google Shape;771;p24"/>
              <p:cNvSpPr/>
              <p:nvPr/>
            </p:nvSpPr>
            <p:spPr>
              <a:xfrm>
                <a:off x="8164800" y="4304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9" name="Google Shape;772;p24"/>
              <p:cNvSpPr/>
              <p:nvPr/>
            </p:nvSpPr>
            <p:spPr>
              <a:xfrm>
                <a:off x="8251920" y="4287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0" name="Google Shape;773;p24"/>
              <p:cNvSpPr/>
              <p:nvPr/>
            </p:nvSpPr>
            <p:spPr>
              <a:xfrm>
                <a:off x="8251920" y="4357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1" name="Google Shape;774;p24"/>
              <p:cNvSpPr/>
              <p:nvPr/>
            </p:nvSpPr>
            <p:spPr>
              <a:xfrm>
                <a:off x="8251920" y="4216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92" name="Google Shape;775;p24"/>
            <p:cNvGrpSpPr/>
            <p:nvPr/>
          </p:nvGrpSpPr>
          <p:grpSpPr>
            <a:xfrm>
              <a:off x="8658000" y="3322440"/>
              <a:ext cx="188280" cy="188640"/>
              <a:chOff x="8658000" y="3322440"/>
              <a:chExt cx="188280" cy="188640"/>
            </a:xfrm>
          </p:grpSpPr>
          <p:sp>
            <p:nvSpPr>
              <p:cNvPr id="493" name="Google Shape;776;p24"/>
              <p:cNvSpPr/>
              <p:nvPr/>
            </p:nvSpPr>
            <p:spPr>
              <a:xfrm>
                <a:off x="8728200" y="3411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4" name="Google Shape;777;p24"/>
              <p:cNvSpPr/>
              <p:nvPr/>
            </p:nvSpPr>
            <p:spPr>
              <a:xfrm>
                <a:off x="8797320" y="3411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5" name="Google Shape;778;p24"/>
              <p:cNvSpPr/>
              <p:nvPr/>
            </p:nvSpPr>
            <p:spPr>
              <a:xfrm>
                <a:off x="8658000" y="34110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6" name="Google Shape;779;p24"/>
              <p:cNvSpPr/>
              <p:nvPr/>
            </p:nvSpPr>
            <p:spPr>
              <a:xfrm>
                <a:off x="8745120" y="3393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7" name="Google Shape;780;p24"/>
              <p:cNvSpPr/>
              <p:nvPr/>
            </p:nvSpPr>
            <p:spPr>
              <a:xfrm>
                <a:off x="8745120" y="34632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8" name="Google Shape;781;p24"/>
              <p:cNvSpPr/>
              <p:nvPr/>
            </p:nvSpPr>
            <p:spPr>
              <a:xfrm>
                <a:off x="8745120" y="3322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99" name="Google Shape;782;p24"/>
          <p:cNvGrpSpPr/>
          <p:nvPr/>
        </p:nvGrpSpPr>
        <p:grpSpPr>
          <a:xfrm>
            <a:off x="-1274040" y="-1424880"/>
            <a:ext cx="11046240" cy="7740720"/>
            <a:chOff x="-1274040" y="-1424880"/>
            <a:chExt cx="11046240" cy="7740720"/>
          </a:xfrm>
        </p:grpSpPr>
        <p:sp>
          <p:nvSpPr>
            <p:cNvPr id="500" name="Google Shape;783;p24"/>
            <p:cNvSpPr/>
            <p:nvPr/>
          </p:nvSpPr>
          <p:spPr>
            <a:xfrm rot="20503200">
              <a:off x="-1013760" y="-219960"/>
              <a:ext cx="2301120" cy="2028960"/>
            </a:xfrm>
            <a:custGeom>
              <a:avLst/>
              <a:gdLst>
                <a:gd name="textAreaLeft" fmla="*/ 0 w 2301120"/>
                <a:gd name="textAreaRight" fmla="*/ 2301480 w 2301120"/>
                <a:gd name="textAreaTop" fmla="*/ 0 h 2028960"/>
                <a:gd name="textAreaBottom" fmla="*/ 2029320 h 2028960"/>
              </a:gdLst>
              <a:ahLst/>
              <a:cxn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1" name="Google Shape;784;p24"/>
            <p:cNvSpPr/>
            <p:nvPr/>
          </p:nvSpPr>
          <p:spPr>
            <a:xfrm rot="12146400">
              <a:off x="6343920" y="4313520"/>
              <a:ext cx="1978560" cy="1688400"/>
            </a:xfrm>
            <a:custGeom>
              <a:avLst/>
              <a:gdLst>
                <a:gd name="textAreaLeft" fmla="*/ 0 w 1978560"/>
                <a:gd name="textAreaRight" fmla="*/ 1978920 w 1978560"/>
                <a:gd name="textAreaTop" fmla="*/ 0 h 1688400"/>
                <a:gd name="textAreaBottom" fmla="*/ 1688760 h 168840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2" name="Google Shape;785;p24"/>
            <p:cNvSpPr/>
            <p:nvPr/>
          </p:nvSpPr>
          <p:spPr>
            <a:xfrm rot="10800000">
              <a:off x="7200720" y="3895560"/>
              <a:ext cx="2571480" cy="2267280"/>
            </a:xfrm>
            <a:custGeom>
              <a:avLst/>
              <a:gdLst>
                <a:gd name="textAreaLeft" fmla="*/ 0 w 2571480"/>
                <a:gd name="textAreaRight" fmla="*/ 2571840 w 2571480"/>
                <a:gd name="textAreaTop" fmla="*/ 0 h 2267280"/>
                <a:gd name="textAreaBottom" fmla="*/ 2267640 h 2267280"/>
              </a:gdLst>
              <a:ahLst/>
              <a:cxn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3" name="Google Shape;786;p24"/>
            <p:cNvSpPr/>
            <p:nvPr/>
          </p:nvSpPr>
          <p:spPr>
            <a:xfrm rot="20177400" flipH="1">
              <a:off x="-195840" y="-1021320"/>
              <a:ext cx="2349720" cy="1635480"/>
            </a:xfrm>
            <a:custGeom>
              <a:avLst/>
              <a:gdLst>
                <a:gd name="textAreaLeft" fmla="*/ -360 w 2349720"/>
                <a:gd name="textAreaRight" fmla="*/ 2349720 w 2349720"/>
                <a:gd name="textAreaTop" fmla="*/ 0 h 1635480"/>
                <a:gd name="textAreaBottom" fmla="*/ 1635840 h 163548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05" name="Google Shape;797;p25"/>
          <p:cNvGrpSpPr/>
          <p:nvPr/>
        </p:nvGrpSpPr>
        <p:grpSpPr>
          <a:xfrm>
            <a:off x="600840" y="350640"/>
            <a:ext cx="8157240" cy="4440600"/>
            <a:chOff x="600840" y="350640"/>
            <a:chExt cx="8157240" cy="4440600"/>
          </a:xfrm>
        </p:grpSpPr>
        <p:grpSp>
          <p:nvGrpSpPr>
            <p:cNvPr id="506" name="Google Shape;798;p25"/>
            <p:cNvGrpSpPr/>
            <p:nvPr/>
          </p:nvGrpSpPr>
          <p:grpSpPr>
            <a:xfrm>
              <a:off x="600840" y="3612960"/>
              <a:ext cx="187920" cy="188280"/>
              <a:chOff x="600840" y="3612960"/>
              <a:chExt cx="187920" cy="188280"/>
            </a:xfrm>
          </p:grpSpPr>
          <p:sp>
            <p:nvSpPr>
              <p:cNvPr id="507" name="Google Shape;799;p25"/>
              <p:cNvSpPr/>
              <p:nvPr/>
            </p:nvSpPr>
            <p:spPr>
              <a:xfrm>
                <a:off x="671040" y="3701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8" name="Google Shape;800;p25"/>
              <p:cNvSpPr/>
              <p:nvPr/>
            </p:nvSpPr>
            <p:spPr>
              <a:xfrm>
                <a:off x="739800" y="3701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9" name="Google Shape;801;p25"/>
              <p:cNvSpPr/>
              <p:nvPr/>
            </p:nvSpPr>
            <p:spPr>
              <a:xfrm>
                <a:off x="600840" y="37015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0" name="Google Shape;802;p25"/>
              <p:cNvSpPr/>
              <p:nvPr/>
            </p:nvSpPr>
            <p:spPr>
              <a:xfrm>
                <a:off x="687960" y="3684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1" name="Google Shape;803;p25"/>
              <p:cNvSpPr/>
              <p:nvPr/>
            </p:nvSpPr>
            <p:spPr>
              <a:xfrm>
                <a:off x="687960" y="3753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2" name="Google Shape;804;p25"/>
              <p:cNvSpPr/>
              <p:nvPr/>
            </p:nvSpPr>
            <p:spPr>
              <a:xfrm>
                <a:off x="687960" y="3612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13" name="Google Shape;805;p25"/>
            <p:cNvGrpSpPr/>
            <p:nvPr/>
          </p:nvGrpSpPr>
          <p:grpSpPr>
            <a:xfrm>
              <a:off x="1981800" y="4602600"/>
              <a:ext cx="187920" cy="188640"/>
              <a:chOff x="1981800" y="4602600"/>
              <a:chExt cx="187920" cy="188640"/>
            </a:xfrm>
          </p:grpSpPr>
          <p:sp>
            <p:nvSpPr>
              <p:cNvPr id="514" name="Google Shape;806;p25"/>
              <p:cNvSpPr/>
              <p:nvPr/>
            </p:nvSpPr>
            <p:spPr>
              <a:xfrm>
                <a:off x="2052000" y="4691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5" name="Google Shape;807;p25"/>
              <p:cNvSpPr/>
              <p:nvPr/>
            </p:nvSpPr>
            <p:spPr>
              <a:xfrm>
                <a:off x="2120760" y="4691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6" name="Google Shape;808;p25"/>
              <p:cNvSpPr/>
              <p:nvPr/>
            </p:nvSpPr>
            <p:spPr>
              <a:xfrm>
                <a:off x="1981800" y="4691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7" name="Google Shape;809;p25"/>
              <p:cNvSpPr/>
              <p:nvPr/>
            </p:nvSpPr>
            <p:spPr>
              <a:xfrm>
                <a:off x="2068920" y="4673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8" name="Google Shape;810;p25"/>
              <p:cNvSpPr/>
              <p:nvPr/>
            </p:nvSpPr>
            <p:spPr>
              <a:xfrm>
                <a:off x="2068920" y="4743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9" name="Google Shape;811;p25"/>
              <p:cNvSpPr/>
              <p:nvPr/>
            </p:nvSpPr>
            <p:spPr>
              <a:xfrm>
                <a:off x="2068920" y="4602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20" name="Google Shape;812;p25"/>
            <p:cNvGrpSpPr/>
            <p:nvPr/>
          </p:nvGrpSpPr>
          <p:grpSpPr>
            <a:xfrm>
              <a:off x="8569800" y="1716120"/>
              <a:ext cx="188280" cy="188640"/>
              <a:chOff x="8569800" y="1716120"/>
              <a:chExt cx="188280" cy="188640"/>
            </a:xfrm>
          </p:grpSpPr>
          <p:sp>
            <p:nvSpPr>
              <p:cNvPr id="521" name="Google Shape;813;p25"/>
              <p:cNvSpPr/>
              <p:nvPr/>
            </p:nvSpPr>
            <p:spPr>
              <a:xfrm>
                <a:off x="8640360" y="1805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2" name="Google Shape;814;p25"/>
              <p:cNvSpPr/>
              <p:nvPr/>
            </p:nvSpPr>
            <p:spPr>
              <a:xfrm>
                <a:off x="8709120" y="1805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3" name="Google Shape;815;p25"/>
              <p:cNvSpPr/>
              <p:nvPr/>
            </p:nvSpPr>
            <p:spPr>
              <a:xfrm>
                <a:off x="8569800" y="1805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4" name="Google Shape;816;p25"/>
              <p:cNvSpPr/>
              <p:nvPr/>
            </p:nvSpPr>
            <p:spPr>
              <a:xfrm>
                <a:off x="8656920" y="1787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5" name="Google Shape;817;p25"/>
              <p:cNvSpPr/>
              <p:nvPr/>
            </p:nvSpPr>
            <p:spPr>
              <a:xfrm>
                <a:off x="8656920" y="1856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6" name="Google Shape;818;p25"/>
              <p:cNvSpPr/>
              <p:nvPr/>
            </p:nvSpPr>
            <p:spPr>
              <a:xfrm>
                <a:off x="8656920" y="1716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27" name="Google Shape;819;p25"/>
            <p:cNvGrpSpPr/>
            <p:nvPr/>
          </p:nvGrpSpPr>
          <p:grpSpPr>
            <a:xfrm>
              <a:off x="7743600" y="350640"/>
              <a:ext cx="188280" cy="188640"/>
              <a:chOff x="7743600" y="350640"/>
              <a:chExt cx="188280" cy="188640"/>
            </a:xfrm>
          </p:grpSpPr>
          <p:sp>
            <p:nvSpPr>
              <p:cNvPr id="528" name="Google Shape;820;p25"/>
              <p:cNvSpPr/>
              <p:nvPr/>
            </p:nvSpPr>
            <p:spPr>
              <a:xfrm>
                <a:off x="781380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9" name="Google Shape;821;p25"/>
              <p:cNvSpPr/>
              <p:nvPr/>
            </p:nvSpPr>
            <p:spPr>
              <a:xfrm>
                <a:off x="788292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0" name="Google Shape;822;p25"/>
              <p:cNvSpPr/>
              <p:nvPr/>
            </p:nvSpPr>
            <p:spPr>
              <a:xfrm>
                <a:off x="7743600" y="439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1" name="Google Shape;823;p25"/>
              <p:cNvSpPr/>
              <p:nvPr/>
            </p:nvSpPr>
            <p:spPr>
              <a:xfrm>
                <a:off x="7830720" y="421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2" name="Google Shape;824;p25"/>
              <p:cNvSpPr/>
              <p:nvPr/>
            </p:nvSpPr>
            <p:spPr>
              <a:xfrm>
                <a:off x="7830720" y="491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33" name="Google Shape;825;p25"/>
              <p:cNvSpPr/>
              <p:nvPr/>
            </p:nvSpPr>
            <p:spPr>
              <a:xfrm>
                <a:off x="7830720" y="350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34" name="Google Shape;826;p25"/>
          <p:cNvGrpSpPr/>
          <p:nvPr/>
        </p:nvGrpSpPr>
        <p:grpSpPr>
          <a:xfrm>
            <a:off x="-1748520" y="-1207800"/>
            <a:ext cx="12684600" cy="8172000"/>
            <a:chOff x="-1748520" y="-1207800"/>
            <a:chExt cx="12684600" cy="8172000"/>
          </a:xfrm>
        </p:grpSpPr>
        <p:sp>
          <p:nvSpPr>
            <p:cNvPr id="535" name="Google Shape;827;p25"/>
            <p:cNvSpPr/>
            <p:nvPr/>
          </p:nvSpPr>
          <p:spPr>
            <a:xfrm rot="4066200">
              <a:off x="7409520" y="-794520"/>
              <a:ext cx="2042280" cy="1800720"/>
            </a:xfrm>
            <a:custGeom>
              <a:avLst/>
              <a:gdLst>
                <a:gd name="textAreaLeft" fmla="*/ 0 w 2042280"/>
                <a:gd name="textAreaRight" fmla="*/ 2042640 w 2042280"/>
                <a:gd name="textAreaTop" fmla="*/ 0 h 1800720"/>
                <a:gd name="textAreaBottom" fmla="*/ 1801080 h 1800720"/>
              </a:gdLst>
              <a:ahLst/>
              <a:cxn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6" name="Google Shape;828;p25"/>
            <p:cNvSpPr/>
            <p:nvPr/>
          </p:nvSpPr>
          <p:spPr>
            <a:xfrm rot="14643600">
              <a:off x="7684920" y="-447480"/>
              <a:ext cx="3106800" cy="2263680"/>
            </a:xfrm>
            <a:custGeom>
              <a:avLst/>
              <a:gdLst>
                <a:gd name="textAreaLeft" fmla="*/ 0 w 3106800"/>
                <a:gd name="textAreaRight" fmla="*/ 3107160 w 3106800"/>
                <a:gd name="textAreaTop" fmla="*/ 0 h 2263680"/>
                <a:gd name="textAreaBottom" fmla="*/ 2264040 h 226368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7" name="Google Shape;829;p25"/>
            <p:cNvSpPr/>
            <p:nvPr/>
          </p:nvSpPr>
          <p:spPr>
            <a:xfrm rot="13500000">
              <a:off x="-67680" y="4482000"/>
              <a:ext cx="2436120" cy="1899000"/>
            </a:xfrm>
            <a:custGeom>
              <a:avLst/>
              <a:gdLst>
                <a:gd name="textAreaLeft" fmla="*/ 0 w 2436120"/>
                <a:gd name="textAreaRight" fmla="*/ 2436480 w 2436120"/>
                <a:gd name="textAreaTop" fmla="*/ 0 h 1899000"/>
                <a:gd name="textAreaBottom" fmla="*/ 1899360 h 1899000"/>
              </a:gdLst>
              <a:ahLst/>
              <a:cxn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30;p25"/>
            <p:cNvSpPr/>
            <p:nvPr/>
          </p:nvSpPr>
          <p:spPr>
            <a:xfrm rot="12961800">
              <a:off x="-1441800" y="4110120"/>
              <a:ext cx="3250800" cy="2098800"/>
            </a:xfrm>
            <a:custGeom>
              <a:avLst/>
              <a:gdLst>
                <a:gd name="textAreaLeft" fmla="*/ 0 w 3250800"/>
                <a:gd name="textAreaRight" fmla="*/ 3251160 w 3250800"/>
                <a:gd name="textAreaTop" fmla="*/ 0 h 2098800"/>
                <a:gd name="textAreaBottom" fmla="*/ 2099160 h 2098800"/>
              </a:gdLst>
              <a:ahLst/>
              <a:cxn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40" name="Google Shape;845;p26"/>
          <p:cNvGrpSpPr/>
          <p:nvPr/>
        </p:nvGrpSpPr>
        <p:grpSpPr>
          <a:xfrm>
            <a:off x="512640" y="882000"/>
            <a:ext cx="8137800" cy="3847320"/>
            <a:chOff x="512640" y="882000"/>
            <a:chExt cx="8137800" cy="3847320"/>
          </a:xfrm>
        </p:grpSpPr>
        <p:grpSp>
          <p:nvGrpSpPr>
            <p:cNvPr id="541" name="Google Shape;846;p26"/>
            <p:cNvGrpSpPr/>
            <p:nvPr/>
          </p:nvGrpSpPr>
          <p:grpSpPr>
            <a:xfrm>
              <a:off x="512640" y="3785400"/>
              <a:ext cx="188280" cy="188640"/>
              <a:chOff x="512640" y="3785400"/>
              <a:chExt cx="188280" cy="188640"/>
            </a:xfrm>
          </p:grpSpPr>
          <p:sp>
            <p:nvSpPr>
              <p:cNvPr id="542" name="Google Shape;847;p26"/>
              <p:cNvSpPr/>
              <p:nvPr/>
            </p:nvSpPr>
            <p:spPr>
              <a:xfrm>
                <a:off x="582840" y="3873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3" name="Google Shape;848;p26"/>
              <p:cNvSpPr/>
              <p:nvPr/>
            </p:nvSpPr>
            <p:spPr>
              <a:xfrm>
                <a:off x="651960" y="3873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4" name="Google Shape;849;p26"/>
              <p:cNvSpPr/>
              <p:nvPr/>
            </p:nvSpPr>
            <p:spPr>
              <a:xfrm>
                <a:off x="512640" y="3873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5" name="Google Shape;850;p26"/>
              <p:cNvSpPr/>
              <p:nvPr/>
            </p:nvSpPr>
            <p:spPr>
              <a:xfrm>
                <a:off x="599760" y="3856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6" name="Google Shape;851;p26"/>
              <p:cNvSpPr/>
              <p:nvPr/>
            </p:nvSpPr>
            <p:spPr>
              <a:xfrm>
                <a:off x="599760" y="3926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7" name="Google Shape;852;p26"/>
              <p:cNvSpPr/>
              <p:nvPr/>
            </p:nvSpPr>
            <p:spPr>
              <a:xfrm>
                <a:off x="599760" y="3785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48" name="Google Shape;853;p26"/>
            <p:cNvGrpSpPr/>
            <p:nvPr/>
          </p:nvGrpSpPr>
          <p:grpSpPr>
            <a:xfrm>
              <a:off x="1322280" y="4540680"/>
              <a:ext cx="188280" cy="188640"/>
              <a:chOff x="1322280" y="4540680"/>
              <a:chExt cx="188280" cy="188640"/>
            </a:xfrm>
          </p:grpSpPr>
          <p:sp>
            <p:nvSpPr>
              <p:cNvPr id="549" name="Google Shape;854;p26"/>
              <p:cNvSpPr/>
              <p:nvPr/>
            </p:nvSpPr>
            <p:spPr>
              <a:xfrm>
                <a:off x="1392840" y="462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855;p26"/>
              <p:cNvSpPr/>
              <p:nvPr/>
            </p:nvSpPr>
            <p:spPr>
              <a:xfrm>
                <a:off x="1461600" y="462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856;p26"/>
              <p:cNvSpPr/>
              <p:nvPr/>
            </p:nvSpPr>
            <p:spPr>
              <a:xfrm>
                <a:off x="1322280" y="46296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857;p26"/>
              <p:cNvSpPr/>
              <p:nvPr/>
            </p:nvSpPr>
            <p:spPr>
              <a:xfrm>
                <a:off x="1409400" y="4612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3" name="Google Shape;858;p26"/>
              <p:cNvSpPr/>
              <p:nvPr/>
            </p:nvSpPr>
            <p:spPr>
              <a:xfrm>
                <a:off x="1409400" y="46814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4" name="Google Shape;859;p26"/>
              <p:cNvSpPr/>
              <p:nvPr/>
            </p:nvSpPr>
            <p:spPr>
              <a:xfrm>
                <a:off x="1409400" y="4540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5" name="Google Shape;860;p26"/>
            <p:cNvGrpSpPr/>
            <p:nvPr/>
          </p:nvGrpSpPr>
          <p:grpSpPr>
            <a:xfrm>
              <a:off x="8462160" y="882000"/>
              <a:ext cx="188280" cy="188640"/>
              <a:chOff x="8462160" y="882000"/>
              <a:chExt cx="188280" cy="188640"/>
            </a:xfrm>
          </p:grpSpPr>
          <p:sp>
            <p:nvSpPr>
              <p:cNvPr id="556" name="Google Shape;861;p26"/>
              <p:cNvSpPr/>
              <p:nvPr/>
            </p:nvSpPr>
            <p:spPr>
              <a:xfrm>
                <a:off x="8532720" y="970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862;p26"/>
              <p:cNvSpPr/>
              <p:nvPr/>
            </p:nvSpPr>
            <p:spPr>
              <a:xfrm>
                <a:off x="8601480" y="970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8" name="Google Shape;863;p26"/>
              <p:cNvSpPr/>
              <p:nvPr/>
            </p:nvSpPr>
            <p:spPr>
              <a:xfrm>
                <a:off x="8462160" y="9705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9" name="Google Shape;864;p26"/>
              <p:cNvSpPr/>
              <p:nvPr/>
            </p:nvSpPr>
            <p:spPr>
              <a:xfrm>
                <a:off x="8549280" y="953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0" name="Google Shape;865;p26"/>
              <p:cNvSpPr/>
              <p:nvPr/>
            </p:nvSpPr>
            <p:spPr>
              <a:xfrm>
                <a:off x="8549280" y="1022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1" name="Google Shape;866;p26"/>
              <p:cNvSpPr/>
              <p:nvPr/>
            </p:nvSpPr>
            <p:spPr>
              <a:xfrm>
                <a:off x="8549280" y="882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62" name="Google Shape;867;p26"/>
            <p:cNvGrpSpPr/>
            <p:nvPr/>
          </p:nvGrpSpPr>
          <p:grpSpPr>
            <a:xfrm>
              <a:off x="8336520" y="1497240"/>
              <a:ext cx="188280" cy="188640"/>
              <a:chOff x="8336520" y="1497240"/>
              <a:chExt cx="188280" cy="188640"/>
            </a:xfrm>
          </p:grpSpPr>
          <p:sp>
            <p:nvSpPr>
              <p:cNvPr id="563" name="Google Shape;868;p26"/>
              <p:cNvSpPr/>
              <p:nvPr/>
            </p:nvSpPr>
            <p:spPr>
              <a:xfrm>
                <a:off x="8407080" y="1586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4" name="Google Shape;869;p26"/>
              <p:cNvSpPr/>
              <p:nvPr/>
            </p:nvSpPr>
            <p:spPr>
              <a:xfrm>
                <a:off x="8475840" y="1586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5" name="Google Shape;870;p26"/>
              <p:cNvSpPr/>
              <p:nvPr/>
            </p:nvSpPr>
            <p:spPr>
              <a:xfrm>
                <a:off x="8336520" y="1586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6" name="Google Shape;871;p26"/>
              <p:cNvSpPr/>
              <p:nvPr/>
            </p:nvSpPr>
            <p:spPr>
              <a:xfrm>
                <a:off x="8423640" y="1568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7" name="Google Shape;872;p26"/>
              <p:cNvSpPr/>
              <p:nvPr/>
            </p:nvSpPr>
            <p:spPr>
              <a:xfrm>
                <a:off x="8423640" y="1638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873;p26"/>
              <p:cNvSpPr/>
              <p:nvPr/>
            </p:nvSpPr>
            <p:spPr>
              <a:xfrm>
                <a:off x="8423640" y="1497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69" name="Google Shape;874;p26"/>
          <p:cNvGrpSpPr/>
          <p:nvPr/>
        </p:nvGrpSpPr>
        <p:grpSpPr>
          <a:xfrm>
            <a:off x="-1535400" y="-2144160"/>
            <a:ext cx="12569400" cy="8617680"/>
            <a:chOff x="-1535400" y="-2144160"/>
            <a:chExt cx="12569400" cy="8617680"/>
          </a:xfrm>
        </p:grpSpPr>
        <p:sp>
          <p:nvSpPr>
            <p:cNvPr id="570" name="Google Shape;875;p26"/>
            <p:cNvSpPr/>
            <p:nvPr/>
          </p:nvSpPr>
          <p:spPr>
            <a:xfrm rot="340800" flipH="1">
              <a:off x="-1104840" y="413388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1" name="Google Shape;876;p26"/>
            <p:cNvSpPr/>
            <p:nvPr/>
          </p:nvSpPr>
          <p:spPr>
            <a:xfrm rot="16200000">
              <a:off x="-1247400" y="366804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2" name="Google Shape;877;p26"/>
            <p:cNvSpPr/>
            <p:nvPr/>
          </p:nvSpPr>
          <p:spPr>
            <a:xfrm rot="1512000" flipH="1">
              <a:off x="6377760" y="-145332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3" name="Google Shape;878;p26"/>
            <p:cNvSpPr/>
            <p:nvPr/>
          </p:nvSpPr>
          <p:spPr>
            <a:xfrm rot="7022400">
              <a:off x="8356680" y="-97092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713160" y="634680"/>
            <a:ext cx="36766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title"/>
          </p:nvPr>
        </p:nvSpPr>
        <p:spPr>
          <a:xfrm>
            <a:off x="713160" y="1892520"/>
            <a:ext cx="36766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title"/>
          </p:nvPr>
        </p:nvSpPr>
        <p:spPr>
          <a:xfrm>
            <a:off x="713160" y="3150360"/>
            <a:ext cx="36766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3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33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77" name="Google Shape;886;p27"/>
          <p:cNvGrpSpPr/>
          <p:nvPr/>
        </p:nvGrpSpPr>
        <p:grpSpPr>
          <a:xfrm>
            <a:off x="-1563840" y="-1800360"/>
            <a:ext cx="12517920" cy="10093680"/>
            <a:chOff x="-1563840" y="-1800360"/>
            <a:chExt cx="12517920" cy="10093680"/>
          </a:xfrm>
        </p:grpSpPr>
        <p:sp>
          <p:nvSpPr>
            <p:cNvPr id="578" name="Google Shape;887;p27"/>
            <p:cNvSpPr/>
            <p:nvPr/>
          </p:nvSpPr>
          <p:spPr>
            <a:xfrm rot="2700000">
              <a:off x="7008840" y="-7988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79" name="Google Shape;888;p27"/>
            <p:cNvSpPr/>
            <p:nvPr/>
          </p:nvSpPr>
          <p:spPr>
            <a:xfrm rot="9441600" flipH="1">
              <a:off x="-896040" y="3718080"/>
              <a:ext cx="3217680" cy="4114440"/>
            </a:xfrm>
            <a:custGeom>
              <a:avLst/>
              <a:gdLst>
                <a:gd name="textAreaLeft" fmla="*/ 360 w 3217680"/>
                <a:gd name="textAreaRight" fmla="*/ 3218400 w 321768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80" name="Google Shape;889;p27"/>
          <p:cNvGrpSpPr/>
          <p:nvPr/>
        </p:nvGrpSpPr>
        <p:grpSpPr>
          <a:xfrm>
            <a:off x="3712320" y="380160"/>
            <a:ext cx="5008320" cy="4322520"/>
            <a:chOff x="3712320" y="380160"/>
            <a:chExt cx="5008320" cy="4322520"/>
          </a:xfrm>
        </p:grpSpPr>
        <p:grpSp>
          <p:nvGrpSpPr>
            <p:cNvPr id="581" name="Google Shape;890;p27"/>
            <p:cNvGrpSpPr/>
            <p:nvPr/>
          </p:nvGrpSpPr>
          <p:grpSpPr>
            <a:xfrm>
              <a:off x="7806960" y="380160"/>
              <a:ext cx="187920" cy="188640"/>
              <a:chOff x="7806960" y="380160"/>
              <a:chExt cx="187920" cy="188640"/>
            </a:xfrm>
          </p:grpSpPr>
          <p:sp>
            <p:nvSpPr>
              <p:cNvPr id="582" name="Google Shape;891;p27"/>
              <p:cNvSpPr/>
              <p:nvPr/>
            </p:nvSpPr>
            <p:spPr>
              <a:xfrm>
                <a:off x="7877160" y="469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3" name="Google Shape;892;p27"/>
              <p:cNvSpPr/>
              <p:nvPr/>
            </p:nvSpPr>
            <p:spPr>
              <a:xfrm>
                <a:off x="7945920" y="469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4" name="Google Shape;893;p27"/>
              <p:cNvSpPr/>
              <p:nvPr/>
            </p:nvSpPr>
            <p:spPr>
              <a:xfrm>
                <a:off x="7806960" y="4690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5" name="Google Shape;894;p27"/>
              <p:cNvSpPr/>
              <p:nvPr/>
            </p:nvSpPr>
            <p:spPr>
              <a:xfrm>
                <a:off x="7894080" y="451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895;p27"/>
              <p:cNvSpPr/>
              <p:nvPr/>
            </p:nvSpPr>
            <p:spPr>
              <a:xfrm>
                <a:off x="7894080" y="520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896;p27"/>
              <p:cNvSpPr/>
              <p:nvPr/>
            </p:nvSpPr>
            <p:spPr>
              <a:xfrm>
                <a:off x="7894080" y="380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88" name="Google Shape;897;p27"/>
            <p:cNvGrpSpPr/>
            <p:nvPr/>
          </p:nvGrpSpPr>
          <p:grpSpPr>
            <a:xfrm>
              <a:off x="3712320" y="4514040"/>
              <a:ext cx="187920" cy="188640"/>
              <a:chOff x="3712320" y="4514040"/>
              <a:chExt cx="187920" cy="188640"/>
            </a:xfrm>
          </p:grpSpPr>
          <p:sp>
            <p:nvSpPr>
              <p:cNvPr id="589" name="Google Shape;898;p27"/>
              <p:cNvSpPr/>
              <p:nvPr/>
            </p:nvSpPr>
            <p:spPr>
              <a:xfrm>
                <a:off x="378252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0" name="Google Shape;899;p27"/>
              <p:cNvSpPr/>
              <p:nvPr/>
            </p:nvSpPr>
            <p:spPr>
              <a:xfrm>
                <a:off x="385128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1" name="Google Shape;900;p27"/>
              <p:cNvSpPr/>
              <p:nvPr/>
            </p:nvSpPr>
            <p:spPr>
              <a:xfrm>
                <a:off x="371232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2" name="Google Shape;901;p27"/>
              <p:cNvSpPr/>
              <p:nvPr/>
            </p:nvSpPr>
            <p:spPr>
              <a:xfrm>
                <a:off x="379944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02;p27"/>
              <p:cNvSpPr/>
              <p:nvPr/>
            </p:nvSpPr>
            <p:spPr>
              <a:xfrm>
                <a:off x="379944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903;p27"/>
              <p:cNvSpPr/>
              <p:nvPr/>
            </p:nvSpPr>
            <p:spPr>
              <a:xfrm>
                <a:off x="379944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5" name="Google Shape;904;p27"/>
            <p:cNvGrpSpPr/>
            <p:nvPr/>
          </p:nvGrpSpPr>
          <p:grpSpPr>
            <a:xfrm>
              <a:off x="8532720" y="3919320"/>
              <a:ext cx="187920" cy="188280"/>
              <a:chOff x="8532720" y="3919320"/>
              <a:chExt cx="187920" cy="188280"/>
            </a:xfrm>
          </p:grpSpPr>
          <p:sp>
            <p:nvSpPr>
              <p:cNvPr id="596" name="Google Shape;905;p27"/>
              <p:cNvSpPr/>
              <p:nvPr/>
            </p:nvSpPr>
            <p:spPr>
              <a:xfrm>
                <a:off x="8602920" y="4007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7" name="Google Shape;906;p27"/>
              <p:cNvSpPr/>
              <p:nvPr/>
            </p:nvSpPr>
            <p:spPr>
              <a:xfrm>
                <a:off x="8671680" y="4007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907;p27"/>
              <p:cNvSpPr/>
              <p:nvPr/>
            </p:nvSpPr>
            <p:spPr>
              <a:xfrm>
                <a:off x="8532720" y="4007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9" name="Google Shape;908;p27"/>
              <p:cNvSpPr/>
              <p:nvPr/>
            </p:nvSpPr>
            <p:spPr>
              <a:xfrm>
                <a:off x="8619840" y="3990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0" name="Google Shape;909;p27"/>
              <p:cNvSpPr/>
              <p:nvPr/>
            </p:nvSpPr>
            <p:spPr>
              <a:xfrm>
                <a:off x="8619840" y="4059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910;p27"/>
              <p:cNvSpPr/>
              <p:nvPr/>
            </p:nvSpPr>
            <p:spPr>
              <a:xfrm>
                <a:off x="8619840" y="3919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03" name="Google Shape;913;p28"/>
          <p:cNvGrpSpPr/>
          <p:nvPr/>
        </p:nvGrpSpPr>
        <p:grpSpPr>
          <a:xfrm>
            <a:off x="403200" y="350640"/>
            <a:ext cx="8429400" cy="4490280"/>
            <a:chOff x="403200" y="350640"/>
            <a:chExt cx="8429400" cy="4490280"/>
          </a:xfrm>
        </p:grpSpPr>
        <p:grpSp>
          <p:nvGrpSpPr>
            <p:cNvPr id="604" name="Google Shape;914;p28"/>
            <p:cNvGrpSpPr/>
            <p:nvPr/>
          </p:nvGrpSpPr>
          <p:grpSpPr>
            <a:xfrm>
              <a:off x="1219680" y="350640"/>
              <a:ext cx="188280" cy="188640"/>
              <a:chOff x="1219680" y="350640"/>
              <a:chExt cx="188280" cy="188640"/>
            </a:xfrm>
          </p:grpSpPr>
          <p:sp>
            <p:nvSpPr>
              <p:cNvPr id="605" name="Google Shape;915;p28"/>
              <p:cNvSpPr/>
              <p:nvPr/>
            </p:nvSpPr>
            <p:spPr>
              <a:xfrm>
                <a:off x="128988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916;p28"/>
              <p:cNvSpPr/>
              <p:nvPr/>
            </p:nvSpPr>
            <p:spPr>
              <a:xfrm>
                <a:off x="135900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7" name="Google Shape;917;p28"/>
              <p:cNvSpPr/>
              <p:nvPr/>
            </p:nvSpPr>
            <p:spPr>
              <a:xfrm>
                <a:off x="1219680" y="439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8" name="Google Shape;918;p28"/>
              <p:cNvSpPr/>
              <p:nvPr/>
            </p:nvSpPr>
            <p:spPr>
              <a:xfrm>
                <a:off x="1306800" y="421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919;p28"/>
              <p:cNvSpPr/>
              <p:nvPr/>
            </p:nvSpPr>
            <p:spPr>
              <a:xfrm>
                <a:off x="1306800" y="491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920;p28"/>
              <p:cNvSpPr/>
              <p:nvPr/>
            </p:nvSpPr>
            <p:spPr>
              <a:xfrm>
                <a:off x="1306800" y="350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921;p28"/>
            <p:cNvGrpSpPr/>
            <p:nvPr/>
          </p:nvGrpSpPr>
          <p:grpSpPr>
            <a:xfrm>
              <a:off x="8644680" y="3715200"/>
              <a:ext cx="187920" cy="188280"/>
              <a:chOff x="8644680" y="3715200"/>
              <a:chExt cx="187920" cy="188280"/>
            </a:xfrm>
          </p:grpSpPr>
          <p:sp>
            <p:nvSpPr>
              <p:cNvPr id="612" name="Google Shape;922;p28"/>
              <p:cNvSpPr/>
              <p:nvPr/>
            </p:nvSpPr>
            <p:spPr>
              <a:xfrm>
                <a:off x="871488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923;p28"/>
              <p:cNvSpPr/>
              <p:nvPr/>
            </p:nvSpPr>
            <p:spPr>
              <a:xfrm>
                <a:off x="878364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924;p28"/>
              <p:cNvSpPr/>
              <p:nvPr/>
            </p:nvSpPr>
            <p:spPr>
              <a:xfrm>
                <a:off x="8644680" y="3803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925;p28"/>
              <p:cNvSpPr/>
              <p:nvPr/>
            </p:nvSpPr>
            <p:spPr>
              <a:xfrm>
                <a:off x="8731800" y="3786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926;p28"/>
              <p:cNvSpPr/>
              <p:nvPr/>
            </p:nvSpPr>
            <p:spPr>
              <a:xfrm>
                <a:off x="8731800" y="3855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927;p28"/>
              <p:cNvSpPr/>
              <p:nvPr/>
            </p:nvSpPr>
            <p:spPr>
              <a:xfrm>
                <a:off x="8731800" y="3715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8" name="Google Shape;928;p28"/>
            <p:cNvGrpSpPr/>
            <p:nvPr/>
          </p:nvGrpSpPr>
          <p:grpSpPr>
            <a:xfrm>
              <a:off x="403200" y="1607400"/>
              <a:ext cx="188280" cy="188280"/>
              <a:chOff x="403200" y="1607400"/>
              <a:chExt cx="188280" cy="188280"/>
            </a:xfrm>
          </p:grpSpPr>
          <p:sp>
            <p:nvSpPr>
              <p:cNvPr id="619" name="Google Shape;929;p28"/>
              <p:cNvSpPr/>
              <p:nvPr/>
            </p:nvSpPr>
            <p:spPr>
              <a:xfrm>
                <a:off x="473400" y="1695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930;p28"/>
              <p:cNvSpPr/>
              <p:nvPr/>
            </p:nvSpPr>
            <p:spPr>
              <a:xfrm>
                <a:off x="542520" y="1695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1" name="Google Shape;931;p28"/>
              <p:cNvSpPr/>
              <p:nvPr/>
            </p:nvSpPr>
            <p:spPr>
              <a:xfrm>
                <a:off x="403200" y="1695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2" name="Google Shape;932;p28"/>
              <p:cNvSpPr/>
              <p:nvPr/>
            </p:nvSpPr>
            <p:spPr>
              <a:xfrm>
                <a:off x="490320" y="1678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3" name="Google Shape;933;p28"/>
              <p:cNvSpPr/>
              <p:nvPr/>
            </p:nvSpPr>
            <p:spPr>
              <a:xfrm>
                <a:off x="490320" y="1747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4" name="Google Shape;934;p28"/>
              <p:cNvSpPr/>
              <p:nvPr/>
            </p:nvSpPr>
            <p:spPr>
              <a:xfrm>
                <a:off x="490320" y="1607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5" name="Google Shape;935;p28"/>
            <p:cNvGrpSpPr/>
            <p:nvPr/>
          </p:nvGrpSpPr>
          <p:grpSpPr>
            <a:xfrm>
              <a:off x="7466040" y="4652280"/>
              <a:ext cx="188280" cy="188640"/>
              <a:chOff x="7466040" y="4652280"/>
              <a:chExt cx="188280" cy="188640"/>
            </a:xfrm>
          </p:grpSpPr>
          <p:sp>
            <p:nvSpPr>
              <p:cNvPr id="626" name="Google Shape;936;p28"/>
              <p:cNvSpPr/>
              <p:nvPr/>
            </p:nvSpPr>
            <p:spPr>
              <a:xfrm>
                <a:off x="7536600" y="4740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7" name="Google Shape;937;p28"/>
              <p:cNvSpPr/>
              <p:nvPr/>
            </p:nvSpPr>
            <p:spPr>
              <a:xfrm>
                <a:off x="7605360" y="4740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8" name="Google Shape;938;p28"/>
              <p:cNvSpPr/>
              <p:nvPr/>
            </p:nvSpPr>
            <p:spPr>
              <a:xfrm>
                <a:off x="7466040" y="4740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9" name="Google Shape;939;p28"/>
              <p:cNvSpPr/>
              <p:nvPr/>
            </p:nvSpPr>
            <p:spPr>
              <a:xfrm>
                <a:off x="7553520" y="4723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0" name="Google Shape;940;p28"/>
              <p:cNvSpPr/>
              <p:nvPr/>
            </p:nvSpPr>
            <p:spPr>
              <a:xfrm>
                <a:off x="7553520" y="4793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941;p28"/>
              <p:cNvSpPr/>
              <p:nvPr/>
            </p:nvSpPr>
            <p:spPr>
              <a:xfrm>
                <a:off x="7553520" y="4652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2" name="Google Shape;942;p28"/>
          <p:cNvGrpSpPr/>
          <p:nvPr/>
        </p:nvGrpSpPr>
        <p:grpSpPr>
          <a:xfrm>
            <a:off x="-1811160" y="-1570320"/>
            <a:ext cx="12765240" cy="8363880"/>
            <a:chOff x="-1811160" y="-1570320"/>
            <a:chExt cx="12765240" cy="8363880"/>
          </a:xfrm>
        </p:grpSpPr>
        <p:sp>
          <p:nvSpPr>
            <p:cNvPr id="633" name="Google Shape;943;p28"/>
            <p:cNvSpPr/>
            <p:nvPr/>
          </p:nvSpPr>
          <p:spPr>
            <a:xfrm rot="15062400" flipH="1">
              <a:off x="-1259640" y="-42228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4" name="Google Shape;944;p28"/>
            <p:cNvSpPr/>
            <p:nvPr/>
          </p:nvSpPr>
          <p:spPr>
            <a:xfrm rot="4900800" flipH="1">
              <a:off x="8021160" y="358740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5" name="Google Shape;945;p28"/>
            <p:cNvSpPr/>
            <p:nvPr/>
          </p:nvSpPr>
          <p:spPr>
            <a:xfrm rot="20605800">
              <a:off x="6996240" y="41464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946;p28"/>
            <p:cNvSpPr/>
            <p:nvPr/>
          </p:nvSpPr>
          <p:spPr>
            <a:xfrm rot="9868200">
              <a:off x="-1396800" y="-11106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38" name="Google Shape;949;p29"/>
          <p:cNvGrpSpPr/>
          <p:nvPr/>
        </p:nvGrpSpPr>
        <p:grpSpPr>
          <a:xfrm>
            <a:off x="316080" y="1028160"/>
            <a:ext cx="8640720" cy="3524400"/>
            <a:chOff x="316080" y="1028160"/>
            <a:chExt cx="8640720" cy="3524400"/>
          </a:xfrm>
        </p:grpSpPr>
        <p:grpSp>
          <p:nvGrpSpPr>
            <p:cNvPr id="639" name="Google Shape;950;p29"/>
            <p:cNvGrpSpPr/>
            <p:nvPr/>
          </p:nvGrpSpPr>
          <p:grpSpPr>
            <a:xfrm>
              <a:off x="1264320" y="4364280"/>
              <a:ext cx="188280" cy="188280"/>
              <a:chOff x="1264320" y="4364280"/>
              <a:chExt cx="188280" cy="188280"/>
            </a:xfrm>
          </p:grpSpPr>
          <p:sp>
            <p:nvSpPr>
              <p:cNvPr id="640" name="Google Shape;951;p29"/>
              <p:cNvSpPr/>
              <p:nvPr/>
            </p:nvSpPr>
            <p:spPr>
              <a:xfrm>
                <a:off x="1334880" y="445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952;p29"/>
              <p:cNvSpPr/>
              <p:nvPr/>
            </p:nvSpPr>
            <p:spPr>
              <a:xfrm>
                <a:off x="1403640" y="445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953;p29"/>
              <p:cNvSpPr/>
              <p:nvPr/>
            </p:nvSpPr>
            <p:spPr>
              <a:xfrm>
                <a:off x="1264320" y="4452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3" name="Google Shape;954;p29"/>
              <p:cNvSpPr/>
              <p:nvPr/>
            </p:nvSpPr>
            <p:spPr>
              <a:xfrm>
                <a:off x="1351440" y="4435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4" name="Google Shape;955;p29"/>
              <p:cNvSpPr/>
              <p:nvPr/>
            </p:nvSpPr>
            <p:spPr>
              <a:xfrm>
                <a:off x="1351440" y="45046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5" name="Google Shape;956;p29"/>
              <p:cNvSpPr/>
              <p:nvPr/>
            </p:nvSpPr>
            <p:spPr>
              <a:xfrm>
                <a:off x="1351440" y="4364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46" name="Google Shape;957;p29"/>
            <p:cNvGrpSpPr/>
            <p:nvPr/>
          </p:nvGrpSpPr>
          <p:grpSpPr>
            <a:xfrm>
              <a:off x="316080" y="3715200"/>
              <a:ext cx="188280" cy="188280"/>
              <a:chOff x="316080" y="3715200"/>
              <a:chExt cx="188280" cy="188280"/>
            </a:xfrm>
          </p:grpSpPr>
          <p:sp>
            <p:nvSpPr>
              <p:cNvPr id="647" name="Google Shape;958;p29"/>
              <p:cNvSpPr/>
              <p:nvPr/>
            </p:nvSpPr>
            <p:spPr>
              <a:xfrm>
                <a:off x="38628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8" name="Google Shape;959;p29"/>
              <p:cNvSpPr/>
              <p:nvPr/>
            </p:nvSpPr>
            <p:spPr>
              <a:xfrm>
                <a:off x="45540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9" name="Google Shape;960;p29"/>
              <p:cNvSpPr/>
              <p:nvPr/>
            </p:nvSpPr>
            <p:spPr>
              <a:xfrm>
                <a:off x="316080" y="3803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0" name="Google Shape;961;p29"/>
              <p:cNvSpPr/>
              <p:nvPr/>
            </p:nvSpPr>
            <p:spPr>
              <a:xfrm>
                <a:off x="403200" y="3786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1" name="Google Shape;962;p29"/>
              <p:cNvSpPr/>
              <p:nvPr/>
            </p:nvSpPr>
            <p:spPr>
              <a:xfrm>
                <a:off x="403200" y="3855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2" name="Google Shape;963;p29"/>
              <p:cNvSpPr/>
              <p:nvPr/>
            </p:nvSpPr>
            <p:spPr>
              <a:xfrm>
                <a:off x="403200" y="3715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3" name="Google Shape;964;p29"/>
            <p:cNvGrpSpPr/>
            <p:nvPr/>
          </p:nvGrpSpPr>
          <p:grpSpPr>
            <a:xfrm>
              <a:off x="8499600" y="1028160"/>
              <a:ext cx="187920" cy="188640"/>
              <a:chOff x="8499600" y="1028160"/>
              <a:chExt cx="187920" cy="188640"/>
            </a:xfrm>
          </p:grpSpPr>
          <p:sp>
            <p:nvSpPr>
              <p:cNvPr id="654" name="Google Shape;965;p29"/>
              <p:cNvSpPr/>
              <p:nvPr/>
            </p:nvSpPr>
            <p:spPr>
              <a:xfrm>
                <a:off x="8569800" y="1117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5" name="Google Shape;966;p29"/>
              <p:cNvSpPr/>
              <p:nvPr/>
            </p:nvSpPr>
            <p:spPr>
              <a:xfrm>
                <a:off x="8638560" y="1117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967;p29"/>
              <p:cNvSpPr/>
              <p:nvPr/>
            </p:nvSpPr>
            <p:spPr>
              <a:xfrm>
                <a:off x="8499600" y="11170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968;p29"/>
              <p:cNvSpPr/>
              <p:nvPr/>
            </p:nvSpPr>
            <p:spPr>
              <a:xfrm>
                <a:off x="8586720" y="1099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8" name="Google Shape;969;p29"/>
              <p:cNvSpPr/>
              <p:nvPr/>
            </p:nvSpPr>
            <p:spPr>
              <a:xfrm>
                <a:off x="8586720" y="1168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70;p29"/>
              <p:cNvSpPr/>
              <p:nvPr/>
            </p:nvSpPr>
            <p:spPr>
              <a:xfrm>
                <a:off x="8586720" y="1028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60" name="Google Shape;971;p29"/>
            <p:cNvGrpSpPr/>
            <p:nvPr/>
          </p:nvGrpSpPr>
          <p:grpSpPr>
            <a:xfrm>
              <a:off x="8768880" y="1769400"/>
              <a:ext cx="187920" cy="188280"/>
              <a:chOff x="8768880" y="1769400"/>
              <a:chExt cx="187920" cy="188280"/>
            </a:xfrm>
          </p:grpSpPr>
          <p:sp>
            <p:nvSpPr>
              <p:cNvPr id="661" name="Google Shape;972;p29"/>
              <p:cNvSpPr/>
              <p:nvPr/>
            </p:nvSpPr>
            <p:spPr>
              <a:xfrm>
                <a:off x="8839080" y="1857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2" name="Google Shape;973;p29"/>
              <p:cNvSpPr/>
              <p:nvPr/>
            </p:nvSpPr>
            <p:spPr>
              <a:xfrm>
                <a:off x="8907840" y="1857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3" name="Google Shape;974;p29"/>
              <p:cNvSpPr/>
              <p:nvPr/>
            </p:nvSpPr>
            <p:spPr>
              <a:xfrm>
                <a:off x="8768880" y="1857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4" name="Google Shape;975;p29"/>
              <p:cNvSpPr/>
              <p:nvPr/>
            </p:nvSpPr>
            <p:spPr>
              <a:xfrm>
                <a:off x="8856000" y="1840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5" name="Google Shape;976;p29"/>
              <p:cNvSpPr/>
              <p:nvPr/>
            </p:nvSpPr>
            <p:spPr>
              <a:xfrm>
                <a:off x="8856000" y="1909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6" name="Google Shape;977;p29"/>
              <p:cNvSpPr/>
              <p:nvPr/>
            </p:nvSpPr>
            <p:spPr>
              <a:xfrm>
                <a:off x="8856000" y="1769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67" name="Google Shape;978;p29"/>
          <p:cNvGrpSpPr/>
          <p:nvPr/>
        </p:nvGrpSpPr>
        <p:grpSpPr>
          <a:xfrm>
            <a:off x="-1902960" y="-2131560"/>
            <a:ext cx="12695040" cy="9487800"/>
            <a:chOff x="-1902960" y="-2131560"/>
            <a:chExt cx="12695040" cy="9487800"/>
          </a:xfrm>
        </p:grpSpPr>
        <p:sp>
          <p:nvSpPr>
            <p:cNvPr id="668" name="Google Shape;979;p29"/>
            <p:cNvSpPr/>
            <p:nvPr/>
          </p:nvSpPr>
          <p:spPr>
            <a:xfrm rot="19392000" flipH="1">
              <a:off x="7179480" y="-17758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69" name="Google Shape;980;p29"/>
            <p:cNvSpPr/>
            <p:nvPr/>
          </p:nvSpPr>
          <p:spPr>
            <a:xfrm rot="1809600">
              <a:off x="-725040" y="44056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0" name="Google Shape;981;p29"/>
            <p:cNvSpPr/>
            <p:nvPr/>
          </p:nvSpPr>
          <p:spPr>
            <a:xfrm rot="14749200">
              <a:off x="7179840" y="-10684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71" name="Google Shape;982;p29"/>
            <p:cNvSpPr/>
            <p:nvPr/>
          </p:nvSpPr>
          <p:spPr>
            <a:xfrm rot="15062400" flipH="1">
              <a:off x="-1351440" y="362952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73" name="Google Shape;985;p30"/>
          <p:cNvGrpSpPr/>
          <p:nvPr/>
        </p:nvGrpSpPr>
        <p:grpSpPr>
          <a:xfrm>
            <a:off x="504360" y="444960"/>
            <a:ext cx="7615800" cy="4409280"/>
            <a:chOff x="504360" y="444960"/>
            <a:chExt cx="7615800" cy="4409280"/>
          </a:xfrm>
        </p:grpSpPr>
        <p:grpSp>
          <p:nvGrpSpPr>
            <p:cNvPr id="674" name="Google Shape;986;p30"/>
            <p:cNvGrpSpPr/>
            <p:nvPr/>
          </p:nvGrpSpPr>
          <p:grpSpPr>
            <a:xfrm>
              <a:off x="6505200" y="4665600"/>
              <a:ext cx="188280" cy="188640"/>
              <a:chOff x="6505200" y="4665600"/>
              <a:chExt cx="188280" cy="188640"/>
            </a:xfrm>
          </p:grpSpPr>
          <p:sp>
            <p:nvSpPr>
              <p:cNvPr id="675" name="Google Shape;987;p30"/>
              <p:cNvSpPr/>
              <p:nvPr/>
            </p:nvSpPr>
            <p:spPr>
              <a:xfrm>
                <a:off x="6575400" y="4754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988;p30"/>
              <p:cNvSpPr/>
              <p:nvPr/>
            </p:nvSpPr>
            <p:spPr>
              <a:xfrm>
                <a:off x="6644520" y="4754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989;p30"/>
              <p:cNvSpPr/>
              <p:nvPr/>
            </p:nvSpPr>
            <p:spPr>
              <a:xfrm>
                <a:off x="6505200" y="4754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990;p30"/>
              <p:cNvSpPr/>
              <p:nvPr/>
            </p:nvSpPr>
            <p:spPr>
              <a:xfrm>
                <a:off x="6592320" y="4736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991;p30"/>
              <p:cNvSpPr/>
              <p:nvPr/>
            </p:nvSpPr>
            <p:spPr>
              <a:xfrm>
                <a:off x="6592320" y="4806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0" name="Google Shape;992;p30"/>
              <p:cNvSpPr/>
              <p:nvPr/>
            </p:nvSpPr>
            <p:spPr>
              <a:xfrm>
                <a:off x="6592320" y="4665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1" name="Google Shape;993;p30"/>
            <p:cNvGrpSpPr/>
            <p:nvPr/>
          </p:nvGrpSpPr>
          <p:grpSpPr>
            <a:xfrm>
              <a:off x="504360" y="1017720"/>
              <a:ext cx="188280" cy="188640"/>
              <a:chOff x="504360" y="1017720"/>
              <a:chExt cx="188280" cy="188640"/>
            </a:xfrm>
          </p:grpSpPr>
          <p:sp>
            <p:nvSpPr>
              <p:cNvPr id="682" name="Google Shape;994;p30"/>
              <p:cNvSpPr/>
              <p:nvPr/>
            </p:nvSpPr>
            <p:spPr>
              <a:xfrm>
                <a:off x="574560" y="1106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995;p30"/>
              <p:cNvSpPr/>
              <p:nvPr/>
            </p:nvSpPr>
            <p:spPr>
              <a:xfrm>
                <a:off x="643680" y="1106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4" name="Google Shape;996;p30"/>
              <p:cNvSpPr/>
              <p:nvPr/>
            </p:nvSpPr>
            <p:spPr>
              <a:xfrm>
                <a:off x="504360" y="1106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5" name="Google Shape;997;p30"/>
              <p:cNvSpPr/>
              <p:nvPr/>
            </p:nvSpPr>
            <p:spPr>
              <a:xfrm>
                <a:off x="591480" y="1089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6" name="Google Shape;998;p30"/>
              <p:cNvSpPr/>
              <p:nvPr/>
            </p:nvSpPr>
            <p:spPr>
              <a:xfrm>
                <a:off x="591480" y="1158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7" name="Google Shape;999;p30"/>
              <p:cNvSpPr/>
              <p:nvPr/>
            </p:nvSpPr>
            <p:spPr>
              <a:xfrm>
                <a:off x="591480" y="1017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8" name="Google Shape;1000;p30"/>
            <p:cNvGrpSpPr/>
            <p:nvPr/>
          </p:nvGrpSpPr>
          <p:grpSpPr>
            <a:xfrm>
              <a:off x="1157040" y="444960"/>
              <a:ext cx="188280" cy="188640"/>
              <a:chOff x="1157040" y="444960"/>
              <a:chExt cx="188280" cy="188640"/>
            </a:xfrm>
          </p:grpSpPr>
          <p:sp>
            <p:nvSpPr>
              <p:cNvPr id="689" name="Google Shape;1001;p30"/>
              <p:cNvSpPr/>
              <p:nvPr/>
            </p:nvSpPr>
            <p:spPr>
              <a:xfrm>
                <a:off x="122760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0" name="Google Shape;1002;p30"/>
              <p:cNvSpPr/>
              <p:nvPr/>
            </p:nvSpPr>
            <p:spPr>
              <a:xfrm>
                <a:off x="129636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1" name="Google Shape;1003;p30"/>
              <p:cNvSpPr/>
              <p:nvPr/>
            </p:nvSpPr>
            <p:spPr>
              <a:xfrm>
                <a:off x="1157040" y="533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2" name="Google Shape;1004;p30"/>
              <p:cNvSpPr/>
              <p:nvPr/>
            </p:nvSpPr>
            <p:spPr>
              <a:xfrm>
                <a:off x="1244520" y="516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3" name="Google Shape;1005;p30"/>
              <p:cNvSpPr/>
              <p:nvPr/>
            </p:nvSpPr>
            <p:spPr>
              <a:xfrm>
                <a:off x="1244520" y="585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4" name="Google Shape;1006;p30"/>
              <p:cNvSpPr/>
              <p:nvPr/>
            </p:nvSpPr>
            <p:spPr>
              <a:xfrm>
                <a:off x="1244520" y="444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95" name="Google Shape;1007;p30"/>
            <p:cNvGrpSpPr/>
            <p:nvPr/>
          </p:nvGrpSpPr>
          <p:grpSpPr>
            <a:xfrm>
              <a:off x="7931880" y="4410000"/>
              <a:ext cx="188280" cy="188280"/>
              <a:chOff x="7931880" y="4410000"/>
              <a:chExt cx="188280" cy="188280"/>
            </a:xfrm>
          </p:grpSpPr>
          <p:sp>
            <p:nvSpPr>
              <p:cNvPr id="696" name="Google Shape;1008;p30"/>
              <p:cNvSpPr/>
              <p:nvPr/>
            </p:nvSpPr>
            <p:spPr>
              <a:xfrm>
                <a:off x="8002440" y="4498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7" name="Google Shape;1009;p30"/>
              <p:cNvSpPr/>
              <p:nvPr/>
            </p:nvSpPr>
            <p:spPr>
              <a:xfrm>
                <a:off x="8071200" y="4498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8" name="Google Shape;1010;p30"/>
              <p:cNvSpPr/>
              <p:nvPr/>
            </p:nvSpPr>
            <p:spPr>
              <a:xfrm>
                <a:off x="7931880" y="44985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9" name="Google Shape;1011;p30"/>
              <p:cNvSpPr/>
              <p:nvPr/>
            </p:nvSpPr>
            <p:spPr>
              <a:xfrm>
                <a:off x="8019000" y="4481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0" name="Google Shape;1012;p30"/>
              <p:cNvSpPr/>
              <p:nvPr/>
            </p:nvSpPr>
            <p:spPr>
              <a:xfrm>
                <a:off x="8019000" y="4550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01" name="Google Shape;1013;p30"/>
              <p:cNvSpPr/>
              <p:nvPr/>
            </p:nvSpPr>
            <p:spPr>
              <a:xfrm>
                <a:off x="8019000" y="441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02" name="Google Shape;1014;p30"/>
          <p:cNvGrpSpPr/>
          <p:nvPr/>
        </p:nvGrpSpPr>
        <p:grpSpPr>
          <a:xfrm>
            <a:off x="-1977120" y="-2183760"/>
            <a:ext cx="12523680" cy="9183960"/>
            <a:chOff x="-1977120" y="-2183760"/>
            <a:chExt cx="12523680" cy="9183960"/>
          </a:xfrm>
        </p:grpSpPr>
        <p:sp>
          <p:nvSpPr>
            <p:cNvPr id="703" name="Google Shape;1015;p30"/>
            <p:cNvSpPr/>
            <p:nvPr/>
          </p:nvSpPr>
          <p:spPr>
            <a:xfrm rot="19736400">
              <a:off x="-675360" y="-13770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016;p30"/>
            <p:cNvSpPr/>
            <p:nvPr/>
          </p:nvSpPr>
          <p:spPr>
            <a:xfrm rot="21010200">
              <a:off x="6662160" y="40676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017;p30"/>
            <p:cNvSpPr/>
            <p:nvPr/>
          </p:nvSpPr>
          <p:spPr>
            <a:xfrm rot="14967000" flipH="1">
              <a:off x="-1411560" y="-42552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6" name="Google Shape;1018;p30"/>
            <p:cNvSpPr/>
            <p:nvPr/>
          </p:nvSpPr>
          <p:spPr>
            <a:xfrm rot="6348000" flipH="1">
              <a:off x="6559920" y="432720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720000" y="1183320"/>
            <a:ext cx="7703640" cy="40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09" name="Google Shape;80;p4"/>
          <p:cNvGrpSpPr/>
          <p:nvPr/>
        </p:nvGrpSpPr>
        <p:grpSpPr>
          <a:xfrm>
            <a:off x="-1419480" y="-2247480"/>
            <a:ext cx="11783520" cy="8991000"/>
            <a:chOff x="-1419480" y="-2247480"/>
            <a:chExt cx="11783520" cy="8991000"/>
          </a:xfrm>
        </p:grpSpPr>
        <p:sp>
          <p:nvSpPr>
            <p:cNvPr id="710" name="Google Shape;81;p4"/>
            <p:cNvSpPr/>
            <p:nvPr/>
          </p:nvSpPr>
          <p:spPr>
            <a:xfrm rot="21259200">
              <a:off x="6206760" y="44035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82;p4"/>
            <p:cNvSpPr/>
            <p:nvPr/>
          </p:nvSpPr>
          <p:spPr>
            <a:xfrm rot="16200000" flipH="1">
              <a:off x="-1080360" y="-1884240"/>
              <a:ext cx="2436480" cy="3115080"/>
            </a:xfrm>
            <a:custGeom>
              <a:avLst/>
              <a:gdLst>
                <a:gd name="textAreaLeft" fmla="*/ 360 w 2436480"/>
                <a:gd name="textAreaRight" fmla="*/ 243720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83;p4"/>
            <p:cNvSpPr/>
            <p:nvPr/>
          </p:nvSpPr>
          <p:spPr>
            <a:xfrm rot="20038200">
              <a:off x="-1071000" y="-153936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3" name="Google Shape;84;p4"/>
            <p:cNvSpPr/>
            <p:nvPr/>
          </p:nvSpPr>
          <p:spPr>
            <a:xfrm rot="5400000" flipH="1">
              <a:off x="8011440" y="39376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14" name="Google Shape;85;p4"/>
          <p:cNvGrpSpPr/>
          <p:nvPr/>
        </p:nvGrpSpPr>
        <p:grpSpPr>
          <a:xfrm>
            <a:off x="524880" y="317160"/>
            <a:ext cx="8284320" cy="4377600"/>
            <a:chOff x="524880" y="317160"/>
            <a:chExt cx="8284320" cy="4377600"/>
          </a:xfrm>
        </p:grpSpPr>
        <p:grpSp>
          <p:nvGrpSpPr>
            <p:cNvPr id="715" name="Google Shape;86;p4"/>
            <p:cNvGrpSpPr/>
            <p:nvPr/>
          </p:nvGrpSpPr>
          <p:grpSpPr>
            <a:xfrm>
              <a:off x="524880" y="878040"/>
              <a:ext cx="188280" cy="188640"/>
              <a:chOff x="524880" y="878040"/>
              <a:chExt cx="188280" cy="188640"/>
            </a:xfrm>
          </p:grpSpPr>
          <p:sp>
            <p:nvSpPr>
              <p:cNvPr id="716" name="Google Shape;87;p4"/>
              <p:cNvSpPr/>
              <p:nvPr/>
            </p:nvSpPr>
            <p:spPr>
              <a:xfrm>
                <a:off x="595080" y="966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7" name="Google Shape;88;p4"/>
              <p:cNvSpPr/>
              <p:nvPr/>
            </p:nvSpPr>
            <p:spPr>
              <a:xfrm>
                <a:off x="664200" y="966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8" name="Google Shape;89;p4"/>
              <p:cNvSpPr/>
              <p:nvPr/>
            </p:nvSpPr>
            <p:spPr>
              <a:xfrm>
                <a:off x="524880" y="9666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19" name="Google Shape;90;p4"/>
              <p:cNvSpPr/>
              <p:nvPr/>
            </p:nvSpPr>
            <p:spPr>
              <a:xfrm>
                <a:off x="612000" y="949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0" name="Google Shape;91;p4"/>
              <p:cNvSpPr/>
              <p:nvPr/>
            </p:nvSpPr>
            <p:spPr>
              <a:xfrm>
                <a:off x="612000" y="1018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1" name="Google Shape;92;p4"/>
              <p:cNvSpPr/>
              <p:nvPr/>
            </p:nvSpPr>
            <p:spPr>
              <a:xfrm>
                <a:off x="612000" y="878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22" name="Google Shape;93;p4"/>
            <p:cNvGrpSpPr/>
            <p:nvPr/>
          </p:nvGrpSpPr>
          <p:grpSpPr>
            <a:xfrm>
              <a:off x="956160" y="317160"/>
              <a:ext cx="188280" cy="188640"/>
              <a:chOff x="956160" y="317160"/>
              <a:chExt cx="188280" cy="188640"/>
            </a:xfrm>
          </p:grpSpPr>
          <p:sp>
            <p:nvSpPr>
              <p:cNvPr id="723" name="Google Shape;94;p4"/>
              <p:cNvSpPr/>
              <p:nvPr/>
            </p:nvSpPr>
            <p:spPr>
              <a:xfrm>
                <a:off x="1026720" y="405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4" name="Google Shape;95;p4"/>
              <p:cNvSpPr/>
              <p:nvPr/>
            </p:nvSpPr>
            <p:spPr>
              <a:xfrm>
                <a:off x="1095480" y="405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5" name="Google Shape;96;p4"/>
              <p:cNvSpPr/>
              <p:nvPr/>
            </p:nvSpPr>
            <p:spPr>
              <a:xfrm>
                <a:off x="956160" y="4057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6" name="Google Shape;97;p4"/>
              <p:cNvSpPr/>
              <p:nvPr/>
            </p:nvSpPr>
            <p:spPr>
              <a:xfrm>
                <a:off x="1043640" y="388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98;p4"/>
              <p:cNvSpPr/>
              <p:nvPr/>
            </p:nvSpPr>
            <p:spPr>
              <a:xfrm>
                <a:off x="1043640" y="457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99;p4"/>
              <p:cNvSpPr/>
              <p:nvPr/>
            </p:nvSpPr>
            <p:spPr>
              <a:xfrm>
                <a:off x="1043640" y="317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29" name="Google Shape;100;p4"/>
            <p:cNvGrpSpPr/>
            <p:nvPr/>
          </p:nvGrpSpPr>
          <p:grpSpPr>
            <a:xfrm>
              <a:off x="8620920" y="3925080"/>
              <a:ext cx="188280" cy="188280"/>
              <a:chOff x="8620920" y="3925080"/>
              <a:chExt cx="188280" cy="188280"/>
            </a:xfrm>
          </p:grpSpPr>
          <p:sp>
            <p:nvSpPr>
              <p:cNvPr id="730" name="Google Shape;101;p4"/>
              <p:cNvSpPr/>
              <p:nvPr/>
            </p:nvSpPr>
            <p:spPr>
              <a:xfrm>
                <a:off x="8691120" y="4013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1" name="Google Shape;102;p4"/>
              <p:cNvSpPr/>
              <p:nvPr/>
            </p:nvSpPr>
            <p:spPr>
              <a:xfrm>
                <a:off x="8760240" y="4013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2" name="Google Shape;103;p4"/>
              <p:cNvSpPr/>
              <p:nvPr/>
            </p:nvSpPr>
            <p:spPr>
              <a:xfrm>
                <a:off x="8620920" y="40136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3" name="Google Shape;104;p4"/>
              <p:cNvSpPr/>
              <p:nvPr/>
            </p:nvSpPr>
            <p:spPr>
              <a:xfrm>
                <a:off x="8708040" y="3996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105;p4"/>
              <p:cNvSpPr/>
              <p:nvPr/>
            </p:nvSpPr>
            <p:spPr>
              <a:xfrm>
                <a:off x="8708040" y="4065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106;p4"/>
              <p:cNvSpPr/>
              <p:nvPr/>
            </p:nvSpPr>
            <p:spPr>
              <a:xfrm>
                <a:off x="8708040" y="3925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6" name="Google Shape;107;p4"/>
            <p:cNvGrpSpPr/>
            <p:nvPr/>
          </p:nvGrpSpPr>
          <p:grpSpPr>
            <a:xfrm>
              <a:off x="7646760" y="4506120"/>
              <a:ext cx="188280" cy="188640"/>
              <a:chOff x="7646760" y="4506120"/>
              <a:chExt cx="188280" cy="188640"/>
            </a:xfrm>
          </p:grpSpPr>
          <p:sp>
            <p:nvSpPr>
              <p:cNvPr id="737" name="Google Shape;108;p4"/>
              <p:cNvSpPr/>
              <p:nvPr/>
            </p:nvSpPr>
            <p:spPr>
              <a:xfrm>
                <a:off x="7716960" y="4594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8" name="Google Shape;109;p4"/>
              <p:cNvSpPr/>
              <p:nvPr/>
            </p:nvSpPr>
            <p:spPr>
              <a:xfrm>
                <a:off x="7786080" y="4594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9" name="Google Shape;110;p4"/>
              <p:cNvSpPr/>
              <p:nvPr/>
            </p:nvSpPr>
            <p:spPr>
              <a:xfrm>
                <a:off x="7646760" y="4594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40" name="Google Shape;111;p4"/>
              <p:cNvSpPr/>
              <p:nvPr/>
            </p:nvSpPr>
            <p:spPr>
              <a:xfrm>
                <a:off x="7733880" y="4577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41" name="Google Shape;112;p4"/>
              <p:cNvSpPr/>
              <p:nvPr/>
            </p:nvSpPr>
            <p:spPr>
              <a:xfrm>
                <a:off x="7733880" y="4646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42" name="Google Shape;113;p4"/>
              <p:cNvSpPr/>
              <p:nvPr/>
            </p:nvSpPr>
            <p:spPr>
              <a:xfrm>
                <a:off x="7733880" y="4506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1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29720" y="2072520"/>
            <a:ext cx="4146480" cy="771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Plus Jakarta Sans ExtraBold"/>
                <a:ea typeface="Plus Jakarta Sans ExtraBold"/>
              </a:rPr>
              <a:t>xx%</a:t>
            </a:r>
            <a:endParaRPr lang="fr-FR" sz="46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0" name="Google Shape;308;p11"/>
          <p:cNvGrpSpPr/>
          <p:nvPr/>
        </p:nvGrpSpPr>
        <p:grpSpPr>
          <a:xfrm>
            <a:off x="-1251000" y="-2027160"/>
            <a:ext cx="12666600" cy="8681760"/>
            <a:chOff x="-1251000" y="-2027160"/>
            <a:chExt cx="12666600" cy="8681760"/>
          </a:xfrm>
        </p:grpSpPr>
        <p:sp>
          <p:nvSpPr>
            <p:cNvPr id="31" name="Google Shape;309;p11"/>
            <p:cNvSpPr/>
            <p:nvPr/>
          </p:nvSpPr>
          <p:spPr>
            <a:xfrm rot="4934400" flipH="1">
              <a:off x="7550640" y="2725560"/>
              <a:ext cx="3217680" cy="4114440"/>
            </a:xfrm>
            <a:custGeom>
              <a:avLst/>
              <a:gdLst>
                <a:gd name="textAreaLeft" fmla="*/ 360 w 3217680"/>
                <a:gd name="textAreaRight" fmla="*/ 3218400 w 321768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" name="Google Shape;310;p11"/>
            <p:cNvSpPr/>
            <p:nvPr/>
          </p:nvSpPr>
          <p:spPr>
            <a:xfrm rot="20088000">
              <a:off x="-968400" y="-13363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3" name="Google Shape;311;p11"/>
          <p:cNvGrpSpPr/>
          <p:nvPr/>
        </p:nvGrpSpPr>
        <p:grpSpPr>
          <a:xfrm>
            <a:off x="5585760" y="186840"/>
            <a:ext cx="2809080" cy="1255320"/>
            <a:chOff x="5585760" y="186840"/>
            <a:chExt cx="2809080" cy="1255320"/>
          </a:xfrm>
        </p:grpSpPr>
        <p:grpSp>
          <p:nvGrpSpPr>
            <p:cNvPr id="34" name="Google Shape;312;p11"/>
            <p:cNvGrpSpPr/>
            <p:nvPr/>
          </p:nvGrpSpPr>
          <p:grpSpPr>
            <a:xfrm>
              <a:off x="5585760" y="186840"/>
              <a:ext cx="187920" cy="188640"/>
              <a:chOff x="5585760" y="186840"/>
              <a:chExt cx="187920" cy="188640"/>
            </a:xfrm>
          </p:grpSpPr>
          <p:sp>
            <p:nvSpPr>
              <p:cNvPr id="35" name="Google Shape;313;p11"/>
              <p:cNvSpPr/>
              <p:nvPr/>
            </p:nvSpPr>
            <p:spPr>
              <a:xfrm>
                <a:off x="5655960" y="275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" name="Google Shape;314;p11"/>
              <p:cNvSpPr/>
              <p:nvPr/>
            </p:nvSpPr>
            <p:spPr>
              <a:xfrm>
                <a:off x="5724720" y="275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" name="Google Shape;315;p11"/>
              <p:cNvSpPr/>
              <p:nvPr/>
            </p:nvSpPr>
            <p:spPr>
              <a:xfrm>
                <a:off x="5585760" y="275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" name="Google Shape;316;p11"/>
              <p:cNvSpPr/>
              <p:nvPr/>
            </p:nvSpPr>
            <p:spPr>
              <a:xfrm>
                <a:off x="5672880" y="258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" name="Google Shape;317;p11"/>
              <p:cNvSpPr/>
              <p:nvPr/>
            </p:nvSpPr>
            <p:spPr>
              <a:xfrm>
                <a:off x="5672880" y="327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" name="Google Shape;318;p11"/>
              <p:cNvSpPr/>
              <p:nvPr/>
            </p:nvSpPr>
            <p:spPr>
              <a:xfrm>
                <a:off x="5672880" y="186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" name="Google Shape;319;p11"/>
            <p:cNvGrpSpPr/>
            <p:nvPr/>
          </p:nvGrpSpPr>
          <p:grpSpPr>
            <a:xfrm>
              <a:off x="8206560" y="1253880"/>
              <a:ext cx="188280" cy="188280"/>
              <a:chOff x="8206560" y="1253880"/>
              <a:chExt cx="188280" cy="188280"/>
            </a:xfrm>
          </p:grpSpPr>
          <p:sp>
            <p:nvSpPr>
              <p:cNvPr id="42" name="Google Shape;320;p11"/>
              <p:cNvSpPr/>
              <p:nvPr/>
            </p:nvSpPr>
            <p:spPr>
              <a:xfrm>
                <a:off x="8277120" y="134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321;p11"/>
              <p:cNvSpPr/>
              <p:nvPr/>
            </p:nvSpPr>
            <p:spPr>
              <a:xfrm>
                <a:off x="8345880" y="134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322;p11"/>
              <p:cNvSpPr/>
              <p:nvPr/>
            </p:nvSpPr>
            <p:spPr>
              <a:xfrm>
                <a:off x="8206560" y="13424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323;p11"/>
              <p:cNvSpPr/>
              <p:nvPr/>
            </p:nvSpPr>
            <p:spPr>
              <a:xfrm>
                <a:off x="8294040" y="1325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324;p11"/>
              <p:cNvSpPr/>
              <p:nvPr/>
            </p:nvSpPr>
            <p:spPr>
              <a:xfrm>
                <a:off x="8294040" y="13942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325;p11"/>
              <p:cNvSpPr/>
              <p:nvPr/>
            </p:nvSpPr>
            <p:spPr>
              <a:xfrm>
                <a:off x="8294040" y="1253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1053;p32"/>
          <p:cNvGrpSpPr/>
          <p:nvPr/>
        </p:nvGrpSpPr>
        <p:grpSpPr>
          <a:xfrm>
            <a:off x="312840" y="256320"/>
            <a:ext cx="7979040" cy="4540680"/>
            <a:chOff x="312840" y="256320"/>
            <a:chExt cx="7979040" cy="4540680"/>
          </a:xfrm>
        </p:grpSpPr>
        <p:grpSp>
          <p:nvGrpSpPr>
            <p:cNvPr id="778" name="Google Shape;1054;p32"/>
            <p:cNvGrpSpPr/>
            <p:nvPr/>
          </p:nvGrpSpPr>
          <p:grpSpPr>
            <a:xfrm>
              <a:off x="312840" y="3009600"/>
              <a:ext cx="187560" cy="188640"/>
              <a:chOff x="312840" y="3009600"/>
              <a:chExt cx="187560" cy="188640"/>
            </a:xfrm>
          </p:grpSpPr>
          <p:sp>
            <p:nvSpPr>
              <p:cNvPr id="779" name="Google Shape;1055;p32"/>
              <p:cNvSpPr/>
              <p:nvPr/>
            </p:nvSpPr>
            <p:spPr>
              <a:xfrm flipH="1">
                <a:off x="38160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0" name="Google Shape;1056;p32"/>
              <p:cNvSpPr/>
              <p:nvPr/>
            </p:nvSpPr>
            <p:spPr>
              <a:xfrm flipH="1">
                <a:off x="31284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1" name="Google Shape;1057;p32"/>
              <p:cNvSpPr/>
              <p:nvPr/>
            </p:nvSpPr>
            <p:spPr>
              <a:xfrm flipH="1">
                <a:off x="450720" y="30985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2" name="Google Shape;1058;p32"/>
              <p:cNvSpPr/>
              <p:nvPr/>
            </p:nvSpPr>
            <p:spPr>
              <a:xfrm flipH="1">
                <a:off x="400320" y="3080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3" name="Google Shape;1059;p32"/>
              <p:cNvSpPr/>
              <p:nvPr/>
            </p:nvSpPr>
            <p:spPr>
              <a:xfrm flipH="1">
                <a:off x="400320" y="3150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4" name="Google Shape;1060;p32"/>
              <p:cNvSpPr/>
              <p:nvPr/>
            </p:nvSpPr>
            <p:spPr>
              <a:xfrm flipH="1">
                <a:off x="400320" y="3009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85" name="Google Shape;1061;p32"/>
            <p:cNvGrpSpPr/>
            <p:nvPr/>
          </p:nvGrpSpPr>
          <p:grpSpPr>
            <a:xfrm>
              <a:off x="8104320" y="984600"/>
              <a:ext cx="187560" cy="188280"/>
              <a:chOff x="8104320" y="984600"/>
              <a:chExt cx="187560" cy="188280"/>
            </a:xfrm>
          </p:grpSpPr>
          <p:sp>
            <p:nvSpPr>
              <p:cNvPr id="786" name="Google Shape;1062;p32"/>
              <p:cNvSpPr/>
              <p:nvPr/>
            </p:nvSpPr>
            <p:spPr>
              <a:xfrm flipH="1">
                <a:off x="817308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7" name="Google Shape;1063;p32"/>
              <p:cNvSpPr/>
              <p:nvPr/>
            </p:nvSpPr>
            <p:spPr>
              <a:xfrm flipH="1">
                <a:off x="810432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8" name="Google Shape;1064;p32"/>
              <p:cNvSpPr/>
              <p:nvPr/>
            </p:nvSpPr>
            <p:spPr>
              <a:xfrm flipH="1">
                <a:off x="8242200" y="1073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9" name="Google Shape;1065;p32"/>
              <p:cNvSpPr/>
              <p:nvPr/>
            </p:nvSpPr>
            <p:spPr>
              <a:xfrm flipH="1">
                <a:off x="8191800" y="1055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0" name="Google Shape;1066;p32"/>
              <p:cNvSpPr/>
              <p:nvPr/>
            </p:nvSpPr>
            <p:spPr>
              <a:xfrm flipH="1">
                <a:off x="8191800" y="1125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1" name="Google Shape;1067;p32"/>
              <p:cNvSpPr/>
              <p:nvPr/>
            </p:nvSpPr>
            <p:spPr>
              <a:xfrm flipH="1">
                <a:off x="8191800" y="984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92" name="Google Shape;1068;p32"/>
            <p:cNvGrpSpPr/>
            <p:nvPr/>
          </p:nvGrpSpPr>
          <p:grpSpPr>
            <a:xfrm>
              <a:off x="6638400" y="256320"/>
              <a:ext cx="187920" cy="188280"/>
              <a:chOff x="6638400" y="256320"/>
              <a:chExt cx="187920" cy="188280"/>
            </a:xfrm>
          </p:grpSpPr>
          <p:sp>
            <p:nvSpPr>
              <p:cNvPr id="793" name="Google Shape;1069;p32"/>
              <p:cNvSpPr/>
              <p:nvPr/>
            </p:nvSpPr>
            <p:spPr>
              <a:xfrm flipH="1">
                <a:off x="670752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4" name="Google Shape;1070;p32"/>
              <p:cNvSpPr/>
              <p:nvPr/>
            </p:nvSpPr>
            <p:spPr>
              <a:xfrm flipH="1">
                <a:off x="663840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5" name="Google Shape;1071;p32"/>
              <p:cNvSpPr/>
              <p:nvPr/>
            </p:nvSpPr>
            <p:spPr>
              <a:xfrm flipH="1">
                <a:off x="6776640" y="344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6" name="Google Shape;1072;p32"/>
              <p:cNvSpPr/>
              <p:nvPr/>
            </p:nvSpPr>
            <p:spPr>
              <a:xfrm flipH="1">
                <a:off x="6725880" y="327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7" name="Google Shape;1073;p32"/>
              <p:cNvSpPr/>
              <p:nvPr/>
            </p:nvSpPr>
            <p:spPr>
              <a:xfrm flipH="1">
                <a:off x="6725880" y="396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8" name="Google Shape;1074;p32"/>
              <p:cNvSpPr/>
              <p:nvPr/>
            </p:nvSpPr>
            <p:spPr>
              <a:xfrm flipH="1">
                <a:off x="6725880" y="256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99" name="Google Shape;1075;p32"/>
            <p:cNvGrpSpPr/>
            <p:nvPr/>
          </p:nvGrpSpPr>
          <p:grpSpPr>
            <a:xfrm>
              <a:off x="1300320" y="4608720"/>
              <a:ext cx="187920" cy="188280"/>
              <a:chOff x="1300320" y="4608720"/>
              <a:chExt cx="187920" cy="188280"/>
            </a:xfrm>
          </p:grpSpPr>
          <p:sp>
            <p:nvSpPr>
              <p:cNvPr id="800" name="Google Shape;1076;p32"/>
              <p:cNvSpPr/>
              <p:nvPr/>
            </p:nvSpPr>
            <p:spPr>
              <a:xfrm flipH="1">
                <a:off x="136944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1" name="Google Shape;1077;p32"/>
              <p:cNvSpPr/>
              <p:nvPr/>
            </p:nvSpPr>
            <p:spPr>
              <a:xfrm flipH="1">
                <a:off x="130032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2" name="Google Shape;1078;p32"/>
              <p:cNvSpPr/>
              <p:nvPr/>
            </p:nvSpPr>
            <p:spPr>
              <a:xfrm flipH="1">
                <a:off x="1438560" y="4697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3" name="Google Shape;1079;p32"/>
              <p:cNvSpPr/>
              <p:nvPr/>
            </p:nvSpPr>
            <p:spPr>
              <a:xfrm flipH="1">
                <a:off x="1387800" y="468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4" name="Google Shape;1080;p32"/>
              <p:cNvSpPr/>
              <p:nvPr/>
            </p:nvSpPr>
            <p:spPr>
              <a:xfrm flipH="1">
                <a:off x="1387800" y="474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5" name="Google Shape;1081;p32"/>
              <p:cNvSpPr/>
              <p:nvPr/>
            </p:nvSpPr>
            <p:spPr>
              <a:xfrm flipH="1">
                <a:off x="1387800" y="4608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06" name="Google Shape;1082;p32"/>
          <p:cNvGrpSpPr/>
          <p:nvPr/>
        </p:nvGrpSpPr>
        <p:grpSpPr>
          <a:xfrm>
            <a:off x="-2145600" y="-2042640"/>
            <a:ext cx="13267800" cy="8850600"/>
            <a:chOff x="-2145600" y="-2042640"/>
            <a:chExt cx="13267800" cy="8850600"/>
          </a:xfrm>
        </p:grpSpPr>
        <p:sp>
          <p:nvSpPr>
            <p:cNvPr id="807" name="Google Shape;1083;p32"/>
            <p:cNvSpPr/>
            <p:nvPr/>
          </p:nvSpPr>
          <p:spPr>
            <a:xfrm rot="1571400">
              <a:off x="6980760" y="-172224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8" name="Google Shape;1084;p32"/>
            <p:cNvSpPr/>
            <p:nvPr/>
          </p:nvSpPr>
          <p:spPr>
            <a:xfrm rot="13155000" flipH="1">
              <a:off x="7131960" y="-73260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9" name="Google Shape;1085;p32"/>
            <p:cNvSpPr/>
            <p:nvPr/>
          </p:nvSpPr>
          <p:spPr>
            <a:xfrm rot="1539600" flipH="1">
              <a:off x="-1635120" y="394704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10" name="Google Shape;1086;p32"/>
            <p:cNvSpPr/>
            <p:nvPr/>
          </p:nvSpPr>
          <p:spPr>
            <a:xfrm rot="12847200">
              <a:off x="-1582560" y="319212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1088;p33"/>
          <p:cNvGrpSpPr/>
          <p:nvPr/>
        </p:nvGrpSpPr>
        <p:grpSpPr>
          <a:xfrm>
            <a:off x="1922760" y="310320"/>
            <a:ext cx="6880680" cy="4500720"/>
            <a:chOff x="1922760" y="310320"/>
            <a:chExt cx="6880680" cy="4500720"/>
          </a:xfrm>
        </p:grpSpPr>
        <p:grpSp>
          <p:nvGrpSpPr>
            <p:cNvPr id="812" name="Google Shape;1089;p33"/>
            <p:cNvGrpSpPr/>
            <p:nvPr/>
          </p:nvGrpSpPr>
          <p:grpSpPr>
            <a:xfrm>
              <a:off x="8304480" y="792720"/>
              <a:ext cx="326520" cy="327960"/>
              <a:chOff x="8304480" y="792720"/>
              <a:chExt cx="326520" cy="327960"/>
            </a:xfrm>
          </p:grpSpPr>
          <p:sp>
            <p:nvSpPr>
              <p:cNvPr id="813" name="Google Shape;1090;p33"/>
              <p:cNvSpPr/>
              <p:nvPr/>
            </p:nvSpPr>
            <p:spPr>
              <a:xfrm>
                <a:off x="8445600" y="951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4" name="Google Shape;1091;p33"/>
              <p:cNvSpPr/>
              <p:nvPr/>
            </p:nvSpPr>
            <p:spPr>
              <a:xfrm>
                <a:off x="8514360" y="9514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5" name="Google Shape;1092;p33"/>
              <p:cNvSpPr/>
              <p:nvPr/>
            </p:nvSpPr>
            <p:spPr>
              <a:xfrm>
                <a:off x="8583120" y="9514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6" name="Google Shape;1093;p33"/>
              <p:cNvSpPr/>
              <p:nvPr/>
            </p:nvSpPr>
            <p:spPr>
              <a:xfrm>
                <a:off x="8375400" y="9514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7" name="Google Shape;1094;p33"/>
              <p:cNvSpPr/>
              <p:nvPr/>
            </p:nvSpPr>
            <p:spPr>
              <a:xfrm>
                <a:off x="8304480" y="951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8" name="Google Shape;1095;p33"/>
              <p:cNvSpPr/>
              <p:nvPr/>
            </p:nvSpPr>
            <p:spPr>
              <a:xfrm>
                <a:off x="8462880" y="9342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9" name="Google Shape;1096;p33"/>
              <p:cNvSpPr/>
              <p:nvPr/>
            </p:nvSpPr>
            <p:spPr>
              <a:xfrm>
                <a:off x="8462880" y="10036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0" name="Google Shape;1097;p33"/>
              <p:cNvSpPr/>
              <p:nvPr/>
            </p:nvSpPr>
            <p:spPr>
              <a:xfrm>
                <a:off x="8462880" y="10713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1" name="Google Shape;1098;p33"/>
              <p:cNvSpPr/>
              <p:nvPr/>
            </p:nvSpPr>
            <p:spPr>
              <a:xfrm>
                <a:off x="8462880" y="8629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2" name="Google Shape;1099;p33"/>
              <p:cNvSpPr/>
              <p:nvPr/>
            </p:nvSpPr>
            <p:spPr>
              <a:xfrm>
                <a:off x="8462880" y="792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823" name="Google Shape;1100;p33"/>
            <p:cNvGrpSpPr/>
            <p:nvPr/>
          </p:nvGrpSpPr>
          <p:grpSpPr>
            <a:xfrm>
              <a:off x="1922760" y="4622400"/>
              <a:ext cx="187920" cy="188640"/>
              <a:chOff x="1922760" y="4622400"/>
              <a:chExt cx="187920" cy="188640"/>
            </a:xfrm>
          </p:grpSpPr>
          <p:sp>
            <p:nvSpPr>
              <p:cNvPr id="824" name="Google Shape;1101;p33"/>
              <p:cNvSpPr/>
              <p:nvPr/>
            </p:nvSpPr>
            <p:spPr>
              <a:xfrm>
                <a:off x="1992960" y="4710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5" name="Google Shape;1102;p33"/>
              <p:cNvSpPr/>
              <p:nvPr/>
            </p:nvSpPr>
            <p:spPr>
              <a:xfrm>
                <a:off x="2061720" y="4710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6" name="Google Shape;1103;p33"/>
              <p:cNvSpPr/>
              <p:nvPr/>
            </p:nvSpPr>
            <p:spPr>
              <a:xfrm>
                <a:off x="1922760" y="4710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7" name="Google Shape;1104;p33"/>
              <p:cNvSpPr/>
              <p:nvPr/>
            </p:nvSpPr>
            <p:spPr>
              <a:xfrm>
                <a:off x="2009880" y="4693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8" name="Google Shape;1105;p33"/>
              <p:cNvSpPr/>
              <p:nvPr/>
            </p:nvSpPr>
            <p:spPr>
              <a:xfrm>
                <a:off x="2009880" y="4763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9" name="Google Shape;1106;p33"/>
              <p:cNvSpPr/>
              <p:nvPr/>
            </p:nvSpPr>
            <p:spPr>
              <a:xfrm>
                <a:off x="2009880" y="4622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830" name="Google Shape;1107;p33"/>
            <p:cNvGrpSpPr/>
            <p:nvPr/>
          </p:nvGrpSpPr>
          <p:grpSpPr>
            <a:xfrm>
              <a:off x="8476560" y="4254120"/>
              <a:ext cx="326880" cy="328320"/>
              <a:chOff x="8476560" y="4254120"/>
              <a:chExt cx="326880" cy="328320"/>
            </a:xfrm>
          </p:grpSpPr>
          <p:sp>
            <p:nvSpPr>
              <p:cNvPr id="831" name="Google Shape;1108;p33"/>
              <p:cNvSpPr/>
              <p:nvPr/>
            </p:nvSpPr>
            <p:spPr>
              <a:xfrm>
                <a:off x="8617680" y="4413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2" name="Google Shape;1109;p33"/>
              <p:cNvSpPr/>
              <p:nvPr/>
            </p:nvSpPr>
            <p:spPr>
              <a:xfrm>
                <a:off x="8686440" y="4413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3" name="Google Shape;1110;p33"/>
              <p:cNvSpPr/>
              <p:nvPr/>
            </p:nvSpPr>
            <p:spPr>
              <a:xfrm>
                <a:off x="8755560" y="441324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4" name="Google Shape;1111;p33"/>
              <p:cNvSpPr/>
              <p:nvPr/>
            </p:nvSpPr>
            <p:spPr>
              <a:xfrm>
                <a:off x="8547480" y="441324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5" name="Google Shape;1112;p33"/>
              <p:cNvSpPr/>
              <p:nvPr/>
            </p:nvSpPr>
            <p:spPr>
              <a:xfrm>
                <a:off x="8476560" y="4413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6" name="Google Shape;1113;p33"/>
              <p:cNvSpPr/>
              <p:nvPr/>
            </p:nvSpPr>
            <p:spPr>
              <a:xfrm>
                <a:off x="8634960" y="43956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7" name="Google Shape;1114;p33"/>
              <p:cNvSpPr/>
              <p:nvPr/>
            </p:nvSpPr>
            <p:spPr>
              <a:xfrm>
                <a:off x="8634960" y="44650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8" name="Google Shape;1115;p33"/>
              <p:cNvSpPr/>
              <p:nvPr/>
            </p:nvSpPr>
            <p:spPr>
              <a:xfrm>
                <a:off x="8634960" y="45331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39" name="Google Shape;1116;p33"/>
              <p:cNvSpPr/>
              <p:nvPr/>
            </p:nvSpPr>
            <p:spPr>
              <a:xfrm>
                <a:off x="8634960" y="43243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0" name="Google Shape;1117;p33"/>
              <p:cNvSpPr/>
              <p:nvPr/>
            </p:nvSpPr>
            <p:spPr>
              <a:xfrm>
                <a:off x="8634960" y="42541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841" name="Google Shape;1118;p33"/>
            <p:cNvGrpSpPr/>
            <p:nvPr/>
          </p:nvGrpSpPr>
          <p:grpSpPr>
            <a:xfrm>
              <a:off x="6068520" y="310320"/>
              <a:ext cx="188280" cy="188640"/>
              <a:chOff x="6068520" y="310320"/>
              <a:chExt cx="188280" cy="188640"/>
            </a:xfrm>
          </p:grpSpPr>
          <p:sp>
            <p:nvSpPr>
              <p:cNvPr id="842" name="Google Shape;1119;p33"/>
              <p:cNvSpPr/>
              <p:nvPr/>
            </p:nvSpPr>
            <p:spPr>
              <a:xfrm>
                <a:off x="6139080" y="39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3" name="Google Shape;1120;p33"/>
              <p:cNvSpPr/>
              <p:nvPr/>
            </p:nvSpPr>
            <p:spPr>
              <a:xfrm>
                <a:off x="6207840" y="39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4" name="Google Shape;1121;p33"/>
              <p:cNvSpPr/>
              <p:nvPr/>
            </p:nvSpPr>
            <p:spPr>
              <a:xfrm>
                <a:off x="6068520" y="39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5" name="Google Shape;1122;p33"/>
              <p:cNvSpPr/>
              <p:nvPr/>
            </p:nvSpPr>
            <p:spPr>
              <a:xfrm>
                <a:off x="6155640" y="38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6" name="Google Shape;1123;p33"/>
              <p:cNvSpPr/>
              <p:nvPr/>
            </p:nvSpPr>
            <p:spPr>
              <a:xfrm>
                <a:off x="6155640" y="45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47" name="Google Shape;1124;p33"/>
              <p:cNvSpPr/>
              <p:nvPr/>
            </p:nvSpPr>
            <p:spPr>
              <a:xfrm>
                <a:off x="6155640" y="31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48" name="Google Shape;1125;p33"/>
          <p:cNvGrpSpPr/>
          <p:nvPr/>
        </p:nvGrpSpPr>
        <p:grpSpPr>
          <a:xfrm>
            <a:off x="-2495160" y="-1793160"/>
            <a:ext cx="13991760" cy="8568360"/>
            <a:chOff x="-2495160" y="-1793160"/>
            <a:chExt cx="13991760" cy="8568360"/>
          </a:xfrm>
        </p:grpSpPr>
        <p:sp>
          <p:nvSpPr>
            <p:cNvPr id="849" name="Google Shape;1126;p33"/>
            <p:cNvSpPr/>
            <p:nvPr/>
          </p:nvSpPr>
          <p:spPr>
            <a:xfrm rot="2472600" flipH="1">
              <a:off x="7921800" y="-1082520"/>
              <a:ext cx="3117960" cy="2556720"/>
            </a:xfrm>
            <a:custGeom>
              <a:avLst/>
              <a:gdLst>
                <a:gd name="textAreaLeft" fmla="*/ -360 w 3117960"/>
                <a:gd name="textAreaRight" fmla="*/ 3117960 w 3117960"/>
                <a:gd name="textAreaTop" fmla="*/ 0 h 2556720"/>
                <a:gd name="textAreaBottom" fmla="*/ 2557080 h 255672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0" name="Google Shape;1127;p33"/>
            <p:cNvSpPr/>
            <p:nvPr/>
          </p:nvSpPr>
          <p:spPr>
            <a:xfrm rot="12951600" flipH="1">
              <a:off x="-2179440" y="3652200"/>
              <a:ext cx="3665160" cy="2263680"/>
            </a:xfrm>
            <a:custGeom>
              <a:avLst/>
              <a:gdLst>
                <a:gd name="textAreaLeft" fmla="*/ 360 w 3665160"/>
                <a:gd name="textAreaRight" fmla="*/ 3665880 w 3665160"/>
                <a:gd name="textAreaTop" fmla="*/ 0 h 2263680"/>
                <a:gd name="textAreaBottom" fmla="*/ 2264040 h 226368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51" name="Google Shape;1128;p33"/>
          <p:cNvGrpSpPr/>
          <p:nvPr/>
        </p:nvGrpSpPr>
        <p:grpSpPr>
          <a:xfrm>
            <a:off x="555840" y="624960"/>
            <a:ext cx="4032360" cy="3957120"/>
            <a:chOff x="555840" y="624960"/>
            <a:chExt cx="4032360" cy="3957120"/>
          </a:xfrm>
        </p:grpSpPr>
        <p:sp>
          <p:nvSpPr>
            <p:cNvPr id="852" name="Google Shape;1129;p33"/>
            <p:cNvSpPr/>
            <p:nvPr/>
          </p:nvSpPr>
          <p:spPr>
            <a:xfrm>
              <a:off x="856080" y="624960"/>
              <a:ext cx="3370680" cy="3669120"/>
            </a:xfrm>
            <a:custGeom>
              <a:avLst/>
              <a:gdLst>
                <a:gd name="textAreaLeft" fmla="*/ 0 w 3370680"/>
                <a:gd name="textAreaRight" fmla="*/ 3371040 w 3370680"/>
                <a:gd name="textAreaTop" fmla="*/ 0 h 3669120"/>
                <a:gd name="textAreaBottom" fmla="*/ 3669480 h 3669120"/>
              </a:gdLst>
              <a:ahLst/>
              <a:cxn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3" name="Google Shape;1130;p33"/>
            <p:cNvSpPr/>
            <p:nvPr/>
          </p:nvSpPr>
          <p:spPr>
            <a:xfrm>
              <a:off x="1001520" y="104256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4" name="Google Shape;1131;p33"/>
            <p:cNvSpPr/>
            <p:nvPr/>
          </p:nvSpPr>
          <p:spPr>
            <a:xfrm>
              <a:off x="1141920" y="1731240"/>
              <a:ext cx="408600" cy="409680"/>
            </a:xfrm>
            <a:custGeom>
              <a:avLst/>
              <a:gdLst>
                <a:gd name="textAreaLeft" fmla="*/ 0 w 408600"/>
                <a:gd name="textAreaRight" fmla="*/ 408960 w 408600"/>
                <a:gd name="textAreaTop" fmla="*/ 0 h 409680"/>
                <a:gd name="textAreaBottom" fmla="*/ 410040 h 409680"/>
              </a:gdLst>
              <a:ahLst/>
              <a:cxn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855" name="Google Shape;1132;p33"/>
            <p:cNvGrpSpPr/>
            <p:nvPr/>
          </p:nvGrpSpPr>
          <p:grpSpPr>
            <a:xfrm>
              <a:off x="1802160" y="1203840"/>
              <a:ext cx="2613240" cy="2604240"/>
              <a:chOff x="1802160" y="1203840"/>
              <a:chExt cx="2613240" cy="2604240"/>
            </a:xfrm>
          </p:grpSpPr>
          <p:sp>
            <p:nvSpPr>
              <p:cNvPr id="856" name="Google Shape;1133;p33"/>
              <p:cNvSpPr/>
              <p:nvPr/>
            </p:nvSpPr>
            <p:spPr>
              <a:xfrm>
                <a:off x="2236320" y="2000520"/>
                <a:ext cx="86400" cy="878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7" name="Google Shape;1134;p33"/>
              <p:cNvSpPr/>
              <p:nvPr/>
            </p:nvSpPr>
            <p:spPr>
              <a:xfrm>
                <a:off x="2754720" y="3043800"/>
                <a:ext cx="705600" cy="764280"/>
              </a:xfrm>
              <a:custGeom>
                <a:avLst/>
                <a:gdLst>
                  <a:gd name="textAreaLeft" fmla="*/ 0 w 705600"/>
                  <a:gd name="textAreaRight" fmla="*/ 705960 w 705600"/>
                  <a:gd name="textAreaTop" fmla="*/ 0 h 764280"/>
                  <a:gd name="textAreaBottom" fmla="*/ 764640 h 764280"/>
                </a:gdLst>
                <a:ahLst/>
                <a:cxn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8" name="Google Shape;1135;p33"/>
              <p:cNvSpPr/>
              <p:nvPr/>
            </p:nvSpPr>
            <p:spPr>
              <a:xfrm>
                <a:off x="1802160" y="1203840"/>
                <a:ext cx="2613240" cy="1863720"/>
              </a:xfrm>
              <a:custGeom>
                <a:avLst/>
                <a:gdLst>
                  <a:gd name="textAreaLeft" fmla="*/ 0 w 2613240"/>
                  <a:gd name="textAreaRight" fmla="*/ 2613600 w 2613240"/>
                  <a:gd name="textAreaTop" fmla="*/ 0 h 1863720"/>
                  <a:gd name="textAreaBottom" fmla="*/ 1864080 h 1863720"/>
                </a:gdLst>
                <a:ahLst/>
                <a:cxn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59" name="Google Shape;1136;p33"/>
              <p:cNvSpPr/>
              <p:nvPr/>
            </p:nvSpPr>
            <p:spPr>
              <a:xfrm>
                <a:off x="1895400" y="1280160"/>
                <a:ext cx="2420280" cy="167328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0" name="Google Shape;1137;p33"/>
              <p:cNvSpPr/>
              <p:nvPr/>
            </p:nvSpPr>
            <p:spPr>
              <a:xfrm>
                <a:off x="1897200" y="1298880"/>
                <a:ext cx="278280" cy="139320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1" name="Google Shape;1138;p33"/>
              <p:cNvSpPr/>
              <p:nvPr/>
            </p:nvSpPr>
            <p:spPr>
              <a:xfrm>
                <a:off x="1892160" y="1280160"/>
                <a:ext cx="2423880" cy="1245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2" name="Google Shape;1139;p33"/>
              <p:cNvSpPr/>
              <p:nvPr/>
            </p:nvSpPr>
            <p:spPr>
              <a:xfrm>
                <a:off x="2274120" y="1350720"/>
                <a:ext cx="281160" cy="20520"/>
              </a:xfrm>
              <a:custGeom>
                <a:avLst/>
                <a:gdLst>
                  <a:gd name="textAreaLeft" fmla="*/ 0 w 281160"/>
                  <a:gd name="textAreaRight" fmla="*/ 281520 w 28116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3" name="Google Shape;1140;p33"/>
              <p:cNvSpPr/>
              <p:nvPr/>
            </p:nvSpPr>
            <p:spPr>
              <a:xfrm>
                <a:off x="2659320" y="1350720"/>
                <a:ext cx="282600" cy="20520"/>
              </a:xfrm>
              <a:custGeom>
                <a:avLst/>
                <a:gdLst>
                  <a:gd name="textAreaLeft" fmla="*/ 0 w 282600"/>
                  <a:gd name="textAreaRight" fmla="*/ 282960 w 2826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4" name="Google Shape;1141;p33"/>
              <p:cNvSpPr/>
              <p:nvPr/>
            </p:nvSpPr>
            <p:spPr>
              <a:xfrm>
                <a:off x="3044520" y="1350720"/>
                <a:ext cx="282600" cy="20520"/>
              </a:xfrm>
              <a:custGeom>
                <a:avLst/>
                <a:gdLst>
                  <a:gd name="textAreaLeft" fmla="*/ 0 w 282600"/>
                  <a:gd name="textAreaRight" fmla="*/ 282960 w 2826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5" name="Google Shape;1142;p33"/>
              <p:cNvSpPr/>
              <p:nvPr/>
            </p:nvSpPr>
            <p:spPr>
              <a:xfrm>
                <a:off x="3429720" y="1350720"/>
                <a:ext cx="282600" cy="20520"/>
              </a:xfrm>
              <a:custGeom>
                <a:avLst/>
                <a:gdLst>
                  <a:gd name="textAreaLeft" fmla="*/ 0 w 282600"/>
                  <a:gd name="textAreaRight" fmla="*/ 282960 w 2826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6" name="Google Shape;1143;p33"/>
              <p:cNvSpPr/>
              <p:nvPr/>
            </p:nvSpPr>
            <p:spPr>
              <a:xfrm>
                <a:off x="3816360" y="1350720"/>
                <a:ext cx="281160" cy="20520"/>
              </a:xfrm>
              <a:custGeom>
                <a:avLst/>
                <a:gdLst>
                  <a:gd name="textAreaLeft" fmla="*/ 0 w 281160"/>
                  <a:gd name="textAreaRight" fmla="*/ 281520 w 28116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7" name="Google Shape;1144;p33"/>
              <p:cNvSpPr/>
              <p:nvPr/>
            </p:nvSpPr>
            <p:spPr>
              <a:xfrm>
                <a:off x="1953360" y="1350720"/>
                <a:ext cx="21960" cy="208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60" bIns="7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8" name="Google Shape;1145;p33"/>
              <p:cNvSpPr/>
              <p:nvPr/>
            </p:nvSpPr>
            <p:spPr>
              <a:xfrm>
                <a:off x="2037600" y="1350720"/>
                <a:ext cx="21960" cy="208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60" bIns="7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69" name="Google Shape;1146;p33"/>
              <p:cNvSpPr/>
              <p:nvPr/>
            </p:nvSpPr>
            <p:spPr>
              <a:xfrm>
                <a:off x="2121480" y="1350720"/>
                <a:ext cx="21960" cy="2088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560" bIns="7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870" name="Google Shape;1147;p33"/>
            <p:cNvSpPr/>
            <p:nvPr/>
          </p:nvSpPr>
          <p:spPr>
            <a:xfrm>
              <a:off x="2745720" y="3387240"/>
              <a:ext cx="1240200" cy="778320"/>
            </a:xfrm>
            <a:custGeom>
              <a:avLst/>
              <a:gdLst>
                <a:gd name="textAreaLeft" fmla="*/ 0 w 1240200"/>
                <a:gd name="textAreaRight" fmla="*/ 1240560 w 1240200"/>
                <a:gd name="textAreaTop" fmla="*/ 0 h 778320"/>
                <a:gd name="textAreaBottom" fmla="*/ 778680 h 778320"/>
              </a:gdLst>
              <a:ahLst/>
              <a:cxn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871" name="Google Shape;1148;p33"/>
            <p:cNvGrpSpPr/>
            <p:nvPr/>
          </p:nvGrpSpPr>
          <p:grpSpPr>
            <a:xfrm>
              <a:off x="4227120" y="1282680"/>
              <a:ext cx="188280" cy="188640"/>
              <a:chOff x="4227120" y="1282680"/>
              <a:chExt cx="188280" cy="188640"/>
            </a:xfrm>
          </p:grpSpPr>
          <p:sp>
            <p:nvSpPr>
              <p:cNvPr id="872" name="Google Shape;1149;p33"/>
              <p:cNvSpPr/>
              <p:nvPr/>
            </p:nvSpPr>
            <p:spPr>
              <a:xfrm>
                <a:off x="4297320" y="137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3" name="Google Shape;1150;p33"/>
              <p:cNvSpPr/>
              <p:nvPr/>
            </p:nvSpPr>
            <p:spPr>
              <a:xfrm>
                <a:off x="4366440" y="137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4" name="Google Shape;1151;p33"/>
              <p:cNvSpPr/>
              <p:nvPr/>
            </p:nvSpPr>
            <p:spPr>
              <a:xfrm>
                <a:off x="4227120" y="1371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5" name="Google Shape;1152;p33"/>
              <p:cNvSpPr/>
              <p:nvPr/>
            </p:nvSpPr>
            <p:spPr>
              <a:xfrm>
                <a:off x="4314240" y="1353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6" name="Google Shape;1153;p33"/>
              <p:cNvSpPr/>
              <p:nvPr/>
            </p:nvSpPr>
            <p:spPr>
              <a:xfrm>
                <a:off x="4314240" y="14234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7" name="Google Shape;1154;p33"/>
              <p:cNvSpPr/>
              <p:nvPr/>
            </p:nvSpPr>
            <p:spPr>
              <a:xfrm>
                <a:off x="4314240" y="1282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878" name="Google Shape;1155;p33"/>
            <p:cNvCxnSpPr/>
            <p:nvPr/>
          </p:nvCxnSpPr>
          <p:spPr>
            <a:xfrm>
              <a:off x="555840" y="4165560"/>
              <a:ext cx="4032720" cy="36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grpSp>
          <p:nvGrpSpPr>
            <p:cNvPr id="879" name="Google Shape;1156;p33"/>
            <p:cNvGrpSpPr/>
            <p:nvPr/>
          </p:nvGrpSpPr>
          <p:grpSpPr>
            <a:xfrm>
              <a:off x="713160" y="1943280"/>
              <a:ext cx="1549800" cy="2638800"/>
              <a:chOff x="713160" y="1943280"/>
              <a:chExt cx="1549800" cy="2638800"/>
            </a:xfrm>
          </p:grpSpPr>
          <p:sp>
            <p:nvSpPr>
              <p:cNvPr id="880" name="Google Shape;1157;p33"/>
              <p:cNvSpPr/>
              <p:nvPr/>
            </p:nvSpPr>
            <p:spPr>
              <a:xfrm>
                <a:off x="2097720" y="2051280"/>
                <a:ext cx="138960" cy="209520"/>
              </a:xfrm>
              <a:custGeom>
                <a:avLst/>
                <a:gdLst>
                  <a:gd name="textAreaLeft" fmla="*/ 0 w 138960"/>
                  <a:gd name="textAreaRight" fmla="*/ 139320 w 138960"/>
                  <a:gd name="textAreaTop" fmla="*/ 0 h 209520"/>
                  <a:gd name="textAreaBottom" fmla="*/ 209880 h 209520"/>
                </a:gdLst>
                <a:ahLst/>
                <a:cxnLst/>
                <a:rect l="textAreaLeft" t="textAreaTop" r="textAreaRight" b="textAreaBottom"/>
                <a:pathLst>
                  <a:path w="126" h="190">
                    <a:moveTo>
                      <a:pt x="14" y="190"/>
                    </a:moveTo>
                    <a:lnTo>
                      <a:pt x="0" y="181"/>
                    </a:lnTo>
                    <a:lnTo>
                      <a:pt x="112" y="0"/>
                    </a:lnTo>
                    <a:lnTo>
                      <a:pt x="126" y="12"/>
                    </a:lnTo>
                    <a:lnTo>
                      <a:pt x="14" y="19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1" name="Google Shape;1158;p33"/>
              <p:cNvSpPr/>
              <p:nvPr/>
            </p:nvSpPr>
            <p:spPr>
              <a:xfrm>
                <a:off x="2207880" y="2051280"/>
                <a:ext cx="28440" cy="30600"/>
              </a:xfrm>
              <a:custGeom>
                <a:avLst/>
                <a:gdLst>
                  <a:gd name="textAreaLeft" fmla="*/ 0 w 28440"/>
                  <a:gd name="textAreaRight" fmla="*/ 28800 w 28440"/>
                  <a:gd name="textAreaTop" fmla="*/ 0 h 30600"/>
                  <a:gd name="textAreaBottom" fmla="*/ 30960 h 30600"/>
                </a:gdLst>
                <a:ahLst/>
                <a:cxnLst/>
                <a:rect l="textAreaLeft" t="textAreaTop" r="textAreaRight" b="textAreaBottom"/>
                <a:pathLst>
                  <a:path w="26" h="28">
                    <a:moveTo>
                      <a:pt x="17" y="28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26" y="12"/>
                    </a:lnTo>
                    <a:lnTo>
                      <a:pt x="17" y="2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480" bIns="15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2" name="Google Shape;1159;p33"/>
              <p:cNvSpPr/>
              <p:nvPr/>
            </p:nvSpPr>
            <p:spPr>
              <a:xfrm>
                <a:off x="2221200" y="2011680"/>
                <a:ext cx="41760" cy="52560"/>
              </a:xfrm>
              <a:custGeom>
                <a:avLst/>
                <a:gdLst>
                  <a:gd name="textAreaLeft" fmla="*/ 0 w 41760"/>
                  <a:gd name="textAreaRight" fmla="*/ 42120 w 417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16" h="20">
                    <a:moveTo>
                      <a:pt x="14" y="12"/>
                    </a:moveTo>
                    <a:cubicBezTo>
                      <a:pt x="16" y="7"/>
                      <a:pt x="14" y="0"/>
                      <a:pt x="14" y="0"/>
                    </a:cubicBezTo>
                    <a:cubicBezTo>
                      <a:pt x="14" y="0"/>
                      <a:pt x="7" y="2"/>
                      <a:pt x="4" y="6"/>
                    </a:cubicBezTo>
                    <a:cubicBezTo>
                      <a:pt x="0" y="10"/>
                      <a:pt x="0" y="15"/>
                      <a:pt x="0" y="15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11" y="17"/>
                      <a:pt x="14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3" name="Google Shape;1160;p33"/>
              <p:cNvSpPr/>
              <p:nvPr/>
            </p:nvSpPr>
            <p:spPr>
              <a:xfrm>
                <a:off x="1337400" y="3745080"/>
                <a:ext cx="400680" cy="837000"/>
              </a:xfrm>
              <a:custGeom>
                <a:avLst/>
                <a:gdLst>
                  <a:gd name="textAreaLeft" fmla="*/ 0 w 400680"/>
                  <a:gd name="textAreaRight" fmla="*/ 401040 w 400680"/>
                  <a:gd name="textAreaTop" fmla="*/ 0 h 837000"/>
                  <a:gd name="textAreaBottom" fmla="*/ 837360 h 837000"/>
                </a:gdLst>
                <a:ahLst/>
                <a:cxnLst/>
                <a:rect l="textAreaLeft" t="textAreaTop" r="textAreaRight" b="textAreaBottom"/>
                <a:pathLst>
                  <a:path w="153" h="319">
                    <a:moveTo>
                      <a:pt x="62" y="0"/>
                    </a:moveTo>
                    <a:cubicBezTo>
                      <a:pt x="98" y="257"/>
                      <a:pt x="98" y="257"/>
                      <a:pt x="98" y="257"/>
                    </a:cubicBezTo>
                    <a:cubicBezTo>
                      <a:pt x="98" y="257"/>
                      <a:pt x="120" y="294"/>
                      <a:pt x="153" y="316"/>
                    </a:cubicBezTo>
                    <a:cubicBezTo>
                      <a:pt x="153" y="316"/>
                      <a:pt x="116" y="319"/>
                      <a:pt x="97" y="310"/>
                    </a:cubicBezTo>
                    <a:cubicBezTo>
                      <a:pt x="78" y="301"/>
                      <a:pt x="70" y="284"/>
                      <a:pt x="70" y="284"/>
                    </a:cubicBezTo>
                    <a:cubicBezTo>
                      <a:pt x="70" y="317"/>
                      <a:pt x="70" y="317"/>
                      <a:pt x="70" y="317"/>
                    </a:cubicBezTo>
                    <a:cubicBezTo>
                      <a:pt x="62" y="317"/>
                      <a:pt x="62" y="317"/>
                      <a:pt x="62" y="317"/>
                    </a:cubicBezTo>
                    <a:cubicBezTo>
                      <a:pt x="62" y="317"/>
                      <a:pt x="52" y="281"/>
                      <a:pt x="64" y="258"/>
                    </a:cubicBezTo>
                    <a:cubicBezTo>
                      <a:pt x="77" y="235"/>
                      <a:pt x="51" y="187"/>
                      <a:pt x="35" y="148"/>
                    </a:cubicBezTo>
                    <a:cubicBezTo>
                      <a:pt x="0" y="65"/>
                      <a:pt x="21" y="0"/>
                      <a:pt x="21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4" name="Google Shape;1161;p33"/>
              <p:cNvSpPr/>
              <p:nvPr/>
            </p:nvSpPr>
            <p:spPr>
              <a:xfrm>
                <a:off x="713160" y="3745080"/>
                <a:ext cx="324360" cy="837000"/>
              </a:xfrm>
              <a:custGeom>
                <a:avLst/>
                <a:gdLst>
                  <a:gd name="textAreaLeft" fmla="*/ 0 w 324360"/>
                  <a:gd name="textAreaRight" fmla="*/ 324720 w 324360"/>
                  <a:gd name="textAreaTop" fmla="*/ 0 h 837000"/>
                  <a:gd name="textAreaBottom" fmla="*/ 837360 h 837000"/>
                </a:gdLst>
                <a:ahLst/>
                <a:cxnLst/>
                <a:rect l="textAreaLeft" t="textAreaTop" r="textAreaRight" b="textAreaBottom"/>
                <a:pathLst>
                  <a:path w="124" h="319">
                    <a:moveTo>
                      <a:pt x="124" y="0"/>
                    </a:moveTo>
                    <a:cubicBezTo>
                      <a:pt x="46" y="257"/>
                      <a:pt x="46" y="257"/>
                      <a:pt x="46" y="257"/>
                    </a:cubicBezTo>
                    <a:cubicBezTo>
                      <a:pt x="46" y="257"/>
                      <a:pt x="68" y="294"/>
                      <a:pt x="101" y="316"/>
                    </a:cubicBezTo>
                    <a:cubicBezTo>
                      <a:pt x="101" y="316"/>
                      <a:pt x="64" y="319"/>
                      <a:pt x="45" y="310"/>
                    </a:cubicBezTo>
                    <a:cubicBezTo>
                      <a:pt x="26" y="301"/>
                      <a:pt x="18" y="284"/>
                      <a:pt x="18" y="284"/>
                    </a:cubicBezTo>
                    <a:cubicBezTo>
                      <a:pt x="18" y="317"/>
                      <a:pt x="18" y="317"/>
                      <a:pt x="18" y="317"/>
                    </a:cubicBezTo>
                    <a:cubicBezTo>
                      <a:pt x="10" y="317"/>
                      <a:pt x="10" y="317"/>
                      <a:pt x="10" y="317"/>
                    </a:cubicBezTo>
                    <a:cubicBezTo>
                      <a:pt x="10" y="317"/>
                      <a:pt x="0" y="281"/>
                      <a:pt x="12" y="258"/>
                    </a:cubicBezTo>
                    <a:cubicBezTo>
                      <a:pt x="25" y="235"/>
                      <a:pt x="26" y="212"/>
                      <a:pt x="30" y="151"/>
                    </a:cubicBezTo>
                    <a:cubicBezTo>
                      <a:pt x="37" y="48"/>
                      <a:pt x="84" y="0"/>
                      <a:pt x="84" y="0"/>
                    </a:cubicBez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5" name="Google Shape;1162;p33"/>
              <p:cNvSpPr/>
              <p:nvPr/>
            </p:nvSpPr>
            <p:spPr>
              <a:xfrm>
                <a:off x="1476720" y="4433400"/>
                <a:ext cx="261360" cy="148680"/>
              </a:xfrm>
              <a:custGeom>
                <a:avLst/>
                <a:gdLst>
                  <a:gd name="textAreaLeft" fmla="*/ 0 w 261360"/>
                  <a:gd name="textAreaRight" fmla="*/ 261720 w 261360"/>
                  <a:gd name="textAreaTop" fmla="*/ 0 h 148680"/>
                  <a:gd name="textAreaBottom" fmla="*/ 149040 h 148680"/>
                </a:gdLst>
                <a:ahLst/>
                <a:cxn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5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6" name="Google Shape;1163;p33"/>
              <p:cNvSpPr/>
              <p:nvPr/>
            </p:nvSpPr>
            <p:spPr>
              <a:xfrm>
                <a:off x="716400" y="4433400"/>
                <a:ext cx="261360" cy="148680"/>
              </a:xfrm>
              <a:custGeom>
                <a:avLst/>
                <a:gdLst>
                  <a:gd name="textAreaLeft" fmla="*/ 0 w 261360"/>
                  <a:gd name="textAreaRight" fmla="*/ 261720 w 261360"/>
                  <a:gd name="textAreaTop" fmla="*/ 0 h 148680"/>
                  <a:gd name="textAreaBottom" fmla="*/ 149040 h 148680"/>
                </a:gdLst>
                <a:ahLst/>
                <a:cxn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6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7" name="Google Shape;1164;p33"/>
              <p:cNvSpPr/>
              <p:nvPr/>
            </p:nvSpPr>
            <p:spPr>
              <a:xfrm>
                <a:off x="879120" y="2862360"/>
                <a:ext cx="662400" cy="918720"/>
              </a:xfrm>
              <a:custGeom>
                <a:avLst/>
                <a:gdLst>
                  <a:gd name="textAreaLeft" fmla="*/ 0 w 662400"/>
                  <a:gd name="textAreaRight" fmla="*/ 662760 w 662400"/>
                  <a:gd name="textAreaTop" fmla="*/ 0 h 918720"/>
                  <a:gd name="textAreaBottom" fmla="*/ 919080 h 918720"/>
                </a:gdLst>
                <a:ahLst/>
                <a:cxnLst/>
                <a:rect l="textAreaLeft" t="textAreaTop" r="textAreaRight" b="textAreaBottom"/>
                <a:pathLst>
                  <a:path w="253" h="350">
                    <a:moveTo>
                      <a:pt x="186" y="0"/>
                    </a:moveTo>
                    <a:cubicBezTo>
                      <a:pt x="186" y="0"/>
                      <a:pt x="226" y="211"/>
                      <a:pt x="253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36" y="263"/>
                      <a:pt x="36" y="204"/>
                    </a:cubicBezTo>
                    <a:cubicBezTo>
                      <a:pt x="36" y="145"/>
                      <a:pt x="31" y="62"/>
                      <a:pt x="73" y="15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8" name="Google Shape;1165;p33"/>
              <p:cNvSpPr/>
              <p:nvPr/>
            </p:nvSpPr>
            <p:spPr>
              <a:xfrm>
                <a:off x="1248120" y="2114280"/>
                <a:ext cx="967320" cy="393120"/>
              </a:xfrm>
              <a:custGeom>
                <a:avLst/>
                <a:gdLst>
                  <a:gd name="textAreaLeft" fmla="*/ 0 w 967320"/>
                  <a:gd name="textAreaRight" fmla="*/ 967680 w 967320"/>
                  <a:gd name="textAreaTop" fmla="*/ 0 h 393120"/>
                  <a:gd name="textAreaBottom" fmla="*/ 393480 h 393120"/>
                </a:gdLst>
                <a:ahLst/>
                <a:cxnLst/>
                <a:rect l="textAreaLeft" t="textAreaTop" r="textAreaRight" b="textAreaBottom"/>
                <a:pathLst>
                  <a:path w="369" h="150">
                    <a:moveTo>
                      <a:pt x="28" y="100"/>
                    </a:moveTo>
                    <a:cubicBezTo>
                      <a:pt x="158" y="100"/>
                      <a:pt x="158" y="100"/>
                      <a:pt x="158" y="100"/>
                    </a:cubicBezTo>
                    <a:cubicBezTo>
                      <a:pt x="298" y="38"/>
                      <a:pt x="298" y="38"/>
                      <a:pt x="298" y="38"/>
                    </a:cubicBezTo>
                    <a:cubicBezTo>
                      <a:pt x="298" y="38"/>
                      <a:pt x="313" y="16"/>
                      <a:pt x="337" y="5"/>
                    </a:cubicBezTo>
                    <a:cubicBezTo>
                      <a:pt x="346" y="1"/>
                      <a:pt x="363" y="0"/>
                      <a:pt x="365" y="1"/>
                    </a:cubicBezTo>
                    <a:cubicBezTo>
                      <a:pt x="367" y="3"/>
                      <a:pt x="349" y="6"/>
                      <a:pt x="341" y="12"/>
                    </a:cubicBezTo>
                    <a:cubicBezTo>
                      <a:pt x="341" y="12"/>
                      <a:pt x="365" y="8"/>
                      <a:pt x="367" y="12"/>
                    </a:cubicBezTo>
                    <a:cubicBezTo>
                      <a:pt x="369" y="15"/>
                      <a:pt x="355" y="16"/>
                      <a:pt x="349" y="19"/>
                    </a:cubicBezTo>
                    <a:cubicBezTo>
                      <a:pt x="349" y="19"/>
                      <a:pt x="357" y="21"/>
                      <a:pt x="355" y="26"/>
                    </a:cubicBezTo>
                    <a:cubicBezTo>
                      <a:pt x="354" y="30"/>
                      <a:pt x="349" y="30"/>
                      <a:pt x="349" y="34"/>
                    </a:cubicBezTo>
                    <a:cubicBezTo>
                      <a:pt x="348" y="38"/>
                      <a:pt x="349" y="42"/>
                      <a:pt x="344" y="46"/>
                    </a:cubicBezTo>
                    <a:cubicBezTo>
                      <a:pt x="340" y="50"/>
                      <a:pt x="324" y="54"/>
                      <a:pt x="310" y="54"/>
                    </a:cubicBezTo>
                    <a:cubicBezTo>
                      <a:pt x="310" y="54"/>
                      <a:pt x="201" y="150"/>
                      <a:pt x="145" y="150"/>
                    </a:cubicBezTo>
                    <a:cubicBezTo>
                      <a:pt x="99" y="150"/>
                      <a:pt x="30" y="150"/>
                      <a:pt x="30" y="150"/>
                    </a:cubicBezTo>
                    <a:cubicBezTo>
                      <a:pt x="30" y="150"/>
                      <a:pt x="0" y="126"/>
                      <a:pt x="28" y="100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9" name="Google Shape;1166;p33"/>
              <p:cNvSpPr/>
              <p:nvPr/>
            </p:nvSpPr>
            <p:spPr>
              <a:xfrm>
                <a:off x="718920" y="3426840"/>
                <a:ext cx="274680" cy="340920"/>
              </a:xfrm>
              <a:custGeom>
                <a:avLst/>
                <a:gdLst>
                  <a:gd name="textAreaLeft" fmla="*/ 0 w 274680"/>
                  <a:gd name="textAreaRight" fmla="*/ 275040 w 274680"/>
                  <a:gd name="textAreaTop" fmla="*/ 0 h 340920"/>
                  <a:gd name="textAreaBottom" fmla="*/ 341280 h 340920"/>
                </a:gdLst>
                <a:ahLst/>
                <a:cxnLst/>
                <a:rect l="textAreaLeft" t="textAreaTop" r="textAreaRight" b="textAreaBottom"/>
                <a:pathLst>
                  <a:path w="249" h="309">
                    <a:moveTo>
                      <a:pt x="230" y="309"/>
                    </a:moveTo>
                    <a:lnTo>
                      <a:pt x="17" y="309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30" y="309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0" name="Google Shape;1167;p33"/>
              <p:cNvSpPr/>
              <p:nvPr/>
            </p:nvSpPr>
            <p:spPr>
              <a:xfrm>
                <a:off x="724320" y="3291120"/>
                <a:ext cx="263520" cy="135360"/>
              </a:xfrm>
              <a:custGeom>
                <a:avLst/>
                <a:gdLst>
                  <a:gd name="textAreaLeft" fmla="*/ 0 w 263520"/>
                  <a:gd name="textAreaRight" fmla="*/ 263880 w 263520"/>
                  <a:gd name="textAreaTop" fmla="*/ 0 h 135360"/>
                  <a:gd name="textAreaBottom" fmla="*/ 135720 h 135360"/>
                </a:gdLst>
                <a:ahLst/>
                <a:cxnLst/>
                <a:rect l="textAreaLeft" t="textAreaTop" r="textAreaRight" b="textAreaBottom"/>
                <a:pathLst>
                  <a:path w="101" h="52">
                    <a:moveTo>
                      <a:pt x="101" y="52"/>
                    </a:move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7"/>
                      <a:pt x="69" y="0"/>
                      <a:pt x="5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1" y="0"/>
                      <a:pt x="20" y="7"/>
                      <a:pt x="15" y="18"/>
                    </a:cubicBez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1" name="Google Shape;1168;p33"/>
              <p:cNvSpPr/>
              <p:nvPr/>
            </p:nvSpPr>
            <p:spPr>
              <a:xfrm>
                <a:off x="718920" y="3409200"/>
                <a:ext cx="274680" cy="363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2960" bIns="12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2" name="Google Shape;1169;p33"/>
              <p:cNvSpPr/>
              <p:nvPr/>
            </p:nvSpPr>
            <p:spPr>
              <a:xfrm>
                <a:off x="787320" y="3443400"/>
                <a:ext cx="150840" cy="206280"/>
              </a:xfrm>
              <a:custGeom>
                <a:avLst/>
                <a:gdLst>
                  <a:gd name="textAreaLeft" fmla="*/ 0 w 150840"/>
                  <a:gd name="textAreaRight" fmla="*/ 151200 w 150840"/>
                  <a:gd name="textAreaTop" fmla="*/ 0 h 206280"/>
                  <a:gd name="textAreaBottom" fmla="*/ 206640 h 206280"/>
                </a:gdLst>
                <a:ahLst/>
                <a:cxnLst/>
                <a:rect l="textAreaLeft" t="textAreaTop" r="textAreaRight" b="textAreaBottom"/>
                <a:pathLst>
                  <a:path w="58" h="79">
                    <a:moveTo>
                      <a:pt x="26" y="1"/>
                    </a:moveTo>
                    <a:cubicBezTo>
                      <a:pt x="17" y="1"/>
                      <a:pt x="9" y="1"/>
                      <a:pt x="2" y="0"/>
                    </a:cubicBezTo>
                    <a:cubicBezTo>
                      <a:pt x="1" y="5"/>
                      <a:pt x="0" y="12"/>
                      <a:pt x="3" y="18"/>
                    </a:cubicBezTo>
                    <a:cubicBezTo>
                      <a:pt x="7" y="26"/>
                      <a:pt x="16" y="25"/>
                      <a:pt x="18" y="39"/>
                    </a:cubicBezTo>
                    <a:cubicBezTo>
                      <a:pt x="20" y="45"/>
                      <a:pt x="25" y="52"/>
                      <a:pt x="33" y="54"/>
                    </a:cubicBezTo>
                    <a:cubicBezTo>
                      <a:pt x="42" y="56"/>
                      <a:pt x="38" y="79"/>
                      <a:pt x="47" y="79"/>
                    </a:cubicBezTo>
                    <a:cubicBezTo>
                      <a:pt x="56" y="79"/>
                      <a:pt x="58" y="22"/>
                      <a:pt x="58" y="0"/>
                    </a:cubicBezTo>
                    <a:cubicBezTo>
                      <a:pt x="49" y="1"/>
                      <a:pt x="38" y="1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3" name="Google Shape;1170;p33"/>
              <p:cNvSpPr/>
              <p:nvPr/>
            </p:nvSpPr>
            <p:spPr>
              <a:xfrm>
                <a:off x="983880" y="2377440"/>
                <a:ext cx="426240" cy="524520"/>
              </a:xfrm>
              <a:custGeom>
                <a:avLst/>
                <a:gdLst>
                  <a:gd name="textAreaLeft" fmla="*/ 0 w 426240"/>
                  <a:gd name="textAreaRight" fmla="*/ 426600 w 426240"/>
                  <a:gd name="textAreaTop" fmla="*/ 0 h 524520"/>
                  <a:gd name="textAreaBottom" fmla="*/ 524880 h 524520"/>
                </a:gdLst>
                <a:ahLst/>
                <a:cxnLst/>
                <a:rect l="textAreaLeft" t="textAreaTop" r="textAreaRight" b="textAreaBottom"/>
                <a:pathLst>
                  <a:path w="163" h="200">
                    <a:moveTo>
                      <a:pt x="11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0"/>
                      <a:pt x="132" y="29"/>
                      <a:pt x="145" y="50"/>
                    </a:cubicBezTo>
                    <a:cubicBezTo>
                      <a:pt x="157" y="71"/>
                      <a:pt x="159" y="89"/>
                      <a:pt x="155" y="112"/>
                    </a:cubicBezTo>
                    <a:cubicBezTo>
                      <a:pt x="151" y="135"/>
                      <a:pt x="147" y="161"/>
                      <a:pt x="154" y="174"/>
                    </a:cubicBezTo>
                    <a:cubicBezTo>
                      <a:pt x="161" y="186"/>
                      <a:pt x="163" y="200"/>
                      <a:pt x="142" y="200"/>
                    </a:cubicBezTo>
                    <a:cubicBezTo>
                      <a:pt x="121" y="200"/>
                      <a:pt x="60" y="200"/>
                      <a:pt x="39" y="200"/>
                    </a:cubicBezTo>
                    <a:cubicBezTo>
                      <a:pt x="19" y="200"/>
                      <a:pt x="28" y="185"/>
                      <a:pt x="33" y="167"/>
                    </a:cubicBezTo>
                    <a:cubicBezTo>
                      <a:pt x="43" y="124"/>
                      <a:pt x="9" y="97"/>
                      <a:pt x="4" y="54"/>
                    </a:cubicBezTo>
                    <a:cubicBezTo>
                      <a:pt x="0" y="1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4" name="Google Shape;1171;p33"/>
              <p:cNvSpPr/>
              <p:nvPr/>
            </p:nvSpPr>
            <p:spPr>
              <a:xfrm>
                <a:off x="1028160" y="2629080"/>
                <a:ext cx="366480" cy="20520"/>
              </a:xfrm>
              <a:custGeom>
                <a:avLst/>
                <a:gdLst>
                  <a:gd name="textAreaLeft" fmla="*/ 0 w 366480"/>
                  <a:gd name="textAreaRight" fmla="*/ 366840 w 36648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40" h="8">
                    <a:moveTo>
                      <a:pt x="0" y="0"/>
                    </a:moveTo>
                    <a:cubicBezTo>
                      <a:pt x="2" y="3"/>
                      <a:pt x="3" y="5"/>
                      <a:pt x="4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5"/>
                      <a:pt x="140" y="3"/>
                      <a:pt x="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5" name="Google Shape;1172;p33"/>
              <p:cNvSpPr/>
              <p:nvPr/>
            </p:nvSpPr>
            <p:spPr>
              <a:xfrm>
                <a:off x="1064520" y="2713320"/>
                <a:ext cx="320040" cy="20520"/>
              </a:xfrm>
              <a:custGeom>
                <a:avLst/>
                <a:gdLst>
                  <a:gd name="textAreaLeft" fmla="*/ 0 w 320040"/>
                  <a:gd name="textAreaRight" fmla="*/ 320400 w 32004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22" h="8">
                    <a:moveTo>
                      <a:pt x="0" y="0"/>
                    </a:moveTo>
                    <a:cubicBezTo>
                      <a:pt x="1" y="3"/>
                      <a:pt x="2" y="5"/>
                      <a:pt x="2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5"/>
                      <a:pt x="121" y="3"/>
                      <a:pt x="1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6" name="Google Shape;1173;p33"/>
              <p:cNvSpPr/>
              <p:nvPr/>
            </p:nvSpPr>
            <p:spPr>
              <a:xfrm>
                <a:off x="1069920" y="2797200"/>
                <a:ext cx="311040" cy="20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19" h="8">
                    <a:moveTo>
                      <a:pt x="119" y="8"/>
                    </a:moveTo>
                    <a:cubicBezTo>
                      <a:pt x="118" y="5"/>
                      <a:pt x="118" y="3"/>
                      <a:pt x="11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lnTo>
                      <a:pt x="119" y="8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7" name="Google Shape;1174;p33"/>
              <p:cNvSpPr/>
              <p:nvPr/>
            </p:nvSpPr>
            <p:spPr>
              <a:xfrm>
                <a:off x="991800" y="2461320"/>
                <a:ext cx="356400" cy="20520"/>
              </a:xfrm>
              <a:custGeom>
                <a:avLst/>
                <a:gdLst>
                  <a:gd name="textAreaLeft" fmla="*/ 0 w 356400"/>
                  <a:gd name="textAreaRight" fmla="*/ 356760 w 3564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36" h="8">
                    <a:moveTo>
                      <a:pt x="0" y="0"/>
                    </a:moveTo>
                    <a:cubicBezTo>
                      <a:pt x="0" y="3"/>
                      <a:pt x="0" y="5"/>
                      <a:pt x="0" y="8"/>
                    </a:cubicBezTo>
                    <a:cubicBezTo>
                      <a:pt x="136" y="8"/>
                      <a:pt x="136" y="8"/>
                      <a:pt x="136" y="8"/>
                    </a:cubicBezTo>
                    <a:cubicBezTo>
                      <a:pt x="135" y="5"/>
                      <a:pt x="134" y="3"/>
                      <a:pt x="1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8" name="Google Shape;1175;p33"/>
              <p:cNvSpPr/>
              <p:nvPr/>
            </p:nvSpPr>
            <p:spPr>
              <a:xfrm>
                <a:off x="999360" y="2545200"/>
                <a:ext cx="387360" cy="20520"/>
              </a:xfrm>
              <a:custGeom>
                <a:avLst/>
                <a:gdLst>
                  <a:gd name="textAreaLeft" fmla="*/ 0 w 387360"/>
                  <a:gd name="textAreaRight" fmla="*/ 387720 w 38736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148" h="8">
                    <a:moveTo>
                      <a:pt x="0" y="0"/>
                    </a:moveTo>
                    <a:cubicBezTo>
                      <a:pt x="0" y="3"/>
                      <a:pt x="1" y="5"/>
                      <a:pt x="2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5"/>
                      <a:pt x="147" y="3"/>
                      <a:pt x="14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9" name="Google Shape;1176;p33"/>
              <p:cNvSpPr/>
              <p:nvPr/>
            </p:nvSpPr>
            <p:spPr>
              <a:xfrm>
                <a:off x="776160" y="2476800"/>
                <a:ext cx="274680" cy="840600"/>
              </a:xfrm>
              <a:custGeom>
                <a:avLst/>
                <a:gdLst>
                  <a:gd name="textAreaLeft" fmla="*/ 0 w 274680"/>
                  <a:gd name="textAreaRight" fmla="*/ 275040 w 274680"/>
                  <a:gd name="textAreaTop" fmla="*/ 0 h 840600"/>
                  <a:gd name="textAreaBottom" fmla="*/ 840960 h 840600"/>
                </a:gdLst>
                <a:ahLst/>
                <a:cxnLst/>
                <a:rect l="textAreaLeft" t="textAreaTop" r="textAreaRight" b="textAreaBottom"/>
                <a:pathLst>
                  <a:path w="105" h="320">
                    <a:moveTo>
                      <a:pt x="105" y="38"/>
                    </a:moveTo>
                    <a:cubicBezTo>
                      <a:pt x="46" y="157"/>
                      <a:pt x="46" y="157"/>
                      <a:pt x="46" y="157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4" y="288"/>
                      <a:pt x="56" y="320"/>
                      <a:pt x="46" y="320"/>
                    </a:cubicBezTo>
                    <a:cubicBezTo>
                      <a:pt x="35" y="320"/>
                      <a:pt x="12" y="320"/>
                      <a:pt x="12" y="320"/>
                    </a:cubicBezTo>
                    <a:cubicBezTo>
                      <a:pt x="12" y="320"/>
                      <a:pt x="12" y="304"/>
                      <a:pt x="17" y="288"/>
                    </a:cubicBezTo>
                    <a:cubicBezTo>
                      <a:pt x="17" y="288"/>
                      <a:pt x="0" y="184"/>
                      <a:pt x="9" y="147"/>
                    </a:cubicBezTo>
                    <a:cubicBezTo>
                      <a:pt x="18" y="111"/>
                      <a:pt x="75" y="0"/>
                      <a:pt x="75" y="0"/>
                    </a:cubicBezTo>
                    <a:lnTo>
                      <a:pt x="105" y="3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00" name="Google Shape;1177;p33"/>
              <p:cNvSpPr/>
              <p:nvPr/>
            </p:nvSpPr>
            <p:spPr>
              <a:xfrm>
                <a:off x="1049040" y="1980720"/>
                <a:ext cx="290160" cy="396360"/>
              </a:xfrm>
              <a:custGeom>
                <a:avLst/>
                <a:gdLst>
                  <a:gd name="textAreaLeft" fmla="*/ 0 w 290160"/>
                  <a:gd name="textAreaRight" fmla="*/ 290520 w 290160"/>
                  <a:gd name="textAreaTop" fmla="*/ 0 h 396360"/>
                  <a:gd name="textAreaBottom" fmla="*/ 396720 h 396360"/>
                </a:gdLst>
                <a:ahLst/>
                <a:cxnLst/>
                <a:rect l="textAreaLeft" t="textAreaTop" r="textAreaRight" b="textAreaBottom"/>
                <a:pathLst>
                  <a:path w="111" h="151">
                    <a:moveTo>
                      <a:pt x="87" y="28"/>
                    </a:moveTo>
                    <a:cubicBezTo>
                      <a:pt x="90" y="33"/>
                      <a:pt x="95" y="43"/>
                      <a:pt x="97" y="50"/>
                    </a:cubicBezTo>
                    <a:cubicBezTo>
                      <a:pt x="98" y="58"/>
                      <a:pt x="111" y="66"/>
                      <a:pt x="111" y="66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3" y="99"/>
                      <a:pt x="96" y="105"/>
                    </a:cubicBezTo>
                    <a:cubicBezTo>
                      <a:pt x="89" y="111"/>
                      <a:pt x="80" y="106"/>
                      <a:pt x="76" y="116"/>
                    </a:cubicBezTo>
                    <a:cubicBezTo>
                      <a:pt x="73" y="125"/>
                      <a:pt x="76" y="151"/>
                      <a:pt x="76" y="151"/>
                    </a:cubicBezTo>
                    <a:cubicBezTo>
                      <a:pt x="36" y="151"/>
                      <a:pt x="36" y="151"/>
                      <a:pt x="36" y="151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0" y="81"/>
                      <a:pt x="10" y="44"/>
                    </a:cubicBezTo>
                    <a:cubicBezTo>
                      <a:pt x="19" y="7"/>
                      <a:pt x="66" y="0"/>
                      <a:pt x="87" y="28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01" name="Google Shape;1178;p33"/>
              <p:cNvSpPr/>
              <p:nvPr/>
            </p:nvSpPr>
            <p:spPr>
              <a:xfrm>
                <a:off x="883440" y="1943280"/>
                <a:ext cx="440640" cy="685800"/>
              </a:xfrm>
              <a:custGeom>
                <a:avLst/>
                <a:gdLst>
                  <a:gd name="textAreaLeft" fmla="*/ 0 w 440640"/>
                  <a:gd name="textAreaRight" fmla="*/ 441000 w 440640"/>
                  <a:gd name="textAreaTop" fmla="*/ 0 h 685800"/>
                  <a:gd name="textAreaBottom" fmla="*/ 686160 h 685800"/>
                </a:gdLst>
                <a:ahLst/>
                <a:cxnLst/>
                <a:rect l="textAreaLeft" t="textAreaTop" r="textAreaRight" b="textAreaBottom"/>
                <a:pathLst>
                  <a:path w="168" h="261">
                    <a:moveTo>
                      <a:pt x="159" y="62"/>
                    </a:moveTo>
                    <a:cubicBezTo>
                      <a:pt x="159" y="62"/>
                      <a:pt x="168" y="58"/>
                      <a:pt x="166" y="42"/>
                    </a:cubicBezTo>
                    <a:cubicBezTo>
                      <a:pt x="164" y="21"/>
                      <a:pt x="136" y="0"/>
                      <a:pt x="106" y="18"/>
                    </a:cubicBezTo>
                    <a:cubicBezTo>
                      <a:pt x="106" y="18"/>
                      <a:pt x="66" y="9"/>
                      <a:pt x="51" y="32"/>
                    </a:cubicBezTo>
                    <a:cubicBezTo>
                      <a:pt x="35" y="55"/>
                      <a:pt x="44" y="95"/>
                      <a:pt x="38" y="117"/>
                    </a:cubicBezTo>
                    <a:cubicBezTo>
                      <a:pt x="32" y="139"/>
                      <a:pt x="11" y="154"/>
                      <a:pt x="6" y="175"/>
                    </a:cubicBezTo>
                    <a:cubicBezTo>
                      <a:pt x="0" y="196"/>
                      <a:pt x="20" y="204"/>
                      <a:pt x="28" y="223"/>
                    </a:cubicBezTo>
                    <a:cubicBezTo>
                      <a:pt x="36" y="242"/>
                      <a:pt x="47" y="261"/>
                      <a:pt x="83" y="256"/>
                    </a:cubicBezTo>
                    <a:cubicBezTo>
                      <a:pt x="102" y="254"/>
                      <a:pt x="125" y="232"/>
                      <a:pt x="122" y="197"/>
                    </a:cubicBezTo>
                    <a:cubicBezTo>
                      <a:pt x="119" y="173"/>
                      <a:pt x="103" y="158"/>
                      <a:pt x="107" y="136"/>
                    </a:cubicBezTo>
                    <a:cubicBezTo>
                      <a:pt x="111" y="114"/>
                      <a:pt x="129" y="111"/>
                      <a:pt x="129" y="95"/>
                    </a:cubicBezTo>
                    <a:cubicBezTo>
                      <a:pt x="129" y="79"/>
                      <a:pt x="124" y="72"/>
                      <a:pt x="128" y="64"/>
                    </a:cubicBezTo>
                    <a:cubicBezTo>
                      <a:pt x="133" y="56"/>
                      <a:pt x="144" y="63"/>
                      <a:pt x="151" y="44"/>
                    </a:cubicBezTo>
                    <a:cubicBezTo>
                      <a:pt x="151" y="44"/>
                      <a:pt x="155" y="47"/>
                      <a:pt x="159" y="6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902" name="Google Shape;1179;p33"/>
            <p:cNvSpPr/>
            <p:nvPr/>
          </p:nvSpPr>
          <p:spPr>
            <a:xfrm>
              <a:off x="4056480" y="2647080"/>
              <a:ext cx="21600" cy="1908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9" h="8">
                  <a:moveTo>
                    <a:pt x="5" y="2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9" y="7"/>
                    <a:pt x="9" y="6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3" name="Google Shape;1180;p33"/>
            <p:cNvSpPr/>
            <p:nvPr/>
          </p:nvSpPr>
          <p:spPr>
            <a:xfrm>
              <a:off x="2954520" y="2658600"/>
              <a:ext cx="1074240" cy="7560"/>
            </a:xfrm>
            <a:custGeom>
              <a:avLst/>
              <a:gdLst>
                <a:gd name="textAreaLeft" fmla="*/ 0 w 1074240"/>
                <a:gd name="textAreaRight" fmla="*/ 1074600 w 1074240"/>
                <a:gd name="textAreaTop" fmla="*/ 0 h 7560"/>
                <a:gd name="textAreaBottom" fmla="*/ 7920 h 7560"/>
              </a:gdLst>
              <a:ahLst/>
              <a:cxnLst/>
              <a:rect l="textAreaLeft" t="textAreaTop" r="textAreaRight" b="textAreaBottom"/>
              <a:pathLst>
                <a:path w="427" h="3">
                  <a:moveTo>
                    <a:pt x="1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3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lose/>
                  <a:moveTo>
                    <a:pt x="3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3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lose/>
                  <a:moveTo>
                    <a:pt x="6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3"/>
                    <a:pt x="50" y="3"/>
                    <a:pt x="5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3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  <a:moveTo>
                    <a:pt x="8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3"/>
                    <a:pt x="74" y="3"/>
                    <a:pt x="7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3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lose/>
                  <a:moveTo>
                    <a:pt x="10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3"/>
                    <a:pt x="98" y="3"/>
                    <a:pt x="99" y="3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3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lose/>
                  <a:moveTo>
                    <a:pt x="133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3"/>
                    <a:pt x="123" y="3"/>
                    <a:pt x="124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3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lose/>
                  <a:moveTo>
                    <a:pt x="15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3"/>
                    <a:pt x="147" y="3"/>
                    <a:pt x="14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3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lose/>
                  <a:moveTo>
                    <a:pt x="182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3"/>
                    <a:pt x="171" y="3"/>
                    <a:pt x="17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3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lose/>
                  <a:moveTo>
                    <a:pt x="206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3"/>
                    <a:pt x="196" y="3"/>
                    <a:pt x="197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3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lose/>
                  <a:moveTo>
                    <a:pt x="231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3"/>
                    <a:pt x="220" y="3"/>
                    <a:pt x="221" y="3"/>
                  </a:cubicBez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3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lose/>
                  <a:moveTo>
                    <a:pt x="25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3"/>
                    <a:pt x="244" y="3"/>
                    <a:pt x="245" y="3"/>
                  </a:cubicBez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3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lose/>
                  <a:moveTo>
                    <a:pt x="279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3"/>
                    <a:pt x="269" y="3"/>
                    <a:pt x="270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3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lose/>
                  <a:moveTo>
                    <a:pt x="304" y="0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3"/>
                    <a:pt x="293" y="3"/>
                    <a:pt x="294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3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lose/>
                  <a:moveTo>
                    <a:pt x="32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3"/>
                    <a:pt x="317" y="3"/>
                    <a:pt x="318" y="3"/>
                  </a:cubicBez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3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lose/>
                  <a:moveTo>
                    <a:pt x="352" y="0"/>
                  </a:move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3"/>
                    <a:pt x="342" y="3"/>
                    <a:pt x="343" y="3"/>
                  </a:cubicBez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3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lose/>
                  <a:moveTo>
                    <a:pt x="377" y="0"/>
                  </a:move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3"/>
                    <a:pt x="366" y="3"/>
                    <a:pt x="367" y="3"/>
                  </a:cubicBez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3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lose/>
                  <a:moveTo>
                    <a:pt x="401" y="0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3"/>
                    <a:pt x="390" y="3"/>
                    <a:pt x="391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3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lose/>
                  <a:moveTo>
                    <a:pt x="425" y="0"/>
                  </a:move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3"/>
                    <a:pt x="415" y="3"/>
                    <a:pt x="416" y="3"/>
                  </a:cubicBez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3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4" name="Google Shape;1181;p33"/>
            <p:cNvSpPr/>
            <p:nvPr/>
          </p:nvSpPr>
          <p:spPr>
            <a:xfrm>
              <a:off x="2906280" y="2647080"/>
              <a:ext cx="20520" cy="1908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080"/>
                <a:gd name="textAreaBottom" fmla="*/ 19440 h 19080"/>
              </a:gdLst>
              <a:ahLst/>
              <a:cxnLst/>
              <a:rect l="textAreaLeft" t="textAreaTop" r="textAreaRight" b="textAreaBottom"/>
              <a:pathLst>
                <a:path w="8" h="8">
                  <a:moveTo>
                    <a:pt x="6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720" bIns="97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5" name="Google Shape;1182;p33"/>
            <p:cNvSpPr/>
            <p:nvPr/>
          </p:nvSpPr>
          <p:spPr>
            <a:xfrm>
              <a:off x="2906280" y="1644840"/>
              <a:ext cx="10080" cy="97560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975600"/>
                <a:gd name="textAreaBottom" fmla="*/ 975960 h 975600"/>
              </a:gdLst>
              <a:ahLst/>
              <a:cxnLst/>
              <a:rect l="textAreaLeft" t="textAreaTop" r="textAreaRight" b="textAreaBottom"/>
              <a:pathLst>
                <a:path w="4" h="387">
                  <a:moveTo>
                    <a:pt x="4" y="1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lose/>
                  <a:moveTo>
                    <a:pt x="4" y="3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lose/>
                  <a:moveTo>
                    <a:pt x="4" y="58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lose/>
                  <a:moveTo>
                    <a:pt x="4" y="81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lose/>
                  <a:moveTo>
                    <a:pt x="4" y="10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lose/>
                  <a:moveTo>
                    <a:pt x="4" y="128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lose/>
                  <a:moveTo>
                    <a:pt x="4" y="151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lose/>
                  <a:moveTo>
                    <a:pt x="4" y="175"/>
                  </a:move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lose/>
                  <a:moveTo>
                    <a:pt x="4" y="198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lose/>
                  <a:moveTo>
                    <a:pt x="4" y="221"/>
                  </a:move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lose/>
                  <a:moveTo>
                    <a:pt x="4" y="245"/>
                  </a:move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lose/>
                  <a:moveTo>
                    <a:pt x="4" y="268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lose/>
                  <a:moveTo>
                    <a:pt x="4" y="291"/>
                  </a:move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lose/>
                  <a:moveTo>
                    <a:pt x="4" y="315"/>
                  </a:move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lose/>
                  <a:moveTo>
                    <a:pt x="4" y="338"/>
                  </a:move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lose/>
                  <a:moveTo>
                    <a:pt x="4" y="361"/>
                  </a:move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lose/>
                  <a:moveTo>
                    <a:pt x="4" y="385"/>
                  </a:move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6" name="Google Shape;1183;p33"/>
            <p:cNvSpPr/>
            <p:nvPr/>
          </p:nvSpPr>
          <p:spPr>
            <a:xfrm>
              <a:off x="2906280" y="1599480"/>
              <a:ext cx="20520" cy="2052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20520"/>
                <a:gd name="textAreaBottom" fmla="*/ 20880 h 20520"/>
              </a:gdLst>
              <a:ahLst/>
              <a:cxnLst/>
              <a:rect l="textAreaLeft" t="textAreaTop" r="textAreaRight" b="textAreaBottom"/>
              <a:pathLst>
                <a:path w="8" h="8">
                  <a:moveTo>
                    <a:pt x="4" y="6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440" bIns="104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7" name="Google Shape;1184;p33"/>
            <p:cNvSpPr/>
            <p:nvPr/>
          </p:nvSpPr>
          <p:spPr>
            <a:xfrm>
              <a:off x="2954520" y="1599480"/>
              <a:ext cx="1074240" cy="7560"/>
            </a:xfrm>
            <a:custGeom>
              <a:avLst/>
              <a:gdLst>
                <a:gd name="textAreaLeft" fmla="*/ 0 w 1074240"/>
                <a:gd name="textAreaRight" fmla="*/ 1074600 w 1074240"/>
                <a:gd name="textAreaTop" fmla="*/ 0 h 7560"/>
                <a:gd name="textAreaBottom" fmla="*/ 7920 h 7560"/>
              </a:gdLst>
              <a:ahLst/>
              <a:cxnLst/>
              <a:rect l="textAreaLeft" t="textAreaTop" r="textAreaRight" b="textAreaBottom"/>
              <a:pathLst>
                <a:path w="427" h="3">
                  <a:moveTo>
                    <a:pt x="416" y="3"/>
                  </a:move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2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2"/>
                    <a:pt x="415" y="3"/>
                    <a:pt x="416" y="3"/>
                  </a:cubicBezTo>
                  <a:close/>
                  <a:moveTo>
                    <a:pt x="391" y="3"/>
                  </a:move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2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2"/>
                    <a:pt x="390" y="3"/>
                    <a:pt x="391" y="3"/>
                  </a:cubicBezTo>
                  <a:close/>
                  <a:moveTo>
                    <a:pt x="367" y="3"/>
                  </a:move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2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2"/>
                    <a:pt x="366" y="3"/>
                    <a:pt x="367" y="3"/>
                  </a:cubicBezTo>
                  <a:close/>
                  <a:moveTo>
                    <a:pt x="343" y="3"/>
                  </a:move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2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2"/>
                    <a:pt x="342" y="3"/>
                    <a:pt x="343" y="3"/>
                  </a:cubicBezTo>
                  <a:close/>
                  <a:moveTo>
                    <a:pt x="318" y="3"/>
                  </a:move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2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2"/>
                    <a:pt x="317" y="3"/>
                    <a:pt x="318" y="3"/>
                  </a:cubicBezTo>
                  <a:close/>
                  <a:moveTo>
                    <a:pt x="294" y="3"/>
                  </a:move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2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2"/>
                    <a:pt x="293" y="3"/>
                    <a:pt x="294" y="3"/>
                  </a:cubicBezTo>
                  <a:close/>
                  <a:moveTo>
                    <a:pt x="270" y="3"/>
                  </a:move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2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2"/>
                    <a:pt x="269" y="3"/>
                    <a:pt x="270" y="3"/>
                  </a:cubicBezTo>
                  <a:close/>
                  <a:moveTo>
                    <a:pt x="245" y="3"/>
                  </a:move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2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2"/>
                    <a:pt x="244" y="3"/>
                    <a:pt x="245" y="3"/>
                  </a:cubicBezTo>
                  <a:close/>
                  <a:moveTo>
                    <a:pt x="221" y="3"/>
                  </a:move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2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2"/>
                    <a:pt x="220" y="3"/>
                    <a:pt x="221" y="3"/>
                  </a:cubicBezTo>
                  <a:close/>
                  <a:moveTo>
                    <a:pt x="197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2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2"/>
                    <a:pt x="196" y="3"/>
                    <a:pt x="197" y="3"/>
                  </a:cubicBezTo>
                  <a:close/>
                  <a:moveTo>
                    <a:pt x="17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2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2"/>
                    <a:pt x="171" y="3"/>
                    <a:pt x="172" y="3"/>
                  </a:cubicBezTo>
                  <a:close/>
                  <a:moveTo>
                    <a:pt x="148" y="3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2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2"/>
                    <a:pt x="147" y="3"/>
                    <a:pt x="148" y="3"/>
                  </a:cubicBezTo>
                  <a:close/>
                  <a:moveTo>
                    <a:pt x="124" y="3"/>
                  </a:move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2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2"/>
                    <a:pt x="123" y="3"/>
                    <a:pt x="124" y="3"/>
                  </a:cubicBezTo>
                  <a:close/>
                  <a:moveTo>
                    <a:pt x="99" y="3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2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2"/>
                    <a:pt x="98" y="3"/>
                    <a:pt x="99" y="3"/>
                  </a:cubicBezTo>
                  <a:close/>
                  <a:moveTo>
                    <a:pt x="75" y="3"/>
                  </a:move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2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2"/>
                    <a:pt x="74" y="3"/>
                    <a:pt x="75" y="3"/>
                  </a:cubicBezTo>
                  <a:close/>
                  <a:moveTo>
                    <a:pt x="51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2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2"/>
                    <a:pt x="50" y="3"/>
                    <a:pt x="51" y="3"/>
                  </a:cubicBezTo>
                  <a:close/>
                  <a:moveTo>
                    <a:pt x="26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2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2"/>
                    <a:pt x="25" y="3"/>
                    <a:pt x="26" y="3"/>
                  </a:cubicBezTo>
                  <a:close/>
                  <a:moveTo>
                    <a:pt x="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960" bIns="396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8" name="Google Shape;1185;p33"/>
            <p:cNvSpPr/>
            <p:nvPr/>
          </p:nvSpPr>
          <p:spPr>
            <a:xfrm>
              <a:off x="4056480" y="1599480"/>
              <a:ext cx="21600" cy="20520"/>
            </a:xfrm>
            <a:custGeom>
              <a:avLst/>
              <a:gdLst>
                <a:gd name="textAreaLeft" fmla="*/ 0 w 21600"/>
                <a:gd name="textAreaRight" fmla="*/ 21960 w 21600"/>
                <a:gd name="textAreaTop" fmla="*/ 0 h 20520"/>
                <a:gd name="textAreaBottom" fmla="*/ 20880 h 20520"/>
              </a:gdLst>
              <a:ahLst/>
              <a:cxnLst/>
              <a:rect l="textAreaLeft" t="textAreaTop" r="textAreaRight" b="textAreaBottom"/>
              <a:pathLst>
                <a:path w="9" h="8">
                  <a:moveTo>
                    <a:pt x="2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8"/>
                    <a:pt x="7" y="8"/>
                  </a:cubicBezTo>
                  <a:cubicBezTo>
                    <a:pt x="8" y="8"/>
                    <a:pt x="9" y="7"/>
                    <a:pt x="9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0440" bIns="104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09" name="Google Shape;1186;p33"/>
            <p:cNvSpPr/>
            <p:nvPr/>
          </p:nvSpPr>
          <p:spPr>
            <a:xfrm>
              <a:off x="4069440" y="1644840"/>
              <a:ext cx="8640" cy="975600"/>
            </a:xfrm>
            <a:custGeom>
              <a:avLst/>
              <a:gdLst>
                <a:gd name="textAreaLeft" fmla="*/ 0 w 8640"/>
                <a:gd name="textAreaRight" fmla="*/ 9000 w 8640"/>
                <a:gd name="textAreaTop" fmla="*/ 0 h 975600"/>
                <a:gd name="textAreaBottom" fmla="*/ 975960 h 975600"/>
              </a:gdLst>
              <a:ahLst/>
              <a:cxnLst/>
              <a:rect l="textAreaLeft" t="textAreaTop" r="textAreaRight" b="textAreaBottom"/>
              <a:pathLst>
                <a:path w="4" h="387">
                  <a:moveTo>
                    <a:pt x="0" y="375"/>
                  </a:move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lose/>
                  <a:moveTo>
                    <a:pt x="0" y="352"/>
                  </a:move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lose/>
                  <a:moveTo>
                    <a:pt x="0" y="329"/>
                  </a:move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lose/>
                  <a:moveTo>
                    <a:pt x="0" y="305"/>
                  </a:move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lose/>
                  <a:moveTo>
                    <a:pt x="0" y="282"/>
                  </a:move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lose/>
                  <a:moveTo>
                    <a:pt x="0" y="259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lose/>
                  <a:moveTo>
                    <a:pt x="0" y="235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lose/>
                  <a:moveTo>
                    <a:pt x="0" y="212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lose/>
                  <a:moveTo>
                    <a:pt x="0" y="189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lose/>
                  <a:moveTo>
                    <a:pt x="0" y="165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lose/>
                  <a:moveTo>
                    <a:pt x="0" y="14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lose/>
                  <a:moveTo>
                    <a:pt x="0" y="11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lose/>
                  <a:moveTo>
                    <a:pt x="0" y="9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lose/>
                  <a:moveTo>
                    <a:pt x="0" y="72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lose/>
                  <a:moveTo>
                    <a:pt x="0" y="4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lose/>
                  <a:moveTo>
                    <a:pt x="0" y="2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lose/>
                  <a:moveTo>
                    <a:pt x="0" y="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0" name="Google Shape;1187;p33"/>
            <p:cNvSpPr/>
            <p:nvPr/>
          </p:nvSpPr>
          <p:spPr>
            <a:xfrm>
              <a:off x="2865960" y="1556640"/>
              <a:ext cx="93240" cy="9324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1" name="Google Shape;1188;p33"/>
            <p:cNvSpPr/>
            <p:nvPr/>
          </p:nvSpPr>
          <p:spPr>
            <a:xfrm>
              <a:off x="4026600" y="1556640"/>
              <a:ext cx="90720" cy="9324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12" name="Google Shape;1189;p33"/>
            <p:cNvSpPr/>
            <p:nvPr/>
          </p:nvSpPr>
          <p:spPr>
            <a:xfrm>
              <a:off x="2865960" y="2615760"/>
              <a:ext cx="93240" cy="9324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913" name="Google Shape;1190;p33"/>
            <p:cNvGrpSpPr/>
            <p:nvPr/>
          </p:nvGrpSpPr>
          <p:grpSpPr>
            <a:xfrm>
              <a:off x="3418200" y="2260440"/>
              <a:ext cx="893880" cy="1905120"/>
              <a:chOff x="3418200" y="2260440"/>
              <a:chExt cx="893880" cy="1905120"/>
            </a:xfrm>
          </p:grpSpPr>
          <p:sp>
            <p:nvSpPr>
              <p:cNvPr id="914" name="Google Shape;1191;p33"/>
              <p:cNvSpPr/>
              <p:nvPr/>
            </p:nvSpPr>
            <p:spPr>
              <a:xfrm>
                <a:off x="3418200" y="3358440"/>
                <a:ext cx="366840" cy="80712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807120"/>
                  <a:gd name="textAreaBottom" fmla="*/ 807480 h 807120"/>
                </a:gdLst>
                <a:ahLst/>
                <a:cxn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5" name="Google Shape;1192;p33"/>
              <p:cNvSpPr/>
              <p:nvPr/>
            </p:nvSpPr>
            <p:spPr>
              <a:xfrm>
                <a:off x="3945240" y="3358440"/>
                <a:ext cx="366840" cy="80712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807120"/>
                  <a:gd name="textAreaBottom" fmla="*/ 807480 h 807120"/>
                </a:gdLst>
                <a:ahLst/>
                <a:cxn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6" name="Google Shape;1193;p33"/>
              <p:cNvSpPr/>
              <p:nvPr/>
            </p:nvSpPr>
            <p:spPr>
              <a:xfrm>
                <a:off x="3646800" y="2260440"/>
                <a:ext cx="437040" cy="1535040"/>
              </a:xfrm>
              <a:custGeom>
                <a:avLst/>
                <a:gdLst>
                  <a:gd name="textAreaLeft" fmla="*/ 0 w 437040"/>
                  <a:gd name="textAreaRight" fmla="*/ 437400 w 437040"/>
                  <a:gd name="textAreaTop" fmla="*/ 0 h 1535040"/>
                  <a:gd name="textAreaBottom" fmla="*/ 1535400 h 1535040"/>
                </a:gdLst>
                <a:ahLst/>
                <a:cxn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7" name="Google Shape;1194;p33"/>
              <p:cNvSpPr/>
              <p:nvPr/>
            </p:nvSpPr>
            <p:spPr>
              <a:xfrm>
                <a:off x="3763440" y="3715560"/>
                <a:ext cx="205920" cy="80280"/>
              </a:xfrm>
              <a:custGeom>
                <a:avLst/>
                <a:gdLst>
                  <a:gd name="textAreaLeft" fmla="*/ 0 w 205920"/>
                  <a:gd name="textAreaRight" fmla="*/ 206280 w 205920"/>
                  <a:gd name="textAreaTop" fmla="*/ 0 h 80280"/>
                  <a:gd name="textAreaBottom" fmla="*/ 80640 h 80280"/>
                </a:gdLst>
                <a:ahLst/>
                <a:cxn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0320" bIns="40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8" name="Google Shape;1195;p33"/>
              <p:cNvSpPr/>
              <p:nvPr/>
            </p:nvSpPr>
            <p:spPr>
              <a:xfrm>
                <a:off x="3702600" y="2260440"/>
                <a:ext cx="325440" cy="391680"/>
              </a:xfrm>
              <a:custGeom>
                <a:avLst/>
                <a:gdLst>
                  <a:gd name="textAreaLeft" fmla="*/ 0 w 325440"/>
                  <a:gd name="textAreaRight" fmla="*/ 325800 w 325440"/>
                  <a:gd name="textAreaTop" fmla="*/ 0 h 391680"/>
                  <a:gd name="textAreaBottom" fmla="*/ 392040 h 391680"/>
                </a:gdLst>
                <a:ahLst/>
                <a:cxn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9" name="Google Shape;1196;p33"/>
              <p:cNvSpPr/>
              <p:nvPr/>
            </p:nvSpPr>
            <p:spPr>
              <a:xfrm>
                <a:off x="3788280" y="2845800"/>
                <a:ext cx="163080" cy="16308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0" name="Google Shape;1197;p33"/>
              <p:cNvSpPr/>
              <p:nvPr/>
            </p:nvSpPr>
            <p:spPr>
              <a:xfrm>
                <a:off x="3803760" y="3105360"/>
                <a:ext cx="132120" cy="1321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1" name="Google Shape;1198;p33"/>
              <p:cNvSpPr/>
              <p:nvPr/>
            </p:nvSpPr>
            <p:spPr>
              <a:xfrm>
                <a:off x="3812760" y="3333960"/>
                <a:ext cx="114120" cy="1123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960" bIns="39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22" name="Google Shape;1199;p33"/>
            <p:cNvGrpSpPr/>
            <p:nvPr/>
          </p:nvGrpSpPr>
          <p:grpSpPr>
            <a:xfrm>
              <a:off x="1838160" y="3033000"/>
              <a:ext cx="733680" cy="1132560"/>
              <a:chOff x="1838160" y="3033000"/>
              <a:chExt cx="733680" cy="1132560"/>
            </a:xfrm>
          </p:grpSpPr>
          <p:sp>
            <p:nvSpPr>
              <p:cNvPr id="923" name="Google Shape;1200;p33"/>
              <p:cNvSpPr/>
              <p:nvPr/>
            </p:nvSpPr>
            <p:spPr>
              <a:xfrm>
                <a:off x="2016720" y="3033000"/>
                <a:ext cx="335160" cy="700920"/>
              </a:xfrm>
              <a:custGeom>
                <a:avLst/>
                <a:gdLst>
                  <a:gd name="textAreaLeft" fmla="*/ 0 w 335160"/>
                  <a:gd name="textAreaRight" fmla="*/ 335520 w 335160"/>
                  <a:gd name="textAreaTop" fmla="*/ 0 h 700920"/>
                  <a:gd name="textAreaBottom" fmla="*/ 701280 h 700920"/>
                </a:gdLst>
                <a:ahLst/>
                <a:cxn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4" name="Google Shape;1201;p33"/>
              <p:cNvSpPr/>
              <p:nvPr/>
            </p:nvSpPr>
            <p:spPr>
              <a:xfrm>
                <a:off x="2099160" y="3110040"/>
                <a:ext cx="141840" cy="623880"/>
              </a:xfrm>
              <a:custGeom>
                <a:avLst/>
                <a:gdLst>
                  <a:gd name="textAreaLeft" fmla="*/ 0 w 141840"/>
                  <a:gd name="textAreaRight" fmla="*/ 142200 w 141840"/>
                  <a:gd name="textAreaTop" fmla="*/ 0 h 623880"/>
                  <a:gd name="textAreaBottom" fmla="*/ 624240 h 623880"/>
                </a:gdLst>
                <a:ahLst/>
                <a:cxn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5" name="Google Shape;1202;p33"/>
              <p:cNvSpPr/>
              <p:nvPr/>
            </p:nvSpPr>
            <p:spPr>
              <a:xfrm>
                <a:off x="2058120" y="3164040"/>
                <a:ext cx="102240" cy="13428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34280"/>
                  <a:gd name="textAreaBottom" fmla="*/ 134640 h 134280"/>
                </a:gdLst>
                <a:ahLst/>
                <a:cxn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6" name="Google Shape;1203;p33"/>
              <p:cNvSpPr/>
              <p:nvPr/>
            </p:nvSpPr>
            <p:spPr>
              <a:xfrm>
                <a:off x="2097360" y="3309840"/>
                <a:ext cx="121680" cy="156240"/>
              </a:xfrm>
              <a:custGeom>
                <a:avLst/>
                <a:gdLst>
                  <a:gd name="textAreaLeft" fmla="*/ 0 w 121680"/>
                  <a:gd name="textAreaRight" fmla="*/ 122040 w 121680"/>
                  <a:gd name="textAreaTop" fmla="*/ 0 h 156240"/>
                  <a:gd name="textAreaBottom" fmla="*/ 156600 h 156240"/>
                </a:gdLst>
                <a:ahLst/>
                <a:cxn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7" name="Google Shape;1204;p33"/>
              <p:cNvSpPr/>
              <p:nvPr/>
            </p:nvSpPr>
            <p:spPr>
              <a:xfrm>
                <a:off x="2151360" y="3482280"/>
                <a:ext cx="127800" cy="164520"/>
              </a:xfrm>
              <a:custGeom>
                <a:avLst/>
                <a:gdLst>
                  <a:gd name="textAreaLeft" fmla="*/ 0 w 127800"/>
                  <a:gd name="textAreaRight" fmla="*/ 128160 w 127800"/>
                  <a:gd name="textAreaTop" fmla="*/ 0 h 164520"/>
                  <a:gd name="textAreaBottom" fmla="*/ 164880 h 164520"/>
                </a:gdLst>
                <a:ahLst/>
                <a:cxn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8" name="Google Shape;1205;p33"/>
              <p:cNvSpPr/>
              <p:nvPr/>
            </p:nvSpPr>
            <p:spPr>
              <a:xfrm>
                <a:off x="2251440" y="3321000"/>
                <a:ext cx="320400" cy="45072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450720"/>
                  <a:gd name="textAreaBottom" fmla="*/ 451080 h 450720"/>
                </a:gdLst>
                <a:ahLst/>
                <a:cxn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29" name="Google Shape;1206;p33"/>
              <p:cNvSpPr/>
              <p:nvPr/>
            </p:nvSpPr>
            <p:spPr>
              <a:xfrm>
                <a:off x="2323800" y="3403440"/>
                <a:ext cx="153720" cy="345960"/>
              </a:xfrm>
              <a:custGeom>
                <a:avLst/>
                <a:gdLst>
                  <a:gd name="textAreaLeft" fmla="*/ 0 w 153720"/>
                  <a:gd name="textAreaRight" fmla="*/ 154080 w 153720"/>
                  <a:gd name="textAreaTop" fmla="*/ 0 h 345960"/>
                  <a:gd name="textAreaBottom" fmla="*/ 346320 h 345960"/>
                </a:gdLst>
                <a:ahLst/>
                <a:cxn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0" name="Google Shape;1207;p33"/>
              <p:cNvSpPr/>
              <p:nvPr/>
            </p:nvSpPr>
            <p:spPr>
              <a:xfrm>
                <a:off x="2406240" y="3398760"/>
                <a:ext cx="93240" cy="87480"/>
              </a:xfrm>
              <a:custGeom>
                <a:avLst/>
                <a:gdLst>
                  <a:gd name="textAreaLeft" fmla="*/ 0 w 93240"/>
                  <a:gd name="textAreaRight" fmla="*/ 93600 w 93240"/>
                  <a:gd name="textAreaTop" fmla="*/ 0 h 87480"/>
                  <a:gd name="textAreaBottom" fmla="*/ 87840 h 87480"/>
                </a:gdLst>
                <a:ahLst/>
                <a:cxn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1" name="Google Shape;1208;p33"/>
              <p:cNvSpPr/>
              <p:nvPr/>
            </p:nvSpPr>
            <p:spPr>
              <a:xfrm>
                <a:off x="2352240" y="3506040"/>
                <a:ext cx="101520" cy="8856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2" name="Google Shape;1209;p33"/>
              <p:cNvSpPr/>
              <p:nvPr/>
            </p:nvSpPr>
            <p:spPr>
              <a:xfrm>
                <a:off x="2290680" y="3601440"/>
                <a:ext cx="132480" cy="102240"/>
              </a:xfrm>
              <a:custGeom>
                <a:avLst/>
                <a:gdLst>
                  <a:gd name="textAreaLeft" fmla="*/ 0 w 132480"/>
                  <a:gd name="textAreaRight" fmla="*/ 132840 w 132480"/>
                  <a:gd name="textAreaTop" fmla="*/ 0 h 102240"/>
                  <a:gd name="textAreaBottom" fmla="*/ 102600 h 102240"/>
                </a:gdLst>
                <a:ahLst/>
                <a:cxn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3" name="Google Shape;1210;p33"/>
              <p:cNvSpPr/>
              <p:nvPr/>
            </p:nvSpPr>
            <p:spPr>
              <a:xfrm>
                <a:off x="1838160" y="3368520"/>
                <a:ext cx="374400" cy="4028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402840"/>
                  <a:gd name="textAreaBottom" fmla="*/ 403200 h 402840"/>
                </a:gdLst>
                <a:ahLst/>
                <a:cxn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4" name="Google Shape;1211;p33"/>
              <p:cNvSpPr/>
              <p:nvPr/>
            </p:nvSpPr>
            <p:spPr>
              <a:xfrm>
                <a:off x="1921320" y="3466440"/>
                <a:ext cx="234360" cy="295560"/>
              </a:xfrm>
              <a:custGeom>
                <a:avLst/>
                <a:gdLst>
                  <a:gd name="textAreaLeft" fmla="*/ 0 w 234360"/>
                  <a:gd name="textAreaRight" fmla="*/ 234720 w 234360"/>
                  <a:gd name="textAreaTop" fmla="*/ 0 h 295560"/>
                  <a:gd name="textAreaBottom" fmla="*/ 295920 h 295560"/>
                </a:gdLst>
                <a:ahLst/>
                <a:cxn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5" name="Google Shape;1212;p33"/>
              <p:cNvSpPr/>
              <p:nvPr/>
            </p:nvSpPr>
            <p:spPr>
              <a:xfrm>
                <a:off x="1910520" y="3444480"/>
                <a:ext cx="88560" cy="8676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86760"/>
                  <a:gd name="textAreaBottom" fmla="*/ 87120 h 86760"/>
                </a:gdLst>
                <a:ahLst/>
                <a:cxn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560" bIns="43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6" name="Google Shape;1213;p33"/>
              <p:cNvSpPr/>
              <p:nvPr/>
            </p:nvSpPr>
            <p:spPr>
              <a:xfrm>
                <a:off x="1977480" y="3534480"/>
                <a:ext cx="97560" cy="88560"/>
              </a:xfrm>
              <a:custGeom>
                <a:avLst/>
                <a:gdLst>
                  <a:gd name="textAreaLeft" fmla="*/ 0 w 97560"/>
                  <a:gd name="textAreaRight" fmla="*/ 97920 w 9756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7" name="Google Shape;1214;p33"/>
              <p:cNvSpPr/>
              <p:nvPr/>
            </p:nvSpPr>
            <p:spPr>
              <a:xfrm>
                <a:off x="2032200" y="3610440"/>
                <a:ext cx="118800" cy="110520"/>
              </a:xfrm>
              <a:custGeom>
                <a:avLst/>
                <a:gdLst>
                  <a:gd name="textAreaLeft" fmla="*/ 0 w 118800"/>
                  <a:gd name="textAreaRight" fmla="*/ 119160 w 118800"/>
                  <a:gd name="textAreaTop" fmla="*/ 0 h 110520"/>
                  <a:gd name="textAreaBottom" fmla="*/ 110880 h 110520"/>
                </a:gdLst>
                <a:ahLst/>
                <a:cxn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8" name="Google Shape;1215;p33"/>
              <p:cNvSpPr/>
              <p:nvPr/>
            </p:nvSpPr>
            <p:spPr>
              <a:xfrm>
                <a:off x="1988280" y="3716640"/>
                <a:ext cx="454320" cy="448920"/>
              </a:xfrm>
              <a:custGeom>
                <a:avLst/>
                <a:gdLst>
                  <a:gd name="textAreaLeft" fmla="*/ 0 w 454320"/>
                  <a:gd name="textAreaRight" fmla="*/ 454680 w 454320"/>
                  <a:gd name="textAreaTop" fmla="*/ 0 h 448920"/>
                  <a:gd name="textAreaBottom" fmla="*/ 449280 h 448920"/>
                </a:gdLst>
                <a:ahLst/>
                <a:cxn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39" name="Google Shape;1216;p33"/>
              <p:cNvSpPr/>
              <p:nvPr/>
            </p:nvSpPr>
            <p:spPr>
              <a:xfrm>
                <a:off x="1977480" y="3710520"/>
                <a:ext cx="476280" cy="56520"/>
              </a:xfrm>
              <a:custGeom>
                <a:avLst/>
                <a:gdLst>
                  <a:gd name="textAreaLeft" fmla="*/ 0 w 476280"/>
                  <a:gd name="textAreaRight" fmla="*/ 476640 w 476280"/>
                  <a:gd name="textAreaTop" fmla="*/ 0 h 56520"/>
                  <a:gd name="textAreaBottom" fmla="*/ 56880 h 56520"/>
                </a:gdLst>
                <a:ahLst/>
                <a:cxn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8440" bIns="28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40" name="Google Shape;1217;p33"/>
            <p:cNvGrpSpPr/>
            <p:nvPr/>
          </p:nvGrpSpPr>
          <p:grpSpPr>
            <a:xfrm>
              <a:off x="2263320" y="1486800"/>
              <a:ext cx="506520" cy="898920"/>
              <a:chOff x="2263320" y="1486800"/>
              <a:chExt cx="506520" cy="898920"/>
            </a:xfrm>
          </p:grpSpPr>
          <p:sp>
            <p:nvSpPr>
              <p:cNvPr id="941" name="Google Shape;1218;p33"/>
              <p:cNvSpPr/>
              <p:nvPr/>
            </p:nvSpPr>
            <p:spPr>
              <a:xfrm>
                <a:off x="2263320" y="1486800"/>
                <a:ext cx="506520" cy="898920"/>
              </a:xfrm>
              <a:custGeom>
                <a:avLst/>
                <a:gdLst>
                  <a:gd name="textAreaLeft" fmla="*/ 0 w 506520"/>
                  <a:gd name="textAreaRight" fmla="*/ 506880 w 506520"/>
                  <a:gd name="textAreaTop" fmla="*/ 0 h 898920"/>
                  <a:gd name="textAreaBottom" fmla="*/ 899280 h 898920"/>
                </a:gdLst>
                <a:ahLst/>
                <a:cxn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2" name="Google Shape;1219;p33"/>
              <p:cNvSpPr/>
              <p:nvPr/>
            </p:nvSpPr>
            <p:spPr>
              <a:xfrm>
                <a:off x="2334960" y="1596600"/>
                <a:ext cx="360720" cy="36180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3" name="Google Shape;1220;p33"/>
              <p:cNvSpPr/>
              <p:nvPr/>
            </p:nvSpPr>
            <p:spPr>
              <a:xfrm>
                <a:off x="2334960" y="2135880"/>
                <a:ext cx="69120" cy="69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4" name="Google Shape;1221;p33"/>
              <p:cNvSpPr/>
              <p:nvPr/>
            </p:nvSpPr>
            <p:spPr>
              <a:xfrm>
                <a:off x="2431800" y="2135880"/>
                <a:ext cx="69120" cy="69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5" name="Google Shape;1222;p33"/>
              <p:cNvSpPr/>
              <p:nvPr/>
            </p:nvSpPr>
            <p:spPr>
              <a:xfrm>
                <a:off x="2530080" y="2135880"/>
                <a:ext cx="69120" cy="6912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6" name="Google Shape;1223;p33"/>
              <p:cNvSpPr/>
              <p:nvPr/>
            </p:nvSpPr>
            <p:spPr>
              <a:xfrm>
                <a:off x="2629080" y="2135880"/>
                <a:ext cx="69120" cy="6912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7" name="Google Shape;1224;p33"/>
              <p:cNvSpPr/>
              <p:nvPr/>
            </p:nvSpPr>
            <p:spPr>
              <a:xfrm>
                <a:off x="2334960" y="2232720"/>
                <a:ext cx="69120" cy="69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8" name="Google Shape;1225;p33"/>
              <p:cNvSpPr/>
              <p:nvPr/>
            </p:nvSpPr>
            <p:spPr>
              <a:xfrm>
                <a:off x="2431800" y="2232720"/>
                <a:ext cx="69120" cy="6912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49" name="Google Shape;1226;p33"/>
              <p:cNvSpPr/>
              <p:nvPr/>
            </p:nvSpPr>
            <p:spPr>
              <a:xfrm>
                <a:off x="2530080" y="2232720"/>
                <a:ext cx="69120" cy="6912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0" name="Google Shape;1227;p33"/>
              <p:cNvSpPr/>
              <p:nvPr/>
            </p:nvSpPr>
            <p:spPr>
              <a:xfrm>
                <a:off x="2629080" y="2232720"/>
                <a:ext cx="69120" cy="6912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951" name="Google Shape;1228;p33"/>
            <p:cNvSpPr/>
            <p:nvPr/>
          </p:nvSpPr>
          <p:spPr>
            <a:xfrm>
              <a:off x="3149640" y="1791360"/>
              <a:ext cx="586080" cy="55692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2" name="Google Shape;1229;p33"/>
            <p:cNvSpPr/>
            <p:nvPr/>
          </p:nvSpPr>
          <p:spPr>
            <a:xfrm>
              <a:off x="3617640" y="1882080"/>
              <a:ext cx="228600" cy="21708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2800" bIns="82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53" name="Google Shape;1230;p33"/>
            <p:cNvSpPr/>
            <p:nvPr/>
          </p:nvSpPr>
          <p:spPr>
            <a:xfrm>
              <a:off x="2111040" y="83196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4" name="Google Shape;115;p5"/>
          <p:cNvGrpSpPr/>
          <p:nvPr/>
        </p:nvGrpSpPr>
        <p:grpSpPr>
          <a:xfrm>
            <a:off x="961560" y="828360"/>
            <a:ext cx="7636680" cy="3843720"/>
            <a:chOff x="961560" y="828360"/>
            <a:chExt cx="7636680" cy="3843720"/>
          </a:xfrm>
        </p:grpSpPr>
        <p:grpSp>
          <p:nvGrpSpPr>
            <p:cNvPr id="955" name="Google Shape;116;p5"/>
            <p:cNvGrpSpPr/>
            <p:nvPr/>
          </p:nvGrpSpPr>
          <p:grpSpPr>
            <a:xfrm>
              <a:off x="8410320" y="1617480"/>
              <a:ext cx="187920" cy="188640"/>
              <a:chOff x="8410320" y="1617480"/>
              <a:chExt cx="187920" cy="188640"/>
            </a:xfrm>
          </p:grpSpPr>
          <p:sp>
            <p:nvSpPr>
              <p:cNvPr id="956" name="Google Shape;117;p5"/>
              <p:cNvSpPr/>
              <p:nvPr/>
            </p:nvSpPr>
            <p:spPr>
              <a:xfrm>
                <a:off x="848052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7" name="Google Shape;118;p5"/>
              <p:cNvSpPr/>
              <p:nvPr/>
            </p:nvSpPr>
            <p:spPr>
              <a:xfrm>
                <a:off x="854928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8" name="Google Shape;119;p5"/>
              <p:cNvSpPr/>
              <p:nvPr/>
            </p:nvSpPr>
            <p:spPr>
              <a:xfrm>
                <a:off x="8410320" y="1706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9" name="Google Shape;120;p5"/>
              <p:cNvSpPr/>
              <p:nvPr/>
            </p:nvSpPr>
            <p:spPr>
              <a:xfrm>
                <a:off x="8497440" y="1688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0" name="Google Shape;121;p5"/>
              <p:cNvSpPr/>
              <p:nvPr/>
            </p:nvSpPr>
            <p:spPr>
              <a:xfrm>
                <a:off x="8497440" y="1758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1" name="Google Shape;122;p5"/>
              <p:cNvSpPr/>
              <p:nvPr/>
            </p:nvSpPr>
            <p:spPr>
              <a:xfrm>
                <a:off x="8497440" y="1617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62" name="Google Shape;123;p5"/>
            <p:cNvGrpSpPr/>
            <p:nvPr/>
          </p:nvGrpSpPr>
          <p:grpSpPr>
            <a:xfrm>
              <a:off x="961560" y="4218120"/>
              <a:ext cx="188280" cy="188640"/>
              <a:chOff x="961560" y="4218120"/>
              <a:chExt cx="188280" cy="188640"/>
            </a:xfrm>
          </p:grpSpPr>
          <p:sp>
            <p:nvSpPr>
              <p:cNvPr id="963" name="Google Shape;124;p5"/>
              <p:cNvSpPr/>
              <p:nvPr/>
            </p:nvSpPr>
            <p:spPr>
              <a:xfrm>
                <a:off x="1031760" y="4306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4" name="Google Shape;125;p5"/>
              <p:cNvSpPr/>
              <p:nvPr/>
            </p:nvSpPr>
            <p:spPr>
              <a:xfrm>
                <a:off x="1100880" y="4306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5" name="Google Shape;126;p5"/>
              <p:cNvSpPr/>
              <p:nvPr/>
            </p:nvSpPr>
            <p:spPr>
              <a:xfrm>
                <a:off x="961560" y="4306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6" name="Google Shape;127;p5"/>
              <p:cNvSpPr/>
              <p:nvPr/>
            </p:nvSpPr>
            <p:spPr>
              <a:xfrm>
                <a:off x="1048680" y="4289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7" name="Google Shape;128;p5"/>
              <p:cNvSpPr/>
              <p:nvPr/>
            </p:nvSpPr>
            <p:spPr>
              <a:xfrm>
                <a:off x="1048680" y="4358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8" name="Google Shape;129;p5"/>
              <p:cNvSpPr/>
              <p:nvPr/>
            </p:nvSpPr>
            <p:spPr>
              <a:xfrm>
                <a:off x="1048680" y="4218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69" name="Google Shape;130;p5"/>
            <p:cNvGrpSpPr/>
            <p:nvPr/>
          </p:nvGrpSpPr>
          <p:grpSpPr>
            <a:xfrm>
              <a:off x="1690560" y="4483800"/>
              <a:ext cx="188280" cy="188280"/>
              <a:chOff x="1690560" y="4483800"/>
              <a:chExt cx="188280" cy="188280"/>
            </a:xfrm>
          </p:grpSpPr>
          <p:sp>
            <p:nvSpPr>
              <p:cNvPr id="970" name="Google Shape;131;p5"/>
              <p:cNvSpPr/>
              <p:nvPr/>
            </p:nvSpPr>
            <p:spPr>
              <a:xfrm>
                <a:off x="1760760" y="457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1" name="Google Shape;132;p5"/>
              <p:cNvSpPr/>
              <p:nvPr/>
            </p:nvSpPr>
            <p:spPr>
              <a:xfrm>
                <a:off x="1829880" y="457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2" name="Google Shape;133;p5"/>
              <p:cNvSpPr/>
              <p:nvPr/>
            </p:nvSpPr>
            <p:spPr>
              <a:xfrm>
                <a:off x="1690560" y="45723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3" name="Google Shape;134;p5"/>
              <p:cNvSpPr/>
              <p:nvPr/>
            </p:nvSpPr>
            <p:spPr>
              <a:xfrm>
                <a:off x="1777680" y="4555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4" name="Google Shape;135;p5"/>
              <p:cNvSpPr/>
              <p:nvPr/>
            </p:nvSpPr>
            <p:spPr>
              <a:xfrm>
                <a:off x="1777680" y="46242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5" name="Google Shape;136;p5"/>
              <p:cNvSpPr/>
              <p:nvPr/>
            </p:nvSpPr>
            <p:spPr>
              <a:xfrm>
                <a:off x="1777680" y="4483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76" name="Google Shape;137;p5"/>
            <p:cNvGrpSpPr/>
            <p:nvPr/>
          </p:nvGrpSpPr>
          <p:grpSpPr>
            <a:xfrm>
              <a:off x="7931880" y="828360"/>
              <a:ext cx="188280" cy="188640"/>
              <a:chOff x="7931880" y="828360"/>
              <a:chExt cx="188280" cy="188640"/>
            </a:xfrm>
          </p:grpSpPr>
          <p:sp>
            <p:nvSpPr>
              <p:cNvPr id="977" name="Google Shape;138;p5"/>
              <p:cNvSpPr/>
              <p:nvPr/>
            </p:nvSpPr>
            <p:spPr>
              <a:xfrm>
                <a:off x="800244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8" name="Google Shape;139;p5"/>
              <p:cNvSpPr/>
              <p:nvPr/>
            </p:nvSpPr>
            <p:spPr>
              <a:xfrm>
                <a:off x="807120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9" name="Google Shape;140;p5"/>
              <p:cNvSpPr/>
              <p:nvPr/>
            </p:nvSpPr>
            <p:spPr>
              <a:xfrm>
                <a:off x="7931880" y="916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0" name="Google Shape;141;p5"/>
              <p:cNvSpPr/>
              <p:nvPr/>
            </p:nvSpPr>
            <p:spPr>
              <a:xfrm>
                <a:off x="8019000" y="899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1" name="Google Shape;142;p5"/>
              <p:cNvSpPr/>
              <p:nvPr/>
            </p:nvSpPr>
            <p:spPr>
              <a:xfrm>
                <a:off x="8019000" y="96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2" name="Google Shape;143;p5"/>
              <p:cNvSpPr/>
              <p:nvPr/>
            </p:nvSpPr>
            <p:spPr>
              <a:xfrm>
                <a:off x="8019000" y="828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83" name="Google Shape;144;p5"/>
          <p:cNvGrpSpPr/>
          <p:nvPr/>
        </p:nvGrpSpPr>
        <p:grpSpPr>
          <a:xfrm>
            <a:off x="-1955880" y="-1981440"/>
            <a:ext cx="12990240" cy="9448200"/>
            <a:chOff x="-1955880" y="-1981440"/>
            <a:chExt cx="12990240" cy="9448200"/>
          </a:xfrm>
        </p:grpSpPr>
        <p:sp>
          <p:nvSpPr>
            <p:cNvPr id="984" name="Google Shape;145;p5"/>
            <p:cNvSpPr/>
            <p:nvPr/>
          </p:nvSpPr>
          <p:spPr>
            <a:xfrm rot="12402600">
              <a:off x="6162840" y="-12589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5" name="Google Shape;146;p5"/>
            <p:cNvSpPr/>
            <p:nvPr/>
          </p:nvSpPr>
          <p:spPr>
            <a:xfrm rot="2474400">
              <a:off x="-882360" y="43459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6" name="Google Shape;147;p5"/>
            <p:cNvSpPr/>
            <p:nvPr/>
          </p:nvSpPr>
          <p:spPr>
            <a:xfrm rot="14967000" flipH="1">
              <a:off x="-1390320" y="275292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7" name="Google Shape;148;p5"/>
            <p:cNvSpPr/>
            <p:nvPr/>
          </p:nvSpPr>
          <p:spPr>
            <a:xfrm rot="6348000" flipH="1">
              <a:off x="8450640" y="-58824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93" name="Google Shape;156;p6"/>
          <p:cNvGrpSpPr/>
          <p:nvPr/>
        </p:nvGrpSpPr>
        <p:grpSpPr>
          <a:xfrm>
            <a:off x="447120" y="1433880"/>
            <a:ext cx="8422200" cy="3326760"/>
            <a:chOff x="447120" y="1433880"/>
            <a:chExt cx="8422200" cy="3326760"/>
          </a:xfrm>
        </p:grpSpPr>
        <p:grpSp>
          <p:nvGrpSpPr>
            <p:cNvPr id="994" name="Google Shape;157;p6"/>
            <p:cNvGrpSpPr/>
            <p:nvPr/>
          </p:nvGrpSpPr>
          <p:grpSpPr>
            <a:xfrm>
              <a:off x="8681040" y="2025000"/>
              <a:ext cx="188280" cy="188640"/>
              <a:chOff x="8681040" y="2025000"/>
              <a:chExt cx="188280" cy="188640"/>
            </a:xfrm>
          </p:grpSpPr>
          <p:sp>
            <p:nvSpPr>
              <p:cNvPr id="995" name="Google Shape;158;p6"/>
              <p:cNvSpPr/>
              <p:nvPr/>
            </p:nvSpPr>
            <p:spPr>
              <a:xfrm>
                <a:off x="8751600" y="2113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6" name="Google Shape;159;p6"/>
              <p:cNvSpPr/>
              <p:nvPr/>
            </p:nvSpPr>
            <p:spPr>
              <a:xfrm>
                <a:off x="8820360" y="2113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7" name="Google Shape;160;p6"/>
              <p:cNvSpPr/>
              <p:nvPr/>
            </p:nvSpPr>
            <p:spPr>
              <a:xfrm>
                <a:off x="8681040" y="2113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8" name="Google Shape;161;p6"/>
              <p:cNvSpPr/>
              <p:nvPr/>
            </p:nvSpPr>
            <p:spPr>
              <a:xfrm>
                <a:off x="8768160" y="2096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9" name="Google Shape;162;p6"/>
              <p:cNvSpPr/>
              <p:nvPr/>
            </p:nvSpPr>
            <p:spPr>
              <a:xfrm>
                <a:off x="8768160" y="2165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0" name="Google Shape;163;p6"/>
              <p:cNvSpPr/>
              <p:nvPr/>
            </p:nvSpPr>
            <p:spPr>
              <a:xfrm>
                <a:off x="8768160" y="2025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01" name="Google Shape;164;p6"/>
            <p:cNvGrpSpPr/>
            <p:nvPr/>
          </p:nvGrpSpPr>
          <p:grpSpPr>
            <a:xfrm>
              <a:off x="8336520" y="1433880"/>
              <a:ext cx="188280" cy="188280"/>
              <a:chOff x="8336520" y="1433880"/>
              <a:chExt cx="188280" cy="188280"/>
            </a:xfrm>
          </p:grpSpPr>
          <p:sp>
            <p:nvSpPr>
              <p:cNvPr id="1002" name="Google Shape;165;p6"/>
              <p:cNvSpPr/>
              <p:nvPr/>
            </p:nvSpPr>
            <p:spPr>
              <a:xfrm>
                <a:off x="8407080" y="152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3" name="Google Shape;166;p6"/>
              <p:cNvSpPr/>
              <p:nvPr/>
            </p:nvSpPr>
            <p:spPr>
              <a:xfrm>
                <a:off x="8475840" y="152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4" name="Google Shape;167;p6"/>
              <p:cNvSpPr/>
              <p:nvPr/>
            </p:nvSpPr>
            <p:spPr>
              <a:xfrm>
                <a:off x="8336520" y="15224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5" name="Google Shape;168;p6"/>
              <p:cNvSpPr/>
              <p:nvPr/>
            </p:nvSpPr>
            <p:spPr>
              <a:xfrm>
                <a:off x="8423640" y="1505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6" name="Google Shape;169;p6"/>
              <p:cNvSpPr/>
              <p:nvPr/>
            </p:nvSpPr>
            <p:spPr>
              <a:xfrm>
                <a:off x="8423640" y="15742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07" name="Google Shape;170;p6"/>
              <p:cNvSpPr/>
              <p:nvPr/>
            </p:nvSpPr>
            <p:spPr>
              <a:xfrm>
                <a:off x="8423640" y="1433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08" name="Google Shape;171;p6"/>
            <p:cNvGrpSpPr/>
            <p:nvPr/>
          </p:nvGrpSpPr>
          <p:grpSpPr>
            <a:xfrm>
              <a:off x="1320120" y="4572360"/>
              <a:ext cx="188280" cy="188280"/>
              <a:chOff x="1320120" y="4572360"/>
              <a:chExt cx="188280" cy="188280"/>
            </a:xfrm>
          </p:grpSpPr>
          <p:sp>
            <p:nvSpPr>
              <p:cNvPr id="1009" name="Google Shape;172;p6"/>
              <p:cNvSpPr/>
              <p:nvPr/>
            </p:nvSpPr>
            <p:spPr>
              <a:xfrm>
                <a:off x="1390320" y="4660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0" name="Google Shape;173;p6"/>
              <p:cNvSpPr/>
              <p:nvPr/>
            </p:nvSpPr>
            <p:spPr>
              <a:xfrm>
                <a:off x="1459440" y="4660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1" name="Google Shape;174;p6"/>
              <p:cNvSpPr/>
              <p:nvPr/>
            </p:nvSpPr>
            <p:spPr>
              <a:xfrm>
                <a:off x="1320120" y="4660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2" name="Google Shape;175;p6"/>
              <p:cNvSpPr/>
              <p:nvPr/>
            </p:nvSpPr>
            <p:spPr>
              <a:xfrm>
                <a:off x="1407240" y="4643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3" name="Google Shape;176;p6"/>
              <p:cNvSpPr/>
              <p:nvPr/>
            </p:nvSpPr>
            <p:spPr>
              <a:xfrm>
                <a:off x="1407240" y="4712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4" name="Google Shape;177;p6"/>
              <p:cNvSpPr/>
              <p:nvPr/>
            </p:nvSpPr>
            <p:spPr>
              <a:xfrm>
                <a:off x="1407240" y="4572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15" name="Google Shape;178;p6"/>
            <p:cNvGrpSpPr/>
            <p:nvPr/>
          </p:nvGrpSpPr>
          <p:grpSpPr>
            <a:xfrm>
              <a:off x="447120" y="4196520"/>
              <a:ext cx="188280" cy="188280"/>
              <a:chOff x="447120" y="4196520"/>
              <a:chExt cx="188280" cy="188280"/>
            </a:xfrm>
          </p:grpSpPr>
          <p:sp>
            <p:nvSpPr>
              <p:cNvPr id="1016" name="Google Shape;179;p6"/>
              <p:cNvSpPr/>
              <p:nvPr/>
            </p:nvSpPr>
            <p:spPr>
              <a:xfrm>
                <a:off x="517320" y="4285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7" name="Google Shape;180;p6"/>
              <p:cNvSpPr/>
              <p:nvPr/>
            </p:nvSpPr>
            <p:spPr>
              <a:xfrm>
                <a:off x="586440" y="4285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8" name="Google Shape;181;p6"/>
              <p:cNvSpPr/>
              <p:nvPr/>
            </p:nvSpPr>
            <p:spPr>
              <a:xfrm>
                <a:off x="447120" y="42850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9" name="Google Shape;182;p6"/>
              <p:cNvSpPr/>
              <p:nvPr/>
            </p:nvSpPr>
            <p:spPr>
              <a:xfrm>
                <a:off x="534240" y="4267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0" name="Google Shape;183;p6"/>
              <p:cNvSpPr/>
              <p:nvPr/>
            </p:nvSpPr>
            <p:spPr>
              <a:xfrm>
                <a:off x="534240" y="4336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1" name="Google Shape;184;p6"/>
              <p:cNvSpPr/>
              <p:nvPr/>
            </p:nvSpPr>
            <p:spPr>
              <a:xfrm>
                <a:off x="534240" y="4196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22" name="Google Shape;185;p6"/>
          <p:cNvGrpSpPr/>
          <p:nvPr/>
        </p:nvGrpSpPr>
        <p:grpSpPr>
          <a:xfrm>
            <a:off x="-1594080" y="-1621800"/>
            <a:ext cx="12747960" cy="9218520"/>
            <a:chOff x="-1594080" y="-1621800"/>
            <a:chExt cx="12747960" cy="9218520"/>
          </a:xfrm>
        </p:grpSpPr>
        <p:sp>
          <p:nvSpPr>
            <p:cNvPr id="1023" name="Google Shape;186;p6"/>
            <p:cNvSpPr/>
            <p:nvPr/>
          </p:nvSpPr>
          <p:spPr>
            <a:xfrm rot="1465200">
              <a:off x="6806160" y="-9478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4" name="Google Shape;187;p6"/>
            <p:cNvSpPr/>
            <p:nvPr/>
          </p:nvSpPr>
          <p:spPr>
            <a:xfrm rot="8461200" flipH="1">
              <a:off x="207360" y="42163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5" name="Google Shape;188;p6"/>
            <p:cNvSpPr/>
            <p:nvPr/>
          </p:nvSpPr>
          <p:spPr>
            <a:xfrm rot="2215800" flipH="1">
              <a:off x="8503200" y="-58860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26" name="Google Shape;189;p6"/>
            <p:cNvSpPr/>
            <p:nvPr/>
          </p:nvSpPr>
          <p:spPr>
            <a:xfrm rot="2257200">
              <a:off x="-1321920" y="45230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191;p7"/>
          <p:cNvGrpSpPr/>
          <p:nvPr/>
        </p:nvGrpSpPr>
        <p:grpSpPr>
          <a:xfrm>
            <a:off x="321480" y="1306800"/>
            <a:ext cx="8204040" cy="3301560"/>
            <a:chOff x="321480" y="1306800"/>
            <a:chExt cx="8204040" cy="3301560"/>
          </a:xfrm>
        </p:grpSpPr>
        <p:grpSp>
          <p:nvGrpSpPr>
            <p:cNvPr id="1029" name="Google Shape;192;p7"/>
            <p:cNvGrpSpPr/>
            <p:nvPr/>
          </p:nvGrpSpPr>
          <p:grpSpPr>
            <a:xfrm>
              <a:off x="8337240" y="3552480"/>
              <a:ext cx="188280" cy="188640"/>
              <a:chOff x="8337240" y="3552480"/>
              <a:chExt cx="188280" cy="188640"/>
            </a:xfrm>
          </p:grpSpPr>
          <p:sp>
            <p:nvSpPr>
              <p:cNvPr id="1030" name="Google Shape;193;p7"/>
              <p:cNvSpPr/>
              <p:nvPr/>
            </p:nvSpPr>
            <p:spPr>
              <a:xfrm>
                <a:off x="8407800" y="3641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1" name="Google Shape;194;p7"/>
              <p:cNvSpPr/>
              <p:nvPr/>
            </p:nvSpPr>
            <p:spPr>
              <a:xfrm>
                <a:off x="8476560" y="3641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2" name="Google Shape;195;p7"/>
              <p:cNvSpPr/>
              <p:nvPr/>
            </p:nvSpPr>
            <p:spPr>
              <a:xfrm>
                <a:off x="8337240" y="3641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3" name="Google Shape;196;p7"/>
              <p:cNvSpPr/>
              <p:nvPr/>
            </p:nvSpPr>
            <p:spPr>
              <a:xfrm>
                <a:off x="8424360" y="3623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4" name="Google Shape;197;p7"/>
              <p:cNvSpPr/>
              <p:nvPr/>
            </p:nvSpPr>
            <p:spPr>
              <a:xfrm>
                <a:off x="8424360" y="3693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5" name="Google Shape;198;p7"/>
              <p:cNvSpPr/>
              <p:nvPr/>
            </p:nvSpPr>
            <p:spPr>
              <a:xfrm>
                <a:off x="8424360" y="3552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36" name="Google Shape;199;p7"/>
            <p:cNvGrpSpPr/>
            <p:nvPr/>
          </p:nvGrpSpPr>
          <p:grpSpPr>
            <a:xfrm>
              <a:off x="7239600" y="4419720"/>
              <a:ext cx="187920" cy="188640"/>
              <a:chOff x="7239600" y="4419720"/>
              <a:chExt cx="187920" cy="188640"/>
            </a:xfrm>
          </p:grpSpPr>
          <p:sp>
            <p:nvSpPr>
              <p:cNvPr id="1037" name="Google Shape;200;p7"/>
              <p:cNvSpPr/>
              <p:nvPr/>
            </p:nvSpPr>
            <p:spPr>
              <a:xfrm>
                <a:off x="730980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8" name="Google Shape;201;p7"/>
              <p:cNvSpPr/>
              <p:nvPr/>
            </p:nvSpPr>
            <p:spPr>
              <a:xfrm>
                <a:off x="737856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9" name="Google Shape;202;p7"/>
              <p:cNvSpPr/>
              <p:nvPr/>
            </p:nvSpPr>
            <p:spPr>
              <a:xfrm>
                <a:off x="7239600" y="4508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0" name="Google Shape;203;p7"/>
              <p:cNvSpPr/>
              <p:nvPr/>
            </p:nvSpPr>
            <p:spPr>
              <a:xfrm>
                <a:off x="7326720" y="4491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1" name="Google Shape;204;p7"/>
              <p:cNvSpPr/>
              <p:nvPr/>
            </p:nvSpPr>
            <p:spPr>
              <a:xfrm>
                <a:off x="7326720" y="4560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2" name="Google Shape;205;p7"/>
              <p:cNvSpPr/>
              <p:nvPr/>
            </p:nvSpPr>
            <p:spPr>
              <a:xfrm>
                <a:off x="7326720" y="4419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43" name="Google Shape;206;p7"/>
            <p:cNvGrpSpPr/>
            <p:nvPr/>
          </p:nvGrpSpPr>
          <p:grpSpPr>
            <a:xfrm>
              <a:off x="321480" y="2044440"/>
              <a:ext cx="188280" cy="188280"/>
              <a:chOff x="321480" y="2044440"/>
              <a:chExt cx="188280" cy="188280"/>
            </a:xfrm>
          </p:grpSpPr>
          <p:sp>
            <p:nvSpPr>
              <p:cNvPr id="1044" name="Google Shape;207;p7"/>
              <p:cNvSpPr/>
              <p:nvPr/>
            </p:nvSpPr>
            <p:spPr>
              <a:xfrm>
                <a:off x="391680" y="2133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5" name="Google Shape;208;p7"/>
              <p:cNvSpPr/>
              <p:nvPr/>
            </p:nvSpPr>
            <p:spPr>
              <a:xfrm>
                <a:off x="460800" y="21330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6" name="Google Shape;209;p7"/>
              <p:cNvSpPr/>
              <p:nvPr/>
            </p:nvSpPr>
            <p:spPr>
              <a:xfrm>
                <a:off x="321480" y="21330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7" name="Google Shape;210;p7"/>
              <p:cNvSpPr/>
              <p:nvPr/>
            </p:nvSpPr>
            <p:spPr>
              <a:xfrm>
                <a:off x="408600" y="2115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8" name="Google Shape;211;p7"/>
              <p:cNvSpPr/>
              <p:nvPr/>
            </p:nvSpPr>
            <p:spPr>
              <a:xfrm>
                <a:off x="408600" y="21848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9" name="Google Shape;212;p7"/>
              <p:cNvSpPr/>
              <p:nvPr/>
            </p:nvSpPr>
            <p:spPr>
              <a:xfrm>
                <a:off x="408600" y="2044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50" name="Google Shape;213;p7"/>
            <p:cNvGrpSpPr/>
            <p:nvPr/>
          </p:nvGrpSpPr>
          <p:grpSpPr>
            <a:xfrm>
              <a:off x="717480" y="1306800"/>
              <a:ext cx="187920" cy="188280"/>
              <a:chOff x="717480" y="1306800"/>
              <a:chExt cx="187920" cy="188280"/>
            </a:xfrm>
          </p:grpSpPr>
          <p:sp>
            <p:nvSpPr>
              <p:cNvPr id="1051" name="Google Shape;214;p7"/>
              <p:cNvSpPr/>
              <p:nvPr/>
            </p:nvSpPr>
            <p:spPr>
              <a:xfrm>
                <a:off x="787680" y="1395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2" name="Google Shape;215;p7"/>
              <p:cNvSpPr/>
              <p:nvPr/>
            </p:nvSpPr>
            <p:spPr>
              <a:xfrm>
                <a:off x="856440" y="1395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3" name="Google Shape;216;p7"/>
              <p:cNvSpPr/>
              <p:nvPr/>
            </p:nvSpPr>
            <p:spPr>
              <a:xfrm>
                <a:off x="717480" y="13953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4" name="Google Shape;217;p7"/>
              <p:cNvSpPr/>
              <p:nvPr/>
            </p:nvSpPr>
            <p:spPr>
              <a:xfrm>
                <a:off x="804600" y="1378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5" name="Google Shape;218;p7"/>
              <p:cNvSpPr/>
              <p:nvPr/>
            </p:nvSpPr>
            <p:spPr>
              <a:xfrm>
                <a:off x="804600" y="14472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56" name="Google Shape;219;p7"/>
              <p:cNvSpPr/>
              <p:nvPr/>
            </p:nvSpPr>
            <p:spPr>
              <a:xfrm>
                <a:off x="804600" y="1306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57" name="Google Shape;220;p7"/>
          <p:cNvGrpSpPr/>
          <p:nvPr/>
        </p:nvGrpSpPr>
        <p:grpSpPr>
          <a:xfrm>
            <a:off x="-2213640" y="-1281960"/>
            <a:ext cx="12853440" cy="7753320"/>
            <a:chOff x="-2213640" y="-1281960"/>
            <a:chExt cx="12853440" cy="7753320"/>
          </a:xfrm>
        </p:grpSpPr>
        <p:sp>
          <p:nvSpPr>
            <p:cNvPr id="1058" name="Google Shape;221;p7"/>
            <p:cNvSpPr/>
            <p:nvPr/>
          </p:nvSpPr>
          <p:spPr>
            <a:xfrm rot="14629200">
              <a:off x="-120600" y="-865440"/>
              <a:ext cx="1980000" cy="1689840"/>
            </a:xfrm>
            <a:custGeom>
              <a:avLst/>
              <a:gdLst>
                <a:gd name="textAreaLeft" fmla="*/ 0 w 1980000"/>
                <a:gd name="textAreaRight" fmla="*/ 1980360 w 1980000"/>
                <a:gd name="textAreaTop" fmla="*/ 0 h 1689840"/>
                <a:gd name="textAreaBottom" fmla="*/ 1690200 h 168984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59" name="Google Shape;222;p7"/>
            <p:cNvSpPr/>
            <p:nvPr/>
          </p:nvSpPr>
          <p:spPr>
            <a:xfrm rot="7323000">
              <a:off x="7530840" y="3903840"/>
              <a:ext cx="3058200" cy="1661040"/>
            </a:xfrm>
            <a:custGeom>
              <a:avLst/>
              <a:gdLst>
                <a:gd name="textAreaLeft" fmla="*/ 0 w 3058200"/>
                <a:gd name="textAreaRight" fmla="*/ 3058560 w 3058200"/>
                <a:gd name="textAreaTop" fmla="*/ 0 h 1661040"/>
                <a:gd name="textAreaBottom" fmla="*/ 1661400 h 1661040"/>
              </a:gdLst>
              <a:ahLst/>
              <a:cxn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0" name="Google Shape;223;p7"/>
            <p:cNvSpPr/>
            <p:nvPr/>
          </p:nvSpPr>
          <p:spPr>
            <a:xfrm rot="20767800">
              <a:off x="6508800" y="4100400"/>
              <a:ext cx="3966840" cy="1850040"/>
            </a:xfrm>
            <a:custGeom>
              <a:avLst/>
              <a:gdLst>
                <a:gd name="textAreaLeft" fmla="*/ 0 w 3966840"/>
                <a:gd name="textAreaRight" fmla="*/ 3967200 w 3966840"/>
                <a:gd name="textAreaTop" fmla="*/ 0 h 1850040"/>
                <a:gd name="textAreaBottom" fmla="*/ 1850400 h 185004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61" name="Google Shape;224;p7"/>
            <p:cNvSpPr/>
            <p:nvPr/>
          </p:nvSpPr>
          <p:spPr>
            <a:xfrm rot="19407600">
              <a:off x="-1758600" y="-604800"/>
              <a:ext cx="3118680" cy="2557800"/>
            </a:xfrm>
            <a:custGeom>
              <a:avLst/>
              <a:gdLst>
                <a:gd name="textAreaLeft" fmla="*/ 0 w 3118680"/>
                <a:gd name="textAreaRight" fmla="*/ 3119040 w 3118680"/>
                <a:gd name="textAreaTop" fmla="*/ 0 h 2557800"/>
                <a:gd name="textAreaBottom" fmla="*/ 2558160 h 255780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713160" y="1589400"/>
            <a:ext cx="3753000" cy="172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64" name="Google Shape;229;p8"/>
          <p:cNvGrpSpPr/>
          <p:nvPr/>
        </p:nvGrpSpPr>
        <p:grpSpPr>
          <a:xfrm>
            <a:off x="608040" y="310320"/>
            <a:ext cx="8042760" cy="4500720"/>
            <a:chOff x="608040" y="310320"/>
            <a:chExt cx="8042760" cy="4500720"/>
          </a:xfrm>
        </p:grpSpPr>
        <p:grpSp>
          <p:nvGrpSpPr>
            <p:cNvPr id="1065" name="Google Shape;230;p8"/>
            <p:cNvGrpSpPr/>
            <p:nvPr/>
          </p:nvGrpSpPr>
          <p:grpSpPr>
            <a:xfrm>
              <a:off x="608040" y="564120"/>
              <a:ext cx="326880" cy="327960"/>
              <a:chOff x="608040" y="564120"/>
              <a:chExt cx="326880" cy="327960"/>
            </a:xfrm>
          </p:grpSpPr>
          <p:sp>
            <p:nvSpPr>
              <p:cNvPr id="1066" name="Google Shape;231;p8"/>
              <p:cNvSpPr/>
              <p:nvPr/>
            </p:nvSpPr>
            <p:spPr>
              <a:xfrm>
                <a:off x="749520" y="722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7" name="Google Shape;232;p8"/>
              <p:cNvSpPr/>
              <p:nvPr/>
            </p:nvSpPr>
            <p:spPr>
              <a:xfrm>
                <a:off x="818280" y="722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8" name="Google Shape;233;p8"/>
              <p:cNvSpPr/>
              <p:nvPr/>
            </p:nvSpPr>
            <p:spPr>
              <a:xfrm>
                <a:off x="887040" y="7228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69" name="Google Shape;234;p8"/>
              <p:cNvSpPr/>
              <p:nvPr/>
            </p:nvSpPr>
            <p:spPr>
              <a:xfrm>
                <a:off x="678960" y="7228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0" name="Google Shape;235;p8"/>
              <p:cNvSpPr/>
              <p:nvPr/>
            </p:nvSpPr>
            <p:spPr>
              <a:xfrm>
                <a:off x="608040" y="722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1" name="Google Shape;236;p8"/>
              <p:cNvSpPr/>
              <p:nvPr/>
            </p:nvSpPr>
            <p:spPr>
              <a:xfrm>
                <a:off x="766800" y="7056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2" name="Google Shape;237;p8"/>
              <p:cNvSpPr/>
              <p:nvPr/>
            </p:nvSpPr>
            <p:spPr>
              <a:xfrm>
                <a:off x="766800" y="7750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3" name="Google Shape;238;p8"/>
              <p:cNvSpPr/>
              <p:nvPr/>
            </p:nvSpPr>
            <p:spPr>
              <a:xfrm>
                <a:off x="766800" y="8427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4" name="Google Shape;239;p8"/>
              <p:cNvSpPr/>
              <p:nvPr/>
            </p:nvSpPr>
            <p:spPr>
              <a:xfrm>
                <a:off x="766800" y="6343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5" name="Google Shape;240;p8"/>
              <p:cNvSpPr/>
              <p:nvPr/>
            </p:nvSpPr>
            <p:spPr>
              <a:xfrm>
                <a:off x="766800" y="5641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76" name="Google Shape;241;p8"/>
            <p:cNvGrpSpPr/>
            <p:nvPr/>
          </p:nvGrpSpPr>
          <p:grpSpPr>
            <a:xfrm>
              <a:off x="8324280" y="4482720"/>
              <a:ext cx="326520" cy="328320"/>
              <a:chOff x="8324280" y="4482720"/>
              <a:chExt cx="326520" cy="328320"/>
            </a:xfrm>
          </p:grpSpPr>
          <p:sp>
            <p:nvSpPr>
              <p:cNvPr id="1077" name="Google Shape;242;p8"/>
              <p:cNvSpPr/>
              <p:nvPr/>
            </p:nvSpPr>
            <p:spPr>
              <a:xfrm>
                <a:off x="8465400" y="464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8" name="Google Shape;243;p8"/>
              <p:cNvSpPr/>
              <p:nvPr/>
            </p:nvSpPr>
            <p:spPr>
              <a:xfrm>
                <a:off x="8534160" y="4641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9" name="Google Shape;244;p8"/>
              <p:cNvSpPr/>
              <p:nvPr/>
            </p:nvSpPr>
            <p:spPr>
              <a:xfrm>
                <a:off x="8602920" y="464184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0" name="Google Shape;245;p8"/>
              <p:cNvSpPr/>
              <p:nvPr/>
            </p:nvSpPr>
            <p:spPr>
              <a:xfrm>
                <a:off x="8395200" y="464184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1" name="Google Shape;246;p8"/>
              <p:cNvSpPr/>
              <p:nvPr/>
            </p:nvSpPr>
            <p:spPr>
              <a:xfrm>
                <a:off x="8324280" y="464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2" name="Google Shape;247;p8"/>
              <p:cNvSpPr/>
              <p:nvPr/>
            </p:nvSpPr>
            <p:spPr>
              <a:xfrm>
                <a:off x="8482680" y="46242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3" name="Google Shape;248;p8"/>
              <p:cNvSpPr/>
              <p:nvPr/>
            </p:nvSpPr>
            <p:spPr>
              <a:xfrm>
                <a:off x="8482680" y="46936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4" name="Google Shape;249;p8"/>
              <p:cNvSpPr/>
              <p:nvPr/>
            </p:nvSpPr>
            <p:spPr>
              <a:xfrm>
                <a:off x="8482680" y="4761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5" name="Google Shape;250;p8"/>
              <p:cNvSpPr/>
              <p:nvPr/>
            </p:nvSpPr>
            <p:spPr>
              <a:xfrm>
                <a:off x="8482680" y="45529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6" name="Google Shape;251;p8"/>
              <p:cNvSpPr/>
              <p:nvPr/>
            </p:nvSpPr>
            <p:spPr>
              <a:xfrm>
                <a:off x="8482680" y="4482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087" name="Google Shape;252;p8"/>
            <p:cNvGrpSpPr/>
            <p:nvPr/>
          </p:nvGrpSpPr>
          <p:grpSpPr>
            <a:xfrm>
              <a:off x="8430840" y="310320"/>
              <a:ext cx="188280" cy="188640"/>
              <a:chOff x="8430840" y="310320"/>
              <a:chExt cx="188280" cy="188640"/>
            </a:xfrm>
          </p:grpSpPr>
          <p:sp>
            <p:nvSpPr>
              <p:cNvPr id="1088" name="Google Shape;253;p8"/>
              <p:cNvSpPr/>
              <p:nvPr/>
            </p:nvSpPr>
            <p:spPr>
              <a:xfrm>
                <a:off x="8501040" y="39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89" name="Google Shape;254;p8"/>
              <p:cNvSpPr/>
              <p:nvPr/>
            </p:nvSpPr>
            <p:spPr>
              <a:xfrm>
                <a:off x="8570160" y="39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0" name="Google Shape;255;p8"/>
              <p:cNvSpPr/>
              <p:nvPr/>
            </p:nvSpPr>
            <p:spPr>
              <a:xfrm>
                <a:off x="8430840" y="39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1" name="Google Shape;256;p8"/>
              <p:cNvSpPr/>
              <p:nvPr/>
            </p:nvSpPr>
            <p:spPr>
              <a:xfrm>
                <a:off x="8517960" y="38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2" name="Google Shape;257;p8"/>
              <p:cNvSpPr/>
              <p:nvPr/>
            </p:nvSpPr>
            <p:spPr>
              <a:xfrm>
                <a:off x="8517960" y="45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3" name="Google Shape;258;p8"/>
              <p:cNvSpPr/>
              <p:nvPr/>
            </p:nvSpPr>
            <p:spPr>
              <a:xfrm>
                <a:off x="8517960" y="31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94" name="Google Shape;259;p8"/>
          <p:cNvGrpSpPr/>
          <p:nvPr/>
        </p:nvGrpSpPr>
        <p:grpSpPr>
          <a:xfrm>
            <a:off x="-1708920" y="-2440080"/>
            <a:ext cx="4975560" cy="9641160"/>
            <a:chOff x="-1708920" y="-2440080"/>
            <a:chExt cx="4975560" cy="9641160"/>
          </a:xfrm>
        </p:grpSpPr>
        <p:sp>
          <p:nvSpPr>
            <p:cNvPr id="1095" name="Google Shape;260;p8"/>
            <p:cNvSpPr/>
            <p:nvPr/>
          </p:nvSpPr>
          <p:spPr>
            <a:xfrm rot="14629800">
              <a:off x="-1411200" y="4138560"/>
              <a:ext cx="2879280" cy="2457000"/>
            </a:xfrm>
            <a:custGeom>
              <a:avLst/>
              <a:gdLst>
                <a:gd name="textAreaLeft" fmla="*/ 0 w 2879280"/>
                <a:gd name="textAreaRight" fmla="*/ 2879640 w 2879280"/>
                <a:gd name="textAreaTop" fmla="*/ 0 h 2457000"/>
                <a:gd name="textAreaBottom" fmla="*/ 2457360 h 245700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6" name="Google Shape;261;p8"/>
            <p:cNvSpPr/>
            <p:nvPr/>
          </p:nvSpPr>
          <p:spPr>
            <a:xfrm rot="2885400">
              <a:off x="-285480" y="-1704240"/>
              <a:ext cx="3118320" cy="2557440"/>
            </a:xfrm>
            <a:custGeom>
              <a:avLst/>
              <a:gdLst>
                <a:gd name="textAreaLeft" fmla="*/ 0 w 3118320"/>
                <a:gd name="textAreaRight" fmla="*/ 3118680 w 3118320"/>
                <a:gd name="textAreaTop" fmla="*/ 0 h 2557440"/>
                <a:gd name="textAreaBottom" fmla="*/ 2557800 h 255744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title"/>
          </p:nvPr>
        </p:nvSpPr>
        <p:spPr>
          <a:xfrm>
            <a:off x="713160" y="1731600"/>
            <a:ext cx="410976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98" name="Google Shape;265;p9"/>
          <p:cNvGrpSpPr/>
          <p:nvPr/>
        </p:nvGrpSpPr>
        <p:grpSpPr>
          <a:xfrm>
            <a:off x="-1978200" y="-1850760"/>
            <a:ext cx="5211360" cy="8916120"/>
            <a:chOff x="-1978200" y="-1850760"/>
            <a:chExt cx="5211360" cy="8916120"/>
          </a:xfrm>
        </p:grpSpPr>
        <p:sp>
          <p:nvSpPr>
            <p:cNvPr id="1099" name="Google Shape;266;p9"/>
            <p:cNvSpPr/>
            <p:nvPr/>
          </p:nvSpPr>
          <p:spPr>
            <a:xfrm rot="2211600">
              <a:off x="-1287360" y="-1329480"/>
              <a:ext cx="2436480" cy="3115080"/>
            </a:xfrm>
            <a:custGeom>
              <a:avLst/>
              <a:gdLst>
                <a:gd name="textAreaLeft" fmla="*/ 0 w 2436480"/>
                <a:gd name="textAreaRight" fmla="*/ 243684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0" name="Google Shape;267;p9"/>
            <p:cNvSpPr/>
            <p:nvPr/>
          </p:nvSpPr>
          <p:spPr>
            <a:xfrm rot="15370800">
              <a:off x="-862560" y="3952440"/>
              <a:ext cx="2436480" cy="3115080"/>
            </a:xfrm>
            <a:custGeom>
              <a:avLst/>
              <a:gdLst>
                <a:gd name="textAreaLeft" fmla="*/ 0 w 2436480"/>
                <a:gd name="textAreaRight" fmla="*/ 243684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01" name="Google Shape;268;p9"/>
            <p:cNvSpPr/>
            <p:nvPr/>
          </p:nvSpPr>
          <p:spPr>
            <a:xfrm rot="20049600">
              <a:off x="-932040" y="-1059840"/>
              <a:ext cx="4006800" cy="1647000"/>
            </a:xfrm>
            <a:custGeom>
              <a:avLst/>
              <a:gdLst>
                <a:gd name="textAreaLeft" fmla="*/ 0 w 4006800"/>
                <a:gd name="textAreaRight" fmla="*/ 4007160 w 4006800"/>
                <a:gd name="textAreaTop" fmla="*/ 0 h 1647000"/>
                <a:gd name="textAreaBottom" fmla="*/ 1647360 h 164700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102" name="Google Shape;269;p9"/>
          <p:cNvGrpSpPr/>
          <p:nvPr/>
        </p:nvGrpSpPr>
        <p:grpSpPr>
          <a:xfrm>
            <a:off x="660240" y="285480"/>
            <a:ext cx="7933680" cy="4651200"/>
            <a:chOff x="660240" y="285480"/>
            <a:chExt cx="7933680" cy="4651200"/>
          </a:xfrm>
        </p:grpSpPr>
        <p:grpSp>
          <p:nvGrpSpPr>
            <p:cNvPr id="1103" name="Google Shape;270;p9"/>
            <p:cNvGrpSpPr/>
            <p:nvPr/>
          </p:nvGrpSpPr>
          <p:grpSpPr>
            <a:xfrm>
              <a:off x="3138480" y="285480"/>
              <a:ext cx="188280" cy="188280"/>
              <a:chOff x="3138480" y="285480"/>
              <a:chExt cx="188280" cy="188280"/>
            </a:xfrm>
          </p:grpSpPr>
          <p:sp>
            <p:nvSpPr>
              <p:cNvPr id="1104" name="Google Shape;271;p9"/>
              <p:cNvSpPr/>
              <p:nvPr/>
            </p:nvSpPr>
            <p:spPr>
              <a:xfrm>
                <a:off x="3209040" y="374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5" name="Google Shape;272;p9"/>
              <p:cNvSpPr/>
              <p:nvPr/>
            </p:nvSpPr>
            <p:spPr>
              <a:xfrm>
                <a:off x="3277800" y="374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6" name="Google Shape;273;p9"/>
              <p:cNvSpPr/>
              <p:nvPr/>
            </p:nvSpPr>
            <p:spPr>
              <a:xfrm>
                <a:off x="3138480" y="374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7" name="Google Shape;274;p9"/>
              <p:cNvSpPr/>
              <p:nvPr/>
            </p:nvSpPr>
            <p:spPr>
              <a:xfrm>
                <a:off x="3225600" y="356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8" name="Google Shape;275;p9"/>
              <p:cNvSpPr/>
              <p:nvPr/>
            </p:nvSpPr>
            <p:spPr>
              <a:xfrm>
                <a:off x="3225600" y="425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9" name="Google Shape;276;p9"/>
              <p:cNvSpPr/>
              <p:nvPr/>
            </p:nvSpPr>
            <p:spPr>
              <a:xfrm>
                <a:off x="3225600" y="285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10" name="Google Shape;277;p9"/>
            <p:cNvGrpSpPr/>
            <p:nvPr/>
          </p:nvGrpSpPr>
          <p:grpSpPr>
            <a:xfrm>
              <a:off x="660240" y="1573560"/>
              <a:ext cx="188280" cy="188640"/>
              <a:chOff x="660240" y="1573560"/>
              <a:chExt cx="188280" cy="188640"/>
            </a:xfrm>
          </p:grpSpPr>
          <p:sp>
            <p:nvSpPr>
              <p:cNvPr id="1111" name="Google Shape;278;p9"/>
              <p:cNvSpPr/>
              <p:nvPr/>
            </p:nvSpPr>
            <p:spPr>
              <a:xfrm>
                <a:off x="730440" y="16621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2" name="Google Shape;279;p9"/>
              <p:cNvSpPr/>
              <p:nvPr/>
            </p:nvSpPr>
            <p:spPr>
              <a:xfrm>
                <a:off x="799560" y="16621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3" name="Google Shape;280;p9"/>
              <p:cNvSpPr/>
              <p:nvPr/>
            </p:nvSpPr>
            <p:spPr>
              <a:xfrm>
                <a:off x="660240" y="16621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4" name="Google Shape;281;p9"/>
              <p:cNvSpPr/>
              <p:nvPr/>
            </p:nvSpPr>
            <p:spPr>
              <a:xfrm>
                <a:off x="747360" y="1644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5" name="Google Shape;282;p9"/>
              <p:cNvSpPr/>
              <p:nvPr/>
            </p:nvSpPr>
            <p:spPr>
              <a:xfrm>
                <a:off x="747360" y="17143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6" name="Google Shape;283;p9"/>
              <p:cNvSpPr/>
              <p:nvPr/>
            </p:nvSpPr>
            <p:spPr>
              <a:xfrm>
                <a:off x="747360" y="1573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17" name="Google Shape;284;p9"/>
            <p:cNvGrpSpPr/>
            <p:nvPr/>
          </p:nvGrpSpPr>
          <p:grpSpPr>
            <a:xfrm>
              <a:off x="2454120" y="4514040"/>
              <a:ext cx="188280" cy="188640"/>
              <a:chOff x="2454120" y="4514040"/>
              <a:chExt cx="188280" cy="188640"/>
            </a:xfrm>
          </p:grpSpPr>
          <p:sp>
            <p:nvSpPr>
              <p:cNvPr id="1118" name="Google Shape;285;p9"/>
              <p:cNvSpPr/>
              <p:nvPr/>
            </p:nvSpPr>
            <p:spPr>
              <a:xfrm>
                <a:off x="252468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19" name="Google Shape;286;p9"/>
              <p:cNvSpPr/>
              <p:nvPr/>
            </p:nvSpPr>
            <p:spPr>
              <a:xfrm>
                <a:off x="259344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0" name="Google Shape;287;p9"/>
              <p:cNvSpPr/>
              <p:nvPr/>
            </p:nvSpPr>
            <p:spPr>
              <a:xfrm>
                <a:off x="245412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1" name="Google Shape;288;p9"/>
              <p:cNvSpPr/>
              <p:nvPr/>
            </p:nvSpPr>
            <p:spPr>
              <a:xfrm>
                <a:off x="254160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2" name="Google Shape;289;p9"/>
              <p:cNvSpPr/>
              <p:nvPr/>
            </p:nvSpPr>
            <p:spPr>
              <a:xfrm>
                <a:off x="254160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3" name="Google Shape;290;p9"/>
              <p:cNvSpPr/>
              <p:nvPr/>
            </p:nvSpPr>
            <p:spPr>
              <a:xfrm>
                <a:off x="254160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24" name="Google Shape;291;p9"/>
            <p:cNvGrpSpPr/>
            <p:nvPr/>
          </p:nvGrpSpPr>
          <p:grpSpPr>
            <a:xfrm>
              <a:off x="8267400" y="4608720"/>
              <a:ext cx="326520" cy="327960"/>
              <a:chOff x="8267400" y="4608720"/>
              <a:chExt cx="326520" cy="327960"/>
            </a:xfrm>
          </p:grpSpPr>
          <p:sp>
            <p:nvSpPr>
              <p:cNvPr id="1125" name="Google Shape;292;p9"/>
              <p:cNvSpPr/>
              <p:nvPr/>
            </p:nvSpPr>
            <p:spPr>
              <a:xfrm>
                <a:off x="8408520" y="4767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6" name="Google Shape;293;p9"/>
              <p:cNvSpPr/>
              <p:nvPr/>
            </p:nvSpPr>
            <p:spPr>
              <a:xfrm>
                <a:off x="8477280" y="47674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7" name="Google Shape;294;p9"/>
              <p:cNvSpPr/>
              <p:nvPr/>
            </p:nvSpPr>
            <p:spPr>
              <a:xfrm>
                <a:off x="8546040" y="47674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8" name="Google Shape;295;p9"/>
              <p:cNvSpPr/>
              <p:nvPr/>
            </p:nvSpPr>
            <p:spPr>
              <a:xfrm>
                <a:off x="8337960" y="47674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29" name="Google Shape;296;p9"/>
              <p:cNvSpPr/>
              <p:nvPr/>
            </p:nvSpPr>
            <p:spPr>
              <a:xfrm>
                <a:off x="8267400" y="4767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0" name="Google Shape;297;p9"/>
              <p:cNvSpPr/>
              <p:nvPr/>
            </p:nvSpPr>
            <p:spPr>
              <a:xfrm>
                <a:off x="8425800" y="47502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1" name="Google Shape;298;p9"/>
              <p:cNvSpPr/>
              <p:nvPr/>
            </p:nvSpPr>
            <p:spPr>
              <a:xfrm>
                <a:off x="8425800" y="48196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2" name="Google Shape;299;p9"/>
              <p:cNvSpPr/>
              <p:nvPr/>
            </p:nvSpPr>
            <p:spPr>
              <a:xfrm>
                <a:off x="8425800" y="48873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3" name="Google Shape;300;p9"/>
              <p:cNvSpPr/>
              <p:nvPr/>
            </p:nvSpPr>
            <p:spPr>
              <a:xfrm>
                <a:off x="8425800" y="46789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34" name="Google Shape;301;p9"/>
              <p:cNvSpPr/>
              <p:nvPr/>
            </p:nvSpPr>
            <p:spPr>
              <a:xfrm>
                <a:off x="8425800" y="4608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37" name="PlaceHolder 2"/>
          <p:cNvSpPr>
            <a:spLocks noGrp="1"/>
          </p:cNvSpPr>
          <p:nvPr>
            <p:ph type="title"/>
          </p:nvPr>
        </p:nvSpPr>
        <p:spPr>
          <a:xfrm>
            <a:off x="713160" y="37857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977640" y="3432960"/>
            <a:ext cx="4452840" cy="66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6" name="Google Shape;421;p15"/>
          <p:cNvGrpSpPr/>
          <p:nvPr/>
        </p:nvGrpSpPr>
        <p:grpSpPr>
          <a:xfrm>
            <a:off x="773640" y="276480"/>
            <a:ext cx="7983720" cy="4257000"/>
            <a:chOff x="773640" y="276480"/>
            <a:chExt cx="7983720" cy="4257000"/>
          </a:xfrm>
        </p:grpSpPr>
        <p:grpSp>
          <p:nvGrpSpPr>
            <p:cNvPr id="127" name="Google Shape;422;p15"/>
            <p:cNvGrpSpPr/>
            <p:nvPr/>
          </p:nvGrpSpPr>
          <p:grpSpPr>
            <a:xfrm>
              <a:off x="6894360" y="276480"/>
              <a:ext cx="188280" cy="188280"/>
              <a:chOff x="6894360" y="276480"/>
              <a:chExt cx="188280" cy="188280"/>
            </a:xfrm>
          </p:grpSpPr>
          <p:sp>
            <p:nvSpPr>
              <p:cNvPr id="128" name="Google Shape;423;p15"/>
              <p:cNvSpPr/>
              <p:nvPr/>
            </p:nvSpPr>
            <p:spPr>
              <a:xfrm>
                <a:off x="6964920" y="365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" name="Google Shape;424;p15"/>
              <p:cNvSpPr/>
              <p:nvPr/>
            </p:nvSpPr>
            <p:spPr>
              <a:xfrm>
                <a:off x="7033680" y="365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" name="Google Shape;425;p15"/>
              <p:cNvSpPr/>
              <p:nvPr/>
            </p:nvSpPr>
            <p:spPr>
              <a:xfrm>
                <a:off x="6894360" y="365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" name="Google Shape;426;p15"/>
              <p:cNvSpPr/>
              <p:nvPr/>
            </p:nvSpPr>
            <p:spPr>
              <a:xfrm>
                <a:off x="6981840" y="347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" name="Google Shape;427;p15"/>
              <p:cNvSpPr/>
              <p:nvPr/>
            </p:nvSpPr>
            <p:spPr>
              <a:xfrm>
                <a:off x="6981840" y="416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" name="Google Shape;428;p15"/>
              <p:cNvSpPr/>
              <p:nvPr/>
            </p:nvSpPr>
            <p:spPr>
              <a:xfrm>
                <a:off x="6981840" y="276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4" name="Google Shape;429;p15"/>
            <p:cNvGrpSpPr/>
            <p:nvPr/>
          </p:nvGrpSpPr>
          <p:grpSpPr>
            <a:xfrm>
              <a:off x="8430840" y="4205520"/>
              <a:ext cx="326520" cy="327960"/>
              <a:chOff x="8430840" y="4205520"/>
              <a:chExt cx="326520" cy="327960"/>
            </a:xfrm>
          </p:grpSpPr>
          <p:sp>
            <p:nvSpPr>
              <p:cNvPr id="135" name="Google Shape;430;p15"/>
              <p:cNvSpPr/>
              <p:nvPr/>
            </p:nvSpPr>
            <p:spPr>
              <a:xfrm>
                <a:off x="8571960" y="4364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431;p15"/>
              <p:cNvSpPr/>
              <p:nvPr/>
            </p:nvSpPr>
            <p:spPr>
              <a:xfrm>
                <a:off x="8640720" y="4364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" name="Google Shape;432;p15"/>
              <p:cNvSpPr/>
              <p:nvPr/>
            </p:nvSpPr>
            <p:spPr>
              <a:xfrm>
                <a:off x="8709480" y="43642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433;p15"/>
              <p:cNvSpPr/>
              <p:nvPr/>
            </p:nvSpPr>
            <p:spPr>
              <a:xfrm>
                <a:off x="8501760" y="43642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434;p15"/>
              <p:cNvSpPr/>
              <p:nvPr/>
            </p:nvSpPr>
            <p:spPr>
              <a:xfrm>
                <a:off x="8430840" y="4364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435;p15"/>
              <p:cNvSpPr/>
              <p:nvPr/>
            </p:nvSpPr>
            <p:spPr>
              <a:xfrm>
                <a:off x="8589240" y="43470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436;p15"/>
              <p:cNvSpPr/>
              <p:nvPr/>
            </p:nvSpPr>
            <p:spPr>
              <a:xfrm>
                <a:off x="8589240" y="44164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437;p15"/>
              <p:cNvSpPr/>
              <p:nvPr/>
            </p:nvSpPr>
            <p:spPr>
              <a:xfrm>
                <a:off x="8589240" y="44841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438;p15"/>
              <p:cNvSpPr/>
              <p:nvPr/>
            </p:nvSpPr>
            <p:spPr>
              <a:xfrm>
                <a:off x="8589240" y="4275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439;p15"/>
              <p:cNvSpPr/>
              <p:nvPr/>
            </p:nvSpPr>
            <p:spPr>
              <a:xfrm>
                <a:off x="8589240" y="42055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440;p15"/>
            <p:cNvGrpSpPr/>
            <p:nvPr/>
          </p:nvGrpSpPr>
          <p:grpSpPr>
            <a:xfrm>
              <a:off x="773640" y="465120"/>
              <a:ext cx="188280" cy="188640"/>
              <a:chOff x="773640" y="465120"/>
              <a:chExt cx="188280" cy="188640"/>
            </a:xfrm>
          </p:grpSpPr>
          <p:sp>
            <p:nvSpPr>
              <p:cNvPr id="146" name="Google Shape;441;p15"/>
              <p:cNvSpPr/>
              <p:nvPr/>
            </p:nvSpPr>
            <p:spPr>
              <a:xfrm>
                <a:off x="843840" y="553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442;p15"/>
              <p:cNvSpPr/>
              <p:nvPr/>
            </p:nvSpPr>
            <p:spPr>
              <a:xfrm>
                <a:off x="912960" y="553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443;p15"/>
              <p:cNvSpPr/>
              <p:nvPr/>
            </p:nvSpPr>
            <p:spPr>
              <a:xfrm>
                <a:off x="773640" y="553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" name="Google Shape;444;p15"/>
              <p:cNvSpPr/>
              <p:nvPr/>
            </p:nvSpPr>
            <p:spPr>
              <a:xfrm>
                <a:off x="860760" y="536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0" name="Google Shape;445;p15"/>
              <p:cNvSpPr/>
              <p:nvPr/>
            </p:nvSpPr>
            <p:spPr>
              <a:xfrm>
                <a:off x="860760" y="605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" name="Google Shape;446;p15"/>
              <p:cNvSpPr/>
              <p:nvPr/>
            </p:nvSpPr>
            <p:spPr>
              <a:xfrm>
                <a:off x="860760" y="465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52" name="Google Shape;447;p15"/>
          <p:cNvGrpSpPr/>
          <p:nvPr/>
        </p:nvGrpSpPr>
        <p:grpSpPr>
          <a:xfrm>
            <a:off x="5286960" y="-2211120"/>
            <a:ext cx="5627160" cy="9517680"/>
            <a:chOff x="5286960" y="-2211120"/>
            <a:chExt cx="5627160" cy="9517680"/>
          </a:xfrm>
        </p:grpSpPr>
        <p:sp>
          <p:nvSpPr>
            <p:cNvPr id="153" name="Google Shape;448;p15"/>
            <p:cNvSpPr/>
            <p:nvPr/>
          </p:nvSpPr>
          <p:spPr>
            <a:xfrm rot="9928800">
              <a:off x="5549040" y="4527360"/>
              <a:ext cx="2879640" cy="2457360"/>
            </a:xfrm>
            <a:custGeom>
              <a:avLst/>
              <a:gdLst>
                <a:gd name="textAreaLeft" fmla="*/ 0 w 2879640"/>
                <a:gd name="textAreaRight" fmla="*/ 2880000 w 2879640"/>
                <a:gd name="textAreaTop" fmla="*/ 0 h 2457360"/>
                <a:gd name="textAreaBottom" fmla="*/ 2457720 h 245736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449;p15"/>
            <p:cNvSpPr/>
            <p:nvPr/>
          </p:nvSpPr>
          <p:spPr>
            <a:xfrm rot="2885400">
              <a:off x="7361640" y="-1475280"/>
              <a:ext cx="3118320" cy="2557440"/>
            </a:xfrm>
            <a:custGeom>
              <a:avLst/>
              <a:gdLst>
                <a:gd name="textAreaLeft" fmla="*/ 0 w 3118320"/>
                <a:gd name="textAreaRight" fmla="*/ 3118680 w 3118320"/>
                <a:gd name="textAreaTop" fmla="*/ 0 h 2557440"/>
                <a:gd name="textAreaBottom" fmla="*/ 2557800 h 2557440"/>
              </a:gdLst>
              <a:ahLst/>
              <a:cxn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89480" y="1561320"/>
            <a:ext cx="299952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5" name="Google Shape;484;p17"/>
          <p:cNvGrpSpPr/>
          <p:nvPr/>
        </p:nvGrpSpPr>
        <p:grpSpPr>
          <a:xfrm>
            <a:off x="301680" y="826200"/>
            <a:ext cx="8317080" cy="3826440"/>
            <a:chOff x="301680" y="826200"/>
            <a:chExt cx="8317080" cy="3826440"/>
          </a:xfrm>
        </p:grpSpPr>
        <p:grpSp>
          <p:nvGrpSpPr>
            <p:cNvPr id="186" name="Google Shape;485;p17"/>
            <p:cNvGrpSpPr/>
            <p:nvPr/>
          </p:nvGrpSpPr>
          <p:grpSpPr>
            <a:xfrm>
              <a:off x="8430840" y="3084840"/>
              <a:ext cx="187920" cy="188640"/>
              <a:chOff x="8430840" y="3084840"/>
              <a:chExt cx="187920" cy="188640"/>
            </a:xfrm>
          </p:grpSpPr>
          <p:sp>
            <p:nvSpPr>
              <p:cNvPr id="187" name="Google Shape;486;p17"/>
              <p:cNvSpPr/>
              <p:nvPr/>
            </p:nvSpPr>
            <p:spPr>
              <a:xfrm>
                <a:off x="8501040" y="3173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8" name="Google Shape;487;p17"/>
              <p:cNvSpPr/>
              <p:nvPr/>
            </p:nvSpPr>
            <p:spPr>
              <a:xfrm>
                <a:off x="8569800" y="3173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9" name="Google Shape;488;p17"/>
              <p:cNvSpPr/>
              <p:nvPr/>
            </p:nvSpPr>
            <p:spPr>
              <a:xfrm>
                <a:off x="8430840" y="3173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" name="Google Shape;489;p17"/>
              <p:cNvSpPr/>
              <p:nvPr/>
            </p:nvSpPr>
            <p:spPr>
              <a:xfrm>
                <a:off x="8517960" y="3156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" name="Google Shape;490;p17"/>
              <p:cNvSpPr/>
              <p:nvPr/>
            </p:nvSpPr>
            <p:spPr>
              <a:xfrm>
                <a:off x="8517960" y="3225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91;p17"/>
              <p:cNvSpPr/>
              <p:nvPr/>
            </p:nvSpPr>
            <p:spPr>
              <a:xfrm>
                <a:off x="8517960" y="3084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3" name="Google Shape;492;p17"/>
            <p:cNvGrpSpPr/>
            <p:nvPr/>
          </p:nvGrpSpPr>
          <p:grpSpPr>
            <a:xfrm>
              <a:off x="301680" y="1846080"/>
              <a:ext cx="187920" cy="188640"/>
              <a:chOff x="301680" y="1846080"/>
              <a:chExt cx="187920" cy="188640"/>
            </a:xfrm>
          </p:grpSpPr>
          <p:sp>
            <p:nvSpPr>
              <p:cNvPr id="194" name="Google Shape;493;p17"/>
              <p:cNvSpPr/>
              <p:nvPr/>
            </p:nvSpPr>
            <p:spPr>
              <a:xfrm>
                <a:off x="371880" y="1934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5" name="Google Shape;494;p17"/>
              <p:cNvSpPr/>
              <p:nvPr/>
            </p:nvSpPr>
            <p:spPr>
              <a:xfrm>
                <a:off x="440640" y="1934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6" name="Google Shape;495;p17"/>
              <p:cNvSpPr/>
              <p:nvPr/>
            </p:nvSpPr>
            <p:spPr>
              <a:xfrm>
                <a:off x="301680" y="19346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96;p17"/>
              <p:cNvSpPr/>
              <p:nvPr/>
            </p:nvSpPr>
            <p:spPr>
              <a:xfrm>
                <a:off x="388800" y="1917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8" name="Google Shape;497;p17"/>
              <p:cNvSpPr/>
              <p:nvPr/>
            </p:nvSpPr>
            <p:spPr>
              <a:xfrm>
                <a:off x="388800" y="19868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9" name="Google Shape;498;p17"/>
              <p:cNvSpPr/>
              <p:nvPr/>
            </p:nvSpPr>
            <p:spPr>
              <a:xfrm>
                <a:off x="388800" y="1846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0" name="Google Shape;499;p17"/>
            <p:cNvGrpSpPr/>
            <p:nvPr/>
          </p:nvGrpSpPr>
          <p:grpSpPr>
            <a:xfrm>
              <a:off x="7491240" y="4464000"/>
              <a:ext cx="187920" cy="188640"/>
              <a:chOff x="7491240" y="4464000"/>
              <a:chExt cx="187920" cy="188640"/>
            </a:xfrm>
          </p:grpSpPr>
          <p:sp>
            <p:nvSpPr>
              <p:cNvPr id="201" name="Google Shape;500;p17"/>
              <p:cNvSpPr/>
              <p:nvPr/>
            </p:nvSpPr>
            <p:spPr>
              <a:xfrm>
                <a:off x="7561440" y="4552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501;p17"/>
              <p:cNvSpPr/>
              <p:nvPr/>
            </p:nvSpPr>
            <p:spPr>
              <a:xfrm>
                <a:off x="7630200" y="4552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502;p17"/>
              <p:cNvSpPr/>
              <p:nvPr/>
            </p:nvSpPr>
            <p:spPr>
              <a:xfrm>
                <a:off x="7491240" y="45525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503;p17"/>
              <p:cNvSpPr/>
              <p:nvPr/>
            </p:nvSpPr>
            <p:spPr>
              <a:xfrm>
                <a:off x="7578360" y="4535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504;p17"/>
              <p:cNvSpPr/>
              <p:nvPr/>
            </p:nvSpPr>
            <p:spPr>
              <a:xfrm>
                <a:off x="7578360" y="4604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505;p17"/>
              <p:cNvSpPr/>
              <p:nvPr/>
            </p:nvSpPr>
            <p:spPr>
              <a:xfrm>
                <a:off x="7578360" y="4464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7" name="Google Shape;506;p17"/>
            <p:cNvGrpSpPr/>
            <p:nvPr/>
          </p:nvGrpSpPr>
          <p:grpSpPr>
            <a:xfrm>
              <a:off x="1117080" y="826200"/>
              <a:ext cx="188280" cy="188280"/>
              <a:chOff x="1117080" y="826200"/>
              <a:chExt cx="188280" cy="188280"/>
            </a:xfrm>
          </p:grpSpPr>
          <p:sp>
            <p:nvSpPr>
              <p:cNvPr id="208" name="Google Shape;507;p17"/>
              <p:cNvSpPr/>
              <p:nvPr/>
            </p:nvSpPr>
            <p:spPr>
              <a:xfrm>
                <a:off x="1187280" y="914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508;p17"/>
              <p:cNvSpPr/>
              <p:nvPr/>
            </p:nvSpPr>
            <p:spPr>
              <a:xfrm>
                <a:off x="1256400" y="914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0" name="Google Shape;509;p17"/>
              <p:cNvSpPr/>
              <p:nvPr/>
            </p:nvSpPr>
            <p:spPr>
              <a:xfrm>
                <a:off x="1117080" y="914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1" name="Google Shape;510;p17"/>
              <p:cNvSpPr/>
              <p:nvPr/>
            </p:nvSpPr>
            <p:spPr>
              <a:xfrm>
                <a:off x="1204200" y="897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511;p17"/>
              <p:cNvSpPr/>
              <p:nvPr/>
            </p:nvSpPr>
            <p:spPr>
              <a:xfrm>
                <a:off x="1204200" y="966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512;p17"/>
              <p:cNvSpPr/>
              <p:nvPr/>
            </p:nvSpPr>
            <p:spPr>
              <a:xfrm>
                <a:off x="1204200" y="826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14" name="Google Shape;513;p17"/>
          <p:cNvGrpSpPr/>
          <p:nvPr/>
        </p:nvGrpSpPr>
        <p:grpSpPr>
          <a:xfrm>
            <a:off x="-2111760" y="-1271520"/>
            <a:ext cx="13027680" cy="8559360"/>
            <a:chOff x="-2111760" y="-1271520"/>
            <a:chExt cx="13027680" cy="8559360"/>
          </a:xfrm>
        </p:grpSpPr>
        <p:sp>
          <p:nvSpPr>
            <p:cNvPr id="215" name="Google Shape;514;p17"/>
            <p:cNvSpPr/>
            <p:nvPr/>
          </p:nvSpPr>
          <p:spPr>
            <a:xfrm rot="20101200">
              <a:off x="6413760" y="44413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6" name="Google Shape;515;p17"/>
            <p:cNvSpPr/>
            <p:nvPr/>
          </p:nvSpPr>
          <p:spPr>
            <a:xfrm rot="2215800" flipH="1">
              <a:off x="8265240" y="310896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7" name="Google Shape;516;p17"/>
            <p:cNvSpPr/>
            <p:nvPr/>
          </p:nvSpPr>
          <p:spPr>
            <a:xfrm rot="9868200">
              <a:off x="-1321920" y="-8118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8" name="Google Shape;517;p17"/>
            <p:cNvSpPr/>
            <p:nvPr/>
          </p:nvSpPr>
          <p:spPr>
            <a:xfrm rot="14292000" flipH="1">
              <a:off x="-1478160" y="-31320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519;p18"/>
          <p:cNvGrpSpPr/>
          <p:nvPr/>
        </p:nvGrpSpPr>
        <p:grpSpPr>
          <a:xfrm>
            <a:off x="-2071800" y="-1757160"/>
            <a:ext cx="12767400" cy="8564760"/>
            <a:chOff x="-2071800" y="-1757160"/>
            <a:chExt cx="12767400" cy="8564760"/>
          </a:xfrm>
        </p:grpSpPr>
        <p:sp>
          <p:nvSpPr>
            <p:cNvPr id="220" name="Google Shape;520;p18"/>
            <p:cNvSpPr/>
            <p:nvPr/>
          </p:nvSpPr>
          <p:spPr>
            <a:xfrm rot="9868200">
              <a:off x="-690120" y="41875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1" name="Google Shape;521;p18"/>
            <p:cNvSpPr/>
            <p:nvPr/>
          </p:nvSpPr>
          <p:spPr>
            <a:xfrm rot="14292000" flipH="1">
              <a:off x="-1438200" y="365688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2" name="Google Shape;522;p18"/>
            <p:cNvSpPr/>
            <p:nvPr/>
          </p:nvSpPr>
          <p:spPr>
            <a:xfrm rot="1743000">
              <a:off x="6678000" y="-9878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3" name="Google Shape;523;p18"/>
            <p:cNvSpPr/>
            <p:nvPr/>
          </p:nvSpPr>
          <p:spPr>
            <a:xfrm rot="2215800" flipH="1">
              <a:off x="8044560" y="-4597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024920" y="1878480"/>
            <a:ext cx="3580560" cy="594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5" name="Google Shape;526;p18"/>
          <p:cNvGrpSpPr/>
          <p:nvPr/>
        </p:nvGrpSpPr>
        <p:grpSpPr>
          <a:xfrm>
            <a:off x="308520" y="292680"/>
            <a:ext cx="8121960" cy="3998880"/>
            <a:chOff x="308520" y="292680"/>
            <a:chExt cx="8121960" cy="3998880"/>
          </a:xfrm>
        </p:grpSpPr>
        <p:grpSp>
          <p:nvGrpSpPr>
            <p:cNvPr id="226" name="Google Shape;527;p18"/>
            <p:cNvGrpSpPr/>
            <p:nvPr/>
          </p:nvGrpSpPr>
          <p:grpSpPr>
            <a:xfrm>
              <a:off x="308520" y="3299400"/>
              <a:ext cx="188280" cy="188640"/>
              <a:chOff x="308520" y="3299400"/>
              <a:chExt cx="188280" cy="188640"/>
            </a:xfrm>
          </p:grpSpPr>
          <p:sp>
            <p:nvSpPr>
              <p:cNvPr id="227" name="Google Shape;528;p18"/>
              <p:cNvSpPr/>
              <p:nvPr/>
            </p:nvSpPr>
            <p:spPr>
              <a:xfrm>
                <a:off x="379080" y="3388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529;p18"/>
              <p:cNvSpPr/>
              <p:nvPr/>
            </p:nvSpPr>
            <p:spPr>
              <a:xfrm>
                <a:off x="447840" y="3388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530;p18"/>
              <p:cNvSpPr/>
              <p:nvPr/>
            </p:nvSpPr>
            <p:spPr>
              <a:xfrm>
                <a:off x="308520" y="33883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531;p18"/>
              <p:cNvSpPr/>
              <p:nvPr/>
            </p:nvSpPr>
            <p:spPr>
              <a:xfrm>
                <a:off x="395640" y="3370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532;p18"/>
              <p:cNvSpPr/>
              <p:nvPr/>
            </p:nvSpPr>
            <p:spPr>
              <a:xfrm>
                <a:off x="395640" y="3440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533;p18"/>
              <p:cNvSpPr/>
              <p:nvPr/>
            </p:nvSpPr>
            <p:spPr>
              <a:xfrm>
                <a:off x="395640" y="3299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534;p18"/>
            <p:cNvGrpSpPr/>
            <p:nvPr/>
          </p:nvGrpSpPr>
          <p:grpSpPr>
            <a:xfrm>
              <a:off x="1503360" y="4102920"/>
              <a:ext cx="187920" cy="188640"/>
              <a:chOff x="1503360" y="4102920"/>
              <a:chExt cx="187920" cy="188640"/>
            </a:xfrm>
          </p:grpSpPr>
          <p:sp>
            <p:nvSpPr>
              <p:cNvPr id="234" name="Google Shape;535;p18"/>
              <p:cNvSpPr/>
              <p:nvPr/>
            </p:nvSpPr>
            <p:spPr>
              <a:xfrm>
                <a:off x="1573560" y="419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536;p18"/>
              <p:cNvSpPr/>
              <p:nvPr/>
            </p:nvSpPr>
            <p:spPr>
              <a:xfrm>
                <a:off x="1642320" y="419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6" name="Google Shape;537;p18"/>
              <p:cNvSpPr/>
              <p:nvPr/>
            </p:nvSpPr>
            <p:spPr>
              <a:xfrm>
                <a:off x="1503360" y="4191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7" name="Google Shape;538;p18"/>
              <p:cNvSpPr/>
              <p:nvPr/>
            </p:nvSpPr>
            <p:spPr>
              <a:xfrm>
                <a:off x="1590480" y="4174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539;p18"/>
              <p:cNvSpPr/>
              <p:nvPr/>
            </p:nvSpPr>
            <p:spPr>
              <a:xfrm>
                <a:off x="1590480" y="42436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40;p18"/>
              <p:cNvSpPr/>
              <p:nvPr/>
            </p:nvSpPr>
            <p:spPr>
              <a:xfrm>
                <a:off x="1590480" y="4102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0" name="Google Shape;541;p18"/>
            <p:cNvGrpSpPr/>
            <p:nvPr/>
          </p:nvGrpSpPr>
          <p:grpSpPr>
            <a:xfrm>
              <a:off x="6885360" y="292680"/>
              <a:ext cx="188280" cy="188280"/>
              <a:chOff x="6885360" y="292680"/>
              <a:chExt cx="188280" cy="188280"/>
            </a:xfrm>
          </p:grpSpPr>
          <p:sp>
            <p:nvSpPr>
              <p:cNvPr id="241" name="Google Shape;542;p18"/>
              <p:cNvSpPr/>
              <p:nvPr/>
            </p:nvSpPr>
            <p:spPr>
              <a:xfrm>
                <a:off x="6955560" y="38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43;p18"/>
              <p:cNvSpPr/>
              <p:nvPr/>
            </p:nvSpPr>
            <p:spPr>
              <a:xfrm>
                <a:off x="7024680" y="38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44;p18"/>
              <p:cNvSpPr/>
              <p:nvPr/>
            </p:nvSpPr>
            <p:spPr>
              <a:xfrm>
                <a:off x="6885360" y="381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4" name="Google Shape;545;p18"/>
              <p:cNvSpPr/>
              <p:nvPr/>
            </p:nvSpPr>
            <p:spPr>
              <a:xfrm>
                <a:off x="6972480" y="363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5" name="Google Shape;546;p18"/>
              <p:cNvSpPr/>
              <p:nvPr/>
            </p:nvSpPr>
            <p:spPr>
              <a:xfrm>
                <a:off x="6972480" y="433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47;p18"/>
              <p:cNvSpPr/>
              <p:nvPr/>
            </p:nvSpPr>
            <p:spPr>
              <a:xfrm>
                <a:off x="6972480" y="292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7" name="Google Shape;548;p18"/>
            <p:cNvGrpSpPr/>
            <p:nvPr/>
          </p:nvGrpSpPr>
          <p:grpSpPr>
            <a:xfrm>
              <a:off x="8242560" y="2346840"/>
              <a:ext cx="187920" cy="188280"/>
              <a:chOff x="8242560" y="2346840"/>
              <a:chExt cx="187920" cy="188280"/>
            </a:xfrm>
          </p:grpSpPr>
          <p:sp>
            <p:nvSpPr>
              <p:cNvPr id="248" name="Google Shape;549;p18"/>
              <p:cNvSpPr/>
              <p:nvPr/>
            </p:nvSpPr>
            <p:spPr>
              <a:xfrm>
                <a:off x="8312760" y="2435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9" name="Google Shape;550;p18"/>
              <p:cNvSpPr/>
              <p:nvPr/>
            </p:nvSpPr>
            <p:spPr>
              <a:xfrm>
                <a:off x="8381520" y="2435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51;p18"/>
              <p:cNvSpPr/>
              <p:nvPr/>
            </p:nvSpPr>
            <p:spPr>
              <a:xfrm>
                <a:off x="8242560" y="2435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52;p18"/>
              <p:cNvSpPr/>
              <p:nvPr/>
            </p:nvSpPr>
            <p:spPr>
              <a:xfrm>
                <a:off x="8329680" y="2418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53;p18"/>
              <p:cNvSpPr/>
              <p:nvPr/>
            </p:nvSpPr>
            <p:spPr>
              <a:xfrm>
                <a:off x="8329680" y="2487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54;p18"/>
              <p:cNvSpPr/>
              <p:nvPr/>
            </p:nvSpPr>
            <p:spPr>
              <a:xfrm>
                <a:off x="8329680" y="2346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360760" y="1550160"/>
            <a:ext cx="2838240" cy="1080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55" name="Google Shape;558;p19"/>
          <p:cNvGrpSpPr/>
          <p:nvPr/>
        </p:nvGrpSpPr>
        <p:grpSpPr>
          <a:xfrm>
            <a:off x="-1251000" y="-1383480"/>
            <a:ext cx="12123360" cy="8462880"/>
            <a:chOff x="-1251000" y="-1383480"/>
            <a:chExt cx="12123360" cy="8462880"/>
          </a:xfrm>
        </p:grpSpPr>
        <p:sp>
          <p:nvSpPr>
            <p:cNvPr id="256" name="Google Shape;559;p19"/>
            <p:cNvSpPr/>
            <p:nvPr/>
          </p:nvSpPr>
          <p:spPr>
            <a:xfrm rot="8640000" flipH="1">
              <a:off x="-672120" y="39643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60;p19"/>
            <p:cNvSpPr/>
            <p:nvPr/>
          </p:nvSpPr>
          <p:spPr>
            <a:xfrm rot="2215800" flipH="1">
              <a:off x="8221680" y="-460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8" name="Google Shape;561;p19"/>
            <p:cNvSpPr/>
            <p:nvPr/>
          </p:nvSpPr>
          <p:spPr>
            <a:xfrm rot="1717800">
              <a:off x="6779880" y="-6224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9" name="Google Shape;562;p19"/>
            <p:cNvSpPr/>
            <p:nvPr/>
          </p:nvSpPr>
          <p:spPr>
            <a:xfrm rot="9868200">
              <a:off x="-1029600" y="44593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60" name="Google Shape;563;p19"/>
          <p:cNvGrpSpPr/>
          <p:nvPr/>
        </p:nvGrpSpPr>
        <p:grpSpPr>
          <a:xfrm>
            <a:off x="417960" y="539640"/>
            <a:ext cx="7449480" cy="4068720"/>
            <a:chOff x="417960" y="539640"/>
            <a:chExt cx="7449480" cy="4068720"/>
          </a:xfrm>
        </p:grpSpPr>
        <p:grpSp>
          <p:nvGrpSpPr>
            <p:cNvPr id="261" name="Google Shape;564;p19"/>
            <p:cNvGrpSpPr/>
            <p:nvPr/>
          </p:nvGrpSpPr>
          <p:grpSpPr>
            <a:xfrm>
              <a:off x="417960" y="3939120"/>
              <a:ext cx="187920" cy="188640"/>
              <a:chOff x="417960" y="3939120"/>
              <a:chExt cx="187920" cy="188640"/>
            </a:xfrm>
          </p:grpSpPr>
          <p:sp>
            <p:nvSpPr>
              <p:cNvPr id="262" name="Google Shape;565;p19"/>
              <p:cNvSpPr/>
              <p:nvPr/>
            </p:nvSpPr>
            <p:spPr>
              <a:xfrm>
                <a:off x="488160" y="4027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566;p19"/>
              <p:cNvSpPr/>
              <p:nvPr/>
            </p:nvSpPr>
            <p:spPr>
              <a:xfrm>
                <a:off x="556920" y="4027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4" name="Google Shape;567;p19"/>
              <p:cNvSpPr/>
              <p:nvPr/>
            </p:nvSpPr>
            <p:spPr>
              <a:xfrm>
                <a:off x="417960" y="4027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5" name="Google Shape;568;p19"/>
              <p:cNvSpPr/>
              <p:nvPr/>
            </p:nvSpPr>
            <p:spPr>
              <a:xfrm>
                <a:off x="505080" y="4010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69;p19"/>
              <p:cNvSpPr/>
              <p:nvPr/>
            </p:nvSpPr>
            <p:spPr>
              <a:xfrm>
                <a:off x="505080" y="4079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70;p19"/>
              <p:cNvSpPr/>
              <p:nvPr/>
            </p:nvSpPr>
            <p:spPr>
              <a:xfrm>
                <a:off x="505080" y="3939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8" name="Google Shape;571;p19"/>
            <p:cNvGrpSpPr/>
            <p:nvPr/>
          </p:nvGrpSpPr>
          <p:grpSpPr>
            <a:xfrm>
              <a:off x="1356120" y="4419720"/>
              <a:ext cx="188280" cy="188640"/>
              <a:chOff x="1356120" y="4419720"/>
              <a:chExt cx="188280" cy="188640"/>
            </a:xfrm>
          </p:grpSpPr>
          <p:sp>
            <p:nvSpPr>
              <p:cNvPr id="269" name="Google Shape;572;p19"/>
              <p:cNvSpPr/>
              <p:nvPr/>
            </p:nvSpPr>
            <p:spPr>
              <a:xfrm>
                <a:off x="142632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0" name="Google Shape;573;p19"/>
              <p:cNvSpPr/>
              <p:nvPr/>
            </p:nvSpPr>
            <p:spPr>
              <a:xfrm>
                <a:off x="149544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74;p19"/>
              <p:cNvSpPr/>
              <p:nvPr/>
            </p:nvSpPr>
            <p:spPr>
              <a:xfrm>
                <a:off x="1356120" y="4508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2" name="Google Shape;575;p19"/>
              <p:cNvSpPr/>
              <p:nvPr/>
            </p:nvSpPr>
            <p:spPr>
              <a:xfrm>
                <a:off x="1443240" y="4491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3" name="Google Shape;576;p19"/>
              <p:cNvSpPr/>
              <p:nvPr/>
            </p:nvSpPr>
            <p:spPr>
              <a:xfrm>
                <a:off x="1443240" y="4560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77;p19"/>
              <p:cNvSpPr/>
              <p:nvPr/>
            </p:nvSpPr>
            <p:spPr>
              <a:xfrm>
                <a:off x="1443240" y="4419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5" name="Google Shape;578;p19"/>
            <p:cNvGrpSpPr/>
            <p:nvPr/>
          </p:nvGrpSpPr>
          <p:grpSpPr>
            <a:xfrm>
              <a:off x="6841440" y="539640"/>
              <a:ext cx="187920" cy="188280"/>
              <a:chOff x="6841440" y="539640"/>
              <a:chExt cx="187920" cy="188280"/>
            </a:xfrm>
          </p:grpSpPr>
          <p:sp>
            <p:nvSpPr>
              <p:cNvPr id="276" name="Google Shape;579;p19"/>
              <p:cNvSpPr/>
              <p:nvPr/>
            </p:nvSpPr>
            <p:spPr>
              <a:xfrm>
                <a:off x="6911640" y="628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80;p19"/>
              <p:cNvSpPr/>
              <p:nvPr/>
            </p:nvSpPr>
            <p:spPr>
              <a:xfrm>
                <a:off x="6980400" y="628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81;p19"/>
              <p:cNvSpPr/>
              <p:nvPr/>
            </p:nvSpPr>
            <p:spPr>
              <a:xfrm>
                <a:off x="6841440" y="628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82;p19"/>
              <p:cNvSpPr/>
              <p:nvPr/>
            </p:nvSpPr>
            <p:spPr>
              <a:xfrm>
                <a:off x="6928560" y="610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0" name="Google Shape;583;p19"/>
              <p:cNvSpPr/>
              <p:nvPr/>
            </p:nvSpPr>
            <p:spPr>
              <a:xfrm>
                <a:off x="6928560" y="680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1" name="Google Shape;584;p19"/>
              <p:cNvSpPr/>
              <p:nvPr/>
            </p:nvSpPr>
            <p:spPr>
              <a:xfrm>
                <a:off x="6928560" y="539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2" name="Google Shape;585;p19"/>
            <p:cNvGrpSpPr/>
            <p:nvPr/>
          </p:nvGrpSpPr>
          <p:grpSpPr>
            <a:xfrm>
              <a:off x="7679520" y="912240"/>
              <a:ext cx="187920" cy="188640"/>
              <a:chOff x="7679520" y="912240"/>
              <a:chExt cx="187920" cy="188640"/>
            </a:xfrm>
          </p:grpSpPr>
          <p:sp>
            <p:nvSpPr>
              <p:cNvPr id="283" name="Google Shape;586;p19"/>
              <p:cNvSpPr/>
              <p:nvPr/>
            </p:nvSpPr>
            <p:spPr>
              <a:xfrm>
                <a:off x="7749720" y="100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4" name="Google Shape;587;p19"/>
              <p:cNvSpPr/>
              <p:nvPr/>
            </p:nvSpPr>
            <p:spPr>
              <a:xfrm>
                <a:off x="7818480" y="100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5" name="Google Shape;588;p19"/>
              <p:cNvSpPr/>
              <p:nvPr/>
            </p:nvSpPr>
            <p:spPr>
              <a:xfrm>
                <a:off x="7679520" y="1000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89;p19"/>
              <p:cNvSpPr/>
              <p:nvPr/>
            </p:nvSpPr>
            <p:spPr>
              <a:xfrm>
                <a:off x="7766640" y="983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90;p19"/>
              <p:cNvSpPr/>
              <p:nvPr/>
            </p:nvSpPr>
            <p:spPr>
              <a:xfrm>
                <a:off x="7766640" y="1053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91;p19"/>
              <p:cNvSpPr/>
              <p:nvPr/>
            </p:nvSpPr>
            <p:spPr>
              <a:xfrm>
                <a:off x="7766640" y="912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0" name="Google Shape;595;p20"/>
          <p:cNvGrpSpPr/>
          <p:nvPr/>
        </p:nvGrpSpPr>
        <p:grpSpPr>
          <a:xfrm>
            <a:off x="1601640" y="828360"/>
            <a:ext cx="6996600" cy="4123080"/>
            <a:chOff x="1601640" y="828360"/>
            <a:chExt cx="6996600" cy="4123080"/>
          </a:xfrm>
        </p:grpSpPr>
        <p:grpSp>
          <p:nvGrpSpPr>
            <p:cNvPr id="291" name="Google Shape;596;p20"/>
            <p:cNvGrpSpPr/>
            <p:nvPr/>
          </p:nvGrpSpPr>
          <p:grpSpPr>
            <a:xfrm>
              <a:off x="8410320" y="1617480"/>
              <a:ext cx="187920" cy="188640"/>
              <a:chOff x="8410320" y="1617480"/>
              <a:chExt cx="187920" cy="188640"/>
            </a:xfrm>
          </p:grpSpPr>
          <p:sp>
            <p:nvSpPr>
              <p:cNvPr id="292" name="Google Shape;597;p20"/>
              <p:cNvSpPr/>
              <p:nvPr/>
            </p:nvSpPr>
            <p:spPr>
              <a:xfrm>
                <a:off x="848052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98;p20"/>
              <p:cNvSpPr/>
              <p:nvPr/>
            </p:nvSpPr>
            <p:spPr>
              <a:xfrm>
                <a:off x="854928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4" name="Google Shape;599;p20"/>
              <p:cNvSpPr/>
              <p:nvPr/>
            </p:nvSpPr>
            <p:spPr>
              <a:xfrm>
                <a:off x="8410320" y="1706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" name="Google Shape;600;p20"/>
              <p:cNvSpPr/>
              <p:nvPr/>
            </p:nvSpPr>
            <p:spPr>
              <a:xfrm>
                <a:off x="8497440" y="1688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6" name="Google Shape;601;p20"/>
              <p:cNvSpPr/>
              <p:nvPr/>
            </p:nvSpPr>
            <p:spPr>
              <a:xfrm>
                <a:off x="8497440" y="1758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7" name="Google Shape;602;p20"/>
              <p:cNvSpPr/>
              <p:nvPr/>
            </p:nvSpPr>
            <p:spPr>
              <a:xfrm>
                <a:off x="8497440" y="1617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98" name="Google Shape;603;p20"/>
            <p:cNvGrpSpPr/>
            <p:nvPr/>
          </p:nvGrpSpPr>
          <p:grpSpPr>
            <a:xfrm>
              <a:off x="2103840" y="4763160"/>
              <a:ext cx="187920" cy="188280"/>
              <a:chOff x="2103840" y="4763160"/>
              <a:chExt cx="187920" cy="188280"/>
            </a:xfrm>
          </p:grpSpPr>
          <p:sp>
            <p:nvSpPr>
              <p:cNvPr id="299" name="Google Shape;604;p20"/>
              <p:cNvSpPr/>
              <p:nvPr/>
            </p:nvSpPr>
            <p:spPr>
              <a:xfrm>
                <a:off x="2174040" y="4851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605;p20"/>
              <p:cNvSpPr/>
              <p:nvPr/>
            </p:nvSpPr>
            <p:spPr>
              <a:xfrm>
                <a:off x="2242800" y="4851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1" name="Google Shape;606;p20"/>
              <p:cNvSpPr/>
              <p:nvPr/>
            </p:nvSpPr>
            <p:spPr>
              <a:xfrm>
                <a:off x="2103840" y="48517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2" name="Google Shape;607;p20"/>
              <p:cNvSpPr/>
              <p:nvPr/>
            </p:nvSpPr>
            <p:spPr>
              <a:xfrm>
                <a:off x="2190960" y="4834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3" name="Google Shape;608;p20"/>
              <p:cNvSpPr/>
              <p:nvPr/>
            </p:nvSpPr>
            <p:spPr>
              <a:xfrm>
                <a:off x="2190960" y="49035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4" name="Google Shape;609;p20"/>
              <p:cNvSpPr/>
              <p:nvPr/>
            </p:nvSpPr>
            <p:spPr>
              <a:xfrm>
                <a:off x="2190960" y="4763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05" name="Google Shape;610;p20"/>
            <p:cNvGrpSpPr/>
            <p:nvPr/>
          </p:nvGrpSpPr>
          <p:grpSpPr>
            <a:xfrm>
              <a:off x="1601640" y="4608720"/>
              <a:ext cx="188280" cy="188280"/>
              <a:chOff x="1601640" y="4608720"/>
              <a:chExt cx="188280" cy="188280"/>
            </a:xfrm>
          </p:grpSpPr>
          <p:sp>
            <p:nvSpPr>
              <p:cNvPr id="306" name="Google Shape;611;p20"/>
              <p:cNvSpPr/>
              <p:nvPr/>
            </p:nvSpPr>
            <p:spPr>
              <a:xfrm>
                <a:off x="167220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7" name="Google Shape;612;p20"/>
              <p:cNvSpPr/>
              <p:nvPr/>
            </p:nvSpPr>
            <p:spPr>
              <a:xfrm>
                <a:off x="174096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8" name="Google Shape;613;p20"/>
              <p:cNvSpPr/>
              <p:nvPr/>
            </p:nvSpPr>
            <p:spPr>
              <a:xfrm>
                <a:off x="1601640" y="4697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614;p20"/>
              <p:cNvSpPr/>
              <p:nvPr/>
            </p:nvSpPr>
            <p:spPr>
              <a:xfrm>
                <a:off x="1689120" y="468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" name="Google Shape;615;p20"/>
              <p:cNvSpPr/>
              <p:nvPr/>
            </p:nvSpPr>
            <p:spPr>
              <a:xfrm>
                <a:off x="1689120" y="474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1" name="Google Shape;616;p20"/>
              <p:cNvSpPr/>
              <p:nvPr/>
            </p:nvSpPr>
            <p:spPr>
              <a:xfrm>
                <a:off x="1689120" y="4608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2" name="Google Shape;617;p20"/>
            <p:cNvGrpSpPr/>
            <p:nvPr/>
          </p:nvGrpSpPr>
          <p:grpSpPr>
            <a:xfrm>
              <a:off x="7931880" y="828360"/>
              <a:ext cx="188280" cy="188640"/>
              <a:chOff x="7931880" y="828360"/>
              <a:chExt cx="188280" cy="188640"/>
            </a:xfrm>
          </p:grpSpPr>
          <p:sp>
            <p:nvSpPr>
              <p:cNvPr id="313" name="Google Shape;618;p20"/>
              <p:cNvSpPr/>
              <p:nvPr/>
            </p:nvSpPr>
            <p:spPr>
              <a:xfrm>
                <a:off x="800244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4" name="Google Shape;619;p20"/>
              <p:cNvSpPr/>
              <p:nvPr/>
            </p:nvSpPr>
            <p:spPr>
              <a:xfrm>
                <a:off x="807120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" name="Google Shape;620;p20"/>
              <p:cNvSpPr/>
              <p:nvPr/>
            </p:nvSpPr>
            <p:spPr>
              <a:xfrm>
                <a:off x="7931880" y="916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" name="Google Shape;621;p20"/>
              <p:cNvSpPr/>
              <p:nvPr/>
            </p:nvSpPr>
            <p:spPr>
              <a:xfrm>
                <a:off x="8019000" y="899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7" name="Google Shape;622;p20"/>
              <p:cNvSpPr/>
              <p:nvPr/>
            </p:nvSpPr>
            <p:spPr>
              <a:xfrm>
                <a:off x="8019000" y="96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8" name="Google Shape;623;p20"/>
              <p:cNvSpPr/>
              <p:nvPr/>
            </p:nvSpPr>
            <p:spPr>
              <a:xfrm>
                <a:off x="8019000" y="828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19" name="Google Shape;624;p20"/>
          <p:cNvGrpSpPr/>
          <p:nvPr/>
        </p:nvGrpSpPr>
        <p:grpSpPr>
          <a:xfrm>
            <a:off x="-1311480" y="-1987560"/>
            <a:ext cx="11986560" cy="9746280"/>
            <a:chOff x="-1311480" y="-1987560"/>
            <a:chExt cx="11986560" cy="9746280"/>
          </a:xfrm>
        </p:grpSpPr>
        <p:sp>
          <p:nvSpPr>
            <p:cNvPr id="320" name="Google Shape;625;p20"/>
            <p:cNvSpPr/>
            <p:nvPr/>
          </p:nvSpPr>
          <p:spPr>
            <a:xfrm rot="20028600" flipH="1">
              <a:off x="8133480" y="-7804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1" name="Google Shape;626;p20"/>
            <p:cNvSpPr/>
            <p:nvPr/>
          </p:nvSpPr>
          <p:spPr>
            <a:xfrm rot="12402600">
              <a:off x="6073920" y="-12650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2" name="Google Shape;627;p20"/>
            <p:cNvSpPr/>
            <p:nvPr/>
          </p:nvSpPr>
          <p:spPr>
            <a:xfrm rot="2474400">
              <a:off x="-183960" y="46378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23" name="Google Shape;628;p20"/>
            <p:cNvSpPr/>
            <p:nvPr/>
          </p:nvSpPr>
          <p:spPr>
            <a:xfrm rot="8752800" flipH="1">
              <a:off x="-748800" y="41119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65" name="Google Shape;635;p21"/>
          <p:cNvGrpSpPr/>
          <p:nvPr/>
        </p:nvGrpSpPr>
        <p:grpSpPr>
          <a:xfrm>
            <a:off x="-1741680" y="-1866960"/>
            <a:ext cx="12732120" cy="9139320"/>
            <a:chOff x="-1741680" y="-1866960"/>
            <a:chExt cx="12732120" cy="9139320"/>
          </a:xfrm>
        </p:grpSpPr>
        <p:sp>
          <p:nvSpPr>
            <p:cNvPr id="366" name="Google Shape;636;p21"/>
            <p:cNvSpPr/>
            <p:nvPr/>
          </p:nvSpPr>
          <p:spPr>
            <a:xfrm rot="11505600">
              <a:off x="-140400" y="4174560"/>
              <a:ext cx="2320560" cy="1498320"/>
            </a:xfrm>
            <a:custGeom>
              <a:avLst/>
              <a:gdLst>
                <a:gd name="textAreaLeft" fmla="*/ 0 w 2320560"/>
                <a:gd name="textAreaRight" fmla="*/ 2320920 w 2320560"/>
                <a:gd name="textAreaTop" fmla="*/ 0 h 1498320"/>
                <a:gd name="textAreaBottom" fmla="*/ 1498680 h 1498320"/>
              </a:gdLst>
              <a:ahLst/>
              <a:cxn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7" name="Google Shape;637;p21"/>
            <p:cNvSpPr/>
            <p:nvPr/>
          </p:nvSpPr>
          <p:spPr>
            <a:xfrm rot="19943400">
              <a:off x="-1181160" y="4006080"/>
              <a:ext cx="2127600" cy="2940480"/>
            </a:xfrm>
            <a:custGeom>
              <a:avLst/>
              <a:gdLst>
                <a:gd name="textAreaLeft" fmla="*/ 0 w 2127600"/>
                <a:gd name="textAreaRight" fmla="*/ 2127960 w 2127600"/>
                <a:gd name="textAreaTop" fmla="*/ 0 h 2940480"/>
                <a:gd name="textAreaBottom" fmla="*/ 2940840 h 2940480"/>
              </a:gdLst>
              <a:ahLst/>
              <a:cxnLst/>
              <a:rect l="textAreaLeft" t="textAreaTop" r="textAreaRight" b="textAreaBottom"/>
              <a:pathLst>
                <a:path w="618" h="852">
                  <a:moveTo>
                    <a:pt x="599" y="289"/>
                  </a:moveTo>
                  <a:cubicBezTo>
                    <a:pt x="573" y="233"/>
                    <a:pt x="552" y="244"/>
                    <a:pt x="558" y="157"/>
                  </a:cubicBezTo>
                  <a:cubicBezTo>
                    <a:pt x="561" y="115"/>
                    <a:pt x="547" y="16"/>
                    <a:pt x="475" y="8"/>
                  </a:cubicBezTo>
                  <a:cubicBezTo>
                    <a:pt x="411" y="0"/>
                    <a:pt x="371" y="71"/>
                    <a:pt x="337" y="124"/>
                  </a:cubicBezTo>
                  <a:cubicBezTo>
                    <a:pt x="303" y="178"/>
                    <a:pt x="261" y="140"/>
                    <a:pt x="234" y="216"/>
                  </a:cubicBezTo>
                  <a:cubicBezTo>
                    <a:pt x="207" y="292"/>
                    <a:pt x="163" y="315"/>
                    <a:pt x="125" y="323"/>
                  </a:cubicBezTo>
                  <a:cubicBezTo>
                    <a:pt x="39" y="340"/>
                    <a:pt x="13" y="363"/>
                    <a:pt x="0" y="426"/>
                  </a:cubicBezTo>
                  <a:cubicBezTo>
                    <a:pt x="13" y="489"/>
                    <a:pt x="39" y="512"/>
                    <a:pt x="125" y="529"/>
                  </a:cubicBezTo>
                  <a:cubicBezTo>
                    <a:pt x="163" y="537"/>
                    <a:pt x="207" y="560"/>
                    <a:pt x="234" y="636"/>
                  </a:cubicBezTo>
                  <a:cubicBezTo>
                    <a:pt x="261" y="712"/>
                    <a:pt x="303" y="674"/>
                    <a:pt x="337" y="728"/>
                  </a:cubicBezTo>
                  <a:cubicBezTo>
                    <a:pt x="371" y="781"/>
                    <a:pt x="411" y="852"/>
                    <a:pt x="475" y="844"/>
                  </a:cubicBezTo>
                  <a:cubicBezTo>
                    <a:pt x="547" y="836"/>
                    <a:pt x="561" y="737"/>
                    <a:pt x="558" y="695"/>
                  </a:cubicBezTo>
                  <a:cubicBezTo>
                    <a:pt x="552" y="608"/>
                    <a:pt x="573" y="619"/>
                    <a:pt x="599" y="562"/>
                  </a:cubicBezTo>
                  <a:cubicBezTo>
                    <a:pt x="618" y="520"/>
                    <a:pt x="606" y="456"/>
                    <a:pt x="598" y="426"/>
                  </a:cubicBezTo>
                  <a:cubicBezTo>
                    <a:pt x="606" y="396"/>
                    <a:pt x="618" y="332"/>
                    <a:pt x="599" y="28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8" name="Google Shape;638;p21"/>
            <p:cNvSpPr/>
            <p:nvPr/>
          </p:nvSpPr>
          <p:spPr>
            <a:xfrm rot="3758400">
              <a:off x="7667280" y="-1029960"/>
              <a:ext cx="2997000" cy="2557440"/>
            </a:xfrm>
            <a:custGeom>
              <a:avLst/>
              <a:gdLst>
                <a:gd name="textAreaLeft" fmla="*/ 0 w 2997000"/>
                <a:gd name="textAreaRight" fmla="*/ 2997360 w 2997000"/>
                <a:gd name="textAreaTop" fmla="*/ 0 h 2557440"/>
                <a:gd name="textAreaBottom" fmla="*/ 2557800 h 2557440"/>
              </a:gdLst>
              <a:ahLst/>
              <a:cxn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9" name="Google Shape;639;p21"/>
            <p:cNvSpPr/>
            <p:nvPr/>
          </p:nvSpPr>
          <p:spPr>
            <a:xfrm rot="14340000">
              <a:off x="7357680" y="-1361880"/>
              <a:ext cx="2304360" cy="1990800"/>
            </a:xfrm>
            <a:custGeom>
              <a:avLst/>
              <a:gdLst>
                <a:gd name="textAreaLeft" fmla="*/ 0 w 2304360"/>
                <a:gd name="textAreaRight" fmla="*/ 2304720 w 2304360"/>
                <a:gd name="textAreaTop" fmla="*/ 0 h 1990800"/>
                <a:gd name="textAreaBottom" fmla="*/ 1991160 h 1990800"/>
              </a:gdLst>
              <a:ahLst/>
              <a:cxnLst/>
              <a:rect l="textAreaLeft" t="textAreaTop" r="textAreaRight" b="textAreaBottom"/>
              <a:pathLst>
                <a:path w="1751996" h="1513753">
                  <a:moveTo>
                    <a:pt x="366302" y="1483642"/>
                  </a:moveTo>
                  <a:cubicBezTo>
                    <a:pt x="179132" y="1417587"/>
                    <a:pt x="34968" y="1242798"/>
                    <a:pt x="5646" y="1046587"/>
                  </a:cubicBezTo>
                  <a:cubicBezTo>
                    <a:pt x="-23676" y="850295"/>
                    <a:pt x="63068" y="641053"/>
                    <a:pt x="222626" y="523115"/>
                  </a:cubicBezTo>
                  <a:cubicBezTo>
                    <a:pt x="354492" y="425620"/>
                    <a:pt x="525209" y="390272"/>
                    <a:pt x="653491" y="288216"/>
                  </a:cubicBezTo>
                  <a:cubicBezTo>
                    <a:pt x="732741" y="225175"/>
                    <a:pt x="792280" y="139327"/>
                    <a:pt x="875195" y="81254"/>
                  </a:cubicBezTo>
                  <a:cubicBezTo>
                    <a:pt x="1003640" y="-8584"/>
                    <a:pt x="1176393" y="-19824"/>
                    <a:pt x="1325852" y="27417"/>
                  </a:cubicBezTo>
                  <a:cubicBezTo>
                    <a:pt x="1461220" y="70096"/>
                    <a:pt x="1582416" y="158875"/>
                    <a:pt x="1659793" y="277872"/>
                  </a:cubicBezTo>
                  <a:cubicBezTo>
                    <a:pt x="1737169" y="396787"/>
                    <a:pt x="1769260" y="545513"/>
                    <a:pt x="1742952" y="684954"/>
                  </a:cubicBezTo>
                  <a:cubicBezTo>
                    <a:pt x="1708336" y="867970"/>
                    <a:pt x="1578588" y="1021745"/>
                    <a:pt x="1424405" y="1126163"/>
                  </a:cubicBezTo>
                  <a:cubicBezTo>
                    <a:pt x="1261263" y="1236689"/>
                    <a:pt x="1041839" y="1267232"/>
                    <a:pt x="896453" y="1390872"/>
                  </a:cubicBezTo>
                  <a:cubicBezTo>
                    <a:pt x="754569" y="1511416"/>
                    <a:pt x="540603" y="1545217"/>
                    <a:pt x="366302" y="148364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70" name="Google Shape;640;p21"/>
          <p:cNvGrpSpPr/>
          <p:nvPr/>
        </p:nvGrpSpPr>
        <p:grpSpPr>
          <a:xfrm>
            <a:off x="372240" y="1030320"/>
            <a:ext cx="8321400" cy="3379680"/>
            <a:chOff x="372240" y="1030320"/>
            <a:chExt cx="8321400" cy="3379680"/>
          </a:xfrm>
        </p:grpSpPr>
        <p:grpSp>
          <p:nvGrpSpPr>
            <p:cNvPr id="371" name="Google Shape;641;p21"/>
            <p:cNvGrpSpPr/>
            <p:nvPr/>
          </p:nvGrpSpPr>
          <p:grpSpPr>
            <a:xfrm>
              <a:off x="372240" y="3536640"/>
              <a:ext cx="187920" cy="188640"/>
              <a:chOff x="372240" y="3536640"/>
              <a:chExt cx="187920" cy="188640"/>
            </a:xfrm>
          </p:grpSpPr>
          <p:sp>
            <p:nvSpPr>
              <p:cNvPr id="372" name="Google Shape;642;p21"/>
              <p:cNvSpPr/>
              <p:nvPr/>
            </p:nvSpPr>
            <p:spPr>
              <a:xfrm>
                <a:off x="442440" y="3625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3" name="Google Shape;643;p21"/>
              <p:cNvSpPr/>
              <p:nvPr/>
            </p:nvSpPr>
            <p:spPr>
              <a:xfrm>
                <a:off x="511200" y="3625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4" name="Google Shape;644;p21"/>
              <p:cNvSpPr/>
              <p:nvPr/>
            </p:nvSpPr>
            <p:spPr>
              <a:xfrm>
                <a:off x="372240" y="3625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5" name="Google Shape;645;p21"/>
              <p:cNvSpPr/>
              <p:nvPr/>
            </p:nvSpPr>
            <p:spPr>
              <a:xfrm>
                <a:off x="459360" y="3607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6" name="Google Shape;646;p21"/>
              <p:cNvSpPr/>
              <p:nvPr/>
            </p:nvSpPr>
            <p:spPr>
              <a:xfrm>
                <a:off x="459360" y="3677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7" name="Google Shape;647;p21"/>
              <p:cNvSpPr/>
              <p:nvPr/>
            </p:nvSpPr>
            <p:spPr>
              <a:xfrm>
                <a:off x="459360" y="3536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78" name="Google Shape;648;p21"/>
            <p:cNvGrpSpPr/>
            <p:nvPr/>
          </p:nvGrpSpPr>
          <p:grpSpPr>
            <a:xfrm>
              <a:off x="1219680" y="4221720"/>
              <a:ext cx="188280" cy="188280"/>
              <a:chOff x="1219680" y="4221720"/>
              <a:chExt cx="188280" cy="188280"/>
            </a:xfrm>
          </p:grpSpPr>
          <p:sp>
            <p:nvSpPr>
              <p:cNvPr id="379" name="Google Shape;649;p21"/>
              <p:cNvSpPr/>
              <p:nvPr/>
            </p:nvSpPr>
            <p:spPr>
              <a:xfrm>
                <a:off x="1289880" y="4310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0" name="Google Shape;650;p21"/>
              <p:cNvSpPr/>
              <p:nvPr/>
            </p:nvSpPr>
            <p:spPr>
              <a:xfrm>
                <a:off x="1359000" y="4310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1" name="Google Shape;651;p21"/>
              <p:cNvSpPr/>
              <p:nvPr/>
            </p:nvSpPr>
            <p:spPr>
              <a:xfrm>
                <a:off x="1219680" y="4310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2" name="Google Shape;652;p21"/>
              <p:cNvSpPr/>
              <p:nvPr/>
            </p:nvSpPr>
            <p:spPr>
              <a:xfrm>
                <a:off x="1306800" y="4293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3" name="Google Shape;653;p21"/>
              <p:cNvSpPr/>
              <p:nvPr/>
            </p:nvSpPr>
            <p:spPr>
              <a:xfrm>
                <a:off x="1306800" y="4362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4" name="Google Shape;654;p21"/>
              <p:cNvSpPr/>
              <p:nvPr/>
            </p:nvSpPr>
            <p:spPr>
              <a:xfrm>
                <a:off x="1306800" y="4221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85" name="Google Shape;655;p21"/>
            <p:cNvGrpSpPr/>
            <p:nvPr/>
          </p:nvGrpSpPr>
          <p:grpSpPr>
            <a:xfrm>
              <a:off x="8265240" y="1030320"/>
              <a:ext cx="187920" cy="188640"/>
              <a:chOff x="8265240" y="1030320"/>
              <a:chExt cx="187920" cy="188640"/>
            </a:xfrm>
          </p:grpSpPr>
          <p:sp>
            <p:nvSpPr>
              <p:cNvPr id="386" name="Google Shape;656;p21"/>
              <p:cNvSpPr/>
              <p:nvPr/>
            </p:nvSpPr>
            <p:spPr>
              <a:xfrm>
                <a:off x="833544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7" name="Google Shape;657;p21"/>
              <p:cNvSpPr/>
              <p:nvPr/>
            </p:nvSpPr>
            <p:spPr>
              <a:xfrm>
                <a:off x="840420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8" name="Google Shape;658;p21"/>
              <p:cNvSpPr/>
              <p:nvPr/>
            </p:nvSpPr>
            <p:spPr>
              <a:xfrm>
                <a:off x="8265240" y="111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9" name="Google Shape;659;p21"/>
              <p:cNvSpPr/>
              <p:nvPr/>
            </p:nvSpPr>
            <p:spPr>
              <a:xfrm>
                <a:off x="8352360" y="110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0" name="Google Shape;660;p21"/>
              <p:cNvSpPr/>
              <p:nvPr/>
            </p:nvSpPr>
            <p:spPr>
              <a:xfrm>
                <a:off x="8352360" y="117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1" name="Google Shape;661;p21"/>
              <p:cNvSpPr/>
              <p:nvPr/>
            </p:nvSpPr>
            <p:spPr>
              <a:xfrm>
                <a:off x="8352360" y="103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92" name="Google Shape;662;p21"/>
            <p:cNvGrpSpPr/>
            <p:nvPr/>
          </p:nvGrpSpPr>
          <p:grpSpPr>
            <a:xfrm>
              <a:off x="8505720" y="1722240"/>
              <a:ext cx="187920" cy="188640"/>
              <a:chOff x="8505720" y="1722240"/>
              <a:chExt cx="187920" cy="188640"/>
            </a:xfrm>
          </p:grpSpPr>
          <p:sp>
            <p:nvSpPr>
              <p:cNvPr id="393" name="Google Shape;663;p21"/>
              <p:cNvSpPr/>
              <p:nvPr/>
            </p:nvSpPr>
            <p:spPr>
              <a:xfrm>
                <a:off x="8575920" y="181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4" name="Google Shape;664;p21"/>
              <p:cNvSpPr/>
              <p:nvPr/>
            </p:nvSpPr>
            <p:spPr>
              <a:xfrm>
                <a:off x="8644680" y="181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5" name="Google Shape;665;p21"/>
              <p:cNvSpPr/>
              <p:nvPr/>
            </p:nvSpPr>
            <p:spPr>
              <a:xfrm>
                <a:off x="8505720" y="1810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6" name="Google Shape;666;p21"/>
              <p:cNvSpPr/>
              <p:nvPr/>
            </p:nvSpPr>
            <p:spPr>
              <a:xfrm>
                <a:off x="8592840" y="1793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7" name="Google Shape;667;p21"/>
              <p:cNvSpPr/>
              <p:nvPr/>
            </p:nvSpPr>
            <p:spPr>
              <a:xfrm>
                <a:off x="8592840" y="1863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8" name="Google Shape;668;p21"/>
              <p:cNvSpPr/>
              <p:nvPr/>
            </p:nvSpPr>
            <p:spPr>
              <a:xfrm>
                <a:off x="8592840" y="1722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2EUBsVCmBEXA8qKZcS8_rEzcajfYET89/edit?usp=drive_link&amp;ouid=116142594686218790574&amp;rtpof=true&amp;sd=tru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subTitle"/>
          </p:nvPr>
        </p:nvSpPr>
        <p:spPr>
          <a:xfrm>
            <a:off x="639898" y="2469600"/>
            <a:ext cx="4142880" cy="8906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900" b="0" strike="noStrike" spc="-1" dirty="0">
                <a:solidFill>
                  <a:schemeClr val="dk1"/>
                </a:solidFill>
                <a:latin typeface="DM Sans" pitchFamily="2" charset="0"/>
                <a:ea typeface="DM Sans"/>
              </a:rPr>
              <a:t>A Comprehensive Overview of Manual and Automation Testing Strategies</a:t>
            </a:r>
            <a:endParaRPr lang="en-US" sz="1900" b="0" strike="noStrike" spc="-1" dirty="0">
              <a:solidFill>
                <a:srgbClr val="000000"/>
              </a:solidFill>
              <a:latin typeface="DM Sans" pitchFamily="2" charset="0"/>
            </a:endParaRPr>
          </a:p>
        </p:txBody>
      </p:sp>
      <p:sp>
        <p:nvSpPr>
          <p:cNvPr id="1140" name="PlaceHolder 2"/>
          <p:cNvSpPr>
            <a:spLocks noGrp="1"/>
          </p:cNvSpPr>
          <p:nvPr>
            <p:ph type="title"/>
          </p:nvPr>
        </p:nvSpPr>
        <p:spPr>
          <a:xfrm>
            <a:off x="714240" y="1023171"/>
            <a:ext cx="4142880" cy="133153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9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Swa</a:t>
            </a:r>
            <a:r>
              <a:rPr lang="en" sz="3900" b="1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g</a:t>
            </a:r>
            <a:r>
              <a:rPr lang="en" sz="39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Labs Testing</a:t>
            </a:r>
            <a:endParaRPr lang="fr-FR" sz="39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1141" name="Google Shape;1243;p37"/>
          <p:cNvGrpSpPr/>
          <p:nvPr/>
        </p:nvGrpSpPr>
        <p:grpSpPr>
          <a:xfrm>
            <a:off x="3961800" y="957600"/>
            <a:ext cx="4815720" cy="3699000"/>
            <a:chOff x="3961800" y="957600"/>
            <a:chExt cx="4815720" cy="3699000"/>
          </a:xfrm>
        </p:grpSpPr>
        <p:grpSp>
          <p:nvGrpSpPr>
            <p:cNvPr id="1142" name="Google Shape;1244;p37"/>
            <p:cNvGrpSpPr/>
            <p:nvPr/>
          </p:nvGrpSpPr>
          <p:grpSpPr>
            <a:xfrm>
              <a:off x="5038560" y="1040040"/>
              <a:ext cx="3468600" cy="3616560"/>
              <a:chOff x="5038560" y="1040040"/>
              <a:chExt cx="3468600" cy="3616560"/>
            </a:xfrm>
          </p:grpSpPr>
          <p:sp>
            <p:nvSpPr>
              <p:cNvPr id="1143" name="Google Shape;1245;p37"/>
              <p:cNvSpPr/>
              <p:nvPr/>
            </p:nvSpPr>
            <p:spPr>
              <a:xfrm flipH="1">
                <a:off x="6487560" y="1040040"/>
                <a:ext cx="2019240" cy="3616560"/>
              </a:xfrm>
              <a:custGeom>
                <a:avLst/>
                <a:gdLst>
                  <a:gd name="textAreaLeft" fmla="*/ -360 w 2019240"/>
                  <a:gd name="textAreaRight" fmla="*/ 2019240 w 2019240"/>
                  <a:gd name="textAreaTop" fmla="*/ 0 h 3616560"/>
                  <a:gd name="textAreaBottom" fmla="*/ 3616920 h 3616560"/>
                </a:gdLst>
                <a:ahLst/>
                <a:cxnLst/>
                <a:rect l="textAreaLeft" t="textAreaTop" r="textAreaRight" b="textAreaBottom"/>
                <a:pathLst>
                  <a:path w="636" h="1040">
                    <a:moveTo>
                      <a:pt x="636" y="1040"/>
                    </a:moveTo>
                    <a:cubicBezTo>
                      <a:pt x="52" y="1040"/>
                      <a:pt x="52" y="1040"/>
                      <a:pt x="52" y="1040"/>
                    </a:cubicBezTo>
                    <a:cubicBezTo>
                      <a:pt x="23" y="1040"/>
                      <a:pt x="0" y="1017"/>
                      <a:pt x="0" y="988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6" y="143"/>
                      <a:pt x="636" y="319"/>
                    </a:cubicBezTo>
                    <a:lnTo>
                      <a:pt x="636" y="104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4" name="Google Shape;1246;p37"/>
              <p:cNvSpPr/>
              <p:nvPr/>
            </p:nvSpPr>
            <p:spPr>
              <a:xfrm flipH="1">
                <a:off x="5038200" y="1418760"/>
                <a:ext cx="2024280" cy="3237480"/>
              </a:xfrm>
              <a:custGeom>
                <a:avLst/>
                <a:gdLst>
                  <a:gd name="textAreaLeft" fmla="*/ -360 w 2024280"/>
                  <a:gd name="textAreaRight" fmla="*/ 2024280 w 2024280"/>
                  <a:gd name="textAreaTop" fmla="*/ 0 h 3237480"/>
                  <a:gd name="textAreaBottom" fmla="*/ 3237840 h 3237480"/>
                </a:gdLst>
                <a:ahLst/>
                <a:cxn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45" name="Google Shape;1247;p37"/>
            <p:cNvGrpSpPr/>
            <p:nvPr/>
          </p:nvGrpSpPr>
          <p:grpSpPr>
            <a:xfrm>
              <a:off x="5154120" y="2059200"/>
              <a:ext cx="2328120" cy="1770120"/>
              <a:chOff x="5154120" y="2059200"/>
              <a:chExt cx="2328120" cy="1770120"/>
            </a:xfrm>
          </p:grpSpPr>
          <p:sp>
            <p:nvSpPr>
              <p:cNvPr id="1146" name="Google Shape;1248;p37"/>
              <p:cNvSpPr/>
              <p:nvPr/>
            </p:nvSpPr>
            <p:spPr>
              <a:xfrm>
                <a:off x="5154120" y="2059200"/>
                <a:ext cx="2328120" cy="17701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7" name="Google Shape;1249;p37"/>
              <p:cNvSpPr/>
              <p:nvPr/>
            </p:nvSpPr>
            <p:spPr>
              <a:xfrm>
                <a:off x="5774400" y="2716920"/>
                <a:ext cx="639360" cy="640800"/>
              </a:xfrm>
              <a:custGeom>
                <a:avLst/>
                <a:gdLst>
                  <a:gd name="textAreaLeft" fmla="*/ 0 w 639360"/>
                  <a:gd name="textAreaRight" fmla="*/ 639720 w 639360"/>
                  <a:gd name="textAreaTop" fmla="*/ 0 h 640800"/>
                  <a:gd name="textAreaBottom" fmla="*/ 641160 h 640800"/>
                </a:gdLst>
                <a:ahLst/>
                <a:cxnLst/>
                <a:rect l="textAreaLeft" t="textAreaTop" r="textAreaRight" b="textAreaBottom"/>
                <a:pathLst>
                  <a:path w="493" h="494">
                    <a:moveTo>
                      <a:pt x="493" y="432"/>
                    </a:moveTo>
                    <a:lnTo>
                      <a:pt x="431" y="494"/>
                    </a:lnTo>
                    <a:lnTo>
                      <a:pt x="0" y="60"/>
                    </a:lnTo>
                    <a:lnTo>
                      <a:pt x="60" y="0"/>
                    </a:lnTo>
                    <a:lnTo>
                      <a:pt x="493" y="432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8" name="Google Shape;1250;p37"/>
              <p:cNvSpPr/>
              <p:nvPr/>
            </p:nvSpPr>
            <p:spPr>
              <a:xfrm>
                <a:off x="5889960" y="2601720"/>
                <a:ext cx="636840" cy="639360"/>
              </a:xfrm>
              <a:custGeom>
                <a:avLst/>
                <a:gdLst>
                  <a:gd name="textAreaLeft" fmla="*/ 0 w 636840"/>
                  <a:gd name="textAreaRight" fmla="*/ 637200 w 636840"/>
                  <a:gd name="textAreaTop" fmla="*/ 0 h 639360"/>
                  <a:gd name="textAreaBottom" fmla="*/ 639720 h 639360"/>
                </a:gdLst>
                <a:ahLst/>
                <a:cxnLst/>
                <a:rect l="textAreaLeft" t="textAreaTop" r="textAreaRight" b="textAreaBottom"/>
                <a:pathLst>
                  <a:path w="491" h="493">
                    <a:moveTo>
                      <a:pt x="491" y="431"/>
                    </a:moveTo>
                    <a:lnTo>
                      <a:pt x="431" y="493"/>
                    </a:lnTo>
                    <a:lnTo>
                      <a:pt x="0" y="62"/>
                    </a:lnTo>
                    <a:lnTo>
                      <a:pt x="61" y="0"/>
                    </a:lnTo>
                    <a:lnTo>
                      <a:pt x="491" y="43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49" name="Google Shape;1251;p37"/>
              <p:cNvSpPr/>
              <p:nvPr/>
            </p:nvSpPr>
            <p:spPr>
              <a:xfrm>
                <a:off x="6004080" y="2484720"/>
                <a:ext cx="638280" cy="640800"/>
              </a:xfrm>
              <a:custGeom>
                <a:avLst/>
                <a:gdLst>
                  <a:gd name="textAreaLeft" fmla="*/ 0 w 638280"/>
                  <a:gd name="textAreaRight" fmla="*/ 638640 w 638280"/>
                  <a:gd name="textAreaTop" fmla="*/ 0 h 640800"/>
                  <a:gd name="textAreaBottom" fmla="*/ 641160 h 640800"/>
                </a:gdLst>
                <a:ahLst/>
                <a:cxnLst/>
                <a:rect l="textAreaLeft" t="textAreaTop" r="textAreaRight" b="textAreaBottom"/>
                <a:pathLst>
                  <a:path w="492" h="494">
                    <a:moveTo>
                      <a:pt x="492" y="432"/>
                    </a:moveTo>
                    <a:lnTo>
                      <a:pt x="432" y="494"/>
                    </a:lnTo>
                    <a:lnTo>
                      <a:pt x="0" y="63"/>
                    </a:lnTo>
                    <a:lnTo>
                      <a:pt x="62" y="0"/>
                    </a:lnTo>
                    <a:lnTo>
                      <a:pt x="492" y="432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0" name="Google Shape;1252;p37"/>
              <p:cNvSpPr/>
              <p:nvPr/>
            </p:nvSpPr>
            <p:spPr>
              <a:xfrm>
                <a:off x="6119640" y="2369160"/>
                <a:ext cx="638280" cy="640800"/>
              </a:xfrm>
              <a:custGeom>
                <a:avLst/>
                <a:gdLst>
                  <a:gd name="textAreaLeft" fmla="*/ 0 w 638280"/>
                  <a:gd name="textAreaRight" fmla="*/ 638640 w 638280"/>
                  <a:gd name="textAreaTop" fmla="*/ 0 h 640800"/>
                  <a:gd name="textAreaBottom" fmla="*/ 641160 h 640800"/>
                </a:gdLst>
                <a:ahLst/>
                <a:cxnLst/>
                <a:rect l="textAreaLeft" t="textAreaTop" r="textAreaRight" b="textAreaBottom"/>
                <a:pathLst>
                  <a:path w="492" h="494">
                    <a:moveTo>
                      <a:pt x="492" y="433"/>
                    </a:moveTo>
                    <a:lnTo>
                      <a:pt x="432" y="494"/>
                    </a:lnTo>
                    <a:lnTo>
                      <a:pt x="0" y="62"/>
                    </a:lnTo>
                    <a:lnTo>
                      <a:pt x="62" y="0"/>
                    </a:lnTo>
                    <a:lnTo>
                      <a:pt x="492" y="433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1" name="Google Shape;1253;p37"/>
              <p:cNvSpPr/>
              <p:nvPr/>
            </p:nvSpPr>
            <p:spPr>
              <a:xfrm>
                <a:off x="5154120" y="2059200"/>
                <a:ext cx="2328120" cy="1540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2" name="Google Shape;1254;p37"/>
              <p:cNvSpPr/>
              <p:nvPr/>
            </p:nvSpPr>
            <p:spPr>
              <a:xfrm>
                <a:off x="5243400" y="2112120"/>
                <a:ext cx="47520" cy="475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47520"/>
                  <a:gd name="textAreaBottom" fmla="*/ 47880 h 4752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760" bIns="23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3" name="Google Shape;1255;p37"/>
              <p:cNvSpPr/>
              <p:nvPr/>
            </p:nvSpPr>
            <p:spPr>
              <a:xfrm>
                <a:off x="5347440" y="2112120"/>
                <a:ext cx="47520" cy="475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47520"/>
                  <a:gd name="textAreaBottom" fmla="*/ 47880 h 4752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760" bIns="23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4" name="Google Shape;1256;p37"/>
              <p:cNvSpPr/>
              <p:nvPr/>
            </p:nvSpPr>
            <p:spPr>
              <a:xfrm>
                <a:off x="5452560" y="2112120"/>
                <a:ext cx="47520" cy="475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47520"/>
                  <a:gd name="textAreaBottom" fmla="*/ 47880 h 4752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760" bIns="23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5" name="Google Shape;1257;p37"/>
              <p:cNvSpPr/>
              <p:nvPr/>
            </p:nvSpPr>
            <p:spPr>
              <a:xfrm>
                <a:off x="5644440" y="2120040"/>
                <a:ext cx="324000" cy="32040"/>
              </a:xfrm>
              <a:custGeom>
                <a:avLst/>
                <a:gdLst>
                  <a:gd name="textAreaLeft" fmla="*/ 0 w 324000"/>
                  <a:gd name="textAreaRight" fmla="*/ 324360 w 32400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6" name="Google Shape;1258;p37"/>
              <p:cNvSpPr/>
              <p:nvPr/>
            </p:nvSpPr>
            <p:spPr>
              <a:xfrm>
                <a:off x="6058800" y="2120040"/>
                <a:ext cx="326880" cy="32040"/>
              </a:xfrm>
              <a:custGeom>
                <a:avLst/>
                <a:gdLst>
                  <a:gd name="textAreaLeft" fmla="*/ 0 w 326880"/>
                  <a:gd name="textAreaRight" fmla="*/ 327240 w 32688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7" name="Google Shape;1259;p37"/>
              <p:cNvSpPr/>
              <p:nvPr/>
            </p:nvSpPr>
            <p:spPr>
              <a:xfrm>
                <a:off x="6476760" y="2120040"/>
                <a:ext cx="326880" cy="32040"/>
              </a:xfrm>
              <a:custGeom>
                <a:avLst/>
                <a:gdLst>
                  <a:gd name="textAreaLeft" fmla="*/ 0 w 326880"/>
                  <a:gd name="textAreaRight" fmla="*/ 327240 w 32688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8" name="Google Shape;1260;p37"/>
              <p:cNvSpPr/>
              <p:nvPr/>
            </p:nvSpPr>
            <p:spPr>
              <a:xfrm>
                <a:off x="6891840" y="2120040"/>
                <a:ext cx="326880" cy="32040"/>
              </a:xfrm>
              <a:custGeom>
                <a:avLst/>
                <a:gdLst>
                  <a:gd name="textAreaLeft" fmla="*/ 0 w 326880"/>
                  <a:gd name="textAreaRight" fmla="*/ 327240 w 32688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59" name="Google Shape;1261;p37"/>
              <p:cNvSpPr/>
              <p:nvPr/>
            </p:nvSpPr>
            <p:spPr>
              <a:xfrm>
                <a:off x="5259240" y="2318760"/>
                <a:ext cx="265680" cy="6602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0" name="Google Shape;1262;p37"/>
              <p:cNvSpPr/>
              <p:nvPr/>
            </p:nvSpPr>
            <p:spPr>
              <a:xfrm>
                <a:off x="5309640" y="2374560"/>
                <a:ext cx="59400" cy="608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600" bIns="30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1" name="Google Shape;1263;p37"/>
              <p:cNvSpPr/>
              <p:nvPr/>
            </p:nvSpPr>
            <p:spPr>
              <a:xfrm>
                <a:off x="5414760" y="2374560"/>
                <a:ext cx="60840" cy="6084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600" bIns="30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2" name="Google Shape;1264;p37"/>
              <p:cNvSpPr/>
              <p:nvPr/>
            </p:nvSpPr>
            <p:spPr>
              <a:xfrm>
                <a:off x="5309640" y="2497680"/>
                <a:ext cx="59400" cy="608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600" bIns="30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3" name="Google Shape;1265;p37"/>
              <p:cNvSpPr/>
              <p:nvPr/>
            </p:nvSpPr>
            <p:spPr>
              <a:xfrm>
                <a:off x="5414760" y="2497680"/>
                <a:ext cx="60840" cy="60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600" bIns="306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4" name="Google Shape;1266;p37"/>
              <p:cNvSpPr/>
              <p:nvPr/>
            </p:nvSpPr>
            <p:spPr>
              <a:xfrm>
                <a:off x="5309640" y="2618280"/>
                <a:ext cx="59400" cy="6336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5" name="Google Shape;1267;p37"/>
              <p:cNvSpPr/>
              <p:nvPr/>
            </p:nvSpPr>
            <p:spPr>
              <a:xfrm>
                <a:off x="5414760" y="2618280"/>
                <a:ext cx="60840" cy="6336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1680" bIns="31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6" name="Google Shape;1268;p37"/>
              <p:cNvSpPr/>
              <p:nvPr/>
            </p:nvSpPr>
            <p:spPr>
              <a:xfrm>
                <a:off x="5309640" y="2743200"/>
                <a:ext cx="59400" cy="5940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880" bIns="298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7" name="Google Shape;1269;p37"/>
              <p:cNvSpPr/>
              <p:nvPr/>
            </p:nvSpPr>
            <p:spPr>
              <a:xfrm>
                <a:off x="5414760" y="2743200"/>
                <a:ext cx="60840" cy="594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9880" bIns="298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8" name="Google Shape;1270;p37"/>
              <p:cNvSpPr/>
              <p:nvPr/>
            </p:nvSpPr>
            <p:spPr>
              <a:xfrm>
                <a:off x="5855040" y="2467800"/>
                <a:ext cx="1174320" cy="1048320"/>
              </a:xfrm>
              <a:custGeom>
                <a:avLst/>
                <a:gdLst>
                  <a:gd name="textAreaLeft" fmla="*/ 0 w 1174320"/>
                  <a:gd name="textAreaRight" fmla="*/ 1174680 w 1174320"/>
                  <a:gd name="textAreaTop" fmla="*/ 0 h 1048320"/>
                  <a:gd name="textAreaBottom" fmla="*/ 1048680 h 1048320"/>
                </a:gdLst>
                <a:ahLst/>
                <a:cxnLst/>
                <a:rect l="textAreaLeft" t="textAreaTop" r="textAreaRight" b="textAreaBottom"/>
                <a:pathLst>
                  <a:path w="467" h="416">
                    <a:moveTo>
                      <a:pt x="355" y="0"/>
                    </a:moveTo>
                    <a:cubicBezTo>
                      <a:pt x="420" y="0"/>
                      <a:pt x="467" y="134"/>
                      <a:pt x="390" y="259"/>
                    </a:cubicBezTo>
                    <a:cubicBezTo>
                      <a:pt x="361" y="305"/>
                      <a:pt x="312" y="359"/>
                      <a:pt x="239" y="376"/>
                    </a:cubicBezTo>
                    <a:cubicBezTo>
                      <a:pt x="68" y="416"/>
                      <a:pt x="0" y="258"/>
                      <a:pt x="119" y="187"/>
                    </a:cubicBezTo>
                    <a:cubicBezTo>
                      <a:pt x="152" y="167"/>
                      <a:pt x="199" y="148"/>
                      <a:pt x="234" y="118"/>
                    </a:cubicBezTo>
                    <a:cubicBezTo>
                      <a:pt x="285" y="74"/>
                      <a:pt x="304" y="0"/>
                      <a:pt x="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9" name="Google Shape;1271;p37"/>
              <p:cNvSpPr/>
              <p:nvPr/>
            </p:nvSpPr>
            <p:spPr>
              <a:xfrm>
                <a:off x="6919200" y="3416760"/>
                <a:ext cx="21600" cy="19080"/>
              </a:xfrm>
              <a:custGeom>
                <a:avLst/>
                <a:gdLst>
                  <a:gd name="textAreaLeft" fmla="*/ 0 w 21600"/>
                  <a:gd name="textAreaRight" fmla="*/ 21960 w 21600"/>
                  <a:gd name="textAreaTop" fmla="*/ 0 h 19080"/>
                  <a:gd name="textAreaBottom" fmla="*/ 19440 h 19080"/>
                </a:gdLst>
                <a:ahLst/>
                <a:cxnLst/>
                <a:rect l="textAreaLeft" t="textAreaTop" r="textAreaRight" b="textAreaBottom"/>
                <a:pathLst>
                  <a:path w="9" h="8">
                    <a:moveTo>
                      <a:pt x="5" y="2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6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5" y="1"/>
                      <a:pt x="5" y="2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0" name="Google Shape;1272;p37"/>
              <p:cNvSpPr/>
              <p:nvPr/>
            </p:nvSpPr>
            <p:spPr>
              <a:xfrm>
                <a:off x="5817240" y="3428280"/>
                <a:ext cx="1074240" cy="7560"/>
              </a:xfrm>
              <a:custGeom>
                <a:avLst/>
                <a:gdLst>
                  <a:gd name="textAreaLeft" fmla="*/ 0 w 1074240"/>
                  <a:gd name="textAreaRight" fmla="*/ 1074600 w 1074240"/>
                  <a:gd name="textAreaTop" fmla="*/ 0 h 7560"/>
                  <a:gd name="textAreaBottom" fmla="*/ 7920 h 7560"/>
                </a:gdLst>
                <a:ahLst/>
                <a:cxnLst/>
                <a:rect l="textAreaLeft" t="textAreaTop" r="textAreaRight" b="textAreaBottom"/>
                <a:pathLst>
                  <a:path w="427" h="3">
                    <a:moveTo>
                      <a:pt x="1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3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lose/>
                    <a:moveTo>
                      <a:pt x="3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3"/>
                      <a:pt x="25" y="3"/>
                      <a:pt x="2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3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lose/>
                    <a:moveTo>
                      <a:pt x="60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3"/>
                      <a:pt x="50" y="3"/>
                      <a:pt x="5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3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lose/>
                    <a:moveTo>
                      <a:pt x="85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3"/>
                      <a:pt x="74" y="3"/>
                      <a:pt x="7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3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lose/>
                    <a:moveTo>
                      <a:pt x="109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3"/>
                      <a:pt x="98" y="3"/>
                      <a:pt x="9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3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lose/>
                    <a:moveTo>
                      <a:pt x="133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3"/>
                      <a:pt x="123" y="3"/>
                      <a:pt x="12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3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lose/>
                    <a:moveTo>
                      <a:pt x="15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3"/>
                      <a:pt x="147" y="3"/>
                      <a:pt x="14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3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lose/>
                    <a:moveTo>
                      <a:pt x="182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3"/>
                      <a:pt x="171" y="3"/>
                      <a:pt x="172" y="3"/>
                    </a:cubicBez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3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lose/>
                    <a:moveTo>
                      <a:pt x="206" y="0"/>
                    </a:move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3"/>
                      <a:pt x="196" y="3"/>
                      <a:pt x="197" y="3"/>
                    </a:cubicBez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3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lose/>
                    <a:moveTo>
                      <a:pt x="231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3"/>
                      <a:pt x="220" y="3"/>
                      <a:pt x="221" y="3"/>
                    </a:cubicBez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3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lose/>
                    <a:moveTo>
                      <a:pt x="255" y="0"/>
                    </a:move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3"/>
                      <a:pt x="244" y="3"/>
                      <a:pt x="245" y="3"/>
                    </a:cubicBez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3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lose/>
                    <a:moveTo>
                      <a:pt x="279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3"/>
                      <a:pt x="269" y="3"/>
                      <a:pt x="270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3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lose/>
                    <a:moveTo>
                      <a:pt x="304" y="0"/>
                    </a:move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3"/>
                      <a:pt x="293" y="3"/>
                      <a:pt x="294" y="3"/>
                    </a:cubicBez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3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lose/>
                    <a:moveTo>
                      <a:pt x="328" y="0"/>
                    </a:move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3"/>
                      <a:pt x="317" y="3"/>
                      <a:pt x="318" y="3"/>
                    </a:cubicBez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3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lose/>
                    <a:moveTo>
                      <a:pt x="352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3"/>
                      <a:pt x="342" y="3"/>
                      <a:pt x="343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3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lose/>
                    <a:moveTo>
                      <a:pt x="377" y="0"/>
                    </a:move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3"/>
                      <a:pt x="366" y="3"/>
                      <a:pt x="367" y="3"/>
                    </a:cubicBez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3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lose/>
                    <a:moveTo>
                      <a:pt x="401" y="0"/>
                    </a:move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3"/>
                      <a:pt x="390" y="3"/>
                      <a:pt x="391" y="3"/>
                    </a:cubicBez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3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lose/>
                    <a:moveTo>
                      <a:pt x="425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3"/>
                      <a:pt x="415" y="3"/>
                      <a:pt x="416" y="3"/>
                    </a:cubicBez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3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" bIns="3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1" name="Google Shape;1273;p37"/>
              <p:cNvSpPr/>
              <p:nvPr/>
            </p:nvSpPr>
            <p:spPr>
              <a:xfrm>
                <a:off x="5769360" y="3416760"/>
                <a:ext cx="20520" cy="1908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19080"/>
                  <a:gd name="textAreaBottom" fmla="*/ 19440 h 19080"/>
                </a:gdLst>
                <a:ahLst/>
                <a:cxnLst/>
                <a:rect l="textAreaLeft" t="textAreaTop" r="textAreaRight" b="textAreaBottom"/>
                <a:pathLst>
                  <a:path w="8" h="8">
                    <a:moveTo>
                      <a:pt x="6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8"/>
                      <a:pt x="8" y="6"/>
                    </a:cubicBezTo>
                    <a:cubicBezTo>
                      <a:pt x="8" y="5"/>
                      <a:pt x="7" y="5"/>
                      <a:pt x="6" y="5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720" bIns="97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2" name="Google Shape;1274;p37"/>
              <p:cNvSpPr/>
              <p:nvPr/>
            </p:nvSpPr>
            <p:spPr>
              <a:xfrm>
                <a:off x="5769360" y="2414520"/>
                <a:ext cx="10080" cy="975600"/>
              </a:xfrm>
              <a:custGeom>
                <a:avLst/>
                <a:gdLst>
                  <a:gd name="textAreaLeft" fmla="*/ 0 w 10080"/>
                  <a:gd name="textAreaRight" fmla="*/ 10440 w 10080"/>
                  <a:gd name="textAreaTop" fmla="*/ 0 h 975600"/>
                  <a:gd name="textAreaBottom" fmla="*/ 975960 h 975600"/>
                </a:gdLst>
                <a:ahLst/>
                <a:cxnLst/>
                <a:rect l="textAreaLeft" t="textAreaTop" r="textAreaRight" b="textAreaBottom"/>
                <a:pathLst>
                  <a:path w="4" h="387">
                    <a:moveTo>
                      <a:pt x="4" y="11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lose/>
                    <a:moveTo>
                      <a:pt x="4" y="35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lose/>
                    <a:moveTo>
                      <a:pt x="4" y="58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lose/>
                    <a:moveTo>
                      <a:pt x="4" y="81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lose/>
                    <a:moveTo>
                      <a:pt x="4" y="105"/>
                    </a:move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lose/>
                    <a:moveTo>
                      <a:pt x="4" y="128"/>
                    </a:move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lose/>
                    <a:moveTo>
                      <a:pt x="4" y="151"/>
                    </a:move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lose/>
                    <a:moveTo>
                      <a:pt x="4" y="175"/>
                    </a:move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lose/>
                    <a:moveTo>
                      <a:pt x="4" y="198"/>
                    </a:move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lose/>
                    <a:moveTo>
                      <a:pt x="4" y="221"/>
                    </a:move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lose/>
                    <a:moveTo>
                      <a:pt x="4" y="245"/>
                    </a:move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lose/>
                    <a:moveTo>
                      <a:pt x="4" y="268"/>
                    </a:move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lose/>
                    <a:moveTo>
                      <a:pt x="4" y="291"/>
                    </a:move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lose/>
                    <a:moveTo>
                      <a:pt x="4" y="315"/>
                    </a:move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lose/>
                    <a:moveTo>
                      <a:pt x="4" y="338"/>
                    </a:move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lose/>
                    <a:moveTo>
                      <a:pt x="4" y="361"/>
                    </a:move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lose/>
                    <a:moveTo>
                      <a:pt x="4" y="385"/>
                    </a:move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3" name="Google Shape;1275;p37"/>
              <p:cNvSpPr/>
              <p:nvPr/>
            </p:nvSpPr>
            <p:spPr>
              <a:xfrm>
                <a:off x="5769360" y="2369160"/>
                <a:ext cx="20520" cy="2052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8" h="8">
                    <a:moveTo>
                      <a:pt x="4" y="6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3" y="8"/>
                      <a:pt x="4" y="7"/>
                      <a:pt x="4" y="6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4" name="Google Shape;1276;p37"/>
              <p:cNvSpPr/>
              <p:nvPr/>
            </p:nvSpPr>
            <p:spPr>
              <a:xfrm>
                <a:off x="5817240" y="2369160"/>
                <a:ext cx="1074240" cy="7560"/>
              </a:xfrm>
              <a:custGeom>
                <a:avLst/>
                <a:gdLst>
                  <a:gd name="textAreaLeft" fmla="*/ 0 w 1074240"/>
                  <a:gd name="textAreaRight" fmla="*/ 1074600 w 1074240"/>
                  <a:gd name="textAreaTop" fmla="*/ 0 h 7560"/>
                  <a:gd name="textAreaBottom" fmla="*/ 7920 h 7560"/>
                </a:gdLst>
                <a:ahLst/>
                <a:cxnLst/>
                <a:rect l="textAreaLeft" t="textAreaTop" r="textAreaRight" b="textAreaBottom"/>
                <a:pathLst>
                  <a:path w="427" h="3">
                    <a:moveTo>
                      <a:pt x="416" y="3"/>
                    </a:move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2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2"/>
                      <a:pt x="415" y="3"/>
                      <a:pt x="416" y="3"/>
                    </a:cubicBezTo>
                    <a:close/>
                    <a:moveTo>
                      <a:pt x="391" y="3"/>
                    </a:move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2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2"/>
                      <a:pt x="390" y="3"/>
                      <a:pt x="391" y="3"/>
                    </a:cubicBezTo>
                    <a:close/>
                    <a:moveTo>
                      <a:pt x="367" y="3"/>
                    </a:move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2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2"/>
                      <a:pt x="366" y="3"/>
                      <a:pt x="367" y="3"/>
                    </a:cubicBezTo>
                    <a:close/>
                    <a:moveTo>
                      <a:pt x="343" y="3"/>
                    </a:move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2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2"/>
                      <a:pt x="342" y="3"/>
                      <a:pt x="343" y="3"/>
                    </a:cubicBezTo>
                    <a:close/>
                    <a:moveTo>
                      <a:pt x="318" y="3"/>
                    </a:move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2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2"/>
                      <a:pt x="317" y="3"/>
                      <a:pt x="318" y="3"/>
                    </a:cubicBezTo>
                    <a:close/>
                    <a:moveTo>
                      <a:pt x="294" y="3"/>
                    </a:move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2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2"/>
                      <a:pt x="293" y="3"/>
                      <a:pt x="294" y="3"/>
                    </a:cubicBezTo>
                    <a:close/>
                    <a:moveTo>
                      <a:pt x="270" y="3"/>
                    </a:move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2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2"/>
                      <a:pt x="269" y="3"/>
                      <a:pt x="270" y="3"/>
                    </a:cubicBezTo>
                    <a:close/>
                    <a:moveTo>
                      <a:pt x="245" y="3"/>
                    </a:move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2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2"/>
                      <a:pt x="244" y="3"/>
                      <a:pt x="245" y="3"/>
                    </a:cubicBezTo>
                    <a:close/>
                    <a:moveTo>
                      <a:pt x="221" y="3"/>
                    </a:move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2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2"/>
                      <a:pt x="220" y="3"/>
                      <a:pt x="221" y="3"/>
                    </a:cubicBezTo>
                    <a:close/>
                    <a:moveTo>
                      <a:pt x="197" y="3"/>
                    </a:move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2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2"/>
                      <a:pt x="196" y="3"/>
                      <a:pt x="197" y="3"/>
                    </a:cubicBezTo>
                    <a:close/>
                    <a:moveTo>
                      <a:pt x="172" y="3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2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2"/>
                      <a:pt x="171" y="3"/>
                      <a:pt x="172" y="3"/>
                    </a:cubicBezTo>
                    <a:close/>
                    <a:moveTo>
                      <a:pt x="148" y="3"/>
                    </a:move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2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2"/>
                      <a:pt x="147" y="3"/>
                      <a:pt x="148" y="3"/>
                    </a:cubicBezTo>
                    <a:close/>
                    <a:moveTo>
                      <a:pt x="124" y="3"/>
                    </a:move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2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2"/>
                      <a:pt x="123" y="3"/>
                      <a:pt x="124" y="3"/>
                    </a:cubicBezTo>
                    <a:close/>
                    <a:moveTo>
                      <a:pt x="99" y="3"/>
                    </a:move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2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2"/>
                      <a:pt x="98" y="3"/>
                      <a:pt x="99" y="3"/>
                    </a:cubicBezTo>
                    <a:close/>
                    <a:moveTo>
                      <a:pt x="75" y="3"/>
                    </a:move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2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2"/>
                      <a:pt x="74" y="3"/>
                      <a:pt x="75" y="3"/>
                    </a:cubicBezTo>
                    <a:close/>
                    <a:moveTo>
                      <a:pt x="51" y="3"/>
                    </a:move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2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2"/>
                      <a:pt x="50" y="3"/>
                      <a:pt x="51" y="3"/>
                    </a:cubicBezTo>
                    <a:close/>
                    <a:moveTo>
                      <a:pt x="2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2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2"/>
                      <a:pt x="25" y="3"/>
                      <a:pt x="26" y="3"/>
                    </a:cubicBezTo>
                    <a:close/>
                    <a:moveTo>
                      <a:pt x="2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2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60" bIns="3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5" name="Google Shape;1277;p37"/>
              <p:cNvSpPr/>
              <p:nvPr/>
            </p:nvSpPr>
            <p:spPr>
              <a:xfrm>
                <a:off x="6919200" y="2369160"/>
                <a:ext cx="21600" cy="20520"/>
              </a:xfrm>
              <a:custGeom>
                <a:avLst/>
                <a:gdLst>
                  <a:gd name="textAreaLeft" fmla="*/ 0 w 21600"/>
                  <a:gd name="textAreaRight" fmla="*/ 21960 w 21600"/>
                  <a:gd name="textAreaTop" fmla="*/ 0 h 20520"/>
                  <a:gd name="textAreaBottom" fmla="*/ 20880 h 20520"/>
                </a:gdLst>
                <a:ahLst/>
                <a:cxnLst/>
                <a:rect l="textAreaLeft" t="textAreaTop" r="textAreaRight" b="textAreaBottom"/>
                <a:pathLst>
                  <a:path w="9" h="8">
                    <a:moveTo>
                      <a:pt x="2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6" y="8"/>
                      <a:pt x="7" y="8"/>
                    </a:cubicBezTo>
                    <a:cubicBezTo>
                      <a:pt x="8" y="8"/>
                      <a:pt x="9" y="7"/>
                      <a:pt x="9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440" bIns="10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6" name="Google Shape;1278;p37"/>
              <p:cNvSpPr/>
              <p:nvPr/>
            </p:nvSpPr>
            <p:spPr>
              <a:xfrm>
                <a:off x="6932160" y="2414520"/>
                <a:ext cx="8640" cy="975600"/>
              </a:xfrm>
              <a:custGeom>
                <a:avLst/>
                <a:gdLst>
                  <a:gd name="textAreaLeft" fmla="*/ 0 w 8640"/>
                  <a:gd name="textAreaRight" fmla="*/ 9000 w 8640"/>
                  <a:gd name="textAreaTop" fmla="*/ 0 h 975600"/>
                  <a:gd name="textAreaBottom" fmla="*/ 975960 h 975600"/>
                </a:gdLst>
                <a:ahLst/>
                <a:cxnLst/>
                <a:rect l="textAreaLeft" t="textAreaTop" r="textAreaRight" b="textAreaBottom"/>
                <a:pathLst>
                  <a:path w="4" h="387">
                    <a:moveTo>
                      <a:pt x="0" y="375"/>
                    </a:move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lose/>
                    <a:moveTo>
                      <a:pt x="0" y="352"/>
                    </a:move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lose/>
                    <a:moveTo>
                      <a:pt x="0" y="329"/>
                    </a:move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lose/>
                    <a:moveTo>
                      <a:pt x="0" y="305"/>
                    </a:move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lose/>
                    <a:moveTo>
                      <a:pt x="0" y="282"/>
                    </a:move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lose/>
                    <a:moveTo>
                      <a:pt x="0" y="259"/>
                    </a:move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lose/>
                    <a:moveTo>
                      <a:pt x="0" y="235"/>
                    </a:move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lose/>
                    <a:moveTo>
                      <a:pt x="0" y="212"/>
                    </a:move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lose/>
                    <a:moveTo>
                      <a:pt x="0" y="189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lose/>
                    <a:moveTo>
                      <a:pt x="0" y="165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lose/>
                    <a:moveTo>
                      <a:pt x="0" y="142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lose/>
                    <a:moveTo>
                      <a:pt x="0" y="119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lose/>
                    <a:moveTo>
                      <a:pt x="0" y="95"/>
                    </a:move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lose/>
                    <a:moveTo>
                      <a:pt x="0" y="72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lose/>
                    <a:moveTo>
                      <a:pt x="0" y="4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lose/>
                    <a:moveTo>
                      <a:pt x="0" y="2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lose/>
                    <a:moveTo>
                      <a:pt x="0" y="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7" name="Google Shape;1279;p37"/>
              <p:cNvSpPr/>
              <p:nvPr/>
            </p:nvSpPr>
            <p:spPr>
              <a:xfrm>
                <a:off x="5729040" y="2326320"/>
                <a:ext cx="93240" cy="9324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8" name="Google Shape;1280;p37"/>
              <p:cNvSpPr/>
              <p:nvPr/>
            </p:nvSpPr>
            <p:spPr>
              <a:xfrm>
                <a:off x="6889320" y="2326320"/>
                <a:ext cx="90720" cy="9324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9" name="Google Shape;1281;p37"/>
              <p:cNvSpPr/>
              <p:nvPr/>
            </p:nvSpPr>
            <p:spPr>
              <a:xfrm>
                <a:off x="5729040" y="3385440"/>
                <a:ext cx="93240" cy="9324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0" name="Google Shape;1282;p37"/>
              <p:cNvSpPr/>
              <p:nvPr/>
            </p:nvSpPr>
            <p:spPr>
              <a:xfrm>
                <a:off x="6335280" y="2820960"/>
                <a:ext cx="556560" cy="556560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1" name="Google Shape;1283;p37"/>
              <p:cNvSpPr/>
              <p:nvPr/>
            </p:nvSpPr>
            <p:spPr>
              <a:xfrm>
                <a:off x="5822280" y="3495600"/>
                <a:ext cx="232920" cy="140400"/>
              </a:xfrm>
              <a:custGeom>
                <a:avLst/>
                <a:gdLst>
                  <a:gd name="textAreaLeft" fmla="*/ 0 w 232920"/>
                  <a:gd name="textAreaRight" fmla="*/ 233280 w 232920"/>
                  <a:gd name="textAreaTop" fmla="*/ 0 h 140400"/>
                  <a:gd name="textAreaBottom" fmla="*/ 140760 h 140400"/>
                </a:gdLst>
                <a:ahLst/>
                <a:cxnLst/>
                <a:rect l="textAreaLeft" t="textAreaTop" r="textAreaRight" b="textAreaBottom"/>
                <a:pathLst>
                  <a:path w="265" h="160">
                    <a:moveTo>
                      <a:pt x="116" y="160"/>
                    </a:moveTo>
                    <a:lnTo>
                      <a:pt x="265" y="0"/>
                    </a:lnTo>
                    <a:lnTo>
                      <a:pt x="0" y="107"/>
                    </a:lnTo>
                    <a:lnTo>
                      <a:pt x="116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2" name="Google Shape;1284;p37"/>
              <p:cNvSpPr/>
              <p:nvPr/>
            </p:nvSpPr>
            <p:spPr>
              <a:xfrm>
                <a:off x="5924520" y="3495600"/>
                <a:ext cx="130680" cy="239040"/>
              </a:xfrm>
              <a:custGeom>
                <a:avLst/>
                <a:gdLst>
                  <a:gd name="textAreaLeft" fmla="*/ 0 w 130680"/>
                  <a:gd name="textAreaRight" fmla="*/ 131040 w 130680"/>
                  <a:gd name="textAreaTop" fmla="*/ 0 h 239040"/>
                  <a:gd name="textAreaBottom" fmla="*/ 239400 h 239040"/>
                </a:gdLst>
                <a:ahLst/>
                <a:cxnLst/>
                <a:rect l="textAreaLeft" t="textAreaTop" r="textAreaRight" b="textAreaBottom"/>
                <a:pathLst>
                  <a:path w="149" h="272">
                    <a:moveTo>
                      <a:pt x="0" y="160"/>
                    </a:moveTo>
                    <a:lnTo>
                      <a:pt x="149" y="0"/>
                    </a:lnTo>
                    <a:lnTo>
                      <a:pt x="60" y="2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83" name="Google Shape;1285;p37"/>
            <p:cNvSpPr/>
            <p:nvPr/>
          </p:nvSpPr>
          <p:spPr>
            <a:xfrm>
              <a:off x="7909920" y="1820160"/>
              <a:ext cx="408600" cy="409680"/>
            </a:xfrm>
            <a:custGeom>
              <a:avLst/>
              <a:gdLst>
                <a:gd name="textAreaLeft" fmla="*/ 0 w 408600"/>
                <a:gd name="textAreaRight" fmla="*/ 408960 w 408600"/>
                <a:gd name="textAreaTop" fmla="*/ 0 h 409680"/>
                <a:gd name="textAreaBottom" fmla="*/ 410040 h 409680"/>
              </a:gdLst>
              <a:ahLst/>
              <a:cxn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184" name="Google Shape;1286;p37"/>
            <p:cNvGrpSpPr/>
            <p:nvPr/>
          </p:nvGrpSpPr>
          <p:grpSpPr>
            <a:xfrm>
              <a:off x="7780680" y="3172320"/>
              <a:ext cx="667080" cy="1197360"/>
              <a:chOff x="7780680" y="3172320"/>
              <a:chExt cx="667080" cy="1197360"/>
            </a:xfrm>
          </p:grpSpPr>
          <p:sp>
            <p:nvSpPr>
              <p:cNvPr id="1185" name="Google Shape;1287;p37"/>
              <p:cNvSpPr/>
              <p:nvPr/>
            </p:nvSpPr>
            <p:spPr>
              <a:xfrm>
                <a:off x="7780680" y="3172320"/>
                <a:ext cx="667080" cy="985320"/>
              </a:xfrm>
              <a:custGeom>
                <a:avLst/>
                <a:gdLst>
                  <a:gd name="textAreaLeft" fmla="*/ 0 w 667080"/>
                  <a:gd name="textAreaRight" fmla="*/ 667440 w 667080"/>
                  <a:gd name="textAreaTop" fmla="*/ 0 h 985320"/>
                  <a:gd name="textAreaBottom" fmla="*/ 985680 h 985320"/>
                </a:gdLst>
                <a:ahLst/>
                <a:cxnLst/>
                <a:rect l="textAreaLeft" t="textAreaTop" r="textAreaRight" b="textAreaBottom"/>
                <a:pathLst>
                  <a:path w="314" h="464">
                    <a:moveTo>
                      <a:pt x="290" y="266"/>
                    </a:moveTo>
                    <a:cubicBezTo>
                      <a:pt x="266" y="253"/>
                      <a:pt x="233" y="303"/>
                      <a:pt x="218" y="276"/>
                    </a:cubicBezTo>
                    <a:cubicBezTo>
                      <a:pt x="204" y="249"/>
                      <a:pt x="274" y="180"/>
                      <a:pt x="282" y="142"/>
                    </a:cubicBezTo>
                    <a:cubicBezTo>
                      <a:pt x="290" y="105"/>
                      <a:pt x="272" y="80"/>
                      <a:pt x="242" y="92"/>
                    </a:cubicBezTo>
                    <a:cubicBezTo>
                      <a:pt x="211" y="105"/>
                      <a:pt x="194" y="107"/>
                      <a:pt x="197" y="82"/>
                    </a:cubicBezTo>
                    <a:cubicBezTo>
                      <a:pt x="204" y="34"/>
                      <a:pt x="182" y="0"/>
                      <a:pt x="157" y="0"/>
                    </a:cubicBezTo>
                    <a:cubicBezTo>
                      <a:pt x="132" y="0"/>
                      <a:pt x="109" y="34"/>
                      <a:pt x="116" y="82"/>
                    </a:cubicBezTo>
                    <a:cubicBezTo>
                      <a:pt x="120" y="107"/>
                      <a:pt x="103" y="105"/>
                      <a:pt x="72" y="92"/>
                    </a:cubicBezTo>
                    <a:cubicBezTo>
                      <a:pt x="41" y="80"/>
                      <a:pt x="24" y="105"/>
                      <a:pt x="32" y="142"/>
                    </a:cubicBezTo>
                    <a:cubicBezTo>
                      <a:pt x="39" y="180"/>
                      <a:pt x="110" y="249"/>
                      <a:pt x="95" y="276"/>
                    </a:cubicBezTo>
                    <a:cubicBezTo>
                      <a:pt x="81" y="303"/>
                      <a:pt x="48" y="253"/>
                      <a:pt x="24" y="266"/>
                    </a:cubicBezTo>
                    <a:cubicBezTo>
                      <a:pt x="0" y="279"/>
                      <a:pt x="7" y="329"/>
                      <a:pt x="31" y="360"/>
                    </a:cubicBezTo>
                    <a:cubicBezTo>
                      <a:pt x="55" y="391"/>
                      <a:pt x="157" y="464"/>
                      <a:pt x="157" y="464"/>
                    </a:cubicBezTo>
                    <a:cubicBezTo>
                      <a:pt x="157" y="464"/>
                      <a:pt x="259" y="391"/>
                      <a:pt x="283" y="360"/>
                    </a:cubicBezTo>
                    <a:cubicBezTo>
                      <a:pt x="307" y="329"/>
                      <a:pt x="314" y="279"/>
                      <a:pt x="290" y="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186" name="Google Shape;1288;p37"/>
              <p:cNvCxnSpPr/>
              <p:nvPr/>
            </p:nvCxnSpPr>
            <p:spPr>
              <a:xfrm flipV="1">
                <a:off x="8114040" y="3252600"/>
                <a:ext cx="360" cy="1117440"/>
              </a:xfrm>
              <a:prstGeom prst="straightConnector1">
                <a:avLst/>
              </a:prstGeom>
              <a:ln w="9525">
                <a:solidFill>
                  <a:srgbClr val="325D79"/>
                </a:solidFill>
                <a:miter/>
              </a:ln>
            </p:spPr>
          </p:cxnSp>
          <p:sp>
            <p:nvSpPr>
              <p:cNvPr id="1187" name="Google Shape;1289;p37"/>
              <p:cNvSpPr/>
              <p:nvPr/>
            </p:nvSpPr>
            <p:spPr>
              <a:xfrm>
                <a:off x="7961400" y="3441240"/>
                <a:ext cx="305640" cy="191160"/>
              </a:xfrm>
              <a:custGeom>
                <a:avLst/>
                <a:gdLst>
                  <a:gd name="textAreaLeft" fmla="*/ 0 w 305640"/>
                  <a:gd name="textAreaRight" fmla="*/ 306000 w 305640"/>
                  <a:gd name="textAreaTop" fmla="*/ 0 h 191160"/>
                  <a:gd name="textAreaBottom" fmla="*/ 191520 h 191160"/>
                </a:gdLst>
                <a:ahLst/>
                <a:cxnLst/>
                <a:rect l="textAreaLeft" t="textAreaTop" r="textAreaRight" b="textAreaBottom"/>
                <a:pathLst>
                  <a:path w="342" h="214">
                    <a:moveTo>
                      <a:pt x="342" y="0"/>
                    </a:moveTo>
                    <a:lnTo>
                      <a:pt x="171" y="21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88" name="Google Shape;1290;p37"/>
              <p:cNvSpPr/>
              <p:nvPr/>
            </p:nvSpPr>
            <p:spPr>
              <a:xfrm>
                <a:off x="7897680" y="3838680"/>
                <a:ext cx="432720" cy="208080"/>
              </a:xfrm>
              <a:custGeom>
                <a:avLst/>
                <a:gdLst>
                  <a:gd name="textAreaLeft" fmla="*/ 0 w 432720"/>
                  <a:gd name="textAreaRight" fmla="*/ 433080 w 432720"/>
                  <a:gd name="textAreaTop" fmla="*/ 0 h 208080"/>
                  <a:gd name="textAreaBottom" fmla="*/ 208440 h 208080"/>
                </a:gdLst>
                <a:ahLst/>
                <a:cxnLst/>
                <a:rect l="textAreaLeft" t="textAreaTop" r="textAreaRight" b="textAreaBottom"/>
                <a:pathLst>
                  <a:path w="484" h="233">
                    <a:moveTo>
                      <a:pt x="484" y="0"/>
                    </a:moveTo>
                    <a:lnTo>
                      <a:pt x="242" y="23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89" name="Google Shape;1291;p37"/>
            <p:cNvSpPr/>
            <p:nvPr/>
          </p:nvSpPr>
          <p:spPr>
            <a:xfrm>
              <a:off x="6066360" y="3591720"/>
              <a:ext cx="1240200" cy="778320"/>
            </a:xfrm>
            <a:custGeom>
              <a:avLst/>
              <a:gdLst>
                <a:gd name="textAreaLeft" fmla="*/ 0 w 1240200"/>
                <a:gd name="textAreaRight" fmla="*/ 1240560 w 1240200"/>
                <a:gd name="textAreaTop" fmla="*/ 0 h 778320"/>
                <a:gd name="textAreaBottom" fmla="*/ 778680 h 778320"/>
              </a:gdLst>
              <a:ahLst/>
              <a:cxn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90" name="Google Shape;1292;p37"/>
            <p:cNvSpPr/>
            <p:nvPr/>
          </p:nvSpPr>
          <p:spPr>
            <a:xfrm>
              <a:off x="4588200" y="3960000"/>
              <a:ext cx="1590840" cy="409680"/>
            </a:xfrm>
            <a:custGeom>
              <a:avLst/>
              <a:gdLst>
                <a:gd name="textAreaLeft" fmla="*/ 0 w 1590840"/>
                <a:gd name="textAreaRight" fmla="*/ 1591200 w 1590840"/>
                <a:gd name="textAreaTop" fmla="*/ 0 h 409680"/>
                <a:gd name="textAreaBottom" fmla="*/ 410040 h 409680"/>
              </a:gdLst>
              <a:ahLst/>
              <a:cxn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191" name="Google Shape;1293;p37"/>
            <p:cNvGrpSpPr/>
            <p:nvPr/>
          </p:nvGrpSpPr>
          <p:grpSpPr>
            <a:xfrm>
              <a:off x="7391160" y="1820160"/>
              <a:ext cx="893520" cy="1905120"/>
              <a:chOff x="7391160" y="1820160"/>
              <a:chExt cx="893520" cy="1905120"/>
            </a:xfrm>
          </p:grpSpPr>
          <p:sp>
            <p:nvSpPr>
              <p:cNvPr id="1192" name="Google Shape;1294;p37"/>
              <p:cNvSpPr/>
              <p:nvPr/>
            </p:nvSpPr>
            <p:spPr>
              <a:xfrm>
                <a:off x="7391160" y="2918160"/>
                <a:ext cx="366840" cy="80712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807120"/>
                  <a:gd name="textAreaBottom" fmla="*/ 807480 h 807120"/>
                </a:gdLst>
                <a:ahLst/>
                <a:cxn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3" name="Google Shape;1295;p37"/>
              <p:cNvSpPr/>
              <p:nvPr/>
            </p:nvSpPr>
            <p:spPr>
              <a:xfrm>
                <a:off x="7917840" y="2918160"/>
                <a:ext cx="366840" cy="80712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807120"/>
                  <a:gd name="textAreaBottom" fmla="*/ 807480 h 807120"/>
                </a:gdLst>
                <a:ahLst/>
                <a:cxn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4" name="Google Shape;1296;p37"/>
              <p:cNvSpPr/>
              <p:nvPr/>
            </p:nvSpPr>
            <p:spPr>
              <a:xfrm>
                <a:off x="7619400" y="1820160"/>
                <a:ext cx="437040" cy="1535040"/>
              </a:xfrm>
              <a:custGeom>
                <a:avLst/>
                <a:gdLst>
                  <a:gd name="textAreaLeft" fmla="*/ 0 w 437040"/>
                  <a:gd name="textAreaRight" fmla="*/ 437400 w 437040"/>
                  <a:gd name="textAreaTop" fmla="*/ 0 h 1535040"/>
                  <a:gd name="textAreaBottom" fmla="*/ 1535400 h 1535040"/>
                </a:gdLst>
                <a:ahLst/>
                <a:cxn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5" name="Google Shape;1297;p37"/>
              <p:cNvSpPr/>
              <p:nvPr/>
            </p:nvSpPr>
            <p:spPr>
              <a:xfrm>
                <a:off x="7736400" y="3275280"/>
                <a:ext cx="205920" cy="80280"/>
              </a:xfrm>
              <a:custGeom>
                <a:avLst/>
                <a:gdLst>
                  <a:gd name="textAreaLeft" fmla="*/ 0 w 205920"/>
                  <a:gd name="textAreaRight" fmla="*/ 206280 w 205920"/>
                  <a:gd name="textAreaTop" fmla="*/ 0 h 80280"/>
                  <a:gd name="textAreaBottom" fmla="*/ 80640 h 80280"/>
                </a:gdLst>
                <a:ahLst/>
                <a:cxn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0320" bIns="40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6" name="Google Shape;1298;p37"/>
              <p:cNvSpPr/>
              <p:nvPr/>
            </p:nvSpPr>
            <p:spPr>
              <a:xfrm>
                <a:off x="7675200" y="1820160"/>
                <a:ext cx="325440" cy="391680"/>
              </a:xfrm>
              <a:custGeom>
                <a:avLst/>
                <a:gdLst>
                  <a:gd name="textAreaLeft" fmla="*/ 0 w 325440"/>
                  <a:gd name="textAreaRight" fmla="*/ 325800 w 325440"/>
                  <a:gd name="textAreaTop" fmla="*/ 0 h 391680"/>
                  <a:gd name="textAreaBottom" fmla="*/ 392040 h 391680"/>
                </a:gdLst>
                <a:ahLst/>
                <a:cxn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7" name="Google Shape;1299;p37"/>
              <p:cNvSpPr/>
              <p:nvPr/>
            </p:nvSpPr>
            <p:spPr>
              <a:xfrm>
                <a:off x="7760880" y="2405520"/>
                <a:ext cx="163080" cy="16308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8" name="Google Shape;1300;p37"/>
              <p:cNvSpPr/>
              <p:nvPr/>
            </p:nvSpPr>
            <p:spPr>
              <a:xfrm>
                <a:off x="7776360" y="2665080"/>
                <a:ext cx="132120" cy="1321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99" name="Google Shape;1301;p37"/>
              <p:cNvSpPr/>
              <p:nvPr/>
            </p:nvSpPr>
            <p:spPr>
              <a:xfrm>
                <a:off x="7785720" y="2893680"/>
                <a:ext cx="114120" cy="1123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960" bIns="39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200" name="Google Shape;1302;p37"/>
            <p:cNvCxnSpPr/>
            <p:nvPr/>
          </p:nvCxnSpPr>
          <p:spPr>
            <a:xfrm>
              <a:off x="3961800" y="4370040"/>
              <a:ext cx="4816080" cy="36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201" name="Google Shape;1303;p37"/>
            <p:cNvSpPr/>
            <p:nvPr/>
          </p:nvSpPr>
          <p:spPr>
            <a:xfrm>
              <a:off x="7023600" y="1325160"/>
              <a:ext cx="709920" cy="322200"/>
            </a:xfrm>
            <a:custGeom>
              <a:avLst/>
              <a:gdLst>
                <a:gd name="textAreaLeft" fmla="*/ 0 w 709920"/>
                <a:gd name="textAreaRight" fmla="*/ 710280 w 709920"/>
                <a:gd name="textAreaTop" fmla="*/ 0 h 322200"/>
                <a:gd name="textAreaBottom" fmla="*/ 322560 h 322200"/>
              </a:gdLst>
              <a:ahLst/>
              <a:cxn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02" name="Google Shape;1304;p37"/>
            <p:cNvSpPr/>
            <p:nvPr/>
          </p:nvSpPr>
          <p:spPr>
            <a:xfrm>
              <a:off x="5639760" y="167832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203" name="Google Shape;1305;p37"/>
            <p:cNvGrpSpPr/>
            <p:nvPr/>
          </p:nvGrpSpPr>
          <p:grpSpPr>
            <a:xfrm>
              <a:off x="4187520" y="3559680"/>
              <a:ext cx="572760" cy="803520"/>
              <a:chOff x="4187520" y="3559680"/>
              <a:chExt cx="572760" cy="803520"/>
            </a:xfrm>
          </p:grpSpPr>
          <p:grpSp>
            <p:nvGrpSpPr>
              <p:cNvPr id="1204" name="Google Shape;1306;p37"/>
              <p:cNvGrpSpPr/>
              <p:nvPr/>
            </p:nvGrpSpPr>
            <p:grpSpPr>
              <a:xfrm>
                <a:off x="4187520" y="3559680"/>
                <a:ext cx="572760" cy="467280"/>
                <a:chOff x="4187520" y="3559680"/>
                <a:chExt cx="572760" cy="467280"/>
              </a:xfrm>
            </p:grpSpPr>
            <p:sp>
              <p:nvSpPr>
                <p:cNvPr id="1205" name="Google Shape;1307;p37"/>
                <p:cNvSpPr/>
                <p:nvPr/>
              </p:nvSpPr>
              <p:spPr>
                <a:xfrm>
                  <a:off x="4362120" y="3559680"/>
                  <a:ext cx="302760" cy="84600"/>
                </a:xfrm>
                <a:custGeom>
                  <a:avLst/>
                  <a:gdLst>
                    <a:gd name="textAreaLeft" fmla="*/ 0 w 302760"/>
                    <a:gd name="textAreaRight" fmla="*/ 303120 w 302760"/>
                    <a:gd name="textAreaTop" fmla="*/ 0 h 84600"/>
                    <a:gd name="textAreaBottom" fmla="*/ 84960 h 84600"/>
                  </a:gdLst>
                  <a:ahLst/>
                  <a:cxnLst/>
                  <a:rect l="textAreaLeft" t="textAreaTop" r="textAreaRight" b="textAreaBottom"/>
                  <a:pathLst>
                    <a:path w="264" h="74">
                      <a:moveTo>
                        <a:pt x="18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64" y="74"/>
                        <a:pt x="264" y="74"/>
                        <a:pt x="264" y="74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13" y="7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480" bIns="42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6" name="Google Shape;1308;p37"/>
                <p:cNvSpPr/>
                <p:nvPr/>
              </p:nvSpPr>
              <p:spPr>
                <a:xfrm>
                  <a:off x="4404600" y="3559680"/>
                  <a:ext cx="260280" cy="84600"/>
                </a:xfrm>
                <a:custGeom>
                  <a:avLst/>
                  <a:gdLst>
                    <a:gd name="textAreaLeft" fmla="*/ 0 w 260280"/>
                    <a:gd name="textAreaRight" fmla="*/ 260640 w 260280"/>
                    <a:gd name="textAreaTop" fmla="*/ 0 h 84600"/>
                    <a:gd name="textAreaBottom" fmla="*/ 84960 h 84600"/>
                  </a:gdLst>
                  <a:ahLst/>
                  <a:cxnLst/>
                  <a:rect l="textAreaLeft" t="textAreaTop" r="textAreaRight" b="textAreaBottom"/>
                  <a:pathLst>
                    <a:path w="227" h="74">
                      <a:moveTo>
                        <a:pt x="154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27" y="74"/>
                        <a:pt x="227" y="74"/>
                        <a:pt x="227" y="74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74" y="5"/>
                        <a:pt x="164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480" bIns="42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7" name="Google Shape;1309;p37"/>
                <p:cNvSpPr/>
                <p:nvPr/>
              </p:nvSpPr>
              <p:spPr>
                <a:xfrm>
                  <a:off x="4187520" y="3633120"/>
                  <a:ext cx="572760" cy="393840"/>
                </a:xfrm>
                <a:custGeom>
                  <a:avLst/>
                  <a:gdLst>
                    <a:gd name="textAreaLeft" fmla="*/ 0 w 572760"/>
                    <a:gd name="textAreaRight" fmla="*/ 573120 w 572760"/>
                    <a:gd name="textAreaTop" fmla="*/ 0 h 393840"/>
                    <a:gd name="textAreaBottom" fmla="*/ 394200 h 393840"/>
                  </a:gdLst>
                  <a:ahLst/>
                  <a:cxnLst/>
                  <a:rect l="textAreaLeft" t="textAreaTop" r="textAreaRight" b="textAreaBottom"/>
                  <a:pathLst>
                    <a:path w="499" h="343">
                      <a:moveTo>
                        <a:pt x="485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7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485" y="0"/>
                        <a:pt x="485" y="0"/>
                        <a:pt x="485" y="0"/>
                      </a:cubicBezTo>
                      <a:cubicBezTo>
                        <a:pt x="493" y="0"/>
                        <a:pt x="499" y="6"/>
                        <a:pt x="499" y="13"/>
                      </a:cubicBezTo>
                      <a:cubicBezTo>
                        <a:pt x="499" y="330"/>
                        <a:pt x="499" y="330"/>
                        <a:pt x="499" y="330"/>
                      </a:cubicBezTo>
                      <a:cubicBezTo>
                        <a:pt x="499" y="337"/>
                        <a:pt x="493" y="343"/>
                        <a:pt x="485" y="3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8" name="Google Shape;1310;p37"/>
                <p:cNvSpPr/>
                <p:nvPr/>
              </p:nvSpPr>
              <p:spPr>
                <a:xfrm>
                  <a:off x="4187520" y="3633120"/>
                  <a:ext cx="121680" cy="393840"/>
                </a:xfrm>
                <a:custGeom>
                  <a:avLst/>
                  <a:gdLst>
                    <a:gd name="textAreaLeft" fmla="*/ 0 w 121680"/>
                    <a:gd name="textAreaRight" fmla="*/ 122040 w 121680"/>
                    <a:gd name="textAreaTop" fmla="*/ 0 h 393840"/>
                    <a:gd name="textAreaBottom" fmla="*/ 394200 h 393840"/>
                  </a:gdLst>
                  <a:ahLst/>
                  <a:cxnLst/>
                  <a:rect l="textAreaLeft" t="textAreaTop" r="textAreaRight" b="textAreaBottom"/>
                  <a:pathLst>
                    <a:path w="106" h="343">
                      <a:moveTo>
                        <a:pt x="106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6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106" y="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09" name="Google Shape;1311;p37"/>
                <p:cNvSpPr/>
                <p:nvPr/>
              </p:nvSpPr>
              <p:spPr>
                <a:xfrm>
                  <a:off x="4367880" y="3663000"/>
                  <a:ext cx="333720" cy="33372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0" name="Google Shape;1312;p37"/>
                <p:cNvSpPr/>
                <p:nvPr/>
              </p:nvSpPr>
              <p:spPr>
                <a:xfrm>
                  <a:off x="4411440" y="3706560"/>
                  <a:ext cx="246600" cy="2466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1" name="Google Shape;1313;p37"/>
                <p:cNvSpPr/>
                <p:nvPr/>
              </p:nvSpPr>
              <p:spPr>
                <a:xfrm>
                  <a:off x="4426560" y="3721680"/>
                  <a:ext cx="216720" cy="216720"/>
                </a:xfrm>
                <a:prstGeom prst="ellipse">
                  <a:avLst/>
                </a:pr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2" name="Google Shape;1314;p37"/>
                <p:cNvSpPr/>
                <p:nvPr/>
              </p:nvSpPr>
              <p:spPr>
                <a:xfrm>
                  <a:off x="4591080" y="3798720"/>
                  <a:ext cx="22320" cy="2376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8640" bIns="8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3" name="Google Shape;1315;p37"/>
                <p:cNvSpPr/>
                <p:nvPr/>
              </p:nvSpPr>
              <p:spPr>
                <a:xfrm>
                  <a:off x="4552920" y="3752640"/>
                  <a:ext cx="42120" cy="414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4760" bIns="147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14" name="Google Shape;1316;p37"/>
              <p:cNvGrpSpPr/>
              <p:nvPr/>
            </p:nvGrpSpPr>
            <p:grpSpPr>
              <a:xfrm>
                <a:off x="4218120" y="4011120"/>
                <a:ext cx="511560" cy="352080"/>
                <a:chOff x="4218120" y="4011120"/>
                <a:chExt cx="511560" cy="352080"/>
              </a:xfrm>
            </p:grpSpPr>
            <p:sp>
              <p:nvSpPr>
                <p:cNvPr id="1215" name="Google Shape;1317;p37"/>
                <p:cNvSpPr/>
                <p:nvPr/>
              </p:nvSpPr>
              <p:spPr>
                <a:xfrm>
                  <a:off x="4457880" y="4071600"/>
                  <a:ext cx="30600" cy="4788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120" bIns="241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6" name="Google Shape;1318;p37"/>
                <p:cNvSpPr/>
                <p:nvPr/>
              </p:nvSpPr>
              <p:spPr>
                <a:xfrm>
                  <a:off x="4381200" y="4048200"/>
                  <a:ext cx="76680" cy="73440"/>
                </a:xfrm>
                <a:custGeom>
                  <a:avLst/>
                  <a:gdLst>
                    <a:gd name="textAreaLeft" fmla="*/ 0 w 76680"/>
                    <a:gd name="textAreaRight" fmla="*/ 77040 w 76680"/>
                    <a:gd name="textAreaTop" fmla="*/ 0 h 73440"/>
                    <a:gd name="textAreaBottom" fmla="*/ 73800 h 73440"/>
                  </a:gdLst>
                  <a:ahLst/>
                  <a:cxnLst/>
                  <a:rect l="textAreaLeft" t="textAreaTop" r="textAreaRight" b="textAreaBottom"/>
                  <a:pathLst>
                    <a:path w="102" h="98">
                      <a:moveTo>
                        <a:pt x="38" y="98"/>
                      </a:moveTo>
                      <a:lnTo>
                        <a:pt x="0" y="98"/>
                      </a:lnTo>
                      <a:lnTo>
                        <a:pt x="64" y="0"/>
                      </a:lnTo>
                      <a:lnTo>
                        <a:pt x="102" y="0"/>
                      </a:lnTo>
                      <a:lnTo>
                        <a:pt x="38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6720" bIns="367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7" name="Google Shape;1319;p37"/>
                <p:cNvSpPr/>
                <p:nvPr/>
              </p:nvSpPr>
              <p:spPr>
                <a:xfrm>
                  <a:off x="4490280" y="4048200"/>
                  <a:ext cx="74880" cy="73440"/>
                </a:xfrm>
                <a:custGeom>
                  <a:avLst/>
                  <a:gdLst>
                    <a:gd name="textAreaLeft" fmla="*/ 0 w 74880"/>
                    <a:gd name="textAreaRight" fmla="*/ 75240 w 74880"/>
                    <a:gd name="textAreaTop" fmla="*/ 0 h 73440"/>
                    <a:gd name="textAreaBottom" fmla="*/ 73800 h 73440"/>
                  </a:gdLst>
                  <a:ahLst/>
                  <a:cxnLst/>
                  <a:rect l="textAreaLeft" t="textAreaTop" r="textAreaRight" b="textAreaBottom"/>
                  <a:pathLst>
                    <a:path w="100" h="98">
                      <a:moveTo>
                        <a:pt x="64" y="98"/>
                      </a:moveTo>
                      <a:lnTo>
                        <a:pt x="100" y="98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64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6720" bIns="367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8" name="Google Shape;1320;p37"/>
                <p:cNvSpPr/>
                <p:nvPr/>
              </p:nvSpPr>
              <p:spPr>
                <a:xfrm>
                  <a:off x="4427640" y="4011120"/>
                  <a:ext cx="90720" cy="67680"/>
                </a:xfrm>
                <a:custGeom>
                  <a:avLst/>
                  <a:gdLst>
                    <a:gd name="textAreaLeft" fmla="*/ 0 w 90720"/>
                    <a:gd name="textAreaRight" fmla="*/ 91080 w 9072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51" h="38">
                      <a:moveTo>
                        <a:pt x="33" y="38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8" y="38"/>
                        <a:pt x="0" y="3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30"/>
                        <a:pt x="43" y="38"/>
                        <a:pt x="3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19" name="Google Shape;1321;p37"/>
                <p:cNvSpPr/>
                <p:nvPr/>
              </p:nvSpPr>
              <p:spPr>
                <a:xfrm>
                  <a:off x="4448880" y="4102560"/>
                  <a:ext cx="47880" cy="260640"/>
                </a:xfrm>
                <a:custGeom>
                  <a:avLst/>
                  <a:gdLst>
                    <a:gd name="textAreaLeft" fmla="*/ 0 w 47880"/>
                    <a:gd name="textAreaRight" fmla="*/ 48240 w 47880"/>
                    <a:gd name="textAreaTop" fmla="*/ 0 h 260640"/>
                    <a:gd name="textAreaBottom" fmla="*/ 261000 h 260640"/>
                  </a:gdLst>
                  <a:ahLst/>
                  <a:cxnLst/>
                  <a:rect l="textAreaLeft" t="textAreaTop" r="textAreaRight" b="textAreaBottom"/>
                  <a:pathLst>
                    <a:path w="27" h="146">
                      <a:moveTo>
                        <a:pt x="21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3" y="146"/>
                        <a:pt x="0" y="143"/>
                        <a:pt x="0" y="14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3"/>
                        <a:pt x="27" y="6"/>
                      </a:cubicBezTo>
                      <a:cubicBezTo>
                        <a:pt x="27" y="140"/>
                        <a:pt x="27" y="140"/>
                        <a:pt x="27" y="140"/>
                      </a:cubicBezTo>
                      <a:cubicBezTo>
                        <a:pt x="27" y="143"/>
                        <a:pt x="24" y="146"/>
                        <a:pt x="21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0" name="Google Shape;1322;p37"/>
                <p:cNvSpPr/>
                <p:nvPr/>
              </p:nvSpPr>
              <p:spPr>
                <a:xfrm>
                  <a:off x="4218120" y="4102560"/>
                  <a:ext cx="209160" cy="260640"/>
                </a:xfrm>
                <a:custGeom>
                  <a:avLst/>
                  <a:gdLst>
                    <a:gd name="textAreaLeft" fmla="*/ 0 w 209160"/>
                    <a:gd name="textAreaRight" fmla="*/ 209520 w 209160"/>
                    <a:gd name="textAreaTop" fmla="*/ 0 h 260640"/>
                    <a:gd name="textAreaBottom" fmla="*/ 261000 h 260640"/>
                  </a:gdLst>
                  <a:ahLst/>
                  <a:cxnLst/>
                  <a:rect l="textAreaLeft" t="textAreaTop" r="textAreaRight" b="textAreaBottom"/>
                  <a:pathLst>
                    <a:path w="117" h="146">
                      <a:moveTo>
                        <a:pt x="18" y="146"/>
                      </a:moveTo>
                      <a:cubicBezTo>
                        <a:pt x="4" y="146"/>
                        <a:pt x="4" y="146"/>
                        <a:pt x="4" y="146"/>
                      </a:cubicBezTo>
                      <a:cubicBezTo>
                        <a:pt x="1" y="146"/>
                        <a:pt x="0" y="143"/>
                        <a:pt x="2" y="140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1" y="3"/>
                        <a:pt x="96" y="0"/>
                        <a:pt x="9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7" y="3"/>
                        <a:pt x="115" y="6"/>
                      </a:cubicBezTo>
                      <a:cubicBezTo>
                        <a:pt x="28" y="140"/>
                        <a:pt x="28" y="140"/>
                        <a:pt x="28" y="140"/>
                      </a:cubicBezTo>
                      <a:cubicBezTo>
                        <a:pt x="26" y="143"/>
                        <a:pt x="22" y="146"/>
                        <a:pt x="18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21" name="Google Shape;1323;p37"/>
                <p:cNvSpPr/>
                <p:nvPr/>
              </p:nvSpPr>
              <p:spPr>
                <a:xfrm>
                  <a:off x="4519080" y="4102560"/>
                  <a:ext cx="210600" cy="260640"/>
                </a:xfrm>
                <a:custGeom>
                  <a:avLst/>
                  <a:gdLst>
                    <a:gd name="textAreaLeft" fmla="*/ 0 w 210600"/>
                    <a:gd name="textAreaRight" fmla="*/ 210960 w 210600"/>
                    <a:gd name="textAreaTop" fmla="*/ 0 h 260640"/>
                    <a:gd name="textAreaBottom" fmla="*/ 261000 h 260640"/>
                  </a:gdLst>
                  <a:ahLst/>
                  <a:cxnLst/>
                  <a:rect l="textAreaLeft" t="textAreaTop" r="textAreaRight" b="textAreaBottom"/>
                  <a:pathLst>
                    <a:path w="118" h="146">
                      <a:moveTo>
                        <a:pt x="99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17" y="146"/>
                        <a:pt x="118" y="143"/>
                        <a:pt x="115" y="140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91" y="143"/>
                        <a:pt x="96" y="146"/>
                        <a:pt x="99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222" name="Google Shape;1324;p37"/>
            <p:cNvGrpSpPr/>
            <p:nvPr/>
          </p:nvGrpSpPr>
          <p:grpSpPr>
            <a:xfrm>
              <a:off x="6533640" y="3087360"/>
              <a:ext cx="1026720" cy="1311480"/>
              <a:chOff x="6533640" y="3087360"/>
              <a:chExt cx="1026720" cy="1311480"/>
            </a:xfrm>
          </p:grpSpPr>
          <p:sp>
            <p:nvSpPr>
              <p:cNvPr id="1223" name="Google Shape;1325;p37"/>
              <p:cNvSpPr/>
              <p:nvPr/>
            </p:nvSpPr>
            <p:spPr>
              <a:xfrm>
                <a:off x="6880320" y="3732840"/>
                <a:ext cx="73800" cy="766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8520" bIns="38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4" name="Google Shape;1326;p37"/>
              <p:cNvSpPr/>
              <p:nvPr/>
            </p:nvSpPr>
            <p:spPr>
              <a:xfrm>
                <a:off x="6876000" y="3728520"/>
                <a:ext cx="82440" cy="85320"/>
              </a:xfrm>
              <a:custGeom>
                <a:avLst/>
                <a:gdLst>
                  <a:gd name="textAreaLeft" fmla="*/ 0 w 82440"/>
                  <a:gd name="textAreaRight" fmla="*/ 82800 w 82440"/>
                  <a:gd name="textAreaTop" fmla="*/ 0 h 85320"/>
                  <a:gd name="textAreaBottom" fmla="*/ 85680 h 85320"/>
                </a:gdLst>
                <a:ahLst/>
                <a:cxnLst/>
                <a:rect l="textAreaLeft" t="textAreaTop" r="textAreaRight" b="textAreaBottom"/>
                <a:pathLst>
                  <a:path w="59" h="61">
                    <a:moveTo>
                      <a:pt x="56" y="58"/>
                    </a:moveTo>
                    <a:lnTo>
                      <a:pt x="56" y="56"/>
                    </a:lnTo>
                    <a:lnTo>
                      <a:pt x="6" y="56"/>
                    </a:lnTo>
                    <a:lnTo>
                      <a:pt x="6" y="6"/>
                    </a:lnTo>
                    <a:lnTo>
                      <a:pt x="53" y="6"/>
                    </a:lnTo>
                    <a:lnTo>
                      <a:pt x="53" y="58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59" y="61"/>
                    </a:lnTo>
                    <a:lnTo>
                      <a:pt x="59" y="58"/>
                    </a:lnTo>
                    <a:lnTo>
                      <a:pt x="56" y="58"/>
                    </a:lnTo>
                    <a:close/>
                  </a:path>
                </a:pathLst>
              </a:custGeom>
              <a:solidFill>
                <a:srgbClr val="072E5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840" bIns="42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5" name="Google Shape;1327;p37"/>
              <p:cNvSpPr/>
              <p:nvPr/>
            </p:nvSpPr>
            <p:spPr>
              <a:xfrm>
                <a:off x="6970320" y="3188160"/>
                <a:ext cx="189000" cy="213120"/>
              </a:xfrm>
              <a:custGeom>
                <a:avLst/>
                <a:gdLst>
                  <a:gd name="textAreaLeft" fmla="*/ 0 w 189000"/>
                  <a:gd name="textAreaRight" fmla="*/ 189360 w 189000"/>
                  <a:gd name="textAreaTop" fmla="*/ 0 h 213120"/>
                  <a:gd name="textAreaBottom" fmla="*/ 213480 h 213120"/>
                </a:gdLst>
                <a:ahLst/>
                <a:cxnLst/>
                <a:rect l="textAreaLeft" t="textAreaTop" r="textAreaRight" b="textAreaBottom"/>
                <a:pathLst>
                  <a:path w="91" h="102">
                    <a:moveTo>
                      <a:pt x="6" y="13"/>
                    </a:moveTo>
                    <a:cubicBezTo>
                      <a:pt x="6" y="13"/>
                      <a:pt x="8" y="34"/>
                      <a:pt x="0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3"/>
                      <a:pt x="9" y="44"/>
                      <a:pt x="9" y="4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66"/>
                      <a:pt x="24" y="71"/>
                      <a:pt x="33" y="70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41" y="69"/>
                      <a:pt x="44" y="71"/>
                      <a:pt x="45" y="7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3" y="99"/>
                      <a:pt x="59" y="102"/>
                      <a:pt x="64" y="100"/>
                    </a:cubicBezTo>
                    <a:cubicBezTo>
                      <a:pt x="91" y="94"/>
                      <a:pt x="91" y="94"/>
                      <a:pt x="91" y="9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6" name="Google Shape;1328;p37"/>
              <p:cNvSpPr/>
              <p:nvPr/>
            </p:nvSpPr>
            <p:spPr>
              <a:xfrm>
                <a:off x="7256520" y="4127040"/>
                <a:ext cx="196200" cy="234000"/>
              </a:xfrm>
              <a:custGeom>
                <a:avLst/>
                <a:gdLst>
                  <a:gd name="textAreaLeft" fmla="*/ 0 w 196200"/>
                  <a:gd name="textAreaRight" fmla="*/ 196560 w 196200"/>
                  <a:gd name="textAreaTop" fmla="*/ 0 h 234000"/>
                  <a:gd name="textAreaBottom" fmla="*/ 234360 h 234000"/>
                </a:gdLst>
                <a:ahLst/>
                <a:cxnLst/>
                <a:rect l="textAreaLeft" t="textAreaTop" r="textAreaRight" b="textAreaBottom"/>
                <a:pathLst>
                  <a:path w="94" h="112">
                    <a:moveTo>
                      <a:pt x="6" y="22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92" y="27"/>
                      <a:pt x="93" y="57"/>
                    </a:cubicBezTo>
                    <a:cubicBezTo>
                      <a:pt x="94" y="87"/>
                      <a:pt x="83" y="110"/>
                      <a:pt x="62" y="112"/>
                    </a:cubicBezTo>
                    <a:cubicBezTo>
                      <a:pt x="55" y="112"/>
                      <a:pt x="64" y="90"/>
                      <a:pt x="63" y="76"/>
                    </a:cubicBezTo>
                    <a:cubicBezTo>
                      <a:pt x="63" y="68"/>
                      <a:pt x="55" y="60"/>
                      <a:pt x="48" y="55"/>
                    </a:cubicBezTo>
                    <a:cubicBezTo>
                      <a:pt x="44" y="52"/>
                      <a:pt x="39" y="52"/>
                      <a:pt x="35" y="53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7" name="Google Shape;1329;p37"/>
              <p:cNvSpPr/>
              <p:nvPr/>
            </p:nvSpPr>
            <p:spPr>
              <a:xfrm>
                <a:off x="7364520" y="4127040"/>
                <a:ext cx="88200" cy="23400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234000"/>
                  <a:gd name="textAreaBottom" fmla="*/ 234360 h 234000"/>
                </a:gdLst>
                <a:ahLst/>
                <a:cxnLst/>
                <a:rect l="textAreaLeft" t="textAreaTop" r="textAreaRight" b="textAreaBottom"/>
                <a:pathLst>
                  <a:path w="42" h="112">
                    <a:moveTo>
                      <a:pt x="41" y="57"/>
                    </a:moveTo>
                    <a:cubicBezTo>
                      <a:pt x="40" y="27"/>
                      <a:pt x="26" y="0"/>
                      <a:pt x="2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7"/>
                      <a:pt x="14" y="39"/>
                      <a:pt x="5" y="63"/>
                    </a:cubicBezTo>
                    <a:cubicBezTo>
                      <a:pt x="8" y="67"/>
                      <a:pt x="11" y="71"/>
                      <a:pt x="11" y="76"/>
                    </a:cubicBezTo>
                    <a:cubicBezTo>
                      <a:pt x="12" y="90"/>
                      <a:pt x="3" y="112"/>
                      <a:pt x="10" y="112"/>
                    </a:cubicBezTo>
                    <a:cubicBezTo>
                      <a:pt x="31" y="110"/>
                      <a:pt x="42" y="87"/>
                      <a:pt x="41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8" name="Google Shape;1330;p37"/>
              <p:cNvSpPr/>
              <p:nvPr/>
            </p:nvSpPr>
            <p:spPr>
              <a:xfrm>
                <a:off x="6766560" y="3668040"/>
                <a:ext cx="568080" cy="597600"/>
              </a:xfrm>
              <a:custGeom>
                <a:avLst/>
                <a:gdLst>
                  <a:gd name="textAreaLeft" fmla="*/ 0 w 568080"/>
                  <a:gd name="textAreaRight" fmla="*/ 568440 w 568080"/>
                  <a:gd name="textAreaTop" fmla="*/ 0 h 597600"/>
                  <a:gd name="textAreaBottom" fmla="*/ 597960 h 597600"/>
                </a:gdLst>
                <a:ahLst/>
                <a:cxnLst/>
                <a:rect l="textAreaLeft" t="textAreaTop" r="textAreaRight" b="textAreaBottom"/>
                <a:pathLst>
                  <a:path w="272" h="285">
                    <a:moveTo>
                      <a:pt x="212" y="74"/>
                    </a:moveTo>
                    <a:cubicBezTo>
                      <a:pt x="212" y="74"/>
                      <a:pt x="74" y="0"/>
                      <a:pt x="37" y="35"/>
                    </a:cubicBezTo>
                    <a:cubicBezTo>
                      <a:pt x="0" y="71"/>
                      <a:pt x="86" y="285"/>
                      <a:pt x="86" y="285"/>
                    </a:cubicBezTo>
                    <a:cubicBezTo>
                      <a:pt x="147" y="285"/>
                      <a:pt x="147" y="285"/>
                      <a:pt x="147" y="285"/>
                    </a:cubicBezTo>
                    <a:cubicBezTo>
                      <a:pt x="103" y="127"/>
                      <a:pt x="103" y="127"/>
                      <a:pt x="103" y="127"/>
                    </a:cubicBezTo>
                    <a:cubicBezTo>
                      <a:pt x="103" y="127"/>
                      <a:pt x="172" y="158"/>
                      <a:pt x="217" y="168"/>
                    </a:cubicBezTo>
                    <a:cubicBezTo>
                      <a:pt x="272" y="180"/>
                      <a:pt x="272" y="84"/>
                      <a:pt x="272" y="84"/>
                    </a:cubicBezTo>
                    <a:lnTo>
                      <a:pt x="212" y="74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9" name="Google Shape;1331;p37"/>
              <p:cNvSpPr/>
              <p:nvPr/>
            </p:nvSpPr>
            <p:spPr>
              <a:xfrm>
                <a:off x="6905520" y="3817080"/>
                <a:ext cx="277560" cy="309960"/>
              </a:xfrm>
              <a:custGeom>
                <a:avLst/>
                <a:gdLst>
                  <a:gd name="textAreaLeft" fmla="*/ 0 w 277560"/>
                  <a:gd name="textAreaRight" fmla="*/ 277920 w 277560"/>
                  <a:gd name="textAreaTop" fmla="*/ 0 h 309960"/>
                  <a:gd name="textAreaBottom" fmla="*/ 310320 h 309960"/>
                </a:gdLst>
                <a:ahLst/>
                <a:cxnLst/>
                <a:rect l="textAreaLeft" t="textAreaTop" r="textAreaRight" b="textAreaBottom"/>
                <a:pathLst>
                  <a:path w="133" h="148">
                    <a:moveTo>
                      <a:pt x="133" y="40"/>
                    </a:moveTo>
                    <a:cubicBezTo>
                      <a:pt x="133" y="40"/>
                      <a:pt x="110" y="30"/>
                      <a:pt x="84" y="20"/>
                    </a:cubicBezTo>
                    <a:cubicBezTo>
                      <a:pt x="58" y="10"/>
                      <a:pt x="28" y="0"/>
                      <a:pt x="13" y="0"/>
                    </a:cubicBezTo>
                    <a:cubicBezTo>
                      <a:pt x="10" y="0"/>
                      <a:pt x="7" y="0"/>
                      <a:pt x="6" y="1"/>
                    </a:cubicBezTo>
                    <a:cubicBezTo>
                      <a:pt x="3" y="2"/>
                      <a:pt x="2" y="4"/>
                      <a:pt x="1" y="7"/>
                    </a:cubicBezTo>
                    <a:cubicBezTo>
                      <a:pt x="0" y="10"/>
                      <a:pt x="0" y="14"/>
                      <a:pt x="0" y="18"/>
                    </a:cubicBezTo>
                    <a:cubicBezTo>
                      <a:pt x="0" y="37"/>
                      <a:pt x="7" y="70"/>
                      <a:pt x="15" y="97"/>
                    </a:cubicBezTo>
                    <a:cubicBezTo>
                      <a:pt x="22" y="125"/>
                      <a:pt x="29" y="148"/>
                      <a:pt x="29" y="148"/>
                    </a:cubicBezTo>
                    <a:cubicBezTo>
                      <a:pt x="31" y="147"/>
                      <a:pt x="31" y="147"/>
                      <a:pt x="31" y="147"/>
                    </a:cubicBezTo>
                    <a:cubicBezTo>
                      <a:pt x="31" y="147"/>
                      <a:pt x="29" y="142"/>
                      <a:pt x="27" y="132"/>
                    </a:cubicBezTo>
                    <a:cubicBezTo>
                      <a:pt x="18" y="105"/>
                      <a:pt x="2" y="46"/>
                      <a:pt x="2" y="18"/>
                    </a:cubicBezTo>
                    <a:cubicBezTo>
                      <a:pt x="2" y="14"/>
                      <a:pt x="2" y="10"/>
                      <a:pt x="3" y="8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8" y="2"/>
                      <a:pt x="10" y="2"/>
                      <a:pt x="13" y="2"/>
                    </a:cubicBezTo>
                    <a:cubicBezTo>
                      <a:pt x="27" y="2"/>
                      <a:pt x="57" y="12"/>
                      <a:pt x="83" y="22"/>
                    </a:cubicBezTo>
                    <a:cubicBezTo>
                      <a:pt x="96" y="27"/>
                      <a:pt x="109" y="32"/>
                      <a:pt x="117" y="36"/>
                    </a:cubicBezTo>
                    <a:cubicBezTo>
                      <a:pt x="122" y="38"/>
                      <a:pt x="125" y="39"/>
                      <a:pt x="128" y="40"/>
                    </a:cubicBezTo>
                    <a:cubicBezTo>
                      <a:pt x="130" y="42"/>
                      <a:pt x="132" y="42"/>
                      <a:pt x="132" y="42"/>
                    </a:cubicBezTo>
                    <a:cubicBezTo>
                      <a:pt x="133" y="40"/>
                      <a:pt x="133" y="40"/>
                      <a:pt x="133" y="4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0" name="Google Shape;1332;p37"/>
              <p:cNvSpPr/>
              <p:nvPr/>
            </p:nvSpPr>
            <p:spPr>
              <a:xfrm>
                <a:off x="6783480" y="3791520"/>
                <a:ext cx="691560" cy="607320"/>
              </a:xfrm>
              <a:custGeom>
                <a:avLst/>
                <a:gdLst>
                  <a:gd name="textAreaLeft" fmla="*/ 0 w 691560"/>
                  <a:gd name="textAreaRight" fmla="*/ 691920 w 691560"/>
                  <a:gd name="textAreaTop" fmla="*/ 0 h 607320"/>
                  <a:gd name="textAreaBottom" fmla="*/ 607680 h 607320"/>
                </a:gdLst>
                <a:ahLst/>
                <a:cxnLst/>
                <a:rect l="textAreaLeft" t="textAreaTop" r="textAreaRight" b="textAreaBottom"/>
                <a:pathLst>
                  <a:path w="331" h="290">
                    <a:moveTo>
                      <a:pt x="307" y="0"/>
                    </a:moveTo>
                    <a:cubicBezTo>
                      <a:pt x="307" y="0"/>
                      <a:pt x="331" y="35"/>
                      <a:pt x="313" y="80"/>
                    </a:cubicBezTo>
                    <a:cubicBezTo>
                      <a:pt x="294" y="127"/>
                      <a:pt x="156" y="201"/>
                      <a:pt x="156" y="201"/>
                    </a:cubicBez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241"/>
                      <a:pt x="245" y="241"/>
                      <a:pt x="245" y="241"/>
                    </a:cubicBezTo>
                    <a:cubicBezTo>
                      <a:pt x="245" y="241"/>
                      <a:pt x="81" y="290"/>
                      <a:pt x="40" y="268"/>
                    </a:cubicBezTo>
                    <a:cubicBezTo>
                      <a:pt x="0" y="245"/>
                      <a:pt x="20" y="208"/>
                      <a:pt x="59" y="159"/>
                    </a:cubicBezTo>
                    <a:cubicBezTo>
                      <a:pt x="99" y="111"/>
                      <a:pt x="187" y="42"/>
                      <a:pt x="187" y="42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1" name="Google Shape;1333;p37"/>
              <p:cNvSpPr/>
              <p:nvPr/>
            </p:nvSpPr>
            <p:spPr>
              <a:xfrm>
                <a:off x="6937920" y="3829680"/>
                <a:ext cx="405360" cy="464040"/>
              </a:xfrm>
              <a:custGeom>
                <a:avLst/>
                <a:gdLst>
                  <a:gd name="textAreaLeft" fmla="*/ 0 w 405360"/>
                  <a:gd name="textAreaRight" fmla="*/ 405720 w 405360"/>
                  <a:gd name="textAreaTop" fmla="*/ 0 h 464040"/>
                  <a:gd name="textAreaBottom" fmla="*/ 464400 h 464040"/>
                </a:gdLst>
                <a:ahLst/>
                <a:cxnLst/>
                <a:rect l="textAreaLeft" t="textAreaTop" r="textAreaRight" b="textAreaBottom"/>
                <a:pathLst>
                  <a:path w="194" h="222">
                    <a:moveTo>
                      <a:pt x="189" y="1"/>
                    </a:moveTo>
                    <a:cubicBezTo>
                      <a:pt x="189" y="1"/>
                      <a:pt x="189" y="1"/>
                      <a:pt x="189" y="2"/>
                    </a:cubicBezTo>
                    <a:cubicBezTo>
                      <a:pt x="190" y="4"/>
                      <a:pt x="192" y="10"/>
                      <a:pt x="192" y="17"/>
                    </a:cubicBezTo>
                    <a:cubicBezTo>
                      <a:pt x="192" y="25"/>
                      <a:pt x="190" y="34"/>
                      <a:pt x="185" y="42"/>
                    </a:cubicBezTo>
                    <a:cubicBezTo>
                      <a:pt x="184" y="44"/>
                      <a:pt x="180" y="48"/>
                      <a:pt x="174" y="53"/>
                    </a:cubicBezTo>
                    <a:cubicBezTo>
                      <a:pt x="153" y="72"/>
                      <a:pt x="110" y="104"/>
                      <a:pt x="72" y="135"/>
                    </a:cubicBezTo>
                    <a:cubicBezTo>
                      <a:pt x="53" y="150"/>
                      <a:pt x="35" y="166"/>
                      <a:pt x="22" y="178"/>
                    </a:cubicBezTo>
                    <a:cubicBezTo>
                      <a:pt x="15" y="185"/>
                      <a:pt x="10" y="191"/>
                      <a:pt x="6" y="196"/>
                    </a:cubicBezTo>
                    <a:cubicBezTo>
                      <a:pt x="2" y="201"/>
                      <a:pt x="0" y="205"/>
                      <a:pt x="0" y="209"/>
                    </a:cubicBezTo>
                    <a:cubicBezTo>
                      <a:pt x="0" y="209"/>
                      <a:pt x="0" y="210"/>
                      <a:pt x="0" y="210"/>
                    </a:cubicBezTo>
                    <a:cubicBezTo>
                      <a:pt x="1" y="215"/>
                      <a:pt x="4" y="218"/>
                      <a:pt x="8" y="220"/>
                    </a:cubicBezTo>
                    <a:cubicBezTo>
                      <a:pt x="13" y="221"/>
                      <a:pt x="18" y="222"/>
                      <a:pt x="25" y="222"/>
                    </a:cubicBezTo>
                    <a:cubicBezTo>
                      <a:pt x="49" y="222"/>
                      <a:pt x="85" y="212"/>
                      <a:pt x="116" y="203"/>
                    </a:cubicBezTo>
                    <a:cubicBezTo>
                      <a:pt x="147" y="193"/>
                      <a:pt x="171" y="183"/>
                      <a:pt x="172" y="183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69" y="182"/>
                      <a:pt x="166" y="183"/>
                    </a:cubicBezTo>
                    <a:cubicBezTo>
                      <a:pt x="157" y="187"/>
                      <a:pt x="131" y="196"/>
                      <a:pt x="104" y="204"/>
                    </a:cubicBezTo>
                    <a:cubicBezTo>
                      <a:pt x="76" y="213"/>
                      <a:pt x="45" y="220"/>
                      <a:pt x="25" y="220"/>
                    </a:cubicBezTo>
                    <a:cubicBezTo>
                      <a:pt x="19" y="220"/>
                      <a:pt x="13" y="219"/>
                      <a:pt x="9" y="218"/>
                    </a:cubicBezTo>
                    <a:cubicBezTo>
                      <a:pt x="5" y="216"/>
                      <a:pt x="3" y="214"/>
                      <a:pt x="2" y="210"/>
                    </a:cubicBezTo>
                    <a:cubicBezTo>
                      <a:pt x="2" y="210"/>
                      <a:pt x="2" y="209"/>
                      <a:pt x="2" y="209"/>
                    </a:cubicBezTo>
                    <a:cubicBezTo>
                      <a:pt x="2" y="206"/>
                      <a:pt x="5" y="201"/>
                      <a:pt x="9" y="195"/>
                    </a:cubicBezTo>
                    <a:cubicBezTo>
                      <a:pt x="26" y="174"/>
                      <a:pt x="68" y="140"/>
                      <a:pt x="106" y="110"/>
                    </a:cubicBezTo>
                    <a:cubicBezTo>
                      <a:pt x="126" y="95"/>
                      <a:pt x="145" y="80"/>
                      <a:pt x="159" y="68"/>
                    </a:cubicBezTo>
                    <a:cubicBezTo>
                      <a:pt x="166" y="63"/>
                      <a:pt x="173" y="57"/>
                      <a:pt x="177" y="53"/>
                    </a:cubicBezTo>
                    <a:cubicBezTo>
                      <a:pt x="182" y="49"/>
                      <a:pt x="185" y="45"/>
                      <a:pt x="187" y="43"/>
                    </a:cubicBezTo>
                    <a:cubicBezTo>
                      <a:pt x="192" y="34"/>
                      <a:pt x="194" y="25"/>
                      <a:pt x="194" y="17"/>
                    </a:cubicBezTo>
                    <a:cubicBezTo>
                      <a:pt x="194" y="7"/>
                      <a:pt x="191" y="0"/>
                      <a:pt x="191" y="0"/>
                    </a:cubicBezTo>
                    <a:cubicBezTo>
                      <a:pt x="189" y="1"/>
                      <a:pt x="189" y="1"/>
                      <a:pt x="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2" name="Google Shape;1334;p37"/>
              <p:cNvSpPr/>
              <p:nvPr/>
            </p:nvSpPr>
            <p:spPr>
              <a:xfrm>
                <a:off x="7261920" y="3358080"/>
                <a:ext cx="298440" cy="424800"/>
              </a:xfrm>
              <a:custGeom>
                <a:avLst/>
                <a:gdLst>
                  <a:gd name="textAreaLeft" fmla="*/ 0 w 298440"/>
                  <a:gd name="textAreaRight" fmla="*/ 298800 w 298440"/>
                  <a:gd name="textAreaTop" fmla="*/ 0 h 424800"/>
                  <a:gd name="textAreaBottom" fmla="*/ 425160 h 424800"/>
                </a:gdLst>
                <a:ahLst/>
                <a:cxnLst/>
                <a:rect l="textAreaLeft" t="textAreaTop" r="textAreaRight" b="textAreaBottom"/>
                <a:pathLst>
                  <a:path w="143" h="203">
                    <a:moveTo>
                      <a:pt x="0" y="0"/>
                    </a:moveTo>
                    <a:cubicBezTo>
                      <a:pt x="0" y="0"/>
                      <a:pt x="143" y="60"/>
                      <a:pt x="142" y="93"/>
                    </a:cubicBezTo>
                    <a:cubicBezTo>
                      <a:pt x="142" y="127"/>
                      <a:pt x="74" y="203"/>
                      <a:pt x="74" y="203"/>
                    </a:cubicBezTo>
                    <a:cubicBezTo>
                      <a:pt x="59" y="179"/>
                      <a:pt x="59" y="179"/>
                      <a:pt x="59" y="179"/>
                    </a:cubicBezTo>
                    <a:cubicBezTo>
                      <a:pt x="99" y="102"/>
                      <a:pt x="99" y="102"/>
                      <a:pt x="99" y="102"/>
                    </a:cubicBezTo>
                    <a:cubicBezTo>
                      <a:pt x="14" y="62"/>
                      <a:pt x="14" y="62"/>
                      <a:pt x="14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3" name="Google Shape;1335;p37"/>
              <p:cNvSpPr/>
              <p:nvPr/>
            </p:nvSpPr>
            <p:spPr>
              <a:xfrm>
                <a:off x="7012440" y="3358080"/>
                <a:ext cx="450000" cy="489240"/>
              </a:xfrm>
              <a:custGeom>
                <a:avLst/>
                <a:gdLst>
                  <a:gd name="textAreaLeft" fmla="*/ 0 w 450000"/>
                  <a:gd name="textAreaRight" fmla="*/ 450360 w 450000"/>
                  <a:gd name="textAreaTop" fmla="*/ 0 h 489240"/>
                  <a:gd name="textAreaBottom" fmla="*/ 489600 h 489240"/>
                </a:gdLst>
                <a:ahLst/>
                <a:cxnLst/>
                <a:rect l="textAreaLeft" t="textAreaTop" r="textAreaRight" b="textAreaBottom"/>
                <a:pathLst>
                  <a:path w="216" h="234">
                    <a:moveTo>
                      <a:pt x="32" y="1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6" y="49"/>
                      <a:pt x="7" y="74"/>
                    </a:cubicBezTo>
                    <a:cubicBezTo>
                      <a:pt x="8" y="100"/>
                      <a:pt x="12" y="123"/>
                      <a:pt x="29" y="132"/>
                    </a:cubicBezTo>
                    <a:cubicBezTo>
                      <a:pt x="45" y="141"/>
                      <a:pt x="57" y="144"/>
                      <a:pt x="64" y="162"/>
                    </a:cubicBezTo>
                    <a:cubicBezTo>
                      <a:pt x="70" y="180"/>
                      <a:pt x="73" y="199"/>
                      <a:pt x="73" y="211"/>
                    </a:cubicBezTo>
                    <a:cubicBezTo>
                      <a:pt x="74" y="224"/>
                      <a:pt x="109" y="234"/>
                      <a:pt x="139" y="233"/>
                    </a:cubicBezTo>
                    <a:cubicBezTo>
                      <a:pt x="169" y="231"/>
                      <a:pt x="198" y="230"/>
                      <a:pt x="207" y="212"/>
                    </a:cubicBezTo>
                    <a:cubicBezTo>
                      <a:pt x="216" y="194"/>
                      <a:pt x="197" y="171"/>
                      <a:pt x="193" y="153"/>
                    </a:cubicBezTo>
                    <a:cubicBezTo>
                      <a:pt x="188" y="136"/>
                      <a:pt x="174" y="42"/>
                      <a:pt x="120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32" y="14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4" name="Google Shape;1336;p37"/>
              <p:cNvSpPr/>
              <p:nvPr/>
            </p:nvSpPr>
            <p:spPr>
              <a:xfrm>
                <a:off x="6533640" y="3412800"/>
                <a:ext cx="569520" cy="327960"/>
              </a:xfrm>
              <a:custGeom>
                <a:avLst/>
                <a:gdLst>
                  <a:gd name="textAreaLeft" fmla="*/ 0 w 569520"/>
                  <a:gd name="textAreaRight" fmla="*/ 569880 w 569520"/>
                  <a:gd name="textAreaTop" fmla="*/ 0 h 327960"/>
                  <a:gd name="textAreaBottom" fmla="*/ 328320 h 327960"/>
                </a:gdLst>
                <a:ahLst/>
                <a:cxnLst/>
                <a:rect l="textAreaLeft" t="textAreaTop" r="textAreaRight" b="textAreaBottom"/>
                <a:pathLst>
                  <a:path w="273" h="157">
                    <a:moveTo>
                      <a:pt x="219" y="13"/>
                    </a:moveTo>
                    <a:cubicBezTo>
                      <a:pt x="227" y="2"/>
                      <a:pt x="242" y="0"/>
                      <a:pt x="252" y="7"/>
                    </a:cubicBezTo>
                    <a:cubicBezTo>
                      <a:pt x="264" y="16"/>
                      <a:pt x="273" y="30"/>
                      <a:pt x="254" y="51"/>
                    </a:cubicBezTo>
                    <a:cubicBezTo>
                      <a:pt x="236" y="71"/>
                      <a:pt x="203" y="104"/>
                      <a:pt x="182" y="124"/>
                    </a:cubicBezTo>
                    <a:cubicBezTo>
                      <a:pt x="169" y="136"/>
                      <a:pt x="154" y="143"/>
                      <a:pt x="137" y="146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44" y="157"/>
                      <a:pt x="3" y="155"/>
                      <a:pt x="1" y="148"/>
                    </a:cubicBezTo>
                    <a:cubicBezTo>
                      <a:pt x="0" y="140"/>
                      <a:pt x="29" y="139"/>
                      <a:pt x="29" y="139"/>
                    </a:cubicBezTo>
                    <a:cubicBezTo>
                      <a:pt x="29" y="139"/>
                      <a:pt x="15" y="124"/>
                      <a:pt x="19" y="123"/>
                    </a:cubicBezTo>
                    <a:cubicBezTo>
                      <a:pt x="22" y="121"/>
                      <a:pt x="44" y="132"/>
                      <a:pt x="46" y="139"/>
                    </a:cubicBezTo>
                    <a:cubicBezTo>
                      <a:pt x="154" y="103"/>
                      <a:pt x="154" y="103"/>
                      <a:pt x="154" y="103"/>
                    </a:cubicBezTo>
                    <a:lnTo>
                      <a:pt x="219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5" name="Google Shape;1337;p37"/>
              <p:cNvSpPr/>
              <p:nvPr/>
            </p:nvSpPr>
            <p:spPr>
              <a:xfrm>
                <a:off x="6954840" y="3087360"/>
                <a:ext cx="330840" cy="379800"/>
              </a:xfrm>
              <a:custGeom>
                <a:avLst/>
                <a:gdLst>
                  <a:gd name="textAreaLeft" fmla="*/ 0 w 330840"/>
                  <a:gd name="textAreaRight" fmla="*/ 331200 w 330840"/>
                  <a:gd name="textAreaTop" fmla="*/ 0 h 379800"/>
                  <a:gd name="textAreaBottom" fmla="*/ 380160 h 379800"/>
                </a:gdLst>
                <a:ahLst/>
                <a:cxnLst/>
                <a:rect l="textAreaLeft" t="textAreaTop" r="textAreaRight" b="textAreaBottom"/>
                <a:pathLst>
                  <a:path w="158" h="181">
                    <a:moveTo>
                      <a:pt x="4" y="66"/>
                    </a:move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62"/>
                      <a:pt x="40" y="76"/>
                      <a:pt x="51" y="82"/>
                    </a:cubicBezTo>
                    <a:cubicBezTo>
                      <a:pt x="62" y="88"/>
                      <a:pt x="68" y="89"/>
                      <a:pt x="67" y="102"/>
                    </a:cubicBezTo>
                    <a:cubicBezTo>
                      <a:pt x="67" y="116"/>
                      <a:pt x="62" y="121"/>
                      <a:pt x="76" y="129"/>
                    </a:cubicBezTo>
                    <a:cubicBezTo>
                      <a:pt x="90" y="138"/>
                      <a:pt x="77" y="156"/>
                      <a:pt x="76" y="164"/>
                    </a:cubicBezTo>
                    <a:cubicBezTo>
                      <a:pt x="76" y="173"/>
                      <a:pt x="80" y="181"/>
                      <a:pt x="106" y="181"/>
                    </a:cubicBezTo>
                    <a:cubicBezTo>
                      <a:pt x="133" y="181"/>
                      <a:pt x="158" y="166"/>
                      <a:pt x="155" y="145"/>
                    </a:cubicBezTo>
                    <a:cubicBezTo>
                      <a:pt x="151" y="125"/>
                      <a:pt x="133" y="120"/>
                      <a:pt x="129" y="109"/>
                    </a:cubicBezTo>
                    <a:cubicBezTo>
                      <a:pt x="124" y="96"/>
                      <a:pt x="127" y="87"/>
                      <a:pt x="118" y="78"/>
                    </a:cubicBezTo>
                    <a:cubicBezTo>
                      <a:pt x="109" y="68"/>
                      <a:pt x="101" y="61"/>
                      <a:pt x="100" y="46"/>
                    </a:cubicBezTo>
                    <a:cubicBezTo>
                      <a:pt x="98" y="30"/>
                      <a:pt x="73" y="0"/>
                      <a:pt x="38" y="9"/>
                    </a:cubicBezTo>
                    <a:cubicBezTo>
                      <a:pt x="3" y="18"/>
                      <a:pt x="0" y="48"/>
                      <a:pt x="4" y="6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36" name="Google Shape;1338;p37"/>
            <p:cNvGrpSpPr/>
            <p:nvPr/>
          </p:nvGrpSpPr>
          <p:grpSpPr>
            <a:xfrm>
              <a:off x="4812840" y="2596680"/>
              <a:ext cx="950760" cy="1791360"/>
              <a:chOff x="4812840" y="2596680"/>
              <a:chExt cx="950760" cy="1791360"/>
            </a:xfrm>
          </p:grpSpPr>
          <p:sp>
            <p:nvSpPr>
              <p:cNvPr id="1237" name="Google Shape;1339;p37"/>
              <p:cNvSpPr/>
              <p:nvPr/>
            </p:nvSpPr>
            <p:spPr>
              <a:xfrm>
                <a:off x="5329080" y="2654280"/>
                <a:ext cx="30600" cy="27720"/>
              </a:xfrm>
              <a:custGeom>
                <a:avLst/>
                <a:gdLst>
                  <a:gd name="textAreaLeft" fmla="*/ 0 w 30600"/>
                  <a:gd name="textAreaRight" fmla="*/ 30960 w 30600"/>
                  <a:gd name="textAreaTop" fmla="*/ 0 h 27720"/>
                  <a:gd name="textAreaBottom" fmla="*/ 28080 h 27720"/>
                </a:gdLst>
                <a:ahLst/>
                <a:cxnLst/>
                <a:rect l="textAreaLeft" t="textAreaTop" r="textAreaRight" b="textAreaBottom"/>
                <a:pathLst>
                  <a:path w="14" h="13">
                    <a:moveTo>
                      <a:pt x="11" y="11"/>
                    </a:moveTo>
                    <a:cubicBezTo>
                      <a:pt x="9" y="13"/>
                      <a:pt x="5" y="13"/>
                      <a:pt x="3" y="11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14" y="5"/>
                      <a:pt x="14" y="9"/>
                      <a:pt x="1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4040" bIns="14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8" name="Google Shape;1340;p37"/>
              <p:cNvSpPr/>
              <p:nvPr/>
            </p:nvSpPr>
            <p:spPr>
              <a:xfrm>
                <a:off x="5531040" y="4239360"/>
                <a:ext cx="232560" cy="131040"/>
              </a:xfrm>
              <a:custGeom>
                <a:avLst/>
                <a:gdLst>
                  <a:gd name="textAreaLeft" fmla="*/ 0 w 232560"/>
                  <a:gd name="textAreaRight" fmla="*/ 232920 w 232560"/>
                  <a:gd name="textAreaTop" fmla="*/ 0 h 131040"/>
                  <a:gd name="textAreaBottom" fmla="*/ 131400 h 131040"/>
                </a:gdLst>
                <a:ahLst/>
                <a:cxnLst/>
                <a:rect l="textAreaLeft" t="textAreaTop" r="textAreaRight" b="textAreaBottom"/>
                <a:pathLst>
                  <a:path w="106" h="60">
                    <a:moveTo>
                      <a:pt x="30" y="0"/>
                    </a:moveTo>
                    <a:cubicBezTo>
                      <a:pt x="30" y="0"/>
                      <a:pt x="35" y="17"/>
                      <a:pt x="59" y="22"/>
                    </a:cubicBezTo>
                    <a:cubicBezTo>
                      <a:pt x="82" y="26"/>
                      <a:pt x="101" y="19"/>
                      <a:pt x="103" y="29"/>
                    </a:cubicBezTo>
                    <a:cubicBezTo>
                      <a:pt x="106" y="39"/>
                      <a:pt x="46" y="60"/>
                      <a:pt x="0" y="60"/>
                    </a:cubicBezTo>
                    <a:cubicBezTo>
                      <a:pt x="0" y="60"/>
                      <a:pt x="5" y="29"/>
                      <a:pt x="4" y="17"/>
                    </a:cubicBezTo>
                    <a:cubicBezTo>
                      <a:pt x="2" y="5"/>
                      <a:pt x="0" y="0"/>
                      <a:pt x="0" y="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9" name="Google Shape;1341;p37"/>
              <p:cNvSpPr/>
              <p:nvPr/>
            </p:nvSpPr>
            <p:spPr>
              <a:xfrm>
                <a:off x="4897080" y="4161240"/>
                <a:ext cx="217800" cy="226800"/>
              </a:xfrm>
              <a:custGeom>
                <a:avLst/>
                <a:gdLst>
                  <a:gd name="textAreaLeft" fmla="*/ 0 w 217800"/>
                  <a:gd name="textAreaRight" fmla="*/ 218160 w 217800"/>
                  <a:gd name="textAreaTop" fmla="*/ 0 h 226800"/>
                  <a:gd name="textAreaBottom" fmla="*/ 227160 h 226800"/>
                </a:gdLst>
                <a:ahLst/>
                <a:cxnLst/>
                <a:rect l="textAreaLeft" t="textAreaTop" r="textAreaRight" b="textAreaBottom"/>
                <a:pathLst>
                  <a:path w="100" h="103">
                    <a:moveTo>
                      <a:pt x="64" y="22"/>
                    </a:moveTo>
                    <a:cubicBezTo>
                      <a:pt x="64" y="22"/>
                      <a:pt x="55" y="38"/>
                      <a:pt x="68" y="58"/>
                    </a:cubicBezTo>
                    <a:cubicBezTo>
                      <a:pt x="82" y="78"/>
                      <a:pt x="100" y="85"/>
                      <a:pt x="95" y="94"/>
                    </a:cubicBezTo>
                    <a:cubicBezTo>
                      <a:pt x="89" y="103"/>
                      <a:pt x="32" y="76"/>
                      <a:pt x="0" y="43"/>
                    </a:cubicBezTo>
                    <a:cubicBezTo>
                      <a:pt x="0" y="43"/>
                      <a:pt x="25" y="24"/>
                      <a:pt x="33" y="15"/>
                    </a:cubicBezTo>
                    <a:cubicBezTo>
                      <a:pt x="41" y="6"/>
                      <a:pt x="43" y="0"/>
                      <a:pt x="43" y="0"/>
                    </a:cubicBezTo>
                    <a:lnTo>
                      <a:pt x="64" y="22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0" name="Google Shape;1342;p37"/>
              <p:cNvSpPr/>
              <p:nvPr/>
            </p:nvSpPr>
            <p:spPr>
              <a:xfrm>
                <a:off x="4961880" y="3289680"/>
                <a:ext cx="402120" cy="950760"/>
              </a:xfrm>
              <a:custGeom>
                <a:avLst/>
                <a:gdLst>
                  <a:gd name="textAreaLeft" fmla="*/ 0 w 402120"/>
                  <a:gd name="textAreaRight" fmla="*/ 402480 w 402120"/>
                  <a:gd name="textAreaTop" fmla="*/ 0 h 950760"/>
                  <a:gd name="textAreaBottom" fmla="*/ 951120 h 950760"/>
                </a:gdLst>
                <a:ahLst/>
                <a:cxnLst/>
                <a:rect l="textAreaLeft" t="textAreaTop" r="textAreaRight" b="textAreaBottom"/>
                <a:pathLst>
                  <a:path w="183" h="432">
                    <a:moveTo>
                      <a:pt x="183" y="0"/>
                    </a:moveTo>
                    <a:cubicBezTo>
                      <a:pt x="183" y="0"/>
                      <a:pt x="165" y="200"/>
                      <a:pt x="146" y="262"/>
                    </a:cubicBezTo>
                    <a:cubicBezTo>
                      <a:pt x="126" y="323"/>
                      <a:pt x="37" y="432"/>
                      <a:pt x="37" y="432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07"/>
                      <a:pt x="35" y="325"/>
                      <a:pt x="67" y="274"/>
                    </a:cubicBezTo>
                    <a:cubicBezTo>
                      <a:pt x="79" y="254"/>
                      <a:pt x="86" y="232"/>
                      <a:pt x="86" y="208"/>
                    </a:cubicBezTo>
                    <a:cubicBezTo>
                      <a:pt x="88" y="158"/>
                      <a:pt x="91" y="69"/>
                      <a:pt x="98" y="0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1" name="Google Shape;1343;p37"/>
              <p:cNvSpPr/>
              <p:nvPr/>
            </p:nvSpPr>
            <p:spPr>
              <a:xfrm>
                <a:off x="5009040" y="3513960"/>
                <a:ext cx="288720" cy="704520"/>
              </a:xfrm>
              <a:custGeom>
                <a:avLst/>
                <a:gdLst>
                  <a:gd name="textAreaLeft" fmla="*/ 0 w 288720"/>
                  <a:gd name="textAreaRight" fmla="*/ 289080 w 288720"/>
                  <a:gd name="textAreaTop" fmla="*/ 0 h 704520"/>
                  <a:gd name="textAreaBottom" fmla="*/ 704880 h 704520"/>
                </a:gdLst>
                <a:ahLst/>
                <a:cxnLst/>
                <a:rect l="textAreaLeft" t="textAreaTop" r="textAreaRight" b="textAreaBottom"/>
                <a:pathLst>
                  <a:path w="132" h="320">
                    <a:moveTo>
                      <a:pt x="2" y="320"/>
                    </a:moveTo>
                    <a:cubicBezTo>
                      <a:pt x="95" y="164"/>
                      <a:pt x="95" y="164"/>
                      <a:pt x="95" y="164"/>
                    </a:cubicBezTo>
                    <a:cubicBezTo>
                      <a:pt x="100" y="154"/>
                      <a:pt x="105" y="143"/>
                      <a:pt x="107" y="132"/>
                    </a:cubicBezTo>
                    <a:cubicBezTo>
                      <a:pt x="132" y="1"/>
                      <a:pt x="132" y="1"/>
                      <a:pt x="132" y="1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05" y="131"/>
                      <a:pt x="105" y="131"/>
                      <a:pt x="105" y="131"/>
                    </a:cubicBezTo>
                    <a:cubicBezTo>
                      <a:pt x="103" y="143"/>
                      <a:pt x="99" y="153"/>
                      <a:pt x="93" y="163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2" y="320"/>
                      <a:pt x="2" y="320"/>
                      <a:pt x="2" y="32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2" name="Google Shape;1344;p37"/>
              <p:cNvSpPr/>
              <p:nvPr/>
            </p:nvSpPr>
            <p:spPr>
              <a:xfrm>
                <a:off x="5193360" y="3279240"/>
                <a:ext cx="418320" cy="969840"/>
              </a:xfrm>
              <a:custGeom>
                <a:avLst/>
                <a:gdLst>
                  <a:gd name="textAreaLeft" fmla="*/ 0 w 418320"/>
                  <a:gd name="textAreaRight" fmla="*/ 418680 w 418320"/>
                  <a:gd name="textAreaTop" fmla="*/ 0 h 969840"/>
                  <a:gd name="textAreaBottom" fmla="*/ 970200 h 969840"/>
                </a:gdLst>
                <a:ahLst/>
                <a:cxnLst/>
                <a:rect l="textAreaLeft" t="textAreaTop" r="textAreaRight" b="textAreaBottom"/>
                <a:pathLst>
                  <a:path w="191" h="441">
                    <a:moveTo>
                      <a:pt x="93" y="0"/>
                    </a:moveTo>
                    <a:cubicBezTo>
                      <a:pt x="93" y="0"/>
                      <a:pt x="175" y="341"/>
                      <a:pt x="191" y="441"/>
                    </a:cubicBezTo>
                    <a:cubicBezTo>
                      <a:pt x="152" y="441"/>
                      <a:pt x="152" y="441"/>
                      <a:pt x="152" y="441"/>
                    </a:cubicBezTo>
                    <a:cubicBezTo>
                      <a:pt x="152" y="441"/>
                      <a:pt x="106" y="350"/>
                      <a:pt x="95" y="272"/>
                    </a:cubicBezTo>
                    <a:cubicBezTo>
                      <a:pt x="94" y="265"/>
                      <a:pt x="91" y="258"/>
                      <a:pt x="87" y="251"/>
                    </a:cubicBezTo>
                    <a:cubicBezTo>
                      <a:pt x="74" y="230"/>
                      <a:pt x="44" y="179"/>
                      <a:pt x="34" y="142"/>
                    </a:cubicBezTo>
                    <a:cubicBezTo>
                      <a:pt x="21" y="95"/>
                      <a:pt x="0" y="51"/>
                      <a:pt x="1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3" name="Google Shape;1345;p37"/>
              <p:cNvSpPr/>
              <p:nvPr/>
            </p:nvSpPr>
            <p:spPr>
              <a:xfrm>
                <a:off x="5301000" y="3289680"/>
                <a:ext cx="284400" cy="959760"/>
              </a:xfrm>
              <a:custGeom>
                <a:avLst/>
                <a:gdLst>
                  <a:gd name="textAreaLeft" fmla="*/ 0 w 284400"/>
                  <a:gd name="textAreaRight" fmla="*/ 284760 w 284400"/>
                  <a:gd name="textAreaTop" fmla="*/ 0 h 959760"/>
                  <a:gd name="textAreaBottom" fmla="*/ 960120 h 959760"/>
                </a:gdLst>
                <a:ahLst/>
                <a:cxnLst/>
                <a:rect l="textAreaLeft" t="textAreaTop" r="textAreaRight" b="textAreaBottom"/>
                <a:pathLst>
                  <a:path w="193" h="651">
                    <a:moveTo>
                      <a:pt x="0" y="2"/>
                    </a:moveTo>
                    <a:lnTo>
                      <a:pt x="114" y="349"/>
                    </a:lnTo>
                    <a:lnTo>
                      <a:pt x="190" y="651"/>
                    </a:lnTo>
                    <a:lnTo>
                      <a:pt x="193" y="651"/>
                    </a:lnTo>
                    <a:lnTo>
                      <a:pt x="117" y="348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4" name="Google Shape;1346;p37"/>
              <p:cNvSpPr/>
              <p:nvPr/>
            </p:nvSpPr>
            <p:spPr>
              <a:xfrm>
                <a:off x="5531040" y="4271760"/>
                <a:ext cx="232560" cy="98280"/>
              </a:xfrm>
              <a:custGeom>
                <a:avLst/>
                <a:gdLst>
                  <a:gd name="textAreaLeft" fmla="*/ 0 w 232560"/>
                  <a:gd name="textAreaRight" fmla="*/ 232920 w 232560"/>
                  <a:gd name="textAreaTop" fmla="*/ 0 h 98280"/>
                  <a:gd name="textAreaBottom" fmla="*/ 98640 h 98280"/>
                </a:gdLst>
                <a:ahLst/>
                <a:cxnLst/>
                <a:rect l="textAreaLeft" t="textAreaTop" r="textAreaRight" b="textAreaBottom"/>
                <a:pathLst>
                  <a:path w="106" h="45">
                    <a:moveTo>
                      <a:pt x="59" y="7"/>
                    </a:moveTo>
                    <a:cubicBezTo>
                      <a:pt x="51" y="6"/>
                      <a:pt x="46" y="3"/>
                      <a:pt x="42" y="0"/>
                    </a:cubicBezTo>
                    <a:cubicBezTo>
                      <a:pt x="31" y="6"/>
                      <a:pt x="30" y="15"/>
                      <a:pt x="27" y="17"/>
                    </a:cubicBezTo>
                    <a:cubicBezTo>
                      <a:pt x="25" y="19"/>
                      <a:pt x="12" y="16"/>
                      <a:pt x="4" y="14"/>
                    </a:cubicBezTo>
                    <a:cubicBezTo>
                      <a:pt x="3" y="28"/>
                      <a:pt x="0" y="45"/>
                      <a:pt x="0" y="45"/>
                    </a:cubicBezTo>
                    <a:cubicBezTo>
                      <a:pt x="46" y="45"/>
                      <a:pt x="106" y="24"/>
                      <a:pt x="103" y="14"/>
                    </a:cubicBezTo>
                    <a:cubicBezTo>
                      <a:pt x="101" y="4"/>
                      <a:pt x="82" y="11"/>
                      <a:pt x="59" y="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5" name="Google Shape;1347;p37"/>
              <p:cNvSpPr/>
              <p:nvPr/>
            </p:nvSpPr>
            <p:spPr>
              <a:xfrm>
                <a:off x="4897080" y="4212720"/>
                <a:ext cx="217800" cy="174960"/>
              </a:xfrm>
              <a:custGeom>
                <a:avLst/>
                <a:gdLst>
                  <a:gd name="textAreaLeft" fmla="*/ 0 w 217800"/>
                  <a:gd name="textAreaRight" fmla="*/ 218160 w 217800"/>
                  <a:gd name="textAreaTop" fmla="*/ 0 h 174960"/>
                  <a:gd name="textAreaBottom" fmla="*/ 175320 h 174960"/>
                </a:gdLst>
                <a:ahLst/>
                <a:cxnLst/>
                <a:rect l="textAreaLeft" t="textAreaTop" r="textAreaRight" b="textAreaBottom"/>
                <a:pathLst>
                  <a:path w="100" h="80">
                    <a:moveTo>
                      <a:pt x="68" y="35"/>
                    </a:moveTo>
                    <a:cubicBezTo>
                      <a:pt x="64" y="28"/>
                      <a:pt x="62" y="23"/>
                      <a:pt x="61" y="18"/>
                    </a:cubicBezTo>
                    <a:cubicBezTo>
                      <a:pt x="49" y="14"/>
                      <a:pt x="42" y="20"/>
                      <a:pt x="39" y="19"/>
                    </a:cubicBezTo>
                    <a:cubicBezTo>
                      <a:pt x="37" y="19"/>
                      <a:pt x="29" y="8"/>
                      <a:pt x="24" y="0"/>
                    </a:cubicBezTo>
                    <a:cubicBezTo>
                      <a:pt x="14" y="10"/>
                      <a:pt x="0" y="20"/>
                      <a:pt x="0" y="20"/>
                    </a:cubicBezTo>
                    <a:cubicBezTo>
                      <a:pt x="32" y="53"/>
                      <a:pt x="89" y="80"/>
                      <a:pt x="95" y="71"/>
                    </a:cubicBezTo>
                    <a:cubicBezTo>
                      <a:pt x="100" y="62"/>
                      <a:pt x="82" y="55"/>
                      <a:pt x="68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6" name="Google Shape;1348;p37"/>
              <p:cNvSpPr/>
              <p:nvPr/>
            </p:nvSpPr>
            <p:spPr>
              <a:xfrm>
                <a:off x="5298120" y="2649600"/>
                <a:ext cx="124920" cy="147240"/>
              </a:xfrm>
              <a:custGeom>
                <a:avLst/>
                <a:gdLst>
                  <a:gd name="textAreaLeft" fmla="*/ 0 w 124920"/>
                  <a:gd name="textAreaRight" fmla="*/ 125280 w 124920"/>
                  <a:gd name="textAreaTop" fmla="*/ 0 h 147240"/>
                  <a:gd name="textAreaBottom" fmla="*/ 147600 h 147240"/>
                </a:gdLst>
                <a:ahLst/>
                <a:cxnLst/>
                <a:rect l="textAreaLeft" t="textAreaTop" r="textAreaRight" b="textAreaBottom"/>
                <a:pathLst>
                  <a:path w="57" h="67">
                    <a:moveTo>
                      <a:pt x="21" y="67"/>
                    </a:moveTo>
                    <a:cubicBezTo>
                      <a:pt x="21" y="67"/>
                      <a:pt x="0" y="42"/>
                      <a:pt x="2" y="1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57" y="27"/>
                      <a:pt x="50" y="45"/>
                    </a:cubicBezTo>
                    <a:cubicBezTo>
                      <a:pt x="44" y="63"/>
                      <a:pt x="21" y="67"/>
                      <a:pt x="21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7" name="Google Shape;1349;p37"/>
              <p:cNvSpPr/>
              <p:nvPr/>
            </p:nvSpPr>
            <p:spPr>
              <a:xfrm>
                <a:off x="5601960" y="3303000"/>
                <a:ext cx="144000" cy="119160"/>
              </a:xfrm>
              <a:custGeom>
                <a:avLst/>
                <a:gdLst>
                  <a:gd name="textAreaLeft" fmla="*/ 0 w 144000"/>
                  <a:gd name="textAreaRight" fmla="*/ 144360 w 144000"/>
                  <a:gd name="textAreaTop" fmla="*/ 0 h 119160"/>
                  <a:gd name="textAreaBottom" fmla="*/ 119520 h 119160"/>
                </a:gdLst>
                <a:ahLst/>
                <a:cxnLst/>
                <a:rect l="textAreaLeft" t="textAreaTop" r="textAreaRight" b="textAreaBottom"/>
                <a:pathLst>
                  <a:path w="66" h="54">
                    <a:moveTo>
                      <a:pt x="13" y="0"/>
                    </a:moveTo>
                    <a:cubicBezTo>
                      <a:pt x="13" y="0"/>
                      <a:pt x="19" y="9"/>
                      <a:pt x="32" y="8"/>
                    </a:cubicBezTo>
                    <a:cubicBezTo>
                      <a:pt x="45" y="7"/>
                      <a:pt x="61" y="9"/>
                      <a:pt x="61" y="11"/>
                    </a:cubicBezTo>
                    <a:cubicBezTo>
                      <a:pt x="62" y="13"/>
                      <a:pt x="44" y="13"/>
                      <a:pt x="44" y="13"/>
                    </a:cubicBezTo>
                    <a:cubicBezTo>
                      <a:pt x="44" y="13"/>
                      <a:pt x="64" y="19"/>
                      <a:pt x="64" y="24"/>
                    </a:cubicBezTo>
                    <a:cubicBezTo>
                      <a:pt x="64" y="29"/>
                      <a:pt x="49" y="18"/>
                      <a:pt x="49" y="18"/>
                    </a:cubicBezTo>
                    <a:cubicBezTo>
                      <a:pt x="49" y="18"/>
                      <a:pt x="66" y="33"/>
                      <a:pt x="64" y="35"/>
                    </a:cubicBezTo>
                    <a:cubicBezTo>
                      <a:pt x="61" y="37"/>
                      <a:pt x="46" y="24"/>
                      <a:pt x="46" y="24"/>
                    </a:cubicBezTo>
                    <a:cubicBezTo>
                      <a:pt x="46" y="24"/>
                      <a:pt x="60" y="36"/>
                      <a:pt x="54" y="48"/>
                    </a:cubicBezTo>
                    <a:cubicBezTo>
                      <a:pt x="51" y="54"/>
                      <a:pt x="49" y="32"/>
                      <a:pt x="43" y="30"/>
                    </a:cubicBezTo>
                    <a:cubicBezTo>
                      <a:pt x="37" y="27"/>
                      <a:pt x="25" y="25"/>
                      <a:pt x="28" y="38"/>
                    </a:cubicBezTo>
                    <a:cubicBezTo>
                      <a:pt x="31" y="51"/>
                      <a:pt x="30" y="51"/>
                      <a:pt x="27" y="49"/>
                    </a:cubicBezTo>
                    <a:cubicBezTo>
                      <a:pt x="25" y="48"/>
                      <a:pt x="18" y="40"/>
                      <a:pt x="18" y="29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8" name="Google Shape;1350;p37"/>
              <p:cNvSpPr/>
              <p:nvPr/>
            </p:nvSpPr>
            <p:spPr>
              <a:xfrm>
                <a:off x="5388120" y="2935800"/>
                <a:ext cx="256320" cy="399240"/>
              </a:xfrm>
              <a:custGeom>
                <a:avLst/>
                <a:gdLst>
                  <a:gd name="textAreaLeft" fmla="*/ 0 w 256320"/>
                  <a:gd name="textAreaRight" fmla="*/ 256680 w 256320"/>
                  <a:gd name="textAreaTop" fmla="*/ 0 h 399240"/>
                  <a:gd name="textAreaBottom" fmla="*/ 399600 h 399240"/>
                </a:gdLst>
                <a:ahLst/>
                <a:cxnLst/>
                <a:rect l="textAreaLeft" t="textAreaTop" r="textAreaRight" b="textAreaBottom"/>
                <a:pathLst>
                  <a:path w="117" h="182">
                    <a:moveTo>
                      <a:pt x="39" y="0"/>
                    </a:moveTo>
                    <a:cubicBezTo>
                      <a:pt x="57" y="102"/>
                      <a:pt x="57" y="102"/>
                      <a:pt x="57" y="102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38" y="146"/>
                      <a:pt x="20" y="115"/>
                    </a:cubicBezTo>
                    <a:cubicBezTo>
                      <a:pt x="2" y="84"/>
                      <a:pt x="0" y="9"/>
                      <a:pt x="0" y="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49" name="Google Shape;1351;p37"/>
              <p:cNvSpPr/>
              <p:nvPr/>
            </p:nvSpPr>
            <p:spPr>
              <a:xfrm>
                <a:off x="5334840" y="2660040"/>
                <a:ext cx="160200" cy="192960"/>
              </a:xfrm>
              <a:custGeom>
                <a:avLst/>
                <a:gdLst>
                  <a:gd name="textAreaLeft" fmla="*/ 0 w 160200"/>
                  <a:gd name="textAreaRight" fmla="*/ 160560 w 160200"/>
                  <a:gd name="textAreaTop" fmla="*/ 0 h 192960"/>
                  <a:gd name="textAreaBottom" fmla="*/ 193320 h 192960"/>
                </a:gdLst>
                <a:ahLst/>
                <a:cxnLst/>
                <a:rect l="textAreaLeft" t="textAreaTop" r="textAreaRight" b="textAreaBottom"/>
                <a:pathLst>
                  <a:path w="73" h="88">
                    <a:moveTo>
                      <a:pt x="55" y="0"/>
                    </a:moveTo>
                    <a:cubicBezTo>
                      <a:pt x="55" y="0"/>
                      <a:pt x="57" y="21"/>
                      <a:pt x="73" y="26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8"/>
                      <a:pt x="64" y="52"/>
                      <a:pt x="63" y="57"/>
                    </a:cubicBezTo>
                    <a:cubicBezTo>
                      <a:pt x="63" y="63"/>
                      <a:pt x="47" y="63"/>
                      <a:pt x="45" y="66"/>
                    </a:cubicBezTo>
                    <a:cubicBezTo>
                      <a:pt x="43" y="69"/>
                      <a:pt x="40" y="88"/>
                      <a:pt x="4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12" y="55"/>
                      <a:pt x="13" y="45"/>
                    </a:cubicBezTo>
                    <a:cubicBezTo>
                      <a:pt x="13" y="45"/>
                      <a:pt x="8" y="44"/>
                      <a:pt x="5" y="40"/>
                    </a:cubicBezTo>
                    <a:cubicBezTo>
                      <a:pt x="3" y="34"/>
                      <a:pt x="2" y="24"/>
                      <a:pt x="10" y="23"/>
                    </a:cubicBezTo>
                    <a:cubicBezTo>
                      <a:pt x="18" y="21"/>
                      <a:pt x="21" y="30"/>
                      <a:pt x="21" y="30"/>
                    </a:cubicBezTo>
                    <a:cubicBezTo>
                      <a:pt x="28" y="1"/>
                      <a:pt x="28" y="1"/>
                      <a:pt x="28" y="1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0" name="Google Shape;1352;p37"/>
              <p:cNvSpPr/>
              <p:nvPr/>
            </p:nvSpPr>
            <p:spPr>
              <a:xfrm>
                <a:off x="5163840" y="2840040"/>
                <a:ext cx="309240" cy="462600"/>
              </a:xfrm>
              <a:custGeom>
                <a:avLst/>
                <a:gdLst>
                  <a:gd name="textAreaLeft" fmla="*/ 0 w 309240"/>
                  <a:gd name="textAreaRight" fmla="*/ 309600 w 309240"/>
                  <a:gd name="textAreaTop" fmla="*/ 0 h 462600"/>
                  <a:gd name="textAreaBottom" fmla="*/ 462960 h 462600"/>
                </a:gdLst>
                <a:ahLst/>
                <a:cxnLst/>
                <a:rect l="textAreaLeft" t="textAreaTop" r="textAreaRight" b="textAreaBottom"/>
                <a:pathLst>
                  <a:path w="141" h="210">
                    <a:moveTo>
                      <a:pt x="68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39" y="33"/>
                      <a:pt x="140" y="67"/>
                    </a:cubicBezTo>
                    <a:cubicBezTo>
                      <a:pt x="141" y="100"/>
                      <a:pt x="128" y="136"/>
                      <a:pt x="127" y="156"/>
                    </a:cubicBezTo>
                    <a:cubicBezTo>
                      <a:pt x="127" y="176"/>
                      <a:pt x="127" y="210"/>
                      <a:pt x="113" y="210"/>
                    </a:cubicBezTo>
                    <a:cubicBezTo>
                      <a:pt x="100" y="210"/>
                      <a:pt x="25" y="210"/>
                      <a:pt x="13" y="210"/>
                    </a:cubicBezTo>
                    <a:cubicBezTo>
                      <a:pt x="1" y="210"/>
                      <a:pt x="0" y="169"/>
                      <a:pt x="13" y="127"/>
                    </a:cubicBezTo>
                    <a:cubicBezTo>
                      <a:pt x="26" y="85"/>
                      <a:pt x="65" y="16"/>
                      <a:pt x="65" y="1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1" name="Google Shape;1353;p37"/>
              <p:cNvSpPr/>
              <p:nvPr/>
            </p:nvSpPr>
            <p:spPr>
              <a:xfrm>
                <a:off x="4812840" y="3018240"/>
                <a:ext cx="682560" cy="471600"/>
              </a:xfrm>
              <a:custGeom>
                <a:avLst/>
                <a:gdLst>
                  <a:gd name="textAreaLeft" fmla="*/ 0 w 682560"/>
                  <a:gd name="textAreaRight" fmla="*/ 682920 w 682560"/>
                  <a:gd name="textAreaTop" fmla="*/ 0 h 471600"/>
                  <a:gd name="textAreaBottom" fmla="*/ 471960 h 471600"/>
                </a:gdLst>
                <a:ahLst/>
                <a:cxnLst/>
                <a:rect l="textAreaLeft" t="textAreaTop" r="textAreaRight" b="textAreaBottom"/>
                <a:pathLst>
                  <a:path w="311" h="214">
                    <a:moveTo>
                      <a:pt x="0" y="214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241" y="0"/>
                      <a:pt x="311" y="70"/>
                      <a:pt x="311" y="156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214"/>
                      <a:pt x="311" y="214"/>
                      <a:pt x="311" y="214"/>
                    </a:cubicBezTo>
                    <a:lnTo>
                      <a:pt x="0" y="214"/>
                    </a:lnTo>
                    <a:close/>
                    <a:moveTo>
                      <a:pt x="156" y="59"/>
                    </a:moveTo>
                    <a:cubicBezTo>
                      <a:pt x="102" y="59"/>
                      <a:pt x="59" y="102"/>
                      <a:pt x="59" y="156"/>
                    </a:cubicBezTo>
                    <a:cubicBezTo>
                      <a:pt x="59" y="163"/>
                      <a:pt x="59" y="163"/>
                      <a:pt x="59" y="163"/>
                    </a:cubicBezTo>
                    <a:cubicBezTo>
                      <a:pt x="252" y="163"/>
                      <a:pt x="252" y="163"/>
                      <a:pt x="252" y="163"/>
                    </a:cubicBezTo>
                    <a:cubicBezTo>
                      <a:pt x="252" y="156"/>
                      <a:pt x="252" y="156"/>
                      <a:pt x="252" y="156"/>
                    </a:cubicBezTo>
                    <a:cubicBezTo>
                      <a:pt x="252" y="102"/>
                      <a:pt x="209" y="59"/>
                      <a:pt x="156" y="5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2" name="Google Shape;1354;p37"/>
              <p:cNvSpPr/>
              <p:nvPr/>
            </p:nvSpPr>
            <p:spPr>
              <a:xfrm>
                <a:off x="4827600" y="3034800"/>
                <a:ext cx="653040" cy="362520"/>
              </a:xfrm>
              <a:custGeom>
                <a:avLst/>
                <a:gdLst>
                  <a:gd name="textAreaLeft" fmla="*/ 0 w 653040"/>
                  <a:gd name="textAreaRight" fmla="*/ 653400 w 653040"/>
                  <a:gd name="textAreaTop" fmla="*/ 0 h 362520"/>
                  <a:gd name="textAreaBottom" fmla="*/ 362880 h 362520"/>
                </a:gdLst>
                <a:ahLst/>
                <a:cxnLst/>
                <a:rect l="textAreaLeft" t="textAreaTop" r="textAreaRight" b="textAreaBottom"/>
                <a:pathLst>
                  <a:path w="297" h="165">
                    <a:moveTo>
                      <a:pt x="2" y="165"/>
                    </a:moveTo>
                    <a:cubicBezTo>
                      <a:pt x="2" y="149"/>
                      <a:pt x="2" y="149"/>
                      <a:pt x="2" y="149"/>
                    </a:cubicBezTo>
                    <a:cubicBezTo>
                      <a:pt x="2" y="108"/>
                      <a:pt x="18" y="72"/>
                      <a:pt x="45" y="45"/>
                    </a:cubicBezTo>
                    <a:cubicBezTo>
                      <a:pt x="71" y="18"/>
                      <a:pt x="108" y="2"/>
                      <a:pt x="149" y="2"/>
                    </a:cubicBezTo>
                    <a:cubicBezTo>
                      <a:pt x="189" y="2"/>
                      <a:pt x="226" y="18"/>
                      <a:pt x="252" y="45"/>
                    </a:cubicBezTo>
                    <a:cubicBezTo>
                      <a:pt x="279" y="72"/>
                      <a:pt x="295" y="108"/>
                      <a:pt x="295" y="149"/>
                    </a:cubicBezTo>
                    <a:cubicBezTo>
                      <a:pt x="295" y="164"/>
                      <a:pt x="295" y="164"/>
                      <a:pt x="295" y="164"/>
                    </a:cubicBezTo>
                    <a:cubicBezTo>
                      <a:pt x="295" y="165"/>
                      <a:pt x="295" y="165"/>
                      <a:pt x="295" y="165"/>
                    </a:cubicBezTo>
                    <a:cubicBezTo>
                      <a:pt x="297" y="165"/>
                      <a:pt x="297" y="165"/>
                      <a:pt x="297" y="165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6" y="164"/>
                      <a:pt x="296" y="164"/>
                      <a:pt x="296" y="164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7" y="67"/>
                      <a:pt x="230" y="0"/>
                      <a:pt x="149" y="0"/>
                    </a:cubicBezTo>
                    <a:cubicBezTo>
                      <a:pt x="67" y="0"/>
                      <a:pt x="0" y="67"/>
                      <a:pt x="0" y="149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" y="165"/>
                      <a:pt x="2" y="165"/>
                      <a:pt x="2" y="165"/>
                    </a:cubicBezTo>
                    <a:close/>
                    <a:moveTo>
                      <a:pt x="254" y="165"/>
                    </a:moveTo>
                    <a:cubicBezTo>
                      <a:pt x="254" y="149"/>
                      <a:pt x="254" y="149"/>
                      <a:pt x="254" y="149"/>
                    </a:cubicBezTo>
                    <a:cubicBezTo>
                      <a:pt x="254" y="90"/>
                      <a:pt x="207" y="43"/>
                      <a:pt x="149" y="43"/>
                    </a:cubicBezTo>
                    <a:cubicBezTo>
                      <a:pt x="90" y="43"/>
                      <a:pt x="43" y="90"/>
                      <a:pt x="43" y="149"/>
                    </a:cubicBezTo>
                    <a:cubicBezTo>
                      <a:pt x="43" y="165"/>
                      <a:pt x="43" y="165"/>
                      <a:pt x="43" y="165"/>
                    </a:cubicBezTo>
                    <a:cubicBezTo>
                      <a:pt x="45" y="165"/>
                      <a:pt x="45" y="165"/>
                      <a:pt x="45" y="165"/>
                    </a:cubicBezTo>
                    <a:cubicBezTo>
                      <a:pt x="45" y="149"/>
                      <a:pt x="45" y="149"/>
                      <a:pt x="45" y="149"/>
                    </a:cubicBezTo>
                    <a:cubicBezTo>
                      <a:pt x="45" y="120"/>
                      <a:pt x="57" y="94"/>
                      <a:pt x="75" y="75"/>
                    </a:cubicBezTo>
                    <a:cubicBezTo>
                      <a:pt x="94" y="57"/>
                      <a:pt x="120" y="45"/>
                      <a:pt x="149" y="45"/>
                    </a:cubicBezTo>
                    <a:cubicBezTo>
                      <a:pt x="177" y="45"/>
                      <a:pt x="203" y="57"/>
                      <a:pt x="222" y="75"/>
                    </a:cubicBezTo>
                    <a:cubicBezTo>
                      <a:pt x="240" y="94"/>
                      <a:pt x="252" y="120"/>
                      <a:pt x="252" y="149"/>
                    </a:cubicBezTo>
                    <a:cubicBezTo>
                      <a:pt x="252" y="165"/>
                      <a:pt x="252" y="165"/>
                      <a:pt x="252" y="165"/>
                    </a:cubicBezTo>
                    <a:cubicBezTo>
                      <a:pt x="254" y="165"/>
                      <a:pt x="254" y="165"/>
                      <a:pt x="254" y="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3" name="Google Shape;1355;p37"/>
              <p:cNvSpPr/>
              <p:nvPr/>
            </p:nvSpPr>
            <p:spPr>
              <a:xfrm>
                <a:off x="484992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4" name="Google Shape;1356;p37"/>
              <p:cNvSpPr/>
              <p:nvPr/>
            </p:nvSpPr>
            <p:spPr>
              <a:xfrm>
                <a:off x="484992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5" name="Google Shape;1357;p37"/>
              <p:cNvSpPr/>
              <p:nvPr/>
            </p:nvSpPr>
            <p:spPr>
              <a:xfrm>
                <a:off x="48704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6" name="Google Shape;1358;p37"/>
              <p:cNvSpPr/>
              <p:nvPr/>
            </p:nvSpPr>
            <p:spPr>
              <a:xfrm>
                <a:off x="48704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7" name="Google Shape;1359;p37"/>
              <p:cNvSpPr/>
              <p:nvPr/>
            </p:nvSpPr>
            <p:spPr>
              <a:xfrm>
                <a:off x="488952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8" name="Google Shape;1360;p37"/>
              <p:cNvSpPr/>
              <p:nvPr/>
            </p:nvSpPr>
            <p:spPr>
              <a:xfrm>
                <a:off x="488952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59" name="Google Shape;1361;p37"/>
              <p:cNvSpPr/>
              <p:nvPr/>
            </p:nvSpPr>
            <p:spPr>
              <a:xfrm>
                <a:off x="491184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0" name="Google Shape;1362;p37"/>
              <p:cNvSpPr/>
              <p:nvPr/>
            </p:nvSpPr>
            <p:spPr>
              <a:xfrm>
                <a:off x="491184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1" name="Google Shape;1363;p37"/>
              <p:cNvSpPr/>
              <p:nvPr/>
            </p:nvSpPr>
            <p:spPr>
              <a:xfrm>
                <a:off x="493092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2" name="Google Shape;1364;p37"/>
              <p:cNvSpPr/>
              <p:nvPr/>
            </p:nvSpPr>
            <p:spPr>
              <a:xfrm>
                <a:off x="493092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3" name="Google Shape;1365;p37"/>
              <p:cNvSpPr/>
              <p:nvPr/>
            </p:nvSpPr>
            <p:spPr>
              <a:xfrm>
                <a:off x="49514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4" name="Google Shape;1366;p37"/>
              <p:cNvSpPr/>
              <p:nvPr/>
            </p:nvSpPr>
            <p:spPr>
              <a:xfrm>
                <a:off x="49514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5" name="Google Shape;1367;p37"/>
              <p:cNvSpPr/>
              <p:nvPr/>
            </p:nvSpPr>
            <p:spPr>
              <a:xfrm>
                <a:off x="497052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6" name="Google Shape;1368;p37"/>
              <p:cNvSpPr/>
              <p:nvPr/>
            </p:nvSpPr>
            <p:spPr>
              <a:xfrm>
                <a:off x="497052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7" name="Google Shape;1369;p37"/>
              <p:cNvSpPr/>
              <p:nvPr/>
            </p:nvSpPr>
            <p:spPr>
              <a:xfrm>
                <a:off x="499140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8" name="Google Shape;1370;p37"/>
              <p:cNvSpPr/>
              <p:nvPr/>
            </p:nvSpPr>
            <p:spPr>
              <a:xfrm>
                <a:off x="499140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69" name="Google Shape;1371;p37"/>
              <p:cNvSpPr/>
              <p:nvPr/>
            </p:nvSpPr>
            <p:spPr>
              <a:xfrm>
                <a:off x="501048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0" name="Google Shape;1372;p37"/>
              <p:cNvSpPr/>
              <p:nvPr/>
            </p:nvSpPr>
            <p:spPr>
              <a:xfrm>
                <a:off x="501048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1" name="Google Shape;1373;p37"/>
              <p:cNvSpPr/>
              <p:nvPr/>
            </p:nvSpPr>
            <p:spPr>
              <a:xfrm>
                <a:off x="503244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2" name="Google Shape;1374;p37"/>
              <p:cNvSpPr/>
              <p:nvPr/>
            </p:nvSpPr>
            <p:spPr>
              <a:xfrm>
                <a:off x="503244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3" name="Google Shape;1375;p37"/>
              <p:cNvSpPr/>
              <p:nvPr/>
            </p:nvSpPr>
            <p:spPr>
              <a:xfrm>
                <a:off x="505188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4" name="Google Shape;1376;p37"/>
              <p:cNvSpPr/>
              <p:nvPr/>
            </p:nvSpPr>
            <p:spPr>
              <a:xfrm>
                <a:off x="505188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5" name="Google Shape;1377;p37"/>
              <p:cNvSpPr/>
              <p:nvPr/>
            </p:nvSpPr>
            <p:spPr>
              <a:xfrm>
                <a:off x="507240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6" name="Google Shape;1378;p37"/>
              <p:cNvSpPr/>
              <p:nvPr/>
            </p:nvSpPr>
            <p:spPr>
              <a:xfrm>
                <a:off x="507240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7" name="Google Shape;1379;p37"/>
              <p:cNvSpPr/>
              <p:nvPr/>
            </p:nvSpPr>
            <p:spPr>
              <a:xfrm>
                <a:off x="509148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8" name="Google Shape;1380;p37"/>
              <p:cNvSpPr/>
              <p:nvPr/>
            </p:nvSpPr>
            <p:spPr>
              <a:xfrm>
                <a:off x="509148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79" name="Google Shape;1381;p37"/>
              <p:cNvSpPr/>
              <p:nvPr/>
            </p:nvSpPr>
            <p:spPr>
              <a:xfrm>
                <a:off x="5112360" y="3454920"/>
                <a:ext cx="25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0" name="Google Shape;1382;p37"/>
              <p:cNvSpPr/>
              <p:nvPr/>
            </p:nvSpPr>
            <p:spPr>
              <a:xfrm>
                <a:off x="5112360" y="3454920"/>
                <a:ext cx="2520" cy="34920"/>
              </a:xfrm>
              <a:custGeom>
                <a:avLst/>
                <a:gdLst>
                  <a:gd name="textAreaLeft" fmla="*/ 0 w 2520"/>
                  <a:gd name="textAreaRight" fmla="*/ 2880 w 252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2" h="24">
                    <a:moveTo>
                      <a:pt x="0" y="0"/>
                    </a:moveTo>
                    <a:lnTo>
                      <a:pt x="0" y="24"/>
                    </a:lnTo>
                    <a:lnTo>
                      <a:pt x="2" y="24"/>
                    </a:lnTo>
                    <a:lnTo>
                      <a:pt x="2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1" name="Google Shape;1383;p37"/>
              <p:cNvSpPr/>
              <p:nvPr/>
            </p:nvSpPr>
            <p:spPr>
              <a:xfrm>
                <a:off x="51314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2" name="Google Shape;1384;p37"/>
              <p:cNvSpPr/>
              <p:nvPr/>
            </p:nvSpPr>
            <p:spPr>
              <a:xfrm>
                <a:off x="51314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3" name="Google Shape;1385;p37"/>
              <p:cNvSpPr/>
              <p:nvPr/>
            </p:nvSpPr>
            <p:spPr>
              <a:xfrm>
                <a:off x="515340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4" name="Google Shape;1386;p37"/>
              <p:cNvSpPr/>
              <p:nvPr/>
            </p:nvSpPr>
            <p:spPr>
              <a:xfrm>
                <a:off x="515340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5" name="Google Shape;1387;p37"/>
              <p:cNvSpPr/>
              <p:nvPr/>
            </p:nvSpPr>
            <p:spPr>
              <a:xfrm>
                <a:off x="51728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6" name="Google Shape;1388;p37"/>
              <p:cNvSpPr/>
              <p:nvPr/>
            </p:nvSpPr>
            <p:spPr>
              <a:xfrm>
                <a:off x="51728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7" name="Google Shape;1389;p37"/>
              <p:cNvSpPr/>
              <p:nvPr/>
            </p:nvSpPr>
            <p:spPr>
              <a:xfrm>
                <a:off x="519336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8" name="Google Shape;1390;p37"/>
              <p:cNvSpPr/>
              <p:nvPr/>
            </p:nvSpPr>
            <p:spPr>
              <a:xfrm>
                <a:off x="519336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9" name="Google Shape;1391;p37"/>
              <p:cNvSpPr/>
              <p:nvPr/>
            </p:nvSpPr>
            <p:spPr>
              <a:xfrm>
                <a:off x="521244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0" name="Google Shape;1392;p37"/>
              <p:cNvSpPr/>
              <p:nvPr/>
            </p:nvSpPr>
            <p:spPr>
              <a:xfrm>
                <a:off x="521244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1" name="Google Shape;1393;p37"/>
              <p:cNvSpPr/>
              <p:nvPr/>
            </p:nvSpPr>
            <p:spPr>
              <a:xfrm>
                <a:off x="523152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2" name="Google Shape;1394;p37"/>
              <p:cNvSpPr/>
              <p:nvPr/>
            </p:nvSpPr>
            <p:spPr>
              <a:xfrm>
                <a:off x="523152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3" name="Google Shape;1395;p37"/>
              <p:cNvSpPr/>
              <p:nvPr/>
            </p:nvSpPr>
            <p:spPr>
              <a:xfrm>
                <a:off x="525240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4" name="Google Shape;1396;p37"/>
              <p:cNvSpPr/>
              <p:nvPr/>
            </p:nvSpPr>
            <p:spPr>
              <a:xfrm>
                <a:off x="525240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5" name="Google Shape;1397;p37"/>
              <p:cNvSpPr/>
              <p:nvPr/>
            </p:nvSpPr>
            <p:spPr>
              <a:xfrm>
                <a:off x="527436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6" name="Google Shape;1398;p37"/>
              <p:cNvSpPr/>
              <p:nvPr/>
            </p:nvSpPr>
            <p:spPr>
              <a:xfrm>
                <a:off x="527436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7" name="Google Shape;1399;p37"/>
              <p:cNvSpPr/>
              <p:nvPr/>
            </p:nvSpPr>
            <p:spPr>
              <a:xfrm>
                <a:off x="52934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8" name="Google Shape;1400;p37"/>
              <p:cNvSpPr/>
              <p:nvPr/>
            </p:nvSpPr>
            <p:spPr>
              <a:xfrm>
                <a:off x="52934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9" name="Google Shape;1401;p37"/>
              <p:cNvSpPr/>
              <p:nvPr/>
            </p:nvSpPr>
            <p:spPr>
              <a:xfrm>
                <a:off x="531432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0" name="Google Shape;1402;p37"/>
              <p:cNvSpPr/>
              <p:nvPr/>
            </p:nvSpPr>
            <p:spPr>
              <a:xfrm>
                <a:off x="531432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1" name="Google Shape;1403;p37"/>
              <p:cNvSpPr/>
              <p:nvPr/>
            </p:nvSpPr>
            <p:spPr>
              <a:xfrm>
                <a:off x="533340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2" name="Google Shape;1404;p37"/>
              <p:cNvSpPr/>
              <p:nvPr/>
            </p:nvSpPr>
            <p:spPr>
              <a:xfrm>
                <a:off x="533340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3" name="Google Shape;1405;p37"/>
              <p:cNvSpPr/>
              <p:nvPr/>
            </p:nvSpPr>
            <p:spPr>
              <a:xfrm>
                <a:off x="535248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4" name="Google Shape;1406;p37"/>
              <p:cNvSpPr/>
              <p:nvPr/>
            </p:nvSpPr>
            <p:spPr>
              <a:xfrm>
                <a:off x="535248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5" name="Google Shape;1407;p37"/>
              <p:cNvSpPr/>
              <p:nvPr/>
            </p:nvSpPr>
            <p:spPr>
              <a:xfrm>
                <a:off x="537336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6" name="Google Shape;1408;p37"/>
              <p:cNvSpPr/>
              <p:nvPr/>
            </p:nvSpPr>
            <p:spPr>
              <a:xfrm>
                <a:off x="537336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7" name="Google Shape;1409;p37"/>
              <p:cNvSpPr/>
              <p:nvPr/>
            </p:nvSpPr>
            <p:spPr>
              <a:xfrm>
                <a:off x="5395320" y="3445920"/>
                <a:ext cx="4320" cy="43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8" name="Google Shape;1410;p37"/>
              <p:cNvSpPr/>
              <p:nvPr/>
            </p:nvSpPr>
            <p:spPr>
              <a:xfrm>
                <a:off x="5395320" y="3445920"/>
                <a:ext cx="3960" cy="43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9" name="Google Shape;1411;p37"/>
              <p:cNvSpPr/>
              <p:nvPr/>
            </p:nvSpPr>
            <p:spPr>
              <a:xfrm>
                <a:off x="541440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0" name="Google Shape;1412;p37"/>
              <p:cNvSpPr/>
              <p:nvPr/>
            </p:nvSpPr>
            <p:spPr>
              <a:xfrm>
                <a:off x="541440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1" name="Google Shape;1413;p37"/>
              <p:cNvSpPr/>
              <p:nvPr/>
            </p:nvSpPr>
            <p:spPr>
              <a:xfrm>
                <a:off x="5433840" y="3454920"/>
                <a:ext cx="4320" cy="349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2" name="Google Shape;1414;p37"/>
              <p:cNvSpPr/>
              <p:nvPr/>
            </p:nvSpPr>
            <p:spPr>
              <a:xfrm>
                <a:off x="5433840" y="3454920"/>
                <a:ext cx="3960" cy="3492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34920"/>
                  <a:gd name="textAreaBottom" fmla="*/ 35280 h 34920"/>
                </a:gdLst>
                <a:ahLst/>
                <a:cxn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3" name="Google Shape;1415;p37"/>
              <p:cNvSpPr/>
              <p:nvPr/>
            </p:nvSpPr>
            <p:spPr>
              <a:xfrm>
                <a:off x="5454360" y="3435840"/>
                <a:ext cx="4320" cy="543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4" name="Google Shape;1416;p37"/>
              <p:cNvSpPr/>
              <p:nvPr/>
            </p:nvSpPr>
            <p:spPr>
              <a:xfrm>
                <a:off x="5454360" y="3435840"/>
                <a:ext cx="3960" cy="54360"/>
              </a:xfrm>
              <a:custGeom>
                <a:avLst/>
                <a:gdLst>
                  <a:gd name="textAreaLeft" fmla="*/ 0 w 3960"/>
                  <a:gd name="textAreaRight" fmla="*/ 4320 w 3960"/>
                  <a:gd name="textAreaTop" fmla="*/ 0 h 54360"/>
                  <a:gd name="textAreaBottom" fmla="*/ 54720 h 54360"/>
                </a:gdLst>
                <a:ahLst/>
                <a:cxn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5" name="Google Shape;1417;p37"/>
              <p:cNvSpPr/>
              <p:nvPr/>
            </p:nvSpPr>
            <p:spPr>
              <a:xfrm>
                <a:off x="4812840" y="3395880"/>
                <a:ext cx="682560" cy="43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60" bIns="21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6" name="Google Shape;1418;p37"/>
              <p:cNvSpPr/>
              <p:nvPr/>
            </p:nvSpPr>
            <p:spPr>
              <a:xfrm>
                <a:off x="4812840" y="3395880"/>
                <a:ext cx="682560" cy="3960"/>
              </a:xfrm>
              <a:custGeom>
                <a:avLst/>
                <a:gdLst>
                  <a:gd name="textAreaLeft" fmla="*/ 0 w 682560"/>
                  <a:gd name="textAreaRight" fmla="*/ 682920 w 682560"/>
                  <a:gd name="textAreaTop" fmla="*/ 0 h 3960"/>
                  <a:gd name="textAreaBottom" fmla="*/ 4320 h 3960"/>
                </a:gdLst>
                <a:ahLst/>
                <a:cxnLst/>
                <a:rect l="textAreaLeft" t="textAreaTop" r="textAreaRight" b="textAreaBottom"/>
                <a:pathLst>
                  <a:path w="463" h="3">
                    <a:moveTo>
                      <a:pt x="0" y="3"/>
                    </a:moveTo>
                    <a:lnTo>
                      <a:pt x="463" y="3"/>
                    </a:lnTo>
                    <a:lnTo>
                      <a:pt x="463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60" bIns="21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7" name="Google Shape;1419;p37"/>
              <p:cNvSpPr/>
              <p:nvPr/>
            </p:nvSpPr>
            <p:spPr>
              <a:xfrm>
                <a:off x="5100480" y="3382560"/>
                <a:ext cx="93960" cy="133920"/>
              </a:xfrm>
              <a:custGeom>
                <a:avLst/>
                <a:gdLst>
                  <a:gd name="textAreaLeft" fmla="*/ 0 w 93960"/>
                  <a:gd name="textAreaRight" fmla="*/ 94320 w 93960"/>
                  <a:gd name="textAreaTop" fmla="*/ 0 h 133920"/>
                  <a:gd name="textAreaBottom" fmla="*/ 134280 h 133920"/>
                </a:gdLst>
                <a:ahLst/>
                <a:cxnLst/>
                <a:rect l="textAreaLeft" t="textAreaTop" r="textAreaRight" b="textAreaBottom"/>
                <a:pathLst>
                  <a:path w="43" h="61">
                    <a:moveTo>
                      <a:pt x="1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43" y="29"/>
                      <a:pt x="40" y="43"/>
                    </a:cubicBezTo>
                    <a:cubicBezTo>
                      <a:pt x="37" y="56"/>
                      <a:pt x="31" y="58"/>
                      <a:pt x="30" y="58"/>
                    </a:cubicBezTo>
                    <a:cubicBezTo>
                      <a:pt x="29" y="58"/>
                      <a:pt x="34" y="46"/>
                      <a:pt x="34" y="46"/>
                    </a:cubicBezTo>
                    <a:cubicBezTo>
                      <a:pt x="34" y="46"/>
                      <a:pt x="23" y="61"/>
                      <a:pt x="21" y="61"/>
                    </a:cubicBezTo>
                    <a:cubicBezTo>
                      <a:pt x="19" y="60"/>
                      <a:pt x="26" y="47"/>
                      <a:pt x="26" y="47"/>
                    </a:cubicBezTo>
                    <a:cubicBezTo>
                      <a:pt x="26" y="47"/>
                      <a:pt x="13" y="61"/>
                      <a:pt x="11" y="61"/>
                    </a:cubicBezTo>
                    <a:cubicBezTo>
                      <a:pt x="9" y="61"/>
                      <a:pt x="17" y="47"/>
                      <a:pt x="17" y="47"/>
                    </a:cubicBezTo>
                    <a:cubicBezTo>
                      <a:pt x="17" y="47"/>
                      <a:pt x="3" y="53"/>
                      <a:pt x="1" y="51"/>
                    </a:cubicBezTo>
                    <a:cubicBezTo>
                      <a:pt x="0" y="50"/>
                      <a:pt x="9" y="44"/>
                      <a:pt x="9" y="44"/>
                    </a:cubicBezTo>
                    <a:cubicBezTo>
                      <a:pt x="9" y="44"/>
                      <a:pt x="0" y="22"/>
                      <a:pt x="11" y="8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8" name="Google Shape;1420;p37"/>
              <p:cNvSpPr/>
              <p:nvPr/>
            </p:nvSpPr>
            <p:spPr>
              <a:xfrm>
                <a:off x="5094360" y="2840040"/>
                <a:ext cx="326880" cy="555480"/>
              </a:xfrm>
              <a:custGeom>
                <a:avLst/>
                <a:gdLst>
                  <a:gd name="textAreaLeft" fmla="*/ 0 w 326880"/>
                  <a:gd name="textAreaRight" fmla="*/ 327240 w 326880"/>
                  <a:gd name="textAreaTop" fmla="*/ 0 h 555480"/>
                  <a:gd name="textAreaBottom" fmla="*/ 555840 h 555480"/>
                </a:gdLst>
                <a:ahLst/>
                <a:cxnLst/>
                <a:rect l="textAreaLeft" t="textAreaTop" r="textAreaRight" b="textAreaBottom"/>
                <a:pathLst>
                  <a:path w="149" h="252">
                    <a:moveTo>
                      <a:pt x="117" y="18"/>
                    </a:moveTo>
                    <a:cubicBezTo>
                      <a:pt x="149" y="44"/>
                      <a:pt x="50" y="144"/>
                      <a:pt x="50" y="144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9" y="252"/>
                      <a:pt x="9" y="252"/>
                      <a:pt x="9" y="252"/>
                    </a:cubicBezTo>
                    <a:cubicBezTo>
                      <a:pt x="9" y="252"/>
                      <a:pt x="0" y="189"/>
                      <a:pt x="5" y="148"/>
                    </a:cubicBezTo>
                    <a:cubicBezTo>
                      <a:pt x="10" y="107"/>
                      <a:pt x="95" y="0"/>
                      <a:pt x="117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9" name="Google Shape;1421;p37"/>
              <p:cNvSpPr/>
              <p:nvPr/>
            </p:nvSpPr>
            <p:spPr>
              <a:xfrm>
                <a:off x="5287680" y="2596680"/>
                <a:ext cx="244440" cy="77760"/>
              </a:xfrm>
              <a:custGeom>
                <a:avLst/>
                <a:gdLst>
                  <a:gd name="textAreaLeft" fmla="*/ 0 w 244440"/>
                  <a:gd name="textAreaRight" fmla="*/ 244800 w 244440"/>
                  <a:gd name="textAreaTop" fmla="*/ 0 h 77760"/>
                  <a:gd name="textAreaBottom" fmla="*/ 78120 h 77760"/>
                </a:gdLst>
                <a:ahLst/>
                <a:cxnLst/>
                <a:rect l="textAreaLeft" t="textAreaTop" r="textAreaRight" b="textAreaBottom"/>
                <a:pathLst>
                  <a:path w="112" h="36">
                    <a:moveTo>
                      <a:pt x="7" y="36"/>
                    </a:moveTo>
                    <a:cubicBezTo>
                      <a:pt x="111" y="36"/>
                      <a:pt x="111" y="36"/>
                      <a:pt x="111" y="36"/>
                    </a:cubicBezTo>
                    <a:cubicBezTo>
                      <a:pt x="112" y="36"/>
                      <a:pt x="112" y="35"/>
                      <a:pt x="111" y="34"/>
                    </a:cubicBezTo>
                    <a:cubicBezTo>
                      <a:pt x="106" y="32"/>
                      <a:pt x="98" y="30"/>
                      <a:pt x="88" y="29"/>
                    </a:cubicBezTo>
                    <a:cubicBezTo>
                      <a:pt x="85" y="28"/>
                      <a:pt x="82" y="26"/>
                      <a:pt x="82" y="23"/>
                    </a:cubicBezTo>
                    <a:cubicBezTo>
                      <a:pt x="80" y="16"/>
                      <a:pt x="76" y="3"/>
                      <a:pt x="62" y="2"/>
                    </a:cubicBezTo>
                    <a:cubicBezTo>
                      <a:pt x="42" y="0"/>
                      <a:pt x="10" y="7"/>
                      <a:pt x="3" y="19"/>
                    </a:cubicBezTo>
                    <a:cubicBezTo>
                      <a:pt x="0" y="26"/>
                      <a:pt x="7" y="36"/>
                      <a:pt x="7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8880" bIns="388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20" name="Google Shape;1422;p37"/>
            <p:cNvGrpSpPr/>
            <p:nvPr/>
          </p:nvGrpSpPr>
          <p:grpSpPr>
            <a:xfrm>
              <a:off x="6360120" y="957600"/>
              <a:ext cx="326880" cy="328320"/>
              <a:chOff x="6360120" y="957600"/>
              <a:chExt cx="326880" cy="328320"/>
            </a:xfrm>
          </p:grpSpPr>
          <p:sp>
            <p:nvSpPr>
              <p:cNvPr id="1321" name="Google Shape;1423;p37"/>
              <p:cNvSpPr/>
              <p:nvPr/>
            </p:nvSpPr>
            <p:spPr>
              <a:xfrm>
                <a:off x="6501240" y="1116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2" name="Google Shape;1424;p37"/>
              <p:cNvSpPr/>
              <p:nvPr/>
            </p:nvSpPr>
            <p:spPr>
              <a:xfrm>
                <a:off x="6570360" y="11167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3" name="Google Shape;1425;p37"/>
              <p:cNvSpPr/>
              <p:nvPr/>
            </p:nvSpPr>
            <p:spPr>
              <a:xfrm>
                <a:off x="6639120" y="111672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4" name="Google Shape;1426;p37"/>
              <p:cNvSpPr/>
              <p:nvPr/>
            </p:nvSpPr>
            <p:spPr>
              <a:xfrm>
                <a:off x="6431040" y="111672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5" name="Google Shape;1427;p37"/>
              <p:cNvSpPr/>
              <p:nvPr/>
            </p:nvSpPr>
            <p:spPr>
              <a:xfrm>
                <a:off x="6360120" y="1116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6" name="Google Shape;1428;p37"/>
              <p:cNvSpPr/>
              <p:nvPr/>
            </p:nvSpPr>
            <p:spPr>
              <a:xfrm>
                <a:off x="6518520" y="109908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7" name="Google Shape;1429;p37"/>
              <p:cNvSpPr/>
              <p:nvPr/>
            </p:nvSpPr>
            <p:spPr>
              <a:xfrm>
                <a:off x="6518520" y="116856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8" name="Google Shape;1430;p37"/>
              <p:cNvSpPr/>
              <p:nvPr/>
            </p:nvSpPr>
            <p:spPr>
              <a:xfrm>
                <a:off x="6518520" y="12366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9" name="Google Shape;1431;p37"/>
              <p:cNvSpPr/>
              <p:nvPr/>
            </p:nvSpPr>
            <p:spPr>
              <a:xfrm>
                <a:off x="6518520" y="10278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30" name="Google Shape;1432;p37"/>
              <p:cNvSpPr/>
              <p:nvPr/>
            </p:nvSpPr>
            <p:spPr>
              <a:xfrm>
                <a:off x="6518520" y="9576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31" name="Google Shape;1433;p37"/>
          <p:cNvGrpSpPr/>
          <p:nvPr/>
        </p:nvGrpSpPr>
        <p:grpSpPr>
          <a:xfrm>
            <a:off x="1208880" y="3960000"/>
            <a:ext cx="326520" cy="328320"/>
            <a:chOff x="1208880" y="3960000"/>
            <a:chExt cx="326520" cy="328320"/>
          </a:xfrm>
        </p:grpSpPr>
        <p:sp>
          <p:nvSpPr>
            <p:cNvPr id="1332" name="Google Shape;1434;p37"/>
            <p:cNvSpPr/>
            <p:nvPr/>
          </p:nvSpPr>
          <p:spPr>
            <a:xfrm>
              <a:off x="1350000" y="411912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3" name="Google Shape;1435;p37"/>
            <p:cNvSpPr/>
            <p:nvPr/>
          </p:nvSpPr>
          <p:spPr>
            <a:xfrm>
              <a:off x="1418760" y="411912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4" name="Google Shape;1436;p37"/>
            <p:cNvSpPr/>
            <p:nvPr/>
          </p:nvSpPr>
          <p:spPr>
            <a:xfrm>
              <a:off x="1487520" y="4119120"/>
              <a:ext cx="4788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5" name="Google Shape;1437;p37"/>
            <p:cNvSpPr/>
            <p:nvPr/>
          </p:nvSpPr>
          <p:spPr>
            <a:xfrm>
              <a:off x="1279440" y="4119120"/>
              <a:ext cx="4824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6" name="Google Shape;1438;p37"/>
            <p:cNvSpPr/>
            <p:nvPr/>
          </p:nvSpPr>
          <p:spPr>
            <a:xfrm>
              <a:off x="1208880" y="411912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7" name="Google Shape;1439;p37"/>
            <p:cNvSpPr/>
            <p:nvPr/>
          </p:nvSpPr>
          <p:spPr>
            <a:xfrm>
              <a:off x="1367280" y="410184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8" name="Google Shape;1440;p37"/>
            <p:cNvSpPr/>
            <p:nvPr/>
          </p:nvSpPr>
          <p:spPr>
            <a:xfrm>
              <a:off x="1367280" y="4170960"/>
              <a:ext cx="1224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39" name="Google Shape;1441;p37"/>
            <p:cNvSpPr/>
            <p:nvPr/>
          </p:nvSpPr>
          <p:spPr>
            <a:xfrm>
              <a:off x="1367280" y="423900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0" name="Google Shape;1442;p37"/>
            <p:cNvSpPr/>
            <p:nvPr/>
          </p:nvSpPr>
          <p:spPr>
            <a:xfrm>
              <a:off x="1367280" y="403056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1" name="Google Shape;1443;p37"/>
            <p:cNvSpPr/>
            <p:nvPr/>
          </p:nvSpPr>
          <p:spPr>
            <a:xfrm>
              <a:off x="1367280" y="396000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3" name="Picture 2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6024D216-9532-076E-D18D-032FE139DA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" y="13365"/>
            <a:ext cx="1203754" cy="10502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5D074-CC2A-3A68-2B4F-2FC7FBCCC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2CF47C4E-A796-77ED-2C18-F37D734FB9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0288" y="3884159"/>
            <a:ext cx="1203754" cy="1050255"/>
          </a:xfrm>
          <a:prstGeom prst="rect">
            <a:avLst/>
          </a:prstGeom>
        </p:spPr>
      </p:pic>
      <p:sp>
        <p:nvSpPr>
          <p:cNvPr id="1428" name="PlaceHolder 1">
            <a:extLst>
              <a:ext uri="{FF2B5EF4-FFF2-40B4-BE49-F238E27FC236}">
                <a16:creationId xmlns:a16="http://schemas.microsoft.com/office/drawing/2014/main" id="{B5919A6B-77EF-994D-5258-5B8225A2627E}"/>
              </a:ext>
            </a:extLst>
          </p:cNvPr>
          <p:cNvSpPr txBox="1">
            <a:spLocks/>
          </p:cNvSpPr>
          <p:nvPr/>
        </p:nvSpPr>
        <p:spPr>
          <a:xfrm>
            <a:off x="3403843" y="218386"/>
            <a:ext cx="2651229" cy="6461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Bug Report</a:t>
            </a:r>
            <a:endParaRPr lang="fr-FR" sz="3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2" name="Google Shape;16430;p62">
            <a:extLst>
              <a:ext uri="{FF2B5EF4-FFF2-40B4-BE49-F238E27FC236}">
                <a16:creationId xmlns:a16="http://schemas.microsoft.com/office/drawing/2014/main" id="{76CA4F42-93DE-BC9D-1889-89090A58F432}"/>
              </a:ext>
            </a:extLst>
          </p:cNvPr>
          <p:cNvGrpSpPr/>
          <p:nvPr/>
        </p:nvGrpSpPr>
        <p:grpSpPr>
          <a:xfrm>
            <a:off x="2760002" y="227303"/>
            <a:ext cx="586857" cy="564584"/>
            <a:chOff x="2769819" y="2907251"/>
            <a:chExt cx="373905" cy="349682"/>
          </a:xfrm>
        </p:grpSpPr>
        <p:sp>
          <p:nvSpPr>
            <p:cNvPr id="3" name="Google Shape;16431;p62">
              <a:extLst>
                <a:ext uri="{FF2B5EF4-FFF2-40B4-BE49-F238E27FC236}">
                  <a16:creationId xmlns:a16="http://schemas.microsoft.com/office/drawing/2014/main" id="{4FEF1450-F43A-D743-4E13-AF2EEA79EDA3}"/>
                </a:ext>
              </a:extLst>
            </p:cNvPr>
            <p:cNvSpPr/>
            <p:nvPr/>
          </p:nvSpPr>
          <p:spPr>
            <a:xfrm>
              <a:off x="2975292" y="2943559"/>
              <a:ext cx="168431" cy="176532"/>
            </a:xfrm>
            <a:custGeom>
              <a:avLst/>
              <a:gdLst/>
              <a:ahLst/>
              <a:cxnLst/>
              <a:rect l="l" t="t" r="r" b="b"/>
              <a:pathLst>
                <a:path w="6425" h="6734" extrusionOk="0">
                  <a:moveTo>
                    <a:pt x="694" y="1"/>
                  </a:moveTo>
                  <a:cubicBezTo>
                    <a:pt x="304" y="1"/>
                    <a:pt x="1" y="304"/>
                    <a:pt x="1" y="694"/>
                  </a:cubicBezTo>
                  <a:lnTo>
                    <a:pt x="1" y="4375"/>
                  </a:lnTo>
                  <a:cubicBezTo>
                    <a:pt x="1" y="4750"/>
                    <a:pt x="304" y="5053"/>
                    <a:pt x="679" y="5053"/>
                  </a:cubicBezTo>
                  <a:lnTo>
                    <a:pt x="1372" y="5053"/>
                  </a:lnTo>
                  <a:lnTo>
                    <a:pt x="982" y="6583"/>
                  </a:lnTo>
                  <a:cubicBezTo>
                    <a:pt x="960" y="6671"/>
                    <a:pt x="1021" y="6734"/>
                    <a:pt x="1096" y="6734"/>
                  </a:cubicBezTo>
                  <a:cubicBezTo>
                    <a:pt x="1120" y="6734"/>
                    <a:pt x="1146" y="6727"/>
                    <a:pt x="1170" y="6713"/>
                  </a:cubicBezTo>
                  <a:lnTo>
                    <a:pt x="3436" y="5053"/>
                  </a:lnTo>
                  <a:lnTo>
                    <a:pt x="5732" y="5053"/>
                  </a:lnTo>
                  <a:cubicBezTo>
                    <a:pt x="6121" y="5053"/>
                    <a:pt x="6424" y="4750"/>
                    <a:pt x="6424" y="4375"/>
                  </a:cubicBezTo>
                  <a:lnTo>
                    <a:pt x="6424" y="694"/>
                  </a:lnTo>
                  <a:cubicBezTo>
                    <a:pt x="6424" y="304"/>
                    <a:pt x="6121" y="1"/>
                    <a:pt x="5746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432;p62">
              <a:extLst>
                <a:ext uri="{FF2B5EF4-FFF2-40B4-BE49-F238E27FC236}">
                  <a16:creationId xmlns:a16="http://schemas.microsoft.com/office/drawing/2014/main" id="{D33441CD-16CA-C9EB-9696-F361455DEDCF}"/>
                </a:ext>
              </a:extLst>
            </p:cNvPr>
            <p:cNvSpPr/>
            <p:nvPr/>
          </p:nvSpPr>
          <p:spPr>
            <a:xfrm>
              <a:off x="3035456" y="2943559"/>
              <a:ext cx="48105" cy="114691"/>
            </a:xfrm>
            <a:custGeom>
              <a:avLst/>
              <a:gdLst/>
              <a:ahLst/>
              <a:cxnLst/>
              <a:rect l="l" t="t" r="r" b="b"/>
              <a:pathLst>
                <a:path w="1835" h="4375" extrusionOk="0">
                  <a:moveTo>
                    <a:pt x="1" y="1"/>
                  </a:moveTo>
                  <a:lnTo>
                    <a:pt x="1" y="3451"/>
                  </a:lnTo>
                  <a:cubicBezTo>
                    <a:pt x="1" y="3956"/>
                    <a:pt x="405" y="4375"/>
                    <a:pt x="925" y="4375"/>
                  </a:cubicBezTo>
                  <a:cubicBezTo>
                    <a:pt x="1430" y="4360"/>
                    <a:pt x="1834" y="3956"/>
                    <a:pt x="1834" y="3451"/>
                  </a:cubicBezTo>
                  <a:lnTo>
                    <a:pt x="1834" y="1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433;p62">
              <a:extLst>
                <a:ext uri="{FF2B5EF4-FFF2-40B4-BE49-F238E27FC236}">
                  <a16:creationId xmlns:a16="http://schemas.microsoft.com/office/drawing/2014/main" id="{17D63D04-96AD-81A5-5281-1872CCA50FB1}"/>
                </a:ext>
              </a:extLst>
            </p:cNvPr>
            <p:cNvSpPr/>
            <p:nvPr/>
          </p:nvSpPr>
          <p:spPr>
            <a:xfrm>
              <a:off x="3047567" y="2907251"/>
              <a:ext cx="23882" cy="96524"/>
            </a:xfrm>
            <a:custGeom>
              <a:avLst/>
              <a:gdLst/>
              <a:ahLst/>
              <a:cxnLst/>
              <a:rect l="l" t="t" r="r" b="b"/>
              <a:pathLst>
                <a:path w="911" h="3682" extrusionOk="0">
                  <a:moveTo>
                    <a:pt x="246" y="0"/>
                  </a:moveTo>
                  <a:cubicBezTo>
                    <a:pt x="116" y="0"/>
                    <a:pt x="1" y="116"/>
                    <a:pt x="15" y="246"/>
                  </a:cubicBezTo>
                  <a:lnTo>
                    <a:pt x="217" y="3465"/>
                  </a:lnTo>
                  <a:cubicBezTo>
                    <a:pt x="217" y="3595"/>
                    <a:pt x="318" y="3681"/>
                    <a:pt x="448" y="3681"/>
                  </a:cubicBezTo>
                  <a:lnTo>
                    <a:pt x="477" y="3681"/>
                  </a:lnTo>
                  <a:cubicBezTo>
                    <a:pt x="593" y="3681"/>
                    <a:pt x="694" y="3595"/>
                    <a:pt x="708" y="3465"/>
                  </a:cubicBezTo>
                  <a:lnTo>
                    <a:pt x="896" y="246"/>
                  </a:lnTo>
                  <a:cubicBezTo>
                    <a:pt x="910" y="116"/>
                    <a:pt x="809" y="0"/>
                    <a:pt x="679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434;p62">
              <a:extLst>
                <a:ext uri="{FF2B5EF4-FFF2-40B4-BE49-F238E27FC236}">
                  <a16:creationId xmlns:a16="http://schemas.microsoft.com/office/drawing/2014/main" id="{AED1134F-DCFE-5707-C828-69C37B7E9677}"/>
                </a:ext>
              </a:extLst>
            </p:cNvPr>
            <p:cNvSpPr/>
            <p:nvPr/>
          </p:nvSpPr>
          <p:spPr>
            <a:xfrm>
              <a:off x="3047567" y="3021916"/>
              <a:ext cx="23882" cy="24223"/>
            </a:xfrm>
            <a:custGeom>
              <a:avLst/>
              <a:gdLst/>
              <a:ahLst/>
              <a:cxnLst/>
              <a:rect l="l" t="t" r="r" b="b"/>
              <a:pathLst>
                <a:path w="911" h="924" extrusionOk="0">
                  <a:moveTo>
                    <a:pt x="448" y="0"/>
                  </a:moveTo>
                  <a:cubicBezTo>
                    <a:pt x="203" y="0"/>
                    <a:pt x="1" y="202"/>
                    <a:pt x="1" y="462"/>
                  </a:cubicBezTo>
                  <a:cubicBezTo>
                    <a:pt x="1" y="707"/>
                    <a:pt x="203" y="924"/>
                    <a:pt x="448" y="924"/>
                  </a:cubicBezTo>
                  <a:cubicBezTo>
                    <a:pt x="708" y="924"/>
                    <a:pt x="910" y="707"/>
                    <a:pt x="910" y="462"/>
                  </a:cubicBezTo>
                  <a:cubicBezTo>
                    <a:pt x="910" y="202"/>
                    <a:pt x="708" y="0"/>
                    <a:pt x="448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35;p62">
              <a:extLst>
                <a:ext uri="{FF2B5EF4-FFF2-40B4-BE49-F238E27FC236}">
                  <a16:creationId xmlns:a16="http://schemas.microsoft.com/office/drawing/2014/main" id="{9E85B8B5-2AAF-28A4-87D1-3D340453846B}"/>
                </a:ext>
              </a:extLst>
            </p:cNvPr>
            <p:cNvSpPr/>
            <p:nvPr/>
          </p:nvSpPr>
          <p:spPr>
            <a:xfrm>
              <a:off x="2769819" y="3172521"/>
              <a:ext cx="205132" cy="84412"/>
            </a:xfrm>
            <a:custGeom>
              <a:avLst/>
              <a:gdLst/>
              <a:ahLst/>
              <a:cxnLst/>
              <a:rect l="l" t="t" r="r" b="b"/>
              <a:pathLst>
                <a:path w="7825" h="3220" extrusionOk="0">
                  <a:moveTo>
                    <a:pt x="2541" y="0"/>
                  </a:moveTo>
                  <a:lnTo>
                    <a:pt x="606" y="708"/>
                  </a:lnTo>
                  <a:cubicBezTo>
                    <a:pt x="246" y="838"/>
                    <a:pt x="0" y="1184"/>
                    <a:pt x="0" y="1574"/>
                  </a:cubicBezTo>
                  <a:lnTo>
                    <a:pt x="0" y="2988"/>
                  </a:lnTo>
                  <a:cubicBezTo>
                    <a:pt x="0" y="3118"/>
                    <a:pt x="101" y="3219"/>
                    <a:pt x="231" y="3219"/>
                  </a:cubicBezTo>
                  <a:lnTo>
                    <a:pt x="7593" y="3219"/>
                  </a:lnTo>
                  <a:cubicBezTo>
                    <a:pt x="7723" y="3219"/>
                    <a:pt x="7824" y="3118"/>
                    <a:pt x="7824" y="2988"/>
                  </a:cubicBezTo>
                  <a:lnTo>
                    <a:pt x="7824" y="1574"/>
                  </a:lnTo>
                  <a:cubicBezTo>
                    <a:pt x="7824" y="1184"/>
                    <a:pt x="7579" y="838"/>
                    <a:pt x="7218" y="708"/>
                  </a:cubicBezTo>
                  <a:lnTo>
                    <a:pt x="5298" y="0"/>
                  </a:lnTo>
                  <a:lnTo>
                    <a:pt x="3912" y="462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436;p62">
              <a:extLst>
                <a:ext uri="{FF2B5EF4-FFF2-40B4-BE49-F238E27FC236}">
                  <a16:creationId xmlns:a16="http://schemas.microsoft.com/office/drawing/2014/main" id="{F2820EED-5CB8-C6D6-6423-EF44F7CF80B5}"/>
                </a:ext>
              </a:extLst>
            </p:cNvPr>
            <p:cNvSpPr/>
            <p:nvPr/>
          </p:nvSpPr>
          <p:spPr>
            <a:xfrm>
              <a:off x="2860628" y="3196743"/>
              <a:ext cx="24249" cy="60190"/>
            </a:xfrm>
            <a:custGeom>
              <a:avLst/>
              <a:gdLst/>
              <a:ahLst/>
              <a:cxnLst/>
              <a:rect l="l" t="t" r="r" b="b"/>
              <a:pathLst>
                <a:path w="925" h="2296" extrusionOk="0">
                  <a:moveTo>
                    <a:pt x="217" y="0"/>
                  </a:moveTo>
                  <a:lnTo>
                    <a:pt x="1" y="2295"/>
                  </a:lnTo>
                  <a:lnTo>
                    <a:pt x="925" y="229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437;p62">
              <a:extLst>
                <a:ext uri="{FF2B5EF4-FFF2-40B4-BE49-F238E27FC236}">
                  <a16:creationId xmlns:a16="http://schemas.microsoft.com/office/drawing/2014/main" id="{62F39A45-2F9E-0B81-70B0-A5C0B157353F}"/>
                </a:ext>
              </a:extLst>
            </p:cNvPr>
            <p:cNvSpPr/>
            <p:nvPr/>
          </p:nvSpPr>
          <p:spPr>
            <a:xfrm>
              <a:off x="2862148" y="3184632"/>
              <a:ext cx="21208" cy="20448"/>
            </a:xfrm>
            <a:custGeom>
              <a:avLst/>
              <a:gdLst/>
              <a:ahLst/>
              <a:cxnLst/>
              <a:rect l="l" t="t" r="r" b="b"/>
              <a:pathLst>
                <a:path w="809" h="780" extrusionOk="0">
                  <a:moveTo>
                    <a:pt x="0" y="0"/>
                  </a:moveTo>
                  <a:lnTo>
                    <a:pt x="0" y="621"/>
                  </a:lnTo>
                  <a:cubicBezTo>
                    <a:pt x="0" y="708"/>
                    <a:pt x="73" y="780"/>
                    <a:pt x="159" y="780"/>
                  </a:cubicBezTo>
                  <a:lnTo>
                    <a:pt x="650" y="780"/>
                  </a:lnTo>
                  <a:cubicBezTo>
                    <a:pt x="737" y="780"/>
                    <a:pt x="809" y="708"/>
                    <a:pt x="809" y="621"/>
                  </a:cubicBezTo>
                  <a:lnTo>
                    <a:pt x="809" y="0"/>
                  </a:lnTo>
                  <a:close/>
                </a:path>
              </a:pathLst>
            </a:custGeom>
            <a:solidFill>
              <a:srgbClr val="51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438;p62">
              <a:extLst>
                <a:ext uri="{FF2B5EF4-FFF2-40B4-BE49-F238E27FC236}">
                  <a16:creationId xmlns:a16="http://schemas.microsoft.com/office/drawing/2014/main" id="{60F34115-3662-1CD2-0AEB-C4A5D318257F}"/>
                </a:ext>
              </a:extLst>
            </p:cNvPr>
            <p:cNvSpPr/>
            <p:nvPr/>
          </p:nvSpPr>
          <p:spPr>
            <a:xfrm>
              <a:off x="2938958" y="3197110"/>
              <a:ext cx="35993" cy="59823"/>
            </a:xfrm>
            <a:custGeom>
              <a:avLst/>
              <a:gdLst/>
              <a:ahLst/>
              <a:cxnLst/>
              <a:rect l="l" t="t" r="r" b="b"/>
              <a:pathLst>
                <a:path w="1373" h="2282" extrusionOk="0">
                  <a:moveTo>
                    <a:pt x="1127" y="1"/>
                  </a:moveTo>
                  <a:lnTo>
                    <a:pt x="261" y="867"/>
                  </a:lnTo>
                  <a:cubicBezTo>
                    <a:pt x="87" y="1040"/>
                    <a:pt x="1" y="1271"/>
                    <a:pt x="1" y="1516"/>
                  </a:cubicBezTo>
                  <a:lnTo>
                    <a:pt x="1" y="2281"/>
                  </a:lnTo>
                  <a:lnTo>
                    <a:pt x="1141" y="2281"/>
                  </a:lnTo>
                  <a:cubicBezTo>
                    <a:pt x="1271" y="2281"/>
                    <a:pt x="1372" y="2180"/>
                    <a:pt x="1372" y="2050"/>
                  </a:cubicBezTo>
                  <a:lnTo>
                    <a:pt x="1372" y="621"/>
                  </a:lnTo>
                  <a:cubicBezTo>
                    <a:pt x="1372" y="390"/>
                    <a:pt x="1286" y="174"/>
                    <a:pt x="112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439;p62">
              <a:extLst>
                <a:ext uri="{FF2B5EF4-FFF2-40B4-BE49-F238E27FC236}">
                  <a16:creationId xmlns:a16="http://schemas.microsoft.com/office/drawing/2014/main" id="{39F0DBA2-7194-5BC2-3C6F-ECF62EAD1CF3}"/>
                </a:ext>
              </a:extLst>
            </p:cNvPr>
            <p:cNvSpPr/>
            <p:nvPr/>
          </p:nvSpPr>
          <p:spPr>
            <a:xfrm>
              <a:off x="2806520" y="2985582"/>
              <a:ext cx="132464" cy="96130"/>
            </a:xfrm>
            <a:custGeom>
              <a:avLst/>
              <a:gdLst/>
              <a:ahLst/>
              <a:cxnLst/>
              <a:rect l="l" t="t" r="r" b="b"/>
              <a:pathLst>
                <a:path w="5053" h="3667" extrusionOk="0">
                  <a:moveTo>
                    <a:pt x="1834" y="0"/>
                  </a:moveTo>
                  <a:cubicBezTo>
                    <a:pt x="823" y="0"/>
                    <a:pt x="0" y="823"/>
                    <a:pt x="0" y="1848"/>
                  </a:cubicBezTo>
                  <a:lnTo>
                    <a:pt x="0" y="2382"/>
                  </a:lnTo>
                  <a:cubicBezTo>
                    <a:pt x="0" y="2627"/>
                    <a:pt x="29" y="2873"/>
                    <a:pt x="116" y="3104"/>
                  </a:cubicBezTo>
                  <a:lnTo>
                    <a:pt x="188" y="3335"/>
                  </a:lnTo>
                  <a:cubicBezTo>
                    <a:pt x="217" y="3407"/>
                    <a:pt x="217" y="3479"/>
                    <a:pt x="231" y="3551"/>
                  </a:cubicBezTo>
                  <a:lnTo>
                    <a:pt x="231" y="3667"/>
                  </a:lnTo>
                  <a:lnTo>
                    <a:pt x="4822" y="3667"/>
                  </a:lnTo>
                  <a:lnTo>
                    <a:pt x="4822" y="3551"/>
                  </a:lnTo>
                  <a:cubicBezTo>
                    <a:pt x="4822" y="3479"/>
                    <a:pt x="4836" y="3407"/>
                    <a:pt x="4865" y="3335"/>
                  </a:cubicBezTo>
                  <a:lnTo>
                    <a:pt x="4937" y="3104"/>
                  </a:lnTo>
                  <a:cubicBezTo>
                    <a:pt x="5010" y="2873"/>
                    <a:pt x="5053" y="2627"/>
                    <a:pt x="5053" y="2397"/>
                  </a:cubicBezTo>
                  <a:lnTo>
                    <a:pt x="5053" y="462"/>
                  </a:lnTo>
                  <a:cubicBezTo>
                    <a:pt x="5053" y="217"/>
                    <a:pt x="4851" y="0"/>
                    <a:pt x="4591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440;p62">
              <a:extLst>
                <a:ext uri="{FF2B5EF4-FFF2-40B4-BE49-F238E27FC236}">
                  <a16:creationId xmlns:a16="http://schemas.microsoft.com/office/drawing/2014/main" id="{DAEDD13F-E034-383E-4CB7-D2F28138901C}"/>
                </a:ext>
              </a:extLst>
            </p:cNvPr>
            <p:cNvSpPr/>
            <p:nvPr/>
          </p:nvSpPr>
          <p:spPr>
            <a:xfrm>
              <a:off x="2836405" y="2985582"/>
              <a:ext cx="102579" cy="96524"/>
            </a:xfrm>
            <a:custGeom>
              <a:avLst/>
              <a:gdLst/>
              <a:ahLst/>
              <a:cxnLst/>
              <a:rect l="l" t="t" r="r" b="b"/>
              <a:pathLst>
                <a:path w="3913" h="3682" extrusionOk="0">
                  <a:moveTo>
                    <a:pt x="939" y="0"/>
                  </a:moveTo>
                  <a:cubicBezTo>
                    <a:pt x="419" y="0"/>
                    <a:pt x="1" y="419"/>
                    <a:pt x="1" y="939"/>
                  </a:cubicBezTo>
                  <a:cubicBezTo>
                    <a:pt x="1" y="1458"/>
                    <a:pt x="419" y="1877"/>
                    <a:pt x="939" y="1877"/>
                  </a:cubicBezTo>
                  <a:lnTo>
                    <a:pt x="1069" y="1877"/>
                  </a:lnTo>
                  <a:lnTo>
                    <a:pt x="1127" y="3681"/>
                  </a:lnTo>
                  <a:lnTo>
                    <a:pt x="3682" y="3681"/>
                  </a:lnTo>
                  <a:lnTo>
                    <a:pt x="3682" y="3566"/>
                  </a:lnTo>
                  <a:cubicBezTo>
                    <a:pt x="3682" y="3494"/>
                    <a:pt x="3696" y="3407"/>
                    <a:pt x="3725" y="3349"/>
                  </a:cubicBezTo>
                  <a:lnTo>
                    <a:pt x="3797" y="3118"/>
                  </a:lnTo>
                  <a:cubicBezTo>
                    <a:pt x="3870" y="2887"/>
                    <a:pt x="3913" y="2642"/>
                    <a:pt x="3913" y="2397"/>
                  </a:cubicBezTo>
                  <a:lnTo>
                    <a:pt x="3913" y="462"/>
                  </a:lnTo>
                  <a:cubicBezTo>
                    <a:pt x="3913" y="217"/>
                    <a:pt x="3711" y="0"/>
                    <a:pt x="3451" y="0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441;p62">
              <a:extLst>
                <a:ext uri="{FF2B5EF4-FFF2-40B4-BE49-F238E27FC236}">
                  <a16:creationId xmlns:a16="http://schemas.microsoft.com/office/drawing/2014/main" id="{2CBFD991-5103-9467-9692-68A8E6FC6BFC}"/>
                </a:ext>
              </a:extLst>
            </p:cNvPr>
            <p:cNvSpPr/>
            <p:nvPr/>
          </p:nvSpPr>
          <p:spPr>
            <a:xfrm>
              <a:off x="2836405" y="3130498"/>
              <a:ext cx="72327" cy="54160"/>
            </a:xfrm>
            <a:custGeom>
              <a:avLst/>
              <a:gdLst/>
              <a:ahLst/>
              <a:cxnLst/>
              <a:rect l="l" t="t" r="r" b="b"/>
              <a:pathLst>
                <a:path w="2759" h="2066" extrusionOk="0">
                  <a:moveTo>
                    <a:pt x="1" y="1"/>
                  </a:moveTo>
                  <a:lnTo>
                    <a:pt x="1" y="2065"/>
                  </a:lnTo>
                  <a:lnTo>
                    <a:pt x="2758" y="2065"/>
                  </a:lnTo>
                  <a:lnTo>
                    <a:pt x="2758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442;p62">
              <a:extLst>
                <a:ext uri="{FF2B5EF4-FFF2-40B4-BE49-F238E27FC236}">
                  <a16:creationId xmlns:a16="http://schemas.microsoft.com/office/drawing/2014/main" id="{273740CA-0B67-125D-9E4B-DA0AE0EBD36D}"/>
                </a:ext>
              </a:extLst>
            </p:cNvPr>
            <p:cNvSpPr/>
            <p:nvPr/>
          </p:nvSpPr>
          <p:spPr>
            <a:xfrm>
              <a:off x="2836405" y="3130498"/>
              <a:ext cx="72327" cy="30121"/>
            </a:xfrm>
            <a:custGeom>
              <a:avLst/>
              <a:gdLst/>
              <a:ahLst/>
              <a:cxnLst/>
              <a:rect l="l" t="t" r="r" b="b"/>
              <a:pathLst>
                <a:path w="2759" h="1149" extrusionOk="0">
                  <a:moveTo>
                    <a:pt x="1" y="1"/>
                  </a:moveTo>
                  <a:lnTo>
                    <a:pt x="1" y="781"/>
                  </a:lnTo>
                  <a:cubicBezTo>
                    <a:pt x="427" y="1026"/>
                    <a:pt x="903" y="1149"/>
                    <a:pt x="1379" y="1149"/>
                  </a:cubicBezTo>
                  <a:cubicBezTo>
                    <a:pt x="1856" y="1149"/>
                    <a:pt x="2332" y="1026"/>
                    <a:pt x="2758" y="781"/>
                  </a:cubicBezTo>
                  <a:lnTo>
                    <a:pt x="2758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443;p62">
              <a:extLst>
                <a:ext uri="{FF2B5EF4-FFF2-40B4-BE49-F238E27FC236}">
                  <a16:creationId xmlns:a16="http://schemas.microsoft.com/office/drawing/2014/main" id="{4CDF3B97-F6DF-1241-2BB0-16B00EBC155A}"/>
                </a:ext>
              </a:extLst>
            </p:cNvPr>
            <p:cNvSpPr/>
            <p:nvPr/>
          </p:nvSpPr>
          <p:spPr>
            <a:xfrm>
              <a:off x="2824294" y="3162533"/>
              <a:ext cx="48472" cy="43202"/>
            </a:xfrm>
            <a:custGeom>
              <a:avLst/>
              <a:gdLst/>
              <a:ahLst/>
              <a:cxnLst/>
              <a:rect l="l" t="t" r="r" b="b"/>
              <a:pathLst>
                <a:path w="1849" h="1648" extrusionOk="0">
                  <a:moveTo>
                    <a:pt x="413" y="0"/>
                  </a:moveTo>
                  <a:cubicBezTo>
                    <a:pt x="327" y="0"/>
                    <a:pt x="242" y="48"/>
                    <a:pt x="203" y="136"/>
                  </a:cubicBezTo>
                  <a:lnTo>
                    <a:pt x="1" y="555"/>
                  </a:lnTo>
                  <a:lnTo>
                    <a:pt x="766" y="1551"/>
                  </a:lnTo>
                  <a:cubicBezTo>
                    <a:pt x="814" y="1614"/>
                    <a:pt x="883" y="1647"/>
                    <a:pt x="953" y="1647"/>
                  </a:cubicBezTo>
                  <a:cubicBezTo>
                    <a:pt x="1010" y="1647"/>
                    <a:pt x="1067" y="1625"/>
                    <a:pt x="1112" y="1579"/>
                  </a:cubicBezTo>
                  <a:lnTo>
                    <a:pt x="1849" y="843"/>
                  </a:lnTo>
                  <a:lnTo>
                    <a:pt x="535" y="35"/>
                  </a:lnTo>
                  <a:cubicBezTo>
                    <a:pt x="497" y="11"/>
                    <a:pt x="455" y="0"/>
                    <a:pt x="41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444;p62">
              <a:extLst>
                <a:ext uri="{FF2B5EF4-FFF2-40B4-BE49-F238E27FC236}">
                  <a16:creationId xmlns:a16="http://schemas.microsoft.com/office/drawing/2014/main" id="{6C63CD12-B246-6B35-4975-DB4C6588F92D}"/>
                </a:ext>
              </a:extLst>
            </p:cNvPr>
            <p:cNvSpPr/>
            <p:nvPr/>
          </p:nvSpPr>
          <p:spPr>
            <a:xfrm>
              <a:off x="2872739" y="3162533"/>
              <a:ext cx="48078" cy="43202"/>
            </a:xfrm>
            <a:custGeom>
              <a:avLst/>
              <a:gdLst/>
              <a:ahLst/>
              <a:cxnLst/>
              <a:rect l="l" t="t" r="r" b="b"/>
              <a:pathLst>
                <a:path w="1834" h="1648" extrusionOk="0">
                  <a:moveTo>
                    <a:pt x="1432" y="0"/>
                  </a:moveTo>
                  <a:cubicBezTo>
                    <a:pt x="1393" y="0"/>
                    <a:pt x="1352" y="11"/>
                    <a:pt x="1314" y="35"/>
                  </a:cubicBezTo>
                  <a:lnTo>
                    <a:pt x="1" y="843"/>
                  </a:lnTo>
                  <a:lnTo>
                    <a:pt x="737" y="1579"/>
                  </a:lnTo>
                  <a:cubicBezTo>
                    <a:pt x="776" y="1625"/>
                    <a:pt x="832" y="1647"/>
                    <a:pt x="891" y="1647"/>
                  </a:cubicBezTo>
                  <a:cubicBezTo>
                    <a:pt x="962" y="1647"/>
                    <a:pt x="1036" y="1614"/>
                    <a:pt x="1083" y="1551"/>
                  </a:cubicBezTo>
                  <a:lnTo>
                    <a:pt x="1834" y="555"/>
                  </a:lnTo>
                  <a:lnTo>
                    <a:pt x="1632" y="136"/>
                  </a:lnTo>
                  <a:cubicBezTo>
                    <a:pt x="1593" y="48"/>
                    <a:pt x="1515" y="0"/>
                    <a:pt x="1432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445;p62">
              <a:extLst>
                <a:ext uri="{FF2B5EF4-FFF2-40B4-BE49-F238E27FC236}">
                  <a16:creationId xmlns:a16="http://schemas.microsoft.com/office/drawing/2014/main" id="{70B28602-F0CD-B233-45A8-34AD92BF3C9C}"/>
                </a:ext>
              </a:extLst>
            </p:cNvPr>
            <p:cNvSpPr/>
            <p:nvPr/>
          </p:nvSpPr>
          <p:spPr>
            <a:xfrm>
              <a:off x="2812576" y="3034709"/>
              <a:ext cx="120746" cy="113616"/>
            </a:xfrm>
            <a:custGeom>
              <a:avLst/>
              <a:gdLst/>
              <a:ahLst/>
              <a:cxnLst/>
              <a:rect l="l" t="t" r="r" b="b"/>
              <a:pathLst>
                <a:path w="4606" h="4334" extrusionOk="0">
                  <a:moveTo>
                    <a:pt x="2002" y="0"/>
                  </a:moveTo>
                  <a:cubicBezTo>
                    <a:pt x="1409" y="0"/>
                    <a:pt x="895" y="100"/>
                    <a:pt x="636" y="162"/>
                  </a:cubicBezTo>
                  <a:cubicBezTo>
                    <a:pt x="535" y="176"/>
                    <a:pt x="448" y="277"/>
                    <a:pt x="462" y="378"/>
                  </a:cubicBezTo>
                  <a:lnTo>
                    <a:pt x="462" y="927"/>
                  </a:lnTo>
                  <a:cubicBezTo>
                    <a:pt x="448" y="1057"/>
                    <a:pt x="405" y="1172"/>
                    <a:pt x="318" y="1259"/>
                  </a:cubicBezTo>
                  <a:lnTo>
                    <a:pt x="130" y="1446"/>
                  </a:lnTo>
                  <a:cubicBezTo>
                    <a:pt x="44" y="1533"/>
                    <a:pt x="0" y="1648"/>
                    <a:pt x="0" y="1778"/>
                  </a:cubicBezTo>
                  <a:lnTo>
                    <a:pt x="0" y="2038"/>
                  </a:lnTo>
                  <a:cubicBezTo>
                    <a:pt x="0" y="3309"/>
                    <a:pt x="1025" y="4333"/>
                    <a:pt x="2296" y="4333"/>
                  </a:cubicBezTo>
                  <a:cubicBezTo>
                    <a:pt x="2304" y="4334"/>
                    <a:pt x="2313" y="4334"/>
                    <a:pt x="2322" y="4334"/>
                  </a:cubicBezTo>
                  <a:cubicBezTo>
                    <a:pt x="3580" y="4334"/>
                    <a:pt x="4605" y="3300"/>
                    <a:pt x="4605" y="2038"/>
                  </a:cubicBezTo>
                  <a:lnTo>
                    <a:pt x="4605" y="1778"/>
                  </a:lnTo>
                  <a:cubicBezTo>
                    <a:pt x="4605" y="1648"/>
                    <a:pt x="4548" y="1533"/>
                    <a:pt x="4461" y="1446"/>
                  </a:cubicBezTo>
                  <a:lnTo>
                    <a:pt x="4273" y="1259"/>
                  </a:lnTo>
                  <a:cubicBezTo>
                    <a:pt x="4187" y="1172"/>
                    <a:pt x="4143" y="1057"/>
                    <a:pt x="4143" y="927"/>
                  </a:cubicBezTo>
                  <a:lnTo>
                    <a:pt x="4143" y="811"/>
                  </a:lnTo>
                  <a:cubicBezTo>
                    <a:pt x="4143" y="710"/>
                    <a:pt x="4100" y="624"/>
                    <a:pt x="4028" y="566"/>
                  </a:cubicBezTo>
                  <a:cubicBezTo>
                    <a:pt x="3419" y="124"/>
                    <a:pt x="2662" y="0"/>
                    <a:pt x="200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446;p62">
              <a:extLst>
                <a:ext uri="{FF2B5EF4-FFF2-40B4-BE49-F238E27FC236}">
                  <a16:creationId xmlns:a16="http://schemas.microsoft.com/office/drawing/2014/main" id="{8443D871-5D9C-9FBE-EC1D-588357953620}"/>
                </a:ext>
              </a:extLst>
            </p:cNvPr>
            <p:cNvSpPr/>
            <p:nvPr/>
          </p:nvSpPr>
          <p:spPr>
            <a:xfrm>
              <a:off x="2812183" y="3034577"/>
              <a:ext cx="108268" cy="113380"/>
            </a:xfrm>
            <a:custGeom>
              <a:avLst/>
              <a:gdLst/>
              <a:ahLst/>
              <a:cxnLst/>
              <a:rect l="l" t="t" r="r" b="b"/>
              <a:pathLst>
                <a:path w="4130" h="4325" extrusionOk="0">
                  <a:moveTo>
                    <a:pt x="2014" y="0"/>
                  </a:moveTo>
                  <a:cubicBezTo>
                    <a:pt x="1792" y="0"/>
                    <a:pt x="1580" y="15"/>
                    <a:pt x="1387" y="37"/>
                  </a:cubicBezTo>
                  <a:cubicBezTo>
                    <a:pt x="1141" y="66"/>
                    <a:pt x="882" y="109"/>
                    <a:pt x="636" y="167"/>
                  </a:cubicBezTo>
                  <a:cubicBezTo>
                    <a:pt x="535" y="181"/>
                    <a:pt x="463" y="282"/>
                    <a:pt x="463" y="383"/>
                  </a:cubicBezTo>
                  <a:lnTo>
                    <a:pt x="463" y="932"/>
                  </a:lnTo>
                  <a:cubicBezTo>
                    <a:pt x="463" y="1062"/>
                    <a:pt x="405" y="1177"/>
                    <a:pt x="333" y="1264"/>
                  </a:cubicBezTo>
                  <a:lnTo>
                    <a:pt x="131" y="1451"/>
                  </a:lnTo>
                  <a:cubicBezTo>
                    <a:pt x="44" y="1538"/>
                    <a:pt x="1" y="1653"/>
                    <a:pt x="1" y="1769"/>
                  </a:cubicBezTo>
                  <a:lnTo>
                    <a:pt x="1" y="2043"/>
                  </a:lnTo>
                  <a:cubicBezTo>
                    <a:pt x="1" y="3198"/>
                    <a:pt x="867" y="4180"/>
                    <a:pt x="2022" y="4324"/>
                  </a:cubicBezTo>
                  <a:cubicBezTo>
                    <a:pt x="1603" y="3891"/>
                    <a:pt x="1372" y="3328"/>
                    <a:pt x="1372" y="2736"/>
                  </a:cubicBezTo>
                  <a:lnTo>
                    <a:pt x="1372" y="1047"/>
                  </a:lnTo>
                  <a:cubicBezTo>
                    <a:pt x="1372" y="816"/>
                    <a:pt x="1546" y="629"/>
                    <a:pt x="1777" y="600"/>
                  </a:cubicBezTo>
                  <a:cubicBezTo>
                    <a:pt x="1967" y="575"/>
                    <a:pt x="2208" y="554"/>
                    <a:pt x="2474" y="554"/>
                  </a:cubicBezTo>
                  <a:cubicBezTo>
                    <a:pt x="2996" y="554"/>
                    <a:pt x="3613" y="635"/>
                    <a:pt x="4130" y="932"/>
                  </a:cubicBezTo>
                  <a:lnTo>
                    <a:pt x="4130" y="816"/>
                  </a:lnTo>
                  <a:cubicBezTo>
                    <a:pt x="4130" y="715"/>
                    <a:pt x="4101" y="629"/>
                    <a:pt x="4028" y="571"/>
                  </a:cubicBezTo>
                  <a:cubicBezTo>
                    <a:pt x="3424" y="128"/>
                    <a:pt x="2674" y="0"/>
                    <a:pt x="20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447;p62">
              <a:extLst>
                <a:ext uri="{FF2B5EF4-FFF2-40B4-BE49-F238E27FC236}">
                  <a16:creationId xmlns:a16="http://schemas.microsoft.com/office/drawing/2014/main" id="{94E3676A-2B79-260B-DBBB-A6C1359C1055}"/>
                </a:ext>
              </a:extLst>
            </p:cNvPr>
            <p:cNvSpPr/>
            <p:nvPr/>
          </p:nvSpPr>
          <p:spPr>
            <a:xfrm>
              <a:off x="2770186" y="3197110"/>
              <a:ext cx="36360" cy="59823"/>
            </a:xfrm>
            <a:custGeom>
              <a:avLst/>
              <a:gdLst/>
              <a:ahLst/>
              <a:cxnLst/>
              <a:rect l="l" t="t" r="r" b="b"/>
              <a:pathLst>
                <a:path w="1387" h="2282" extrusionOk="0">
                  <a:moveTo>
                    <a:pt x="246" y="1"/>
                  </a:moveTo>
                  <a:cubicBezTo>
                    <a:pt x="87" y="174"/>
                    <a:pt x="1" y="390"/>
                    <a:pt x="1" y="621"/>
                  </a:cubicBezTo>
                  <a:lnTo>
                    <a:pt x="1" y="2050"/>
                  </a:lnTo>
                  <a:cubicBezTo>
                    <a:pt x="1" y="2180"/>
                    <a:pt x="102" y="2281"/>
                    <a:pt x="232" y="2281"/>
                  </a:cubicBezTo>
                  <a:lnTo>
                    <a:pt x="1386" y="2281"/>
                  </a:lnTo>
                  <a:lnTo>
                    <a:pt x="1386" y="1516"/>
                  </a:lnTo>
                  <a:cubicBezTo>
                    <a:pt x="1372" y="1271"/>
                    <a:pt x="1285" y="1040"/>
                    <a:pt x="1112" y="867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F0DCE3F-1866-6684-C3ED-E50E15F9E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682" y="1259341"/>
            <a:ext cx="9199682" cy="274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66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921C2-2617-EC38-1334-E58CA48A8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>
            <a:extLst>
              <a:ext uri="{FF2B5EF4-FFF2-40B4-BE49-F238E27FC236}">
                <a16:creationId xmlns:a16="http://schemas.microsoft.com/office/drawing/2014/main" id="{A14E97F1-A37B-D2C7-D675-0CCA00E184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6494" y="2886235"/>
            <a:ext cx="4017962" cy="6445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0" strike="noStrike" spc="-1" dirty="0">
                <a:solidFill>
                  <a:schemeClr val="dk1"/>
                </a:solidFill>
                <a:latin typeface="DM Sans" pitchFamily="2" charset="0"/>
                <a:ea typeface="Plus Jakarta Sans ExtraBold"/>
                <a:cs typeface="Poppins ExtraBold" panose="00000900000000000000" pitchFamily="2" charset="0"/>
              </a:rPr>
              <a:t>Automation Testing</a:t>
            </a:r>
            <a:endParaRPr lang="fr-FR" sz="3700" b="0" strike="noStrike" spc="-1" dirty="0">
              <a:solidFill>
                <a:schemeClr val="dk1"/>
              </a:solidFill>
              <a:latin typeface="DM Sans" pitchFamily="2" charset="0"/>
              <a:cs typeface="Poppins ExtraBold" panose="00000900000000000000" pitchFamily="2" charset="0"/>
            </a:endParaRPr>
          </a:p>
        </p:txBody>
      </p:sp>
      <p:sp>
        <p:nvSpPr>
          <p:cNvPr id="1353" name="PlaceHolder 2">
            <a:extLst>
              <a:ext uri="{FF2B5EF4-FFF2-40B4-BE49-F238E27FC236}">
                <a16:creationId xmlns:a16="http://schemas.microsoft.com/office/drawing/2014/main" id="{0E915AC5-A07D-E7F0-CE3D-8A1F77CDE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93673" y="1884255"/>
            <a:ext cx="792162" cy="6572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0" strike="noStrike" spc="-1" dirty="0">
                <a:solidFill>
                  <a:schemeClr val="dk1"/>
                </a:solidFill>
                <a:latin typeface="DM Sans" pitchFamily="2" charset="0"/>
                <a:ea typeface="Plus Jakarta Sans ExtraBold"/>
              </a:rPr>
              <a:t>02</a:t>
            </a:r>
            <a:endParaRPr lang="fr-FR" sz="3700" b="0" strike="noStrike" spc="-1" dirty="0">
              <a:solidFill>
                <a:schemeClr val="dk1"/>
              </a:solidFill>
              <a:latin typeface="DM Sans" pitchFamily="2" charset="0"/>
            </a:endParaRPr>
          </a:p>
        </p:txBody>
      </p:sp>
      <p:grpSp>
        <p:nvGrpSpPr>
          <p:cNvPr id="1355" name="Google Shape;1567;p41">
            <a:extLst>
              <a:ext uri="{FF2B5EF4-FFF2-40B4-BE49-F238E27FC236}">
                <a16:creationId xmlns:a16="http://schemas.microsoft.com/office/drawing/2014/main" id="{53F2F158-29F3-CA77-7EDA-25412F68B46C}"/>
              </a:ext>
            </a:extLst>
          </p:cNvPr>
          <p:cNvGrpSpPr/>
          <p:nvPr/>
        </p:nvGrpSpPr>
        <p:grpSpPr>
          <a:xfrm>
            <a:off x="5102640" y="1183320"/>
            <a:ext cx="326520" cy="328320"/>
            <a:chOff x="5102640" y="1183320"/>
            <a:chExt cx="326520" cy="328320"/>
          </a:xfrm>
        </p:grpSpPr>
        <p:sp>
          <p:nvSpPr>
            <p:cNvPr id="1356" name="Google Shape;1568;p41">
              <a:extLst>
                <a:ext uri="{FF2B5EF4-FFF2-40B4-BE49-F238E27FC236}">
                  <a16:creationId xmlns:a16="http://schemas.microsoft.com/office/drawing/2014/main" id="{5C183D9E-44F0-105D-D40A-B84265C5DFFD}"/>
                </a:ext>
              </a:extLst>
            </p:cNvPr>
            <p:cNvSpPr/>
            <p:nvPr/>
          </p:nvSpPr>
          <p:spPr>
            <a:xfrm>
              <a:off x="5243760" y="1342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7" name="Google Shape;1569;p41">
              <a:extLst>
                <a:ext uri="{FF2B5EF4-FFF2-40B4-BE49-F238E27FC236}">
                  <a16:creationId xmlns:a16="http://schemas.microsoft.com/office/drawing/2014/main" id="{1F4B1C88-73CB-D6FB-EFCC-F32DA8BE00D1}"/>
                </a:ext>
              </a:extLst>
            </p:cNvPr>
            <p:cNvSpPr/>
            <p:nvPr/>
          </p:nvSpPr>
          <p:spPr>
            <a:xfrm>
              <a:off x="5312520" y="1342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8" name="Google Shape;1570;p41">
              <a:extLst>
                <a:ext uri="{FF2B5EF4-FFF2-40B4-BE49-F238E27FC236}">
                  <a16:creationId xmlns:a16="http://schemas.microsoft.com/office/drawing/2014/main" id="{B4A78553-9CDA-D690-19E2-F624BBBB1D96}"/>
                </a:ext>
              </a:extLst>
            </p:cNvPr>
            <p:cNvSpPr/>
            <p:nvPr/>
          </p:nvSpPr>
          <p:spPr>
            <a:xfrm>
              <a:off x="5381280" y="1342440"/>
              <a:ext cx="4788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9" name="Google Shape;1571;p41">
              <a:extLst>
                <a:ext uri="{FF2B5EF4-FFF2-40B4-BE49-F238E27FC236}">
                  <a16:creationId xmlns:a16="http://schemas.microsoft.com/office/drawing/2014/main" id="{60462605-2CD1-1A60-F956-4D41D164B974}"/>
                </a:ext>
              </a:extLst>
            </p:cNvPr>
            <p:cNvSpPr/>
            <p:nvPr/>
          </p:nvSpPr>
          <p:spPr>
            <a:xfrm>
              <a:off x="5173200" y="1342440"/>
              <a:ext cx="4824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0" name="Google Shape;1572;p41">
              <a:extLst>
                <a:ext uri="{FF2B5EF4-FFF2-40B4-BE49-F238E27FC236}">
                  <a16:creationId xmlns:a16="http://schemas.microsoft.com/office/drawing/2014/main" id="{06102F4B-8E33-F788-38AD-9F235410A26C}"/>
                </a:ext>
              </a:extLst>
            </p:cNvPr>
            <p:cNvSpPr/>
            <p:nvPr/>
          </p:nvSpPr>
          <p:spPr>
            <a:xfrm>
              <a:off x="5102640" y="1342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1" name="Google Shape;1573;p41">
              <a:extLst>
                <a:ext uri="{FF2B5EF4-FFF2-40B4-BE49-F238E27FC236}">
                  <a16:creationId xmlns:a16="http://schemas.microsoft.com/office/drawing/2014/main" id="{C824B530-7520-98CD-9ECC-6454EA177D1D}"/>
                </a:ext>
              </a:extLst>
            </p:cNvPr>
            <p:cNvSpPr/>
            <p:nvPr/>
          </p:nvSpPr>
          <p:spPr>
            <a:xfrm>
              <a:off x="5261040" y="132480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2" name="Google Shape;1574;p41">
              <a:extLst>
                <a:ext uri="{FF2B5EF4-FFF2-40B4-BE49-F238E27FC236}">
                  <a16:creationId xmlns:a16="http://schemas.microsoft.com/office/drawing/2014/main" id="{C2336F3D-7924-191C-EB00-A2B9A11A4B4C}"/>
                </a:ext>
              </a:extLst>
            </p:cNvPr>
            <p:cNvSpPr/>
            <p:nvPr/>
          </p:nvSpPr>
          <p:spPr>
            <a:xfrm>
              <a:off x="5261040" y="1394280"/>
              <a:ext cx="1224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3" name="Google Shape;1575;p41">
              <a:extLst>
                <a:ext uri="{FF2B5EF4-FFF2-40B4-BE49-F238E27FC236}">
                  <a16:creationId xmlns:a16="http://schemas.microsoft.com/office/drawing/2014/main" id="{026D70E1-2DD6-0507-7330-3CDCF9A8094E}"/>
                </a:ext>
              </a:extLst>
            </p:cNvPr>
            <p:cNvSpPr/>
            <p:nvPr/>
          </p:nvSpPr>
          <p:spPr>
            <a:xfrm>
              <a:off x="5261040" y="146232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4" name="Google Shape;1576;p41">
              <a:extLst>
                <a:ext uri="{FF2B5EF4-FFF2-40B4-BE49-F238E27FC236}">
                  <a16:creationId xmlns:a16="http://schemas.microsoft.com/office/drawing/2014/main" id="{B690F27E-C130-EB84-0868-41CDE3833F0A}"/>
                </a:ext>
              </a:extLst>
            </p:cNvPr>
            <p:cNvSpPr/>
            <p:nvPr/>
          </p:nvSpPr>
          <p:spPr>
            <a:xfrm>
              <a:off x="5261040" y="125352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5" name="Google Shape;1577;p41">
              <a:extLst>
                <a:ext uri="{FF2B5EF4-FFF2-40B4-BE49-F238E27FC236}">
                  <a16:creationId xmlns:a16="http://schemas.microsoft.com/office/drawing/2014/main" id="{E7502EA5-6F87-66C7-E343-529B7162B77E}"/>
                </a:ext>
              </a:extLst>
            </p:cNvPr>
            <p:cNvSpPr/>
            <p:nvPr/>
          </p:nvSpPr>
          <p:spPr>
            <a:xfrm>
              <a:off x="5261040" y="118332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66" name="Google Shape;1578;p41">
            <a:extLst>
              <a:ext uri="{FF2B5EF4-FFF2-40B4-BE49-F238E27FC236}">
                <a16:creationId xmlns:a16="http://schemas.microsoft.com/office/drawing/2014/main" id="{7F426ED7-C06E-98E1-53BA-5A6AF75DBFE9}"/>
              </a:ext>
            </a:extLst>
          </p:cNvPr>
          <p:cNvGrpSpPr/>
          <p:nvPr/>
        </p:nvGrpSpPr>
        <p:grpSpPr>
          <a:xfrm>
            <a:off x="338045" y="1125780"/>
            <a:ext cx="3810600" cy="3237480"/>
            <a:chOff x="592200" y="539640"/>
            <a:chExt cx="3810600" cy="3237480"/>
          </a:xfrm>
        </p:grpSpPr>
        <p:grpSp>
          <p:nvGrpSpPr>
            <p:cNvPr id="1367" name="Google Shape;1579;p41">
              <a:extLst>
                <a:ext uri="{FF2B5EF4-FFF2-40B4-BE49-F238E27FC236}">
                  <a16:creationId xmlns:a16="http://schemas.microsoft.com/office/drawing/2014/main" id="{495E8A4F-0F0C-C8D6-28B8-86A42A14AB53}"/>
                </a:ext>
              </a:extLst>
            </p:cNvPr>
            <p:cNvGrpSpPr/>
            <p:nvPr/>
          </p:nvGrpSpPr>
          <p:grpSpPr>
            <a:xfrm>
              <a:off x="703800" y="539640"/>
              <a:ext cx="3444480" cy="3237480"/>
              <a:chOff x="703800" y="539640"/>
              <a:chExt cx="3444480" cy="3237480"/>
            </a:xfrm>
          </p:grpSpPr>
          <p:sp>
            <p:nvSpPr>
              <p:cNvPr id="1368" name="Google Shape;1580;p41">
                <a:extLst>
                  <a:ext uri="{FF2B5EF4-FFF2-40B4-BE49-F238E27FC236}">
                    <a16:creationId xmlns:a16="http://schemas.microsoft.com/office/drawing/2014/main" id="{DD318329-FAC1-EA7F-A011-AFB4958B9590}"/>
                  </a:ext>
                </a:extLst>
              </p:cNvPr>
              <p:cNvSpPr/>
              <p:nvPr/>
            </p:nvSpPr>
            <p:spPr>
              <a:xfrm flipH="1">
                <a:off x="2124000" y="539640"/>
                <a:ext cx="2024280" cy="3237480"/>
              </a:xfrm>
              <a:custGeom>
                <a:avLst/>
                <a:gdLst>
                  <a:gd name="textAreaLeft" fmla="*/ -360 w 2024280"/>
                  <a:gd name="textAreaRight" fmla="*/ 2024280 w 2024280"/>
                  <a:gd name="textAreaTop" fmla="*/ 0 h 3237480"/>
                  <a:gd name="textAreaBottom" fmla="*/ 3237840 h 3237480"/>
                </a:gdLst>
                <a:ahLst/>
                <a:cxn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9" name="Google Shape;1581;p41">
                <a:extLst>
                  <a:ext uri="{FF2B5EF4-FFF2-40B4-BE49-F238E27FC236}">
                    <a16:creationId xmlns:a16="http://schemas.microsoft.com/office/drawing/2014/main" id="{A5097A2C-BEF1-D0E7-07E2-D771D1ED565A}"/>
                  </a:ext>
                </a:extLst>
              </p:cNvPr>
              <p:cNvSpPr/>
              <p:nvPr/>
            </p:nvSpPr>
            <p:spPr>
              <a:xfrm flipH="1">
                <a:off x="703800" y="539640"/>
                <a:ext cx="2024280" cy="3237480"/>
              </a:xfrm>
              <a:custGeom>
                <a:avLst/>
                <a:gdLst>
                  <a:gd name="textAreaLeft" fmla="*/ -360 w 2024280"/>
                  <a:gd name="textAreaRight" fmla="*/ 2024280 w 2024280"/>
                  <a:gd name="textAreaTop" fmla="*/ 0 h 3237480"/>
                  <a:gd name="textAreaBottom" fmla="*/ 3237840 h 3237480"/>
                </a:gdLst>
                <a:ahLst/>
                <a:cxn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0" name="Google Shape;1582;p41">
              <a:extLst>
                <a:ext uri="{FF2B5EF4-FFF2-40B4-BE49-F238E27FC236}">
                  <a16:creationId xmlns:a16="http://schemas.microsoft.com/office/drawing/2014/main" id="{00F7DC25-0D80-6807-F47F-679EEC073D87}"/>
                </a:ext>
              </a:extLst>
            </p:cNvPr>
            <p:cNvGrpSpPr/>
            <p:nvPr/>
          </p:nvGrpSpPr>
          <p:grpSpPr>
            <a:xfrm>
              <a:off x="1639440" y="1274040"/>
              <a:ext cx="2230920" cy="2223720"/>
              <a:chOff x="1639440" y="1274040"/>
              <a:chExt cx="2230920" cy="2223720"/>
            </a:xfrm>
          </p:grpSpPr>
          <p:sp>
            <p:nvSpPr>
              <p:cNvPr id="1374" name="Google Shape;1586;p41">
                <a:extLst>
                  <a:ext uri="{FF2B5EF4-FFF2-40B4-BE49-F238E27FC236}">
                    <a16:creationId xmlns:a16="http://schemas.microsoft.com/office/drawing/2014/main" id="{6495C607-2D4E-C63E-6D4B-11560190ECC6}"/>
                  </a:ext>
                </a:extLst>
              </p:cNvPr>
              <p:cNvSpPr/>
              <p:nvPr/>
            </p:nvSpPr>
            <p:spPr>
              <a:xfrm>
                <a:off x="1639440" y="1274040"/>
                <a:ext cx="2230920" cy="1591200"/>
              </a:xfrm>
              <a:custGeom>
                <a:avLst/>
                <a:gdLst>
                  <a:gd name="textAreaLeft" fmla="*/ 0 w 2230920"/>
                  <a:gd name="textAreaRight" fmla="*/ 2231280 w 2230920"/>
                  <a:gd name="textAreaTop" fmla="*/ 0 h 1591200"/>
                  <a:gd name="textAreaBottom" fmla="*/ 1591560 h 1591200"/>
                </a:gdLst>
                <a:ahLst/>
                <a:cxn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1" name="Google Shape;1583;p41">
                <a:extLst>
                  <a:ext uri="{FF2B5EF4-FFF2-40B4-BE49-F238E27FC236}">
                    <a16:creationId xmlns:a16="http://schemas.microsoft.com/office/drawing/2014/main" id="{1D63785F-E1FA-8513-0F25-B19490C32EB8}"/>
                  </a:ext>
                </a:extLst>
              </p:cNvPr>
              <p:cNvSpPr/>
              <p:nvPr/>
            </p:nvSpPr>
            <p:spPr>
              <a:xfrm>
                <a:off x="2010240" y="1954440"/>
                <a:ext cx="73800" cy="748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2" name="Google Shape;1584;p41">
                <a:extLst>
                  <a:ext uri="{FF2B5EF4-FFF2-40B4-BE49-F238E27FC236}">
                    <a16:creationId xmlns:a16="http://schemas.microsoft.com/office/drawing/2014/main" id="{892FEFD9-140B-6356-43F5-4004A0CB2F78}"/>
                  </a:ext>
                </a:extLst>
              </p:cNvPr>
              <p:cNvSpPr/>
              <p:nvPr/>
            </p:nvSpPr>
            <p:spPr>
              <a:xfrm>
                <a:off x="2991960" y="1954440"/>
                <a:ext cx="73800" cy="748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3" name="Google Shape;1585;p41">
                <a:extLst>
                  <a:ext uri="{FF2B5EF4-FFF2-40B4-BE49-F238E27FC236}">
                    <a16:creationId xmlns:a16="http://schemas.microsoft.com/office/drawing/2014/main" id="{5A370D76-0030-E948-B1FA-B21E55C2EA67}"/>
                  </a:ext>
                </a:extLst>
              </p:cNvPr>
              <p:cNvSpPr/>
              <p:nvPr/>
            </p:nvSpPr>
            <p:spPr>
              <a:xfrm>
                <a:off x="2452680" y="2845080"/>
                <a:ext cx="602280" cy="65268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0 h 652680"/>
                  <a:gd name="textAreaBottom" fmla="*/ 653040 h 652680"/>
                </a:gdLst>
                <a:ahLst/>
                <a:cxn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5" name="Google Shape;1587;p41">
                <a:extLst>
                  <a:ext uri="{FF2B5EF4-FFF2-40B4-BE49-F238E27FC236}">
                    <a16:creationId xmlns:a16="http://schemas.microsoft.com/office/drawing/2014/main" id="{77D68A0D-7878-58D1-320A-436711521D88}"/>
                  </a:ext>
                </a:extLst>
              </p:cNvPr>
              <p:cNvSpPr/>
              <p:nvPr/>
            </p:nvSpPr>
            <p:spPr>
              <a:xfrm>
                <a:off x="1720799" y="1449924"/>
                <a:ext cx="2081227" cy="133395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8" name="Google Shape;1590;p41">
                <a:extLst>
                  <a:ext uri="{FF2B5EF4-FFF2-40B4-BE49-F238E27FC236}">
                    <a16:creationId xmlns:a16="http://schemas.microsoft.com/office/drawing/2014/main" id="{4D2D6212-49BA-E0D7-9F8D-19A2F2BAC7E4}"/>
                  </a:ext>
                </a:extLst>
              </p:cNvPr>
              <p:cNvSpPr/>
              <p:nvPr/>
            </p:nvSpPr>
            <p:spPr>
              <a:xfrm>
                <a:off x="1720800" y="1355400"/>
                <a:ext cx="2081226" cy="1062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7" name="Google Shape;1629;p41">
                <a:extLst>
                  <a:ext uri="{FF2B5EF4-FFF2-40B4-BE49-F238E27FC236}">
                    <a16:creationId xmlns:a16="http://schemas.microsoft.com/office/drawing/2014/main" id="{68432757-606B-CF08-004C-1330CB654279}"/>
                  </a:ext>
                </a:extLst>
              </p:cNvPr>
              <p:cNvSpPr/>
              <p:nvPr/>
            </p:nvSpPr>
            <p:spPr>
              <a:xfrm>
                <a:off x="2042640" y="1399680"/>
                <a:ext cx="240120" cy="17640"/>
              </a:xfrm>
              <a:custGeom>
                <a:avLst/>
                <a:gdLst>
                  <a:gd name="textAreaLeft" fmla="*/ 0 w 240120"/>
                  <a:gd name="textAreaRight" fmla="*/ 240480 w 24012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8" name="Google Shape;1630;p41">
                <a:extLst>
                  <a:ext uri="{FF2B5EF4-FFF2-40B4-BE49-F238E27FC236}">
                    <a16:creationId xmlns:a16="http://schemas.microsoft.com/office/drawing/2014/main" id="{5D8A69F2-84EB-B004-43ED-FAD556D9769B}"/>
                  </a:ext>
                </a:extLst>
              </p:cNvPr>
              <p:cNvSpPr/>
              <p:nvPr/>
            </p:nvSpPr>
            <p:spPr>
              <a:xfrm>
                <a:off x="2371320" y="1399680"/>
                <a:ext cx="241200" cy="17640"/>
              </a:xfrm>
              <a:custGeom>
                <a:avLst/>
                <a:gdLst>
                  <a:gd name="textAreaLeft" fmla="*/ 0 w 241200"/>
                  <a:gd name="textAreaRight" fmla="*/ 241560 w 24120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9" name="Google Shape;1631;p41">
                <a:extLst>
                  <a:ext uri="{FF2B5EF4-FFF2-40B4-BE49-F238E27FC236}">
                    <a16:creationId xmlns:a16="http://schemas.microsoft.com/office/drawing/2014/main" id="{DDABB429-E052-9638-1772-D9CAF21868B3}"/>
                  </a:ext>
                </a:extLst>
              </p:cNvPr>
              <p:cNvSpPr/>
              <p:nvPr/>
            </p:nvSpPr>
            <p:spPr>
              <a:xfrm>
                <a:off x="2700000" y="1399680"/>
                <a:ext cx="241200" cy="17640"/>
              </a:xfrm>
              <a:custGeom>
                <a:avLst/>
                <a:gdLst>
                  <a:gd name="textAreaLeft" fmla="*/ 0 w 241200"/>
                  <a:gd name="textAreaRight" fmla="*/ 241560 w 24120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0" name="Google Shape;1632;p41">
                <a:extLst>
                  <a:ext uri="{FF2B5EF4-FFF2-40B4-BE49-F238E27FC236}">
                    <a16:creationId xmlns:a16="http://schemas.microsoft.com/office/drawing/2014/main" id="{F225CDE3-332E-44C4-8962-8D08263158A5}"/>
                  </a:ext>
                </a:extLst>
              </p:cNvPr>
              <p:cNvSpPr/>
              <p:nvPr/>
            </p:nvSpPr>
            <p:spPr>
              <a:xfrm>
                <a:off x="3029040" y="1399680"/>
                <a:ext cx="241200" cy="17640"/>
              </a:xfrm>
              <a:custGeom>
                <a:avLst/>
                <a:gdLst>
                  <a:gd name="textAreaLeft" fmla="*/ 0 w 241200"/>
                  <a:gd name="textAreaRight" fmla="*/ 241560 w 24120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1" name="Google Shape;1633;p41">
                <a:extLst>
                  <a:ext uri="{FF2B5EF4-FFF2-40B4-BE49-F238E27FC236}">
                    <a16:creationId xmlns:a16="http://schemas.microsoft.com/office/drawing/2014/main" id="{584C013D-0514-64B1-BC27-79B2422A1E90}"/>
                  </a:ext>
                </a:extLst>
              </p:cNvPr>
              <p:cNvSpPr/>
              <p:nvPr/>
            </p:nvSpPr>
            <p:spPr>
              <a:xfrm>
                <a:off x="3359160" y="1399680"/>
                <a:ext cx="240120" cy="17640"/>
              </a:xfrm>
              <a:custGeom>
                <a:avLst/>
                <a:gdLst>
                  <a:gd name="textAreaLeft" fmla="*/ 0 w 240120"/>
                  <a:gd name="textAreaRight" fmla="*/ 240480 w 24012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2" name="Google Shape;1634;p41">
                <a:extLst>
                  <a:ext uri="{FF2B5EF4-FFF2-40B4-BE49-F238E27FC236}">
                    <a16:creationId xmlns:a16="http://schemas.microsoft.com/office/drawing/2014/main" id="{1AB5445B-955B-2B09-8208-3565E1FBBEA7}"/>
                  </a:ext>
                </a:extLst>
              </p:cNvPr>
              <p:cNvSpPr/>
              <p:nvPr/>
            </p:nvSpPr>
            <p:spPr>
              <a:xfrm>
                <a:off x="1768680" y="1399680"/>
                <a:ext cx="18720" cy="17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3" name="Google Shape;1635;p41">
                <a:extLst>
                  <a:ext uri="{FF2B5EF4-FFF2-40B4-BE49-F238E27FC236}">
                    <a16:creationId xmlns:a16="http://schemas.microsoft.com/office/drawing/2014/main" id="{625E9820-F675-EE93-7A10-EA3851E59DCA}"/>
                  </a:ext>
                </a:extLst>
              </p:cNvPr>
              <p:cNvSpPr/>
              <p:nvPr/>
            </p:nvSpPr>
            <p:spPr>
              <a:xfrm>
                <a:off x="1840320" y="1399680"/>
                <a:ext cx="18720" cy="17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4" name="Google Shape;1636;p41">
                <a:extLst>
                  <a:ext uri="{FF2B5EF4-FFF2-40B4-BE49-F238E27FC236}">
                    <a16:creationId xmlns:a16="http://schemas.microsoft.com/office/drawing/2014/main" id="{1A1AEE49-F134-86C8-5FB3-9296C4EA80FC}"/>
                  </a:ext>
                </a:extLst>
              </p:cNvPr>
              <p:cNvSpPr/>
              <p:nvPr/>
            </p:nvSpPr>
            <p:spPr>
              <a:xfrm>
                <a:off x="1912320" y="1399680"/>
                <a:ext cx="18720" cy="17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5" name="Google Shape;1637;p41">
                <a:extLst>
                  <a:ext uri="{FF2B5EF4-FFF2-40B4-BE49-F238E27FC236}">
                    <a16:creationId xmlns:a16="http://schemas.microsoft.com/office/drawing/2014/main" id="{FA0458DA-1DB7-5B4B-DBF2-3FFE46AF37C6}"/>
                  </a:ext>
                </a:extLst>
              </p:cNvPr>
              <p:cNvSpPr/>
              <p:nvPr/>
            </p:nvSpPr>
            <p:spPr>
              <a:xfrm>
                <a:off x="3333600" y="2695680"/>
                <a:ext cx="196920" cy="88200"/>
              </a:xfrm>
              <a:custGeom>
                <a:avLst/>
                <a:gdLst>
                  <a:gd name="textAreaLeft" fmla="*/ 0 w 196920"/>
                  <a:gd name="textAreaRight" fmla="*/ 197280 w 196920"/>
                  <a:gd name="textAreaTop" fmla="*/ 0 h 88200"/>
                  <a:gd name="textAreaBottom" fmla="*/ 88560 h 88200"/>
                </a:gdLst>
                <a:ahLst/>
                <a:cxn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6" name="Google Shape;1638;p41">
                <a:extLst>
                  <a:ext uri="{FF2B5EF4-FFF2-40B4-BE49-F238E27FC236}">
                    <a16:creationId xmlns:a16="http://schemas.microsoft.com/office/drawing/2014/main" id="{B68249BE-7947-953C-3ADD-52122518EF83}"/>
                  </a:ext>
                </a:extLst>
              </p:cNvPr>
              <p:cNvSpPr/>
              <p:nvPr/>
            </p:nvSpPr>
            <p:spPr>
              <a:xfrm>
                <a:off x="3440520" y="2695680"/>
                <a:ext cx="196920" cy="88200"/>
              </a:xfrm>
              <a:custGeom>
                <a:avLst/>
                <a:gdLst>
                  <a:gd name="textAreaLeft" fmla="*/ 0 w 196920"/>
                  <a:gd name="textAreaRight" fmla="*/ 197280 w 196920"/>
                  <a:gd name="textAreaTop" fmla="*/ 0 h 88200"/>
                  <a:gd name="textAreaBottom" fmla="*/ 88560 h 88200"/>
                </a:gdLst>
                <a:ahLst/>
                <a:cxn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27" name="Google Shape;1639;p41">
              <a:extLst>
                <a:ext uri="{FF2B5EF4-FFF2-40B4-BE49-F238E27FC236}">
                  <a16:creationId xmlns:a16="http://schemas.microsoft.com/office/drawing/2014/main" id="{14235615-0CF5-94EA-5729-250869C670BB}"/>
                </a:ext>
              </a:extLst>
            </p:cNvPr>
            <p:cNvGrpSpPr/>
            <p:nvPr/>
          </p:nvGrpSpPr>
          <p:grpSpPr>
            <a:xfrm>
              <a:off x="1461600" y="1706400"/>
              <a:ext cx="883800" cy="1798560"/>
              <a:chOff x="1461600" y="1706400"/>
              <a:chExt cx="883800" cy="1798560"/>
            </a:xfrm>
          </p:grpSpPr>
          <p:sp>
            <p:nvSpPr>
              <p:cNvPr id="1428" name="Google Shape;1640;p41">
                <a:extLst>
                  <a:ext uri="{FF2B5EF4-FFF2-40B4-BE49-F238E27FC236}">
                    <a16:creationId xmlns:a16="http://schemas.microsoft.com/office/drawing/2014/main" id="{E96BA3EE-8650-34A2-A8FB-94B5C40F0C19}"/>
                  </a:ext>
                </a:extLst>
              </p:cNvPr>
              <p:cNvSpPr/>
              <p:nvPr/>
            </p:nvSpPr>
            <p:spPr>
              <a:xfrm flipH="1">
                <a:off x="1948320" y="3254400"/>
                <a:ext cx="231480" cy="24408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244080"/>
                  <a:gd name="textAreaBottom" fmla="*/ 244440 h 244080"/>
                </a:gdLst>
                <a:ahLst/>
                <a:cxn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9" name="Google Shape;1641;p41">
                <a:extLst>
                  <a:ext uri="{FF2B5EF4-FFF2-40B4-BE49-F238E27FC236}">
                    <a16:creationId xmlns:a16="http://schemas.microsoft.com/office/drawing/2014/main" id="{A4054680-995A-BA47-7048-505A5E28E704}"/>
                  </a:ext>
                </a:extLst>
              </p:cNvPr>
              <p:cNvSpPr/>
              <p:nvPr/>
            </p:nvSpPr>
            <p:spPr>
              <a:xfrm flipH="1">
                <a:off x="1948320" y="3422520"/>
                <a:ext cx="231480" cy="7596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75960"/>
                  <a:gd name="textAreaBottom" fmla="*/ 76320 h 75960"/>
                </a:gdLst>
                <a:ahLst/>
                <a:cxn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8160" bIns="381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0" name="Google Shape;1642;p41">
                <a:extLst>
                  <a:ext uri="{FF2B5EF4-FFF2-40B4-BE49-F238E27FC236}">
                    <a16:creationId xmlns:a16="http://schemas.microsoft.com/office/drawing/2014/main" id="{8084A562-3A5E-E94C-29E1-635824C62326}"/>
                  </a:ext>
                </a:extLst>
              </p:cNvPr>
              <p:cNvSpPr/>
              <p:nvPr/>
            </p:nvSpPr>
            <p:spPr>
              <a:xfrm flipH="1">
                <a:off x="1479240" y="3217680"/>
                <a:ext cx="221760" cy="286920"/>
              </a:xfrm>
              <a:custGeom>
                <a:avLst/>
                <a:gdLst>
                  <a:gd name="textAreaLeft" fmla="*/ 360 w 221760"/>
                  <a:gd name="textAreaRight" fmla="*/ 222480 w 221760"/>
                  <a:gd name="textAreaTop" fmla="*/ 0 h 286920"/>
                  <a:gd name="textAreaBottom" fmla="*/ 287280 h 286920"/>
                </a:gdLst>
                <a:ahLst/>
                <a:cxn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1" name="Google Shape;1643;p41">
                <a:extLst>
                  <a:ext uri="{FF2B5EF4-FFF2-40B4-BE49-F238E27FC236}">
                    <a16:creationId xmlns:a16="http://schemas.microsoft.com/office/drawing/2014/main" id="{10634672-17CE-E3FF-8979-8D6293FB09DA}"/>
                  </a:ext>
                </a:extLst>
              </p:cNvPr>
              <p:cNvSpPr/>
              <p:nvPr/>
            </p:nvSpPr>
            <p:spPr>
              <a:xfrm flipH="1">
                <a:off x="1479240" y="3389400"/>
                <a:ext cx="221760" cy="115560"/>
              </a:xfrm>
              <a:custGeom>
                <a:avLst/>
                <a:gdLst>
                  <a:gd name="textAreaLeft" fmla="*/ 360 w 221760"/>
                  <a:gd name="textAreaRight" fmla="*/ 222480 w 221760"/>
                  <a:gd name="textAreaTop" fmla="*/ 0 h 115560"/>
                  <a:gd name="textAreaBottom" fmla="*/ 115920 h 115560"/>
                </a:gdLst>
                <a:ahLst/>
                <a:cxn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2" name="Google Shape;1644;p41">
                <a:extLst>
                  <a:ext uri="{FF2B5EF4-FFF2-40B4-BE49-F238E27FC236}">
                    <a16:creationId xmlns:a16="http://schemas.microsoft.com/office/drawing/2014/main" id="{63883215-524B-37CC-A323-28DF7ABBBCFB}"/>
                  </a:ext>
                </a:extLst>
              </p:cNvPr>
              <p:cNvSpPr/>
              <p:nvPr/>
            </p:nvSpPr>
            <p:spPr>
              <a:xfrm flipH="1">
                <a:off x="1513440" y="2351160"/>
                <a:ext cx="558360" cy="909360"/>
              </a:xfrm>
              <a:custGeom>
                <a:avLst/>
                <a:gdLst>
                  <a:gd name="textAreaLeft" fmla="*/ -360 w 558360"/>
                  <a:gd name="textAreaRight" fmla="*/ 558360 w 558360"/>
                  <a:gd name="textAreaTop" fmla="*/ 0 h 909360"/>
                  <a:gd name="textAreaBottom" fmla="*/ 909720 h 909360"/>
                </a:gdLst>
                <a:ahLst/>
                <a:cxn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3" name="Google Shape;1645;p41">
                <a:extLst>
                  <a:ext uri="{FF2B5EF4-FFF2-40B4-BE49-F238E27FC236}">
                    <a16:creationId xmlns:a16="http://schemas.microsoft.com/office/drawing/2014/main" id="{81E6B2B6-4FD0-E6DD-1DED-4C28E461EB53}"/>
                  </a:ext>
                </a:extLst>
              </p:cNvPr>
              <p:cNvSpPr/>
              <p:nvPr/>
            </p:nvSpPr>
            <p:spPr>
              <a:xfrm flipH="1">
                <a:off x="1547640" y="2404800"/>
                <a:ext cx="120240" cy="855360"/>
              </a:xfrm>
              <a:custGeom>
                <a:avLst/>
                <a:gdLst>
                  <a:gd name="textAreaLeft" fmla="*/ 360 w 120240"/>
                  <a:gd name="textAreaRight" fmla="*/ 120960 w 120240"/>
                  <a:gd name="textAreaTop" fmla="*/ 0 h 855360"/>
                  <a:gd name="textAreaBottom" fmla="*/ 855720 h 855360"/>
                </a:gdLst>
                <a:ahLst/>
                <a:cxn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4" name="Google Shape;1646;p41">
                <a:extLst>
                  <a:ext uri="{FF2B5EF4-FFF2-40B4-BE49-F238E27FC236}">
                    <a16:creationId xmlns:a16="http://schemas.microsoft.com/office/drawing/2014/main" id="{69E5DD64-7838-B03B-0B81-39B93E76E313}"/>
                  </a:ext>
                </a:extLst>
              </p:cNvPr>
              <p:cNvSpPr/>
              <p:nvPr/>
            </p:nvSpPr>
            <p:spPr>
              <a:xfrm flipH="1">
                <a:off x="1852200" y="1977840"/>
                <a:ext cx="493200" cy="379080"/>
              </a:xfrm>
              <a:custGeom>
                <a:avLst/>
                <a:gdLst>
                  <a:gd name="textAreaLeft" fmla="*/ 360 w 493200"/>
                  <a:gd name="textAreaRight" fmla="*/ 493920 w 493200"/>
                  <a:gd name="textAreaTop" fmla="*/ 0 h 379080"/>
                  <a:gd name="textAreaBottom" fmla="*/ 379440 h 379080"/>
                </a:gdLst>
                <a:ahLst/>
                <a:cxn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5" name="Google Shape;1647;p41">
                <a:extLst>
                  <a:ext uri="{FF2B5EF4-FFF2-40B4-BE49-F238E27FC236}">
                    <a16:creationId xmlns:a16="http://schemas.microsoft.com/office/drawing/2014/main" id="{C086C560-1D88-DD5B-B5BD-7FC6B0DBA71C}"/>
                  </a:ext>
                </a:extLst>
              </p:cNvPr>
              <p:cNvSpPr/>
              <p:nvPr/>
            </p:nvSpPr>
            <p:spPr>
              <a:xfrm flipH="1">
                <a:off x="1589760" y="1942920"/>
                <a:ext cx="325080" cy="433080"/>
              </a:xfrm>
              <a:custGeom>
                <a:avLst/>
                <a:gdLst>
                  <a:gd name="textAreaLeft" fmla="*/ -360 w 325080"/>
                  <a:gd name="textAreaRight" fmla="*/ 325080 w 325080"/>
                  <a:gd name="textAreaTop" fmla="*/ 0 h 433080"/>
                  <a:gd name="textAreaBottom" fmla="*/ 433440 h 433080"/>
                </a:gdLst>
                <a:ahLst/>
                <a:cxn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6" name="Google Shape;1648;p41">
                <a:extLst>
                  <a:ext uri="{FF2B5EF4-FFF2-40B4-BE49-F238E27FC236}">
                    <a16:creationId xmlns:a16="http://schemas.microsoft.com/office/drawing/2014/main" id="{4A04F6F4-FEBD-D234-44FC-0209DB284B6A}"/>
                  </a:ext>
                </a:extLst>
              </p:cNvPr>
              <p:cNvSpPr/>
              <p:nvPr/>
            </p:nvSpPr>
            <p:spPr>
              <a:xfrm flipH="1">
                <a:off x="1494360" y="2146320"/>
                <a:ext cx="269640" cy="267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7" name="Google Shape;1649;p41">
                <a:extLst>
                  <a:ext uri="{FF2B5EF4-FFF2-40B4-BE49-F238E27FC236}">
                    <a16:creationId xmlns:a16="http://schemas.microsoft.com/office/drawing/2014/main" id="{5CAC355D-ED90-49E6-A3BA-47A85E84528D}"/>
                  </a:ext>
                </a:extLst>
              </p:cNvPr>
              <p:cNvSpPr/>
              <p:nvPr/>
            </p:nvSpPr>
            <p:spPr>
              <a:xfrm flipH="1">
                <a:off x="1514160" y="2170080"/>
                <a:ext cx="266400" cy="2678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8" name="Google Shape;1650;p41">
                <a:extLst>
                  <a:ext uri="{FF2B5EF4-FFF2-40B4-BE49-F238E27FC236}">
                    <a16:creationId xmlns:a16="http://schemas.microsoft.com/office/drawing/2014/main" id="{E27442F5-0A49-C775-4547-79DEA193E8E1}"/>
                  </a:ext>
                </a:extLst>
              </p:cNvPr>
              <p:cNvSpPr/>
              <p:nvPr/>
            </p:nvSpPr>
            <p:spPr>
              <a:xfrm flipH="1">
                <a:off x="1533240" y="2192400"/>
                <a:ext cx="266400" cy="26784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9" name="Google Shape;1651;p41">
                <a:extLst>
                  <a:ext uri="{FF2B5EF4-FFF2-40B4-BE49-F238E27FC236}">
                    <a16:creationId xmlns:a16="http://schemas.microsoft.com/office/drawing/2014/main" id="{E602BE20-7B2E-C139-7887-C2C631F70267}"/>
                  </a:ext>
                </a:extLst>
              </p:cNvPr>
              <p:cNvSpPr/>
              <p:nvPr/>
            </p:nvSpPr>
            <p:spPr>
              <a:xfrm flipH="1">
                <a:off x="1461240" y="1971720"/>
                <a:ext cx="277560" cy="509400"/>
              </a:xfrm>
              <a:custGeom>
                <a:avLst/>
                <a:gdLst>
                  <a:gd name="textAreaLeft" fmla="*/ -360 w 277560"/>
                  <a:gd name="textAreaRight" fmla="*/ 277560 w 277560"/>
                  <a:gd name="textAreaTop" fmla="*/ 0 h 509400"/>
                  <a:gd name="textAreaBottom" fmla="*/ 509760 h 509400"/>
                </a:gdLst>
                <a:ahLst/>
                <a:cxn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0" name="Google Shape;1652;p41">
                <a:extLst>
                  <a:ext uri="{FF2B5EF4-FFF2-40B4-BE49-F238E27FC236}">
                    <a16:creationId xmlns:a16="http://schemas.microsoft.com/office/drawing/2014/main" id="{58C38F84-3F73-AC2E-A435-F3825CC69994}"/>
                  </a:ext>
                </a:extLst>
              </p:cNvPr>
              <p:cNvSpPr/>
              <p:nvPr/>
            </p:nvSpPr>
            <p:spPr>
              <a:xfrm flipH="1">
                <a:off x="1743840" y="1765080"/>
                <a:ext cx="155160" cy="221760"/>
              </a:xfrm>
              <a:custGeom>
                <a:avLst/>
                <a:gdLst>
                  <a:gd name="textAreaLeft" fmla="*/ -360 w 155160"/>
                  <a:gd name="textAreaRight" fmla="*/ 155160 w 155160"/>
                  <a:gd name="textAreaTop" fmla="*/ 0 h 221760"/>
                  <a:gd name="textAreaBottom" fmla="*/ 222120 h 221760"/>
                </a:gdLst>
                <a:ahLst/>
                <a:cxn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1" name="Google Shape;1653;p41">
                <a:extLst>
                  <a:ext uri="{FF2B5EF4-FFF2-40B4-BE49-F238E27FC236}">
                    <a16:creationId xmlns:a16="http://schemas.microsoft.com/office/drawing/2014/main" id="{443CB17C-B2BF-FC68-FFC8-A67ABAF8B9E2}"/>
                  </a:ext>
                </a:extLst>
              </p:cNvPr>
              <p:cNvSpPr/>
              <p:nvPr/>
            </p:nvSpPr>
            <p:spPr>
              <a:xfrm flipH="1">
                <a:off x="1681920" y="1706400"/>
                <a:ext cx="223560" cy="225000"/>
              </a:xfrm>
              <a:custGeom>
                <a:avLst/>
                <a:gdLst>
                  <a:gd name="textAreaLeft" fmla="*/ -360 w 223560"/>
                  <a:gd name="textAreaRight" fmla="*/ 223560 w 223560"/>
                  <a:gd name="textAreaTop" fmla="*/ 0 h 225000"/>
                  <a:gd name="textAreaBottom" fmla="*/ 225360 h 225000"/>
                </a:gdLst>
                <a:ahLst/>
                <a:cxn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442" name="Google Shape;1654;p41">
              <a:extLst>
                <a:ext uri="{FF2B5EF4-FFF2-40B4-BE49-F238E27FC236}">
                  <a16:creationId xmlns:a16="http://schemas.microsoft.com/office/drawing/2014/main" id="{35B043B5-6964-9D04-61C9-525B38B6E192}"/>
                </a:ext>
              </a:extLst>
            </p:cNvPr>
            <p:cNvCxnSpPr/>
            <p:nvPr/>
          </p:nvCxnSpPr>
          <p:spPr>
            <a:xfrm flipH="1">
              <a:off x="592200" y="3497760"/>
              <a:ext cx="3810600" cy="36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443" name="Google Shape;1655;p41">
              <a:extLst>
                <a:ext uri="{FF2B5EF4-FFF2-40B4-BE49-F238E27FC236}">
                  <a16:creationId xmlns:a16="http://schemas.microsoft.com/office/drawing/2014/main" id="{1B91922D-E025-033F-065E-F36BE08B4884}"/>
                </a:ext>
              </a:extLst>
            </p:cNvPr>
            <p:cNvSpPr/>
            <p:nvPr/>
          </p:nvSpPr>
          <p:spPr>
            <a:xfrm>
              <a:off x="1089720" y="135612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444" name="Google Shape;1656;p41">
              <a:extLst>
                <a:ext uri="{FF2B5EF4-FFF2-40B4-BE49-F238E27FC236}">
                  <a16:creationId xmlns:a16="http://schemas.microsoft.com/office/drawing/2014/main" id="{F3730859-7299-45B4-A861-D57A06DEFF2F}"/>
                </a:ext>
              </a:extLst>
            </p:cNvPr>
            <p:cNvGrpSpPr/>
            <p:nvPr/>
          </p:nvGrpSpPr>
          <p:grpSpPr>
            <a:xfrm>
              <a:off x="598680" y="2361600"/>
              <a:ext cx="733680" cy="1132920"/>
              <a:chOff x="598680" y="2361600"/>
              <a:chExt cx="733680" cy="1132920"/>
            </a:xfrm>
          </p:grpSpPr>
          <p:sp>
            <p:nvSpPr>
              <p:cNvPr id="1445" name="Google Shape;1657;p41">
                <a:extLst>
                  <a:ext uri="{FF2B5EF4-FFF2-40B4-BE49-F238E27FC236}">
                    <a16:creationId xmlns:a16="http://schemas.microsoft.com/office/drawing/2014/main" id="{2F285377-467D-62D5-74A4-F97333B4ED37}"/>
                  </a:ext>
                </a:extLst>
              </p:cNvPr>
              <p:cNvSpPr/>
              <p:nvPr/>
            </p:nvSpPr>
            <p:spPr>
              <a:xfrm>
                <a:off x="777240" y="2361600"/>
                <a:ext cx="335160" cy="700920"/>
              </a:xfrm>
              <a:custGeom>
                <a:avLst/>
                <a:gdLst>
                  <a:gd name="textAreaLeft" fmla="*/ 0 w 335160"/>
                  <a:gd name="textAreaRight" fmla="*/ 335520 w 335160"/>
                  <a:gd name="textAreaTop" fmla="*/ 0 h 700920"/>
                  <a:gd name="textAreaBottom" fmla="*/ 701280 h 700920"/>
                </a:gdLst>
                <a:ahLst/>
                <a:cxn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6" name="Google Shape;1658;p41">
                <a:extLst>
                  <a:ext uri="{FF2B5EF4-FFF2-40B4-BE49-F238E27FC236}">
                    <a16:creationId xmlns:a16="http://schemas.microsoft.com/office/drawing/2014/main" id="{73CB0C12-954B-C12E-3D26-466DDB34E073}"/>
                  </a:ext>
                </a:extLst>
              </p:cNvPr>
              <p:cNvSpPr/>
              <p:nvPr/>
            </p:nvSpPr>
            <p:spPr>
              <a:xfrm>
                <a:off x="859680" y="2438640"/>
                <a:ext cx="141840" cy="623880"/>
              </a:xfrm>
              <a:custGeom>
                <a:avLst/>
                <a:gdLst>
                  <a:gd name="textAreaLeft" fmla="*/ 0 w 141840"/>
                  <a:gd name="textAreaRight" fmla="*/ 142200 w 141840"/>
                  <a:gd name="textAreaTop" fmla="*/ 0 h 623880"/>
                  <a:gd name="textAreaBottom" fmla="*/ 624240 h 623880"/>
                </a:gdLst>
                <a:ahLst/>
                <a:cxn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7" name="Google Shape;1659;p41">
                <a:extLst>
                  <a:ext uri="{FF2B5EF4-FFF2-40B4-BE49-F238E27FC236}">
                    <a16:creationId xmlns:a16="http://schemas.microsoft.com/office/drawing/2014/main" id="{F10D2AED-FFE4-021B-F93E-4E9DF4B1271B}"/>
                  </a:ext>
                </a:extLst>
              </p:cNvPr>
              <p:cNvSpPr/>
              <p:nvPr/>
            </p:nvSpPr>
            <p:spPr>
              <a:xfrm>
                <a:off x="818640" y="2493000"/>
                <a:ext cx="102240" cy="13428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34280"/>
                  <a:gd name="textAreaBottom" fmla="*/ 134640 h 134280"/>
                </a:gdLst>
                <a:ahLst/>
                <a:cxn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8" name="Google Shape;1660;p41">
                <a:extLst>
                  <a:ext uri="{FF2B5EF4-FFF2-40B4-BE49-F238E27FC236}">
                    <a16:creationId xmlns:a16="http://schemas.microsoft.com/office/drawing/2014/main" id="{E61C4228-391D-28FA-2B37-45AEDB0FEE69}"/>
                  </a:ext>
                </a:extLst>
              </p:cNvPr>
              <p:cNvSpPr/>
              <p:nvPr/>
            </p:nvSpPr>
            <p:spPr>
              <a:xfrm>
                <a:off x="857880" y="2638440"/>
                <a:ext cx="121680" cy="156240"/>
              </a:xfrm>
              <a:custGeom>
                <a:avLst/>
                <a:gdLst>
                  <a:gd name="textAreaLeft" fmla="*/ 0 w 121680"/>
                  <a:gd name="textAreaRight" fmla="*/ 122040 w 121680"/>
                  <a:gd name="textAreaTop" fmla="*/ 0 h 156240"/>
                  <a:gd name="textAreaBottom" fmla="*/ 156600 h 156240"/>
                </a:gdLst>
                <a:ahLst/>
                <a:cxn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9" name="Google Shape;1661;p41">
                <a:extLst>
                  <a:ext uri="{FF2B5EF4-FFF2-40B4-BE49-F238E27FC236}">
                    <a16:creationId xmlns:a16="http://schemas.microsoft.com/office/drawing/2014/main" id="{3671C0DA-94C9-9116-B241-12F4A5819969}"/>
                  </a:ext>
                </a:extLst>
              </p:cNvPr>
              <p:cNvSpPr/>
              <p:nvPr/>
            </p:nvSpPr>
            <p:spPr>
              <a:xfrm>
                <a:off x="911880" y="2810880"/>
                <a:ext cx="127800" cy="164520"/>
              </a:xfrm>
              <a:custGeom>
                <a:avLst/>
                <a:gdLst>
                  <a:gd name="textAreaLeft" fmla="*/ 0 w 127800"/>
                  <a:gd name="textAreaRight" fmla="*/ 128160 w 127800"/>
                  <a:gd name="textAreaTop" fmla="*/ 0 h 164520"/>
                  <a:gd name="textAreaBottom" fmla="*/ 164880 h 164520"/>
                </a:gdLst>
                <a:ahLst/>
                <a:cxn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0" name="Google Shape;1662;p41">
                <a:extLst>
                  <a:ext uri="{FF2B5EF4-FFF2-40B4-BE49-F238E27FC236}">
                    <a16:creationId xmlns:a16="http://schemas.microsoft.com/office/drawing/2014/main" id="{71220D8A-2413-60A8-5694-42D0D9410A54}"/>
                  </a:ext>
                </a:extLst>
              </p:cNvPr>
              <p:cNvSpPr/>
              <p:nvPr/>
            </p:nvSpPr>
            <p:spPr>
              <a:xfrm>
                <a:off x="1011960" y="2649600"/>
                <a:ext cx="320400" cy="45072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450720"/>
                  <a:gd name="textAreaBottom" fmla="*/ 451080 h 450720"/>
                </a:gdLst>
                <a:ahLst/>
                <a:cxn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1" name="Google Shape;1663;p41">
                <a:extLst>
                  <a:ext uri="{FF2B5EF4-FFF2-40B4-BE49-F238E27FC236}">
                    <a16:creationId xmlns:a16="http://schemas.microsoft.com/office/drawing/2014/main" id="{65850859-583E-EB2F-05D1-DC6F1D9F4F50}"/>
                  </a:ext>
                </a:extLst>
              </p:cNvPr>
              <p:cNvSpPr/>
              <p:nvPr/>
            </p:nvSpPr>
            <p:spPr>
              <a:xfrm>
                <a:off x="1084320" y="2732040"/>
                <a:ext cx="153720" cy="345960"/>
              </a:xfrm>
              <a:custGeom>
                <a:avLst/>
                <a:gdLst>
                  <a:gd name="textAreaLeft" fmla="*/ 0 w 153720"/>
                  <a:gd name="textAreaRight" fmla="*/ 154080 w 153720"/>
                  <a:gd name="textAreaTop" fmla="*/ 0 h 345960"/>
                  <a:gd name="textAreaBottom" fmla="*/ 346320 h 345960"/>
                </a:gdLst>
                <a:ahLst/>
                <a:cxn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2" name="Google Shape;1664;p41">
                <a:extLst>
                  <a:ext uri="{FF2B5EF4-FFF2-40B4-BE49-F238E27FC236}">
                    <a16:creationId xmlns:a16="http://schemas.microsoft.com/office/drawing/2014/main" id="{44324C8D-BF71-48C0-1D16-0A5C9E07A3D3}"/>
                  </a:ext>
                </a:extLst>
              </p:cNvPr>
              <p:cNvSpPr/>
              <p:nvPr/>
            </p:nvSpPr>
            <p:spPr>
              <a:xfrm>
                <a:off x="1166760" y="2727360"/>
                <a:ext cx="93240" cy="87480"/>
              </a:xfrm>
              <a:custGeom>
                <a:avLst/>
                <a:gdLst>
                  <a:gd name="textAreaLeft" fmla="*/ 0 w 93240"/>
                  <a:gd name="textAreaRight" fmla="*/ 93600 w 93240"/>
                  <a:gd name="textAreaTop" fmla="*/ 0 h 87480"/>
                  <a:gd name="textAreaBottom" fmla="*/ 87840 h 87480"/>
                </a:gdLst>
                <a:ahLst/>
                <a:cxn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3" name="Google Shape;1665;p41">
                <a:extLst>
                  <a:ext uri="{FF2B5EF4-FFF2-40B4-BE49-F238E27FC236}">
                    <a16:creationId xmlns:a16="http://schemas.microsoft.com/office/drawing/2014/main" id="{6C5658F7-9378-E05F-A305-9BF4B2EEADE8}"/>
                  </a:ext>
                </a:extLst>
              </p:cNvPr>
              <p:cNvSpPr/>
              <p:nvPr/>
            </p:nvSpPr>
            <p:spPr>
              <a:xfrm>
                <a:off x="1112760" y="2834640"/>
                <a:ext cx="101520" cy="8856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4" name="Google Shape;1666;p41">
                <a:extLst>
                  <a:ext uri="{FF2B5EF4-FFF2-40B4-BE49-F238E27FC236}">
                    <a16:creationId xmlns:a16="http://schemas.microsoft.com/office/drawing/2014/main" id="{809724AF-C724-48B7-AFE5-D7499912D23A}"/>
                  </a:ext>
                </a:extLst>
              </p:cNvPr>
              <p:cNvSpPr/>
              <p:nvPr/>
            </p:nvSpPr>
            <p:spPr>
              <a:xfrm>
                <a:off x="1051200" y="2930040"/>
                <a:ext cx="132480" cy="102240"/>
              </a:xfrm>
              <a:custGeom>
                <a:avLst/>
                <a:gdLst>
                  <a:gd name="textAreaLeft" fmla="*/ 0 w 132480"/>
                  <a:gd name="textAreaRight" fmla="*/ 132840 w 132480"/>
                  <a:gd name="textAreaTop" fmla="*/ 0 h 102240"/>
                  <a:gd name="textAreaBottom" fmla="*/ 102600 h 102240"/>
                </a:gdLst>
                <a:ahLst/>
                <a:cxn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5" name="Google Shape;1667;p41">
                <a:extLst>
                  <a:ext uri="{FF2B5EF4-FFF2-40B4-BE49-F238E27FC236}">
                    <a16:creationId xmlns:a16="http://schemas.microsoft.com/office/drawing/2014/main" id="{4A430B99-7957-C21D-5870-F34A2BBBCF3F}"/>
                  </a:ext>
                </a:extLst>
              </p:cNvPr>
              <p:cNvSpPr/>
              <p:nvPr/>
            </p:nvSpPr>
            <p:spPr>
              <a:xfrm>
                <a:off x="598680" y="2697120"/>
                <a:ext cx="374400" cy="4028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402840"/>
                  <a:gd name="textAreaBottom" fmla="*/ 403200 h 402840"/>
                </a:gdLst>
                <a:ahLst/>
                <a:cxn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6" name="Google Shape;1668;p41">
                <a:extLst>
                  <a:ext uri="{FF2B5EF4-FFF2-40B4-BE49-F238E27FC236}">
                    <a16:creationId xmlns:a16="http://schemas.microsoft.com/office/drawing/2014/main" id="{BABE231C-248E-7576-3F66-34D13AFBBCD1}"/>
                  </a:ext>
                </a:extLst>
              </p:cNvPr>
              <p:cNvSpPr/>
              <p:nvPr/>
            </p:nvSpPr>
            <p:spPr>
              <a:xfrm>
                <a:off x="681840" y="2795400"/>
                <a:ext cx="234360" cy="295560"/>
              </a:xfrm>
              <a:custGeom>
                <a:avLst/>
                <a:gdLst>
                  <a:gd name="textAreaLeft" fmla="*/ 0 w 234360"/>
                  <a:gd name="textAreaRight" fmla="*/ 234720 w 234360"/>
                  <a:gd name="textAreaTop" fmla="*/ 0 h 295560"/>
                  <a:gd name="textAreaBottom" fmla="*/ 295920 h 295560"/>
                </a:gdLst>
                <a:ahLst/>
                <a:cxn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7" name="Google Shape;1669;p41">
                <a:extLst>
                  <a:ext uri="{FF2B5EF4-FFF2-40B4-BE49-F238E27FC236}">
                    <a16:creationId xmlns:a16="http://schemas.microsoft.com/office/drawing/2014/main" id="{9A1AF6C0-4053-A8A9-1CC4-1C8506F49C3F}"/>
                  </a:ext>
                </a:extLst>
              </p:cNvPr>
              <p:cNvSpPr/>
              <p:nvPr/>
            </p:nvSpPr>
            <p:spPr>
              <a:xfrm>
                <a:off x="671040" y="2773440"/>
                <a:ext cx="88560" cy="8676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86760"/>
                  <a:gd name="textAreaBottom" fmla="*/ 87120 h 86760"/>
                </a:gdLst>
                <a:ahLst/>
                <a:cxn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560" bIns="43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8" name="Google Shape;1670;p41">
                <a:extLst>
                  <a:ext uri="{FF2B5EF4-FFF2-40B4-BE49-F238E27FC236}">
                    <a16:creationId xmlns:a16="http://schemas.microsoft.com/office/drawing/2014/main" id="{818F024A-2282-302E-E1F2-577C06D98E20}"/>
                  </a:ext>
                </a:extLst>
              </p:cNvPr>
              <p:cNvSpPr/>
              <p:nvPr/>
            </p:nvSpPr>
            <p:spPr>
              <a:xfrm>
                <a:off x="738000" y="2863080"/>
                <a:ext cx="97560" cy="88560"/>
              </a:xfrm>
              <a:custGeom>
                <a:avLst/>
                <a:gdLst>
                  <a:gd name="textAreaLeft" fmla="*/ 0 w 97560"/>
                  <a:gd name="textAreaRight" fmla="*/ 97920 w 9756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9" name="Google Shape;1671;p41">
                <a:extLst>
                  <a:ext uri="{FF2B5EF4-FFF2-40B4-BE49-F238E27FC236}">
                    <a16:creationId xmlns:a16="http://schemas.microsoft.com/office/drawing/2014/main" id="{42A36B24-AFC3-8FEB-E8D5-45776EC754BE}"/>
                  </a:ext>
                </a:extLst>
              </p:cNvPr>
              <p:cNvSpPr/>
              <p:nvPr/>
            </p:nvSpPr>
            <p:spPr>
              <a:xfrm>
                <a:off x="793080" y="2939040"/>
                <a:ext cx="118800" cy="110520"/>
              </a:xfrm>
              <a:custGeom>
                <a:avLst/>
                <a:gdLst>
                  <a:gd name="textAreaLeft" fmla="*/ 0 w 118800"/>
                  <a:gd name="textAreaRight" fmla="*/ 119160 w 118800"/>
                  <a:gd name="textAreaTop" fmla="*/ 0 h 110520"/>
                  <a:gd name="textAreaBottom" fmla="*/ 110880 h 110520"/>
                </a:gdLst>
                <a:ahLst/>
                <a:cxn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0" name="Google Shape;1672;p41">
                <a:extLst>
                  <a:ext uri="{FF2B5EF4-FFF2-40B4-BE49-F238E27FC236}">
                    <a16:creationId xmlns:a16="http://schemas.microsoft.com/office/drawing/2014/main" id="{5FD67035-093B-B58F-DCFE-A0BC1FC59455}"/>
                  </a:ext>
                </a:extLst>
              </p:cNvPr>
              <p:cNvSpPr/>
              <p:nvPr/>
            </p:nvSpPr>
            <p:spPr>
              <a:xfrm>
                <a:off x="748800" y="3045600"/>
                <a:ext cx="454320" cy="448920"/>
              </a:xfrm>
              <a:custGeom>
                <a:avLst/>
                <a:gdLst>
                  <a:gd name="textAreaLeft" fmla="*/ 0 w 454320"/>
                  <a:gd name="textAreaRight" fmla="*/ 454680 w 454320"/>
                  <a:gd name="textAreaTop" fmla="*/ 0 h 448920"/>
                  <a:gd name="textAreaBottom" fmla="*/ 449280 h 448920"/>
                </a:gdLst>
                <a:ahLst/>
                <a:cxn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1" name="Google Shape;1673;p41">
                <a:extLst>
                  <a:ext uri="{FF2B5EF4-FFF2-40B4-BE49-F238E27FC236}">
                    <a16:creationId xmlns:a16="http://schemas.microsoft.com/office/drawing/2014/main" id="{72A1B756-F32B-0724-AEC2-BECC6280C710}"/>
                  </a:ext>
                </a:extLst>
              </p:cNvPr>
              <p:cNvSpPr/>
              <p:nvPr/>
            </p:nvSpPr>
            <p:spPr>
              <a:xfrm>
                <a:off x="738000" y="3039120"/>
                <a:ext cx="476280" cy="56520"/>
              </a:xfrm>
              <a:custGeom>
                <a:avLst/>
                <a:gdLst>
                  <a:gd name="textAreaLeft" fmla="*/ 0 w 476280"/>
                  <a:gd name="textAreaRight" fmla="*/ 476640 w 476280"/>
                  <a:gd name="textAreaTop" fmla="*/ 0 h 56520"/>
                  <a:gd name="textAreaBottom" fmla="*/ 56880 h 56520"/>
                </a:gdLst>
                <a:ahLst/>
                <a:cxn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8440" bIns="28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62" name="Google Shape;1674;p41">
              <a:extLst>
                <a:ext uri="{FF2B5EF4-FFF2-40B4-BE49-F238E27FC236}">
                  <a16:creationId xmlns:a16="http://schemas.microsoft.com/office/drawing/2014/main" id="{D0A9E17E-4107-82B3-E156-8330368C58B6}"/>
                </a:ext>
              </a:extLst>
            </p:cNvPr>
            <p:cNvSpPr/>
            <p:nvPr/>
          </p:nvSpPr>
          <p:spPr>
            <a:xfrm>
              <a:off x="2880360" y="84276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3" name="Google Shape;1675;p41">
              <a:extLst>
                <a:ext uri="{FF2B5EF4-FFF2-40B4-BE49-F238E27FC236}">
                  <a16:creationId xmlns:a16="http://schemas.microsoft.com/office/drawing/2014/main" id="{65C4465F-8DC5-CB88-6037-936ADC91D1A5}"/>
                </a:ext>
              </a:extLst>
            </p:cNvPr>
            <p:cNvSpPr/>
            <p:nvPr/>
          </p:nvSpPr>
          <p:spPr>
            <a:xfrm>
              <a:off x="965520" y="1855080"/>
              <a:ext cx="408600" cy="409680"/>
            </a:xfrm>
            <a:custGeom>
              <a:avLst/>
              <a:gdLst>
                <a:gd name="textAreaLeft" fmla="*/ 0 w 408600"/>
                <a:gd name="textAreaRight" fmla="*/ 408960 w 408600"/>
                <a:gd name="textAreaTop" fmla="*/ 0 h 409680"/>
                <a:gd name="textAreaBottom" fmla="*/ 410040 h 409680"/>
              </a:gdLst>
              <a:ahLst/>
              <a:cxn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42DACE13-2AF0-3DF3-041A-1E283E103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70" y="873885"/>
            <a:ext cx="1203754" cy="10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34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CF8A1A98-1C7B-C87A-A1E8-C8067FF42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18028">
            <a:off x="4489418" y="567112"/>
            <a:ext cx="1203754" cy="1050255"/>
          </a:xfrm>
          <a:prstGeom prst="rect">
            <a:avLst/>
          </a:prstGeom>
        </p:spPr>
      </p:pic>
      <p:sp>
        <p:nvSpPr>
          <p:cNvPr id="1668" name="PlaceHolder 1"/>
          <p:cNvSpPr>
            <a:spLocks noGrp="1"/>
          </p:cNvSpPr>
          <p:nvPr>
            <p:ph type="title"/>
          </p:nvPr>
        </p:nvSpPr>
        <p:spPr>
          <a:xfrm>
            <a:off x="707220" y="944280"/>
            <a:ext cx="4082040" cy="1774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Overview and Benefits</a:t>
            </a:r>
            <a:endParaRPr lang="fr-FR" sz="40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69" name="PlaceHolder 2"/>
          <p:cNvSpPr>
            <a:spLocks noGrp="1"/>
          </p:cNvSpPr>
          <p:nvPr>
            <p:ph type="subTitle"/>
          </p:nvPr>
        </p:nvSpPr>
        <p:spPr>
          <a:xfrm>
            <a:off x="568440" y="2845800"/>
            <a:ext cx="410508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Automation testing is a process of executing test cases automatically using scripts, tools, and frameworks to validate the functionality, reliability, and performance of a software application. This approach is essential for repetitive, high-priority, and complex workflows that require precision and efficiency.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670" name="Google Shape;1482;p40"/>
          <p:cNvGrpSpPr/>
          <p:nvPr/>
        </p:nvGrpSpPr>
        <p:grpSpPr>
          <a:xfrm>
            <a:off x="4822920" y="652680"/>
            <a:ext cx="4071240" cy="3669120"/>
            <a:chOff x="4822920" y="652680"/>
            <a:chExt cx="4071240" cy="3669120"/>
          </a:xfrm>
        </p:grpSpPr>
        <p:sp>
          <p:nvSpPr>
            <p:cNvPr id="1671" name="Google Shape;1483;p40"/>
            <p:cNvSpPr/>
            <p:nvPr/>
          </p:nvSpPr>
          <p:spPr>
            <a:xfrm flipH="1">
              <a:off x="5176080" y="652680"/>
              <a:ext cx="3370680" cy="3669120"/>
            </a:xfrm>
            <a:custGeom>
              <a:avLst/>
              <a:gdLst>
                <a:gd name="textAreaLeft" fmla="*/ -360 w 3370680"/>
                <a:gd name="textAreaRight" fmla="*/ 3370680 w 3370680"/>
                <a:gd name="textAreaTop" fmla="*/ 0 h 3669120"/>
                <a:gd name="textAreaBottom" fmla="*/ 3669480 h 3669120"/>
              </a:gdLst>
              <a:ahLst/>
              <a:cxn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2" name="Google Shape;1484;p40"/>
            <p:cNvSpPr/>
            <p:nvPr/>
          </p:nvSpPr>
          <p:spPr>
            <a:xfrm>
              <a:off x="6558840" y="81252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673" name="Google Shape;1485;p40"/>
            <p:cNvGrpSpPr/>
            <p:nvPr/>
          </p:nvGrpSpPr>
          <p:grpSpPr>
            <a:xfrm>
              <a:off x="4889520" y="1248120"/>
              <a:ext cx="3175560" cy="2414520"/>
              <a:chOff x="4889520" y="1248120"/>
              <a:chExt cx="3175560" cy="2414520"/>
            </a:xfrm>
          </p:grpSpPr>
          <p:sp>
            <p:nvSpPr>
              <p:cNvPr id="1674" name="Google Shape;1486;p40"/>
              <p:cNvSpPr/>
              <p:nvPr/>
            </p:nvSpPr>
            <p:spPr>
              <a:xfrm>
                <a:off x="4889520" y="1248120"/>
                <a:ext cx="3175200" cy="24145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5" name="Google Shape;1487;p40"/>
              <p:cNvSpPr/>
              <p:nvPr/>
            </p:nvSpPr>
            <p:spPr>
              <a:xfrm>
                <a:off x="7571520" y="1248120"/>
                <a:ext cx="493560" cy="24145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6" name="Google Shape;1488;p40"/>
              <p:cNvSpPr/>
              <p:nvPr/>
            </p:nvSpPr>
            <p:spPr>
              <a:xfrm>
                <a:off x="4889520" y="1248120"/>
                <a:ext cx="3175200" cy="2102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7" name="Google Shape;1489;p40"/>
              <p:cNvSpPr/>
              <p:nvPr/>
            </p:nvSpPr>
            <p:spPr>
              <a:xfrm>
                <a:off x="5022000" y="1320840"/>
                <a:ext cx="65160" cy="65160"/>
              </a:xfrm>
              <a:custGeom>
                <a:avLst/>
                <a:gdLst>
                  <a:gd name="textAreaLeft" fmla="*/ 0 w 65160"/>
                  <a:gd name="textAreaRight" fmla="*/ 65520 w 65160"/>
                  <a:gd name="textAreaTop" fmla="*/ 0 h 65160"/>
                  <a:gd name="textAreaBottom" fmla="*/ 65520 h 6516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8" name="Google Shape;1490;p40"/>
              <p:cNvSpPr/>
              <p:nvPr/>
            </p:nvSpPr>
            <p:spPr>
              <a:xfrm>
                <a:off x="5153400" y="1320840"/>
                <a:ext cx="65160" cy="65160"/>
              </a:xfrm>
              <a:custGeom>
                <a:avLst/>
                <a:gdLst>
                  <a:gd name="textAreaLeft" fmla="*/ 0 w 65160"/>
                  <a:gd name="textAreaRight" fmla="*/ 65520 w 65160"/>
                  <a:gd name="textAreaTop" fmla="*/ 0 h 65160"/>
                  <a:gd name="textAreaBottom" fmla="*/ 65520 h 6516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9" name="Google Shape;1491;p40"/>
              <p:cNvSpPr/>
              <p:nvPr/>
            </p:nvSpPr>
            <p:spPr>
              <a:xfrm>
                <a:off x="5296680" y="1320840"/>
                <a:ext cx="65160" cy="65160"/>
              </a:xfrm>
              <a:custGeom>
                <a:avLst/>
                <a:gdLst>
                  <a:gd name="textAreaLeft" fmla="*/ 0 w 65160"/>
                  <a:gd name="textAreaRight" fmla="*/ 65520 w 65160"/>
                  <a:gd name="textAreaTop" fmla="*/ 0 h 65160"/>
                  <a:gd name="textAreaBottom" fmla="*/ 65520 h 6516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760" bIns="32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80" name="Google Shape;1492;p40"/>
              <p:cNvSpPr/>
              <p:nvPr/>
            </p:nvSpPr>
            <p:spPr>
              <a:xfrm>
                <a:off x="5558760" y="1331280"/>
                <a:ext cx="442080" cy="43920"/>
              </a:xfrm>
              <a:custGeom>
                <a:avLst/>
                <a:gdLst>
                  <a:gd name="textAreaLeft" fmla="*/ 0 w 442080"/>
                  <a:gd name="textAreaRight" fmla="*/ 442440 w 44208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81" name="Google Shape;1493;p40"/>
              <p:cNvSpPr/>
              <p:nvPr/>
            </p:nvSpPr>
            <p:spPr>
              <a:xfrm>
                <a:off x="6123600" y="1331280"/>
                <a:ext cx="445680" cy="43920"/>
              </a:xfrm>
              <a:custGeom>
                <a:avLst/>
                <a:gdLst>
                  <a:gd name="textAreaLeft" fmla="*/ 0 w 445680"/>
                  <a:gd name="textAreaRight" fmla="*/ 446040 w 44568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82" name="Google Shape;1494;p40"/>
              <p:cNvSpPr/>
              <p:nvPr/>
            </p:nvSpPr>
            <p:spPr>
              <a:xfrm>
                <a:off x="6693480" y="1331280"/>
                <a:ext cx="445680" cy="43920"/>
              </a:xfrm>
              <a:custGeom>
                <a:avLst/>
                <a:gdLst>
                  <a:gd name="textAreaLeft" fmla="*/ 0 w 445680"/>
                  <a:gd name="textAreaRight" fmla="*/ 446040 w 44568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83" name="Google Shape;1495;p40"/>
              <p:cNvSpPr/>
              <p:nvPr/>
            </p:nvSpPr>
            <p:spPr>
              <a:xfrm>
                <a:off x="7260120" y="1331280"/>
                <a:ext cx="445680" cy="43920"/>
              </a:xfrm>
              <a:custGeom>
                <a:avLst/>
                <a:gdLst>
                  <a:gd name="textAreaLeft" fmla="*/ 0 w 445680"/>
                  <a:gd name="textAreaRight" fmla="*/ 446040 w 445680"/>
                  <a:gd name="textAreaTop" fmla="*/ 0 h 43920"/>
                  <a:gd name="textAreaBottom" fmla="*/ 44280 h 4392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1960" bIns="21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684" name="Google Shape;1496;p40"/>
            <p:cNvSpPr/>
            <p:nvPr/>
          </p:nvSpPr>
          <p:spPr>
            <a:xfrm>
              <a:off x="6242400" y="2282760"/>
              <a:ext cx="775800" cy="777600"/>
            </a:xfrm>
            <a:custGeom>
              <a:avLst/>
              <a:gdLst>
                <a:gd name="textAreaLeft" fmla="*/ 0 w 775800"/>
                <a:gd name="textAreaRight" fmla="*/ 776160 w 775800"/>
                <a:gd name="textAreaTop" fmla="*/ 0 h 777600"/>
                <a:gd name="textAreaBottom" fmla="*/ 777960 h 777600"/>
              </a:gdLst>
              <a:ahLst/>
              <a:cxn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5" name="Google Shape;1497;p40"/>
            <p:cNvSpPr/>
            <p:nvPr/>
          </p:nvSpPr>
          <p:spPr>
            <a:xfrm>
              <a:off x="5084640" y="2155320"/>
              <a:ext cx="1434600" cy="943560"/>
            </a:xfrm>
            <a:custGeom>
              <a:avLst/>
              <a:gdLst>
                <a:gd name="textAreaLeft" fmla="*/ 0 w 1434600"/>
                <a:gd name="textAreaRight" fmla="*/ 1434960 w 1434600"/>
                <a:gd name="textAreaTop" fmla="*/ 0 h 943560"/>
                <a:gd name="textAreaBottom" fmla="*/ 943920 h 943560"/>
              </a:gdLst>
              <a:ahLst/>
              <a:cxn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6" name="Google Shape;1498;p40"/>
            <p:cNvSpPr/>
            <p:nvPr/>
          </p:nvSpPr>
          <p:spPr>
            <a:xfrm>
              <a:off x="5236920" y="2321280"/>
              <a:ext cx="1130040" cy="109080"/>
            </a:xfrm>
            <a:custGeom>
              <a:avLst/>
              <a:gdLst>
                <a:gd name="textAreaLeft" fmla="*/ 0 w 1130040"/>
                <a:gd name="textAreaRight" fmla="*/ 1130400 w 1130040"/>
                <a:gd name="textAreaTop" fmla="*/ 0 h 109080"/>
                <a:gd name="textAreaBottom" fmla="*/ 109440 h 109080"/>
              </a:gdLst>
              <a:ahLst/>
              <a:cxn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7" name="Google Shape;1499;p40"/>
            <p:cNvSpPr/>
            <p:nvPr/>
          </p:nvSpPr>
          <p:spPr>
            <a:xfrm>
              <a:off x="5236920" y="2567520"/>
              <a:ext cx="298800" cy="298800"/>
            </a:xfrm>
            <a:custGeom>
              <a:avLst/>
              <a:gdLst>
                <a:gd name="textAreaLeft" fmla="*/ 0 w 298800"/>
                <a:gd name="textAreaRight" fmla="*/ 299160 w 298800"/>
                <a:gd name="textAreaTop" fmla="*/ 0 h 298800"/>
                <a:gd name="textAreaBottom" fmla="*/ 299160 h 298800"/>
              </a:gdLst>
              <a:ahLst/>
              <a:cxn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8" name="Google Shape;1500;p40"/>
            <p:cNvSpPr/>
            <p:nvPr/>
          </p:nvSpPr>
          <p:spPr>
            <a:xfrm>
              <a:off x="5296680" y="2627280"/>
              <a:ext cx="239040" cy="239040"/>
            </a:xfrm>
            <a:custGeom>
              <a:avLst/>
              <a:gdLst>
                <a:gd name="textAreaLeft" fmla="*/ 0 w 239040"/>
                <a:gd name="textAreaRight" fmla="*/ 239400 w 239040"/>
                <a:gd name="textAreaTop" fmla="*/ 0 h 239040"/>
                <a:gd name="textAreaBottom" fmla="*/ 239400 h 239040"/>
              </a:gdLst>
              <a:ahLst/>
              <a:cxn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9" name="Google Shape;1501;p40"/>
            <p:cNvSpPr/>
            <p:nvPr/>
          </p:nvSpPr>
          <p:spPr>
            <a:xfrm>
              <a:off x="5236920" y="2905920"/>
              <a:ext cx="298800" cy="27000"/>
            </a:xfrm>
            <a:custGeom>
              <a:avLst/>
              <a:gdLst>
                <a:gd name="textAreaLeft" fmla="*/ 0 w 298800"/>
                <a:gd name="textAreaRight" fmla="*/ 299160 w 29880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0" name="Google Shape;1502;p40"/>
            <p:cNvSpPr/>
            <p:nvPr/>
          </p:nvSpPr>
          <p:spPr>
            <a:xfrm>
              <a:off x="5654160" y="2567520"/>
              <a:ext cx="295560" cy="298800"/>
            </a:xfrm>
            <a:custGeom>
              <a:avLst/>
              <a:gdLst>
                <a:gd name="textAreaLeft" fmla="*/ 0 w 295560"/>
                <a:gd name="textAreaRight" fmla="*/ 295920 w 295560"/>
                <a:gd name="textAreaTop" fmla="*/ 0 h 298800"/>
                <a:gd name="textAreaBottom" fmla="*/ 299160 h 298800"/>
              </a:gdLst>
              <a:ahLst/>
              <a:cxn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1" name="Google Shape;1503;p40"/>
            <p:cNvSpPr/>
            <p:nvPr/>
          </p:nvSpPr>
          <p:spPr>
            <a:xfrm>
              <a:off x="5710680" y="2627280"/>
              <a:ext cx="239040" cy="239040"/>
            </a:xfrm>
            <a:custGeom>
              <a:avLst/>
              <a:gdLst>
                <a:gd name="textAreaLeft" fmla="*/ 0 w 239040"/>
                <a:gd name="textAreaRight" fmla="*/ 239400 w 239040"/>
                <a:gd name="textAreaTop" fmla="*/ 0 h 239040"/>
                <a:gd name="textAreaBottom" fmla="*/ 239400 h 239040"/>
              </a:gdLst>
              <a:ahLst/>
              <a:cxn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2" name="Google Shape;1504;p40"/>
            <p:cNvSpPr/>
            <p:nvPr/>
          </p:nvSpPr>
          <p:spPr>
            <a:xfrm>
              <a:off x="5654160" y="2905920"/>
              <a:ext cx="295560" cy="27000"/>
            </a:xfrm>
            <a:custGeom>
              <a:avLst/>
              <a:gdLst>
                <a:gd name="textAreaLeft" fmla="*/ 0 w 295560"/>
                <a:gd name="textAreaRight" fmla="*/ 295920 w 29556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3" name="Google Shape;1505;p40"/>
            <p:cNvSpPr/>
            <p:nvPr/>
          </p:nvSpPr>
          <p:spPr>
            <a:xfrm>
              <a:off x="6069600" y="2567520"/>
              <a:ext cx="297360" cy="298800"/>
            </a:xfrm>
            <a:custGeom>
              <a:avLst/>
              <a:gdLst>
                <a:gd name="textAreaLeft" fmla="*/ 0 w 297360"/>
                <a:gd name="textAreaRight" fmla="*/ 297720 w 297360"/>
                <a:gd name="textAreaTop" fmla="*/ 0 h 298800"/>
                <a:gd name="textAreaBottom" fmla="*/ 299160 h 298800"/>
              </a:gdLst>
              <a:ahLst/>
              <a:cxn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4" name="Google Shape;1506;p40"/>
            <p:cNvSpPr/>
            <p:nvPr/>
          </p:nvSpPr>
          <p:spPr>
            <a:xfrm>
              <a:off x="6069600" y="2905920"/>
              <a:ext cx="297360" cy="27000"/>
            </a:xfrm>
            <a:custGeom>
              <a:avLst/>
              <a:gdLst>
                <a:gd name="textAreaLeft" fmla="*/ 0 w 297360"/>
                <a:gd name="textAreaRight" fmla="*/ 297720 w 29736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3680" bIns="1368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5" name="Google Shape;1507;p40"/>
            <p:cNvSpPr/>
            <p:nvPr/>
          </p:nvSpPr>
          <p:spPr>
            <a:xfrm>
              <a:off x="6127920" y="2627280"/>
              <a:ext cx="239040" cy="239040"/>
            </a:xfrm>
            <a:custGeom>
              <a:avLst/>
              <a:gdLst>
                <a:gd name="textAreaLeft" fmla="*/ 0 w 239040"/>
                <a:gd name="textAreaRight" fmla="*/ 239400 w 239040"/>
                <a:gd name="textAreaTop" fmla="*/ 0 h 239040"/>
                <a:gd name="textAreaBottom" fmla="*/ 239400 h 239040"/>
              </a:gdLst>
              <a:ahLst/>
              <a:cxn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6" name="Google Shape;1508;p40"/>
            <p:cNvSpPr/>
            <p:nvPr/>
          </p:nvSpPr>
          <p:spPr>
            <a:xfrm>
              <a:off x="5300280" y="2363760"/>
              <a:ext cx="606600" cy="30600"/>
            </a:xfrm>
            <a:custGeom>
              <a:avLst/>
              <a:gdLst>
                <a:gd name="textAreaLeft" fmla="*/ 0 w 606600"/>
                <a:gd name="textAreaRight" fmla="*/ 606960 w 606600"/>
                <a:gd name="textAreaTop" fmla="*/ 0 h 30600"/>
                <a:gd name="textAreaBottom" fmla="*/ 30960 h 30600"/>
              </a:gdLst>
              <a:ahLst/>
              <a:cxn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480" bIns="1548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7" name="Google Shape;1509;p40"/>
            <p:cNvSpPr/>
            <p:nvPr/>
          </p:nvSpPr>
          <p:spPr>
            <a:xfrm>
              <a:off x="6247800" y="2360520"/>
              <a:ext cx="42480" cy="37440"/>
            </a:xfrm>
            <a:custGeom>
              <a:avLst/>
              <a:gdLst>
                <a:gd name="textAreaLeft" fmla="*/ 0 w 42480"/>
                <a:gd name="textAreaRight" fmla="*/ 42840 w 42480"/>
                <a:gd name="textAreaTop" fmla="*/ 0 h 37440"/>
                <a:gd name="textAreaBottom" fmla="*/ 37800 h 37440"/>
              </a:gdLst>
              <a:ahLst/>
              <a:cxn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8" name="Google Shape;1510;p40"/>
            <p:cNvSpPr/>
            <p:nvPr/>
          </p:nvSpPr>
          <p:spPr>
            <a:xfrm>
              <a:off x="5977080" y="1517760"/>
              <a:ext cx="928440" cy="802800"/>
            </a:xfrm>
            <a:custGeom>
              <a:avLst/>
              <a:gdLst>
                <a:gd name="textAreaLeft" fmla="*/ 0 w 928440"/>
                <a:gd name="textAreaRight" fmla="*/ 928800 w 928440"/>
                <a:gd name="textAreaTop" fmla="*/ 0 h 802800"/>
                <a:gd name="textAreaBottom" fmla="*/ 803160 h 802800"/>
              </a:gdLst>
              <a:ahLst/>
              <a:cxn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99" name="Google Shape;1511;p40"/>
            <p:cNvSpPr/>
            <p:nvPr/>
          </p:nvSpPr>
          <p:spPr>
            <a:xfrm>
              <a:off x="6242400" y="1808280"/>
              <a:ext cx="226800" cy="228240"/>
            </a:xfrm>
            <a:custGeom>
              <a:avLst/>
              <a:gdLst>
                <a:gd name="textAreaLeft" fmla="*/ 0 w 226800"/>
                <a:gd name="textAreaRight" fmla="*/ 227160 w 226800"/>
                <a:gd name="textAreaTop" fmla="*/ 0 h 228240"/>
                <a:gd name="textAreaBottom" fmla="*/ 228600 h 228240"/>
              </a:gdLst>
              <a:ahLst/>
              <a:cxn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0" name="Google Shape;1512;p40"/>
            <p:cNvSpPr/>
            <p:nvPr/>
          </p:nvSpPr>
          <p:spPr>
            <a:xfrm>
              <a:off x="6091560" y="1724400"/>
              <a:ext cx="707760" cy="126720"/>
            </a:xfrm>
            <a:custGeom>
              <a:avLst/>
              <a:gdLst>
                <a:gd name="textAreaLeft" fmla="*/ 0 w 707760"/>
                <a:gd name="textAreaRight" fmla="*/ 708120 w 707760"/>
                <a:gd name="textAreaTop" fmla="*/ 0 h 126720"/>
                <a:gd name="textAreaBottom" fmla="*/ 127080 h 126720"/>
              </a:gdLst>
              <a:ahLst/>
              <a:cxn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1" name="Google Shape;1513;p40"/>
            <p:cNvSpPr/>
            <p:nvPr/>
          </p:nvSpPr>
          <p:spPr>
            <a:xfrm>
              <a:off x="6019920" y="1703520"/>
              <a:ext cx="147240" cy="18396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183960"/>
                <a:gd name="textAreaBottom" fmla="*/ 184320 h 183960"/>
              </a:gdLst>
              <a:ahLst/>
              <a:cxn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2" name="Google Shape;1514;p40"/>
            <p:cNvSpPr/>
            <p:nvPr/>
          </p:nvSpPr>
          <p:spPr>
            <a:xfrm>
              <a:off x="6019920" y="1703520"/>
              <a:ext cx="147240" cy="18396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183960"/>
                <a:gd name="textAreaBottom" fmla="*/ 184320 h 183960"/>
              </a:gdLst>
              <a:ahLst/>
              <a:cxn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3" name="Google Shape;1515;p40"/>
            <p:cNvSpPr/>
            <p:nvPr/>
          </p:nvSpPr>
          <p:spPr>
            <a:xfrm>
              <a:off x="6010560" y="1870200"/>
              <a:ext cx="31320" cy="29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9880"/>
                <a:gd name="textAreaBottom" fmla="*/ 30240 h 29880"/>
              </a:gdLst>
              <a:ahLst/>
              <a:cxn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120" bIns="15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4" name="Google Shape;1516;p40"/>
            <p:cNvSpPr/>
            <p:nvPr/>
          </p:nvSpPr>
          <p:spPr>
            <a:xfrm>
              <a:off x="6147000" y="1687680"/>
              <a:ext cx="33120" cy="331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3120"/>
                <a:gd name="textAreaBottom" fmla="*/ 33480 h 33120"/>
              </a:gdLst>
              <a:ahLst/>
              <a:cxn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5" name="Google Shape;1517;p40"/>
            <p:cNvSpPr/>
            <p:nvPr/>
          </p:nvSpPr>
          <p:spPr>
            <a:xfrm>
              <a:off x="6062760" y="1762200"/>
              <a:ext cx="64800" cy="6480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6" name="Google Shape;1518;p40"/>
            <p:cNvSpPr/>
            <p:nvPr/>
          </p:nvSpPr>
          <p:spPr>
            <a:xfrm>
              <a:off x="6718320" y="1703520"/>
              <a:ext cx="147240" cy="18396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183960"/>
                <a:gd name="textAreaBottom" fmla="*/ 184320 h 183960"/>
              </a:gdLst>
              <a:ahLst/>
              <a:cxn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7" name="Google Shape;1519;p40"/>
            <p:cNvSpPr/>
            <p:nvPr/>
          </p:nvSpPr>
          <p:spPr>
            <a:xfrm>
              <a:off x="6718320" y="1703520"/>
              <a:ext cx="147240" cy="183960"/>
            </a:xfrm>
            <a:custGeom>
              <a:avLst/>
              <a:gdLst>
                <a:gd name="textAreaLeft" fmla="*/ 0 w 147240"/>
                <a:gd name="textAreaRight" fmla="*/ 147600 w 147240"/>
                <a:gd name="textAreaTop" fmla="*/ 0 h 183960"/>
                <a:gd name="textAreaBottom" fmla="*/ 184320 h 183960"/>
              </a:gdLst>
              <a:ahLst/>
              <a:cxn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8" name="Google Shape;1520;p40"/>
            <p:cNvSpPr/>
            <p:nvPr/>
          </p:nvSpPr>
          <p:spPr>
            <a:xfrm>
              <a:off x="6708960" y="1870200"/>
              <a:ext cx="31320" cy="2988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9880"/>
                <a:gd name="textAreaBottom" fmla="*/ 30240 h 29880"/>
              </a:gdLst>
              <a:ahLst/>
              <a:cxn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5120" bIns="15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09" name="Google Shape;1521;p40"/>
            <p:cNvSpPr/>
            <p:nvPr/>
          </p:nvSpPr>
          <p:spPr>
            <a:xfrm>
              <a:off x="6845400" y="1687680"/>
              <a:ext cx="33120" cy="33120"/>
            </a:xfrm>
            <a:custGeom>
              <a:avLst/>
              <a:gdLst>
                <a:gd name="textAreaLeft" fmla="*/ 0 w 33120"/>
                <a:gd name="textAreaRight" fmla="*/ 33480 w 33120"/>
                <a:gd name="textAreaTop" fmla="*/ 0 h 33120"/>
                <a:gd name="textAreaBottom" fmla="*/ 33480 h 33120"/>
              </a:gdLst>
              <a:ahLst/>
              <a:cxn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6560" bIns="1656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0" name="Google Shape;1522;p40"/>
            <p:cNvSpPr/>
            <p:nvPr/>
          </p:nvSpPr>
          <p:spPr>
            <a:xfrm>
              <a:off x="6758280" y="1762200"/>
              <a:ext cx="68040" cy="64800"/>
            </a:xfrm>
            <a:custGeom>
              <a:avLst/>
              <a:gdLst>
                <a:gd name="textAreaLeft" fmla="*/ 0 w 68040"/>
                <a:gd name="textAreaRight" fmla="*/ 68400 w 68040"/>
                <a:gd name="textAreaTop" fmla="*/ 0 h 64800"/>
                <a:gd name="textAreaBottom" fmla="*/ 65160 h 64800"/>
              </a:gdLst>
              <a:ahLst/>
              <a:cxn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2400" bIns="32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1" name="Google Shape;1523;p40"/>
            <p:cNvSpPr/>
            <p:nvPr/>
          </p:nvSpPr>
          <p:spPr>
            <a:xfrm>
              <a:off x="5053320" y="3663000"/>
              <a:ext cx="1945800" cy="501120"/>
            </a:xfrm>
            <a:custGeom>
              <a:avLst/>
              <a:gdLst>
                <a:gd name="textAreaLeft" fmla="*/ 0 w 1945800"/>
                <a:gd name="textAreaRight" fmla="*/ 1946160 w 1945800"/>
                <a:gd name="textAreaTop" fmla="*/ 0 h 501120"/>
                <a:gd name="textAreaBottom" fmla="*/ 501480 h 501120"/>
              </a:gdLst>
              <a:ahLst/>
              <a:cxn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12" name="Google Shape;1524;p40"/>
            <p:cNvSpPr/>
            <p:nvPr/>
          </p:nvSpPr>
          <p:spPr>
            <a:xfrm>
              <a:off x="6826320" y="3306600"/>
              <a:ext cx="1252080" cy="861480"/>
            </a:xfrm>
            <a:custGeom>
              <a:avLst/>
              <a:gdLst>
                <a:gd name="textAreaLeft" fmla="*/ 0 w 1252080"/>
                <a:gd name="textAreaRight" fmla="*/ 1252440 w 1252080"/>
                <a:gd name="textAreaTop" fmla="*/ 0 h 861480"/>
                <a:gd name="textAreaBottom" fmla="*/ 861840 h 861480"/>
              </a:gdLst>
              <a:ahLst/>
              <a:cxn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713" name="Google Shape;1525;p40"/>
            <p:cNvCxnSpPr/>
            <p:nvPr/>
          </p:nvCxnSpPr>
          <p:spPr>
            <a:xfrm>
              <a:off x="4822920" y="4165560"/>
              <a:ext cx="4021560" cy="36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714" name="Google Shape;1526;p40"/>
            <p:cNvSpPr/>
            <p:nvPr/>
          </p:nvSpPr>
          <p:spPr>
            <a:xfrm>
              <a:off x="7804080" y="997920"/>
              <a:ext cx="709920" cy="322200"/>
            </a:xfrm>
            <a:custGeom>
              <a:avLst/>
              <a:gdLst>
                <a:gd name="textAreaLeft" fmla="*/ 0 w 709920"/>
                <a:gd name="textAreaRight" fmla="*/ 710280 w 709920"/>
                <a:gd name="textAreaTop" fmla="*/ 0 h 322200"/>
                <a:gd name="textAreaBottom" fmla="*/ 322560 h 322200"/>
              </a:gdLst>
              <a:ahLst/>
              <a:cxn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715" name="Google Shape;1527;p40"/>
            <p:cNvGrpSpPr/>
            <p:nvPr/>
          </p:nvGrpSpPr>
          <p:grpSpPr>
            <a:xfrm>
              <a:off x="6999480" y="1776960"/>
              <a:ext cx="1894680" cy="2387520"/>
              <a:chOff x="6999480" y="1776960"/>
              <a:chExt cx="1894680" cy="2387520"/>
            </a:xfrm>
          </p:grpSpPr>
          <p:sp>
            <p:nvSpPr>
              <p:cNvPr id="1716" name="Google Shape;1528;p40"/>
              <p:cNvSpPr/>
              <p:nvPr/>
            </p:nvSpPr>
            <p:spPr>
              <a:xfrm flipH="1">
                <a:off x="7671960" y="2715480"/>
                <a:ext cx="734760" cy="14490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17" name="Google Shape;1529;p40"/>
              <p:cNvSpPr/>
              <p:nvPr/>
            </p:nvSpPr>
            <p:spPr>
              <a:xfrm flipH="1">
                <a:off x="7832880" y="2656440"/>
                <a:ext cx="863280" cy="61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0960" bIns="309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18" name="Google Shape;1530;p40"/>
              <p:cNvSpPr/>
              <p:nvPr/>
            </p:nvSpPr>
            <p:spPr>
              <a:xfrm flipH="1">
                <a:off x="8159040" y="2715480"/>
                <a:ext cx="734760" cy="1449000"/>
              </a:xfrm>
              <a:custGeom>
                <a:avLst/>
                <a:gdLst>
                  <a:gd name="textAreaLeft" fmla="*/ -360 w 734760"/>
                  <a:gd name="textAreaRight" fmla="*/ 734760 w 734760"/>
                  <a:gd name="textAreaTop" fmla="*/ 0 h 1449000"/>
                  <a:gd name="textAreaBottom" fmla="*/ 1449360 h 1449000"/>
                </a:gdLst>
                <a:ahLst/>
                <a:cxn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19" name="Google Shape;1531;p40"/>
              <p:cNvSpPr/>
              <p:nvPr/>
            </p:nvSpPr>
            <p:spPr>
              <a:xfrm flipH="1">
                <a:off x="7658280" y="2494800"/>
                <a:ext cx="522000" cy="547200"/>
              </a:xfrm>
              <a:custGeom>
                <a:avLst/>
                <a:gdLst>
                  <a:gd name="textAreaLeft" fmla="*/ 360 w 522000"/>
                  <a:gd name="textAreaRight" fmla="*/ 522720 w 522000"/>
                  <a:gd name="textAreaTop" fmla="*/ 0 h 547200"/>
                  <a:gd name="textAreaBottom" fmla="*/ 547560 h 547200"/>
                </a:gdLst>
                <a:ahLst/>
                <a:cxn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0" name="Google Shape;1532;p40"/>
              <p:cNvSpPr/>
              <p:nvPr/>
            </p:nvSpPr>
            <p:spPr>
              <a:xfrm flipH="1">
                <a:off x="7783560" y="2997720"/>
                <a:ext cx="144000" cy="225000"/>
              </a:xfrm>
              <a:custGeom>
                <a:avLst/>
                <a:gdLst>
                  <a:gd name="textAreaLeft" fmla="*/ 360 w 144000"/>
                  <a:gd name="textAreaRight" fmla="*/ 144720 w 144000"/>
                  <a:gd name="textAreaTop" fmla="*/ 0 h 225000"/>
                  <a:gd name="textAreaBottom" fmla="*/ 225360 h 225000"/>
                </a:gdLst>
                <a:ahLst/>
                <a:cxn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1" name="Google Shape;1533;p40"/>
              <p:cNvSpPr/>
              <p:nvPr/>
            </p:nvSpPr>
            <p:spPr>
              <a:xfrm flipH="1">
                <a:off x="7783560" y="3085200"/>
                <a:ext cx="144000" cy="137880"/>
              </a:xfrm>
              <a:custGeom>
                <a:avLst/>
                <a:gdLst>
                  <a:gd name="textAreaLeft" fmla="*/ 360 w 144000"/>
                  <a:gd name="textAreaRight" fmla="*/ 144720 w 144000"/>
                  <a:gd name="textAreaTop" fmla="*/ 0 h 137880"/>
                  <a:gd name="textAreaBottom" fmla="*/ 138240 h 137880"/>
                </a:gdLst>
                <a:ahLst/>
                <a:cxn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2" name="Google Shape;1534;p40"/>
              <p:cNvSpPr/>
              <p:nvPr/>
            </p:nvSpPr>
            <p:spPr>
              <a:xfrm flipH="1">
                <a:off x="7758360" y="2975760"/>
                <a:ext cx="151920" cy="74160"/>
              </a:xfrm>
              <a:custGeom>
                <a:avLst/>
                <a:gdLst>
                  <a:gd name="textAreaLeft" fmla="*/ 360 w 151920"/>
                  <a:gd name="textAreaRight" fmla="*/ 152640 w 151920"/>
                  <a:gd name="textAreaTop" fmla="*/ 0 h 74160"/>
                  <a:gd name="textAreaBottom" fmla="*/ 74520 h 74160"/>
                </a:gdLst>
                <a:ahLst/>
                <a:cxn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080" bIns="370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3" name="Google Shape;1535;p40"/>
              <p:cNvSpPr/>
              <p:nvPr/>
            </p:nvSpPr>
            <p:spPr>
              <a:xfrm flipH="1">
                <a:off x="7581960" y="2045520"/>
                <a:ext cx="839520" cy="448920"/>
              </a:xfrm>
              <a:custGeom>
                <a:avLst/>
                <a:gdLst>
                  <a:gd name="textAreaLeft" fmla="*/ 360 w 839520"/>
                  <a:gd name="textAreaRight" fmla="*/ 840240 w 839520"/>
                  <a:gd name="textAreaTop" fmla="*/ 0 h 448920"/>
                  <a:gd name="textAreaBottom" fmla="*/ 449280 h 448920"/>
                </a:gdLst>
                <a:ahLst/>
                <a:cxn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4" name="Google Shape;1536;p40"/>
              <p:cNvSpPr/>
              <p:nvPr/>
            </p:nvSpPr>
            <p:spPr>
              <a:xfrm flipH="1">
                <a:off x="7821000" y="2494800"/>
                <a:ext cx="479160" cy="547200"/>
              </a:xfrm>
              <a:custGeom>
                <a:avLst/>
                <a:gdLst>
                  <a:gd name="textAreaLeft" fmla="*/ -360 w 479160"/>
                  <a:gd name="textAreaRight" fmla="*/ 479160 w 479160"/>
                  <a:gd name="textAreaTop" fmla="*/ 0 h 547200"/>
                  <a:gd name="textAreaBottom" fmla="*/ 547560 h 547200"/>
                </a:gdLst>
                <a:ahLst/>
                <a:cxn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5" name="Google Shape;1537;p40"/>
              <p:cNvSpPr/>
              <p:nvPr/>
            </p:nvSpPr>
            <p:spPr>
              <a:xfrm flipH="1">
                <a:off x="7947360" y="2997720"/>
                <a:ext cx="144000" cy="225000"/>
              </a:xfrm>
              <a:custGeom>
                <a:avLst/>
                <a:gdLst>
                  <a:gd name="textAreaLeft" fmla="*/ 360 w 144000"/>
                  <a:gd name="textAreaRight" fmla="*/ 144720 w 144000"/>
                  <a:gd name="textAreaTop" fmla="*/ 0 h 225000"/>
                  <a:gd name="textAreaBottom" fmla="*/ 225360 h 225000"/>
                </a:gdLst>
                <a:ahLst/>
                <a:cxn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6" name="Google Shape;1538;p40"/>
              <p:cNvSpPr/>
              <p:nvPr/>
            </p:nvSpPr>
            <p:spPr>
              <a:xfrm flipH="1">
                <a:off x="7947360" y="3085200"/>
                <a:ext cx="144000" cy="137880"/>
              </a:xfrm>
              <a:custGeom>
                <a:avLst/>
                <a:gdLst>
                  <a:gd name="textAreaLeft" fmla="*/ 360 w 144000"/>
                  <a:gd name="textAreaRight" fmla="*/ 144720 w 144000"/>
                  <a:gd name="textAreaTop" fmla="*/ 0 h 137880"/>
                  <a:gd name="textAreaBottom" fmla="*/ 138240 h 137880"/>
                </a:gdLst>
                <a:ahLst/>
                <a:cxn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7" name="Google Shape;1539;p40"/>
              <p:cNvSpPr/>
              <p:nvPr/>
            </p:nvSpPr>
            <p:spPr>
              <a:xfrm flipH="1">
                <a:off x="8328240" y="2338920"/>
                <a:ext cx="164880" cy="290160"/>
              </a:xfrm>
              <a:custGeom>
                <a:avLst/>
                <a:gdLst>
                  <a:gd name="textAreaLeft" fmla="*/ 360 w 164880"/>
                  <a:gd name="textAreaRight" fmla="*/ 165600 w 164880"/>
                  <a:gd name="textAreaTop" fmla="*/ 0 h 290160"/>
                  <a:gd name="textAreaBottom" fmla="*/ 290520 h 290160"/>
                </a:gdLst>
                <a:ahLst/>
                <a:cxn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8" name="Google Shape;1540;p40"/>
              <p:cNvSpPr/>
              <p:nvPr/>
            </p:nvSpPr>
            <p:spPr>
              <a:xfrm flipH="1">
                <a:off x="8289360" y="2307240"/>
                <a:ext cx="139320" cy="52200"/>
              </a:xfrm>
              <a:custGeom>
                <a:avLst/>
                <a:gdLst>
                  <a:gd name="textAreaLeft" fmla="*/ -360 w 139320"/>
                  <a:gd name="textAreaRight" fmla="*/ 139320 w 139320"/>
                  <a:gd name="textAreaTop" fmla="*/ 0 h 52200"/>
                  <a:gd name="textAreaBottom" fmla="*/ 52560 h 52200"/>
                </a:gdLst>
                <a:ahLst/>
                <a:cxn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29" name="Google Shape;1541;p40"/>
              <p:cNvSpPr/>
              <p:nvPr/>
            </p:nvSpPr>
            <p:spPr>
              <a:xfrm flipH="1">
                <a:off x="7919640" y="2975760"/>
                <a:ext cx="153720" cy="74160"/>
              </a:xfrm>
              <a:custGeom>
                <a:avLst/>
                <a:gdLst>
                  <a:gd name="textAreaLeft" fmla="*/ -360 w 153720"/>
                  <a:gd name="textAreaRight" fmla="*/ 153720 w 153720"/>
                  <a:gd name="textAreaTop" fmla="*/ 0 h 74160"/>
                  <a:gd name="textAreaBottom" fmla="*/ 74520 h 74160"/>
                </a:gdLst>
                <a:ahLst/>
                <a:cxn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080" bIns="370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0" name="Google Shape;1542;p40"/>
              <p:cNvSpPr/>
              <p:nvPr/>
            </p:nvSpPr>
            <p:spPr>
              <a:xfrm flipH="1">
                <a:off x="7994160" y="1788120"/>
                <a:ext cx="122040" cy="201240"/>
              </a:xfrm>
              <a:custGeom>
                <a:avLst/>
                <a:gdLst>
                  <a:gd name="textAreaLeft" fmla="*/ -360 w 122040"/>
                  <a:gd name="textAreaRight" fmla="*/ 122040 w 122040"/>
                  <a:gd name="textAreaTop" fmla="*/ 0 h 201240"/>
                  <a:gd name="textAreaBottom" fmla="*/ 201600 h 201240"/>
                </a:gdLst>
                <a:ahLst/>
                <a:cxn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1" name="Google Shape;1543;p40"/>
              <p:cNvSpPr/>
              <p:nvPr/>
            </p:nvSpPr>
            <p:spPr>
              <a:xfrm flipH="1">
                <a:off x="7922520" y="1848600"/>
                <a:ext cx="183960" cy="259920"/>
              </a:xfrm>
              <a:custGeom>
                <a:avLst/>
                <a:gdLst>
                  <a:gd name="textAreaLeft" fmla="*/ -360 w 183960"/>
                  <a:gd name="textAreaRight" fmla="*/ 183960 w 183960"/>
                  <a:gd name="textAreaTop" fmla="*/ 0 h 259920"/>
                  <a:gd name="textAreaBottom" fmla="*/ 260280 h 259920"/>
                </a:gdLst>
                <a:ahLst/>
                <a:cxn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2" name="Google Shape;1544;p40"/>
              <p:cNvSpPr/>
              <p:nvPr/>
            </p:nvSpPr>
            <p:spPr>
              <a:xfrm flipH="1">
                <a:off x="7879680" y="1776960"/>
                <a:ext cx="217080" cy="82080"/>
              </a:xfrm>
              <a:custGeom>
                <a:avLst/>
                <a:gdLst>
                  <a:gd name="textAreaLeft" fmla="*/ -360 w 217080"/>
                  <a:gd name="textAreaRight" fmla="*/ 217080 w 217080"/>
                  <a:gd name="textAreaTop" fmla="*/ 0 h 82080"/>
                  <a:gd name="textAreaBottom" fmla="*/ 82440 h 82080"/>
                </a:gdLst>
                <a:ahLst/>
                <a:cxn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1040" bIns="41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3" name="Google Shape;1545;p40"/>
              <p:cNvSpPr/>
              <p:nvPr/>
            </p:nvSpPr>
            <p:spPr>
              <a:xfrm flipH="1">
                <a:off x="6999480" y="2137320"/>
                <a:ext cx="360000" cy="399600"/>
              </a:xfrm>
              <a:custGeom>
                <a:avLst/>
                <a:gdLst>
                  <a:gd name="textAreaLeft" fmla="*/ 360 w 360000"/>
                  <a:gd name="textAreaRight" fmla="*/ 360720 w 36000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4" name="Google Shape;1546;p40"/>
              <p:cNvSpPr/>
              <p:nvPr/>
            </p:nvSpPr>
            <p:spPr>
              <a:xfrm flipH="1">
                <a:off x="6999480" y="2137320"/>
                <a:ext cx="360000" cy="399600"/>
              </a:xfrm>
              <a:custGeom>
                <a:avLst/>
                <a:gdLst>
                  <a:gd name="textAreaLeft" fmla="*/ 360 w 360000"/>
                  <a:gd name="textAreaRight" fmla="*/ 360720 w 36000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5" name="Google Shape;1547;p40"/>
              <p:cNvSpPr/>
              <p:nvPr/>
            </p:nvSpPr>
            <p:spPr>
              <a:xfrm flipH="1">
                <a:off x="7252920" y="2201040"/>
                <a:ext cx="323640" cy="156960"/>
              </a:xfrm>
              <a:custGeom>
                <a:avLst/>
                <a:gdLst>
                  <a:gd name="textAreaLeft" fmla="*/ -360 w 323640"/>
                  <a:gd name="textAreaRight" fmla="*/ 323640 w 323640"/>
                  <a:gd name="textAreaTop" fmla="*/ 0 h 156960"/>
                  <a:gd name="textAreaBottom" fmla="*/ 157320 h 156960"/>
                </a:gdLst>
                <a:ahLst/>
                <a:cxn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6" name="Google Shape;1548;p40"/>
              <p:cNvSpPr/>
              <p:nvPr/>
            </p:nvSpPr>
            <p:spPr>
              <a:xfrm flipH="1">
                <a:off x="7537680" y="2166120"/>
                <a:ext cx="82080" cy="122040"/>
              </a:xfrm>
              <a:custGeom>
                <a:avLst/>
                <a:gdLst>
                  <a:gd name="textAreaLeft" fmla="*/ 360 w 82080"/>
                  <a:gd name="textAreaRight" fmla="*/ 82800 w 82080"/>
                  <a:gd name="textAreaTop" fmla="*/ 0 h 122040"/>
                  <a:gd name="textAreaBottom" fmla="*/ 122400 h 122040"/>
                </a:gdLst>
                <a:ahLst/>
                <a:cxn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37" name="Google Shape;1549;p40"/>
            <p:cNvGrpSpPr/>
            <p:nvPr/>
          </p:nvGrpSpPr>
          <p:grpSpPr>
            <a:xfrm>
              <a:off x="5405760" y="665280"/>
              <a:ext cx="326520" cy="328320"/>
              <a:chOff x="5405760" y="665280"/>
              <a:chExt cx="326520" cy="328320"/>
            </a:xfrm>
          </p:grpSpPr>
          <p:sp>
            <p:nvSpPr>
              <p:cNvPr id="1738" name="Google Shape;1550;p40"/>
              <p:cNvSpPr/>
              <p:nvPr/>
            </p:nvSpPr>
            <p:spPr>
              <a:xfrm>
                <a:off x="5546880" y="824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9" name="Google Shape;1551;p40"/>
              <p:cNvSpPr/>
              <p:nvPr/>
            </p:nvSpPr>
            <p:spPr>
              <a:xfrm>
                <a:off x="5615640" y="824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0" name="Google Shape;1552;p40"/>
              <p:cNvSpPr/>
              <p:nvPr/>
            </p:nvSpPr>
            <p:spPr>
              <a:xfrm>
                <a:off x="5684400" y="82440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1" name="Google Shape;1553;p40"/>
              <p:cNvSpPr/>
              <p:nvPr/>
            </p:nvSpPr>
            <p:spPr>
              <a:xfrm>
                <a:off x="5476320" y="82440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2" name="Google Shape;1554;p40"/>
              <p:cNvSpPr/>
              <p:nvPr/>
            </p:nvSpPr>
            <p:spPr>
              <a:xfrm>
                <a:off x="5405760" y="824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3" name="Google Shape;1555;p40"/>
              <p:cNvSpPr/>
              <p:nvPr/>
            </p:nvSpPr>
            <p:spPr>
              <a:xfrm>
                <a:off x="5564160" y="8067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4" name="Google Shape;1556;p40"/>
              <p:cNvSpPr/>
              <p:nvPr/>
            </p:nvSpPr>
            <p:spPr>
              <a:xfrm>
                <a:off x="5564160" y="87624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5" name="Google Shape;1557;p40"/>
              <p:cNvSpPr/>
              <p:nvPr/>
            </p:nvSpPr>
            <p:spPr>
              <a:xfrm>
                <a:off x="5564160" y="94428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6" name="Google Shape;1558;p40"/>
              <p:cNvSpPr/>
              <p:nvPr/>
            </p:nvSpPr>
            <p:spPr>
              <a:xfrm>
                <a:off x="5564160" y="73548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7" name="Google Shape;1559;p40"/>
              <p:cNvSpPr/>
              <p:nvPr/>
            </p:nvSpPr>
            <p:spPr>
              <a:xfrm>
                <a:off x="5564160" y="66528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49DB3-FAF5-E614-3767-5C766047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>
            <a:extLst>
              <a:ext uri="{FF2B5EF4-FFF2-40B4-BE49-F238E27FC236}">
                <a16:creationId xmlns:a16="http://schemas.microsoft.com/office/drawing/2014/main" id="{8CB9667F-A420-93D9-7E7E-81DCA746B8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35598" y="254336"/>
            <a:ext cx="3471881" cy="6461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spc="-1" dirty="0">
                <a:solidFill>
                  <a:schemeClr val="dk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Key Objectives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344" name="PlaceHolder 2">
            <a:extLst>
              <a:ext uri="{FF2B5EF4-FFF2-40B4-BE49-F238E27FC236}">
                <a16:creationId xmlns:a16="http://schemas.microsoft.com/office/drawing/2014/main" id="{568E0D05-75AC-664D-2245-80C1C9C79F2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320522" y="1231215"/>
            <a:ext cx="5646038" cy="575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Ensure consistent results across test executions.</a:t>
            </a:r>
            <a:endParaRPr lang="en-US" sz="18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45" name="Google Shape;2007;p51">
            <a:extLst>
              <a:ext uri="{FF2B5EF4-FFF2-40B4-BE49-F238E27FC236}">
                <a16:creationId xmlns:a16="http://schemas.microsoft.com/office/drawing/2014/main" id="{77DE3911-66B8-3F78-9165-3E752D4676D9}"/>
              </a:ext>
            </a:extLst>
          </p:cNvPr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346" name="Google Shape;2008;p51">
              <a:extLst>
                <a:ext uri="{FF2B5EF4-FFF2-40B4-BE49-F238E27FC236}">
                  <a16:creationId xmlns:a16="http://schemas.microsoft.com/office/drawing/2014/main" id="{73F5F28F-AD27-01FE-E580-383AC3F072E3}"/>
                </a:ext>
              </a:extLst>
            </p:cNvPr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7" name="Google Shape;2009;p51">
              <a:extLst>
                <a:ext uri="{FF2B5EF4-FFF2-40B4-BE49-F238E27FC236}">
                  <a16:creationId xmlns:a16="http://schemas.microsoft.com/office/drawing/2014/main" id="{98EC398F-DBD4-C05F-8F2F-FF205F981E20}"/>
                </a:ext>
              </a:extLst>
            </p:cNvPr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8" name="Google Shape;2010;p51">
              <a:extLst>
                <a:ext uri="{FF2B5EF4-FFF2-40B4-BE49-F238E27FC236}">
                  <a16:creationId xmlns:a16="http://schemas.microsoft.com/office/drawing/2014/main" id="{94332876-1D62-3AE3-29C7-B8A9C44399E3}"/>
                </a:ext>
              </a:extLst>
            </p:cNvPr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2011;p51">
              <a:extLst>
                <a:ext uri="{FF2B5EF4-FFF2-40B4-BE49-F238E27FC236}">
                  <a16:creationId xmlns:a16="http://schemas.microsoft.com/office/drawing/2014/main" id="{A15B98B0-9D6A-CC47-CA79-702D2B802F85}"/>
                </a:ext>
              </a:extLst>
            </p:cNvPr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0" name="Google Shape;2012;p51">
              <a:extLst>
                <a:ext uri="{FF2B5EF4-FFF2-40B4-BE49-F238E27FC236}">
                  <a16:creationId xmlns:a16="http://schemas.microsoft.com/office/drawing/2014/main" id="{B66958DF-DC69-0F74-9FB5-D7231A5CA5A4}"/>
                </a:ext>
              </a:extLst>
            </p:cNvPr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2013;p51">
              <a:extLst>
                <a:ext uri="{FF2B5EF4-FFF2-40B4-BE49-F238E27FC236}">
                  <a16:creationId xmlns:a16="http://schemas.microsoft.com/office/drawing/2014/main" id="{6EE85F13-87D0-34D9-FC55-1E4B8F48AAE1}"/>
                </a:ext>
              </a:extLst>
            </p:cNvPr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6A4C015A-F94C-4767-7BC1-EF1EB2DA8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" y="13365"/>
            <a:ext cx="1203754" cy="1050255"/>
          </a:xfrm>
          <a:prstGeom prst="rect">
            <a:avLst/>
          </a:prstGeom>
        </p:spPr>
      </p:pic>
      <p:grpSp>
        <p:nvGrpSpPr>
          <p:cNvPr id="3" name="Google Shape;6861;p56">
            <a:extLst>
              <a:ext uri="{FF2B5EF4-FFF2-40B4-BE49-F238E27FC236}">
                <a16:creationId xmlns:a16="http://schemas.microsoft.com/office/drawing/2014/main" id="{1F613A9D-3F2F-0A03-5D7F-010A36173ED9}"/>
              </a:ext>
            </a:extLst>
          </p:cNvPr>
          <p:cNvGrpSpPr/>
          <p:nvPr/>
        </p:nvGrpSpPr>
        <p:grpSpPr>
          <a:xfrm>
            <a:off x="2320522" y="254336"/>
            <a:ext cx="601375" cy="646113"/>
            <a:chOff x="4147908" y="2303017"/>
            <a:chExt cx="361194" cy="359355"/>
          </a:xfrm>
        </p:grpSpPr>
        <p:sp>
          <p:nvSpPr>
            <p:cNvPr id="5" name="Google Shape;6862;p56">
              <a:extLst>
                <a:ext uri="{FF2B5EF4-FFF2-40B4-BE49-F238E27FC236}">
                  <a16:creationId xmlns:a16="http://schemas.microsoft.com/office/drawing/2014/main" id="{BCC931D4-B508-8C60-3F46-8BCC5C8438FE}"/>
                </a:ext>
              </a:extLst>
            </p:cNvPr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63;p56">
              <a:extLst>
                <a:ext uri="{FF2B5EF4-FFF2-40B4-BE49-F238E27FC236}">
                  <a16:creationId xmlns:a16="http://schemas.microsoft.com/office/drawing/2014/main" id="{97F3A2FB-4DF9-9E2D-2847-A395E79CC487}"/>
                </a:ext>
              </a:extLst>
            </p:cNvPr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64;p56">
              <a:extLst>
                <a:ext uri="{FF2B5EF4-FFF2-40B4-BE49-F238E27FC236}">
                  <a16:creationId xmlns:a16="http://schemas.microsoft.com/office/drawing/2014/main" id="{4D9E8F4E-E3B3-5953-A85A-30742CE77B64}"/>
                </a:ext>
              </a:extLst>
            </p:cNvPr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65;p56">
              <a:extLst>
                <a:ext uri="{FF2B5EF4-FFF2-40B4-BE49-F238E27FC236}">
                  <a16:creationId xmlns:a16="http://schemas.microsoft.com/office/drawing/2014/main" id="{396ACAE2-8942-0E71-629D-A54AA310CFAD}"/>
                </a:ext>
              </a:extLst>
            </p:cNvPr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66;p56">
              <a:extLst>
                <a:ext uri="{FF2B5EF4-FFF2-40B4-BE49-F238E27FC236}">
                  <a16:creationId xmlns:a16="http://schemas.microsoft.com/office/drawing/2014/main" id="{4381B25A-D97D-009E-744B-90EA25CD5DD6}"/>
                </a:ext>
              </a:extLst>
            </p:cNvPr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67;p56">
              <a:extLst>
                <a:ext uri="{FF2B5EF4-FFF2-40B4-BE49-F238E27FC236}">
                  <a16:creationId xmlns:a16="http://schemas.microsoft.com/office/drawing/2014/main" id="{67F8085B-B235-CCD7-CC6C-449158270F21}"/>
                </a:ext>
              </a:extLst>
            </p:cNvPr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68;p56">
              <a:extLst>
                <a:ext uri="{FF2B5EF4-FFF2-40B4-BE49-F238E27FC236}">
                  <a16:creationId xmlns:a16="http://schemas.microsoft.com/office/drawing/2014/main" id="{EB3E8355-9927-D578-722D-EF309A279B90}"/>
                </a:ext>
              </a:extLst>
            </p:cNvPr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69;p56">
              <a:extLst>
                <a:ext uri="{FF2B5EF4-FFF2-40B4-BE49-F238E27FC236}">
                  <a16:creationId xmlns:a16="http://schemas.microsoft.com/office/drawing/2014/main" id="{4B3CD4BC-9C3D-1ABF-4B88-93BF96C2FF77}"/>
                </a:ext>
              </a:extLst>
            </p:cNvPr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70;p56">
              <a:extLst>
                <a:ext uri="{FF2B5EF4-FFF2-40B4-BE49-F238E27FC236}">
                  <a16:creationId xmlns:a16="http://schemas.microsoft.com/office/drawing/2014/main" id="{08F09FAC-72E3-31C3-D025-32DDC6027A6D}"/>
                </a:ext>
              </a:extLst>
            </p:cNvPr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71;p56">
              <a:extLst>
                <a:ext uri="{FF2B5EF4-FFF2-40B4-BE49-F238E27FC236}">
                  <a16:creationId xmlns:a16="http://schemas.microsoft.com/office/drawing/2014/main" id="{BD8414C0-DC69-A687-0FC0-0FA9E7365707}"/>
                </a:ext>
              </a:extLst>
            </p:cNvPr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72;p56">
              <a:extLst>
                <a:ext uri="{FF2B5EF4-FFF2-40B4-BE49-F238E27FC236}">
                  <a16:creationId xmlns:a16="http://schemas.microsoft.com/office/drawing/2014/main" id="{F3B9D594-8031-ABAC-57CA-1FA40A2C9500}"/>
                </a:ext>
              </a:extLst>
            </p:cNvPr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73;p56">
              <a:extLst>
                <a:ext uri="{FF2B5EF4-FFF2-40B4-BE49-F238E27FC236}">
                  <a16:creationId xmlns:a16="http://schemas.microsoft.com/office/drawing/2014/main" id="{5DA11536-7CF0-A8DB-1BEE-14D889F3222A}"/>
                </a:ext>
              </a:extLst>
            </p:cNvPr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74;p56">
              <a:extLst>
                <a:ext uri="{FF2B5EF4-FFF2-40B4-BE49-F238E27FC236}">
                  <a16:creationId xmlns:a16="http://schemas.microsoft.com/office/drawing/2014/main" id="{74E6D0EC-6E71-552B-8770-12CC6C7EBFB2}"/>
                </a:ext>
              </a:extLst>
            </p:cNvPr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75;p56">
              <a:extLst>
                <a:ext uri="{FF2B5EF4-FFF2-40B4-BE49-F238E27FC236}">
                  <a16:creationId xmlns:a16="http://schemas.microsoft.com/office/drawing/2014/main" id="{FE2DEDCA-5E8F-633A-FC47-5743F0D6340B}"/>
                </a:ext>
              </a:extLst>
            </p:cNvPr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PlaceHolder 1">
            <a:extLst>
              <a:ext uri="{FF2B5EF4-FFF2-40B4-BE49-F238E27FC236}">
                <a16:creationId xmlns:a16="http://schemas.microsoft.com/office/drawing/2014/main" id="{A1848C41-2366-6617-7F0E-B1E10F2D1194}"/>
              </a:ext>
            </a:extLst>
          </p:cNvPr>
          <p:cNvSpPr txBox="1">
            <a:spLocks/>
          </p:cNvSpPr>
          <p:nvPr/>
        </p:nvSpPr>
        <p:spPr>
          <a:xfrm>
            <a:off x="317298" y="1183366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1 . </a:t>
            </a:r>
            <a:r>
              <a:rPr lang="en-US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Reliability 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4A01AB7B-1251-BE55-75BF-88598523676F}"/>
              </a:ext>
            </a:extLst>
          </p:cNvPr>
          <p:cNvSpPr txBox="1">
            <a:spLocks/>
          </p:cNvSpPr>
          <p:nvPr/>
        </p:nvSpPr>
        <p:spPr>
          <a:xfrm>
            <a:off x="2320522" y="1959508"/>
            <a:ext cx="6533713" cy="575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  <a:ea typeface="DM Sans"/>
              </a:rPr>
              <a:t>Reduce manual efforts by automating repetitive tasks.</a:t>
            </a:r>
            <a:endParaRPr lang="en-US" sz="18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" name="PlaceHolder 1">
            <a:extLst>
              <a:ext uri="{FF2B5EF4-FFF2-40B4-BE49-F238E27FC236}">
                <a16:creationId xmlns:a16="http://schemas.microsoft.com/office/drawing/2014/main" id="{2E929744-1059-C7B9-BA4B-F0232F610C25}"/>
              </a:ext>
            </a:extLst>
          </p:cNvPr>
          <p:cNvSpPr txBox="1">
            <a:spLocks/>
          </p:cNvSpPr>
          <p:nvPr/>
        </p:nvSpPr>
        <p:spPr>
          <a:xfrm>
            <a:off x="340365" y="1845724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2. </a:t>
            </a:r>
            <a:r>
              <a:rPr lang="en-US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Efficiency 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PlaceHolder 2">
            <a:extLst>
              <a:ext uri="{FF2B5EF4-FFF2-40B4-BE49-F238E27FC236}">
                <a16:creationId xmlns:a16="http://schemas.microsoft.com/office/drawing/2014/main" id="{BE7BD0DC-0122-F832-9DBD-847644340225}"/>
              </a:ext>
            </a:extLst>
          </p:cNvPr>
          <p:cNvSpPr txBox="1">
            <a:spLocks/>
          </p:cNvSpPr>
          <p:nvPr/>
        </p:nvSpPr>
        <p:spPr>
          <a:xfrm>
            <a:off x="2284450" y="2624394"/>
            <a:ext cx="6724418" cy="575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  <a:ea typeface="DM Sans"/>
              </a:rPr>
              <a:t>Increase test coverage for critical and complex scenarios.</a:t>
            </a:r>
            <a:endParaRPr lang="en-US" sz="18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" name="PlaceHolder 1">
            <a:extLst>
              <a:ext uri="{FF2B5EF4-FFF2-40B4-BE49-F238E27FC236}">
                <a16:creationId xmlns:a16="http://schemas.microsoft.com/office/drawing/2014/main" id="{0AE1F2E5-D177-09D9-6627-5131462F43DE}"/>
              </a:ext>
            </a:extLst>
          </p:cNvPr>
          <p:cNvSpPr txBox="1">
            <a:spLocks/>
          </p:cNvSpPr>
          <p:nvPr/>
        </p:nvSpPr>
        <p:spPr>
          <a:xfrm>
            <a:off x="317298" y="2571750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3. </a:t>
            </a:r>
            <a:r>
              <a:rPr lang="en-US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Coverage 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" name="PlaceHolder 2">
            <a:extLst>
              <a:ext uri="{FF2B5EF4-FFF2-40B4-BE49-F238E27FC236}">
                <a16:creationId xmlns:a16="http://schemas.microsoft.com/office/drawing/2014/main" id="{355FE99E-53C5-3AA5-881A-80CF70C78A55}"/>
              </a:ext>
            </a:extLst>
          </p:cNvPr>
          <p:cNvSpPr txBox="1">
            <a:spLocks/>
          </p:cNvSpPr>
          <p:nvPr/>
        </p:nvSpPr>
        <p:spPr>
          <a:xfrm>
            <a:off x="2320522" y="3384978"/>
            <a:ext cx="6823478" cy="575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  <a:ea typeface="DM Sans"/>
              </a:rPr>
              <a:t>Allow for the addition of new test cases with minimal effort.</a:t>
            </a:r>
            <a:endParaRPr lang="en-US" sz="18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278C9D7A-03D7-164E-1ED0-B9F68F90E32A}"/>
              </a:ext>
            </a:extLst>
          </p:cNvPr>
          <p:cNvSpPr txBox="1">
            <a:spLocks/>
          </p:cNvSpPr>
          <p:nvPr/>
        </p:nvSpPr>
        <p:spPr>
          <a:xfrm>
            <a:off x="317298" y="3337129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4 . </a:t>
            </a:r>
            <a:r>
              <a:rPr lang="en-US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Scalability 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643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C7254-BBD0-6C34-4CEB-A3BFD8B4C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>
            <a:extLst>
              <a:ext uri="{FF2B5EF4-FFF2-40B4-BE49-F238E27FC236}">
                <a16:creationId xmlns:a16="http://schemas.microsoft.com/office/drawing/2014/main" id="{2C0731E8-F3F9-DB03-A3F8-4B16BC4CAE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21924" y="318250"/>
            <a:ext cx="2192337" cy="6461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spc="-1" dirty="0">
                <a:solidFill>
                  <a:schemeClr val="dk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Benefits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344" name="PlaceHolder 2">
            <a:extLst>
              <a:ext uri="{FF2B5EF4-FFF2-40B4-BE49-F238E27FC236}">
                <a16:creationId xmlns:a16="http://schemas.microsoft.com/office/drawing/2014/main" id="{A5184350-E0DD-D309-3856-2C4111038C6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24150" y="1289050"/>
            <a:ext cx="6419850" cy="5746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Automated tests run significantly faster than manual testing.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45" name="Google Shape;2007;p51">
            <a:extLst>
              <a:ext uri="{FF2B5EF4-FFF2-40B4-BE49-F238E27FC236}">
                <a16:creationId xmlns:a16="http://schemas.microsoft.com/office/drawing/2014/main" id="{2BFD2C22-7C08-B76F-FA4B-CF16C9A57C1A}"/>
              </a:ext>
            </a:extLst>
          </p:cNvPr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346" name="Google Shape;2008;p51">
              <a:extLst>
                <a:ext uri="{FF2B5EF4-FFF2-40B4-BE49-F238E27FC236}">
                  <a16:creationId xmlns:a16="http://schemas.microsoft.com/office/drawing/2014/main" id="{DC3E53A1-CDB1-F82E-071E-5B6BA42A4B83}"/>
                </a:ext>
              </a:extLst>
            </p:cNvPr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7" name="Google Shape;2009;p51">
              <a:extLst>
                <a:ext uri="{FF2B5EF4-FFF2-40B4-BE49-F238E27FC236}">
                  <a16:creationId xmlns:a16="http://schemas.microsoft.com/office/drawing/2014/main" id="{909E58C8-01C0-AE03-57FB-31A5C8F2D8EB}"/>
                </a:ext>
              </a:extLst>
            </p:cNvPr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8" name="Google Shape;2010;p51">
              <a:extLst>
                <a:ext uri="{FF2B5EF4-FFF2-40B4-BE49-F238E27FC236}">
                  <a16:creationId xmlns:a16="http://schemas.microsoft.com/office/drawing/2014/main" id="{135C9280-8D0A-3829-8337-99870FE461AF}"/>
                </a:ext>
              </a:extLst>
            </p:cNvPr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2011;p51">
              <a:extLst>
                <a:ext uri="{FF2B5EF4-FFF2-40B4-BE49-F238E27FC236}">
                  <a16:creationId xmlns:a16="http://schemas.microsoft.com/office/drawing/2014/main" id="{CFD2FA8C-DA5E-99ED-B4BB-1846603131D6}"/>
                </a:ext>
              </a:extLst>
            </p:cNvPr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0" name="Google Shape;2012;p51">
              <a:extLst>
                <a:ext uri="{FF2B5EF4-FFF2-40B4-BE49-F238E27FC236}">
                  <a16:creationId xmlns:a16="http://schemas.microsoft.com/office/drawing/2014/main" id="{0E40996E-4CBA-D536-03D6-B09ED8D49FB3}"/>
                </a:ext>
              </a:extLst>
            </p:cNvPr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2013;p51">
              <a:extLst>
                <a:ext uri="{FF2B5EF4-FFF2-40B4-BE49-F238E27FC236}">
                  <a16:creationId xmlns:a16="http://schemas.microsoft.com/office/drawing/2014/main" id="{A0D11862-7952-4ECE-E784-CCF0DBDA7934}"/>
                </a:ext>
              </a:extLst>
            </p:cNvPr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8563722D-AD7D-C083-B9D2-EEC86D8C6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658" y="53185"/>
            <a:ext cx="1203754" cy="1050255"/>
          </a:xfrm>
          <a:prstGeom prst="rect">
            <a:avLst/>
          </a:prstGeom>
        </p:spPr>
      </p:pic>
      <p:sp>
        <p:nvSpPr>
          <p:cNvPr id="34" name="PlaceHolder 1">
            <a:extLst>
              <a:ext uri="{FF2B5EF4-FFF2-40B4-BE49-F238E27FC236}">
                <a16:creationId xmlns:a16="http://schemas.microsoft.com/office/drawing/2014/main" id="{7A219016-1EEC-27DF-BEFD-95D138E3FD4E}"/>
              </a:ext>
            </a:extLst>
          </p:cNvPr>
          <p:cNvSpPr txBox="1">
            <a:spLocks/>
          </p:cNvSpPr>
          <p:nvPr/>
        </p:nvSpPr>
        <p:spPr>
          <a:xfrm>
            <a:off x="101021" y="1204810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1 . </a:t>
            </a:r>
            <a:r>
              <a:rPr lang="en-US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Faster Execution 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188D62BE-0342-B83C-D93C-6D471A5C3AD8}"/>
              </a:ext>
            </a:extLst>
          </p:cNvPr>
          <p:cNvSpPr txBox="1">
            <a:spLocks/>
          </p:cNvSpPr>
          <p:nvPr/>
        </p:nvSpPr>
        <p:spPr>
          <a:xfrm>
            <a:off x="2519699" y="1957675"/>
            <a:ext cx="6533713" cy="575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  <a:ea typeface="DM Sans"/>
              </a:rPr>
              <a:t>Reduces human errors in repetitive tasks.</a:t>
            </a:r>
            <a:endParaRPr lang="en-US" sz="18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" name="PlaceHolder 1">
            <a:extLst>
              <a:ext uri="{FF2B5EF4-FFF2-40B4-BE49-F238E27FC236}">
                <a16:creationId xmlns:a16="http://schemas.microsoft.com/office/drawing/2014/main" id="{60CCBBC4-C88C-F041-8365-EBD3AA87EE31}"/>
              </a:ext>
            </a:extLst>
          </p:cNvPr>
          <p:cNvSpPr txBox="1">
            <a:spLocks/>
          </p:cNvSpPr>
          <p:nvPr/>
        </p:nvSpPr>
        <p:spPr>
          <a:xfrm>
            <a:off x="101020" y="1855378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2. </a:t>
            </a:r>
            <a:r>
              <a:rPr lang="en-US" sz="16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Improved Accuracy :</a:t>
            </a:r>
            <a:endParaRPr lang="fr-FR" sz="16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PlaceHolder 2">
            <a:extLst>
              <a:ext uri="{FF2B5EF4-FFF2-40B4-BE49-F238E27FC236}">
                <a16:creationId xmlns:a16="http://schemas.microsoft.com/office/drawing/2014/main" id="{CB85330A-C7C6-0273-2A72-66D77A702C52}"/>
              </a:ext>
            </a:extLst>
          </p:cNvPr>
          <p:cNvSpPr txBox="1">
            <a:spLocks/>
          </p:cNvSpPr>
          <p:nvPr/>
        </p:nvSpPr>
        <p:spPr>
          <a:xfrm>
            <a:off x="2486380" y="2626049"/>
            <a:ext cx="6724418" cy="575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  <a:ea typeface="DM Sans"/>
              </a:rPr>
              <a:t>Identifies defects early in the development lifecycle.</a:t>
            </a:r>
            <a:endParaRPr lang="en-US" sz="18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" name="PlaceHolder 1">
            <a:extLst>
              <a:ext uri="{FF2B5EF4-FFF2-40B4-BE49-F238E27FC236}">
                <a16:creationId xmlns:a16="http://schemas.microsoft.com/office/drawing/2014/main" id="{6DD28B24-E9FB-8E58-3836-6AE86E7F2D52}"/>
              </a:ext>
            </a:extLst>
          </p:cNvPr>
          <p:cNvSpPr txBox="1">
            <a:spLocks/>
          </p:cNvSpPr>
          <p:nvPr/>
        </p:nvSpPr>
        <p:spPr>
          <a:xfrm>
            <a:off x="87010" y="2527210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3. </a:t>
            </a:r>
            <a:r>
              <a:rPr lang="en-US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Early Bug Detection 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" name="PlaceHolder 2">
            <a:extLst>
              <a:ext uri="{FF2B5EF4-FFF2-40B4-BE49-F238E27FC236}">
                <a16:creationId xmlns:a16="http://schemas.microsoft.com/office/drawing/2014/main" id="{AF45F767-85B6-0AF5-CD0D-861B49F2F1AC}"/>
              </a:ext>
            </a:extLst>
          </p:cNvPr>
          <p:cNvSpPr txBox="1">
            <a:spLocks/>
          </p:cNvSpPr>
          <p:nvPr/>
        </p:nvSpPr>
        <p:spPr>
          <a:xfrm>
            <a:off x="2436850" y="3416239"/>
            <a:ext cx="6823478" cy="575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  <a:ea typeface="DM Sans"/>
              </a:rPr>
              <a:t>Saves time and resources in the long run.</a:t>
            </a:r>
            <a:endParaRPr lang="en-US" sz="18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39AD4219-5222-B940-A19C-D473BB289248}"/>
              </a:ext>
            </a:extLst>
          </p:cNvPr>
          <p:cNvSpPr txBox="1">
            <a:spLocks/>
          </p:cNvSpPr>
          <p:nvPr/>
        </p:nvSpPr>
        <p:spPr>
          <a:xfrm>
            <a:off x="101020" y="3327265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4 .</a:t>
            </a:r>
            <a:r>
              <a:rPr lang="en-US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 Cost Efficiency: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24" name="Google Shape;16126;p62">
            <a:extLst>
              <a:ext uri="{FF2B5EF4-FFF2-40B4-BE49-F238E27FC236}">
                <a16:creationId xmlns:a16="http://schemas.microsoft.com/office/drawing/2014/main" id="{2289B55F-6D37-34CD-7E1F-675DF5EF3324}"/>
              </a:ext>
            </a:extLst>
          </p:cNvPr>
          <p:cNvGrpSpPr/>
          <p:nvPr/>
        </p:nvGrpSpPr>
        <p:grpSpPr>
          <a:xfrm>
            <a:off x="2851500" y="333052"/>
            <a:ext cx="653700" cy="538070"/>
            <a:chOff x="2774354" y="2009990"/>
            <a:chExt cx="372017" cy="316310"/>
          </a:xfrm>
        </p:grpSpPr>
        <p:sp>
          <p:nvSpPr>
            <p:cNvPr id="25" name="Google Shape;16127;p62">
              <a:extLst>
                <a:ext uri="{FF2B5EF4-FFF2-40B4-BE49-F238E27FC236}">
                  <a16:creationId xmlns:a16="http://schemas.microsoft.com/office/drawing/2014/main" id="{F07BDF3B-51A5-F1FA-8675-3575267D772E}"/>
                </a:ext>
              </a:extLst>
            </p:cNvPr>
            <p:cNvSpPr/>
            <p:nvPr/>
          </p:nvSpPr>
          <p:spPr>
            <a:xfrm>
              <a:off x="2948055" y="2090995"/>
              <a:ext cx="191134" cy="174094"/>
            </a:xfrm>
            <a:custGeom>
              <a:avLst/>
              <a:gdLst/>
              <a:ahLst/>
              <a:cxnLst/>
              <a:rect l="l" t="t" r="r" b="b"/>
              <a:pathLst>
                <a:path w="7291" h="6641" extrusionOk="0">
                  <a:moveTo>
                    <a:pt x="4591" y="0"/>
                  </a:moveTo>
                  <a:lnTo>
                    <a:pt x="3191" y="1068"/>
                  </a:lnTo>
                  <a:lnTo>
                    <a:pt x="2021" y="679"/>
                  </a:lnTo>
                  <a:lnTo>
                    <a:pt x="0" y="2324"/>
                  </a:lnTo>
                  <a:lnTo>
                    <a:pt x="3118" y="6640"/>
                  </a:lnTo>
                  <a:lnTo>
                    <a:pt x="7290" y="3667"/>
                  </a:lnTo>
                  <a:lnTo>
                    <a:pt x="4591" y="0"/>
                  </a:ln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128;p62">
              <a:extLst>
                <a:ext uri="{FF2B5EF4-FFF2-40B4-BE49-F238E27FC236}">
                  <a16:creationId xmlns:a16="http://schemas.microsoft.com/office/drawing/2014/main" id="{A1D22DA4-1E2B-15FD-AABA-AB6BC8184E20}"/>
                </a:ext>
              </a:extLst>
            </p:cNvPr>
            <p:cNvSpPr/>
            <p:nvPr/>
          </p:nvSpPr>
          <p:spPr>
            <a:xfrm>
              <a:off x="3033568" y="2009990"/>
              <a:ext cx="112803" cy="206889"/>
            </a:xfrm>
            <a:custGeom>
              <a:avLst/>
              <a:gdLst/>
              <a:ahLst/>
              <a:cxnLst/>
              <a:rect l="l" t="t" r="r" b="b"/>
              <a:pathLst>
                <a:path w="4303" h="7892" extrusionOk="0">
                  <a:moveTo>
                    <a:pt x="4302" y="1"/>
                  </a:moveTo>
                  <a:lnTo>
                    <a:pt x="131" y="2960"/>
                  </a:lnTo>
                  <a:cubicBezTo>
                    <a:pt x="30" y="3032"/>
                    <a:pt x="1" y="3177"/>
                    <a:pt x="87" y="3278"/>
                  </a:cubicBezTo>
                  <a:lnTo>
                    <a:pt x="3581" y="7810"/>
                  </a:lnTo>
                  <a:cubicBezTo>
                    <a:pt x="3631" y="7861"/>
                    <a:pt x="3696" y="7892"/>
                    <a:pt x="3761" y="7892"/>
                  </a:cubicBezTo>
                  <a:cubicBezTo>
                    <a:pt x="3809" y="7892"/>
                    <a:pt x="3856" y="7876"/>
                    <a:pt x="3898" y="7839"/>
                  </a:cubicBezTo>
                  <a:lnTo>
                    <a:pt x="4302" y="7522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rgbClr val="A0AFBB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129;p62">
              <a:extLst>
                <a:ext uri="{FF2B5EF4-FFF2-40B4-BE49-F238E27FC236}">
                  <a16:creationId xmlns:a16="http://schemas.microsoft.com/office/drawing/2014/main" id="{44BA069E-F911-97D0-B877-CDC070F3A431}"/>
                </a:ext>
              </a:extLst>
            </p:cNvPr>
            <p:cNvSpPr/>
            <p:nvPr/>
          </p:nvSpPr>
          <p:spPr>
            <a:xfrm>
              <a:off x="3110404" y="2165524"/>
              <a:ext cx="35600" cy="51355"/>
            </a:xfrm>
            <a:custGeom>
              <a:avLst/>
              <a:gdLst/>
              <a:ahLst/>
              <a:cxnLst/>
              <a:rect l="l" t="t" r="r" b="b"/>
              <a:pathLst>
                <a:path w="1358" h="1959" extrusionOk="0">
                  <a:moveTo>
                    <a:pt x="1357" y="1"/>
                  </a:moveTo>
                  <a:lnTo>
                    <a:pt x="0" y="1040"/>
                  </a:lnTo>
                  <a:lnTo>
                    <a:pt x="650" y="1877"/>
                  </a:lnTo>
                  <a:cubicBezTo>
                    <a:pt x="692" y="1928"/>
                    <a:pt x="758" y="1959"/>
                    <a:pt x="823" y="1959"/>
                  </a:cubicBezTo>
                  <a:cubicBezTo>
                    <a:pt x="870" y="1959"/>
                    <a:pt x="917" y="1943"/>
                    <a:pt x="953" y="1906"/>
                  </a:cubicBezTo>
                  <a:lnTo>
                    <a:pt x="1357" y="1589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8699A9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130;p62">
              <a:extLst>
                <a:ext uri="{FF2B5EF4-FFF2-40B4-BE49-F238E27FC236}">
                  <a16:creationId xmlns:a16="http://schemas.microsoft.com/office/drawing/2014/main" id="{E3647246-E8DD-654B-0F2E-0CB8DAFD8FE0}"/>
                </a:ext>
              </a:extLst>
            </p:cNvPr>
            <p:cNvSpPr/>
            <p:nvPr/>
          </p:nvSpPr>
          <p:spPr>
            <a:xfrm>
              <a:off x="2960533" y="2148510"/>
              <a:ext cx="145336" cy="96733"/>
            </a:xfrm>
            <a:custGeom>
              <a:avLst/>
              <a:gdLst/>
              <a:ahLst/>
              <a:cxnLst/>
              <a:rect l="l" t="t" r="r" b="b"/>
              <a:pathLst>
                <a:path w="5544" h="3690" extrusionOk="0">
                  <a:moveTo>
                    <a:pt x="636" y="0"/>
                  </a:moveTo>
                  <a:lnTo>
                    <a:pt x="1" y="1169"/>
                  </a:lnTo>
                  <a:lnTo>
                    <a:pt x="4476" y="3609"/>
                  </a:lnTo>
                  <a:cubicBezTo>
                    <a:pt x="4575" y="3663"/>
                    <a:pt x="4682" y="3689"/>
                    <a:pt x="4789" y="3689"/>
                  </a:cubicBezTo>
                  <a:cubicBezTo>
                    <a:pt x="5023" y="3689"/>
                    <a:pt x="5252" y="3563"/>
                    <a:pt x="5371" y="3335"/>
                  </a:cubicBezTo>
                  <a:cubicBezTo>
                    <a:pt x="5544" y="3017"/>
                    <a:pt x="5428" y="2613"/>
                    <a:pt x="5111" y="2440"/>
                  </a:cubicBezTo>
                  <a:lnTo>
                    <a:pt x="636" y="0"/>
                  </a:lnTo>
                  <a:close/>
                </a:path>
              </a:pathLst>
            </a:custGeom>
            <a:solidFill>
              <a:srgbClr val="F8F9FA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131;p62">
              <a:extLst>
                <a:ext uri="{FF2B5EF4-FFF2-40B4-BE49-F238E27FC236}">
                  <a16:creationId xmlns:a16="http://schemas.microsoft.com/office/drawing/2014/main" id="{A8DDC19B-3393-1A69-0195-822595506D30}"/>
                </a:ext>
              </a:extLst>
            </p:cNvPr>
            <p:cNvSpPr/>
            <p:nvPr/>
          </p:nvSpPr>
          <p:spPr>
            <a:xfrm>
              <a:off x="3017315" y="2196930"/>
              <a:ext cx="85540" cy="48419"/>
            </a:xfrm>
            <a:custGeom>
              <a:avLst/>
              <a:gdLst/>
              <a:ahLst/>
              <a:cxnLst/>
              <a:rect l="l" t="t" r="r" b="b"/>
              <a:pathLst>
                <a:path w="3263" h="1847" extrusionOk="0">
                  <a:moveTo>
                    <a:pt x="289" y="1"/>
                  </a:moveTo>
                  <a:lnTo>
                    <a:pt x="0" y="506"/>
                  </a:lnTo>
                  <a:lnTo>
                    <a:pt x="2310" y="1762"/>
                  </a:lnTo>
                  <a:cubicBezTo>
                    <a:pt x="2412" y="1820"/>
                    <a:pt x="2522" y="1847"/>
                    <a:pt x="2630" y="1847"/>
                  </a:cubicBezTo>
                  <a:cubicBezTo>
                    <a:pt x="2901" y="1847"/>
                    <a:pt x="3159" y="1676"/>
                    <a:pt x="3262" y="1387"/>
                  </a:cubicBezTo>
                  <a:lnTo>
                    <a:pt x="3262" y="1387"/>
                  </a:lnTo>
                  <a:cubicBezTo>
                    <a:pt x="3187" y="1410"/>
                    <a:pt x="3112" y="1421"/>
                    <a:pt x="3039" y="1421"/>
                  </a:cubicBezTo>
                  <a:cubicBezTo>
                    <a:pt x="2929" y="1421"/>
                    <a:pt x="2824" y="1395"/>
                    <a:pt x="2728" y="1343"/>
                  </a:cubicBezTo>
                  <a:lnTo>
                    <a:pt x="289" y="1"/>
                  </a:ln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132;p62">
              <a:extLst>
                <a:ext uri="{FF2B5EF4-FFF2-40B4-BE49-F238E27FC236}">
                  <a16:creationId xmlns:a16="http://schemas.microsoft.com/office/drawing/2014/main" id="{663992E6-4E18-AB1D-573B-B0569954AC51}"/>
                </a:ext>
              </a:extLst>
            </p:cNvPr>
            <p:cNvSpPr/>
            <p:nvPr/>
          </p:nvSpPr>
          <p:spPr>
            <a:xfrm>
              <a:off x="2933663" y="2173467"/>
              <a:ext cx="145336" cy="96733"/>
            </a:xfrm>
            <a:custGeom>
              <a:avLst/>
              <a:gdLst/>
              <a:ahLst/>
              <a:cxnLst/>
              <a:rect l="l" t="t" r="r" b="b"/>
              <a:pathLst>
                <a:path w="5544" h="3690" extrusionOk="0">
                  <a:moveTo>
                    <a:pt x="636" y="1"/>
                  </a:moveTo>
                  <a:lnTo>
                    <a:pt x="1" y="1170"/>
                  </a:lnTo>
                  <a:lnTo>
                    <a:pt x="4476" y="3610"/>
                  </a:lnTo>
                  <a:cubicBezTo>
                    <a:pt x="4575" y="3664"/>
                    <a:pt x="4682" y="3690"/>
                    <a:pt x="4789" y="3690"/>
                  </a:cubicBezTo>
                  <a:cubicBezTo>
                    <a:pt x="5023" y="3690"/>
                    <a:pt x="5252" y="3564"/>
                    <a:pt x="5371" y="3336"/>
                  </a:cubicBezTo>
                  <a:cubicBezTo>
                    <a:pt x="5544" y="3018"/>
                    <a:pt x="5428" y="2614"/>
                    <a:pt x="5111" y="2441"/>
                  </a:cubicBezTo>
                  <a:lnTo>
                    <a:pt x="636" y="1"/>
                  </a:lnTo>
                  <a:close/>
                </a:path>
              </a:pathLst>
            </a:custGeom>
            <a:solidFill>
              <a:srgbClr val="F8F9FA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133;p62">
              <a:extLst>
                <a:ext uri="{FF2B5EF4-FFF2-40B4-BE49-F238E27FC236}">
                  <a16:creationId xmlns:a16="http://schemas.microsoft.com/office/drawing/2014/main" id="{8F881253-2DBA-D7F3-457E-D167AE28E3E2}"/>
                </a:ext>
              </a:extLst>
            </p:cNvPr>
            <p:cNvSpPr/>
            <p:nvPr/>
          </p:nvSpPr>
          <p:spPr>
            <a:xfrm>
              <a:off x="2999515" y="2228361"/>
              <a:ext cx="76102" cy="41603"/>
            </a:xfrm>
            <a:custGeom>
              <a:avLst/>
              <a:gdLst/>
              <a:ahLst/>
              <a:cxnLst/>
              <a:rect l="l" t="t" r="r" b="b"/>
              <a:pathLst>
                <a:path w="2903" h="1587" extrusionOk="0">
                  <a:moveTo>
                    <a:pt x="260" y="0"/>
                  </a:moveTo>
                  <a:lnTo>
                    <a:pt x="1" y="448"/>
                  </a:lnTo>
                  <a:lnTo>
                    <a:pt x="1949" y="1501"/>
                  </a:lnTo>
                  <a:cubicBezTo>
                    <a:pt x="2053" y="1559"/>
                    <a:pt x="2163" y="1586"/>
                    <a:pt x="2272" y="1586"/>
                  </a:cubicBezTo>
                  <a:cubicBezTo>
                    <a:pt x="2542" y="1586"/>
                    <a:pt x="2799" y="1419"/>
                    <a:pt x="2902" y="1140"/>
                  </a:cubicBezTo>
                  <a:lnTo>
                    <a:pt x="2902" y="1140"/>
                  </a:lnTo>
                  <a:cubicBezTo>
                    <a:pt x="2816" y="1180"/>
                    <a:pt x="2724" y="1199"/>
                    <a:pt x="2631" y="1199"/>
                  </a:cubicBezTo>
                  <a:cubicBezTo>
                    <a:pt x="2522" y="1199"/>
                    <a:pt x="2412" y="1173"/>
                    <a:pt x="2310" y="1126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134;p62">
              <a:extLst>
                <a:ext uri="{FF2B5EF4-FFF2-40B4-BE49-F238E27FC236}">
                  <a16:creationId xmlns:a16="http://schemas.microsoft.com/office/drawing/2014/main" id="{9E64C656-6E2F-DD8E-5509-925D6DF65CE0}"/>
                </a:ext>
              </a:extLst>
            </p:cNvPr>
            <p:cNvSpPr/>
            <p:nvPr/>
          </p:nvSpPr>
          <p:spPr>
            <a:xfrm>
              <a:off x="2906425" y="2198450"/>
              <a:ext cx="145729" cy="96733"/>
            </a:xfrm>
            <a:custGeom>
              <a:avLst/>
              <a:gdLst/>
              <a:ahLst/>
              <a:cxnLst/>
              <a:rect l="l" t="t" r="r" b="b"/>
              <a:pathLst>
                <a:path w="5559" h="3690" extrusionOk="0">
                  <a:moveTo>
                    <a:pt x="650" y="1"/>
                  </a:moveTo>
                  <a:lnTo>
                    <a:pt x="0" y="1170"/>
                  </a:lnTo>
                  <a:lnTo>
                    <a:pt x="4490" y="3610"/>
                  </a:lnTo>
                  <a:cubicBezTo>
                    <a:pt x="4590" y="3664"/>
                    <a:pt x="4698" y="3690"/>
                    <a:pt x="4806" y="3690"/>
                  </a:cubicBezTo>
                  <a:cubicBezTo>
                    <a:pt x="5039" y="3690"/>
                    <a:pt x="5266" y="3567"/>
                    <a:pt x="5385" y="3350"/>
                  </a:cubicBezTo>
                  <a:cubicBezTo>
                    <a:pt x="5558" y="3018"/>
                    <a:pt x="5443" y="2613"/>
                    <a:pt x="5125" y="2440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rgbClr val="F8F9FA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35;p62">
              <a:extLst>
                <a:ext uri="{FF2B5EF4-FFF2-40B4-BE49-F238E27FC236}">
                  <a16:creationId xmlns:a16="http://schemas.microsoft.com/office/drawing/2014/main" id="{F038D622-09A7-4E7C-819B-747A8DA58C20}"/>
                </a:ext>
              </a:extLst>
            </p:cNvPr>
            <p:cNvSpPr/>
            <p:nvPr/>
          </p:nvSpPr>
          <p:spPr>
            <a:xfrm>
              <a:off x="2982108" y="2259007"/>
              <a:ext cx="66245" cy="36150"/>
            </a:xfrm>
            <a:custGeom>
              <a:avLst/>
              <a:gdLst/>
              <a:ahLst/>
              <a:cxnLst/>
              <a:rect l="l" t="t" r="r" b="b"/>
              <a:pathLst>
                <a:path w="2527" h="1379" extrusionOk="0">
                  <a:moveTo>
                    <a:pt x="260" y="0"/>
                  </a:moveTo>
                  <a:lnTo>
                    <a:pt x="1" y="433"/>
                  </a:lnTo>
                  <a:lnTo>
                    <a:pt x="1603" y="1300"/>
                  </a:lnTo>
                  <a:cubicBezTo>
                    <a:pt x="1703" y="1354"/>
                    <a:pt x="1810" y="1379"/>
                    <a:pt x="1915" y="1379"/>
                  </a:cubicBezTo>
                  <a:cubicBezTo>
                    <a:pt x="2175" y="1379"/>
                    <a:pt x="2424" y="1224"/>
                    <a:pt x="2527" y="968"/>
                  </a:cubicBezTo>
                  <a:lnTo>
                    <a:pt x="2527" y="968"/>
                  </a:lnTo>
                  <a:cubicBezTo>
                    <a:pt x="2452" y="999"/>
                    <a:pt x="2369" y="1014"/>
                    <a:pt x="2285" y="1014"/>
                  </a:cubicBezTo>
                  <a:cubicBezTo>
                    <a:pt x="2174" y="1014"/>
                    <a:pt x="2062" y="988"/>
                    <a:pt x="1964" y="939"/>
                  </a:cubicBezTo>
                  <a:lnTo>
                    <a:pt x="260" y="0"/>
                  </a:ln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136;p62">
              <a:extLst>
                <a:ext uri="{FF2B5EF4-FFF2-40B4-BE49-F238E27FC236}">
                  <a16:creationId xmlns:a16="http://schemas.microsoft.com/office/drawing/2014/main" id="{F2CF04FD-2713-478B-39F1-1F0A81BC5017}"/>
                </a:ext>
              </a:extLst>
            </p:cNvPr>
            <p:cNvSpPr/>
            <p:nvPr/>
          </p:nvSpPr>
          <p:spPr>
            <a:xfrm>
              <a:off x="2879555" y="2223800"/>
              <a:ext cx="145729" cy="96655"/>
            </a:xfrm>
            <a:custGeom>
              <a:avLst/>
              <a:gdLst/>
              <a:ahLst/>
              <a:cxnLst/>
              <a:rect l="l" t="t" r="r" b="b"/>
              <a:pathLst>
                <a:path w="5559" h="3687" extrusionOk="0">
                  <a:moveTo>
                    <a:pt x="636" y="1"/>
                  </a:moveTo>
                  <a:lnTo>
                    <a:pt x="0" y="1156"/>
                  </a:lnTo>
                  <a:lnTo>
                    <a:pt x="4475" y="3610"/>
                  </a:lnTo>
                  <a:cubicBezTo>
                    <a:pt x="4572" y="3662"/>
                    <a:pt x="4676" y="3687"/>
                    <a:pt x="4780" y="3687"/>
                  </a:cubicBezTo>
                  <a:cubicBezTo>
                    <a:pt x="5018" y="3687"/>
                    <a:pt x="5254" y="3557"/>
                    <a:pt x="5385" y="3335"/>
                  </a:cubicBezTo>
                  <a:cubicBezTo>
                    <a:pt x="5558" y="3018"/>
                    <a:pt x="5428" y="2614"/>
                    <a:pt x="5111" y="2440"/>
                  </a:cubicBezTo>
                  <a:lnTo>
                    <a:pt x="636" y="1"/>
                  </a:lnTo>
                  <a:close/>
                </a:path>
              </a:pathLst>
            </a:custGeom>
            <a:solidFill>
              <a:srgbClr val="F8F9FA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137;p62">
              <a:extLst>
                <a:ext uri="{FF2B5EF4-FFF2-40B4-BE49-F238E27FC236}">
                  <a16:creationId xmlns:a16="http://schemas.microsoft.com/office/drawing/2014/main" id="{8F59A4C0-45AF-3C87-11FA-06986C4C896C}"/>
                </a:ext>
              </a:extLst>
            </p:cNvPr>
            <p:cNvSpPr/>
            <p:nvPr/>
          </p:nvSpPr>
          <p:spPr>
            <a:xfrm>
              <a:off x="2964701" y="2288132"/>
              <a:ext cx="56782" cy="32323"/>
            </a:xfrm>
            <a:custGeom>
              <a:avLst/>
              <a:gdLst/>
              <a:ahLst/>
              <a:cxnLst/>
              <a:rect l="l" t="t" r="r" b="b"/>
              <a:pathLst>
                <a:path w="2166" h="1233" extrusionOk="0">
                  <a:moveTo>
                    <a:pt x="275" y="1"/>
                  </a:moveTo>
                  <a:lnTo>
                    <a:pt x="0" y="477"/>
                  </a:lnTo>
                  <a:lnTo>
                    <a:pt x="1227" y="1156"/>
                  </a:lnTo>
                  <a:cubicBezTo>
                    <a:pt x="1324" y="1208"/>
                    <a:pt x="1428" y="1233"/>
                    <a:pt x="1532" y="1233"/>
                  </a:cubicBezTo>
                  <a:cubicBezTo>
                    <a:pt x="1770" y="1233"/>
                    <a:pt x="2006" y="1103"/>
                    <a:pt x="2137" y="881"/>
                  </a:cubicBezTo>
                  <a:cubicBezTo>
                    <a:pt x="2151" y="853"/>
                    <a:pt x="2166" y="824"/>
                    <a:pt x="2166" y="795"/>
                  </a:cubicBezTo>
                  <a:lnTo>
                    <a:pt x="2166" y="795"/>
                  </a:lnTo>
                  <a:cubicBezTo>
                    <a:pt x="2097" y="818"/>
                    <a:pt x="2025" y="829"/>
                    <a:pt x="1953" y="829"/>
                  </a:cubicBezTo>
                  <a:cubicBezTo>
                    <a:pt x="1845" y="829"/>
                    <a:pt x="1736" y="803"/>
                    <a:pt x="1632" y="752"/>
                  </a:cubicBezTo>
                  <a:lnTo>
                    <a:pt x="275" y="1"/>
                  </a:ln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138;p62">
              <a:extLst>
                <a:ext uri="{FF2B5EF4-FFF2-40B4-BE49-F238E27FC236}">
                  <a16:creationId xmlns:a16="http://schemas.microsoft.com/office/drawing/2014/main" id="{3B0259A9-5090-28D7-1922-FE711526E89F}"/>
                </a:ext>
              </a:extLst>
            </p:cNvPr>
            <p:cNvSpPr/>
            <p:nvPr/>
          </p:nvSpPr>
          <p:spPr>
            <a:xfrm>
              <a:off x="2791761" y="2103080"/>
              <a:ext cx="185445" cy="168064"/>
            </a:xfrm>
            <a:custGeom>
              <a:avLst/>
              <a:gdLst/>
              <a:ahLst/>
              <a:cxnLst/>
              <a:rect l="l" t="t" r="r" b="b"/>
              <a:pathLst>
                <a:path w="7074" h="6411" extrusionOk="0">
                  <a:moveTo>
                    <a:pt x="2209" y="1"/>
                  </a:moveTo>
                  <a:lnTo>
                    <a:pt x="0" y="3985"/>
                  </a:lnTo>
                  <a:lnTo>
                    <a:pt x="4519" y="6410"/>
                  </a:lnTo>
                  <a:lnTo>
                    <a:pt x="7074" y="1733"/>
                  </a:lnTo>
                  <a:lnTo>
                    <a:pt x="4836" y="780"/>
                  </a:lnTo>
                  <a:cubicBezTo>
                    <a:pt x="4815" y="773"/>
                    <a:pt x="4793" y="770"/>
                    <a:pt x="4773" y="770"/>
                  </a:cubicBezTo>
                  <a:cubicBezTo>
                    <a:pt x="4753" y="770"/>
                    <a:pt x="4735" y="773"/>
                    <a:pt x="4721" y="780"/>
                  </a:cubicBezTo>
                  <a:lnTo>
                    <a:pt x="3811" y="882"/>
                  </a:lnTo>
                  <a:cubicBezTo>
                    <a:pt x="3768" y="882"/>
                    <a:pt x="3725" y="882"/>
                    <a:pt x="3682" y="853"/>
                  </a:cubicBezTo>
                  <a:lnTo>
                    <a:pt x="2209" y="1"/>
                  </a:lnTo>
                  <a:close/>
                </a:path>
              </a:pathLst>
            </a:custGeom>
            <a:solidFill>
              <a:srgbClr val="F8F9FA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139;p62">
              <a:extLst>
                <a:ext uri="{FF2B5EF4-FFF2-40B4-BE49-F238E27FC236}">
                  <a16:creationId xmlns:a16="http://schemas.microsoft.com/office/drawing/2014/main" id="{806B4B7C-18DB-9C7E-C9F9-705125E1EBA3}"/>
                </a:ext>
              </a:extLst>
            </p:cNvPr>
            <p:cNvSpPr/>
            <p:nvPr/>
          </p:nvSpPr>
          <p:spPr>
            <a:xfrm>
              <a:off x="2774354" y="2035734"/>
              <a:ext cx="114691" cy="198316"/>
            </a:xfrm>
            <a:custGeom>
              <a:avLst/>
              <a:gdLst/>
              <a:ahLst/>
              <a:cxnLst/>
              <a:rect l="l" t="t" r="r" b="b"/>
              <a:pathLst>
                <a:path w="4375" h="7565" extrusionOk="0">
                  <a:moveTo>
                    <a:pt x="0" y="0"/>
                  </a:moveTo>
                  <a:lnTo>
                    <a:pt x="0" y="6785"/>
                  </a:lnTo>
                  <a:lnTo>
                    <a:pt x="1271" y="7536"/>
                  </a:lnTo>
                  <a:cubicBezTo>
                    <a:pt x="1308" y="7554"/>
                    <a:pt x="1350" y="7564"/>
                    <a:pt x="1392" y="7564"/>
                  </a:cubicBezTo>
                  <a:cubicBezTo>
                    <a:pt x="1480" y="7564"/>
                    <a:pt x="1568" y="7522"/>
                    <a:pt x="1617" y="7435"/>
                  </a:cubicBezTo>
                  <a:lnTo>
                    <a:pt x="4302" y="2787"/>
                  </a:lnTo>
                  <a:cubicBezTo>
                    <a:pt x="4374" y="2671"/>
                    <a:pt x="4331" y="2512"/>
                    <a:pt x="4216" y="24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F9FA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140;p62">
              <a:extLst>
                <a:ext uri="{FF2B5EF4-FFF2-40B4-BE49-F238E27FC236}">
                  <a16:creationId xmlns:a16="http://schemas.microsoft.com/office/drawing/2014/main" id="{E7BCC6E1-973B-3D2F-6B3E-3A91FC6BE555}"/>
                </a:ext>
              </a:extLst>
            </p:cNvPr>
            <p:cNvSpPr/>
            <p:nvPr/>
          </p:nvSpPr>
          <p:spPr>
            <a:xfrm>
              <a:off x="2774354" y="2035734"/>
              <a:ext cx="88580" cy="185445"/>
            </a:xfrm>
            <a:custGeom>
              <a:avLst/>
              <a:gdLst/>
              <a:ahLst/>
              <a:cxnLst/>
              <a:rect l="l" t="t" r="r" b="b"/>
              <a:pathLst>
                <a:path w="3379" h="7074" extrusionOk="0">
                  <a:moveTo>
                    <a:pt x="0" y="0"/>
                  </a:moveTo>
                  <a:lnTo>
                    <a:pt x="0" y="6785"/>
                  </a:lnTo>
                  <a:lnTo>
                    <a:pt x="506" y="7074"/>
                  </a:lnTo>
                  <a:lnTo>
                    <a:pt x="3378" y="19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8192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141;p62">
              <a:extLst>
                <a:ext uri="{FF2B5EF4-FFF2-40B4-BE49-F238E27FC236}">
                  <a16:creationId xmlns:a16="http://schemas.microsoft.com/office/drawing/2014/main" id="{80B4F347-D673-14B5-BA45-4167545E11AD}"/>
                </a:ext>
              </a:extLst>
            </p:cNvPr>
            <p:cNvSpPr/>
            <p:nvPr/>
          </p:nvSpPr>
          <p:spPr>
            <a:xfrm>
              <a:off x="2774354" y="2175381"/>
              <a:ext cx="54894" cy="58669"/>
            </a:xfrm>
            <a:custGeom>
              <a:avLst/>
              <a:gdLst/>
              <a:ahLst/>
              <a:cxnLst/>
              <a:rect l="l" t="t" r="r" b="b"/>
              <a:pathLst>
                <a:path w="2094" h="2238" extrusionOk="0">
                  <a:moveTo>
                    <a:pt x="0" y="0"/>
                  </a:moveTo>
                  <a:lnTo>
                    <a:pt x="0" y="1458"/>
                  </a:lnTo>
                  <a:lnTo>
                    <a:pt x="1271" y="2209"/>
                  </a:lnTo>
                  <a:cubicBezTo>
                    <a:pt x="1308" y="2227"/>
                    <a:pt x="1350" y="2237"/>
                    <a:pt x="1392" y="2237"/>
                  </a:cubicBezTo>
                  <a:cubicBezTo>
                    <a:pt x="1480" y="2237"/>
                    <a:pt x="1568" y="2195"/>
                    <a:pt x="1617" y="2108"/>
                  </a:cubicBezTo>
                  <a:lnTo>
                    <a:pt x="2094" y="12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3F5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142;p62">
              <a:extLst>
                <a:ext uri="{FF2B5EF4-FFF2-40B4-BE49-F238E27FC236}">
                  <a16:creationId xmlns:a16="http://schemas.microsoft.com/office/drawing/2014/main" id="{09EABD47-06CE-FE0D-BFFC-F31A6318FA89}"/>
                </a:ext>
              </a:extLst>
            </p:cNvPr>
            <p:cNvSpPr/>
            <p:nvPr/>
          </p:nvSpPr>
          <p:spPr>
            <a:xfrm>
              <a:off x="2774354" y="2175381"/>
              <a:ext cx="28784" cy="45798"/>
            </a:xfrm>
            <a:custGeom>
              <a:avLst/>
              <a:gdLst/>
              <a:ahLst/>
              <a:cxnLst/>
              <a:rect l="l" t="t" r="r" b="b"/>
              <a:pathLst>
                <a:path w="1098" h="1747" extrusionOk="0">
                  <a:moveTo>
                    <a:pt x="0" y="0"/>
                  </a:moveTo>
                  <a:lnTo>
                    <a:pt x="0" y="1458"/>
                  </a:lnTo>
                  <a:lnTo>
                    <a:pt x="506" y="1747"/>
                  </a:lnTo>
                  <a:lnTo>
                    <a:pt x="1098" y="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7084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143;p62">
              <a:extLst>
                <a:ext uri="{FF2B5EF4-FFF2-40B4-BE49-F238E27FC236}">
                  <a16:creationId xmlns:a16="http://schemas.microsoft.com/office/drawing/2014/main" id="{C1E05140-5C2B-DA4C-0B93-22A6B615AFB6}"/>
                </a:ext>
              </a:extLst>
            </p:cNvPr>
            <p:cNvSpPr/>
            <p:nvPr/>
          </p:nvSpPr>
          <p:spPr>
            <a:xfrm>
              <a:off x="2829983" y="2199105"/>
              <a:ext cx="78357" cy="62811"/>
            </a:xfrm>
            <a:custGeom>
              <a:avLst/>
              <a:gdLst/>
              <a:ahLst/>
              <a:cxnLst/>
              <a:rect l="l" t="t" r="r" b="b"/>
              <a:pathLst>
                <a:path w="2989" h="2396" extrusionOk="0">
                  <a:moveTo>
                    <a:pt x="2228" y="0"/>
                  </a:moveTo>
                  <a:cubicBezTo>
                    <a:pt x="2096" y="0"/>
                    <a:pt x="1963" y="40"/>
                    <a:pt x="1848" y="120"/>
                  </a:cubicBezTo>
                  <a:lnTo>
                    <a:pt x="376" y="1188"/>
                  </a:lnTo>
                  <a:cubicBezTo>
                    <a:pt x="73" y="1405"/>
                    <a:pt x="0" y="1823"/>
                    <a:pt x="217" y="2112"/>
                  </a:cubicBezTo>
                  <a:cubicBezTo>
                    <a:pt x="349" y="2297"/>
                    <a:pt x="556" y="2396"/>
                    <a:pt x="767" y="2396"/>
                  </a:cubicBezTo>
                  <a:cubicBezTo>
                    <a:pt x="901" y="2396"/>
                    <a:pt x="1037" y="2355"/>
                    <a:pt x="1155" y="2271"/>
                  </a:cubicBezTo>
                  <a:lnTo>
                    <a:pt x="2628" y="1203"/>
                  </a:lnTo>
                  <a:cubicBezTo>
                    <a:pt x="2916" y="986"/>
                    <a:pt x="2989" y="553"/>
                    <a:pt x="2758" y="264"/>
                  </a:cubicBezTo>
                  <a:cubicBezTo>
                    <a:pt x="2627" y="91"/>
                    <a:pt x="2429" y="0"/>
                    <a:pt x="2228" y="0"/>
                  </a:cubicBez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144;p62">
              <a:extLst>
                <a:ext uri="{FF2B5EF4-FFF2-40B4-BE49-F238E27FC236}">
                  <a16:creationId xmlns:a16="http://schemas.microsoft.com/office/drawing/2014/main" id="{602C8D8A-BD4F-C1B7-563E-764735AAFA1D}"/>
                </a:ext>
              </a:extLst>
            </p:cNvPr>
            <p:cNvSpPr/>
            <p:nvPr/>
          </p:nvSpPr>
          <p:spPr>
            <a:xfrm>
              <a:off x="2833390" y="2200337"/>
              <a:ext cx="74949" cy="61579"/>
            </a:xfrm>
            <a:custGeom>
              <a:avLst/>
              <a:gdLst/>
              <a:ahLst/>
              <a:cxnLst/>
              <a:rect l="l" t="t" r="r" b="b"/>
              <a:pathLst>
                <a:path w="2859" h="2349" extrusionOk="0">
                  <a:moveTo>
                    <a:pt x="2353" y="1"/>
                  </a:moveTo>
                  <a:cubicBezTo>
                    <a:pt x="2454" y="290"/>
                    <a:pt x="2368" y="607"/>
                    <a:pt x="2122" y="780"/>
                  </a:cubicBezTo>
                  <a:lnTo>
                    <a:pt x="650" y="1849"/>
                  </a:lnTo>
                  <a:cubicBezTo>
                    <a:pt x="533" y="1939"/>
                    <a:pt x="393" y="1984"/>
                    <a:pt x="252" y="1984"/>
                  </a:cubicBezTo>
                  <a:cubicBezTo>
                    <a:pt x="167" y="1984"/>
                    <a:pt x="82" y="1968"/>
                    <a:pt x="0" y="1935"/>
                  </a:cubicBezTo>
                  <a:lnTo>
                    <a:pt x="0" y="1935"/>
                  </a:lnTo>
                  <a:cubicBezTo>
                    <a:pt x="114" y="2201"/>
                    <a:pt x="365" y="2348"/>
                    <a:pt x="622" y="2348"/>
                  </a:cubicBezTo>
                  <a:cubicBezTo>
                    <a:pt x="756" y="2348"/>
                    <a:pt x="892" y="2308"/>
                    <a:pt x="1011" y="2224"/>
                  </a:cubicBezTo>
                  <a:lnTo>
                    <a:pt x="2483" y="1156"/>
                  </a:lnTo>
                  <a:cubicBezTo>
                    <a:pt x="2786" y="939"/>
                    <a:pt x="2859" y="521"/>
                    <a:pt x="2628" y="217"/>
                  </a:cubicBezTo>
                  <a:cubicBezTo>
                    <a:pt x="2555" y="116"/>
                    <a:pt x="2454" y="44"/>
                    <a:pt x="2353" y="1"/>
                  </a:cubicBezTo>
                  <a:close/>
                </a:path>
              </a:pathLst>
            </a:custGeom>
            <a:solidFill>
              <a:srgbClr val="E5EBEE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145;p62">
              <a:extLst>
                <a:ext uri="{FF2B5EF4-FFF2-40B4-BE49-F238E27FC236}">
                  <a16:creationId xmlns:a16="http://schemas.microsoft.com/office/drawing/2014/main" id="{DD47A4EC-21E5-140F-7861-2DC4C7117BDB}"/>
                </a:ext>
              </a:extLst>
            </p:cNvPr>
            <p:cNvSpPr/>
            <p:nvPr/>
          </p:nvSpPr>
          <p:spPr>
            <a:xfrm>
              <a:off x="2859868" y="2226815"/>
              <a:ext cx="69653" cy="56546"/>
            </a:xfrm>
            <a:custGeom>
              <a:avLst/>
              <a:gdLst/>
              <a:ahLst/>
              <a:cxnLst/>
              <a:rect l="l" t="t" r="r" b="b"/>
              <a:pathLst>
                <a:path w="2657" h="2157" extrusionOk="0">
                  <a:moveTo>
                    <a:pt x="1904" y="0"/>
                  </a:moveTo>
                  <a:cubicBezTo>
                    <a:pt x="1766" y="0"/>
                    <a:pt x="1626" y="43"/>
                    <a:pt x="1502" y="131"/>
                  </a:cubicBezTo>
                  <a:lnTo>
                    <a:pt x="376" y="940"/>
                  </a:lnTo>
                  <a:cubicBezTo>
                    <a:pt x="73" y="1156"/>
                    <a:pt x="1" y="1589"/>
                    <a:pt x="232" y="1892"/>
                  </a:cubicBezTo>
                  <a:cubicBezTo>
                    <a:pt x="362" y="2066"/>
                    <a:pt x="561" y="2156"/>
                    <a:pt x="761" y="2156"/>
                  </a:cubicBezTo>
                  <a:cubicBezTo>
                    <a:pt x="893" y="2156"/>
                    <a:pt x="1026" y="2117"/>
                    <a:pt x="1141" y="2037"/>
                  </a:cubicBezTo>
                  <a:lnTo>
                    <a:pt x="2282" y="1199"/>
                  </a:lnTo>
                  <a:cubicBezTo>
                    <a:pt x="2585" y="983"/>
                    <a:pt x="2657" y="550"/>
                    <a:pt x="2426" y="261"/>
                  </a:cubicBezTo>
                  <a:cubicBezTo>
                    <a:pt x="2298" y="90"/>
                    <a:pt x="2104" y="0"/>
                    <a:pt x="1904" y="0"/>
                  </a:cubicBez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146;p62">
              <a:extLst>
                <a:ext uri="{FF2B5EF4-FFF2-40B4-BE49-F238E27FC236}">
                  <a16:creationId xmlns:a16="http://schemas.microsoft.com/office/drawing/2014/main" id="{1D64DC34-3730-37B1-DACD-8A9F11AF943B}"/>
                </a:ext>
              </a:extLst>
            </p:cNvPr>
            <p:cNvSpPr/>
            <p:nvPr/>
          </p:nvSpPr>
          <p:spPr>
            <a:xfrm>
              <a:off x="2863669" y="2227968"/>
              <a:ext cx="65852" cy="55392"/>
            </a:xfrm>
            <a:custGeom>
              <a:avLst/>
              <a:gdLst/>
              <a:ahLst/>
              <a:cxnLst/>
              <a:rect l="l" t="t" r="r" b="b"/>
              <a:pathLst>
                <a:path w="2512" h="2113" extrusionOk="0">
                  <a:moveTo>
                    <a:pt x="2007" y="1"/>
                  </a:moveTo>
                  <a:lnTo>
                    <a:pt x="2007" y="1"/>
                  </a:lnTo>
                  <a:cubicBezTo>
                    <a:pt x="2122" y="289"/>
                    <a:pt x="2021" y="607"/>
                    <a:pt x="1776" y="795"/>
                  </a:cubicBezTo>
                  <a:lnTo>
                    <a:pt x="635" y="1617"/>
                  </a:lnTo>
                  <a:cubicBezTo>
                    <a:pt x="520" y="1697"/>
                    <a:pt x="382" y="1739"/>
                    <a:pt x="247" y="1739"/>
                  </a:cubicBezTo>
                  <a:cubicBezTo>
                    <a:pt x="162" y="1739"/>
                    <a:pt x="78" y="1723"/>
                    <a:pt x="0" y="1690"/>
                  </a:cubicBezTo>
                  <a:lnTo>
                    <a:pt x="0" y="1690"/>
                  </a:lnTo>
                  <a:cubicBezTo>
                    <a:pt x="15" y="1747"/>
                    <a:pt x="44" y="1805"/>
                    <a:pt x="87" y="1848"/>
                  </a:cubicBezTo>
                  <a:cubicBezTo>
                    <a:pt x="217" y="2022"/>
                    <a:pt x="416" y="2112"/>
                    <a:pt x="616" y="2112"/>
                  </a:cubicBezTo>
                  <a:cubicBezTo>
                    <a:pt x="748" y="2112"/>
                    <a:pt x="881" y="2073"/>
                    <a:pt x="996" y="1993"/>
                  </a:cubicBezTo>
                  <a:lnTo>
                    <a:pt x="2151" y="1155"/>
                  </a:lnTo>
                  <a:cubicBezTo>
                    <a:pt x="2440" y="939"/>
                    <a:pt x="2512" y="506"/>
                    <a:pt x="2281" y="217"/>
                  </a:cubicBezTo>
                  <a:cubicBezTo>
                    <a:pt x="2209" y="116"/>
                    <a:pt x="2108" y="44"/>
                    <a:pt x="2007" y="1"/>
                  </a:cubicBezTo>
                  <a:close/>
                </a:path>
              </a:pathLst>
            </a:custGeom>
            <a:solidFill>
              <a:srgbClr val="E5EBEE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147;p62">
              <a:extLst>
                <a:ext uri="{FF2B5EF4-FFF2-40B4-BE49-F238E27FC236}">
                  <a16:creationId xmlns:a16="http://schemas.microsoft.com/office/drawing/2014/main" id="{61B2E2B6-168E-E29E-4A26-3C1D89001930}"/>
                </a:ext>
              </a:extLst>
            </p:cNvPr>
            <p:cNvSpPr/>
            <p:nvPr/>
          </p:nvSpPr>
          <p:spPr>
            <a:xfrm>
              <a:off x="2889779" y="2254734"/>
              <a:ext cx="60950" cy="50097"/>
            </a:xfrm>
            <a:custGeom>
              <a:avLst/>
              <a:gdLst/>
              <a:ahLst/>
              <a:cxnLst/>
              <a:rect l="l" t="t" r="r" b="b"/>
              <a:pathLst>
                <a:path w="2325" h="1911" extrusionOk="0">
                  <a:moveTo>
                    <a:pt x="1565" y="0"/>
                  </a:moveTo>
                  <a:cubicBezTo>
                    <a:pt x="1432" y="0"/>
                    <a:pt x="1299" y="40"/>
                    <a:pt x="1184" y="120"/>
                  </a:cubicBezTo>
                  <a:lnTo>
                    <a:pt x="361" y="697"/>
                  </a:lnTo>
                  <a:cubicBezTo>
                    <a:pt x="72" y="914"/>
                    <a:pt x="0" y="1333"/>
                    <a:pt x="217" y="1636"/>
                  </a:cubicBezTo>
                  <a:cubicBezTo>
                    <a:pt x="346" y="1817"/>
                    <a:pt x="547" y="1910"/>
                    <a:pt x="750" y="1910"/>
                  </a:cubicBezTo>
                  <a:cubicBezTo>
                    <a:pt x="887" y="1910"/>
                    <a:pt x="1024" y="1867"/>
                    <a:pt x="1141" y="1780"/>
                  </a:cubicBezTo>
                  <a:lnTo>
                    <a:pt x="1963" y="1203"/>
                  </a:lnTo>
                  <a:cubicBezTo>
                    <a:pt x="2252" y="972"/>
                    <a:pt x="2324" y="553"/>
                    <a:pt x="2108" y="264"/>
                  </a:cubicBezTo>
                  <a:cubicBezTo>
                    <a:pt x="1969" y="90"/>
                    <a:pt x="1767" y="0"/>
                    <a:pt x="1565" y="0"/>
                  </a:cubicBez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148;p62">
              <a:extLst>
                <a:ext uri="{FF2B5EF4-FFF2-40B4-BE49-F238E27FC236}">
                  <a16:creationId xmlns:a16="http://schemas.microsoft.com/office/drawing/2014/main" id="{4DBB1200-5C0C-447E-FD50-586C5E788B99}"/>
                </a:ext>
              </a:extLst>
            </p:cNvPr>
            <p:cNvSpPr/>
            <p:nvPr/>
          </p:nvSpPr>
          <p:spPr>
            <a:xfrm>
              <a:off x="2893187" y="2255599"/>
              <a:ext cx="57542" cy="49468"/>
            </a:xfrm>
            <a:custGeom>
              <a:avLst/>
              <a:gdLst/>
              <a:ahLst/>
              <a:cxnLst/>
              <a:rect l="l" t="t" r="r" b="b"/>
              <a:pathLst>
                <a:path w="2195" h="1887" extrusionOk="0">
                  <a:moveTo>
                    <a:pt x="1660" y="0"/>
                  </a:moveTo>
                  <a:lnTo>
                    <a:pt x="1660" y="0"/>
                  </a:lnTo>
                  <a:cubicBezTo>
                    <a:pt x="1761" y="275"/>
                    <a:pt x="1660" y="592"/>
                    <a:pt x="1429" y="766"/>
                  </a:cubicBezTo>
                  <a:lnTo>
                    <a:pt x="606" y="1357"/>
                  </a:lnTo>
                  <a:cubicBezTo>
                    <a:pt x="491" y="1434"/>
                    <a:pt x="350" y="1479"/>
                    <a:pt x="209" y="1479"/>
                  </a:cubicBezTo>
                  <a:cubicBezTo>
                    <a:pt x="138" y="1479"/>
                    <a:pt x="68" y="1468"/>
                    <a:pt x="0" y="1444"/>
                  </a:cubicBezTo>
                  <a:lnTo>
                    <a:pt x="0" y="1444"/>
                  </a:lnTo>
                  <a:cubicBezTo>
                    <a:pt x="15" y="1502"/>
                    <a:pt x="58" y="1559"/>
                    <a:pt x="87" y="1603"/>
                  </a:cubicBezTo>
                  <a:cubicBezTo>
                    <a:pt x="219" y="1788"/>
                    <a:pt x="426" y="1887"/>
                    <a:pt x="636" y="1887"/>
                  </a:cubicBezTo>
                  <a:cubicBezTo>
                    <a:pt x="771" y="1887"/>
                    <a:pt x="907" y="1846"/>
                    <a:pt x="1025" y="1762"/>
                  </a:cubicBezTo>
                  <a:lnTo>
                    <a:pt x="1833" y="1170"/>
                  </a:lnTo>
                  <a:cubicBezTo>
                    <a:pt x="2137" y="953"/>
                    <a:pt x="2194" y="520"/>
                    <a:pt x="1978" y="231"/>
                  </a:cubicBezTo>
                  <a:cubicBezTo>
                    <a:pt x="1891" y="116"/>
                    <a:pt x="1790" y="44"/>
                    <a:pt x="1660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149;p62">
              <a:extLst>
                <a:ext uri="{FF2B5EF4-FFF2-40B4-BE49-F238E27FC236}">
                  <a16:creationId xmlns:a16="http://schemas.microsoft.com/office/drawing/2014/main" id="{C3E80444-960C-40E8-1FBE-0D0DA8B1BDE7}"/>
                </a:ext>
              </a:extLst>
            </p:cNvPr>
            <p:cNvSpPr/>
            <p:nvPr/>
          </p:nvSpPr>
          <p:spPr>
            <a:xfrm>
              <a:off x="2919664" y="2281971"/>
              <a:ext cx="52246" cy="44277"/>
            </a:xfrm>
            <a:custGeom>
              <a:avLst/>
              <a:gdLst/>
              <a:ahLst/>
              <a:cxnLst/>
              <a:rect l="l" t="t" r="r" b="b"/>
              <a:pathLst>
                <a:path w="1993" h="1689" extrusionOk="0">
                  <a:moveTo>
                    <a:pt x="1233" y="1"/>
                  </a:moveTo>
                  <a:cubicBezTo>
                    <a:pt x="1100" y="1"/>
                    <a:pt x="967" y="40"/>
                    <a:pt x="852" y="120"/>
                  </a:cubicBezTo>
                  <a:lnTo>
                    <a:pt x="362" y="481"/>
                  </a:lnTo>
                  <a:cubicBezTo>
                    <a:pt x="58" y="698"/>
                    <a:pt x="1" y="1116"/>
                    <a:pt x="217" y="1405"/>
                  </a:cubicBezTo>
                  <a:cubicBezTo>
                    <a:pt x="349" y="1590"/>
                    <a:pt x="551" y="1689"/>
                    <a:pt x="757" y="1689"/>
                  </a:cubicBezTo>
                  <a:cubicBezTo>
                    <a:pt x="889" y="1689"/>
                    <a:pt x="1023" y="1648"/>
                    <a:pt x="1141" y="1564"/>
                  </a:cubicBezTo>
                  <a:lnTo>
                    <a:pt x="1632" y="1203"/>
                  </a:lnTo>
                  <a:cubicBezTo>
                    <a:pt x="1935" y="987"/>
                    <a:pt x="1993" y="553"/>
                    <a:pt x="1762" y="265"/>
                  </a:cubicBezTo>
                  <a:cubicBezTo>
                    <a:pt x="1631" y="91"/>
                    <a:pt x="1433" y="1"/>
                    <a:pt x="1233" y="1"/>
                  </a:cubicBez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150;p62">
              <a:extLst>
                <a:ext uri="{FF2B5EF4-FFF2-40B4-BE49-F238E27FC236}">
                  <a16:creationId xmlns:a16="http://schemas.microsoft.com/office/drawing/2014/main" id="{4FF24F53-81AC-8C55-BC4B-C91424FD6EE9}"/>
                </a:ext>
              </a:extLst>
            </p:cNvPr>
            <p:cNvSpPr/>
            <p:nvPr/>
          </p:nvSpPr>
          <p:spPr>
            <a:xfrm>
              <a:off x="2923072" y="2283229"/>
              <a:ext cx="48839" cy="43071"/>
            </a:xfrm>
            <a:custGeom>
              <a:avLst/>
              <a:gdLst/>
              <a:ahLst/>
              <a:cxnLst/>
              <a:rect l="l" t="t" r="r" b="b"/>
              <a:pathLst>
                <a:path w="1863" h="1643" extrusionOk="0">
                  <a:moveTo>
                    <a:pt x="1343" y="0"/>
                  </a:moveTo>
                  <a:lnTo>
                    <a:pt x="1343" y="0"/>
                  </a:lnTo>
                  <a:cubicBezTo>
                    <a:pt x="1459" y="289"/>
                    <a:pt x="1358" y="606"/>
                    <a:pt x="1112" y="780"/>
                  </a:cubicBezTo>
                  <a:lnTo>
                    <a:pt x="636" y="1141"/>
                  </a:lnTo>
                  <a:cubicBezTo>
                    <a:pt x="520" y="1221"/>
                    <a:pt x="388" y="1262"/>
                    <a:pt x="253" y="1262"/>
                  </a:cubicBezTo>
                  <a:cubicBezTo>
                    <a:pt x="169" y="1262"/>
                    <a:pt x="84" y="1246"/>
                    <a:pt x="1" y="1213"/>
                  </a:cubicBezTo>
                  <a:lnTo>
                    <a:pt x="1" y="1213"/>
                  </a:lnTo>
                  <a:cubicBezTo>
                    <a:pt x="106" y="1482"/>
                    <a:pt x="360" y="1643"/>
                    <a:pt x="624" y="1643"/>
                  </a:cubicBezTo>
                  <a:cubicBezTo>
                    <a:pt x="756" y="1643"/>
                    <a:pt x="891" y="1603"/>
                    <a:pt x="1011" y="1516"/>
                  </a:cubicBezTo>
                  <a:lnTo>
                    <a:pt x="1502" y="1155"/>
                  </a:lnTo>
                  <a:cubicBezTo>
                    <a:pt x="1791" y="939"/>
                    <a:pt x="1863" y="520"/>
                    <a:pt x="1632" y="217"/>
                  </a:cubicBezTo>
                  <a:cubicBezTo>
                    <a:pt x="1560" y="116"/>
                    <a:pt x="1459" y="44"/>
                    <a:pt x="1343" y="0"/>
                  </a:cubicBezTo>
                  <a:close/>
                </a:path>
              </a:pathLst>
            </a:custGeom>
            <a:solidFill>
              <a:srgbClr val="E5EBEE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151;p62">
              <a:extLst>
                <a:ext uri="{FF2B5EF4-FFF2-40B4-BE49-F238E27FC236}">
                  <a16:creationId xmlns:a16="http://schemas.microsoft.com/office/drawing/2014/main" id="{B3C14283-DC61-E488-5C3C-529504F50325}"/>
                </a:ext>
              </a:extLst>
            </p:cNvPr>
            <p:cNvSpPr/>
            <p:nvPr/>
          </p:nvSpPr>
          <p:spPr>
            <a:xfrm>
              <a:off x="2925353" y="2108768"/>
              <a:ext cx="75709" cy="116211"/>
            </a:xfrm>
            <a:custGeom>
              <a:avLst/>
              <a:gdLst/>
              <a:ahLst/>
              <a:cxnLst/>
              <a:rect l="l" t="t" r="r" b="b"/>
              <a:pathLst>
                <a:path w="2888" h="4433" extrusionOk="0">
                  <a:moveTo>
                    <a:pt x="621" y="1"/>
                  </a:moveTo>
                  <a:cubicBezTo>
                    <a:pt x="520" y="1"/>
                    <a:pt x="433" y="73"/>
                    <a:pt x="404" y="159"/>
                  </a:cubicBezTo>
                  <a:lnTo>
                    <a:pt x="0" y="1776"/>
                  </a:lnTo>
                  <a:lnTo>
                    <a:pt x="0" y="3552"/>
                  </a:lnTo>
                  <a:cubicBezTo>
                    <a:pt x="0" y="4042"/>
                    <a:pt x="404" y="4432"/>
                    <a:pt x="881" y="4432"/>
                  </a:cubicBezTo>
                  <a:cubicBezTo>
                    <a:pt x="1372" y="4432"/>
                    <a:pt x="1776" y="4042"/>
                    <a:pt x="1776" y="3552"/>
                  </a:cubicBezTo>
                  <a:lnTo>
                    <a:pt x="1776" y="2224"/>
                  </a:lnTo>
                  <a:lnTo>
                    <a:pt x="2887" y="1"/>
                  </a:lnTo>
                  <a:close/>
                </a:path>
              </a:pathLst>
            </a:custGeom>
            <a:solidFill>
              <a:srgbClr val="F4F5F7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152;p62">
              <a:extLst>
                <a:ext uri="{FF2B5EF4-FFF2-40B4-BE49-F238E27FC236}">
                  <a16:creationId xmlns:a16="http://schemas.microsoft.com/office/drawing/2014/main" id="{363C1994-1D03-090C-E132-BFF9ABF10E32}"/>
                </a:ext>
              </a:extLst>
            </p:cNvPr>
            <p:cNvSpPr/>
            <p:nvPr/>
          </p:nvSpPr>
          <p:spPr>
            <a:xfrm>
              <a:off x="2925353" y="2108768"/>
              <a:ext cx="32192" cy="116211"/>
            </a:xfrm>
            <a:custGeom>
              <a:avLst/>
              <a:gdLst/>
              <a:ahLst/>
              <a:cxnLst/>
              <a:rect l="l" t="t" r="r" b="b"/>
              <a:pathLst>
                <a:path w="1228" h="4433" extrusionOk="0">
                  <a:moveTo>
                    <a:pt x="621" y="1"/>
                  </a:moveTo>
                  <a:cubicBezTo>
                    <a:pt x="520" y="1"/>
                    <a:pt x="433" y="73"/>
                    <a:pt x="404" y="174"/>
                  </a:cubicBezTo>
                  <a:lnTo>
                    <a:pt x="0" y="1776"/>
                  </a:lnTo>
                  <a:lnTo>
                    <a:pt x="0" y="3552"/>
                  </a:lnTo>
                  <a:cubicBezTo>
                    <a:pt x="0" y="4042"/>
                    <a:pt x="404" y="4432"/>
                    <a:pt x="895" y="4432"/>
                  </a:cubicBezTo>
                  <a:cubicBezTo>
                    <a:pt x="996" y="4432"/>
                    <a:pt x="1112" y="4418"/>
                    <a:pt x="1227" y="4374"/>
                  </a:cubicBezTo>
                  <a:cubicBezTo>
                    <a:pt x="881" y="4230"/>
                    <a:pt x="664" y="3912"/>
                    <a:pt x="664" y="3552"/>
                  </a:cubicBezTo>
                  <a:lnTo>
                    <a:pt x="664" y="1776"/>
                  </a:lnTo>
                  <a:lnTo>
                    <a:pt x="1112" y="1"/>
                  </a:lnTo>
                  <a:close/>
                </a:path>
              </a:pathLst>
            </a:custGeom>
            <a:solidFill>
              <a:srgbClr val="E5EBEE"/>
            </a:solidFill>
            <a:ln>
              <a:solidFill>
                <a:schemeClr val="accent4">
                  <a:lumMod val="1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PlaceHolder 2">
            <a:extLst>
              <a:ext uri="{FF2B5EF4-FFF2-40B4-BE49-F238E27FC236}">
                <a16:creationId xmlns:a16="http://schemas.microsoft.com/office/drawing/2014/main" id="{7580C109-9A12-CA5A-3493-1F3A1293A0CA}"/>
              </a:ext>
            </a:extLst>
          </p:cNvPr>
          <p:cNvSpPr txBox="1">
            <a:spLocks/>
          </p:cNvSpPr>
          <p:nvPr/>
        </p:nvSpPr>
        <p:spPr>
          <a:xfrm>
            <a:off x="2486380" y="4199074"/>
            <a:ext cx="7202450" cy="575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  <a:ea typeface="DM Sans"/>
              </a:rPr>
              <a:t>Provides detailed insights into test results with minimal manual effort.</a:t>
            </a:r>
          </a:p>
        </p:txBody>
      </p:sp>
      <p:sp>
        <p:nvSpPr>
          <p:cNvPr id="53" name="PlaceHolder 1">
            <a:extLst>
              <a:ext uri="{FF2B5EF4-FFF2-40B4-BE49-F238E27FC236}">
                <a16:creationId xmlns:a16="http://schemas.microsoft.com/office/drawing/2014/main" id="{21744E30-0042-2486-7604-B9C5CE36E9D2}"/>
              </a:ext>
            </a:extLst>
          </p:cNvPr>
          <p:cNvSpPr txBox="1">
            <a:spLocks/>
          </p:cNvSpPr>
          <p:nvPr/>
        </p:nvSpPr>
        <p:spPr>
          <a:xfrm>
            <a:off x="87009" y="4080369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5 . </a:t>
            </a:r>
            <a:r>
              <a:rPr lang="en-US" sz="16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Enhanced Reporting :</a:t>
            </a:r>
            <a:endParaRPr lang="fr-FR" sz="16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pic>
        <p:nvPicPr>
          <p:cNvPr id="54" name="Picture 53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9A5A50C8-5640-B2E4-134B-E1F083E88F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31" y="5253180"/>
            <a:ext cx="1203754" cy="1050255"/>
          </a:xfrm>
          <a:prstGeom prst="rect">
            <a:avLst/>
          </a:prstGeom>
        </p:spPr>
      </p:pic>
      <p:pic>
        <p:nvPicPr>
          <p:cNvPr id="55" name="Picture 54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76B281E8-F22B-3BFA-97F2-6B5CDF349D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338" y="5253180"/>
            <a:ext cx="1203754" cy="1050255"/>
          </a:xfrm>
          <a:prstGeom prst="rect">
            <a:avLst/>
          </a:prstGeom>
        </p:spPr>
      </p:pic>
      <p:pic>
        <p:nvPicPr>
          <p:cNvPr id="56" name="Picture 55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2F0F24AF-477B-44B6-4507-80ABF79AFD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082" y="5253180"/>
            <a:ext cx="1203754" cy="10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47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636E00EC-95F4-4B32-2FC0-F3DF4E9AB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806" y="1459936"/>
            <a:ext cx="1203754" cy="1050255"/>
          </a:xfrm>
          <a:prstGeom prst="rect">
            <a:avLst/>
          </a:prstGeom>
        </p:spPr>
      </p:pic>
      <p:pic>
        <p:nvPicPr>
          <p:cNvPr id="9" name="Picture 8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00721C5F-F0CC-CF69-7747-4EEB15CC7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5" y="45197"/>
            <a:ext cx="1203754" cy="1050255"/>
          </a:xfrm>
          <a:prstGeom prst="rect">
            <a:avLst/>
          </a:prstGeom>
        </p:spPr>
      </p:pic>
      <p:pic>
        <p:nvPicPr>
          <p:cNvPr id="7" name="Picture 6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325AD9BE-6375-3751-C17D-037E4CF4E8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76718" y="3884795"/>
            <a:ext cx="1203754" cy="1050255"/>
          </a:xfrm>
          <a:prstGeom prst="rect">
            <a:avLst/>
          </a:prstGeom>
        </p:spPr>
      </p:pic>
      <p:pic>
        <p:nvPicPr>
          <p:cNvPr id="6" name="Picture 5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A55985D8-7C66-B15D-AB26-A7DE69A08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250255" y="934809"/>
            <a:ext cx="1203754" cy="1050255"/>
          </a:xfrm>
          <a:prstGeom prst="rect">
            <a:avLst/>
          </a:prstGeom>
        </p:spPr>
      </p:pic>
      <p:sp>
        <p:nvSpPr>
          <p:cNvPr id="1749" name="PlaceHolder 1"/>
          <p:cNvSpPr>
            <a:spLocks noGrp="1"/>
          </p:cNvSpPr>
          <p:nvPr>
            <p:ph type="title" idx="4294967295"/>
          </p:nvPr>
        </p:nvSpPr>
        <p:spPr>
          <a:xfrm>
            <a:off x="2689860" y="131700"/>
            <a:ext cx="3139860" cy="653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ALLURE Report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1751" name="Google Shape;2007;p51"/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752" name="Google Shape;2008;p51"/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3" name="Google Shape;2009;p51"/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4" name="Google Shape;2010;p51"/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5" name="Google Shape;2011;p51"/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6" name="Google Shape;2012;p51"/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7" name="Google Shape;2013;p51"/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D07128-6BD6-27EA-1769-1BE2D9C2B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858059"/>
            <a:ext cx="4335780" cy="2173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B82727-906F-3514-56B8-19D51CF92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220" y="2489224"/>
            <a:ext cx="4656578" cy="265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1DBF9-2953-7FEF-0777-0D7ED44D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PlaceHolder 1">
            <a:extLst>
              <a:ext uri="{FF2B5EF4-FFF2-40B4-BE49-F238E27FC236}">
                <a16:creationId xmlns:a16="http://schemas.microsoft.com/office/drawing/2014/main" id="{69D231E7-4FA6-BDC2-1E6E-9FCABA2838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7040" y="116460"/>
            <a:ext cx="2880360" cy="653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ScreenShots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1751" name="Google Shape;2007;p51">
            <a:extLst>
              <a:ext uri="{FF2B5EF4-FFF2-40B4-BE49-F238E27FC236}">
                <a16:creationId xmlns:a16="http://schemas.microsoft.com/office/drawing/2014/main" id="{259882F4-06BC-F7E9-546B-39D11190849B}"/>
              </a:ext>
            </a:extLst>
          </p:cNvPr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752" name="Google Shape;2008;p51">
              <a:extLst>
                <a:ext uri="{FF2B5EF4-FFF2-40B4-BE49-F238E27FC236}">
                  <a16:creationId xmlns:a16="http://schemas.microsoft.com/office/drawing/2014/main" id="{746654AB-AF9B-2000-4A1C-E8B4C7535B8C}"/>
                </a:ext>
              </a:extLst>
            </p:cNvPr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3" name="Google Shape;2009;p51">
              <a:extLst>
                <a:ext uri="{FF2B5EF4-FFF2-40B4-BE49-F238E27FC236}">
                  <a16:creationId xmlns:a16="http://schemas.microsoft.com/office/drawing/2014/main" id="{E824E940-1F37-1147-1788-20BC5304C943}"/>
                </a:ext>
              </a:extLst>
            </p:cNvPr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4" name="Google Shape;2010;p51">
              <a:extLst>
                <a:ext uri="{FF2B5EF4-FFF2-40B4-BE49-F238E27FC236}">
                  <a16:creationId xmlns:a16="http://schemas.microsoft.com/office/drawing/2014/main" id="{B108FDE8-AD83-8835-A216-732B73FFCC2B}"/>
                </a:ext>
              </a:extLst>
            </p:cNvPr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5" name="Google Shape;2011;p51">
              <a:extLst>
                <a:ext uri="{FF2B5EF4-FFF2-40B4-BE49-F238E27FC236}">
                  <a16:creationId xmlns:a16="http://schemas.microsoft.com/office/drawing/2014/main" id="{A7B358D5-129D-182F-4544-BE965E4FC0EA}"/>
                </a:ext>
              </a:extLst>
            </p:cNvPr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6" name="Google Shape;2012;p51">
              <a:extLst>
                <a:ext uri="{FF2B5EF4-FFF2-40B4-BE49-F238E27FC236}">
                  <a16:creationId xmlns:a16="http://schemas.microsoft.com/office/drawing/2014/main" id="{33A4A05C-19C3-2117-5D6D-323D670C5750}"/>
                </a:ext>
              </a:extLst>
            </p:cNvPr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7" name="Google Shape;2013;p51">
              <a:extLst>
                <a:ext uri="{FF2B5EF4-FFF2-40B4-BE49-F238E27FC236}">
                  <a16:creationId xmlns:a16="http://schemas.microsoft.com/office/drawing/2014/main" id="{0EC31E95-51FB-C939-7899-45A296DB4043}"/>
                </a:ext>
              </a:extLst>
            </p:cNvPr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096D0F-64E6-5190-E467-68E265CE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09994"/>
            <a:ext cx="5036820" cy="2680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1638A-BC51-2753-186D-42A89D4E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2" y="696401"/>
            <a:ext cx="4107178" cy="2694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B6448F-63D2-685E-D9B2-B12AE5C2A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69232"/>
            <a:ext cx="3972199" cy="1852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1D0B47-31C8-F6AB-CF87-C1D16A500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199" y="3404093"/>
            <a:ext cx="3251561" cy="1762566"/>
          </a:xfrm>
          <a:prstGeom prst="rect">
            <a:avLst/>
          </a:prstGeom>
        </p:spPr>
      </p:pic>
      <p:pic>
        <p:nvPicPr>
          <p:cNvPr id="12" name="Picture 1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6CE57DDA-907F-24EC-C15A-E8C0080A93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418" y="3550765"/>
            <a:ext cx="1633378" cy="1425095"/>
          </a:xfrm>
          <a:prstGeom prst="rect">
            <a:avLst/>
          </a:prstGeom>
        </p:spPr>
      </p:pic>
      <p:pic>
        <p:nvPicPr>
          <p:cNvPr id="13" name="Picture 12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95CB309C-490F-8858-F490-64FB51C182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02" y="5166659"/>
            <a:ext cx="1633378" cy="1425095"/>
          </a:xfrm>
          <a:prstGeom prst="rect">
            <a:avLst/>
          </a:prstGeom>
        </p:spPr>
      </p:pic>
      <p:pic>
        <p:nvPicPr>
          <p:cNvPr id="14" name="Picture 13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6CD57746-C9E9-5181-71DA-342A6A0A50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38" y="5166658"/>
            <a:ext cx="1633378" cy="1425095"/>
          </a:xfrm>
          <a:prstGeom prst="rect">
            <a:avLst/>
          </a:prstGeom>
        </p:spPr>
      </p:pic>
      <p:pic>
        <p:nvPicPr>
          <p:cNvPr id="15" name="Picture 14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28467632-4AF8-ADC5-0800-E0EFF523BB9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178" y="5211310"/>
            <a:ext cx="1633378" cy="14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4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DD563F4D-7225-F858-658D-A4613332F4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17515">
            <a:off x="4017919" y="2880922"/>
            <a:ext cx="1633378" cy="1425095"/>
          </a:xfrm>
          <a:prstGeom prst="rect">
            <a:avLst/>
          </a:prstGeom>
        </p:spPr>
      </p:pic>
      <p:pic>
        <p:nvPicPr>
          <p:cNvPr id="4" name="Picture 3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0ED17664-81BA-2461-2F50-0D21D403A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4234">
            <a:off x="7709742" y="3183893"/>
            <a:ext cx="1393758" cy="1216031"/>
          </a:xfrm>
          <a:prstGeom prst="rect">
            <a:avLst/>
          </a:prstGeom>
        </p:spPr>
      </p:pic>
      <p:pic>
        <p:nvPicPr>
          <p:cNvPr id="3" name="Picture 2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31D6C8D3-99DD-6E82-F84C-C164FCE0A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782882">
            <a:off x="4330951" y="93878"/>
            <a:ext cx="1633378" cy="1425095"/>
          </a:xfrm>
          <a:prstGeom prst="rect">
            <a:avLst/>
          </a:prstGeom>
        </p:spPr>
      </p:pic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D063777D-10EE-FB7F-0966-A2AFE39A28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5246">
            <a:off x="7725165" y="-41485"/>
            <a:ext cx="1409190" cy="1229495"/>
          </a:xfrm>
          <a:prstGeom prst="rect">
            <a:avLst/>
          </a:prstGeom>
        </p:spPr>
      </p:pic>
      <p:sp>
        <p:nvSpPr>
          <p:cNvPr id="1770" name="PlaceHolder 1"/>
          <p:cNvSpPr>
            <a:spLocks noGrp="1"/>
          </p:cNvSpPr>
          <p:nvPr>
            <p:ph type="subTitle" idx="4294967295"/>
          </p:nvPr>
        </p:nvSpPr>
        <p:spPr>
          <a:xfrm>
            <a:off x="546727" y="2169495"/>
            <a:ext cx="3562350" cy="11620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1" strike="noStrike" spc="-1" dirty="0">
                <a:solidFill>
                  <a:schemeClr val="dk1"/>
                </a:solidFill>
                <a:latin typeface="DM Sans"/>
                <a:ea typeface="DM Sans"/>
              </a:rPr>
              <a:t>Do you have any questions?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72" name="PlaceHolder 2"/>
          <p:cNvSpPr>
            <a:spLocks noGrp="1"/>
          </p:cNvSpPr>
          <p:nvPr>
            <p:ph type="title" idx="4294967295"/>
          </p:nvPr>
        </p:nvSpPr>
        <p:spPr>
          <a:xfrm>
            <a:off x="546727" y="1264620"/>
            <a:ext cx="410527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 dirty="0">
                <a:solidFill>
                  <a:schemeClr val="dk1"/>
                </a:solidFill>
                <a:latin typeface="Poppins ExtraBold"/>
                <a:ea typeface="Poppins ExtraBold"/>
              </a:rPr>
              <a:t>Thank you!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771" name="Google Shape;2767;p72"/>
          <p:cNvSpPr/>
          <p:nvPr/>
        </p:nvSpPr>
        <p:spPr>
          <a:xfrm>
            <a:off x="714240" y="4262760"/>
            <a:ext cx="415260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rial"/>
              </a:rPr>
              <a:t>Thank you!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773" name="Google Shape;2769;p72"/>
          <p:cNvGrpSpPr/>
          <p:nvPr/>
        </p:nvGrpSpPr>
        <p:grpSpPr>
          <a:xfrm>
            <a:off x="2535840" y="3036960"/>
            <a:ext cx="407160" cy="407160"/>
            <a:chOff x="2535840" y="3036960"/>
            <a:chExt cx="407160" cy="407160"/>
          </a:xfrm>
        </p:grpSpPr>
        <p:sp>
          <p:nvSpPr>
            <p:cNvPr id="1774" name="Google Shape;2770;p72"/>
            <p:cNvSpPr/>
            <p:nvPr/>
          </p:nvSpPr>
          <p:spPr>
            <a:xfrm>
              <a:off x="2596320" y="3180960"/>
              <a:ext cx="71280" cy="21456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214560"/>
                <a:gd name="textAreaBottom" fmla="*/ 214920 h 214560"/>
              </a:gdLst>
              <a:ahLst/>
              <a:cxnLst/>
              <a:rect l="textAreaLeft" t="textAreaTop" r="textAreaRight" b="textAreaBottom"/>
              <a:pathLst>
                <a:path w="3514" h="10537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5" name="Google Shape;2771;p72"/>
            <p:cNvSpPr/>
            <p:nvPr/>
          </p:nvSpPr>
          <p:spPr>
            <a:xfrm>
              <a:off x="2596320" y="3085560"/>
              <a:ext cx="71280" cy="7128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71280"/>
                <a:gd name="textAreaBottom" fmla="*/ 71640 h 71280"/>
              </a:gdLst>
              <a:ahLst/>
              <a:cxnLst/>
              <a:rect l="textAreaLeft" t="textAreaTop" r="textAreaRight" b="textAreaBottom"/>
              <a:pathLst>
                <a:path w="3514" h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640" bIns="356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6" name="Google Shape;2772;p72"/>
            <p:cNvSpPr/>
            <p:nvPr/>
          </p:nvSpPr>
          <p:spPr>
            <a:xfrm>
              <a:off x="2691720" y="3180600"/>
              <a:ext cx="190800" cy="21492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214920"/>
                <a:gd name="textAreaBottom" fmla="*/ 215280 h 214920"/>
              </a:gdLst>
              <a:ahLst/>
              <a:cxnLst/>
              <a:rect l="textAreaLeft" t="textAreaTop" r="textAreaRight" b="textAreaBottom"/>
              <a:pathLst>
                <a:path w="9368" h="10556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77" name="Google Shape;2773;p72"/>
            <p:cNvSpPr/>
            <p:nvPr/>
          </p:nvSpPr>
          <p:spPr>
            <a:xfrm>
              <a:off x="2535840" y="3036960"/>
              <a:ext cx="407160" cy="407160"/>
            </a:xfrm>
            <a:custGeom>
              <a:avLst/>
              <a:gdLst>
                <a:gd name="textAreaLeft" fmla="*/ 0 w 407160"/>
                <a:gd name="textAreaRight" fmla="*/ 407520 w 407160"/>
                <a:gd name="textAreaTop" fmla="*/ 0 h 407160"/>
                <a:gd name="textAreaBottom" fmla="*/ 407520 h 407160"/>
              </a:gdLst>
              <a:ahLst/>
              <a:cxnLst/>
              <a:rect l="textAreaLeft" t="textAreaTop" r="textAreaRight" b="textAreaBottom"/>
              <a:pathLst>
                <a:path w="19982" h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778" name="Google Shape;2774;p72"/>
          <p:cNvGrpSpPr/>
          <p:nvPr/>
        </p:nvGrpSpPr>
        <p:grpSpPr>
          <a:xfrm>
            <a:off x="1667880" y="3036960"/>
            <a:ext cx="407160" cy="407160"/>
            <a:chOff x="1667880" y="3036960"/>
            <a:chExt cx="407160" cy="407160"/>
          </a:xfrm>
        </p:grpSpPr>
        <p:sp>
          <p:nvSpPr>
            <p:cNvPr id="1779" name="Google Shape;2775;p72"/>
            <p:cNvSpPr/>
            <p:nvPr/>
          </p:nvSpPr>
          <p:spPr>
            <a:xfrm>
              <a:off x="1788120" y="3157200"/>
              <a:ext cx="166680" cy="166680"/>
            </a:xfrm>
            <a:custGeom>
              <a:avLst/>
              <a:gdLst>
                <a:gd name="textAreaLeft" fmla="*/ 0 w 166680"/>
                <a:gd name="textAreaRight" fmla="*/ 167040 w 166680"/>
                <a:gd name="textAreaTop" fmla="*/ 0 h 166680"/>
                <a:gd name="textAreaBottom" fmla="*/ 167040 h 166680"/>
              </a:gdLst>
              <a:ahLst/>
              <a:cxnLst/>
              <a:rect l="textAreaLeft" t="textAreaTop" r="textAreaRight" b="textAreaBottom"/>
              <a:pathLst>
                <a:path w="8197" h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83520" bIns="83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0" name="Google Shape;2776;p72"/>
            <p:cNvSpPr/>
            <p:nvPr/>
          </p:nvSpPr>
          <p:spPr>
            <a:xfrm>
              <a:off x="1715760" y="3084840"/>
              <a:ext cx="311400" cy="311400"/>
            </a:xfrm>
            <a:custGeom>
              <a:avLst/>
              <a:gdLst>
                <a:gd name="textAreaLeft" fmla="*/ 0 w 311400"/>
                <a:gd name="textAreaRight" fmla="*/ 311760 w 311400"/>
                <a:gd name="textAreaTop" fmla="*/ 0 h 311400"/>
                <a:gd name="textAreaBottom" fmla="*/ 311760 h 311400"/>
              </a:gdLst>
              <a:ahLst/>
              <a:cxnLst/>
              <a:rect l="textAreaLeft" t="textAreaTop" r="textAreaRight" b="textAreaBottom"/>
              <a:pathLst>
                <a:path w="15300" h="15299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1" name="Google Shape;2777;p72"/>
            <p:cNvSpPr/>
            <p:nvPr/>
          </p:nvSpPr>
          <p:spPr>
            <a:xfrm>
              <a:off x="1667880" y="3036960"/>
              <a:ext cx="407160" cy="407160"/>
            </a:xfrm>
            <a:custGeom>
              <a:avLst/>
              <a:gdLst>
                <a:gd name="textAreaLeft" fmla="*/ 0 w 407160"/>
                <a:gd name="textAreaRight" fmla="*/ 407520 w 407160"/>
                <a:gd name="textAreaTop" fmla="*/ 0 h 407160"/>
                <a:gd name="textAreaBottom" fmla="*/ 407520 h 407160"/>
              </a:gdLst>
              <a:ahLst/>
              <a:cxnLst/>
              <a:rect l="textAreaLeft" t="textAreaTop" r="textAreaRight" b="textAreaBottom"/>
              <a:pathLst>
                <a:path w="19984" h="19982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82" name="Google Shape;2778;p72"/>
            <p:cNvSpPr/>
            <p:nvPr/>
          </p:nvSpPr>
          <p:spPr>
            <a:xfrm>
              <a:off x="1931400" y="3133440"/>
              <a:ext cx="47520" cy="4752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2342" h="2343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760" bIns="23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783" name="Google Shape;2779;p72"/>
          <p:cNvSpPr/>
          <p:nvPr/>
        </p:nvSpPr>
        <p:spPr>
          <a:xfrm>
            <a:off x="799920" y="3036960"/>
            <a:ext cx="407160" cy="407160"/>
          </a:xfrm>
          <a:custGeom>
            <a:avLst/>
            <a:gdLst>
              <a:gd name="textAreaLeft" fmla="*/ 0 w 407160"/>
              <a:gd name="textAreaRight" fmla="*/ 407520 w 407160"/>
              <a:gd name="textAreaTop" fmla="*/ 0 h 407160"/>
              <a:gd name="textAreaBottom" fmla="*/ 407520 h 407160"/>
            </a:gdLst>
            <a:ahLst/>
            <a:cxnLst/>
            <a:rect l="textAreaLeft" t="textAreaTop" r="textAreaRight" b="textAreaBottom"/>
            <a:pathLst>
              <a:path w="19982" h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784" name="Google Shape;2780;p72"/>
          <p:cNvGrpSpPr/>
          <p:nvPr/>
        </p:nvGrpSpPr>
        <p:grpSpPr>
          <a:xfrm>
            <a:off x="4736880" y="0"/>
            <a:ext cx="4057200" cy="3974400"/>
            <a:chOff x="4608000" y="564120"/>
            <a:chExt cx="4057200" cy="3974400"/>
          </a:xfrm>
        </p:grpSpPr>
        <p:grpSp>
          <p:nvGrpSpPr>
            <p:cNvPr id="1785" name="Google Shape;2781;p72"/>
            <p:cNvGrpSpPr/>
            <p:nvPr/>
          </p:nvGrpSpPr>
          <p:grpSpPr>
            <a:xfrm>
              <a:off x="4864680" y="677520"/>
              <a:ext cx="3468600" cy="3616560"/>
              <a:chOff x="4864680" y="677520"/>
              <a:chExt cx="3468600" cy="3616560"/>
            </a:xfrm>
          </p:grpSpPr>
          <p:sp>
            <p:nvSpPr>
              <p:cNvPr id="1786" name="Google Shape;2782;p72"/>
              <p:cNvSpPr/>
              <p:nvPr/>
            </p:nvSpPr>
            <p:spPr>
              <a:xfrm flipH="1">
                <a:off x="6313680" y="677520"/>
                <a:ext cx="2019240" cy="3616560"/>
              </a:xfrm>
              <a:custGeom>
                <a:avLst/>
                <a:gdLst>
                  <a:gd name="textAreaLeft" fmla="*/ -360 w 2019240"/>
                  <a:gd name="textAreaRight" fmla="*/ 2019240 w 2019240"/>
                  <a:gd name="textAreaTop" fmla="*/ 0 h 3616560"/>
                  <a:gd name="textAreaBottom" fmla="*/ 3616920 h 3616560"/>
                </a:gdLst>
                <a:ahLst/>
                <a:cxnLst/>
                <a:rect l="textAreaLeft" t="textAreaTop" r="textAreaRight" b="textAreaBottom"/>
                <a:pathLst>
                  <a:path w="636" h="1040">
                    <a:moveTo>
                      <a:pt x="636" y="1040"/>
                    </a:moveTo>
                    <a:cubicBezTo>
                      <a:pt x="52" y="1040"/>
                      <a:pt x="52" y="1040"/>
                      <a:pt x="52" y="1040"/>
                    </a:cubicBezTo>
                    <a:cubicBezTo>
                      <a:pt x="23" y="1040"/>
                      <a:pt x="0" y="1017"/>
                      <a:pt x="0" y="988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6" y="143"/>
                      <a:pt x="636" y="319"/>
                    </a:cubicBezTo>
                    <a:lnTo>
                      <a:pt x="636" y="104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7" name="Google Shape;2783;p72"/>
              <p:cNvSpPr/>
              <p:nvPr/>
            </p:nvSpPr>
            <p:spPr>
              <a:xfrm flipH="1">
                <a:off x="4864320" y="1056240"/>
                <a:ext cx="2024280" cy="3237480"/>
              </a:xfrm>
              <a:custGeom>
                <a:avLst/>
                <a:gdLst>
                  <a:gd name="textAreaLeft" fmla="*/ -360 w 2024280"/>
                  <a:gd name="textAreaRight" fmla="*/ 2024280 w 2024280"/>
                  <a:gd name="textAreaTop" fmla="*/ 0 h 3237480"/>
                  <a:gd name="textAreaBottom" fmla="*/ 3237840 h 3237480"/>
                </a:gdLst>
                <a:ahLst/>
                <a:cxn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88" name="Google Shape;2784;p72"/>
            <p:cNvGrpSpPr/>
            <p:nvPr/>
          </p:nvGrpSpPr>
          <p:grpSpPr>
            <a:xfrm>
              <a:off x="5230800" y="1504080"/>
              <a:ext cx="2327760" cy="1769760"/>
              <a:chOff x="5230800" y="1504080"/>
              <a:chExt cx="2327760" cy="1769760"/>
            </a:xfrm>
          </p:grpSpPr>
          <p:sp>
            <p:nvSpPr>
              <p:cNvPr id="1789" name="Google Shape;2785;p72"/>
              <p:cNvSpPr/>
              <p:nvPr/>
            </p:nvSpPr>
            <p:spPr>
              <a:xfrm>
                <a:off x="5230800" y="1504080"/>
                <a:ext cx="2327760" cy="17697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0" name="Google Shape;2786;p72"/>
              <p:cNvSpPr/>
              <p:nvPr/>
            </p:nvSpPr>
            <p:spPr>
              <a:xfrm>
                <a:off x="7196760" y="1504080"/>
                <a:ext cx="361800" cy="176976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1" name="Google Shape;2787;p72"/>
              <p:cNvSpPr/>
              <p:nvPr/>
            </p:nvSpPr>
            <p:spPr>
              <a:xfrm>
                <a:off x="5230800" y="1504080"/>
                <a:ext cx="2327760" cy="1540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2" name="Google Shape;2788;p72"/>
              <p:cNvSpPr/>
              <p:nvPr/>
            </p:nvSpPr>
            <p:spPr>
              <a:xfrm>
                <a:off x="5327640" y="1557000"/>
                <a:ext cx="47520" cy="475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47520"/>
                  <a:gd name="textAreaBottom" fmla="*/ 47880 h 4752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760" bIns="23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3" name="Google Shape;2789;p72"/>
              <p:cNvSpPr/>
              <p:nvPr/>
            </p:nvSpPr>
            <p:spPr>
              <a:xfrm>
                <a:off x="5424120" y="1557000"/>
                <a:ext cx="47520" cy="475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47520"/>
                  <a:gd name="textAreaBottom" fmla="*/ 47880 h 4752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760" bIns="23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4" name="Google Shape;2790;p72"/>
              <p:cNvSpPr/>
              <p:nvPr/>
            </p:nvSpPr>
            <p:spPr>
              <a:xfrm>
                <a:off x="5529240" y="1557000"/>
                <a:ext cx="47520" cy="475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47520"/>
                  <a:gd name="textAreaBottom" fmla="*/ 47880 h 47520"/>
                </a:gdLst>
                <a:ahLst/>
                <a:cxn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760" bIns="237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5" name="Google Shape;2791;p72"/>
              <p:cNvSpPr/>
              <p:nvPr/>
            </p:nvSpPr>
            <p:spPr>
              <a:xfrm>
                <a:off x="5721480" y="1564920"/>
                <a:ext cx="324000" cy="32040"/>
              </a:xfrm>
              <a:custGeom>
                <a:avLst/>
                <a:gdLst>
                  <a:gd name="textAreaLeft" fmla="*/ 0 w 324000"/>
                  <a:gd name="textAreaRight" fmla="*/ 324360 w 32400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6" name="Google Shape;2792;p72"/>
              <p:cNvSpPr/>
              <p:nvPr/>
            </p:nvSpPr>
            <p:spPr>
              <a:xfrm>
                <a:off x="6135120" y="1564920"/>
                <a:ext cx="326520" cy="32040"/>
              </a:xfrm>
              <a:custGeom>
                <a:avLst/>
                <a:gdLst>
                  <a:gd name="textAreaLeft" fmla="*/ 0 w 326520"/>
                  <a:gd name="textAreaRight" fmla="*/ 326880 w 32652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7" name="Google Shape;2793;p72"/>
              <p:cNvSpPr/>
              <p:nvPr/>
            </p:nvSpPr>
            <p:spPr>
              <a:xfrm>
                <a:off x="6553080" y="1564920"/>
                <a:ext cx="326520" cy="32040"/>
              </a:xfrm>
              <a:custGeom>
                <a:avLst/>
                <a:gdLst>
                  <a:gd name="textAreaLeft" fmla="*/ 0 w 326520"/>
                  <a:gd name="textAreaRight" fmla="*/ 326880 w 32652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8" name="Google Shape;2794;p72"/>
              <p:cNvSpPr/>
              <p:nvPr/>
            </p:nvSpPr>
            <p:spPr>
              <a:xfrm>
                <a:off x="6968520" y="1564920"/>
                <a:ext cx="326520" cy="32040"/>
              </a:xfrm>
              <a:custGeom>
                <a:avLst/>
                <a:gdLst>
                  <a:gd name="textAreaLeft" fmla="*/ 0 w 326520"/>
                  <a:gd name="textAreaRight" fmla="*/ 326880 w 326520"/>
                  <a:gd name="textAreaTop" fmla="*/ 0 h 32040"/>
                  <a:gd name="textAreaBottom" fmla="*/ 32400 h 32040"/>
                </a:gdLst>
                <a:ahLst/>
                <a:cxn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200" bIns="16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799" name="Google Shape;2795;p72"/>
            <p:cNvSpPr/>
            <p:nvPr/>
          </p:nvSpPr>
          <p:spPr>
            <a:xfrm>
              <a:off x="5385960" y="1755720"/>
              <a:ext cx="1668600" cy="933480"/>
            </a:xfrm>
            <a:prstGeom prst="rect">
              <a:avLst/>
            </a:pr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0" name="Google Shape;2796;p72"/>
            <p:cNvSpPr/>
            <p:nvPr/>
          </p:nvSpPr>
          <p:spPr>
            <a:xfrm>
              <a:off x="5972400" y="3660120"/>
              <a:ext cx="1945800" cy="501120"/>
            </a:xfrm>
            <a:custGeom>
              <a:avLst/>
              <a:gdLst>
                <a:gd name="textAreaLeft" fmla="*/ 0 w 1945800"/>
                <a:gd name="textAreaRight" fmla="*/ 1946160 w 1945800"/>
                <a:gd name="textAreaTop" fmla="*/ 0 h 501120"/>
                <a:gd name="textAreaBottom" fmla="*/ 501480 h 501120"/>
              </a:gdLst>
              <a:ahLst/>
              <a:cxn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1" name="Google Shape;2797;p72"/>
            <p:cNvSpPr/>
            <p:nvPr/>
          </p:nvSpPr>
          <p:spPr>
            <a:xfrm>
              <a:off x="4960800" y="3303720"/>
              <a:ext cx="1252080" cy="861480"/>
            </a:xfrm>
            <a:custGeom>
              <a:avLst/>
              <a:gdLst>
                <a:gd name="textAreaLeft" fmla="*/ 0 w 1252080"/>
                <a:gd name="textAreaRight" fmla="*/ 1252440 w 1252080"/>
                <a:gd name="textAreaTop" fmla="*/ 0 h 861480"/>
                <a:gd name="textAreaBottom" fmla="*/ 861840 h 861480"/>
              </a:gdLst>
              <a:ahLst/>
              <a:cxn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802" name="Google Shape;2798;p72"/>
            <p:cNvGrpSpPr/>
            <p:nvPr/>
          </p:nvGrpSpPr>
          <p:grpSpPr>
            <a:xfrm>
              <a:off x="4608000" y="1282680"/>
              <a:ext cx="188280" cy="188640"/>
              <a:chOff x="4608000" y="1282680"/>
              <a:chExt cx="188280" cy="188640"/>
            </a:xfrm>
          </p:grpSpPr>
          <p:sp>
            <p:nvSpPr>
              <p:cNvPr id="1803" name="Google Shape;2799;p72"/>
              <p:cNvSpPr/>
              <p:nvPr/>
            </p:nvSpPr>
            <p:spPr>
              <a:xfrm>
                <a:off x="4678560" y="137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4" name="Google Shape;2800;p72"/>
              <p:cNvSpPr/>
              <p:nvPr/>
            </p:nvSpPr>
            <p:spPr>
              <a:xfrm>
                <a:off x="4747320" y="137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5" name="Google Shape;2801;p72"/>
              <p:cNvSpPr/>
              <p:nvPr/>
            </p:nvSpPr>
            <p:spPr>
              <a:xfrm>
                <a:off x="4608000" y="1371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6" name="Google Shape;2802;p72"/>
              <p:cNvSpPr/>
              <p:nvPr/>
            </p:nvSpPr>
            <p:spPr>
              <a:xfrm>
                <a:off x="4695480" y="1353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7" name="Google Shape;2803;p72"/>
              <p:cNvSpPr/>
              <p:nvPr/>
            </p:nvSpPr>
            <p:spPr>
              <a:xfrm>
                <a:off x="4695480" y="14234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8" name="Google Shape;2804;p72"/>
              <p:cNvSpPr/>
              <p:nvPr/>
            </p:nvSpPr>
            <p:spPr>
              <a:xfrm>
                <a:off x="4695480" y="1282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809" name="Google Shape;2805;p72"/>
            <p:cNvGrpSpPr/>
            <p:nvPr/>
          </p:nvGrpSpPr>
          <p:grpSpPr>
            <a:xfrm>
              <a:off x="5484960" y="564120"/>
              <a:ext cx="326880" cy="327960"/>
              <a:chOff x="5484960" y="564120"/>
              <a:chExt cx="326880" cy="327960"/>
            </a:xfrm>
          </p:grpSpPr>
          <p:sp>
            <p:nvSpPr>
              <p:cNvPr id="1810" name="Google Shape;2806;p72"/>
              <p:cNvSpPr/>
              <p:nvPr/>
            </p:nvSpPr>
            <p:spPr>
              <a:xfrm>
                <a:off x="5626080" y="722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1" name="Google Shape;2807;p72"/>
              <p:cNvSpPr/>
              <p:nvPr/>
            </p:nvSpPr>
            <p:spPr>
              <a:xfrm>
                <a:off x="5694840" y="722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2" name="Google Shape;2808;p72"/>
              <p:cNvSpPr/>
              <p:nvPr/>
            </p:nvSpPr>
            <p:spPr>
              <a:xfrm>
                <a:off x="5763960" y="7228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3" name="Google Shape;2809;p72"/>
              <p:cNvSpPr/>
              <p:nvPr/>
            </p:nvSpPr>
            <p:spPr>
              <a:xfrm>
                <a:off x="5555880" y="7228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4" name="Google Shape;2810;p72"/>
              <p:cNvSpPr/>
              <p:nvPr/>
            </p:nvSpPr>
            <p:spPr>
              <a:xfrm>
                <a:off x="5484960" y="722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5" name="Google Shape;2811;p72"/>
              <p:cNvSpPr/>
              <p:nvPr/>
            </p:nvSpPr>
            <p:spPr>
              <a:xfrm>
                <a:off x="5643360" y="7056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6" name="Google Shape;2812;p72"/>
              <p:cNvSpPr/>
              <p:nvPr/>
            </p:nvSpPr>
            <p:spPr>
              <a:xfrm>
                <a:off x="5643360" y="7750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7" name="Google Shape;2813;p72"/>
              <p:cNvSpPr/>
              <p:nvPr/>
            </p:nvSpPr>
            <p:spPr>
              <a:xfrm>
                <a:off x="5643360" y="8427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8" name="Google Shape;2814;p72"/>
              <p:cNvSpPr/>
              <p:nvPr/>
            </p:nvSpPr>
            <p:spPr>
              <a:xfrm>
                <a:off x="5643360" y="6343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9" name="Google Shape;2815;p72"/>
              <p:cNvSpPr/>
              <p:nvPr/>
            </p:nvSpPr>
            <p:spPr>
              <a:xfrm>
                <a:off x="5643360" y="5641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820" name="Google Shape;2816;p72"/>
            <p:cNvGrpSpPr/>
            <p:nvPr/>
          </p:nvGrpSpPr>
          <p:grpSpPr>
            <a:xfrm>
              <a:off x="4748040" y="3362040"/>
              <a:ext cx="572760" cy="803520"/>
              <a:chOff x="4748040" y="3362040"/>
              <a:chExt cx="572760" cy="803520"/>
            </a:xfrm>
          </p:grpSpPr>
          <p:grpSp>
            <p:nvGrpSpPr>
              <p:cNvPr id="1821" name="Google Shape;2817;p72"/>
              <p:cNvGrpSpPr/>
              <p:nvPr/>
            </p:nvGrpSpPr>
            <p:grpSpPr>
              <a:xfrm>
                <a:off x="4748040" y="3362040"/>
                <a:ext cx="572760" cy="467280"/>
                <a:chOff x="4748040" y="3362040"/>
                <a:chExt cx="572760" cy="467280"/>
              </a:xfrm>
            </p:grpSpPr>
            <p:sp>
              <p:nvSpPr>
                <p:cNvPr id="1822" name="Google Shape;2818;p72"/>
                <p:cNvSpPr/>
                <p:nvPr/>
              </p:nvSpPr>
              <p:spPr>
                <a:xfrm>
                  <a:off x="4922640" y="3362040"/>
                  <a:ext cx="302760" cy="84600"/>
                </a:xfrm>
                <a:custGeom>
                  <a:avLst/>
                  <a:gdLst>
                    <a:gd name="textAreaLeft" fmla="*/ 0 w 302760"/>
                    <a:gd name="textAreaRight" fmla="*/ 303120 w 302760"/>
                    <a:gd name="textAreaTop" fmla="*/ 0 h 84600"/>
                    <a:gd name="textAreaBottom" fmla="*/ 84960 h 84600"/>
                  </a:gdLst>
                  <a:ahLst/>
                  <a:cxnLst/>
                  <a:rect l="textAreaLeft" t="textAreaTop" r="textAreaRight" b="textAreaBottom"/>
                  <a:pathLst>
                    <a:path w="264" h="74">
                      <a:moveTo>
                        <a:pt x="18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64" y="74"/>
                        <a:pt x="264" y="74"/>
                        <a:pt x="264" y="74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13" y="7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480" bIns="42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3" name="Google Shape;2819;p72"/>
                <p:cNvSpPr/>
                <p:nvPr/>
              </p:nvSpPr>
              <p:spPr>
                <a:xfrm>
                  <a:off x="4965480" y="3362040"/>
                  <a:ext cx="260280" cy="84600"/>
                </a:xfrm>
                <a:custGeom>
                  <a:avLst/>
                  <a:gdLst>
                    <a:gd name="textAreaLeft" fmla="*/ 0 w 260280"/>
                    <a:gd name="textAreaRight" fmla="*/ 260640 w 260280"/>
                    <a:gd name="textAreaTop" fmla="*/ 0 h 84600"/>
                    <a:gd name="textAreaBottom" fmla="*/ 84960 h 84600"/>
                  </a:gdLst>
                  <a:ahLst/>
                  <a:cxnLst/>
                  <a:rect l="textAreaLeft" t="textAreaTop" r="textAreaRight" b="textAreaBottom"/>
                  <a:pathLst>
                    <a:path w="227" h="74">
                      <a:moveTo>
                        <a:pt x="154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27" y="74"/>
                        <a:pt x="227" y="74"/>
                        <a:pt x="227" y="74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74" y="5"/>
                        <a:pt x="164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2480" bIns="42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4" name="Google Shape;2820;p72"/>
                <p:cNvSpPr/>
                <p:nvPr/>
              </p:nvSpPr>
              <p:spPr>
                <a:xfrm>
                  <a:off x="4748040" y="3435480"/>
                  <a:ext cx="572760" cy="393840"/>
                </a:xfrm>
                <a:custGeom>
                  <a:avLst/>
                  <a:gdLst>
                    <a:gd name="textAreaLeft" fmla="*/ 0 w 572760"/>
                    <a:gd name="textAreaRight" fmla="*/ 573120 w 572760"/>
                    <a:gd name="textAreaTop" fmla="*/ 0 h 393840"/>
                    <a:gd name="textAreaBottom" fmla="*/ 394200 h 393840"/>
                  </a:gdLst>
                  <a:ahLst/>
                  <a:cxnLst/>
                  <a:rect l="textAreaLeft" t="textAreaTop" r="textAreaRight" b="textAreaBottom"/>
                  <a:pathLst>
                    <a:path w="499" h="343">
                      <a:moveTo>
                        <a:pt x="485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7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485" y="0"/>
                        <a:pt x="485" y="0"/>
                        <a:pt x="485" y="0"/>
                      </a:cubicBezTo>
                      <a:cubicBezTo>
                        <a:pt x="493" y="0"/>
                        <a:pt x="499" y="6"/>
                        <a:pt x="499" y="13"/>
                      </a:cubicBezTo>
                      <a:cubicBezTo>
                        <a:pt x="499" y="330"/>
                        <a:pt x="499" y="330"/>
                        <a:pt x="499" y="330"/>
                      </a:cubicBezTo>
                      <a:cubicBezTo>
                        <a:pt x="499" y="337"/>
                        <a:pt x="493" y="343"/>
                        <a:pt x="485" y="3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5" name="Google Shape;2821;p72"/>
                <p:cNvSpPr/>
                <p:nvPr/>
              </p:nvSpPr>
              <p:spPr>
                <a:xfrm>
                  <a:off x="4748040" y="3435480"/>
                  <a:ext cx="121680" cy="393840"/>
                </a:xfrm>
                <a:custGeom>
                  <a:avLst/>
                  <a:gdLst>
                    <a:gd name="textAreaLeft" fmla="*/ 0 w 121680"/>
                    <a:gd name="textAreaRight" fmla="*/ 122040 w 121680"/>
                    <a:gd name="textAreaTop" fmla="*/ 0 h 393840"/>
                    <a:gd name="textAreaBottom" fmla="*/ 394200 h 393840"/>
                  </a:gdLst>
                  <a:ahLst/>
                  <a:cxnLst/>
                  <a:rect l="textAreaLeft" t="textAreaTop" r="textAreaRight" b="textAreaBottom"/>
                  <a:pathLst>
                    <a:path w="106" h="343">
                      <a:moveTo>
                        <a:pt x="106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6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106" y="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6" name="Google Shape;2822;p72"/>
                <p:cNvSpPr/>
                <p:nvPr/>
              </p:nvSpPr>
              <p:spPr>
                <a:xfrm>
                  <a:off x="4928760" y="3465720"/>
                  <a:ext cx="333720" cy="33372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7" name="Google Shape;2823;p72"/>
                <p:cNvSpPr/>
                <p:nvPr/>
              </p:nvSpPr>
              <p:spPr>
                <a:xfrm>
                  <a:off x="4971960" y="3509280"/>
                  <a:ext cx="246600" cy="2466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8" name="Google Shape;2824;p72"/>
                <p:cNvSpPr/>
                <p:nvPr/>
              </p:nvSpPr>
              <p:spPr>
                <a:xfrm>
                  <a:off x="4987080" y="3524040"/>
                  <a:ext cx="216720" cy="216720"/>
                </a:xfrm>
                <a:prstGeom prst="ellipse">
                  <a:avLst/>
                </a:pr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29" name="Google Shape;2825;p72"/>
                <p:cNvSpPr/>
                <p:nvPr/>
              </p:nvSpPr>
              <p:spPr>
                <a:xfrm>
                  <a:off x="5151600" y="3601080"/>
                  <a:ext cx="22320" cy="2376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8640" bIns="8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0" name="Google Shape;2826;p72"/>
                <p:cNvSpPr/>
                <p:nvPr/>
              </p:nvSpPr>
              <p:spPr>
                <a:xfrm>
                  <a:off x="5113440" y="3555000"/>
                  <a:ext cx="42120" cy="4140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4760" bIns="147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831" name="Google Shape;2827;p72"/>
              <p:cNvGrpSpPr/>
              <p:nvPr/>
            </p:nvGrpSpPr>
            <p:grpSpPr>
              <a:xfrm>
                <a:off x="4778640" y="3813840"/>
                <a:ext cx="511560" cy="351720"/>
                <a:chOff x="4778640" y="3813840"/>
                <a:chExt cx="511560" cy="351720"/>
              </a:xfrm>
            </p:grpSpPr>
            <p:sp>
              <p:nvSpPr>
                <p:cNvPr id="1832" name="Google Shape;2828;p72"/>
                <p:cNvSpPr/>
                <p:nvPr/>
              </p:nvSpPr>
              <p:spPr>
                <a:xfrm>
                  <a:off x="5018400" y="3873960"/>
                  <a:ext cx="30600" cy="4788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120" bIns="241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3" name="Google Shape;2829;p72"/>
                <p:cNvSpPr/>
                <p:nvPr/>
              </p:nvSpPr>
              <p:spPr>
                <a:xfrm>
                  <a:off x="4941720" y="3850560"/>
                  <a:ext cx="76680" cy="73440"/>
                </a:xfrm>
                <a:custGeom>
                  <a:avLst/>
                  <a:gdLst>
                    <a:gd name="textAreaLeft" fmla="*/ 0 w 76680"/>
                    <a:gd name="textAreaRight" fmla="*/ 77040 w 76680"/>
                    <a:gd name="textAreaTop" fmla="*/ 0 h 73440"/>
                    <a:gd name="textAreaBottom" fmla="*/ 73800 h 73440"/>
                  </a:gdLst>
                  <a:ahLst/>
                  <a:cxnLst/>
                  <a:rect l="textAreaLeft" t="textAreaTop" r="textAreaRight" b="textAreaBottom"/>
                  <a:pathLst>
                    <a:path w="102" h="98">
                      <a:moveTo>
                        <a:pt x="38" y="98"/>
                      </a:moveTo>
                      <a:lnTo>
                        <a:pt x="0" y="98"/>
                      </a:lnTo>
                      <a:lnTo>
                        <a:pt x="64" y="0"/>
                      </a:lnTo>
                      <a:lnTo>
                        <a:pt x="102" y="0"/>
                      </a:lnTo>
                      <a:lnTo>
                        <a:pt x="38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6720" bIns="367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4" name="Google Shape;2830;p72"/>
                <p:cNvSpPr/>
                <p:nvPr/>
              </p:nvSpPr>
              <p:spPr>
                <a:xfrm>
                  <a:off x="5050800" y="3850560"/>
                  <a:ext cx="74880" cy="73440"/>
                </a:xfrm>
                <a:custGeom>
                  <a:avLst/>
                  <a:gdLst>
                    <a:gd name="textAreaLeft" fmla="*/ 0 w 74880"/>
                    <a:gd name="textAreaRight" fmla="*/ 75240 w 74880"/>
                    <a:gd name="textAreaTop" fmla="*/ 0 h 73440"/>
                    <a:gd name="textAreaBottom" fmla="*/ 73800 h 73440"/>
                  </a:gdLst>
                  <a:ahLst/>
                  <a:cxnLst/>
                  <a:rect l="textAreaLeft" t="textAreaTop" r="textAreaRight" b="textAreaBottom"/>
                  <a:pathLst>
                    <a:path w="100" h="98">
                      <a:moveTo>
                        <a:pt x="64" y="98"/>
                      </a:moveTo>
                      <a:lnTo>
                        <a:pt x="100" y="98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64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6720" bIns="367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5" name="Google Shape;2831;p72"/>
                <p:cNvSpPr/>
                <p:nvPr/>
              </p:nvSpPr>
              <p:spPr>
                <a:xfrm>
                  <a:off x="4988520" y="3813840"/>
                  <a:ext cx="90720" cy="67680"/>
                </a:xfrm>
                <a:custGeom>
                  <a:avLst/>
                  <a:gdLst>
                    <a:gd name="textAreaLeft" fmla="*/ 0 w 90720"/>
                    <a:gd name="textAreaRight" fmla="*/ 91080 w 9072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51" h="38">
                      <a:moveTo>
                        <a:pt x="33" y="38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8" y="38"/>
                        <a:pt x="0" y="3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30"/>
                        <a:pt x="43" y="38"/>
                        <a:pt x="3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6" name="Google Shape;2832;p72"/>
                <p:cNvSpPr/>
                <p:nvPr/>
              </p:nvSpPr>
              <p:spPr>
                <a:xfrm>
                  <a:off x="5009400" y="3904920"/>
                  <a:ext cx="47880" cy="260640"/>
                </a:xfrm>
                <a:custGeom>
                  <a:avLst/>
                  <a:gdLst>
                    <a:gd name="textAreaLeft" fmla="*/ 0 w 47880"/>
                    <a:gd name="textAreaRight" fmla="*/ 48240 w 47880"/>
                    <a:gd name="textAreaTop" fmla="*/ 0 h 260640"/>
                    <a:gd name="textAreaBottom" fmla="*/ 261000 h 260640"/>
                  </a:gdLst>
                  <a:ahLst/>
                  <a:cxnLst/>
                  <a:rect l="textAreaLeft" t="textAreaTop" r="textAreaRight" b="textAreaBottom"/>
                  <a:pathLst>
                    <a:path w="27" h="146">
                      <a:moveTo>
                        <a:pt x="21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3" y="146"/>
                        <a:pt x="0" y="143"/>
                        <a:pt x="0" y="14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3"/>
                        <a:pt x="27" y="6"/>
                      </a:cubicBezTo>
                      <a:cubicBezTo>
                        <a:pt x="27" y="140"/>
                        <a:pt x="27" y="140"/>
                        <a:pt x="27" y="140"/>
                      </a:cubicBezTo>
                      <a:cubicBezTo>
                        <a:pt x="27" y="143"/>
                        <a:pt x="24" y="146"/>
                        <a:pt x="21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7" name="Google Shape;2833;p72"/>
                <p:cNvSpPr/>
                <p:nvPr/>
              </p:nvSpPr>
              <p:spPr>
                <a:xfrm>
                  <a:off x="4778640" y="3904920"/>
                  <a:ext cx="209160" cy="260640"/>
                </a:xfrm>
                <a:custGeom>
                  <a:avLst/>
                  <a:gdLst>
                    <a:gd name="textAreaLeft" fmla="*/ 0 w 209160"/>
                    <a:gd name="textAreaRight" fmla="*/ 209520 w 209160"/>
                    <a:gd name="textAreaTop" fmla="*/ 0 h 260640"/>
                    <a:gd name="textAreaBottom" fmla="*/ 261000 h 260640"/>
                  </a:gdLst>
                  <a:ahLst/>
                  <a:cxnLst/>
                  <a:rect l="textAreaLeft" t="textAreaTop" r="textAreaRight" b="textAreaBottom"/>
                  <a:pathLst>
                    <a:path w="117" h="146">
                      <a:moveTo>
                        <a:pt x="18" y="146"/>
                      </a:moveTo>
                      <a:cubicBezTo>
                        <a:pt x="4" y="146"/>
                        <a:pt x="4" y="146"/>
                        <a:pt x="4" y="146"/>
                      </a:cubicBezTo>
                      <a:cubicBezTo>
                        <a:pt x="1" y="146"/>
                        <a:pt x="0" y="143"/>
                        <a:pt x="2" y="140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1" y="3"/>
                        <a:pt x="96" y="0"/>
                        <a:pt x="9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7" y="3"/>
                        <a:pt x="115" y="6"/>
                      </a:cubicBezTo>
                      <a:cubicBezTo>
                        <a:pt x="28" y="140"/>
                        <a:pt x="28" y="140"/>
                        <a:pt x="28" y="140"/>
                      </a:cubicBezTo>
                      <a:cubicBezTo>
                        <a:pt x="26" y="143"/>
                        <a:pt x="22" y="146"/>
                        <a:pt x="18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38" name="Google Shape;2834;p72"/>
                <p:cNvSpPr/>
                <p:nvPr/>
              </p:nvSpPr>
              <p:spPr>
                <a:xfrm>
                  <a:off x="5079600" y="3904920"/>
                  <a:ext cx="210600" cy="260640"/>
                </a:xfrm>
                <a:custGeom>
                  <a:avLst/>
                  <a:gdLst>
                    <a:gd name="textAreaLeft" fmla="*/ 0 w 210600"/>
                    <a:gd name="textAreaRight" fmla="*/ 210960 w 210600"/>
                    <a:gd name="textAreaTop" fmla="*/ 0 h 260640"/>
                    <a:gd name="textAreaBottom" fmla="*/ 261000 h 260640"/>
                  </a:gdLst>
                  <a:ahLst/>
                  <a:cxnLst/>
                  <a:rect l="textAreaLeft" t="textAreaTop" r="textAreaRight" b="textAreaBottom"/>
                  <a:pathLst>
                    <a:path w="118" h="146">
                      <a:moveTo>
                        <a:pt x="99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17" y="146"/>
                        <a:pt x="118" y="143"/>
                        <a:pt x="115" y="140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91" y="143"/>
                        <a:pt x="96" y="146"/>
                        <a:pt x="99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cxnSp>
          <p:nvCxnSpPr>
            <p:cNvPr id="1839" name="Google Shape;2835;p72"/>
            <p:cNvCxnSpPr/>
            <p:nvPr/>
          </p:nvCxnSpPr>
          <p:spPr>
            <a:xfrm>
              <a:off x="4632840" y="4165560"/>
              <a:ext cx="4032720" cy="36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840" name="Google Shape;2836;p72"/>
            <p:cNvSpPr/>
            <p:nvPr/>
          </p:nvSpPr>
          <p:spPr>
            <a:xfrm>
              <a:off x="6750360" y="1296000"/>
              <a:ext cx="928440" cy="802800"/>
            </a:xfrm>
            <a:custGeom>
              <a:avLst/>
              <a:gdLst>
                <a:gd name="textAreaLeft" fmla="*/ 0 w 928440"/>
                <a:gd name="textAreaRight" fmla="*/ 928800 w 928440"/>
                <a:gd name="textAreaTop" fmla="*/ 0 h 802800"/>
                <a:gd name="textAreaBottom" fmla="*/ 803160 h 802800"/>
              </a:gdLst>
              <a:ahLst/>
              <a:cxn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841" name="Google Shape;2837;p72"/>
            <p:cNvGrpSpPr/>
            <p:nvPr/>
          </p:nvGrpSpPr>
          <p:grpSpPr>
            <a:xfrm>
              <a:off x="6882120" y="834840"/>
              <a:ext cx="1260000" cy="1263960"/>
              <a:chOff x="6882120" y="834840"/>
              <a:chExt cx="1260000" cy="1263960"/>
            </a:xfrm>
          </p:grpSpPr>
          <p:sp>
            <p:nvSpPr>
              <p:cNvPr id="1842" name="Google Shape;2838;p72"/>
              <p:cNvSpPr/>
              <p:nvPr/>
            </p:nvSpPr>
            <p:spPr>
              <a:xfrm>
                <a:off x="6882120" y="834840"/>
                <a:ext cx="709920" cy="322200"/>
              </a:xfrm>
              <a:custGeom>
                <a:avLst/>
                <a:gdLst>
                  <a:gd name="textAreaLeft" fmla="*/ 0 w 709920"/>
                  <a:gd name="textAreaRight" fmla="*/ 710280 w 709920"/>
                  <a:gd name="textAreaTop" fmla="*/ 0 h 322200"/>
                  <a:gd name="textAreaBottom" fmla="*/ 322560 h 322200"/>
                </a:gdLst>
                <a:ahLst/>
                <a:cxnLst/>
                <a:rect l="textAreaLeft" t="textAreaTop" r="textAreaRight" b="textAreaBottom"/>
                <a:pathLst>
                  <a:path w="968" h="439">
                    <a:moveTo>
                      <a:pt x="882" y="266"/>
                    </a:moveTo>
                    <a:cubicBezTo>
                      <a:pt x="847" y="266"/>
                      <a:pt x="847" y="266"/>
                      <a:pt x="847" y="266"/>
                    </a:cubicBezTo>
                    <a:cubicBezTo>
                      <a:pt x="847" y="119"/>
                      <a:pt x="727" y="0"/>
                      <a:pt x="580" y="0"/>
                    </a:cubicBezTo>
                    <a:cubicBezTo>
                      <a:pt x="472" y="0"/>
                      <a:pt x="379" y="65"/>
                      <a:pt x="337" y="158"/>
                    </a:cubicBezTo>
                    <a:cubicBezTo>
                      <a:pt x="319" y="147"/>
                      <a:pt x="297" y="141"/>
                      <a:pt x="274" y="141"/>
                    </a:cubicBezTo>
                    <a:cubicBezTo>
                      <a:pt x="205" y="141"/>
                      <a:pt x="149" y="197"/>
                      <a:pt x="149" y="266"/>
                    </a:cubicBezTo>
                    <a:cubicBezTo>
                      <a:pt x="86" y="266"/>
                      <a:pt x="86" y="266"/>
                      <a:pt x="86" y="266"/>
                    </a:cubicBezTo>
                    <a:cubicBezTo>
                      <a:pt x="39" y="266"/>
                      <a:pt x="0" y="305"/>
                      <a:pt x="0" y="353"/>
                    </a:cubicBezTo>
                    <a:cubicBezTo>
                      <a:pt x="0" y="401"/>
                      <a:pt x="39" y="439"/>
                      <a:pt x="86" y="439"/>
                    </a:cubicBezTo>
                    <a:cubicBezTo>
                      <a:pt x="882" y="439"/>
                      <a:pt x="882" y="439"/>
                      <a:pt x="882" y="439"/>
                    </a:cubicBezTo>
                    <a:cubicBezTo>
                      <a:pt x="929" y="439"/>
                      <a:pt x="968" y="401"/>
                      <a:pt x="968" y="353"/>
                    </a:cubicBezTo>
                    <a:cubicBezTo>
                      <a:pt x="968" y="305"/>
                      <a:pt x="929" y="266"/>
                      <a:pt x="882" y="26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3" name="Google Shape;2839;p72"/>
              <p:cNvSpPr/>
              <p:nvPr/>
            </p:nvSpPr>
            <p:spPr>
              <a:xfrm>
                <a:off x="7592760" y="1849320"/>
                <a:ext cx="549360" cy="249480"/>
              </a:xfrm>
              <a:custGeom>
                <a:avLst/>
                <a:gdLst>
                  <a:gd name="textAreaLeft" fmla="*/ 0 w 549360"/>
                  <a:gd name="textAreaRight" fmla="*/ 549720 w 54936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749" h="340">
                    <a:moveTo>
                      <a:pt x="67" y="206"/>
                    </a:moveTo>
                    <a:cubicBezTo>
                      <a:pt x="94" y="206"/>
                      <a:pt x="94" y="206"/>
                      <a:pt x="94" y="206"/>
                    </a:cubicBezTo>
                    <a:cubicBezTo>
                      <a:pt x="94" y="92"/>
                      <a:pt x="186" y="0"/>
                      <a:pt x="300" y="0"/>
                    </a:cubicBezTo>
                    <a:cubicBezTo>
                      <a:pt x="384" y="0"/>
                      <a:pt x="456" y="50"/>
                      <a:pt x="488" y="122"/>
                    </a:cubicBezTo>
                    <a:cubicBezTo>
                      <a:pt x="502" y="114"/>
                      <a:pt x="519" y="109"/>
                      <a:pt x="536" y="109"/>
                    </a:cubicBezTo>
                    <a:cubicBezTo>
                      <a:pt x="590" y="109"/>
                      <a:pt x="633" y="153"/>
                      <a:pt x="633" y="206"/>
                    </a:cubicBezTo>
                    <a:cubicBezTo>
                      <a:pt x="682" y="206"/>
                      <a:pt x="682" y="206"/>
                      <a:pt x="682" y="206"/>
                    </a:cubicBezTo>
                    <a:cubicBezTo>
                      <a:pt x="719" y="206"/>
                      <a:pt x="749" y="236"/>
                      <a:pt x="749" y="273"/>
                    </a:cubicBezTo>
                    <a:cubicBezTo>
                      <a:pt x="749" y="310"/>
                      <a:pt x="719" y="340"/>
                      <a:pt x="682" y="340"/>
                    </a:cubicBezTo>
                    <a:cubicBezTo>
                      <a:pt x="67" y="340"/>
                      <a:pt x="67" y="340"/>
                      <a:pt x="67" y="340"/>
                    </a:cubicBezTo>
                    <a:cubicBezTo>
                      <a:pt x="30" y="340"/>
                      <a:pt x="0" y="310"/>
                      <a:pt x="0" y="273"/>
                    </a:cubicBezTo>
                    <a:cubicBezTo>
                      <a:pt x="0" y="236"/>
                      <a:pt x="30" y="206"/>
                      <a:pt x="67" y="20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844" name="Google Shape;2840;p72"/>
            <p:cNvSpPr/>
            <p:nvPr/>
          </p:nvSpPr>
          <p:spPr>
            <a:xfrm>
              <a:off x="5638680" y="1861560"/>
              <a:ext cx="273960" cy="72180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45" name="Google Shape;2841;p72"/>
            <p:cNvSpPr/>
            <p:nvPr/>
          </p:nvSpPr>
          <p:spPr>
            <a:xfrm>
              <a:off x="5410800" y="2458080"/>
              <a:ext cx="698040" cy="347400"/>
            </a:xfrm>
            <a:custGeom>
              <a:avLst/>
              <a:gdLst>
                <a:gd name="textAreaLeft" fmla="*/ 0 w 698040"/>
                <a:gd name="textAreaRight" fmla="*/ 698400 w 698040"/>
                <a:gd name="textAreaTop" fmla="*/ 0 h 347400"/>
                <a:gd name="textAreaBottom" fmla="*/ 347760 h 347400"/>
              </a:gdLst>
              <a:ahLst/>
              <a:cxnLst/>
              <a:rect l="textAreaLeft" t="textAreaTop" r="textAreaRight" b="textAreaBottom"/>
              <a:pathLst>
                <a:path w="227" h="113">
                  <a:moveTo>
                    <a:pt x="114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51"/>
                    <a:pt x="176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46" name="Google Shape;2842;p72"/>
            <p:cNvSpPr/>
            <p:nvPr/>
          </p:nvSpPr>
          <p:spPr>
            <a:xfrm>
              <a:off x="6048720" y="1861560"/>
              <a:ext cx="190080" cy="191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847" name="Google Shape;2843;p72"/>
            <p:cNvGrpSpPr/>
            <p:nvPr/>
          </p:nvGrpSpPr>
          <p:grpSpPr>
            <a:xfrm>
              <a:off x="6013800" y="2167200"/>
              <a:ext cx="868320" cy="348840"/>
              <a:chOff x="6013800" y="2167200"/>
              <a:chExt cx="868320" cy="348840"/>
            </a:xfrm>
          </p:grpSpPr>
          <p:sp>
            <p:nvSpPr>
              <p:cNvPr id="1848" name="Google Shape;2844;p72"/>
              <p:cNvSpPr/>
              <p:nvPr/>
            </p:nvSpPr>
            <p:spPr>
              <a:xfrm>
                <a:off x="6245640" y="2287800"/>
                <a:ext cx="226800" cy="228240"/>
              </a:xfrm>
              <a:custGeom>
                <a:avLst/>
                <a:gdLst>
                  <a:gd name="textAreaLeft" fmla="*/ 0 w 226800"/>
                  <a:gd name="textAreaRight" fmla="*/ 227160 w 226800"/>
                  <a:gd name="textAreaTop" fmla="*/ 0 h 228240"/>
                  <a:gd name="textAreaBottom" fmla="*/ 228600 h 228240"/>
                </a:gdLst>
                <a:ahLst/>
                <a:cxnLst/>
                <a:rect l="textAreaLeft" t="textAreaTop" r="textAreaRight" b="textAreaBottom"/>
                <a:pathLst>
                  <a:path w="74" h="74">
                    <a:moveTo>
                      <a:pt x="65" y="39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51"/>
                      <a:pt x="0" y="54"/>
                      <a:pt x="2" y="56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20" y="74"/>
                      <a:pt x="23" y="74"/>
                      <a:pt x="24" y="72"/>
                    </a:cubicBezTo>
                    <a:cubicBezTo>
                      <a:pt x="57" y="31"/>
                      <a:pt x="57" y="31"/>
                      <a:pt x="57" y="31"/>
                    </a:cubicBezTo>
                    <a:lnTo>
                      <a:pt x="65" y="3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9" name="Google Shape;2845;p72"/>
              <p:cNvSpPr/>
              <p:nvPr/>
            </p:nvSpPr>
            <p:spPr>
              <a:xfrm>
                <a:off x="6094800" y="2203560"/>
                <a:ext cx="707760" cy="126720"/>
              </a:xfrm>
              <a:custGeom>
                <a:avLst/>
                <a:gdLst>
                  <a:gd name="textAreaLeft" fmla="*/ 0 w 707760"/>
                  <a:gd name="textAreaRight" fmla="*/ 708120 w 707760"/>
                  <a:gd name="textAreaTop" fmla="*/ 0 h 126720"/>
                  <a:gd name="textAreaBottom" fmla="*/ 127080 h 126720"/>
                </a:gdLst>
                <a:ahLst/>
                <a:cxnLst/>
                <a:rect l="textAreaLeft" t="textAreaTop" r="textAreaRight" b="textAreaBottom"/>
                <a:pathLst>
                  <a:path w="230" h="41">
                    <a:moveTo>
                      <a:pt x="3" y="24"/>
                    </a:moveTo>
                    <a:cubicBezTo>
                      <a:pt x="20" y="10"/>
                      <a:pt x="37" y="5"/>
                      <a:pt x="55" y="5"/>
                    </a:cubicBezTo>
                    <a:cubicBezTo>
                      <a:pt x="79" y="5"/>
                      <a:pt x="103" y="14"/>
                      <a:pt x="126" y="23"/>
                    </a:cubicBezTo>
                    <a:cubicBezTo>
                      <a:pt x="150" y="32"/>
                      <a:pt x="172" y="41"/>
                      <a:pt x="192" y="41"/>
                    </a:cubicBezTo>
                    <a:cubicBezTo>
                      <a:pt x="206" y="41"/>
                      <a:pt x="219" y="36"/>
                      <a:pt x="230" y="24"/>
                    </a:cubicBezTo>
                    <a:cubicBezTo>
                      <a:pt x="226" y="21"/>
                      <a:pt x="226" y="21"/>
                      <a:pt x="226" y="21"/>
                    </a:cubicBezTo>
                    <a:cubicBezTo>
                      <a:pt x="217" y="32"/>
                      <a:pt x="205" y="37"/>
                      <a:pt x="192" y="37"/>
                    </a:cubicBezTo>
                    <a:cubicBezTo>
                      <a:pt x="173" y="37"/>
                      <a:pt x="151" y="28"/>
                      <a:pt x="128" y="19"/>
                    </a:cubicBezTo>
                    <a:cubicBezTo>
                      <a:pt x="105" y="10"/>
                      <a:pt x="80" y="0"/>
                      <a:pt x="55" y="0"/>
                    </a:cubicBezTo>
                    <a:cubicBezTo>
                      <a:pt x="36" y="0"/>
                      <a:pt x="17" y="6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0" name="Google Shape;2846;p72"/>
              <p:cNvSpPr/>
              <p:nvPr/>
            </p:nvSpPr>
            <p:spPr>
              <a:xfrm>
                <a:off x="6023520" y="2183040"/>
                <a:ext cx="147240" cy="18396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183960"/>
                  <a:gd name="textAreaBottom" fmla="*/ 184320 h 183960"/>
                </a:gdLst>
                <a:ahLst/>
                <a:cxn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  <a:lnTo>
                      <a:pt x="6" y="1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1" name="Google Shape;2847;p72"/>
              <p:cNvSpPr/>
              <p:nvPr/>
            </p:nvSpPr>
            <p:spPr>
              <a:xfrm>
                <a:off x="6023520" y="2183040"/>
                <a:ext cx="147240" cy="18396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183960"/>
                  <a:gd name="textAreaBottom" fmla="*/ 184320 h 183960"/>
                </a:gdLst>
                <a:ahLst/>
                <a:cxn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2" name="Google Shape;2848;p72"/>
              <p:cNvSpPr/>
              <p:nvPr/>
            </p:nvSpPr>
            <p:spPr>
              <a:xfrm>
                <a:off x="6013800" y="2349720"/>
                <a:ext cx="31320" cy="29880"/>
              </a:xfrm>
              <a:custGeom>
                <a:avLst/>
                <a:gdLst>
                  <a:gd name="textAreaLeft" fmla="*/ 0 w 31320"/>
                  <a:gd name="textAreaRight" fmla="*/ 31680 w 31320"/>
                  <a:gd name="textAreaTop" fmla="*/ 0 h 29880"/>
                  <a:gd name="textAreaBottom" fmla="*/ 30240 h 29880"/>
                </a:gdLst>
                <a:ahLst/>
                <a:cxnLst/>
                <a:rect l="textAreaLeft" t="textAreaTop" r="textAreaRight" b="textAreaBottom"/>
                <a:pathLst>
                  <a:path w="10" h="10">
                    <a:moveTo>
                      <a:pt x="8" y="1"/>
                    </a:move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120" bIns="15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3" name="Google Shape;2849;p72"/>
              <p:cNvSpPr/>
              <p:nvPr/>
            </p:nvSpPr>
            <p:spPr>
              <a:xfrm>
                <a:off x="6150240" y="2167200"/>
                <a:ext cx="33120" cy="33120"/>
              </a:xfrm>
              <a:custGeom>
                <a:avLst/>
                <a:gdLst>
                  <a:gd name="textAreaLeft" fmla="*/ 0 w 33120"/>
                  <a:gd name="textAreaRight" fmla="*/ 33480 w 33120"/>
                  <a:gd name="textAreaTop" fmla="*/ 0 h 33120"/>
                  <a:gd name="textAreaBottom" fmla="*/ 33480 h 33120"/>
                </a:gdLst>
                <a:ahLst/>
                <a:cxnLst/>
                <a:rect l="textAreaLeft" t="textAreaTop" r="textAreaRight" b="textAreaBottom"/>
                <a:pathLst>
                  <a:path w="11" h="11">
                    <a:moveTo>
                      <a:pt x="8" y="2"/>
                    </a:moveTo>
                    <a:cubicBezTo>
                      <a:pt x="10" y="4"/>
                      <a:pt x="11" y="6"/>
                      <a:pt x="9" y="8"/>
                    </a:cubicBezTo>
                    <a:cubicBezTo>
                      <a:pt x="8" y="10"/>
                      <a:pt x="5" y="11"/>
                      <a:pt x="3" y="9"/>
                    </a:cubicBezTo>
                    <a:cubicBezTo>
                      <a:pt x="1" y="8"/>
                      <a:pt x="0" y="5"/>
                      <a:pt x="2" y="3"/>
                    </a:cubicBezTo>
                    <a:cubicBezTo>
                      <a:pt x="4" y="1"/>
                      <a:pt x="6" y="0"/>
                      <a:pt x="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" bIns="16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4" name="Google Shape;2850;p72"/>
              <p:cNvSpPr/>
              <p:nvPr/>
            </p:nvSpPr>
            <p:spPr>
              <a:xfrm>
                <a:off x="6066360" y="2241720"/>
                <a:ext cx="64800" cy="6480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21" h="21">
                    <a:moveTo>
                      <a:pt x="16" y="3"/>
                    </a:moveTo>
                    <a:cubicBezTo>
                      <a:pt x="20" y="6"/>
                      <a:pt x="21" y="12"/>
                      <a:pt x="18" y="16"/>
                    </a:cubicBezTo>
                    <a:cubicBezTo>
                      <a:pt x="15" y="21"/>
                      <a:pt x="9" y="21"/>
                      <a:pt x="5" y="18"/>
                    </a:cubicBezTo>
                    <a:cubicBezTo>
                      <a:pt x="0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5" name="Google Shape;2851;p72"/>
              <p:cNvSpPr/>
              <p:nvPr/>
            </p:nvSpPr>
            <p:spPr>
              <a:xfrm>
                <a:off x="6721920" y="2183040"/>
                <a:ext cx="147240" cy="18396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183960"/>
                  <a:gd name="textAreaBottom" fmla="*/ 184320 h 183960"/>
                </a:gdLst>
                <a:ahLst/>
                <a:cxn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  <a:lnTo>
                      <a:pt x="6" y="1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6" name="Google Shape;2852;p72"/>
              <p:cNvSpPr/>
              <p:nvPr/>
            </p:nvSpPr>
            <p:spPr>
              <a:xfrm>
                <a:off x="6721920" y="2183040"/>
                <a:ext cx="147240" cy="18396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183960"/>
                  <a:gd name="textAreaBottom" fmla="*/ 184320 h 183960"/>
                </a:gdLst>
                <a:ahLst/>
                <a:cxn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7" name="Google Shape;2853;p72"/>
              <p:cNvSpPr/>
              <p:nvPr/>
            </p:nvSpPr>
            <p:spPr>
              <a:xfrm>
                <a:off x="6712200" y="2349720"/>
                <a:ext cx="31320" cy="29880"/>
              </a:xfrm>
              <a:custGeom>
                <a:avLst/>
                <a:gdLst>
                  <a:gd name="textAreaLeft" fmla="*/ 0 w 31320"/>
                  <a:gd name="textAreaRight" fmla="*/ 31680 w 31320"/>
                  <a:gd name="textAreaTop" fmla="*/ 0 h 29880"/>
                  <a:gd name="textAreaBottom" fmla="*/ 30240 h 29880"/>
                </a:gdLst>
                <a:ahLst/>
                <a:cxnLst/>
                <a:rect l="textAreaLeft" t="textAreaTop" r="textAreaRight" b="textAreaBottom"/>
                <a:pathLst>
                  <a:path w="10" h="10">
                    <a:moveTo>
                      <a:pt x="8" y="1"/>
                    </a:move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120" bIns="15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8" name="Google Shape;2854;p72"/>
              <p:cNvSpPr/>
              <p:nvPr/>
            </p:nvSpPr>
            <p:spPr>
              <a:xfrm>
                <a:off x="6849000" y="2167200"/>
                <a:ext cx="33120" cy="33120"/>
              </a:xfrm>
              <a:custGeom>
                <a:avLst/>
                <a:gdLst>
                  <a:gd name="textAreaLeft" fmla="*/ 0 w 33120"/>
                  <a:gd name="textAreaRight" fmla="*/ 33480 w 33120"/>
                  <a:gd name="textAreaTop" fmla="*/ 0 h 33120"/>
                  <a:gd name="textAreaBottom" fmla="*/ 33480 h 33120"/>
                </a:gdLst>
                <a:ahLst/>
                <a:cxnLst/>
                <a:rect l="textAreaLeft" t="textAreaTop" r="textAreaRight" b="textAreaBottom"/>
                <a:pathLst>
                  <a:path w="11" h="11">
                    <a:moveTo>
                      <a:pt x="8" y="2"/>
                    </a:moveTo>
                    <a:cubicBezTo>
                      <a:pt x="10" y="4"/>
                      <a:pt x="11" y="6"/>
                      <a:pt x="9" y="8"/>
                    </a:cubicBezTo>
                    <a:cubicBezTo>
                      <a:pt x="8" y="10"/>
                      <a:pt x="5" y="11"/>
                      <a:pt x="3" y="9"/>
                    </a:cubicBezTo>
                    <a:cubicBezTo>
                      <a:pt x="1" y="8"/>
                      <a:pt x="0" y="5"/>
                      <a:pt x="2" y="3"/>
                    </a:cubicBezTo>
                    <a:cubicBezTo>
                      <a:pt x="3" y="1"/>
                      <a:pt x="6" y="0"/>
                      <a:pt x="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6560" bIns="16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9" name="Google Shape;2855;p72"/>
              <p:cNvSpPr/>
              <p:nvPr/>
            </p:nvSpPr>
            <p:spPr>
              <a:xfrm>
                <a:off x="6761520" y="2241720"/>
                <a:ext cx="68040" cy="64800"/>
              </a:xfrm>
              <a:custGeom>
                <a:avLst/>
                <a:gdLst>
                  <a:gd name="textAreaLeft" fmla="*/ 0 w 68040"/>
                  <a:gd name="textAreaRight" fmla="*/ 68400 w 68040"/>
                  <a:gd name="textAreaTop" fmla="*/ 0 h 64800"/>
                  <a:gd name="textAreaBottom" fmla="*/ 65160 h 64800"/>
                </a:gdLst>
                <a:ahLst/>
                <a:cxnLst/>
                <a:rect l="textAreaLeft" t="textAreaTop" r="textAreaRight" b="textAreaBottom"/>
                <a:pathLst>
                  <a:path w="22" h="21">
                    <a:moveTo>
                      <a:pt x="17" y="3"/>
                    </a:moveTo>
                    <a:cubicBezTo>
                      <a:pt x="21" y="6"/>
                      <a:pt x="22" y="12"/>
                      <a:pt x="19" y="16"/>
                    </a:cubicBezTo>
                    <a:cubicBezTo>
                      <a:pt x="16" y="21"/>
                      <a:pt x="10" y="21"/>
                      <a:pt x="5" y="18"/>
                    </a:cubicBezTo>
                    <a:cubicBezTo>
                      <a:pt x="1" y="15"/>
                      <a:pt x="0" y="9"/>
                      <a:pt x="4" y="5"/>
                    </a:cubicBezTo>
                    <a:cubicBezTo>
                      <a:pt x="7" y="1"/>
                      <a:pt x="13" y="0"/>
                      <a:pt x="1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2400" bIns="32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860" name="Google Shape;2856;p72"/>
            <p:cNvSpPr/>
            <p:nvPr/>
          </p:nvSpPr>
          <p:spPr>
            <a:xfrm>
              <a:off x="6882120" y="1471680"/>
              <a:ext cx="946440" cy="112320"/>
            </a:xfrm>
            <a:custGeom>
              <a:avLst/>
              <a:gdLst>
                <a:gd name="textAreaLeft" fmla="*/ 0 w 946440"/>
                <a:gd name="textAreaRight" fmla="*/ 946800 w 946440"/>
                <a:gd name="textAreaTop" fmla="*/ 0 h 112320"/>
                <a:gd name="textAreaBottom" fmla="*/ 112680 h 112320"/>
              </a:gdLst>
              <a:ahLst/>
              <a:cxnLst/>
              <a:rect l="textAreaLeft" t="textAreaTop" r="textAreaRight" b="textAreaBottom"/>
              <a:pathLst>
                <a:path w="727" h="45">
                  <a:moveTo>
                    <a:pt x="716" y="45"/>
                  </a:moveTo>
                  <a:cubicBezTo>
                    <a:pt x="679" y="45"/>
                    <a:pt x="660" y="39"/>
                    <a:pt x="642" y="33"/>
                  </a:cubicBezTo>
                  <a:cubicBezTo>
                    <a:pt x="625" y="27"/>
                    <a:pt x="608" y="22"/>
                    <a:pt x="575" y="22"/>
                  </a:cubicBezTo>
                  <a:cubicBezTo>
                    <a:pt x="542" y="22"/>
                    <a:pt x="525" y="27"/>
                    <a:pt x="508" y="33"/>
                  </a:cubicBezTo>
                  <a:cubicBezTo>
                    <a:pt x="490" y="39"/>
                    <a:pt x="471" y="45"/>
                    <a:pt x="434" y="45"/>
                  </a:cubicBezTo>
                  <a:cubicBezTo>
                    <a:pt x="397" y="45"/>
                    <a:pt x="378" y="39"/>
                    <a:pt x="360" y="33"/>
                  </a:cubicBezTo>
                  <a:cubicBezTo>
                    <a:pt x="343" y="27"/>
                    <a:pt x="327" y="22"/>
                    <a:pt x="293" y="22"/>
                  </a:cubicBezTo>
                  <a:cubicBezTo>
                    <a:pt x="260" y="22"/>
                    <a:pt x="244" y="27"/>
                    <a:pt x="226" y="33"/>
                  </a:cubicBezTo>
                  <a:cubicBezTo>
                    <a:pt x="208" y="39"/>
                    <a:pt x="189" y="45"/>
                    <a:pt x="152" y="45"/>
                  </a:cubicBezTo>
                  <a:cubicBezTo>
                    <a:pt x="116" y="45"/>
                    <a:pt x="97" y="39"/>
                    <a:pt x="79" y="33"/>
                  </a:cubicBezTo>
                  <a:cubicBezTo>
                    <a:pt x="61" y="27"/>
                    <a:pt x="45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67" y="6"/>
                    <a:pt x="86" y="11"/>
                  </a:cubicBezTo>
                  <a:cubicBezTo>
                    <a:pt x="103" y="17"/>
                    <a:pt x="119" y="22"/>
                    <a:pt x="152" y="22"/>
                  </a:cubicBezTo>
                  <a:cubicBezTo>
                    <a:pt x="186" y="22"/>
                    <a:pt x="202" y="17"/>
                    <a:pt x="219" y="11"/>
                  </a:cubicBezTo>
                  <a:cubicBezTo>
                    <a:pt x="238" y="6"/>
                    <a:pt x="256" y="0"/>
                    <a:pt x="293" y="0"/>
                  </a:cubicBezTo>
                  <a:cubicBezTo>
                    <a:pt x="330" y="0"/>
                    <a:pt x="349" y="6"/>
                    <a:pt x="367" y="11"/>
                  </a:cubicBezTo>
                  <a:cubicBezTo>
                    <a:pt x="384" y="17"/>
                    <a:pt x="401" y="22"/>
                    <a:pt x="434" y="22"/>
                  </a:cubicBezTo>
                  <a:cubicBezTo>
                    <a:pt x="468" y="22"/>
                    <a:pt x="484" y="17"/>
                    <a:pt x="501" y="11"/>
                  </a:cubicBezTo>
                  <a:cubicBezTo>
                    <a:pt x="519" y="6"/>
                    <a:pt x="538" y="0"/>
                    <a:pt x="575" y="0"/>
                  </a:cubicBezTo>
                  <a:cubicBezTo>
                    <a:pt x="612" y="0"/>
                    <a:pt x="631" y="6"/>
                    <a:pt x="649" y="11"/>
                  </a:cubicBezTo>
                  <a:cubicBezTo>
                    <a:pt x="666" y="17"/>
                    <a:pt x="682" y="22"/>
                    <a:pt x="716" y="22"/>
                  </a:cubicBezTo>
                  <a:cubicBezTo>
                    <a:pt x="722" y="22"/>
                    <a:pt x="727" y="27"/>
                    <a:pt x="727" y="33"/>
                  </a:cubicBezTo>
                  <a:cubicBezTo>
                    <a:pt x="727" y="40"/>
                    <a:pt x="722" y="45"/>
                    <a:pt x="716" y="4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61" name="Google Shape;2857;p72"/>
            <p:cNvSpPr/>
            <p:nvPr/>
          </p:nvSpPr>
          <p:spPr>
            <a:xfrm>
              <a:off x="6882120" y="1619280"/>
              <a:ext cx="946440" cy="112320"/>
            </a:xfrm>
            <a:custGeom>
              <a:avLst/>
              <a:gdLst>
                <a:gd name="textAreaLeft" fmla="*/ 0 w 946440"/>
                <a:gd name="textAreaRight" fmla="*/ 946800 w 946440"/>
                <a:gd name="textAreaTop" fmla="*/ 0 h 112320"/>
                <a:gd name="textAreaBottom" fmla="*/ 112680 h 112320"/>
              </a:gdLst>
              <a:ahLst/>
              <a:cxnLst/>
              <a:rect l="textAreaLeft" t="textAreaTop" r="textAreaRight" b="textAreaBottom"/>
              <a:pathLst>
                <a:path w="727" h="45">
                  <a:moveTo>
                    <a:pt x="716" y="45"/>
                  </a:moveTo>
                  <a:cubicBezTo>
                    <a:pt x="679" y="45"/>
                    <a:pt x="660" y="39"/>
                    <a:pt x="642" y="33"/>
                  </a:cubicBezTo>
                  <a:cubicBezTo>
                    <a:pt x="625" y="28"/>
                    <a:pt x="608" y="22"/>
                    <a:pt x="575" y="22"/>
                  </a:cubicBezTo>
                  <a:cubicBezTo>
                    <a:pt x="542" y="22"/>
                    <a:pt x="525" y="28"/>
                    <a:pt x="508" y="33"/>
                  </a:cubicBezTo>
                  <a:cubicBezTo>
                    <a:pt x="490" y="39"/>
                    <a:pt x="471" y="45"/>
                    <a:pt x="434" y="45"/>
                  </a:cubicBezTo>
                  <a:cubicBezTo>
                    <a:pt x="397" y="45"/>
                    <a:pt x="378" y="39"/>
                    <a:pt x="360" y="33"/>
                  </a:cubicBezTo>
                  <a:cubicBezTo>
                    <a:pt x="343" y="28"/>
                    <a:pt x="327" y="22"/>
                    <a:pt x="293" y="22"/>
                  </a:cubicBezTo>
                  <a:cubicBezTo>
                    <a:pt x="260" y="22"/>
                    <a:pt x="244" y="28"/>
                    <a:pt x="226" y="33"/>
                  </a:cubicBezTo>
                  <a:cubicBezTo>
                    <a:pt x="208" y="39"/>
                    <a:pt x="189" y="45"/>
                    <a:pt x="152" y="45"/>
                  </a:cubicBezTo>
                  <a:cubicBezTo>
                    <a:pt x="116" y="45"/>
                    <a:pt x="97" y="39"/>
                    <a:pt x="79" y="33"/>
                  </a:cubicBezTo>
                  <a:cubicBezTo>
                    <a:pt x="61" y="28"/>
                    <a:pt x="45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67" y="6"/>
                    <a:pt x="86" y="12"/>
                  </a:cubicBezTo>
                  <a:cubicBezTo>
                    <a:pt x="103" y="17"/>
                    <a:pt x="119" y="22"/>
                    <a:pt x="152" y="22"/>
                  </a:cubicBezTo>
                  <a:cubicBezTo>
                    <a:pt x="186" y="22"/>
                    <a:pt x="202" y="17"/>
                    <a:pt x="219" y="12"/>
                  </a:cubicBezTo>
                  <a:cubicBezTo>
                    <a:pt x="238" y="6"/>
                    <a:pt x="256" y="0"/>
                    <a:pt x="293" y="0"/>
                  </a:cubicBezTo>
                  <a:cubicBezTo>
                    <a:pt x="330" y="0"/>
                    <a:pt x="349" y="6"/>
                    <a:pt x="367" y="12"/>
                  </a:cubicBezTo>
                  <a:cubicBezTo>
                    <a:pt x="384" y="17"/>
                    <a:pt x="401" y="22"/>
                    <a:pt x="434" y="22"/>
                  </a:cubicBezTo>
                  <a:cubicBezTo>
                    <a:pt x="468" y="22"/>
                    <a:pt x="484" y="17"/>
                    <a:pt x="501" y="12"/>
                  </a:cubicBezTo>
                  <a:cubicBezTo>
                    <a:pt x="519" y="6"/>
                    <a:pt x="538" y="0"/>
                    <a:pt x="575" y="0"/>
                  </a:cubicBezTo>
                  <a:cubicBezTo>
                    <a:pt x="612" y="0"/>
                    <a:pt x="631" y="6"/>
                    <a:pt x="649" y="12"/>
                  </a:cubicBezTo>
                  <a:cubicBezTo>
                    <a:pt x="666" y="17"/>
                    <a:pt x="682" y="22"/>
                    <a:pt x="716" y="22"/>
                  </a:cubicBezTo>
                  <a:cubicBezTo>
                    <a:pt x="722" y="22"/>
                    <a:pt x="727" y="27"/>
                    <a:pt x="727" y="34"/>
                  </a:cubicBezTo>
                  <a:cubicBezTo>
                    <a:pt x="727" y="40"/>
                    <a:pt x="722" y="45"/>
                    <a:pt x="716" y="4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862" name="Google Shape;2858;p72"/>
            <p:cNvGrpSpPr/>
            <p:nvPr/>
          </p:nvGrpSpPr>
          <p:grpSpPr>
            <a:xfrm>
              <a:off x="6490080" y="2265120"/>
              <a:ext cx="1496160" cy="2273400"/>
              <a:chOff x="6490080" y="2265120"/>
              <a:chExt cx="1496160" cy="2273400"/>
            </a:xfrm>
          </p:grpSpPr>
          <p:sp>
            <p:nvSpPr>
              <p:cNvPr id="1863" name="Google Shape;2859;p72"/>
              <p:cNvSpPr/>
              <p:nvPr/>
            </p:nvSpPr>
            <p:spPr>
              <a:xfrm>
                <a:off x="6760080" y="4380840"/>
                <a:ext cx="282600" cy="151560"/>
              </a:xfrm>
              <a:custGeom>
                <a:avLst/>
                <a:gdLst>
                  <a:gd name="textAreaLeft" fmla="*/ 0 w 282600"/>
                  <a:gd name="textAreaRight" fmla="*/ 282960 w 282600"/>
                  <a:gd name="textAreaTop" fmla="*/ 0 h 151560"/>
                  <a:gd name="textAreaBottom" fmla="*/ 151920 h 151560"/>
                </a:gdLst>
                <a:ahLst/>
                <a:cxnLst/>
                <a:rect l="textAreaLeft" t="textAreaTop" r="textAreaRight" b="textAreaBottom"/>
                <a:pathLst>
                  <a:path w="103" h="55">
                    <a:moveTo>
                      <a:pt x="93" y="0"/>
                    </a:move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18"/>
                      <a:pt x="103" y="37"/>
                      <a:pt x="102" y="55"/>
                    </a:cubicBezTo>
                    <a:cubicBezTo>
                      <a:pt x="102" y="55"/>
                      <a:pt x="57" y="55"/>
                      <a:pt x="33" y="55"/>
                    </a:cubicBezTo>
                    <a:cubicBezTo>
                      <a:pt x="9" y="55"/>
                      <a:pt x="0" y="42"/>
                      <a:pt x="0" y="38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4" name="Google Shape;2860;p72"/>
              <p:cNvSpPr/>
              <p:nvPr/>
            </p:nvSpPr>
            <p:spPr>
              <a:xfrm>
                <a:off x="7120800" y="4380840"/>
                <a:ext cx="282600" cy="151560"/>
              </a:xfrm>
              <a:custGeom>
                <a:avLst/>
                <a:gdLst>
                  <a:gd name="textAreaLeft" fmla="*/ 0 w 282600"/>
                  <a:gd name="textAreaRight" fmla="*/ 282960 w 282600"/>
                  <a:gd name="textAreaTop" fmla="*/ 0 h 151560"/>
                  <a:gd name="textAreaBottom" fmla="*/ 151920 h 151560"/>
                </a:gdLst>
                <a:ahLst/>
                <a:cxnLst/>
                <a:rect l="textAreaLeft" t="textAreaTop" r="textAreaRight" b="textAreaBottom"/>
                <a:pathLst>
                  <a:path w="103" h="55">
                    <a:moveTo>
                      <a:pt x="94" y="0"/>
                    </a:move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18"/>
                      <a:pt x="103" y="37"/>
                      <a:pt x="102" y="55"/>
                    </a:cubicBezTo>
                    <a:cubicBezTo>
                      <a:pt x="102" y="55"/>
                      <a:pt x="57" y="55"/>
                      <a:pt x="33" y="55"/>
                    </a:cubicBezTo>
                    <a:cubicBezTo>
                      <a:pt x="10" y="55"/>
                      <a:pt x="0" y="42"/>
                      <a:pt x="0" y="38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5" name="Google Shape;2861;p72"/>
              <p:cNvSpPr/>
              <p:nvPr/>
            </p:nvSpPr>
            <p:spPr>
              <a:xfrm>
                <a:off x="6902640" y="3358440"/>
                <a:ext cx="877320" cy="1052280"/>
              </a:xfrm>
              <a:custGeom>
                <a:avLst/>
                <a:gdLst>
                  <a:gd name="textAreaLeft" fmla="*/ 0 w 877320"/>
                  <a:gd name="textAreaRight" fmla="*/ 877680 w 877320"/>
                  <a:gd name="textAreaTop" fmla="*/ 0 h 1052280"/>
                  <a:gd name="textAreaBottom" fmla="*/ 1052640 h 1052280"/>
                </a:gdLst>
                <a:ahLst/>
                <a:cxnLst/>
                <a:rect l="textAreaLeft" t="textAreaTop" r="textAreaRight" b="textAreaBottom"/>
                <a:pathLst>
                  <a:path w="319" h="382">
                    <a:moveTo>
                      <a:pt x="307" y="0"/>
                    </a:moveTo>
                    <a:cubicBezTo>
                      <a:pt x="307" y="0"/>
                      <a:pt x="319" y="20"/>
                      <a:pt x="319" y="59"/>
                    </a:cubicBezTo>
                    <a:cubicBezTo>
                      <a:pt x="319" y="98"/>
                      <a:pt x="296" y="121"/>
                      <a:pt x="257" y="121"/>
                    </a:cubicBezTo>
                    <a:cubicBezTo>
                      <a:pt x="218" y="121"/>
                      <a:pt x="107" y="121"/>
                      <a:pt x="107" y="121"/>
                    </a:cubicBezTo>
                    <a:cubicBezTo>
                      <a:pt x="107" y="121"/>
                      <a:pt x="92" y="262"/>
                      <a:pt x="45" y="382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0" y="382"/>
                      <a:pt x="27" y="140"/>
                      <a:pt x="31" y="105"/>
                    </a:cubicBezTo>
                    <a:cubicBezTo>
                      <a:pt x="35" y="71"/>
                      <a:pt x="56" y="30"/>
                      <a:pt x="94" y="30"/>
                    </a:cubicBezTo>
                    <a:cubicBezTo>
                      <a:pt x="133" y="30"/>
                      <a:pt x="212" y="30"/>
                      <a:pt x="212" y="30"/>
                    </a:cubicBezTo>
                    <a:cubicBezTo>
                      <a:pt x="225" y="3"/>
                      <a:pt x="225" y="3"/>
                      <a:pt x="225" y="3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6" name="Google Shape;2862;p72"/>
              <p:cNvSpPr/>
              <p:nvPr/>
            </p:nvSpPr>
            <p:spPr>
              <a:xfrm>
                <a:off x="7263360" y="3358440"/>
                <a:ext cx="698760" cy="1052280"/>
              </a:xfrm>
              <a:custGeom>
                <a:avLst/>
                <a:gdLst>
                  <a:gd name="textAreaLeft" fmla="*/ 0 w 698760"/>
                  <a:gd name="textAreaRight" fmla="*/ 699120 w 698760"/>
                  <a:gd name="textAreaTop" fmla="*/ 0 h 1052280"/>
                  <a:gd name="textAreaBottom" fmla="*/ 1052640 h 1052280"/>
                </a:gdLst>
                <a:ahLst/>
                <a:cxnLst/>
                <a:rect l="textAreaLeft" t="textAreaTop" r="textAreaRight" b="textAreaBottom"/>
                <a:pathLst>
                  <a:path w="254" h="382">
                    <a:moveTo>
                      <a:pt x="242" y="0"/>
                    </a:moveTo>
                    <a:cubicBezTo>
                      <a:pt x="242" y="0"/>
                      <a:pt x="254" y="20"/>
                      <a:pt x="254" y="59"/>
                    </a:cubicBezTo>
                    <a:cubicBezTo>
                      <a:pt x="254" y="98"/>
                      <a:pt x="231" y="121"/>
                      <a:pt x="192" y="121"/>
                    </a:cubicBezTo>
                    <a:cubicBezTo>
                      <a:pt x="153" y="121"/>
                      <a:pt x="107" y="121"/>
                      <a:pt x="107" y="121"/>
                    </a:cubicBezTo>
                    <a:cubicBezTo>
                      <a:pt x="107" y="121"/>
                      <a:pt x="92" y="262"/>
                      <a:pt x="46" y="382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0" y="382"/>
                      <a:pt x="27" y="140"/>
                      <a:pt x="31" y="105"/>
                    </a:cubicBezTo>
                    <a:cubicBezTo>
                      <a:pt x="35" y="71"/>
                      <a:pt x="56" y="30"/>
                      <a:pt x="95" y="30"/>
                    </a:cubicBezTo>
                    <a:cubicBezTo>
                      <a:pt x="133" y="30"/>
                      <a:pt x="144" y="30"/>
                      <a:pt x="144" y="30"/>
                    </a:cubicBezTo>
                    <a:cubicBezTo>
                      <a:pt x="150" y="3"/>
                      <a:pt x="150" y="3"/>
                      <a:pt x="150" y="3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7" name="Google Shape;2863;p72"/>
              <p:cNvSpPr/>
              <p:nvPr/>
            </p:nvSpPr>
            <p:spPr>
              <a:xfrm>
                <a:off x="6944400" y="2965320"/>
                <a:ext cx="505080" cy="302400"/>
              </a:xfrm>
              <a:custGeom>
                <a:avLst/>
                <a:gdLst>
                  <a:gd name="textAreaLeft" fmla="*/ 0 w 505080"/>
                  <a:gd name="textAreaRight" fmla="*/ 505440 w 505080"/>
                  <a:gd name="textAreaTop" fmla="*/ 0 h 302400"/>
                  <a:gd name="textAreaBottom" fmla="*/ 302760 h 302400"/>
                </a:gdLst>
                <a:ahLst/>
                <a:cxnLst/>
                <a:rect l="textAreaLeft" t="textAreaTop" r="textAreaRight" b="textAreaBottom"/>
                <a:pathLst>
                  <a:path w="184" h="110">
                    <a:moveTo>
                      <a:pt x="184" y="0"/>
                    </a:moveTo>
                    <a:cubicBezTo>
                      <a:pt x="149" y="110"/>
                      <a:pt x="149" y="110"/>
                      <a:pt x="149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19" y="79"/>
                      <a:pt x="48" y="89"/>
                    </a:cubicBezTo>
                    <a:cubicBezTo>
                      <a:pt x="48" y="89"/>
                      <a:pt x="83" y="72"/>
                      <a:pt x="112" y="71"/>
                    </a:cubicBezTo>
                    <a:cubicBezTo>
                      <a:pt x="116" y="71"/>
                      <a:pt x="120" y="68"/>
                      <a:pt x="121" y="64"/>
                    </a:cubicBezTo>
                    <a:cubicBezTo>
                      <a:pt x="144" y="0"/>
                      <a:pt x="144" y="0"/>
                      <a:pt x="144" y="0"/>
                    </a:cubicBez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8" name="Google Shape;2864;p72"/>
              <p:cNvSpPr/>
              <p:nvPr/>
            </p:nvSpPr>
            <p:spPr>
              <a:xfrm>
                <a:off x="7315560" y="2700000"/>
                <a:ext cx="198000" cy="28944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289440"/>
                  <a:gd name="textAreaBottom" fmla="*/ 289800 h 289440"/>
                </a:gdLst>
                <a:ahLst/>
                <a:cxnLst/>
                <a:rect l="textAreaLeft" t="textAreaTop" r="textAreaRight" b="textAreaBottom"/>
                <a:pathLst>
                  <a:path w="72" h="105">
                    <a:moveTo>
                      <a:pt x="51" y="8"/>
                    </a:moveTo>
                    <a:cubicBezTo>
                      <a:pt x="26" y="20"/>
                      <a:pt x="0" y="105"/>
                      <a:pt x="0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2" y="49"/>
                      <a:pt x="67" y="0"/>
                      <a:pt x="51" y="8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9" name="Google Shape;2865;p72"/>
              <p:cNvSpPr/>
              <p:nvPr/>
            </p:nvSpPr>
            <p:spPr>
              <a:xfrm>
                <a:off x="7455600" y="2631600"/>
                <a:ext cx="530640" cy="757800"/>
              </a:xfrm>
              <a:custGeom>
                <a:avLst/>
                <a:gdLst>
                  <a:gd name="textAreaLeft" fmla="*/ 0 w 530640"/>
                  <a:gd name="textAreaRight" fmla="*/ 531000 w 530640"/>
                  <a:gd name="textAreaTop" fmla="*/ 0 h 757800"/>
                  <a:gd name="textAreaBottom" fmla="*/ 758160 h 757800"/>
                </a:gdLst>
                <a:ahLst/>
                <a:cxnLst/>
                <a:rect l="textAreaLeft" t="textAreaTop" r="textAreaRight" b="textAreaBottom"/>
                <a:pathLst>
                  <a:path w="193" h="275">
                    <a:moveTo>
                      <a:pt x="98" y="0"/>
                    </a:moveTo>
                    <a:cubicBezTo>
                      <a:pt x="98" y="0"/>
                      <a:pt x="153" y="13"/>
                      <a:pt x="171" y="30"/>
                    </a:cubicBezTo>
                    <a:cubicBezTo>
                      <a:pt x="190" y="48"/>
                      <a:pt x="182" y="188"/>
                      <a:pt x="180" y="209"/>
                    </a:cubicBezTo>
                    <a:cubicBezTo>
                      <a:pt x="179" y="231"/>
                      <a:pt x="193" y="245"/>
                      <a:pt x="192" y="257"/>
                    </a:cubicBezTo>
                    <a:cubicBezTo>
                      <a:pt x="190" y="270"/>
                      <a:pt x="182" y="275"/>
                      <a:pt x="149" y="275"/>
                    </a:cubicBezTo>
                    <a:cubicBezTo>
                      <a:pt x="117" y="275"/>
                      <a:pt x="18" y="275"/>
                      <a:pt x="18" y="275"/>
                    </a:cubicBezTo>
                    <a:cubicBezTo>
                      <a:pt x="18" y="275"/>
                      <a:pt x="9" y="157"/>
                      <a:pt x="5" y="97"/>
                    </a:cubicBezTo>
                    <a:cubicBezTo>
                      <a:pt x="3" y="72"/>
                      <a:pt x="0" y="33"/>
                      <a:pt x="0" y="33"/>
                    </a:cubicBezTo>
                    <a:cubicBezTo>
                      <a:pt x="0" y="33"/>
                      <a:pt x="53" y="9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0" name="Google Shape;2866;p72"/>
              <p:cNvSpPr/>
              <p:nvPr/>
            </p:nvSpPr>
            <p:spPr>
              <a:xfrm>
                <a:off x="7585560" y="2631600"/>
                <a:ext cx="172440" cy="87840"/>
              </a:xfrm>
              <a:custGeom>
                <a:avLst/>
                <a:gdLst>
                  <a:gd name="textAreaLeft" fmla="*/ 0 w 172440"/>
                  <a:gd name="textAreaRight" fmla="*/ 172800 w 172440"/>
                  <a:gd name="textAreaTop" fmla="*/ 0 h 87840"/>
                  <a:gd name="textAreaBottom" fmla="*/ 88200 h 87840"/>
                </a:gdLst>
                <a:ahLst/>
                <a:cxnLst/>
                <a:rect l="textAreaLeft" t="textAreaTop" r="textAreaRight" b="textAreaBottom"/>
                <a:pathLst>
                  <a:path w="63" h="32">
                    <a:moveTo>
                      <a:pt x="51" y="0"/>
                    </a:moveTo>
                    <a:cubicBezTo>
                      <a:pt x="34" y="4"/>
                      <a:pt x="17" y="9"/>
                      <a:pt x="1" y="14"/>
                    </a:cubicBezTo>
                    <a:cubicBezTo>
                      <a:pt x="0" y="25"/>
                      <a:pt x="7" y="32"/>
                      <a:pt x="22" y="31"/>
                    </a:cubicBezTo>
                    <a:cubicBezTo>
                      <a:pt x="38" y="29"/>
                      <a:pt x="56" y="14"/>
                      <a:pt x="63" y="4"/>
                    </a:cubicBezTo>
                    <a:cubicBezTo>
                      <a:pt x="56" y="1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1" name="Google Shape;2867;p72"/>
              <p:cNvSpPr/>
              <p:nvPr/>
            </p:nvSpPr>
            <p:spPr>
              <a:xfrm>
                <a:off x="7449840" y="2331360"/>
                <a:ext cx="277920" cy="354240"/>
              </a:xfrm>
              <a:custGeom>
                <a:avLst/>
                <a:gdLst>
                  <a:gd name="textAreaLeft" fmla="*/ 0 w 277920"/>
                  <a:gd name="textAreaRight" fmla="*/ 278280 w 277920"/>
                  <a:gd name="textAreaTop" fmla="*/ 0 h 354240"/>
                  <a:gd name="textAreaBottom" fmla="*/ 354600 h 354240"/>
                </a:gdLst>
                <a:ahLst/>
                <a:cxnLst/>
                <a:rect l="textAreaLeft" t="textAreaTop" r="textAreaRight" b="textAreaBottom"/>
                <a:pathLst>
                  <a:path w="101" h="129">
                    <a:moveTo>
                      <a:pt x="0" y="57"/>
                    </a:moveTo>
                    <a:cubicBezTo>
                      <a:pt x="0" y="57"/>
                      <a:pt x="18" y="99"/>
                      <a:pt x="26" y="108"/>
                    </a:cubicBezTo>
                    <a:cubicBezTo>
                      <a:pt x="33" y="117"/>
                      <a:pt x="55" y="109"/>
                      <a:pt x="55" y="109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9" y="126"/>
                      <a:pt x="63" y="129"/>
                      <a:pt x="68" y="129"/>
                    </a:cubicBezTo>
                    <a:cubicBezTo>
                      <a:pt x="76" y="128"/>
                      <a:pt x="88" y="124"/>
                      <a:pt x="100" y="109"/>
                    </a:cubicBezTo>
                    <a:cubicBezTo>
                      <a:pt x="90" y="71"/>
                      <a:pt x="90" y="71"/>
                      <a:pt x="90" y="71"/>
                    </a:cubicBezTo>
                    <a:cubicBezTo>
                      <a:pt x="90" y="71"/>
                      <a:pt x="101" y="55"/>
                      <a:pt x="91" y="46"/>
                    </a:cubicBezTo>
                    <a:cubicBezTo>
                      <a:pt x="91" y="46"/>
                      <a:pt x="79" y="16"/>
                      <a:pt x="71" y="10"/>
                    </a:cubicBezTo>
                    <a:cubicBezTo>
                      <a:pt x="52" y="0"/>
                      <a:pt x="15" y="9"/>
                      <a:pt x="0" y="57"/>
                    </a:cubicBez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2" name="Google Shape;2868;p72"/>
              <p:cNvSpPr/>
              <p:nvPr/>
            </p:nvSpPr>
            <p:spPr>
              <a:xfrm>
                <a:off x="7219080" y="2965320"/>
                <a:ext cx="678960" cy="302400"/>
              </a:xfrm>
              <a:custGeom>
                <a:avLst/>
                <a:gdLst>
                  <a:gd name="textAreaLeft" fmla="*/ 0 w 678960"/>
                  <a:gd name="textAreaRight" fmla="*/ 679320 w 678960"/>
                  <a:gd name="textAreaTop" fmla="*/ 0 h 302400"/>
                  <a:gd name="textAreaBottom" fmla="*/ 302760 h 302400"/>
                </a:gdLst>
                <a:ahLst/>
                <a:cxnLst/>
                <a:rect l="textAreaLeft" t="textAreaTop" r="textAreaRight" b="textAreaBottom"/>
                <a:pathLst>
                  <a:path w="247" h="110">
                    <a:moveTo>
                      <a:pt x="247" y="0"/>
                    </a:moveTo>
                    <a:cubicBezTo>
                      <a:pt x="218" y="88"/>
                      <a:pt x="218" y="88"/>
                      <a:pt x="218" y="88"/>
                    </a:cubicBezTo>
                    <a:cubicBezTo>
                      <a:pt x="214" y="101"/>
                      <a:pt x="202" y="110"/>
                      <a:pt x="189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6" y="76"/>
                      <a:pt x="47" y="88"/>
                    </a:cubicBezTo>
                    <a:cubicBezTo>
                      <a:pt x="157" y="73"/>
                      <a:pt x="157" y="73"/>
                      <a:pt x="157" y="73"/>
                    </a:cubicBezTo>
                    <a:cubicBezTo>
                      <a:pt x="163" y="72"/>
                      <a:pt x="169" y="67"/>
                      <a:pt x="171" y="61"/>
                    </a:cubicBezTo>
                    <a:cubicBezTo>
                      <a:pt x="191" y="0"/>
                      <a:pt x="191" y="0"/>
                      <a:pt x="191" y="0"/>
                    </a:cubicBez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3" name="Google Shape;2869;p72"/>
              <p:cNvSpPr/>
              <p:nvPr/>
            </p:nvSpPr>
            <p:spPr>
              <a:xfrm>
                <a:off x="7357320" y="2265120"/>
                <a:ext cx="376560" cy="277920"/>
              </a:xfrm>
              <a:custGeom>
                <a:avLst/>
                <a:gdLst>
                  <a:gd name="textAreaLeft" fmla="*/ 0 w 376560"/>
                  <a:gd name="textAreaRight" fmla="*/ 376920 w 376560"/>
                  <a:gd name="textAreaTop" fmla="*/ 0 h 277920"/>
                  <a:gd name="textAreaBottom" fmla="*/ 278280 h 277920"/>
                </a:gdLst>
                <a:ahLst/>
                <a:cxnLst/>
                <a:rect l="textAreaLeft" t="textAreaTop" r="textAreaRight" b="textAreaBottom"/>
                <a:pathLst>
                  <a:path w="137" h="101">
                    <a:moveTo>
                      <a:pt x="11" y="85"/>
                    </a:moveTo>
                    <a:cubicBezTo>
                      <a:pt x="23" y="101"/>
                      <a:pt x="63" y="86"/>
                      <a:pt x="88" y="49"/>
                    </a:cubicBezTo>
                    <a:cubicBezTo>
                      <a:pt x="99" y="69"/>
                      <a:pt x="116" y="77"/>
                      <a:pt x="116" y="77"/>
                    </a:cubicBezTo>
                    <a:cubicBezTo>
                      <a:pt x="116" y="77"/>
                      <a:pt x="116" y="67"/>
                      <a:pt x="125" y="70"/>
                    </a:cubicBezTo>
                    <a:cubicBezTo>
                      <a:pt x="125" y="70"/>
                      <a:pt x="137" y="49"/>
                      <a:pt x="127" y="30"/>
                    </a:cubicBezTo>
                    <a:cubicBezTo>
                      <a:pt x="117" y="10"/>
                      <a:pt x="98" y="19"/>
                      <a:pt x="98" y="19"/>
                    </a:cubicBezTo>
                    <a:cubicBezTo>
                      <a:pt x="98" y="19"/>
                      <a:pt x="66" y="0"/>
                      <a:pt x="34" y="22"/>
                    </a:cubicBezTo>
                    <a:cubicBezTo>
                      <a:pt x="1" y="44"/>
                      <a:pt x="0" y="70"/>
                      <a:pt x="11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4" name="Google Shape;2870;p72"/>
              <p:cNvSpPr/>
              <p:nvPr/>
            </p:nvSpPr>
            <p:spPr>
              <a:xfrm>
                <a:off x="7717680" y="2689560"/>
                <a:ext cx="241920" cy="299880"/>
              </a:xfrm>
              <a:custGeom>
                <a:avLst/>
                <a:gdLst>
                  <a:gd name="textAreaLeft" fmla="*/ 0 w 241920"/>
                  <a:gd name="textAreaRight" fmla="*/ 242280 w 241920"/>
                  <a:gd name="textAreaTop" fmla="*/ 0 h 299880"/>
                  <a:gd name="textAreaBottom" fmla="*/ 300240 h 299880"/>
                </a:gdLst>
                <a:ahLst/>
                <a:cxnLst/>
                <a:rect l="textAreaLeft" t="textAreaTop" r="textAreaRight" b="textAreaBottom"/>
                <a:pathLst>
                  <a:path w="88" h="109">
                    <a:moveTo>
                      <a:pt x="62" y="0"/>
                    </a:moveTo>
                    <a:cubicBezTo>
                      <a:pt x="30" y="2"/>
                      <a:pt x="0" y="109"/>
                      <a:pt x="0" y="109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6" y="36"/>
                      <a:pt x="83" y="15"/>
                      <a:pt x="76" y="9"/>
                    </a:cubicBezTo>
                    <a:cubicBezTo>
                      <a:pt x="73" y="6"/>
                      <a:pt x="68" y="3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5" name="Google Shape;2871;p72"/>
              <p:cNvSpPr/>
              <p:nvPr/>
            </p:nvSpPr>
            <p:spPr>
              <a:xfrm>
                <a:off x="6608160" y="2854080"/>
                <a:ext cx="596880" cy="383400"/>
              </a:xfrm>
              <a:custGeom>
                <a:avLst/>
                <a:gdLst>
                  <a:gd name="textAreaLeft" fmla="*/ 0 w 596880"/>
                  <a:gd name="textAreaRight" fmla="*/ 597240 w 596880"/>
                  <a:gd name="textAreaTop" fmla="*/ 0 h 383400"/>
                  <a:gd name="textAreaBottom" fmla="*/ 383760 h 383400"/>
                </a:gdLst>
                <a:ahLst/>
                <a:cxnLst/>
                <a:rect l="textAreaLeft" t="textAreaTop" r="textAreaRight" b="textAreaBottom"/>
                <a:pathLst>
                  <a:path w="217" h="139">
                    <a:moveTo>
                      <a:pt x="208" y="139"/>
                    </a:moveTo>
                    <a:cubicBezTo>
                      <a:pt x="30" y="139"/>
                      <a:pt x="30" y="139"/>
                      <a:pt x="30" y="139"/>
                    </a:cubicBezTo>
                    <a:cubicBezTo>
                      <a:pt x="26" y="139"/>
                      <a:pt x="23" y="136"/>
                      <a:pt x="22" y="13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91" y="0"/>
                      <a:pt x="194" y="3"/>
                      <a:pt x="195" y="7"/>
                    </a:cubicBezTo>
                    <a:cubicBezTo>
                      <a:pt x="216" y="129"/>
                      <a:pt x="216" y="129"/>
                      <a:pt x="216" y="129"/>
                    </a:cubicBezTo>
                    <a:cubicBezTo>
                      <a:pt x="217" y="134"/>
                      <a:pt x="213" y="139"/>
                      <a:pt x="208" y="13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6" name="Google Shape;2872;p72"/>
              <p:cNvSpPr/>
              <p:nvPr/>
            </p:nvSpPr>
            <p:spPr>
              <a:xfrm>
                <a:off x="6671880" y="3237840"/>
                <a:ext cx="808920" cy="29880"/>
              </a:xfrm>
              <a:custGeom>
                <a:avLst/>
                <a:gdLst>
                  <a:gd name="textAreaLeft" fmla="*/ 0 w 808920"/>
                  <a:gd name="textAreaRight" fmla="*/ 809280 w 808920"/>
                  <a:gd name="textAreaTop" fmla="*/ 0 h 29880"/>
                  <a:gd name="textAreaBottom" fmla="*/ 30240 h 29880"/>
                </a:gdLst>
                <a:ahLst/>
                <a:cxnLst/>
                <a:rect l="textAreaLeft" t="textAreaTop" r="textAreaRight" b="textAreaBottom"/>
                <a:pathLst>
                  <a:path w="294" h="11">
                    <a:moveTo>
                      <a:pt x="283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5" y="11"/>
                      <a:pt x="0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6"/>
                      <a:pt x="289" y="11"/>
                      <a:pt x="283" y="1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5120" bIns="15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7" name="Google Shape;2873;p72"/>
              <p:cNvSpPr/>
              <p:nvPr/>
            </p:nvSpPr>
            <p:spPr>
              <a:xfrm>
                <a:off x="6822720" y="2981520"/>
                <a:ext cx="121320" cy="12024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2480" bIns="42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8" name="Google Shape;2874;p72"/>
              <p:cNvSpPr/>
              <p:nvPr/>
            </p:nvSpPr>
            <p:spPr>
              <a:xfrm>
                <a:off x="6490080" y="3420000"/>
                <a:ext cx="247680" cy="1118520"/>
              </a:xfrm>
              <a:custGeom>
                <a:avLst/>
                <a:gdLst>
                  <a:gd name="textAreaLeft" fmla="*/ 0 w 247680"/>
                  <a:gd name="textAreaRight" fmla="*/ 248040 w 247680"/>
                  <a:gd name="textAreaTop" fmla="*/ 0 h 1118520"/>
                  <a:gd name="textAreaBottom" fmla="*/ 1118880 h 1118520"/>
                </a:gdLst>
                <a:ahLst/>
                <a:cxnLst/>
                <a:rect l="textAreaLeft" t="textAreaTop" r="textAreaRight" b="textAreaBottom"/>
                <a:pathLst>
                  <a:path w="214" h="965">
                    <a:moveTo>
                      <a:pt x="128" y="0"/>
                    </a:moveTo>
                    <a:lnTo>
                      <a:pt x="0" y="965"/>
                    </a:lnTo>
                    <a:lnTo>
                      <a:pt x="36" y="965"/>
                    </a:lnTo>
                    <a:lnTo>
                      <a:pt x="214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79" name="Google Shape;2875;p72"/>
              <p:cNvSpPr/>
              <p:nvPr/>
            </p:nvSpPr>
            <p:spPr>
              <a:xfrm>
                <a:off x="7668000" y="3420000"/>
                <a:ext cx="247680" cy="1118520"/>
              </a:xfrm>
              <a:custGeom>
                <a:avLst/>
                <a:gdLst>
                  <a:gd name="textAreaLeft" fmla="*/ 0 w 247680"/>
                  <a:gd name="textAreaRight" fmla="*/ 248040 w 247680"/>
                  <a:gd name="textAreaTop" fmla="*/ 0 h 1118520"/>
                  <a:gd name="textAreaBottom" fmla="*/ 1118880 h 1118520"/>
                </a:gdLst>
                <a:ahLst/>
                <a:cxnLst/>
                <a:rect l="textAreaLeft" t="textAreaTop" r="textAreaRight" b="textAreaBottom"/>
                <a:pathLst>
                  <a:path w="214" h="965">
                    <a:moveTo>
                      <a:pt x="85" y="0"/>
                    </a:moveTo>
                    <a:lnTo>
                      <a:pt x="214" y="965"/>
                    </a:lnTo>
                    <a:lnTo>
                      <a:pt x="178" y="965"/>
                    </a:lnTo>
                    <a:lnTo>
                      <a:pt x="0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80" name="Google Shape;2876;p72"/>
              <p:cNvSpPr/>
              <p:nvPr/>
            </p:nvSpPr>
            <p:spPr>
              <a:xfrm>
                <a:off x="6591960" y="3268080"/>
                <a:ext cx="1221480" cy="5184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81" name="Google Shape;2877;p72"/>
              <p:cNvSpPr/>
              <p:nvPr/>
            </p:nvSpPr>
            <p:spPr>
              <a:xfrm>
                <a:off x="6619680" y="3320280"/>
                <a:ext cx="1168200" cy="140040"/>
              </a:xfrm>
              <a:custGeom>
                <a:avLst/>
                <a:gdLst>
                  <a:gd name="textAreaLeft" fmla="*/ 0 w 1168200"/>
                  <a:gd name="textAreaRight" fmla="*/ 1168560 w 1168200"/>
                  <a:gd name="textAreaTop" fmla="*/ 0 h 140040"/>
                  <a:gd name="textAreaBottom" fmla="*/ 140400 h 140040"/>
                </a:gdLst>
                <a:ahLst/>
                <a:cxnLst/>
                <a:rect l="textAreaLeft" t="textAreaTop" r="textAreaRight" b="textAreaBottom"/>
                <a:pathLst>
                  <a:path w="1008" h="121">
                    <a:moveTo>
                      <a:pt x="1008" y="121"/>
                    </a:moveTo>
                    <a:lnTo>
                      <a:pt x="0" y="121"/>
                    </a:lnTo>
                    <a:lnTo>
                      <a:pt x="14" y="0"/>
                    </a:lnTo>
                    <a:lnTo>
                      <a:pt x="992" y="0"/>
                    </a:lnTo>
                    <a:lnTo>
                      <a:pt x="1008" y="12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/>
          <p:cNvSpPr>
            <a:spLocks noGrp="1"/>
          </p:cNvSpPr>
          <p:nvPr>
            <p:ph type="title" idx="4294967295"/>
          </p:nvPr>
        </p:nvSpPr>
        <p:spPr>
          <a:xfrm>
            <a:off x="2852612" y="105199"/>
            <a:ext cx="3360738" cy="5270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Team Members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1345" name="Google Shape;2007;p51"/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346" name="Google Shape;2008;p51"/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7" name="Google Shape;2009;p51"/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8" name="Google Shape;2010;p51"/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2011;p51"/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0" name="Google Shape;2012;p51"/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2013;p51"/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3" name="Picture 2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E798BE1A-F6A2-86BF-95D5-C3D0D86CC3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446" y="697386"/>
            <a:ext cx="1455947" cy="1596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F13BF8-D01D-4D66-6D89-97B093173437}"/>
              </a:ext>
            </a:extLst>
          </p:cNvPr>
          <p:cNvSpPr txBox="1"/>
          <p:nvPr/>
        </p:nvSpPr>
        <p:spPr>
          <a:xfrm>
            <a:off x="1041480" y="2311260"/>
            <a:ext cx="2200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Century Gothic" panose="020B0502020202020204" pitchFamily="34" charset="0"/>
                <a:ea typeface="DM Sans"/>
              </a:rPr>
              <a:t>Ahmed Khairallah</a:t>
            </a:r>
            <a:endParaRPr lang="en-US" sz="1800" b="0" strike="noStrike" spc="-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E7AA55-4CFC-FC6B-0DD3-AF76F606B9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7367" y="687389"/>
            <a:ext cx="1475387" cy="15960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3DB9E2-7F3E-8A41-F222-9FAD7B806AF7}"/>
              </a:ext>
            </a:extLst>
          </p:cNvPr>
          <p:cNvSpPr txBox="1"/>
          <p:nvPr/>
        </p:nvSpPr>
        <p:spPr>
          <a:xfrm>
            <a:off x="3473548" y="2306346"/>
            <a:ext cx="2200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pc="-1" dirty="0">
                <a:solidFill>
                  <a:srgbClr val="325D79"/>
                </a:solidFill>
                <a:latin typeface="Century Gothic" panose="020B0502020202020204" pitchFamily="34" charset="0"/>
              </a:rPr>
              <a:t>Ahmed</a:t>
            </a:r>
            <a:r>
              <a:rPr lang="en" spc="-1" dirty="0">
                <a:solidFill>
                  <a:srgbClr val="00A19A"/>
                </a:solidFill>
                <a:latin typeface="Century Gothic" panose="020B0502020202020204" pitchFamily="34" charset="0"/>
              </a:rPr>
              <a:t> </a:t>
            </a:r>
            <a:r>
              <a:rPr lang="en" spc="-1" dirty="0">
                <a:solidFill>
                  <a:srgbClr val="325D79"/>
                </a:solidFill>
                <a:latin typeface="Century Gothic" panose="020B0502020202020204" pitchFamily="34" charset="0"/>
              </a:rPr>
              <a:t>Osama</a:t>
            </a:r>
            <a:endParaRPr lang="en-US" spc="-1" dirty="0">
              <a:solidFill>
                <a:srgbClr val="325D79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C7F468-0356-0A79-CDA0-A7A039C77D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350" y="697386"/>
            <a:ext cx="1341347" cy="16170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D3CE4C-E1B1-15F5-F899-2DF6A6001055}"/>
              </a:ext>
            </a:extLst>
          </p:cNvPr>
          <p:cNvSpPr txBox="1"/>
          <p:nvPr/>
        </p:nvSpPr>
        <p:spPr>
          <a:xfrm>
            <a:off x="5858984" y="2314840"/>
            <a:ext cx="2200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0" algn="l"/>
              </a:tabLst>
            </a:pPr>
            <a:r>
              <a:rPr lang="en" spc="-1" dirty="0">
                <a:solidFill>
                  <a:srgbClr val="325D79"/>
                </a:solidFill>
                <a:latin typeface="Century Gothic" panose="020B0502020202020204" pitchFamily="34" charset="0"/>
              </a:rPr>
              <a:t>Rashad Morgan</a:t>
            </a:r>
            <a:endParaRPr lang="en-US" spc="-1" dirty="0">
              <a:solidFill>
                <a:srgbClr val="325D79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0AE54-8EAC-377F-9EF6-3B47D34154F1}"/>
              </a:ext>
            </a:extLst>
          </p:cNvPr>
          <p:cNvSpPr txBox="1"/>
          <p:nvPr/>
        </p:nvSpPr>
        <p:spPr>
          <a:xfrm>
            <a:off x="1406591" y="4469056"/>
            <a:ext cx="195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pc="-1" dirty="0">
                <a:solidFill>
                  <a:schemeClr val="dk1"/>
                </a:solidFill>
                <a:latin typeface="Century Gothic" panose="020B0502020202020204" pitchFamily="34" charset="0"/>
              </a:rPr>
              <a:t>Salma Farag</a:t>
            </a:r>
            <a:endParaRPr lang="en-US" spc="-1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6B4E2-2CA5-681D-FD4A-5D0A38F3FE09}"/>
              </a:ext>
            </a:extLst>
          </p:cNvPr>
          <p:cNvSpPr txBox="1"/>
          <p:nvPr/>
        </p:nvSpPr>
        <p:spPr>
          <a:xfrm>
            <a:off x="3658476" y="4459628"/>
            <a:ext cx="2200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pc="-1" dirty="0">
                <a:solidFill>
                  <a:schemeClr val="dk1"/>
                </a:solidFill>
                <a:latin typeface="Century Gothic" panose="020B0502020202020204" pitchFamily="34" charset="0"/>
              </a:rPr>
              <a:t>Shimaa Sameh</a:t>
            </a:r>
            <a:endParaRPr lang="en-US" spc="-1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B5A1028-51CE-6044-B80A-BE366D1B94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612" y="2773837"/>
            <a:ext cx="1332328" cy="16793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E8521A-F6AC-4ED2-52DE-3932BF614D2C}"/>
              </a:ext>
            </a:extLst>
          </p:cNvPr>
          <p:cNvSpPr txBox="1"/>
          <p:nvPr/>
        </p:nvSpPr>
        <p:spPr>
          <a:xfrm>
            <a:off x="5766669" y="4476819"/>
            <a:ext cx="249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pc="-1" dirty="0">
                <a:solidFill>
                  <a:schemeClr val="dk1"/>
                </a:solidFill>
                <a:latin typeface="Century Gothic" panose="020B0502020202020204" pitchFamily="34" charset="0"/>
              </a:rPr>
              <a:t>Mohamed Hussien</a:t>
            </a:r>
            <a:endParaRPr lang="en-US" spc="-1" dirty="0">
              <a:solidFill>
                <a:schemeClr val="dk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7" name="Picture 26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EA2A1E59-242C-C8C5-690A-35067814A3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" y="13365"/>
            <a:ext cx="1203754" cy="10502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B0903-4FEF-2C79-0CDF-EC1DE20C1F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17" y="2675678"/>
            <a:ext cx="1447200" cy="1829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9FD98B-9FE8-1B7E-135F-0E926EFE08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89" y="2642702"/>
            <a:ext cx="1375681" cy="18735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352FF-E9A5-E451-FEF1-B7FBCFD54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>
            <a:extLst>
              <a:ext uri="{FF2B5EF4-FFF2-40B4-BE49-F238E27FC236}">
                <a16:creationId xmlns:a16="http://schemas.microsoft.com/office/drawing/2014/main" id="{7F90DF0F-856C-2D7F-BC69-9EC97D294E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4536" y="846293"/>
            <a:ext cx="3657600" cy="14573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Introduction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344" name="PlaceHolder 2">
            <a:extLst>
              <a:ext uri="{FF2B5EF4-FFF2-40B4-BE49-F238E27FC236}">
                <a16:creationId xmlns:a16="http://schemas.microsoft.com/office/drawing/2014/main" id="{B5D37B36-DF3B-212B-22B9-180A96EBD74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551113"/>
            <a:ext cx="3657600" cy="11144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Swag Labs is an e-commerce platform. This testing project assessed usability, functionality, and readiness for deployment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45" name="Google Shape;2007;p51">
            <a:extLst>
              <a:ext uri="{FF2B5EF4-FFF2-40B4-BE49-F238E27FC236}">
                <a16:creationId xmlns:a16="http://schemas.microsoft.com/office/drawing/2014/main" id="{696F04F1-184F-2580-26DE-91C4E43130F3}"/>
              </a:ext>
            </a:extLst>
          </p:cNvPr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346" name="Google Shape;2008;p51">
              <a:extLst>
                <a:ext uri="{FF2B5EF4-FFF2-40B4-BE49-F238E27FC236}">
                  <a16:creationId xmlns:a16="http://schemas.microsoft.com/office/drawing/2014/main" id="{059FFB99-19FE-E1E6-011C-E08A749610CA}"/>
                </a:ext>
              </a:extLst>
            </p:cNvPr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7" name="Google Shape;2009;p51">
              <a:extLst>
                <a:ext uri="{FF2B5EF4-FFF2-40B4-BE49-F238E27FC236}">
                  <a16:creationId xmlns:a16="http://schemas.microsoft.com/office/drawing/2014/main" id="{59243663-30ED-2868-81AD-93727A920CDC}"/>
                </a:ext>
              </a:extLst>
            </p:cNvPr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8" name="Google Shape;2010;p51">
              <a:extLst>
                <a:ext uri="{FF2B5EF4-FFF2-40B4-BE49-F238E27FC236}">
                  <a16:creationId xmlns:a16="http://schemas.microsoft.com/office/drawing/2014/main" id="{127727B6-D512-8D03-4BDD-14C26106570D}"/>
                </a:ext>
              </a:extLst>
            </p:cNvPr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2011;p51">
              <a:extLst>
                <a:ext uri="{FF2B5EF4-FFF2-40B4-BE49-F238E27FC236}">
                  <a16:creationId xmlns:a16="http://schemas.microsoft.com/office/drawing/2014/main" id="{A667A10D-3F64-C494-1A6F-23F354CDF50B}"/>
                </a:ext>
              </a:extLst>
            </p:cNvPr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0" name="Google Shape;2012;p51">
              <a:extLst>
                <a:ext uri="{FF2B5EF4-FFF2-40B4-BE49-F238E27FC236}">
                  <a16:creationId xmlns:a16="http://schemas.microsoft.com/office/drawing/2014/main" id="{0C794791-D8B1-B8D7-262A-B4189E6011D2}"/>
                </a:ext>
              </a:extLst>
            </p:cNvPr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2013;p51">
              <a:extLst>
                <a:ext uri="{FF2B5EF4-FFF2-40B4-BE49-F238E27FC236}">
                  <a16:creationId xmlns:a16="http://schemas.microsoft.com/office/drawing/2014/main" id="{03376FAA-3BED-D0E5-3888-8D5652A1B785}"/>
                </a:ext>
              </a:extLst>
            </p:cNvPr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E10AF6A0-031C-8329-524B-6403AFCA35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7" y="1500858"/>
            <a:ext cx="2481057" cy="216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8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PlaceHolder 1"/>
          <p:cNvSpPr>
            <a:spLocks noGrp="1"/>
          </p:cNvSpPr>
          <p:nvPr>
            <p:ph type="title" idx="4294967295"/>
          </p:nvPr>
        </p:nvSpPr>
        <p:spPr>
          <a:xfrm>
            <a:off x="5112896" y="2910000"/>
            <a:ext cx="3118499" cy="6449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0" strike="noStrike" spc="-1" dirty="0">
                <a:solidFill>
                  <a:schemeClr val="dk1"/>
                </a:solidFill>
                <a:latin typeface="DM Sans" pitchFamily="2" charset="0"/>
                <a:ea typeface="Plus Jakarta Sans ExtraBold"/>
                <a:cs typeface="Poppins ExtraBold" panose="00000900000000000000" pitchFamily="2" charset="0"/>
              </a:rPr>
              <a:t>Manual Testing</a:t>
            </a:r>
            <a:endParaRPr lang="fr-FR" sz="3700" b="0" strike="noStrike" spc="-1" dirty="0">
              <a:solidFill>
                <a:schemeClr val="dk1"/>
              </a:solidFill>
              <a:latin typeface="DM Sans" pitchFamily="2" charset="0"/>
              <a:cs typeface="Poppins ExtraBold" panose="00000900000000000000" pitchFamily="2" charset="0"/>
            </a:endParaRPr>
          </a:p>
        </p:txBody>
      </p:sp>
      <p:sp>
        <p:nvSpPr>
          <p:cNvPr id="1353" name="PlaceHolder 2"/>
          <p:cNvSpPr>
            <a:spLocks noGrp="1"/>
          </p:cNvSpPr>
          <p:nvPr>
            <p:ph type="title" idx="4294967295"/>
          </p:nvPr>
        </p:nvSpPr>
        <p:spPr>
          <a:xfrm>
            <a:off x="6316003" y="1863127"/>
            <a:ext cx="712284" cy="6572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700" b="0" strike="noStrike" spc="-1" dirty="0">
                <a:solidFill>
                  <a:schemeClr val="dk1"/>
                </a:solidFill>
                <a:latin typeface="DM Sans" pitchFamily="2" charset="0"/>
                <a:ea typeface="Plus Jakarta Sans ExtraBold"/>
              </a:rPr>
              <a:t>01</a:t>
            </a:r>
            <a:endParaRPr lang="fr-FR" sz="3700" b="0" strike="noStrike" spc="-1" dirty="0">
              <a:solidFill>
                <a:schemeClr val="dk1"/>
              </a:solidFill>
              <a:latin typeface="DM Sans" pitchFamily="2" charset="0"/>
            </a:endParaRPr>
          </a:p>
        </p:txBody>
      </p:sp>
      <p:grpSp>
        <p:nvGrpSpPr>
          <p:cNvPr id="1355" name="Google Shape;1567;p41"/>
          <p:cNvGrpSpPr/>
          <p:nvPr/>
        </p:nvGrpSpPr>
        <p:grpSpPr>
          <a:xfrm>
            <a:off x="5102640" y="1183320"/>
            <a:ext cx="326520" cy="328320"/>
            <a:chOff x="5102640" y="1183320"/>
            <a:chExt cx="326520" cy="328320"/>
          </a:xfrm>
        </p:grpSpPr>
        <p:sp>
          <p:nvSpPr>
            <p:cNvPr id="1356" name="Google Shape;1568;p41"/>
            <p:cNvSpPr/>
            <p:nvPr/>
          </p:nvSpPr>
          <p:spPr>
            <a:xfrm>
              <a:off x="5243760" y="1342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7" name="Google Shape;1569;p41"/>
            <p:cNvSpPr/>
            <p:nvPr/>
          </p:nvSpPr>
          <p:spPr>
            <a:xfrm>
              <a:off x="5312520" y="1342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8" name="Google Shape;1570;p41"/>
            <p:cNvSpPr/>
            <p:nvPr/>
          </p:nvSpPr>
          <p:spPr>
            <a:xfrm>
              <a:off x="5381280" y="1342440"/>
              <a:ext cx="4788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9" name="Google Shape;1571;p41"/>
            <p:cNvSpPr/>
            <p:nvPr/>
          </p:nvSpPr>
          <p:spPr>
            <a:xfrm>
              <a:off x="5173200" y="1342440"/>
              <a:ext cx="4824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0" name="Google Shape;1572;p41"/>
            <p:cNvSpPr/>
            <p:nvPr/>
          </p:nvSpPr>
          <p:spPr>
            <a:xfrm>
              <a:off x="5102640" y="1342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1" name="Google Shape;1573;p41"/>
            <p:cNvSpPr/>
            <p:nvPr/>
          </p:nvSpPr>
          <p:spPr>
            <a:xfrm>
              <a:off x="5261040" y="132480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2" name="Google Shape;1574;p41"/>
            <p:cNvSpPr/>
            <p:nvPr/>
          </p:nvSpPr>
          <p:spPr>
            <a:xfrm>
              <a:off x="5261040" y="1394280"/>
              <a:ext cx="1224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3" name="Google Shape;1575;p41"/>
            <p:cNvSpPr/>
            <p:nvPr/>
          </p:nvSpPr>
          <p:spPr>
            <a:xfrm>
              <a:off x="5261040" y="146232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4" name="Google Shape;1576;p41"/>
            <p:cNvSpPr/>
            <p:nvPr/>
          </p:nvSpPr>
          <p:spPr>
            <a:xfrm>
              <a:off x="5261040" y="125352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65" name="Google Shape;1577;p41"/>
            <p:cNvSpPr/>
            <p:nvPr/>
          </p:nvSpPr>
          <p:spPr>
            <a:xfrm>
              <a:off x="5261040" y="118332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66" name="Google Shape;1578;p41"/>
          <p:cNvGrpSpPr/>
          <p:nvPr/>
        </p:nvGrpSpPr>
        <p:grpSpPr>
          <a:xfrm>
            <a:off x="338045" y="1125780"/>
            <a:ext cx="3810600" cy="3237480"/>
            <a:chOff x="592200" y="539640"/>
            <a:chExt cx="3810600" cy="3237480"/>
          </a:xfrm>
        </p:grpSpPr>
        <p:grpSp>
          <p:nvGrpSpPr>
            <p:cNvPr id="1367" name="Google Shape;1579;p41"/>
            <p:cNvGrpSpPr/>
            <p:nvPr/>
          </p:nvGrpSpPr>
          <p:grpSpPr>
            <a:xfrm>
              <a:off x="703800" y="539640"/>
              <a:ext cx="3444480" cy="3237480"/>
              <a:chOff x="703800" y="539640"/>
              <a:chExt cx="3444480" cy="3237480"/>
            </a:xfrm>
          </p:grpSpPr>
          <p:sp>
            <p:nvSpPr>
              <p:cNvPr id="1368" name="Google Shape;1580;p41"/>
              <p:cNvSpPr/>
              <p:nvPr/>
            </p:nvSpPr>
            <p:spPr>
              <a:xfrm flipH="1">
                <a:off x="2124000" y="539640"/>
                <a:ext cx="2024280" cy="3237480"/>
              </a:xfrm>
              <a:custGeom>
                <a:avLst/>
                <a:gdLst>
                  <a:gd name="textAreaLeft" fmla="*/ -360 w 2024280"/>
                  <a:gd name="textAreaRight" fmla="*/ 2024280 w 2024280"/>
                  <a:gd name="textAreaTop" fmla="*/ 0 h 3237480"/>
                  <a:gd name="textAreaBottom" fmla="*/ 3237840 h 3237480"/>
                </a:gdLst>
                <a:ahLst/>
                <a:cxn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9" name="Google Shape;1581;p41"/>
              <p:cNvSpPr/>
              <p:nvPr/>
            </p:nvSpPr>
            <p:spPr>
              <a:xfrm flipH="1">
                <a:off x="703800" y="539640"/>
                <a:ext cx="2024280" cy="3237480"/>
              </a:xfrm>
              <a:custGeom>
                <a:avLst/>
                <a:gdLst>
                  <a:gd name="textAreaLeft" fmla="*/ -360 w 2024280"/>
                  <a:gd name="textAreaRight" fmla="*/ 2024280 w 2024280"/>
                  <a:gd name="textAreaTop" fmla="*/ 0 h 3237480"/>
                  <a:gd name="textAreaBottom" fmla="*/ 3237840 h 3237480"/>
                </a:gdLst>
                <a:ahLst/>
                <a:cxn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0" name="Google Shape;1582;p41"/>
            <p:cNvGrpSpPr/>
            <p:nvPr/>
          </p:nvGrpSpPr>
          <p:grpSpPr>
            <a:xfrm>
              <a:off x="1639440" y="1274040"/>
              <a:ext cx="2230920" cy="2223720"/>
              <a:chOff x="1639440" y="1274040"/>
              <a:chExt cx="2230920" cy="2223720"/>
            </a:xfrm>
          </p:grpSpPr>
          <p:sp>
            <p:nvSpPr>
              <p:cNvPr id="1374" name="Google Shape;1586;p41"/>
              <p:cNvSpPr/>
              <p:nvPr/>
            </p:nvSpPr>
            <p:spPr>
              <a:xfrm>
                <a:off x="1639440" y="1274040"/>
                <a:ext cx="2230920" cy="1591200"/>
              </a:xfrm>
              <a:custGeom>
                <a:avLst/>
                <a:gdLst>
                  <a:gd name="textAreaLeft" fmla="*/ 0 w 2230920"/>
                  <a:gd name="textAreaRight" fmla="*/ 2231280 w 2230920"/>
                  <a:gd name="textAreaTop" fmla="*/ 0 h 1591200"/>
                  <a:gd name="textAreaBottom" fmla="*/ 1591560 h 1591200"/>
                </a:gdLst>
                <a:ahLst/>
                <a:cxn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1" name="Google Shape;1583;p41"/>
              <p:cNvSpPr/>
              <p:nvPr/>
            </p:nvSpPr>
            <p:spPr>
              <a:xfrm>
                <a:off x="2010240" y="1954440"/>
                <a:ext cx="73800" cy="748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2" name="Google Shape;1584;p41"/>
              <p:cNvSpPr/>
              <p:nvPr/>
            </p:nvSpPr>
            <p:spPr>
              <a:xfrm>
                <a:off x="2991960" y="1954440"/>
                <a:ext cx="73800" cy="748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3" name="Google Shape;1585;p41"/>
              <p:cNvSpPr/>
              <p:nvPr/>
            </p:nvSpPr>
            <p:spPr>
              <a:xfrm>
                <a:off x="2452680" y="2845080"/>
                <a:ext cx="602280" cy="652680"/>
              </a:xfrm>
              <a:custGeom>
                <a:avLst/>
                <a:gdLst>
                  <a:gd name="textAreaLeft" fmla="*/ 0 w 602280"/>
                  <a:gd name="textAreaRight" fmla="*/ 602640 w 602280"/>
                  <a:gd name="textAreaTop" fmla="*/ 0 h 652680"/>
                  <a:gd name="textAreaBottom" fmla="*/ 653040 h 652680"/>
                </a:gdLst>
                <a:ahLst/>
                <a:cxn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5" name="Google Shape;1587;p41"/>
              <p:cNvSpPr/>
              <p:nvPr/>
            </p:nvSpPr>
            <p:spPr>
              <a:xfrm>
                <a:off x="1720799" y="1449924"/>
                <a:ext cx="2081227" cy="1333956"/>
              </a:xfrm>
              <a:prstGeom prst="rect">
                <a:avLst/>
              </a:prstGeom>
              <a:blipFill dpi="0"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8" name="Google Shape;1590;p41"/>
              <p:cNvSpPr/>
              <p:nvPr/>
            </p:nvSpPr>
            <p:spPr>
              <a:xfrm>
                <a:off x="1720800" y="1355400"/>
                <a:ext cx="2081226" cy="1062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7" name="Google Shape;1629;p41"/>
              <p:cNvSpPr/>
              <p:nvPr/>
            </p:nvSpPr>
            <p:spPr>
              <a:xfrm>
                <a:off x="2042640" y="1399680"/>
                <a:ext cx="240120" cy="17640"/>
              </a:xfrm>
              <a:custGeom>
                <a:avLst/>
                <a:gdLst>
                  <a:gd name="textAreaLeft" fmla="*/ 0 w 240120"/>
                  <a:gd name="textAreaRight" fmla="*/ 240480 w 24012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8" name="Google Shape;1630;p41"/>
              <p:cNvSpPr/>
              <p:nvPr/>
            </p:nvSpPr>
            <p:spPr>
              <a:xfrm>
                <a:off x="2371320" y="1399680"/>
                <a:ext cx="241200" cy="17640"/>
              </a:xfrm>
              <a:custGeom>
                <a:avLst/>
                <a:gdLst>
                  <a:gd name="textAreaLeft" fmla="*/ 0 w 241200"/>
                  <a:gd name="textAreaRight" fmla="*/ 241560 w 24120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9" name="Google Shape;1631;p41"/>
              <p:cNvSpPr/>
              <p:nvPr/>
            </p:nvSpPr>
            <p:spPr>
              <a:xfrm>
                <a:off x="2700000" y="1399680"/>
                <a:ext cx="241200" cy="17640"/>
              </a:xfrm>
              <a:custGeom>
                <a:avLst/>
                <a:gdLst>
                  <a:gd name="textAreaLeft" fmla="*/ 0 w 241200"/>
                  <a:gd name="textAreaRight" fmla="*/ 241560 w 24120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0" name="Google Shape;1632;p41"/>
              <p:cNvSpPr/>
              <p:nvPr/>
            </p:nvSpPr>
            <p:spPr>
              <a:xfrm>
                <a:off x="3029040" y="1399680"/>
                <a:ext cx="241200" cy="17640"/>
              </a:xfrm>
              <a:custGeom>
                <a:avLst/>
                <a:gdLst>
                  <a:gd name="textAreaLeft" fmla="*/ 0 w 241200"/>
                  <a:gd name="textAreaRight" fmla="*/ 241560 w 24120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1" name="Google Shape;1633;p41"/>
              <p:cNvSpPr/>
              <p:nvPr/>
            </p:nvSpPr>
            <p:spPr>
              <a:xfrm>
                <a:off x="3359160" y="1399680"/>
                <a:ext cx="240120" cy="17640"/>
              </a:xfrm>
              <a:custGeom>
                <a:avLst/>
                <a:gdLst>
                  <a:gd name="textAreaLeft" fmla="*/ 0 w 240120"/>
                  <a:gd name="textAreaRight" fmla="*/ 240480 w 240120"/>
                  <a:gd name="textAreaTop" fmla="*/ 0 h 17640"/>
                  <a:gd name="textAreaBottom" fmla="*/ 18000 h 17640"/>
                </a:gdLst>
                <a:ahLst/>
                <a:cxn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000" bIns="90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2" name="Google Shape;1634;p41"/>
              <p:cNvSpPr/>
              <p:nvPr/>
            </p:nvSpPr>
            <p:spPr>
              <a:xfrm>
                <a:off x="1768680" y="1399680"/>
                <a:ext cx="18720" cy="17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3" name="Google Shape;1635;p41"/>
              <p:cNvSpPr/>
              <p:nvPr/>
            </p:nvSpPr>
            <p:spPr>
              <a:xfrm>
                <a:off x="1840320" y="1399680"/>
                <a:ext cx="18720" cy="17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4" name="Google Shape;1636;p41"/>
              <p:cNvSpPr/>
              <p:nvPr/>
            </p:nvSpPr>
            <p:spPr>
              <a:xfrm>
                <a:off x="1912320" y="1399680"/>
                <a:ext cx="18720" cy="176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5" name="Google Shape;1637;p41"/>
              <p:cNvSpPr/>
              <p:nvPr/>
            </p:nvSpPr>
            <p:spPr>
              <a:xfrm>
                <a:off x="3333600" y="2695680"/>
                <a:ext cx="196920" cy="88200"/>
              </a:xfrm>
              <a:custGeom>
                <a:avLst/>
                <a:gdLst>
                  <a:gd name="textAreaLeft" fmla="*/ 0 w 196920"/>
                  <a:gd name="textAreaRight" fmla="*/ 197280 w 196920"/>
                  <a:gd name="textAreaTop" fmla="*/ 0 h 88200"/>
                  <a:gd name="textAreaBottom" fmla="*/ 88560 h 88200"/>
                </a:gdLst>
                <a:ahLst/>
                <a:cxn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6" name="Google Shape;1638;p41"/>
              <p:cNvSpPr/>
              <p:nvPr/>
            </p:nvSpPr>
            <p:spPr>
              <a:xfrm>
                <a:off x="3440520" y="2695680"/>
                <a:ext cx="196920" cy="88200"/>
              </a:xfrm>
              <a:custGeom>
                <a:avLst/>
                <a:gdLst>
                  <a:gd name="textAreaLeft" fmla="*/ 0 w 196920"/>
                  <a:gd name="textAreaRight" fmla="*/ 197280 w 196920"/>
                  <a:gd name="textAreaTop" fmla="*/ 0 h 88200"/>
                  <a:gd name="textAreaBottom" fmla="*/ 88560 h 88200"/>
                </a:gdLst>
                <a:ahLst/>
                <a:cxn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27" name="Google Shape;1639;p41"/>
            <p:cNvGrpSpPr/>
            <p:nvPr/>
          </p:nvGrpSpPr>
          <p:grpSpPr>
            <a:xfrm>
              <a:off x="1461600" y="1706400"/>
              <a:ext cx="883800" cy="1798560"/>
              <a:chOff x="1461600" y="1706400"/>
              <a:chExt cx="883800" cy="1798560"/>
            </a:xfrm>
          </p:grpSpPr>
          <p:sp>
            <p:nvSpPr>
              <p:cNvPr id="1428" name="Google Shape;1640;p41"/>
              <p:cNvSpPr/>
              <p:nvPr/>
            </p:nvSpPr>
            <p:spPr>
              <a:xfrm flipH="1">
                <a:off x="1948320" y="3254400"/>
                <a:ext cx="231480" cy="24408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244080"/>
                  <a:gd name="textAreaBottom" fmla="*/ 244440 h 244080"/>
                </a:gdLst>
                <a:ahLst/>
                <a:cxn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9" name="Google Shape;1641;p41"/>
              <p:cNvSpPr/>
              <p:nvPr/>
            </p:nvSpPr>
            <p:spPr>
              <a:xfrm flipH="1">
                <a:off x="1948320" y="3422520"/>
                <a:ext cx="231480" cy="75960"/>
              </a:xfrm>
              <a:custGeom>
                <a:avLst/>
                <a:gdLst>
                  <a:gd name="textAreaLeft" fmla="*/ -360 w 231480"/>
                  <a:gd name="textAreaRight" fmla="*/ 231480 w 231480"/>
                  <a:gd name="textAreaTop" fmla="*/ 0 h 75960"/>
                  <a:gd name="textAreaBottom" fmla="*/ 76320 h 75960"/>
                </a:gdLst>
                <a:ahLst/>
                <a:cxn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8160" bIns="381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0" name="Google Shape;1642;p41"/>
              <p:cNvSpPr/>
              <p:nvPr/>
            </p:nvSpPr>
            <p:spPr>
              <a:xfrm flipH="1">
                <a:off x="1479240" y="3217680"/>
                <a:ext cx="221760" cy="286920"/>
              </a:xfrm>
              <a:custGeom>
                <a:avLst/>
                <a:gdLst>
                  <a:gd name="textAreaLeft" fmla="*/ 360 w 221760"/>
                  <a:gd name="textAreaRight" fmla="*/ 222480 w 221760"/>
                  <a:gd name="textAreaTop" fmla="*/ 0 h 286920"/>
                  <a:gd name="textAreaBottom" fmla="*/ 287280 h 286920"/>
                </a:gdLst>
                <a:ahLst/>
                <a:cxn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1" name="Google Shape;1643;p41"/>
              <p:cNvSpPr/>
              <p:nvPr/>
            </p:nvSpPr>
            <p:spPr>
              <a:xfrm flipH="1">
                <a:off x="1479240" y="3389400"/>
                <a:ext cx="221760" cy="115560"/>
              </a:xfrm>
              <a:custGeom>
                <a:avLst/>
                <a:gdLst>
                  <a:gd name="textAreaLeft" fmla="*/ 360 w 221760"/>
                  <a:gd name="textAreaRight" fmla="*/ 222480 w 221760"/>
                  <a:gd name="textAreaTop" fmla="*/ 0 h 115560"/>
                  <a:gd name="textAreaBottom" fmla="*/ 115920 h 115560"/>
                </a:gdLst>
                <a:ahLst/>
                <a:cxn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2" name="Google Shape;1644;p41"/>
              <p:cNvSpPr/>
              <p:nvPr/>
            </p:nvSpPr>
            <p:spPr>
              <a:xfrm flipH="1">
                <a:off x="1513440" y="2351160"/>
                <a:ext cx="558360" cy="909360"/>
              </a:xfrm>
              <a:custGeom>
                <a:avLst/>
                <a:gdLst>
                  <a:gd name="textAreaLeft" fmla="*/ -360 w 558360"/>
                  <a:gd name="textAreaRight" fmla="*/ 558360 w 558360"/>
                  <a:gd name="textAreaTop" fmla="*/ 0 h 909360"/>
                  <a:gd name="textAreaBottom" fmla="*/ 909720 h 909360"/>
                </a:gdLst>
                <a:ahLst/>
                <a:cxn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3" name="Google Shape;1645;p41"/>
              <p:cNvSpPr/>
              <p:nvPr/>
            </p:nvSpPr>
            <p:spPr>
              <a:xfrm flipH="1">
                <a:off x="1547640" y="2404800"/>
                <a:ext cx="120240" cy="855360"/>
              </a:xfrm>
              <a:custGeom>
                <a:avLst/>
                <a:gdLst>
                  <a:gd name="textAreaLeft" fmla="*/ 360 w 120240"/>
                  <a:gd name="textAreaRight" fmla="*/ 120960 w 120240"/>
                  <a:gd name="textAreaTop" fmla="*/ 0 h 855360"/>
                  <a:gd name="textAreaBottom" fmla="*/ 855720 h 855360"/>
                </a:gdLst>
                <a:ahLst/>
                <a:cxn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4" name="Google Shape;1646;p41"/>
              <p:cNvSpPr/>
              <p:nvPr/>
            </p:nvSpPr>
            <p:spPr>
              <a:xfrm flipH="1">
                <a:off x="1852200" y="1977840"/>
                <a:ext cx="493200" cy="379080"/>
              </a:xfrm>
              <a:custGeom>
                <a:avLst/>
                <a:gdLst>
                  <a:gd name="textAreaLeft" fmla="*/ 360 w 493200"/>
                  <a:gd name="textAreaRight" fmla="*/ 493920 w 493200"/>
                  <a:gd name="textAreaTop" fmla="*/ 0 h 379080"/>
                  <a:gd name="textAreaBottom" fmla="*/ 379440 h 379080"/>
                </a:gdLst>
                <a:ahLst/>
                <a:cxn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5" name="Google Shape;1647;p41"/>
              <p:cNvSpPr/>
              <p:nvPr/>
            </p:nvSpPr>
            <p:spPr>
              <a:xfrm flipH="1">
                <a:off x="1589760" y="1942920"/>
                <a:ext cx="325080" cy="433080"/>
              </a:xfrm>
              <a:custGeom>
                <a:avLst/>
                <a:gdLst>
                  <a:gd name="textAreaLeft" fmla="*/ -360 w 325080"/>
                  <a:gd name="textAreaRight" fmla="*/ 325080 w 325080"/>
                  <a:gd name="textAreaTop" fmla="*/ 0 h 433080"/>
                  <a:gd name="textAreaBottom" fmla="*/ 433440 h 433080"/>
                </a:gdLst>
                <a:ahLst/>
                <a:cxn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6" name="Google Shape;1648;p41"/>
              <p:cNvSpPr/>
              <p:nvPr/>
            </p:nvSpPr>
            <p:spPr>
              <a:xfrm flipH="1">
                <a:off x="1494360" y="2146320"/>
                <a:ext cx="269640" cy="2678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7" name="Google Shape;1649;p41"/>
              <p:cNvSpPr/>
              <p:nvPr/>
            </p:nvSpPr>
            <p:spPr>
              <a:xfrm flipH="1">
                <a:off x="1514160" y="2170080"/>
                <a:ext cx="266400" cy="2678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8" name="Google Shape;1650;p41"/>
              <p:cNvSpPr/>
              <p:nvPr/>
            </p:nvSpPr>
            <p:spPr>
              <a:xfrm flipH="1">
                <a:off x="1533240" y="2192400"/>
                <a:ext cx="266400" cy="26784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9" name="Google Shape;1651;p41"/>
              <p:cNvSpPr/>
              <p:nvPr/>
            </p:nvSpPr>
            <p:spPr>
              <a:xfrm flipH="1">
                <a:off x="1461240" y="1971720"/>
                <a:ext cx="277560" cy="509400"/>
              </a:xfrm>
              <a:custGeom>
                <a:avLst/>
                <a:gdLst>
                  <a:gd name="textAreaLeft" fmla="*/ -360 w 277560"/>
                  <a:gd name="textAreaRight" fmla="*/ 277560 w 277560"/>
                  <a:gd name="textAreaTop" fmla="*/ 0 h 509400"/>
                  <a:gd name="textAreaBottom" fmla="*/ 509760 h 509400"/>
                </a:gdLst>
                <a:ahLst/>
                <a:cxn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0" name="Google Shape;1652;p41"/>
              <p:cNvSpPr/>
              <p:nvPr/>
            </p:nvSpPr>
            <p:spPr>
              <a:xfrm flipH="1">
                <a:off x="1743840" y="1765080"/>
                <a:ext cx="155160" cy="221760"/>
              </a:xfrm>
              <a:custGeom>
                <a:avLst/>
                <a:gdLst>
                  <a:gd name="textAreaLeft" fmla="*/ -360 w 155160"/>
                  <a:gd name="textAreaRight" fmla="*/ 155160 w 155160"/>
                  <a:gd name="textAreaTop" fmla="*/ 0 h 221760"/>
                  <a:gd name="textAreaBottom" fmla="*/ 222120 h 221760"/>
                </a:gdLst>
                <a:ahLst/>
                <a:cxn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1" name="Google Shape;1653;p41"/>
              <p:cNvSpPr/>
              <p:nvPr/>
            </p:nvSpPr>
            <p:spPr>
              <a:xfrm flipH="1">
                <a:off x="1681920" y="1706400"/>
                <a:ext cx="223560" cy="225000"/>
              </a:xfrm>
              <a:custGeom>
                <a:avLst/>
                <a:gdLst>
                  <a:gd name="textAreaLeft" fmla="*/ -360 w 223560"/>
                  <a:gd name="textAreaRight" fmla="*/ 223560 w 223560"/>
                  <a:gd name="textAreaTop" fmla="*/ 0 h 225000"/>
                  <a:gd name="textAreaBottom" fmla="*/ 225360 h 225000"/>
                </a:gdLst>
                <a:ahLst/>
                <a:cxn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1442" name="Google Shape;1654;p41"/>
            <p:cNvCxnSpPr/>
            <p:nvPr/>
          </p:nvCxnSpPr>
          <p:spPr>
            <a:xfrm flipH="1">
              <a:off x="592200" y="3497760"/>
              <a:ext cx="3810600" cy="36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443" name="Google Shape;1655;p41"/>
            <p:cNvSpPr/>
            <p:nvPr/>
          </p:nvSpPr>
          <p:spPr>
            <a:xfrm>
              <a:off x="1089720" y="135612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444" name="Google Shape;1656;p41"/>
            <p:cNvGrpSpPr/>
            <p:nvPr/>
          </p:nvGrpSpPr>
          <p:grpSpPr>
            <a:xfrm>
              <a:off x="598680" y="2361600"/>
              <a:ext cx="733680" cy="1132920"/>
              <a:chOff x="598680" y="2361600"/>
              <a:chExt cx="733680" cy="1132920"/>
            </a:xfrm>
          </p:grpSpPr>
          <p:sp>
            <p:nvSpPr>
              <p:cNvPr id="1445" name="Google Shape;1657;p41"/>
              <p:cNvSpPr/>
              <p:nvPr/>
            </p:nvSpPr>
            <p:spPr>
              <a:xfrm>
                <a:off x="777240" y="2361600"/>
                <a:ext cx="335160" cy="700920"/>
              </a:xfrm>
              <a:custGeom>
                <a:avLst/>
                <a:gdLst>
                  <a:gd name="textAreaLeft" fmla="*/ 0 w 335160"/>
                  <a:gd name="textAreaRight" fmla="*/ 335520 w 335160"/>
                  <a:gd name="textAreaTop" fmla="*/ 0 h 700920"/>
                  <a:gd name="textAreaBottom" fmla="*/ 701280 h 700920"/>
                </a:gdLst>
                <a:ahLst/>
                <a:cxn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6" name="Google Shape;1658;p41"/>
              <p:cNvSpPr/>
              <p:nvPr/>
            </p:nvSpPr>
            <p:spPr>
              <a:xfrm>
                <a:off x="859680" y="2438640"/>
                <a:ext cx="141840" cy="623880"/>
              </a:xfrm>
              <a:custGeom>
                <a:avLst/>
                <a:gdLst>
                  <a:gd name="textAreaLeft" fmla="*/ 0 w 141840"/>
                  <a:gd name="textAreaRight" fmla="*/ 142200 w 141840"/>
                  <a:gd name="textAreaTop" fmla="*/ 0 h 623880"/>
                  <a:gd name="textAreaBottom" fmla="*/ 624240 h 623880"/>
                </a:gdLst>
                <a:ahLst/>
                <a:cxn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7" name="Google Shape;1659;p41"/>
              <p:cNvSpPr/>
              <p:nvPr/>
            </p:nvSpPr>
            <p:spPr>
              <a:xfrm>
                <a:off x="818640" y="2493000"/>
                <a:ext cx="102240" cy="13428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134280"/>
                  <a:gd name="textAreaBottom" fmla="*/ 134640 h 134280"/>
                </a:gdLst>
                <a:ahLst/>
                <a:cxn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8" name="Google Shape;1660;p41"/>
              <p:cNvSpPr/>
              <p:nvPr/>
            </p:nvSpPr>
            <p:spPr>
              <a:xfrm>
                <a:off x="857880" y="2638440"/>
                <a:ext cx="121680" cy="156240"/>
              </a:xfrm>
              <a:custGeom>
                <a:avLst/>
                <a:gdLst>
                  <a:gd name="textAreaLeft" fmla="*/ 0 w 121680"/>
                  <a:gd name="textAreaRight" fmla="*/ 122040 w 121680"/>
                  <a:gd name="textAreaTop" fmla="*/ 0 h 156240"/>
                  <a:gd name="textAreaBottom" fmla="*/ 156600 h 156240"/>
                </a:gdLst>
                <a:ahLst/>
                <a:cxn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9" name="Google Shape;1661;p41"/>
              <p:cNvSpPr/>
              <p:nvPr/>
            </p:nvSpPr>
            <p:spPr>
              <a:xfrm>
                <a:off x="911880" y="2810880"/>
                <a:ext cx="127800" cy="164520"/>
              </a:xfrm>
              <a:custGeom>
                <a:avLst/>
                <a:gdLst>
                  <a:gd name="textAreaLeft" fmla="*/ 0 w 127800"/>
                  <a:gd name="textAreaRight" fmla="*/ 128160 w 127800"/>
                  <a:gd name="textAreaTop" fmla="*/ 0 h 164520"/>
                  <a:gd name="textAreaBottom" fmla="*/ 164880 h 164520"/>
                </a:gdLst>
                <a:ahLst/>
                <a:cxn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0" name="Google Shape;1662;p41"/>
              <p:cNvSpPr/>
              <p:nvPr/>
            </p:nvSpPr>
            <p:spPr>
              <a:xfrm>
                <a:off x="1011960" y="2649600"/>
                <a:ext cx="320400" cy="450720"/>
              </a:xfrm>
              <a:custGeom>
                <a:avLst/>
                <a:gdLst>
                  <a:gd name="textAreaLeft" fmla="*/ 0 w 320400"/>
                  <a:gd name="textAreaRight" fmla="*/ 320760 w 320400"/>
                  <a:gd name="textAreaTop" fmla="*/ 0 h 450720"/>
                  <a:gd name="textAreaBottom" fmla="*/ 451080 h 450720"/>
                </a:gdLst>
                <a:ahLst/>
                <a:cxn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1" name="Google Shape;1663;p41"/>
              <p:cNvSpPr/>
              <p:nvPr/>
            </p:nvSpPr>
            <p:spPr>
              <a:xfrm>
                <a:off x="1084320" y="2732040"/>
                <a:ext cx="153720" cy="345960"/>
              </a:xfrm>
              <a:custGeom>
                <a:avLst/>
                <a:gdLst>
                  <a:gd name="textAreaLeft" fmla="*/ 0 w 153720"/>
                  <a:gd name="textAreaRight" fmla="*/ 154080 w 153720"/>
                  <a:gd name="textAreaTop" fmla="*/ 0 h 345960"/>
                  <a:gd name="textAreaBottom" fmla="*/ 346320 h 345960"/>
                </a:gdLst>
                <a:ahLst/>
                <a:cxn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2" name="Google Shape;1664;p41"/>
              <p:cNvSpPr/>
              <p:nvPr/>
            </p:nvSpPr>
            <p:spPr>
              <a:xfrm>
                <a:off x="1166760" y="2727360"/>
                <a:ext cx="93240" cy="87480"/>
              </a:xfrm>
              <a:custGeom>
                <a:avLst/>
                <a:gdLst>
                  <a:gd name="textAreaLeft" fmla="*/ 0 w 93240"/>
                  <a:gd name="textAreaRight" fmla="*/ 93600 w 93240"/>
                  <a:gd name="textAreaTop" fmla="*/ 0 h 87480"/>
                  <a:gd name="textAreaBottom" fmla="*/ 87840 h 87480"/>
                </a:gdLst>
                <a:ahLst/>
                <a:cxn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920" bIns="43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3" name="Google Shape;1665;p41"/>
              <p:cNvSpPr/>
              <p:nvPr/>
            </p:nvSpPr>
            <p:spPr>
              <a:xfrm>
                <a:off x="1112760" y="2834640"/>
                <a:ext cx="101520" cy="8856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4" name="Google Shape;1666;p41"/>
              <p:cNvSpPr/>
              <p:nvPr/>
            </p:nvSpPr>
            <p:spPr>
              <a:xfrm>
                <a:off x="1051200" y="2930040"/>
                <a:ext cx="132480" cy="102240"/>
              </a:xfrm>
              <a:custGeom>
                <a:avLst/>
                <a:gdLst>
                  <a:gd name="textAreaLeft" fmla="*/ 0 w 132480"/>
                  <a:gd name="textAreaRight" fmla="*/ 132840 w 132480"/>
                  <a:gd name="textAreaTop" fmla="*/ 0 h 102240"/>
                  <a:gd name="textAreaBottom" fmla="*/ 102600 h 102240"/>
                </a:gdLst>
                <a:ahLst/>
                <a:cxn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5" name="Google Shape;1667;p41"/>
              <p:cNvSpPr/>
              <p:nvPr/>
            </p:nvSpPr>
            <p:spPr>
              <a:xfrm>
                <a:off x="598680" y="2697120"/>
                <a:ext cx="374400" cy="4028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402840"/>
                  <a:gd name="textAreaBottom" fmla="*/ 403200 h 402840"/>
                </a:gdLst>
                <a:ahLst/>
                <a:cxn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6" name="Google Shape;1668;p41"/>
              <p:cNvSpPr/>
              <p:nvPr/>
            </p:nvSpPr>
            <p:spPr>
              <a:xfrm>
                <a:off x="681840" y="2795400"/>
                <a:ext cx="234360" cy="295560"/>
              </a:xfrm>
              <a:custGeom>
                <a:avLst/>
                <a:gdLst>
                  <a:gd name="textAreaLeft" fmla="*/ 0 w 234360"/>
                  <a:gd name="textAreaRight" fmla="*/ 234720 w 234360"/>
                  <a:gd name="textAreaTop" fmla="*/ 0 h 295560"/>
                  <a:gd name="textAreaBottom" fmla="*/ 295920 h 295560"/>
                </a:gdLst>
                <a:ahLst/>
                <a:cxn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7" name="Google Shape;1669;p41"/>
              <p:cNvSpPr/>
              <p:nvPr/>
            </p:nvSpPr>
            <p:spPr>
              <a:xfrm>
                <a:off x="671040" y="2773440"/>
                <a:ext cx="88560" cy="8676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86760"/>
                  <a:gd name="textAreaBottom" fmla="*/ 87120 h 86760"/>
                </a:gdLst>
                <a:ahLst/>
                <a:cxn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3560" bIns="43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8" name="Google Shape;1670;p41"/>
              <p:cNvSpPr/>
              <p:nvPr/>
            </p:nvSpPr>
            <p:spPr>
              <a:xfrm>
                <a:off x="738000" y="2863080"/>
                <a:ext cx="97560" cy="88560"/>
              </a:xfrm>
              <a:custGeom>
                <a:avLst/>
                <a:gdLst>
                  <a:gd name="textAreaLeft" fmla="*/ 0 w 97560"/>
                  <a:gd name="textAreaRight" fmla="*/ 97920 w 97560"/>
                  <a:gd name="textAreaTop" fmla="*/ 0 h 88560"/>
                  <a:gd name="textAreaBottom" fmla="*/ 88920 h 88560"/>
                </a:gdLst>
                <a:ahLst/>
                <a:cxn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4280" bIns="44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9" name="Google Shape;1671;p41"/>
              <p:cNvSpPr/>
              <p:nvPr/>
            </p:nvSpPr>
            <p:spPr>
              <a:xfrm>
                <a:off x="793080" y="2939040"/>
                <a:ext cx="118800" cy="110520"/>
              </a:xfrm>
              <a:custGeom>
                <a:avLst/>
                <a:gdLst>
                  <a:gd name="textAreaLeft" fmla="*/ 0 w 118800"/>
                  <a:gd name="textAreaRight" fmla="*/ 119160 w 118800"/>
                  <a:gd name="textAreaTop" fmla="*/ 0 h 110520"/>
                  <a:gd name="textAreaBottom" fmla="*/ 110880 h 110520"/>
                </a:gdLst>
                <a:ahLst/>
                <a:cxn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0" name="Google Shape;1672;p41"/>
              <p:cNvSpPr/>
              <p:nvPr/>
            </p:nvSpPr>
            <p:spPr>
              <a:xfrm>
                <a:off x="748800" y="3045600"/>
                <a:ext cx="454320" cy="448920"/>
              </a:xfrm>
              <a:custGeom>
                <a:avLst/>
                <a:gdLst>
                  <a:gd name="textAreaLeft" fmla="*/ 0 w 454320"/>
                  <a:gd name="textAreaRight" fmla="*/ 454680 w 454320"/>
                  <a:gd name="textAreaTop" fmla="*/ 0 h 448920"/>
                  <a:gd name="textAreaBottom" fmla="*/ 449280 h 448920"/>
                </a:gdLst>
                <a:ahLst/>
                <a:cxn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1" name="Google Shape;1673;p41"/>
              <p:cNvSpPr/>
              <p:nvPr/>
            </p:nvSpPr>
            <p:spPr>
              <a:xfrm>
                <a:off x="738000" y="3039120"/>
                <a:ext cx="476280" cy="56520"/>
              </a:xfrm>
              <a:custGeom>
                <a:avLst/>
                <a:gdLst>
                  <a:gd name="textAreaLeft" fmla="*/ 0 w 476280"/>
                  <a:gd name="textAreaRight" fmla="*/ 476640 w 476280"/>
                  <a:gd name="textAreaTop" fmla="*/ 0 h 56520"/>
                  <a:gd name="textAreaBottom" fmla="*/ 56880 h 56520"/>
                </a:gdLst>
                <a:ahLst/>
                <a:cxn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8440" bIns="284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62" name="Google Shape;1674;p41"/>
            <p:cNvSpPr/>
            <p:nvPr/>
          </p:nvSpPr>
          <p:spPr>
            <a:xfrm>
              <a:off x="2880360" y="842760"/>
              <a:ext cx="549360" cy="249480"/>
            </a:xfrm>
            <a:custGeom>
              <a:avLst/>
              <a:gdLst>
                <a:gd name="textAreaLeft" fmla="*/ 0 w 549360"/>
                <a:gd name="textAreaRight" fmla="*/ 549720 w 5493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63" name="Google Shape;1675;p41"/>
            <p:cNvSpPr/>
            <p:nvPr/>
          </p:nvSpPr>
          <p:spPr>
            <a:xfrm>
              <a:off x="965520" y="1855080"/>
              <a:ext cx="408600" cy="409680"/>
            </a:xfrm>
            <a:custGeom>
              <a:avLst/>
              <a:gdLst>
                <a:gd name="textAreaLeft" fmla="*/ 0 w 408600"/>
                <a:gd name="textAreaRight" fmla="*/ 408960 w 408600"/>
                <a:gd name="textAreaTop" fmla="*/ 0 h 409680"/>
                <a:gd name="textAreaBottom" fmla="*/ 410040 h 409680"/>
              </a:gdLst>
              <a:ahLst/>
              <a:cxn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7D165D2E-16FD-5090-9F3E-DAE2B001F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70" y="873885"/>
            <a:ext cx="1203754" cy="1050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58166-D51A-EFD1-9772-8931F5FC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>
            <a:extLst>
              <a:ext uri="{FF2B5EF4-FFF2-40B4-BE49-F238E27FC236}">
                <a16:creationId xmlns:a16="http://schemas.microsoft.com/office/drawing/2014/main" id="{CA59E371-3AC2-C64E-1EC5-70A07A11FB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79539" y="255178"/>
            <a:ext cx="1338262" cy="6461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Goals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344" name="PlaceHolder 2">
            <a:extLst>
              <a:ext uri="{FF2B5EF4-FFF2-40B4-BE49-F238E27FC236}">
                <a16:creationId xmlns:a16="http://schemas.microsoft.com/office/drawing/2014/main" id="{2F60A2DF-1CB4-6594-8DDB-F8FA3FDBB7C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539875"/>
            <a:ext cx="5434013" cy="8683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Ensure that the user interface is intuitive, responsive, and provides a smooth user experience across all core functionalities such as browsing, logging in, and checking out.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345" name="Google Shape;2007;p51">
            <a:extLst>
              <a:ext uri="{FF2B5EF4-FFF2-40B4-BE49-F238E27FC236}">
                <a16:creationId xmlns:a16="http://schemas.microsoft.com/office/drawing/2014/main" id="{0E76ECBF-EB63-432C-0641-E3D9B7586721}"/>
              </a:ext>
            </a:extLst>
          </p:cNvPr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346" name="Google Shape;2008;p51">
              <a:extLst>
                <a:ext uri="{FF2B5EF4-FFF2-40B4-BE49-F238E27FC236}">
                  <a16:creationId xmlns:a16="http://schemas.microsoft.com/office/drawing/2014/main" id="{E0F6966F-4CE1-3A65-5BCA-9F197204FE66}"/>
                </a:ext>
              </a:extLst>
            </p:cNvPr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7" name="Google Shape;2009;p51">
              <a:extLst>
                <a:ext uri="{FF2B5EF4-FFF2-40B4-BE49-F238E27FC236}">
                  <a16:creationId xmlns:a16="http://schemas.microsoft.com/office/drawing/2014/main" id="{89762AB3-B13F-CDBB-9106-182C649E55E1}"/>
                </a:ext>
              </a:extLst>
            </p:cNvPr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8" name="Google Shape;2010;p51">
              <a:extLst>
                <a:ext uri="{FF2B5EF4-FFF2-40B4-BE49-F238E27FC236}">
                  <a16:creationId xmlns:a16="http://schemas.microsoft.com/office/drawing/2014/main" id="{20A63F6E-654C-C6B7-B026-AF104440A870}"/>
                </a:ext>
              </a:extLst>
            </p:cNvPr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2011;p51">
              <a:extLst>
                <a:ext uri="{FF2B5EF4-FFF2-40B4-BE49-F238E27FC236}">
                  <a16:creationId xmlns:a16="http://schemas.microsoft.com/office/drawing/2014/main" id="{43E0C6C0-A27A-AC82-D412-608A3B8A3514}"/>
                </a:ext>
              </a:extLst>
            </p:cNvPr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0" name="Google Shape;2012;p51">
              <a:extLst>
                <a:ext uri="{FF2B5EF4-FFF2-40B4-BE49-F238E27FC236}">
                  <a16:creationId xmlns:a16="http://schemas.microsoft.com/office/drawing/2014/main" id="{B85A8DB8-15DD-DE83-B574-78BF1644EFAB}"/>
                </a:ext>
              </a:extLst>
            </p:cNvPr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2013;p51">
              <a:extLst>
                <a:ext uri="{FF2B5EF4-FFF2-40B4-BE49-F238E27FC236}">
                  <a16:creationId xmlns:a16="http://schemas.microsoft.com/office/drawing/2014/main" id="{D421F360-CE85-1B99-A3CB-E690E91DEB64}"/>
                </a:ext>
              </a:extLst>
            </p:cNvPr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77B6D924-37D4-37EA-4E44-9536C37FC7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1" y="13365"/>
            <a:ext cx="1203754" cy="1050255"/>
          </a:xfrm>
          <a:prstGeom prst="rect">
            <a:avLst/>
          </a:prstGeom>
        </p:spPr>
      </p:pic>
      <p:grpSp>
        <p:nvGrpSpPr>
          <p:cNvPr id="3" name="Google Shape;6861;p56">
            <a:extLst>
              <a:ext uri="{FF2B5EF4-FFF2-40B4-BE49-F238E27FC236}">
                <a16:creationId xmlns:a16="http://schemas.microsoft.com/office/drawing/2014/main" id="{FF9D71D8-C388-0429-620B-76EFD3764439}"/>
              </a:ext>
            </a:extLst>
          </p:cNvPr>
          <p:cNvGrpSpPr/>
          <p:nvPr/>
        </p:nvGrpSpPr>
        <p:grpSpPr>
          <a:xfrm>
            <a:off x="3219776" y="177378"/>
            <a:ext cx="601375" cy="646113"/>
            <a:chOff x="4147908" y="2303017"/>
            <a:chExt cx="361194" cy="359355"/>
          </a:xfrm>
        </p:grpSpPr>
        <p:sp>
          <p:nvSpPr>
            <p:cNvPr id="5" name="Google Shape;6862;p56">
              <a:extLst>
                <a:ext uri="{FF2B5EF4-FFF2-40B4-BE49-F238E27FC236}">
                  <a16:creationId xmlns:a16="http://schemas.microsoft.com/office/drawing/2014/main" id="{A516691A-C827-44FA-81E3-DEBAA34EC20D}"/>
                </a:ext>
              </a:extLst>
            </p:cNvPr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863;p56">
              <a:extLst>
                <a:ext uri="{FF2B5EF4-FFF2-40B4-BE49-F238E27FC236}">
                  <a16:creationId xmlns:a16="http://schemas.microsoft.com/office/drawing/2014/main" id="{30D65311-E81D-CF28-75DA-C6CB1AB4B3D7}"/>
                </a:ext>
              </a:extLst>
            </p:cNvPr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64;p56">
              <a:extLst>
                <a:ext uri="{FF2B5EF4-FFF2-40B4-BE49-F238E27FC236}">
                  <a16:creationId xmlns:a16="http://schemas.microsoft.com/office/drawing/2014/main" id="{4424957C-4BD2-5D64-8721-7EA958CB4A58}"/>
                </a:ext>
              </a:extLst>
            </p:cNvPr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865;p56">
              <a:extLst>
                <a:ext uri="{FF2B5EF4-FFF2-40B4-BE49-F238E27FC236}">
                  <a16:creationId xmlns:a16="http://schemas.microsoft.com/office/drawing/2014/main" id="{F02AD986-B31B-AA97-79FC-34F3C4255F46}"/>
                </a:ext>
              </a:extLst>
            </p:cNvPr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866;p56">
              <a:extLst>
                <a:ext uri="{FF2B5EF4-FFF2-40B4-BE49-F238E27FC236}">
                  <a16:creationId xmlns:a16="http://schemas.microsoft.com/office/drawing/2014/main" id="{9BFD7EC2-068E-4DAE-4880-F76903C0DAFB}"/>
                </a:ext>
              </a:extLst>
            </p:cNvPr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867;p56">
              <a:extLst>
                <a:ext uri="{FF2B5EF4-FFF2-40B4-BE49-F238E27FC236}">
                  <a16:creationId xmlns:a16="http://schemas.microsoft.com/office/drawing/2014/main" id="{019844DE-3802-D98B-EF1C-E2CB30EB5B07}"/>
                </a:ext>
              </a:extLst>
            </p:cNvPr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868;p56">
              <a:extLst>
                <a:ext uri="{FF2B5EF4-FFF2-40B4-BE49-F238E27FC236}">
                  <a16:creationId xmlns:a16="http://schemas.microsoft.com/office/drawing/2014/main" id="{69AD74A6-C8E3-A716-6D5F-2F612866CD79}"/>
                </a:ext>
              </a:extLst>
            </p:cNvPr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869;p56">
              <a:extLst>
                <a:ext uri="{FF2B5EF4-FFF2-40B4-BE49-F238E27FC236}">
                  <a16:creationId xmlns:a16="http://schemas.microsoft.com/office/drawing/2014/main" id="{A8BDC32F-B316-01BE-F2EB-3CA6DC673D20}"/>
                </a:ext>
              </a:extLst>
            </p:cNvPr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70;p56">
              <a:extLst>
                <a:ext uri="{FF2B5EF4-FFF2-40B4-BE49-F238E27FC236}">
                  <a16:creationId xmlns:a16="http://schemas.microsoft.com/office/drawing/2014/main" id="{48625471-D7A0-0ABB-BEAD-B55A720C68F1}"/>
                </a:ext>
              </a:extLst>
            </p:cNvPr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871;p56">
              <a:extLst>
                <a:ext uri="{FF2B5EF4-FFF2-40B4-BE49-F238E27FC236}">
                  <a16:creationId xmlns:a16="http://schemas.microsoft.com/office/drawing/2014/main" id="{1A669DD4-5498-41A8-8816-BF9FF510DDB4}"/>
                </a:ext>
              </a:extLst>
            </p:cNvPr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872;p56">
              <a:extLst>
                <a:ext uri="{FF2B5EF4-FFF2-40B4-BE49-F238E27FC236}">
                  <a16:creationId xmlns:a16="http://schemas.microsoft.com/office/drawing/2014/main" id="{121E71F8-BE83-2FC6-2B8B-118D69C0DD6B}"/>
                </a:ext>
              </a:extLst>
            </p:cNvPr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873;p56">
              <a:extLst>
                <a:ext uri="{FF2B5EF4-FFF2-40B4-BE49-F238E27FC236}">
                  <a16:creationId xmlns:a16="http://schemas.microsoft.com/office/drawing/2014/main" id="{4F8D18D7-2348-702D-70E3-5BDD842AEEF9}"/>
                </a:ext>
              </a:extLst>
            </p:cNvPr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874;p56">
              <a:extLst>
                <a:ext uri="{FF2B5EF4-FFF2-40B4-BE49-F238E27FC236}">
                  <a16:creationId xmlns:a16="http://schemas.microsoft.com/office/drawing/2014/main" id="{BB4959B8-44B7-AE8E-F051-7BCD5F934718}"/>
                </a:ext>
              </a:extLst>
            </p:cNvPr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875;p56">
              <a:extLst>
                <a:ext uri="{FF2B5EF4-FFF2-40B4-BE49-F238E27FC236}">
                  <a16:creationId xmlns:a16="http://schemas.microsoft.com/office/drawing/2014/main" id="{D6552526-5A37-D9BF-7769-07DF9F0AFC9F}"/>
                </a:ext>
              </a:extLst>
            </p:cNvPr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PlaceHolder 1">
            <a:extLst>
              <a:ext uri="{FF2B5EF4-FFF2-40B4-BE49-F238E27FC236}">
                <a16:creationId xmlns:a16="http://schemas.microsoft.com/office/drawing/2014/main" id="{4E2E1691-B4B8-66BF-D323-C0695B166A99}"/>
              </a:ext>
            </a:extLst>
          </p:cNvPr>
          <p:cNvSpPr txBox="1">
            <a:spLocks/>
          </p:cNvSpPr>
          <p:nvPr/>
        </p:nvSpPr>
        <p:spPr>
          <a:xfrm>
            <a:off x="343474" y="1063620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1 . Introduction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1" name="PlaceHolder 2">
            <a:extLst>
              <a:ext uri="{FF2B5EF4-FFF2-40B4-BE49-F238E27FC236}">
                <a16:creationId xmlns:a16="http://schemas.microsoft.com/office/drawing/2014/main" id="{E445F53A-BC2C-CE15-B81A-74C373107A4C}"/>
              </a:ext>
            </a:extLst>
          </p:cNvPr>
          <p:cNvSpPr txBox="1">
            <a:spLocks/>
          </p:cNvSpPr>
          <p:nvPr/>
        </p:nvSpPr>
        <p:spPr>
          <a:xfrm>
            <a:off x="317298" y="2673595"/>
            <a:ext cx="5434360" cy="8682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200" spc="-1" dirty="0">
                <a:solidFill>
                  <a:schemeClr val="dk1"/>
                </a:solidFill>
                <a:latin typeface="DM Sans"/>
                <a:ea typeface="DM Sans"/>
              </a:rPr>
              <a:t>Validate that all features perform as expected under various scenarios, including product listing, adding/removing items, user authentication, and sorting products.</a:t>
            </a:r>
            <a:endParaRPr lang="en-US" sz="12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" name="PlaceHolder 1">
            <a:extLst>
              <a:ext uri="{FF2B5EF4-FFF2-40B4-BE49-F238E27FC236}">
                <a16:creationId xmlns:a16="http://schemas.microsoft.com/office/drawing/2014/main" id="{953949C9-1BB1-8D1C-6FB6-C13010FAA3A7}"/>
              </a:ext>
            </a:extLst>
          </p:cNvPr>
          <p:cNvSpPr txBox="1">
            <a:spLocks/>
          </p:cNvSpPr>
          <p:nvPr/>
        </p:nvSpPr>
        <p:spPr>
          <a:xfrm>
            <a:off x="343474" y="2197336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2. </a:t>
            </a:r>
            <a:r>
              <a:rPr lang="en-US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Functionality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43" name="PlaceHolder 2">
            <a:extLst>
              <a:ext uri="{FF2B5EF4-FFF2-40B4-BE49-F238E27FC236}">
                <a16:creationId xmlns:a16="http://schemas.microsoft.com/office/drawing/2014/main" id="{22862134-EBC2-3F29-260A-EEA74AD31F89}"/>
              </a:ext>
            </a:extLst>
          </p:cNvPr>
          <p:cNvSpPr txBox="1">
            <a:spLocks/>
          </p:cNvSpPr>
          <p:nvPr/>
        </p:nvSpPr>
        <p:spPr>
          <a:xfrm>
            <a:off x="317298" y="3807311"/>
            <a:ext cx="5434360" cy="8682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200" spc="-1" dirty="0">
                <a:solidFill>
                  <a:schemeClr val="dk1"/>
                </a:solidFill>
                <a:latin typeface="DM Sans"/>
                <a:ea typeface="DM Sans"/>
              </a:rPr>
              <a:t>Assess the system’s overall stability and reliability through manual and automated testing to confirm it is ready for production with minimal risk of critical failures.</a:t>
            </a:r>
            <a:endParaRPr lang="en-US" sz="12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" name="PlaceHolder 1">
            <a:extLst>
              <a:ext uri="{FF2B5EF4-FFF2-40B4-BE49-F238E27FC236}">
                <a16:creationId xmlns:a16="http://schemas.microsoft.com/office/drawing/2014/main" id="{DECB69E2-77AE-04F9-B2E8-B63FF24324BA}"/>
              </a:ext>
            </a:extLst>
          </p:cNvPr>
          <p:cNvSpPr txBox="1">
            <a:spLocks/>
          </p:cNvSpPr>
          <p:nvPr/>
        </p:nvSpPr>
        <p:spPr>
          <a:xfrm>
            <a:off x="343474" y="3331052"/>
            <a:ext cx="4511024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3 . </a:t>
            </a:r>
            <a:r>
              <a:rPr lang="en-US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Readiness for Deployment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3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F6BF1-235B-F5D6-FC64-48F99D30C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PlaceHolder 1">
            <a:extLst>
              <a:ext uri="{FF2B5EF4-FFF2-40B4-BE49-F238E27FC236}">
                <a16:creationId xmlns:a16="http://schemas.microsoft.com/office/drawing/2014/main" id="{D6DC6223-F54E-B939-D41C-490B6D9BA7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85565" y="215436"/>
            <a:ext cx="1920875" cy="6461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Planning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344" name="PlaceHolder 2">
            <a:extLst>
              <a:ext uri="{FF2B5EF4-FFF2-40B4-BE49-F238E27FC236}">
                <a16:creationId xmlns:a16="http://schemas.microsoft.com/office/drawing/2014/main" id="{AFE1B200-B4AF-1634-E441-336F10DAFF2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062163"/>
            <a:ext cx="4206875" cy="9937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</a:rPr>
              <a:t>Manual Testing : 8 April 2025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</a:rPr>
              <a:t>Automation Testing : 1</a:t>
            </a:r>
            <a:r>
              <a:rPr lang="ar-EG" sz="1800" spc="-1" dirty="0">
                <a:solidFill>
                  <a:schemeClr val="dk1"/>
                </a:solidFill>
                <a:latin typeface="DM Sans"/>
              </a:rPr>
              <a:t>2</a:t>
            </a:r>
            <a:r>
              <a:rPr lang="en-US" sz="1800" spc="-1" dirty="0">
                <a:solidFill>
                  <a:schemeClr val="dk1"/>
                </a:solidFill>
                <a:latin typeface="DM Sans"/>
              </a:rPr>
              <a:t> April 2025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spc="-1" dirty="0">
              <a:solidFill>
                <a:schemeClr val="dk1"/>
              </a:solidFill>
              <a:latin typeface="DM Sans"/>
            </a:endParaRPr>
          </a:p>
        </p:txBody>
      </p:sp>
      <p:grpSp>
        <p:nvGrpSpPr>
          <p:cNvPr id="1345" name="Google Shape;2007;p51">
            <a:extLst>
              <a:ext uri="{FF2B5EF4-FFF2-40B4-BE49-F238E27FC236}">
                <a16:creationId xmlns:a16="http://schemas.microsoft.com/office/drawing/2014/main" id="{8DECB383-7E23-BB0A-1D82-04FF335D3E4F}"/>
              </a:ext>
            </a:extLst>
          </p:cNvPr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346" name="Google Shape;2008;p51">
              <a:extLst>
                <a:ext uri="{FF2B5EF4-FFF2-40B4-BE49-F238E27FC236}">
                  <a16:creationId xmlns:a16="http://schemas.microsoft.com/office/drawing/2014/main" id="{E8EB868F-01D6-55C6-5B84-7603B5DA64A1}"/>
                </a:ext>
              </a:extLst>
            </p:cNvPr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7" name="Google Shape;2009;p51">
              <a:extLst>
                <a:ext uri="{FF2B5EF4-FFF2-40B4-BE49-F238E27FC236}">
                  <a16:creationId xmlns:a16="http://schemas.microsoft.com/office/drawing/2014/main" id="{4FAB136F-8F36-F776-FCC2-3D9A79DB36CA}"/>
                </a:ext>
              </a:extLst>
            </p:cNvPr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8" name="Google Shape;2010;p51">
              <a:extLst>
                <a:ext uri="{FF2B5EF4-FFF2-40B4-BE49-F238E27FC236}">
                  <a16:creationId xmlns:a16="http://schemas.microsoft.com/office/drawing/2014/main" id="{AFA0C4D3-A764-304A-BC81-8050CA9D615F}"/>
                </a:ext>
              </a:extLst>
            </p:cNvPr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2011;p51">
              <a:extLst>
                <a:ext uri="{FF2B5EF4-FFF2-40B4-BE49-F238E27FC236}">
                  <a16:creationId xmlns:a16="http://schemas.microsoft.com/office/drawing/2014/main" id="{92F4DFE9-1F0D-ADC8-893C-3029E6E9A48D}"/>
                </a:ext>
              </a:extLst>
            </p:cNvPr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0" name="Google Shape;2012;p51">
              <a:extLst>
                <a:ext uri="{FF2B5EF4-FFF2-40B4-BE49-F238E27FC236}">
                  <a16:creationId xmlns:a16="http://schemas.microsoft.com/office/drawing/2014/main" id="{1A054BBC-9994-A1DA-B996-8490B61D0BE8}"/>
                </a:ext>
              </a:extLst>
            </p:cNvPr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2013;p51">
              <a:extLst>
                <a:ext uri="{FF2B5EF4-FFF2-40B4-BE49-F238E27FC236}">
                  <a16:creationId xmlns:a16="http://schemas.microsoft.com/office/drawing/2014/main" id="{8E0E8272-2BC5-96B3-4274-F0BA117D0560}"/>
                </a:ext>
              </a:extLst>
            </p:cNvPr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37D234CF-CC0D-89B1-F811-7E615CAF4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1" y="3785265"/>
            <a:ext cx="1203754" cy="1050255"/>
          </a:xfrm>
          <a:prstGeom prst="rect">
            <a:avLst/>
          </a:prstGeom>
        </p:spPr>
      </p:pic>
      <p:sp>
        <p:nvSpPr>
          <p:cNvPr id="34" name="PlaceHolder 1">
            <a:extLst>
              <a:ext uri="{FF2B5EF4-FFF2-40B4-BE49-F238E27FC236}">
                <a16:creationId xmlns:a16="http://schemas.microsoft.com/office/drawing/2014/main" id="{9E229D1F-6ED1-F614-30A2-6AFC512D2767}"/>
              </a:ext>
            </a:extLst>
          </p:cNvPr>
          <p:cNvSpPr txBox="1">
            <a:spLocks/>
          </p:cNvSpPr>
          <p:nvPr/>
        </p:nvSpPr>
        <p:spPr>
          <a:xfrm>
            <a:off x="979020" y="1354851"/>
            <a:ext cx="2035453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Dates 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54" name="Google Shape;9286;p58">
            <a:extLst>
              <a:ext uri="{FF2B5EF4-FFF2-40B4-BE49-F238E27FC236}">
                <a16:creationId xmlns:a16="http://schemas.microsoft.com/office/drawing/2014/main" id="{6DD901A9-BBF6-BA9D-CDC7-2390F553AAE2}"/>
              </a:ext>
            </a:extLst>
          </p:cNvPr>
          <p:cNvGrpSpPr/>
          <p:nvPr/>
        </p:nvGrpSpPr>
        <p:grpSpPr>
          <a:xfrm>
            <a:off x="274384" y="1404741"/>
            <a:ext cx="552926" cy="476974"/>
            <a:chOff x="2189681" y="3821606"/>
            <a:chExt cx="395607" cy="318928"/>
          </a:xfrm>
        </p:grpSpPr>
        <p:sp>
          <p:nvSpPr>
            <p:cNvPr id="55" name="Google Shape;9287;p58">
              <a:extLst>
                <a:ext uri="{FF2B5EF4-FFF2-40B4-BE49-F238E27FC236}">
                  <a16:creationId xmlns:a16="http://schemas.microsoft.com/office/drawing/2014/main" id="{C277F8E7-48D4-8268-F973-2198AD4DC5F5}"/>
                </a:ext>
              </a:extLst>
            </p:cNvPr>
            <p:cNvSpPr/>
            <p:nvPr/>
          </p:nvSpPr>
          <p:spPr>
            <a:xfrm>
              <a:off x="2189681" y="3846973"/>
              <a:ext cx="395607" cy="293561"/>
            </a:xfrm>
            <a:custGeom>
              <a:avLst/>
              <a:gdLst/>
              <a:ahLst/>
              <a:cxnLst/>
              <a:rect l="l" t="t" r="r" b="b"/>
              <a:pathLst>
                <a:path w="15065" h="11179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10451"/>
                  </a:lnTo>
                  <a:cubicBezTo>
                    <a:pt x="1" y="10853"/>
                    <a:pt x="326" y="11179"/>
                    <a:pt x="728" y="11179"/>
                  </a:cubicBezTo>
                  <a:lnTo>
                    <a:pt x="14337" y="11179"/>
                  </a:lnTo>
                  <a:cubicBezTo>
                    <a:pt x="14739" y="11179"/>
                    <a:pt x="15064" y="10853"/>
                    <a:pt x="15064" y="10451"/>
                  </a:cubicBezTo>
                  <a:lnTo>
                    <a:pt x="15064" y="728"/>
                  </a:lnTo>
                  <a:cubicBezTo>
                    <a:pt x="15064" y="326"/>
                    <a:pt x="14739" y="1"/>
                    <a:pt x="1433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288;p58">
              <a:extLst>
                <a:ext uri="{FF2B5EF4-FFF2-40B4-BE49-F238E27FC236}">
                  <a16:creationId xmlns:a16="http://schemas.microsoft.com/office/drawing/2014/main" id="{F81925B6-8290-B135-144F-4465967B5086}"/>
                </a:ext>
              </a:extLst>
            </p:cNvPr>
            <p:cNvSpPr/>
            <p:nvPr/>
          </p:nvSpPr>
          <p:spPr>
            <a:xfrm>
              <a:off x="2189681" y="3846973"/>
              <a:ext cx="395607" cy="38235"/>
            </a:xfrm>
            <a:custGeom>
              <a:avLst/>
              <a:gdLst/>
              <a:ahLst/>
              <a:cxnLst/>
              <a:rect l="l" t="t" r="r" b="b"/>
              <a:pathLst>
                <a:path w="15065" h="1456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1455"/>
                  </a:lnTo>
                  <a:lnTo>
                    <a:pt x="15064" y="1455"/>
                  </a:lnTo>
                  <a:lnTo>
                    <a:pt x="15064" y="728"/>
                  </a:lnTo>
                  <a:cubicBezTo>
                    <a:pt x="15064" y="326"/>
                    <a:pt x="14739" y="1"/>
                    <a:pt x="14337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289;p58">
              <a:extLst>
                <a:ext uri="{FF2B5EF4-FFF2-40B4-BE49-F238E27FC236}">
                  <a16:creationId xmlns:a16="http://schemas.microsoft.com/office/drawing/2014/main" id="{891EBA15-3B0B-B0C0-01DA-FAA46939AE5A}"/>
                </a:ext>
              </a:extLst>
            </p:cNvPr>
            <p:cNvSpPr/>
            <p:nvPr/>
          </p:nvSpPr>
          <p:spPr>
            <a:xfrm>
              <a:off x="2215075" y="3847235"/>
              <a:ext cx="51286" cy="25393"/>
            </a:xfrm>
            <a:custGeom>
              <a:avLst/>
              <a:gdLst/>
              <a:ahLst/>
              <a:cxnLst/>
              <a:rect l="l" t="t" r="r" b="b"/>
              <a:pathLst>
                <a:path w="1953" h="967" extrusionOk="0">
                  <a:moveTo>
                    <a:pt x="10" y="0"/>
                  </a:moveTo>
                  <a:lnTo>
                    <a:pt x="10" y="239"/>
                  </a:lnTo>
                  <a:cubicBezTo>
                    <a:pt x="0" y="641"/>
                    <a:pt x="335" y="967"/>
                    <a:pt x="737" y="967"/>
                  </a:cubicBezTo>
                  <a:lnTo>
                    <a:pt x="1225" y="967"/>
                  </a:lnTo>
                  <a:cubicBezTo>
                    <a:pt x="1627" y="967"/>
                    <a:pt x="1953" y="64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290;p58">
              <a:extLst>
                <a:ext uri="{FF2B5EF4-FFF2-40B4-BE49-F238E27FC236}">
                  <a16:creationId xmlns:a16="http://schemas.microsoft.com/office/drawing/2014/main" id="{1337DED2-10FD-C90A-0503-D6B622F271FC}"/>
                </a:ext>
              </a:extLst>
            </p:cNvPr>
            <p:cNvSpPr/>
            <p:nvPr/>
          </p:nvSpPr>
          <p:spPr>
            <a:xfrm>
              <a:off x="2508609" y="3847235"/>
              <a:ext cx="51286" cy="25393"/>
            </a:xfrm>
            <a:custGeom>
              <a:avLst/>
              <a:gdLst/>
              <a:ahLst/>
              <a:cxnLst/>
              <a:rect l="l" t="t" r="r" b="b"/>
              <a:pathLst>
                <a:path w="1953" h="967" extrusionOk="0">
                  <a:moveTo>
                    <a:pt x="10" y="0"/>
                  </a:moveTo>
                  <a:lnTo>
                    <a:pt x="10" y="239"/>
                  </a:lnTo>
                  <a:cubicBezTo>
                    <a:pt x="1" y="641"/>
                    <a:pt x="336" y="967"/>
                    <a:pt x="737" y="967"/>
                  </a:cubicBezTo>
                  <a:lnTo>
                    <a:pt x="1226" y="967"/>
                  </a:lnTo>
                  <a:cubicBezTo>
                    <a:pt x="1628" y="967"/>
                    <a:pt x="1953" y="64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291;p58">
              <a:extLst>
                <a:ext uri="{FF2B5EF4-FFF2-40B4-BE49-F238E27FC236}">
                  <a16:creationId xmlns:a16="http://schemas.microsoft.com/office/drawing/2014/main" id="{221A80DA-5522-33E4-3A4E-C5E81BD2FFED}"/>
                </a:ext>
              </a:extLst>
            </p:cNvPr>
            <p:cNvSpPr/>
            <p:nvPr/>
          </p:nvSpPr>
          <p:spPr>
            <a:xfrm>
              <a:off x="2228152" y="3821606"/>
              <a:ext cx="25393" cy="38208"/>
            </a:xfrm>
            <a:custGeom>
              <a:avLst/>
              <a:gdLst/>
              <a:ahLst/>
              <a:cxnLst/>
              <a:rect l="l" t="t" r="r" b="b"/>
              <a:pathLst>
                <a:path w="967" h="1455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1215"/>
                  </a:lnTo>
                  <a:cubicBezTo>
                    <a:pt x="0" y="1349"/>
                    <a:pt x="105" y="1455"/>
                    <a:pt x="239" y="1455"/>
                  </a:cubicBezTo>
                  <a:lnTo>
                    <a:pt x="727" y="1455"/>
                  </a:lnTo>
                  <a:cubicBezTo>
                    <a:pt x="861" y="1455"/>
                    <a:pt x="967" y="1340"/>
                    <a:pt x="967" y="1206"/>
                  </a:cubicBezTo>
                  <a:lnTo>
                    <a:pt x="967" y="239"/>
                  </a:lnTo>
                  <a:cubicBezTo>
                    <a:pt x="967" y="105"/>
                    <a:pt x="852" y="0"/>
                    <a:pt x="72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292;p58">
              <a:extLst>
                <a:ext uri="{FF2B5EF4-FFF2-40B4-BE49-F238E27FC236}">
                  <a16:creationId xmlns:a16="http://schemas.microsoft.com/office/drawing/2014/main" id="{A36806CA-4FC1-DC3E-0FC5-77B3FC701EC6}"/>
                </a:ext>
              </a:extLst>
            </p:cNvPr>
            <p:cNvSpPr/>
            <p:nvPr/>
          </p:nvSpPr>
          <p:spPr>
            <a:xfrm>
              <a:off x="2228152" y="3821842"/>
              <a:ext cx="25393" cy="18881"/>
            </a:xfrm>
            <a:custGeom>
              <a:avLst/>
              <a:gdLst/>
              <a:ahLst/>
              <a:cxnLst/>
              <a:rect l="l" t="t" r="r" b="b"/>
              <a:pathLst>
                <a:path w="967" h="719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479"/>
                  </a:lnTo>
                  <a:cubicBezTo>
                    <a:pt x="0" y="613"/>
                    <a:pt x="105" y="718"/>
                    <a:pt x="239" y="718"/>
                  </a:cubicBezTo>
                  <a:lnTo>
                    <a:pt x="727" y="718"/>
                  </a:lnTo>
                  <a:cubicBezTo>
                    <a:pt x="852" y="718"/>
                    <a:pt x="967" y="613"/>
                    <a:pt x="967" y="479"/>
                  </a:cubicBezTo>
                  <a:lnTo>
                    <a:pt x="967" y="240"/>
                  </a:lnTo>
                  <a:cubicBezTo>
                    <a:pt x="967" y="106"/>
                    <a:pt x="852" y="1"/>
                    <a:pt x="72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293;p58">
              <a:extLst>
                <a:ext uri="{FF2B5EF4-FFF2-40B4-BE49-F238E27FC236}">
                  <a16:creationId xmlns:a16="http://schemas.microsoft.com/office/drawing/2014/main" id="{55286FE0-3615-4B70-D9F8-54438627C08A}"/>
                </a:ext>
              </a:extLst>
            </p:cNvPr>
            <p:cNvSpPr/>
            <p:nvPr/>
          </p:nvSpPr>
          <p:spPr>
            <a:xfrm>
              <a:off x="2521686" y="3821606"/>
              <a:ext cx="25393" cy="38208"/>
            </a:xfrm>
            <a:custGeom>
              <a:avLst/>
              <a:gdLst/>
              <a:ahLst/>
              <a:cxnLst/>
              <a:rect l="l" t="t" r="r" b="b"/>
              <a:pathLst>
                <a:path w="967" h="1455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1215"/>
                  </a:lnTo>
                  <a:cubicBezTo>
                    <a:pt x="0" y="1349"/>
                    <a:pt x="105" y="1455"/>
                    <a:pt x="239" y="1455"/>
                  </a:cubicBezTo>
                  <a:lnTo>
                    <a:pt x="728" y="1455"/>
                  </a:lnTo>
                  <a:cubicBezTo>
                    <a:pt x="862" y="1455"/>
                    <a:pt x="967" y="1340"/>
                    <a:pt x="967" y="1206"/>
                  </a:cubicBezTo>
                  <a:lnTo>
                    <a:pt x="967" y="239"/>
                  </a:lnTo>
                  <a:cubicBezTo>
                    <a:pt x="967" y="105"/>
                    <a:pt x="852" y="0"/>
                    <a:pt x="72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294;p58">
              <a:extLst>
                <a:ext uri="{FF2B5EF4-FFF2-40B4-BE49-F238E27FC236}">
                  <a16:creationId xmlns:a16="http://schemas.microsoft.com/office/drawing/2014/main" id="{52B76C43-367F-35DE-117D-0CD2E83E33D1}"/>
                </a:ext>
              </a:extLst>
            </p:cNvPr>
            <p:cNvSpPr/>
            <p:nvPr/>
          </p:nvSpPr>
          <p:spPr>
            <a:xfrm>
              <a:off x="2521686" y="3821842"/>
              <a:ext cx="25393" cy="18881"/>
            </a:xfrm>
            <a:custGeom>
              <a:avLst/>
              <a:gdLst/>
              <a:ahLst/>
              <a:cxnLst/>
              <a:rect l="l" t="t" r="r" b="b"/>
              <a:pathLst>
                <a:path w="967" h="719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479"/>
                  </a:lnTo>
                  <a:cubicBezTo>
                    <a:pt x="0" y="613"/>
                    <a:pt x="105" y="718"/>
                    <a:pt x="239" y="718"/>
                  </a:cubicBezTo>
                  <a:lnTo>
                    <a:pt x="728" y="718"/>
                  </a:lnTo>
                  <a:cubicBezTo>
                    <a:pt x="852" y="718"/>
                    <a:pt x="967" y="613"/>
                    <a:pt x="967" y="479"/>
                  </a:cubicBezTo>
                  <a:lnTo>
                    <a:pt x="967" y="240"/>
                  </a:lnTo>
                  <a:cubicBezTo>
                    <a:pt x="967" y="106"/>
                    <a:pt x="852" y="1"/>
                    <a:pt x="72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295;p58">
              <a:extLst>
                <a:ext uri="{FF2B5EF4-FFF2-40B4-BE49-F238E27FC236}">
                  <a16:creationId xmlns:a16="http://schemas.microsoft.com/office/drawing/2014/main" id="{444D3C83-9389-7B4A-C3BB-7D9BAE520A3F}"/>
                </a:ext>
              </a:extLst>
            </p:cNvPr>
            <p:cNvSpPr/>
            <p:nvPr/>
          </p:nvSpPr>
          <p:spPr>
            <a:xfrm>
              <a:off x="2189681" y="3885418"/>
              <a:ext cx="395607" cy="12605"/>
            </a:xfrm>
            <a:custGeom>
              <a:avLst/>
              <a:gdLst/>
              <a:ahLst/>
              <a:cxnLst/>
              <a:rect l="l" t="t" r="r" b="b"/>
              <a:pathLst>
                <a:path w="15065" h="480" extrusionOk="0">
                  <a:moveTo>
                    <a:pt x="1" y="1"/>
                  </a:moveTo>
                  <a:lnTo>
                    <a:pt x="1" y="479"/>
                  </a:lnTo>
                  <a:lnTo>
                    <a:pt x="15064" y="479"/>
                  </a:lnTo>
                  <a:lnTo>
                    <a:pt x="15064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9296;p58">
              <a:extLst>
                <a:ext uri="{FF2B5EF4-FFF2-40B4-BE49-F238E27FC236}">
                  <a16:creationId xmlns:a16="http://schemas.microsoft.com/office/drawing/2014/main" id="{05BEDECD-4B0F-76EF-9F81-8004C8D0EC15}"/>
                </a:ext>
              </a:extLst>
            </p:cNvPr>
            <p:cNvSpPr/>
            <p:nvPr/>
          </p:nvSpPr>
          <p:spPr>
            <a:xfrm>
              <a:off x="2228152" y="3923888"/>
              <a:ext cx="51023" cy="25157"/>
            </a:xfrm>
            <a:custGeom>
              <a:avLst/>
              <a:gdLst/>
              <a:ahLst/>
              <a:cxnLst/>
              <a:rect l="l" t="t" r="r" b="b"/>
              <a:pathLst>
                <a:path w="1943" h="958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18"/>
                  </a:lnTo>
                  <a:cubicBezTo>
                    <a:pt x="0" y="852"/>
                    <a:pt x="105" y="957"/>
                    <a:pt x="239" y="957"/>
                  </a:cubicBezTo>
                  <a:lnTo>
                    <a:pt x="1704" y="957"/>
                  </a:lnTo>
                  <a:cubicBezTo>
                    <a:pt x="1828" y="957"/>
                    <a:pt x="1943" y="852"/>
                    <a:pt x="1943" y="718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9297;p58">
              <a:extLst>
                <a:ext uri="{FF2B5EF4-FFF2-40B4-BE49-F238E27FC236}">
                  <a16:creationId xmlns:a16="http://schemas.microsoft.com/office/drawing/2014/main" id="{1849DFFD-A932-AEBE-61CB-7BEC5892278E}"/>
                </a:ext>
              </a:extLst>
            </p:cNvPr>
            <p:cNvSpPr/>
            <p:nvPr/>
          </p:nvSpPr>
          <p:spPr>
            <a:xfrm>
              <a:off x="2228152" y="3974885"/>
              <a:ext cx="51023" cy="25420"/>
            </a:xfrm>
            <a:custGeom>
              <a:avLst/>
              <a:gdLst/>
              <a:ahLst/>
              <a:cxnLst/>
              <a:rect l="l" t="t" r="r" b="b"/>
              <a:pathLst>
                <a:path w="1943" h="968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53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53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9298;p58">
              <a:extLst>
                <a:ext uri="{FF2B5EF4-FFF2-40B4-BE49-F238E27FC236}">
                  <a16:creationId xmlns:a16="http://schemas.microsoft.com/office/drawing/2014/main" id="{F55F94BC-5D1C-1116-9419-4BD078D95B85}"/>
                </a:ext>
              </a:extLst>
            </p:cNvPr>
            <p:cNvSpPr/>
            <p:nvPr/>
          </p:nvSpPr>
          <p:spPr>
            <a:xfrm>
              <a:off x="2228152" y="4025672"/>
              <a:ext cx="51023" cy="25656"/>
            </a:xfrm>
            <a:custGeom>
              <a:avLst/>
              <a:gdLst/>
              <a:ahLst/>
              <a:cxnLst/>
              <a:rect l="l" t="t" r="r" b="b"/>
              <a:pathLst>
                <a:path w="1943" h="977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37"/>
                  </a:lnTo>
                  <a:cubicBezTo>
                    <a:pt x="0" y="861"/>
                    <a:pt x="105" y="976"/>
                    <a:pt x="239" y="976"/>
                  </a:cubicBezTo>
                  <a:lnTo>
                    <a:pt x="1704" y="976"/>
                  </a:lnTo>
                  <a:cubicBezTo>
                    <a:pt x="1838" y="976"/>
                    <a:pt x="1943" y="861"/>
                    <a:pt x="1943" y="727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9299;p58">
              <a:extLst>
                <a:ext uri="{FF2B5EF4-FFF2-40B4-BE49-F238E27FC236}">
                  <a16:creationId xmlns:a16="http://schemas.microsoft.com/office/drawing/2014/main" id="{D75CF182-CB12-D919-2151-508085D07A1C}"/>
                </a:ext>
              </a:extLst>
            </p:cNvPr>
            <p:cNvSpPr/>
            <p:nvPr/>
          </p:nvSpPr>
          <p:spPr>
            <a:xfrm>
              <a:off x="2317357" y="4025672"/>
              <a:ext cx="51049" cy="25656"/>
            </a:xfrm>
            <a:custGeom>
              <a:avLst/>
              <a:gdLst/>
              <a:ahLst/>
              <a:cxnLst/>
              <a:rect l="l" t="t" r="r" b="b"/>
              <a:pathLst>
                <a:path w="1944" h="977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37"/>
                  </a:lnTo>
                  <a:cubicBezTo>
                    <a:pt x="1" y="861"/>
                    <a:pt x="106" y="976"/>
                    <a:pt x="240" y="976"/>
                  </a:cubicBezTo>
                  <a:lnTo>
                    <a:pt x="1704" y="976"/>
                  </a:lnTo>
                  <a:cubicBezTo>
                    <a:pt x="1838" y="976"/>
                    <a:pt x="1943" y="861"/>
                    <a:pt x="1943" y="727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9300;p58">
              <a:extLst>
                <a:ext uri="{FF2B5EF4-FFF2-40B4-BE49-F238E27FC236}">
                  <a16:creationId xmlns:a16="http://schemas.microsoft.com/office/drawing/2014/main" id="{134BB805-09F1-BB6E-5B11-7DB9386467C9}"/>
                </a:ext>
              </a:extLst>
            </p:cNvPr>
            <p:cNvSpPr/>
            <p:nvPr/>
          </p:nvSpPr>
          <p:spPr>
            <a:xfrm>
              <a:off x="2406825" y="4025672"/>
              <a:ext cx="50787" cy="25656"/>
            </a:xfrm>
            <a:custGeom>
              <a:avLst/>
              <a:gdLst/>
              <a:ahLst/>
              <a:cxnLst/>
              <a:rect l="l" t="t" r="r" b="b"/>
              <a:pathLst>
                <a:path w="1934" h="977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37"/>
                  </a:lnTo>
                  <a:cubicBezTo>
                    <a:pt x="1" y="861"/>
                    <a:pt x="106" y="976"/>
                    <a:pt x="240" y="976"/>
                  </a:cubicBezTo>
                  <a:lnTo>
                    <a:pt x="1695" y="976"/>
                  </a:lnTo>
                  <a:cubicBezTo>
                    <a:pt x="1829" y="976"/>
                    <a:pt x="1934" y="861"/>
                    <a:pt x="1934" y="727"/>
                  </a:cubicBezTo>
                  <a:lnTo>
                    <a:pt x="1934" y="239"/>
                  </a:lnTo>
                  <a:cubicBezTo>
                    <a:pt x="1934" y="105"/>
                    <a:pt x="1829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9301;p58">
              <a:extLst>
                <a:ext uri="{FF2B5EF4-FFF2-40B4-BE49-F238E27FC236}">
                  <a16:creationId xmlns:a16="http://schemas.microsoft.com/office/drawing/2014/main" id="{F0070D29-93F5-7949-00ED-9297A79AFB0A}"/>
                </a:ext>
              </a:extLst>
            </p:cNvPr>
            <p:cNvSpPr/>
            <p:nvPr/>
          </p:nvSpPr>
          <p:spPr>
            <a:xfrm>
              <a:off x="2317357" y="3974885"/>
              <a:ext cx="51049" cy="25420"/>
            </a:xfrm>
            <a:custGeom>
              <a:avLst/>
              <a:gdLst/>
              <a:ahLst/>
              <a:cxnLst/>
              <a:rect l="l" t="t" r="r" b="b"/>
              <a:pathLst>
                <a:path w="1944" h="968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53"/>
                    <a:pt x="106" y="967"/>
                    <a:pt x="240" y="967"/>
                  </a:cubicBezTo>
                  <a:lnTo>
                    <a:pt x="1704" y="967"/>
                  </a:lnTo>
                  <a:cubicBezTo>
                    <a:pt x="1828" y="967"/>
                    <a:pt x="1943" y="853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9302;p58">
              <a:extLst>
                <a:ext uri="{FF2B5EF4-FFF2-40B4-BE49-F238E27FC236}">
                  <a16:creationId xmlns:a16="http://schemas.microsoft.com/office/drawing/2014/main" id="{E7ACDE44-1114-9BF5-14E9-E2E767142442}"/>
                </a:ext>
              </a:extLst>
            </p:cNvPr>
            <p:cNvSpPr/>
            <p:nvPr/>
          </p:nvSpPr>
          <p:spPr>
            <a:xfrm>
              <a:off x="2228152" y="4076932"/>
              <a:ext cx="51023" cy="25393"/>
            </a:xfrm>
            <a:custGeom>
              <a:avLst/>
              <a:gdLst/>
              <a:ahLst/>
              <a:cxnLst/>
              <a:rect l="l" t="t" r="r" b="b"/>
              <a:pathLst>
                <a:path w="1943" h="967" extrusionOk="0">
                  <a:moveTo>
                    <a:pt x="239" y="0"/>
                  </a:moveTo>
                  <a:cubicBezTo>
                    <a:pt x="105" y="0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62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62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9303;p58">
              <a:extLst>
                <a:ext uri="{FF2B5EF4-FFF2-40B4-BE49-F238E27FC236}">
                  <a16:creationId xmlns:a16="http://schemas.microsoft.com/office/drawing/2014/main" id="{6F3DF870-4758-77E9-79C7-D486B2498527}"/>
                </a:ext>
              </a:extLst>
            </p:cNvPr>
            <p:cNvSpPr/>
            <p:nvPr/>
          </p:nvSpPr>
          <p:spPr>
            <a:xfrm>
              <a:off x="2317357" y="3923888"/>
              <a:ext cx="51049" cy="25157"/>
            </a:xfrm>
            <a:custGeom>
              <a:avLst/>
              <a:gdLst/>
              <a:ahLst/>
              <a:cxnLst/>
              <a:rect l="l" t="t" r="r" b="b"/>
              <a:pathLst>
                <a:path w="1944" h="958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18"/>
                  </a:lnTo>
                  <a:cubicBezTo>
                    <a:pt x="1" y="852"/>
                    <a:pt x="106" y="957"/>
                    <a:pt x="240" y="957"/>
                  </a:cubicBezTo>
                  <a:lnTo>
                    <a:pt x="1704" y="957"/>
                  </a:lnTo>
                  <a:cubicBezTo>
                    <a:pt x="1828" y="957"/>
                    <a:pt x="1943" y="852"/>
                    <a:pt x="1943" y="718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9304;p58">
              <a:extLst>
                <a:ext uri="{FF2B5EF4-FFF2-40B4-BE49-F238E27FC236}">
                  <a16:creationId xmlns:a16="http://schemas.microsoft.com/office/drawing/2014/main" id="{23625CBE-5347-BFCF-1635-0FE709F02F41}"/>
                </a:ext>
              </a:extLst>
            </p:cNvPr>
            <p:cNvSpPr/>
            <p:nvPr/>
          </p:nvSpPr>
          <p:spPr>
            <a:xfrm>
              <a:off x="2317357" y="4076932"/>
              <a:ext cx="51049" cy="25393"/>
            </a:xfrm>
            <a:custGeom>
              <a:avLst/>
              <a:gdLst/>
              <a:ahLst/>
              <a:cxnLst/>
              <a:rect l="l" t="t" r="r" b="b"/>
              <a:pathLst>
                <a:path w="1944" h="967" extrusionOk="0">
                  <a:moveTo>
                    <a:pt x="240" y="0"/>
                  </a:moveTo>
                  <a:cubicBezTo>
                    <a:pt x="106" y="0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62"/>
                    <a:pt x="106" y="967"/>
                    <a:pt x="240" y="967"/>
                  </a:cubicBezTo>
                  <a:lnTo>
                    <a:pt x="1704" y="967"/>
                  </a:lnTo>
                  <a:cubicBezTo>
                    <a:pt x="1828" y="967"/>
                    <a:pt x="1943" y="862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9305;p58">
              <a:extLst>
                <a:ext uri="{FF2B5EF4-FFF2-40B4-BE49-F238E27FC236}">
                  <a16:creationId xmlns:a16="http://schemas.microsoft.com/office/drawing/2014/main" id="{8270382F-5B8B-C00D-C7FE-5737C736B5EF}"/>
                </a:ext>
              </a:extLst>
            </p:cNvPr>
            <p:cNvSpPr/>
            <p:nvPr/>
          </p:nvSpPr>
          <p:spPr>
            <a:xfrm>
              <a:off x="2496057" y="4025672"/>
              <a:ext cx="51023" cy="25656"/>
            </a:xfrm>
            <a:custGeom>
              <a:avLst/>
              <a:gdLst/>
              <a:ahLst/>
              <a:cxnLst/>
              <a:rect l="l" t="t" r="r" b="b"/>
              <a:pathLst>
                <a:path w="1943" h="977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37"/>
                  </a:lnTo>
                  <a:cubicBezTo>
                    <a:pt x="0" y="861"/>
                    <a:pt x="105" y="976"/>
                    <a:pt x="239" y="976"/>
                  </a:cubicBezTo>
                  <a:lnTo>
                    <a:pt x="1704" y="976"/>
                  </a:lnTo>
                  <a:cubicBezTo>
                    <a:pt x="1838" y="976"/>
                    <a:pt x="1943" y="861"/>
                    <a:pt x="1943" y="727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9306;p58">
              <a:extLst>
                <a:ext uri="{FF2B5EF4-FFF2-40B4-BE49-F238E27FC236}">
                  <a16:creationId xmlns:a16="http://schemas.microsoft.com/office/drawing/2014/main" id="{2FF68A59-F547-B56E-8D75-06E92F0E8F6E}"/>
                </a:ext>
              </a:extLst>
            </p:cNvPr>
            <p:cNvSpPr/>
            <p:nvPr/>
          </p:nvSpPr>
          <p:spPr>
            <a:xfrm>
              <a:off x="2496057" y="3923888"/>
              <a:ext cx="51023" cy="25157"/>
            </a:xfrm>
            <a:custGeom>
              <a:avLst/>
              <a:gdLst/>
              <a:ahLst/>
              <a:cxnLst/>
              <a:rect l="l" t="t" r="r" b="b"/>
              <a:pathLst>
                <a:path w="1943" h="958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18"/>
                  </a:lnTo>
                  <a:cubicBezTo>
                    <a:pt x="0" y="852"/>
                    <a:pt x="105" y="957"/>
                    <a:pt x="239" y="957"/>
                  </a:cubicBezTo>
                  <a:lnTo>
                    <a:pt x="1704" y="957"/>
                  </a:lnTo>
                  <a:cubicBezTo>
                    <a:pt x="1828" y="957"/>
                    <a:pt x="1943" y="852"/>
                    <a:pt x="1943" y="718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9307;p58">
              <a:extLst>
                <a:ext uri="{FF2B5EF4-FFF2-40B4-BE49-F238E27FC236}">
                  <a16:creationId xmlns:a16="http://schemas.microsoft.com/office/drawing/2014/main" id="{C9E903F4-C7A0-44E2-1AF1-CD00CFCD8A06}"/>
                </a:ext>
              </a:extLst>
            </p:cNvPr>
            <p:cNvSpPr/>
            <p:nvPr/>
          </p:nvSpPr>
          <p:spPr>
            <a:xfrm>
              <a:off x="2496057" y="4076932"/>
              <a:ext cx="51023" cy="25393"/>
            </a:xfrm>
            <a:custGeom>
              <a:avLst/>
              <a:gdLst/>
              <a:ahLst/>
              <a:cxnLst/>
              <a:rect l="l" t="t" r="r" b="b"/>
              <a:pathLst>
                <a:path w="1943" h="967" extrusionOk="0">
                  <a:moveTo>
                    <a:pt x="239" y="0"/>
                  </a:moveTo>
                  <a:cubicBezTo>
                    <a:pt x="105" y="0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62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62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9308;p58">
              <a:extLst>
                <a:ext uri="{FF2B5EF4-FFF2-40B4-BE49-F238E27FC236}">
                  <a16:creationId xmlns:a16="http://schemas.microsoft.com/office/drawing/2014/main" id="{A371D7DB-D27A-1E1A-C232-6EF485EE3C94}"/>
                </a:ext>
              </a:extLst>
            </p:cNvPr>
            <p:cNvSpPr/>
            <p:nvPr/>
          </p:nvSpPr>
          <p:spPr>
            <a:xfrm>
              <a:off x="2406825" y="3974885"/>
              <a:ext cx="50787" cy="25420"/>
            </a:xfrm>
            <a:custGeom>
              <a:avLst/>
              <a:gdLst/>
              <a:ahLst/>
              <a:cxnLst/>
              <a:rect l="l" t="t" r="r" b="b"/>
              <a:pathLst>
                <a:path w="1934" h="968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53"/>
                    <a:pt x="106" y="967"/>
                    <a:pt x="240" y="967"/>
                  </a:cubicBezTo>
                  <a:lnTo>
                    <a:pt x="1695" y="967"/>
                  </a:lnTo>
                  <a:cubicBezTo>
                    <a:pt x="1829" y="967"/>
                    <a:pt x="1934" y="853"/>
                    <a:pt x="1934" y="728"/>
                  </a:cubicBezTo>
                  <a:lnTo>
                    <a:pt x="1934" y="240"/>
                  </a:lnTo>
                  <a:cubicBezTo>
                    <a:pt x="1934" y="106"/>
                    <a:pt x="1829" y="1"/>
                    <a:pt x="1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9309;p58">
              <a:extLst>
                <a:ext uri="{FF2B5EF4-FFF2-40B4-BE49-F238E27FC236}">
                  <a16:creationId xmlns:a16="http://schemas.microsoft.com/office/drawing/2014/main" id="{A2C9D0B8-33F3-F7E7-A472-00C437A08CDF}"/>
                </a:ext>
              </a:extLst>
            </p:cNvPr>
            <p:cNvSpPr/>
            <p:nvPr/>
          </p:nvSpPr>
          <p:spPr>
            <a:xfrm>
              <a:off x="2406825" y="3923888"/>
              <a:ext cx="50787" cy="25157"/>
            </a:xfrm>
            <a:custGeom>
              <a:avLst/>
              <a:gdLst/>
              <a:ahLst/>
              <a:cxnLst/>
              <a:rect l="l" t="t" r="r" b="b"/>
              <a:pathLst>
                <a:path w="1934" h="958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18"/>
                  </a:lnTo>
                  <a:cubicBezTo>
                    <a:pt x="1" y="852"/>
                    <a:pt x="106" y="957"/>
                    <a:pt x="240" y="957"/>
                  </a:cubicBezTo>
                  <a:lnTo>
                    <a:pt x="1695" y="957"/>
                  </a:lnTo>
                  <a:cubicBezTo>
                    <a:pt x="1829" y="957"/>
                    <a:pt x="1934" y="852"/>
                    <a:pt x="1934" y="718"/>
                  </a:cubicBezTo>
                  <a:lnTo>
                    <a:pt x="1934" y="239"/>
                  </a:lnTo>
                  <a:cubicBezTo>
                    <a:pt x="1934" y="105"/>
                    <a:pt x="1829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9310;p58">
              <a:extLst>
                <a:ext uri="{FF2B5EF4-FFF2-40B4-BE49-F238E27FC236}">
                  <a16:creationId xmlns:a16="http://schemas.microsoft.com/office/drawing/2014/main" id="{14D98320-A4C1-DB32-B19B-E64A60E0825D}"/>
                </a:ext>
              </a:extLst>
            </p:cNvPr>
            <p:cNvSpPr/>
            <p:nvPr/>
          </p:nvSpPr>
          <p:spPr>
            <a:xfrm>
              <a:off x="2496057" y="3974885"/>
              <a:ext cx="51023" cy="25420"/>
            </a:xfrm>
            <a:custGeom>
              <a:avLst/>
              <a:gdLst/>
              <a:ahLst/>
              <a:cxnLst/>
              <a:rect l="l" t="t" r="r" b="b"/>
              <a:pathLst>
                <a:path w="1943" h="968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53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53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9311;p58">
              <a:extLst>
                <a:ext uri="{FF2B5EF4-FFF2-40B4-BE49-F238E27FC236}">
                  <a16:creationId xmlns:a16="http://schemas.microsoft.com/office/drawing/2014/main" id="{76E377AB-8CAF-50E2-A98A-17884748F6A8}"/>
                </a:ext>
              </a:extLst>
            </p:cNvPr>
            <p:cNvSpPr/>
            <p:nvPr/>
          </p:nvSpPr>
          <p:spPr>
            <a:xfrm>
              <a:off x="2406825" y="4076932"/>
              <a:ext cx="50787" cy="25393"/>
            </a:xfrm>
            <a:custGeom>
              <a:avLst/>
              <a:gdLst/>
              <a:ahLst/>
              <a:cxnLst/>
              <a:rect l="l" t="t" r="r" b="b"/>
              <a:pathLst>
                <a:path w="1934" h="967" extrusionOk="0">
                  <a:moveTo>
                    <a:pt x="240" y="0"/>
                  </a:moveTo>
                  <a:cubicBezTo>
                    <a:pt x="106" y="0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62"/>
                    <a:pt x="106" y="967"/>
                    <a:pt x="240" y="967"/>
                  </a:cubicBezTo>
                  <a:lnTo>
                    <a:pt x="1695" y="967"/>
                  </a:lnTo>
                  <a:cubicBezTo>
                    <a:pt x="1829" y="967"/>
                    <a:pt x="1934" y="862"/>
                    <a:pt x="1934" y="728"/>
                  </a:cubicBezTo>
                  <a:lnTo>
                    <a:pt x="1934" y="240"/>
                  </a:lnTo>
                  <a:cubicBezTo>
                    <a:pt x="1934" y="106"/>
                    <a:pt x="1829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9312;p58">
              <a:extLst>
                <a:ext uri="{FF2B5EF4-FFF2-40B4-BE49-F238E27FC236}">
                  <a16:creationId xmlns:a16="http://schemas.microsoft.com/office/drawing/2014/main" id="{5EBBD4D7-3105-627A-4A50-78610579DCE1}"/>
                </a:ext>
              </a:extLst>
            </p:cNvPr>
            <p:cNvSpPr/>
            <p:nvPr/>
          </p:nvSpPr>
          <p:spPr>
            <a:xfrm>
              <a:off x="2493168" y="3968137"/>
              <a:ext cx="56538" cy="38445"/>
            </a:xfrm>
            <a:custGeom>
              <a:avLst/>
              <a:gdLst/>
              <a:ahLst/>
              <a:cxnLst/>
              <a:rect l="l" t="t" r="r" b="b"/>
              <a:pathLst>
                <a:path w="2153" h="1464" extrusionOk="0">
                  <a:moveTo>
                    <a:pt x="1806" y="0"/>
                  </a:moveTo>
                  <a:cubicBezTo>
                    <a:pt x="1750" y="0"/>
                    <a:pt x="1692" y="23"/>
                    <a:pt x="1641" y="76"/>
                  </a:cubicBezTo>
                  <a:lnTo>
                    <a:pt x="837" y="880"/>
                  </a:lnTo>
                  <a:lnTo>
                    <a:pt x="522" y="564"/>
                  </a:lnTo>
                  <a:cubicBezTo>
                    <a:pt x="468" y="511"/>
                    <a:pt x="409" y="488"/>
                    <a:pt x="351" y="488"/>
                  </a:cubicBezTo>
                  <a:cubicBezTo>
                    <a:pt x="163" y="488"/>
                    <a:pt x="1" y="732"/>
                    <a:pt x="177" y="909"/>
                  </a:cubicBezTo>
                  <a:lnTo>
                    <a:pt x="665" y="1397"/>
                  </a:lnTo>
                  <a:cubicBezTo>
                    <a:pt x="713" y="1435"/>
                    <a:pt x="770" y="1464"/>
                    <a:pt x="837" y="1464"/>
                  </a:cubicBezTo>
                  <a:cubicBezTo>
                    <a:pt x="904" y="1464"/>
                    <a:pt x="962" y="1435"/>
                    <a:pt x="1010" y="1397"/>
                  </a:cubicBezTo>
                  <a:lnTo>
                    <a:pt x="1976" y="421"/>
                  </a:lnTo>
                  <a:cubicBezTo>
                    <a:pt x="2153" y="244"/>
                    <a:pt x="1991" y="0"/>
                    <a:pt x="180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9313;p58">
              <a:extLst>
                <a:ext uri="{FF2B5EF4-FFF2-40B4-BE49-F238E27FC236}">
                  <a16:creationId xmlns:a16="http://schemas.microsoft.com/office/drawing/2014/main" id="{4F641850-06EF-07E0-0CC2-6A311263E21C}"/>
                </a:ext>
              </a:extLst>
            </p:cNvPr>
            <p:cNvSpPr/>
            <p:nvPr/>
          </p:nvSpPr>
          <p:spPr>
            <a:xfrm>
              <a:off x="2314495" y="3968137"/>
              <a:ext cx="56590" cy="38445"/>
            </a:xfrm>
            <a:custGeom>
              <a:avLst/>
              <a:gdLst/>
              <a:ahLst/>
              <a:cxnLst/>
              <a:rect l="l" t="t" r="r" b="b"/>
              <a:pathLst>
                <a:path w="2155" h="1464" extrusionOk="0">
                  <a:moveTo>
                    <a:pt x="1810" y="0"/>
                  </a:moveTo>
                  <a:cubicBezTo>
                    <a:pt x="1753" y="0"/>
                    <a:pt x="1694" y="23"/>
                    <a:pt x="1641" y="76"/>
                  </a:cubicBezTo>
                  <a:lnTo>
                    <a:pt x="837" y="880"/>
                  </a:lnTo>
                  <a:lnTo>
                    <a:pt x="521" y="564"/>
                  </a:lnTo>
                  <a:cubicBezTo>
                    <a:pt x="468" y="511"/>
                    <a:pt x="408" y="488"/>
                    <a:pt x="351" y="488"/>
                  </a:cubicBezTo>
                  <a:cubicBezTo>
                    <a:pt x="162" y="488"/>
                    <a:pt x="0" y="732"/>
                    <a:pt x="177" y="909"/>
                  </a:cubicBezTo>
                  <a:lnTo>
                    <a:pt x="665" y="1397"/>
                  </a:lnTo>
                  <a:cubicBezTo>
                    <a:pt x="712" y="1435"/>
                    <a:pt x="770" y="1464"/>
                    <a:pt x="837" y="1464"/>
                  </a:cubicBezTo>
                  <a:cubicBezTo>
                    <a:pt x="904" y="1464"/>
                    <a:pt x="961" y="1435"/>
                    <a:pt x="1009" y="1397"/>
                  </a:cubicBezTo>
                  <a:lnTo>
                    <a:pt x="1985" y="421"/>
                  </a:lnTo>
                  <a:cubicBezTo>
                    <a:pt x="2154" y="244"/>
                    <a:pt x="1996" y="0"/>
                    <a:pt x="1810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9314;p58">
              <a:extLst>
                <a:ext uri="{FF2B5EF4-FFF2-40B4-BE49-F238E27FC236}">
                  <a16:creationId xmlns:a16="http://schemas.microsoft.com/office/drawing/2014/main" id="{A0DE88A1-D1EB-8000-2EC4-14C75675F2B0}"/>
                </a:ext>
              </a:extLst>
            </p:cNvPr>
            <p:cNvSpPr/>
            <p:nvPr/>
          </p:nvSpPr>
          <p:spPr>
            <a:xfrm>
              <a:off x="2403963" y="4019160"/>
              <a:ext cx="56538" cy="38445"/>
            </a:xfrm>
            <a:custGeom>
              <a:avLst/>
              <a:gdLst/>
              <a:ahLst/>
              <a:cxnLst/>
              <a:rect l="l" t="t" r="r" b="b"/>
              <a:pathLst>
                <a:path w="2153" h="1464" extrusionOk="0">
                  <a:moveTo>
                    <a:pt x="1801" y="0"/>
                  </a:moveTo>
                  <a:cubicBezTo>
                    <a:pt x="1744" y="0"/>
                    <a:pt x="1685" y="22"/>
                    <a:pt x="1631" y="76"/>
                  </a:cubicBezTo>
                  <a:lnTo>
                    <a:pt x="837" y="880"/>
                  </a:lnTo>
                  <a:lnTo>
                    <a:pt x="521" y="564"/>
                  </a:lnTo>
                  <a:cubicBezTo>
                    <a:pt x="468" y="510"/>
                    <a:pt x="408" y="488"/>
                    <a:pt x="351" y="488"/>
                  </a:cubicBezTo>
                  <a:cubicBezTo>
                    <a:pt x="162" y="488"/>
                    <a:pt x="0" y="732"/>
                    <a:pt x="177" y="908"/>
                  </a:cubicBezTo>
                  <a:lnTo>
                    <a:pt x="665" y="1396"/>
                  </a:lnTo>
                  <a:cubicBezTo>
                    <a:pt x="703" y="1435"/>
                    <a:pt x="770" y="1463"/>
                    <a:pt x="837" y="1463"/>
                  </a:cubicBezTo>
                  <a:cubicBezTo>
                    <a:pt x="894" y="1463"/>
                    <a:pt x="961" y="1444"/>
                    <a:pt x="1000" y="1396"/>
                  </a:cubicBezTo>
                  <a:lnTo>
                    <a:pt x="1976" y="420"/>
                  </a:lnTo>
                  <a:cubicBezTo>
                    <a:pt x="2152" y="244"/>
                    <a:pt x="1990" y="0"/>
                    <a:pt x="1801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9315;p58">
              <a:extLst>
                <a:ext uri="{FF2B5EF4-FFF2-40B4-BE49-F238E27FC236}">
                  <a16:creationId xmlns:a16="http://schemas.microsoft.com/office/drawing/2014/main" id="{746392CB-F309-CC2C-14E2-3C288A9647CD}"/>
                </a:ext>
              </a:extLst>
            </p:cNvPr>
            <p:cNvSpPr/>
            <p:nvPr/>
          </p:nvSpPr>
          <p:spPr>
            <a:xfrm>
              <a:off x="2225263" y="4070157"/>
              <a:ext cx="56538" cy="38471"/>
            </a:xfrm>
            <a:custGeom>
              <a:avLst/>
              <a:gdLst/>
              <a:ahLst/>
              <a:cxnLst/>
              <a:rect l="l" t="t" r="r" b="b"/>
              <a:pathLst>
                <a:path w="2153" h="1465" extrusionOk="0">
                  <a:moveTo>
                    <a:pt x="1802" y="1"/>
                  </a:moveTo>
                  <a:cubicBezTo>
                    <a:pt x="1745" y="1"/>
                    <a:pt x="1685" y="23"/>
                    <a:pt x="1632" y="77"/>
                  </a:cubicBezTo>
                  <a:lnTo>
                    <a:pt x="837" y="880"/>
                  </a:lnTo>
                  <a:lnTo>
                    <a:pt x="522" y="565"/>
                  </a:lnTo>
                  <a:cubicBezTo>
                    <a:pt x="468" y="511"/>
                    <a:pt x="409" y="489"/>
                    <a:pt x="352" y="489"/>
                  </a:cubicBezTo>
                  <a:cubicBezTo>
                    <a:pt x="163" y="489"/>
                    <a:pt x="1" y="733"/>
                    <a:pt x="177" y="909"/>
                  </a:cubicBezTo>
                  <a:lnTo>
                    <a:pt x="665" y="1397"/>
                  </a:lnTo>
                  <a:cubicBezTo>
                    <a:pt x="703" y="1445"/>
                    <a:pt x="770" y="1464"/>
                    <a:pt x="837" y="1464"/>
                  </a:cubicBezTo>
                  <a:cubicBezTo>
                    <a:pt x="895" y="1464"/>
                    <a:pt x="962" y="1445"/>
                    <a:pt x="1000" y="1397"/>
                  </a:cubicBezTo>
                  <a:lnTo>
                    <a:pt x="1976" y="421"/>
                  </a:lnTo>
                  <a:cubicBezTo>
                    <a:pt x="2153" y="245"/>
                    <a:pt x="1991" y="1"/>
                    <a:pt x="1802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9316;p58">
              <a:extLst>
                <a:ext uri="{FF2B5EF4-FFF2-40B4-BE49-F238E27FC236}">
                  <a16:creationId xmlns:a16="http://schemas.microsoft.com/office/drawing/2014/main" id="{43244224-D79E-F477-CD90-ACB08DD981A4}"/>
                </a:ext>
              </a:extLst>
            </p:cNvPr>
            <p:cNvSpPr/>
            <p:nvPr/>
          </p:nvSpPr>
          <p:spPr>
            <a:xfrm>
              <a:off x="2403963" y="3917113"/>
              <a:ext cx="56538" cy="38445"/>
            </a:xfrm>
            <a:custGeom>
              <a:avLst/>
              <a:gdLst/>
              <a:ahLst/>
              <a:cxnLst/>
              <a:rect l="l" t="t" r="r" b="b"/>
              <a:pathLst>
                <a:path w="2153" h="1464" extrusionOk="0">
                  <a:moveTo>
                    <a:pt x="1801" y="1"/>
                  </a:moveTo>
                  <a:cubicBezTo>
                    <a:pt x="1744" y="1"/>
                    <a:pt x="1685" y="23"/>
                    <a:pt x="1631" y="76"/>
                  </a:cubicBezTo>
                  <a:lnTo>
                    <a:pt x="837" y="880"/>
                  </a:lnTo>
                  <a:lnTo>
                    <a:pt x="521" y="564"/>
                  </a:lnTo>
                  <a:cubicBezTo>
                    <a:pt x="468" y="511"/>
                    <a:pt x="408" y="489"/>
                    <a:pt x="351" y="489"/>
                  </a:cubicBezTo>
                  <a:cubicBezTo>
                    <a:pt x="162" y="489"/>
                    <a:pt x="0" y="733"/>
                    <a:pt x="177" y="909"/>
                  </a:cubicBezTo>
                  <a:lnTo>
                    <a:pt x="665" y="1387"/>
                  </a:lnTo>
                  <a:cubicBezTo>
                    <a:pt x="703" y="1435"/>
                    <a:pt x="770" y="1464"/>
                    <a:pt x="837" y="1464"/>
                  </a:cubicBezTo>
                  <a:cubicBezTo>
                    <a:pt x="894" y="1464"/>
                    <a:pt x="961" y="1435"/>
                    <a:pt x="1000" y="1387"/>
                  </a:cubicBezTo>
                  <a:lnTo>
                    <a:pt x="1976" y="421"/>
                  </a:lnTo>
                  <a:cubicBezTo>
                    <a:pt x="2152" y="244"/>
                    <a:pt x="1990" y="1"/>
                    <a:pt x="1801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3" name="Google Shape;8896;p57">
            <a:extLst>
              <a:ext uri="{FF2B5EF4-FFF2-40B4-BE49-F238E27FC236}">
                <a16:creationId xmlns:a16="http://schemas.microsoft.com/office/drawing/2014/main" id="{109C800F-7765-4553-AB6E-E9C6787DC31B}"/>
              </a:ext>
            </a:extLst>
          </p:cNvPr>
          <p:cNvGrpSpPr/>
          <p:nvPr/>
        </p:nvGrpSpPr>
        <p:grpSpPr>
          <a:xfrm>
            <a:off x="3093953" y="258789"/>
            <a:ext cx="553301" cy="591935"/>
            <a:chOff x="847400" y="1503588"/>
            <a:chExt cx="342496" cy="341553"/>
          </a:xfrm>
        </p:grpSpPr>
        <p:sp>
          <p:nvSpPr>
            <p:cNvPr id="1374" name="Google Shape;8897;p57">
              <a:extLst>
                <a:ext uri="{FF2B5EF4-FFF2-40B4-BE49-F238E27FC236}">
                  <a16:creationId xmlns:a16="http://schemas.microsoft.com/office/drawing/2014/main" id="{D92BD75A-0E1A-F16B-42C8-6FB47FE361D7}"/>
                </a:ext>
              </a:extLst>
            </p:cNvPr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8898;p57">
              <a:extLst>
                <a:ext uri="{FF2B5EF4-FFF2-40B4-BE49-F238E27FC236}">
                  <a16:creationId xmlns:a16="http://schemas.microsoft.com/office/drawing/2014/main" id="{8A3D70ED-8073-C03E-5AB9-606E43628250}"/>
                </a:ext>
              </a:extLst>
            </p:cNvPr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8899;p57">
              <a:extLst>
                <a:ext uri="{FF2B5EF4-FFF2-40B4-BE49-F238E27FC236}">
                  <a16:creationId xmlns:a16="http://schemas.microsoft.com/office/drawing/2014/main" id="{57F80CE9-3F4A-A2AB-5B2F-303BD7C9A783}"/>
                </a:ext>
              </a:extLst>
            </p:cNvPr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8900;p57">
              <a:extLst>
                <a:ext uri="{FF2B5EF4-FFF2-40B4-BE49-F238E27FC236}">
                  <a16:creationId xmlns:a16="http://schemas.microsoft.com/office/drawing/2014/main" id="{D703A2A1-90D3-26F8-D614-206834F581F1}"/>
                </a:ext>
              </a:extLst>
            </p:cNvPr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8901;p57">
              <a:extLst>
                <a:ext uri="{FF2B5EF4-FFF2-40B4-BE49-F238E27FC236}">
                  <a16:creationId xmlns:a16="http://schemas.microsoft.com/office/drawing/2014/main" id="{310DAA0C-F623-589A-BEB0-634F63F0DB17}"/>
                </a:ext>
              </a:extLst>
            </p:cNvPr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8902;p57">
              <a:extLst>
                <a:ext uri="{FF2B5EF4-FFF2-40B4-BE49-F238E27FC236}">
                  <a16:creationId xmlns:a16="http://schemas.microsoft.com/office/drawing/2014/main" id="{CD62D2ED-22F6-CCB9-6A0E-E20F3380CEA7}"/>
                </a:ext>
              </a:extLst>
            </p:cNvPr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8903;p57">
              <a:extLst>
                <a:ext uri="{FF2B5EF4-FFF2-40B4-BE49-F238E27FC236}">
                  <a16:creationId xmlns:a16="http://schemas.microsoft.com/office/drawing/2014/main" id="{1690067E-C989-57D6-A88E-A4FEF97116B8}"/>
                </a:ext>
              </a:extLst>
            </p:cNvPr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8904;p57">
              <a:extLst>
                <a:ext uri="{FF2B5EF4-FFF2-40B4-BE49-F238E27FC236}">
                  <a16:creationId xmlns:a16="http://schemas.microsoft.com/office/drawing/2014/main" id="{9C3CFD54-7EA6-CEDB-B69D-1A77B1FFFE0C}"/>
                </a:ext>
              </a:extLst>
            </p:cNvPr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8905;p57">
              <a:extLst>
                <a:ext uri="{FF2B5EF4-FFF2-40B4-BE49-F238E27FC236}">
                  <a16:creationId xmlns:a16="http://schemas.microsoft.com/office/drawing/2014/main" id="{B7D3C399-CE29-1D44-340D-D4110396BF4A}"/>
                </a:ext>
              </a:extLst>
            </p:cNvPr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8906;p57">
              <a:extLst>
                <a:ext uri="{FF2B5EF4-FFF2-40B4-BE49-F238E27FC236}">
                  <a16:creationId xmlns:a16="http://schemas.microsoft.com/office/drawing/2014/main" id="{83FAB8E4-619D-8EDD-13E2-4286D7C8011C}"/>
                </a:ext>
              </a:extLst>
            </p:cNvPr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8907;p57">
              <a:extLst>
                <a:ext uri="{FF2B5EF4-FFF2-40B4-BE49-F238E27FC236}">
                  <a16:creationId xmlns:a16="http://schemas.microsoft.com/office/drawing/2014/main" id="{A40B17DD-9A05-6999-D991-4AD9C59C5D87}"/>
                </a:ext>
              </a:extLst>
            </p:cNvPr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8908;p57">
              <a:extLst>
                <a:ext uri="{FF2B5EF4-FFF2-40B4-BE49-F238E27FC236}">
                  <a16:creationId xmlns:a16="http://schemas.microsoft.com/office/drawing/2014/main" id="{6BDD9C77-ABBF-62CB-6510-9822DFA7E9BB}"/>
                </a:ext>
              </a:extLst>
            </p:cNvPr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8909;p57">
              <a:extLst>
                <a:ext uri="{FF2B5EF4-FFF2-40B4-BE49-F238E27FC236}">
                  <a16:creationId xmlns:a16="http://schemas.microsoft.com/office/drawing/2014/main" id="{C641F8E7-2638-1163-912A-47F4C2F8A2C3}"/>
                </a:ext>
              </a:extLst>
            </p:cNvPr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8910;p57">
              <a:extLst>
                <a:ext uri="{FF2B5EF4-FFF2-40B4-BE49-F238E27FC236}">
                  <a16:creationId xmlns:a16="http://schemas.microsoft.com/office/drawing/2014/main" id="{7838CE86-DAA1-05B1-DFAB-7E483BE8E91C}"/>
                </a:ext>
              </a:extLst>
            </p:cNvPr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8911;p57">
              <a:extLst>
                <a:ext uri="{FF2B5EF4-FFF2-40B4-BE49-F238E27FC236}">
                  <a16:creationId xmlns:a16="http://schemas.microsoft.com/office/drawing/2014/main" id="{844D3895-536E-A87F-0ED9-7092427A0FA4}"/>
                </a:ext>
              </a:extLst>
            </p:cNvPr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8912;p57">
              <a:extLst>
                <a:ext uri="{FF2B5EF4-FFF2-40B4-BE49-F238E27FC236}">
                  <a16:creationId xmlns:a16="http://schemas.microsoft.com/office/drawing/2014/main" id="{7F7E620D-C0B1-4465-8999-84BD6193C337}"/>
                </a:ext>
              </a:extLst>
            </p:cNvPr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8913;p57">
              <a:extLst>
                <a:ext uri="{FF2B5EF4-FFF2-40B4-BE49-F238E27FC236}">
                  <a16:creationId xmlns:a16="http://schemas.microsoft.com/office/drawing/2014/main" id="{7E82352C-9C53-1AAD-40AA-0B8F320A9888}"/>
                </a:ext>
              </a:extLst>
            </p:cNvPr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8914;p57">
              <a:extLst>
                <a:ext uri="{FF2B5EF4-FFF2-40B4-BE49-F238E27FC236}">
                  <a16:creationId xmlns:a16="http://schemas.microsoft.com/office/drawing/2014/main" id="{080AEF7B-2B6B-4EA6-0EBE-BB342C868151}"/>
                </a:ext>
              </a:extLst>
            </p:cNvPr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8915;p57">
              <a:extLst>
                <a:ext uri="{FF2B5EF4-FFF2-40B4-BE49-F238E27FC236}">
                  <a16:creationId xmlns:a16="http://schemas.microsoft.com/office/drawing/2014/main" id="{3A18EF10-8497-32E9-9254-55BA7759CF74}"/>
                </a:ext>
              </a:extLst>
            </p:cNvPr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8916;p57">
              <a:extLst>
                <a:ext uri="{FF2B5EF4-FFF2-40B4-BE49-F238E27FC236}">
                  <a16:creationId xmlns:a16="http://schemas.microsoft.com/office/drawing/2014/main" id="{C06540FB-7AD0-7BE7-5B47-1AAD4EAA4F78}"/>
                </a:ext>
              </a:extLst>
            </p:cNvPr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4" name="PlaceHolder 2">
            <a:extLst>
              <a:ext uri="{FF2B5EF4-FFF2-40B4-BE49-F238E27FC236}">
                <a16:creationId xmlns:a16="http://schemas.microsoft.com/office/drawing/2014/main" id="{D73B4F7B-1E72-2848-021B-DB0E3433B2E3}"/>
              </a:ext>
            </a:extLst>
          </p:cNvPr>
          <p:cNvSpPr txBox="1">
            <a:spLocks/>
          </p:cNvSpPr>
          <p:nvPr/>
        </p:nvSpPr>
        <p:spPr>
          <a:xfrm>
            <a:off x="2418086" y="3934362"/>
            <a:ext cx="4206008" cy="99370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</a:rPr>
              <a:t>Final delivery deadline For Project Is May 4 2025</a:t>
            </a:r>
          </a:p>
        </p:txBody>
      </p:sp>
      <p:sp>
        <p:nvSpPr>
          <p:cNvPr id="1395" name="PlaceHolder 1">
            <a:extLst>
              <a:ext uri="{FF2B5EF4-FFF2-40B4-BE49-F238E27FC236}">
                <a16:creationId xmlns:a16="http://schemas.microsoft.com/office/drawing/2014/main" id="{AFD7013E-70E9-C9E2-BBD3-0936EF718542}"/>
              </a:ext>
            </a:extLst>
          </p:cNvPr>
          <p:cNvSpPr txBox="1">
            <a:spLocks/>
          </p:cNvSpPr>
          <p:nvPr/>
        </p:nvSpPr>
        <p:spPr>
          <a:xfrm>
            <a:off x="3251908" y="3335535"/>
            <a:ext cx="2906545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Final Submission 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299" name="PlaceHolder 2">
            <a:extLst>
              <a:ext uri="{FF2B5EF4-FFF2-40B4-BE49-F238E27FC236}">
                <a16:creationId xmlns:a16="http://schemas.microsoft.com/office/drawing/2014/main" id="{5001FA5D-D6B3-2088-DC6A-D540364E9BF2}"/>
              </a:ext>
            </a:extLst>
          </p:cNvPr>
          <p:cNvSpPr txBox="1">
            <a:spLocks/>
          </p:cNvSpPr>
          <p:nvPr/>
        </p:nvSpPr>
        <p:spPr>
          <a:xfrm>
            <a:off x="4827420" y="1870689"/>
            <a:ext cx="4206875" cy="9937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800" spc="-1" dirty="0">
                <a:solidFill>
                  <a:schemeClr val="dk1"/>
                </a:solidFill>
                <a:latin typeface="DM Sans"/>
              </a:rPr>
              <a:t>Order History and Search Products—were out of scope for testing and reported to Eng. Eman, the Product Owner.</a:t>
            </a:r>
          </a:p>
        </p:txBody>
      </p:sp>
      <p:sp>
        <p:nvSpPr>
          <p:cNvPr id="1300" name="PlaceHolder 1">
            <a:extLst>
              <a:ext uri="{FF2B5EF4-FFF2-40B4-BE49-F238E27FC236}">
                <a16:creationId xmlns:a16="http://schemas.microsoft.com/office/drawing/2014/main" id="{45110A38-F9A6-05AB-FFF5-CBBBD1D54B82}"/>
              </a:ext>
            </a:extLst>
          </p:cNvPr>
          <p:cNvSpPr txBox="1">
            <a:spLocks/>
          </p:cNvSpPr>
          <p:nvPr/>
        </p:nvSpPr>
        <p:spPr>
          <a:xfrm>
            <a:off x="5884786" y="1226849"/>
            <a:ext cx="1986843" cy="5403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Scope 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1429" name="Google Shape;10927;p58">
            <a:extLst>
              <a:ext uri="{FF2B5EF4-FFF2-40B4-BE49-F238E27FC236}">
                <a16:creationId xmlns:a16="http://schemas.microsoft.com/office/drawing/2014/main" id="{EBEFD655-7EED-0879-DAEA-F5983C6BBE61}"/>
              </a:ext>
            </a:extLst>
          </p:cNvPr>
          <p:cNvGrpSpPr/>
          <p:nvPr/>
        </p:nvGrpSpPr>
        <p:grpSpPr>
          <a:xfrm>
            <a:off x="5092390" y="1161147"/>
            <a:ext cx="714050" cy="734552"/>
            <a:chOff x="4886058" y="4291240"/>
            <a:chExt cx="346343" cy="343953"/>
          </a:xfrm>
        </p:grpSpPr>
        <p:sp>
          <p:nvSpPr>
            <p:cNvPr id="1430" name="Google Shape;10928;p58">
              <a:extLst>
                <a:ext uri="{FF2B5EF4-FFF2-40B4-BE49-F238E27FC236}">
                  <a16:creationId xmlns:a16="http://schemas.microsoft.com/office/drawing/2014/main" id="{75DBAB7F-64BF-6394-A701-B4448BFF3969}"/>
                </a:ext>
              </a:extLst>
            </p:cNvPr>
            <p:cNvSpPr/>
            <p:nvPr/>
          </p:nvSpPr>
          <p:spPr>
            <a:xfrm>
              <a:off x="5133611" y="4474508"/>
              <a:ext cx="40493" cy="39994"/>
            </a:xfrm>
            <a:custGeom>
              <a:avLst/>
              <a:gdLst/>
              <a:ahLst/>
              <a:cxnLst/>
              <a:rect l="l" t="t" r="r" b="b"/>
              <a:pathLst>
                <a:path w="1542" h="1523" extrusionOk="0">
                  <a:moveTo>
                    <a:pt x="0" y="1"/>
                  </a:moveTo>
                  <a:lnTo>
                    <a:pt x="977" y="1522"/>
                  </a:lnTo>
                  <a:lnTo>
                    <a:pt x="1541" y="1522"/>
                  </a:lnTo>
                  <a:cubicBezTo>
                    <a:pt x="1532" y="680"/>
                    <a:pt x="843" y="1"/>
                    <a:pt x="0" y="1"/>
                  </a:cubicBezTo>
                  <a:close/>
                </a:path>
              </a:pathLst>
            </a:custGeom>
            <a:solidFill>
              <a:srgbClr val="B6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0929;p58">
              <a:extLst>
                <a:ext uri="{FF2B5EF4-FFF2-40B4-BE49-F238E27FC236}">
                  <a16:creationId xmlns:a16="http://schemas.microsoft.com/office/drawing/2014/main" id="{0E82A7A8-A82E-EAA9-0C84-F1C018A4E549}"/>
                </a:ext>
              </a:extLst>
            </p:cNvPr>
            <p:cNvSpPr/>
            <p:nvPr/>
          </p:nvSpPr>
          <p:spPr>
            <a:xfrm>
              <a:off x="5093407" y="4474508"/>
              <a:ext cx="66123" cy="39994"/>
            </a:xfrm>
            <a:custGeom>
              <a:avLst/>
              <a:gdLst/>
              <a:ahLst/>
              <a:cxnLst/>
              <a:rect l="l" t="t" r="r" b="b"/>
              <a:pathLst>
                <a:path w="2518" h="1523" extrusionOk="0">
                  <a:moveTo>
                    <a:pt x="1531" y="1"/>
                  </a:moveTo>
                  <a:cubicBezTo>
                    <a:pt x="689" y="1"/>
                    <a:pt x="10" y="680"/>
                    <a:pt x="0" y="1522"/>
                  </a:cubicBezTo>
                  <a:lnTo>
                    <a:pt x="2517" y="1522"/>
                  </a:lnTo>
                  <a:cubicBezTo>
                    <a:pt x="2508" y="680"/>
                    <a:pt x="2067" y="1"/>
                    <a:pt x="1531" y="1"/>
                  </a:cubicBezTo>
                  <a:close/>
                </a:path>
              </a:pathLst>
            </a:custGeom>
            <a:solidFill>
              <a:srgbClr val="C7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0930;p58">
              <a:extLst>
                <a:ext uri="{FF2B5EF4-FFF2-40B4-BE49-F238E27FC236}">
                  <a16:creationId xmlns:a16="http://schemas.microsoft.com/office/drawing/2014/main" id="{E316D042-5604-9518-9E79-CAFB500CFF69}"/>
                </a:ext>
              </a:extLst>
            </p:cNvPr>
            <p:cNvSpPr/>
            <p:nvPr/>
          </p:nvSpPr>
          <p:spPr>
            <a:xfrm>
              <a:off x="5133112" y="4408674"/>
              <a:ext cx="22137" cy="43986"/>
            </a:xfrm>
            <a:custGeom>
              <a:avLst/>
              <a:gdLst/>
              <a:ahLst/>
              <a:cxnLst/>
              <a:rect l="l" t="t" r="r" b="b"/>
              <a:pathLst>
                <a:path w="843" h="1675" extrusionOk="0">
                  <a:moveTo>
                    <a:pt x="0" y="0"/>
                  </a:moveTo>
                  <a:lnTo>
                    <a:pt x="0" y="1675"/>
                  </a:lnTo>
                  <a:cubicBezTo>
                    <a:pt x="469" y="1675"/>
                    <a:pt x="842" y="1302"/>
                    <a:pt x="842" y="842"/>
                  </a:cubicBezTo>
                  <a:cubicBezTo>
                    <a:pt x="842" y="373"/>
                    <a:pt x="469" y="0"/>
                    <a:pt x="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0931;p58">
              <a:extLst>
                <a:ext uri="{FF2B5EF4-FFF2-40B4-BE49-F238E27FC236}">
                  <a16:creationId xmlns:a16="http://schemas.microsoft.com/office/drawing/2014/main" id="{8682644B-1EED-49B4-EADD-E1D13E3766E5}"/>
                </a:ext>
              </a:extLst>
            </p:cNvPr>
            <p:cNvSpPr/>
            <p:nvPr/>
          </p:nvSpPr>
          <p:spPr>
            <a:xfrm>
              <a:off x="4985084" y="4474508"/>
              <a:ext cx="40493" cy="39994"/>
            </a:xfrm>
            <a:custGeom>
              <a:avLst/>
              <a:gdLst/>
              <a:ahLst/>
              <a:cxnLst/>
              <a:rect l="l" t="t" r="r" b="b"/>
              <a:pathLst>
                <a:path w="1542" h="1523" extrusionOk="0">
                  <a:moveTo>
                    <a:pt x="0" y="1"/>
                  </a:moveTo>
                  <a:lnTo>
                    <a:pt x="976" y="1522"/>
                  </a:lnTo>
                  <a:lnTo>
                    <a:pt x="1541" y="1522"/>
                  </a:lnTo>
                  <a:cubicBezTo>
                    <a:pt x="1532" y="680"/>
                    <a:pt x="842" y="1"/>
                    <a:pt x="0" y="1"/>
                  </a:cubicBezTo>
                  <a:close/>
                </a:path>
              </a:pathLst>
            </a:custGeom>
            <a:solidFill>
              <a:srgbClr val="B6C5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0932;p58">
              <a:extLst>
                <a:ext uri="{FF2B5EF4-FFF2-40B4-BE49-F238E27FC236}">
                  <a16:creationId xmlns:a16="http://schemas.microsoft.com/office/drawing/2014/main" id="{41E6BBCE-C94E-C07D-BBD6-1EDFC3DD29EB}"/>
                </a:ext>
              </a:extLst>
            </p:cNvPr>
            <p:cNvSpPr/>
            <p:nvPr/>
          </p:nvSpPr>
          <p:spPr>
            <a:xfrm>
              <a:off x="4944880" y="4474508"/>
              <a:ext cx="66123" cy="39994"/>
            </a:xfrm>
            <a:custGeom>
              <a:avLst/>
              <a:gdLst/>
              <a:ahLst/>
              <a:cxnLst/>
              <a:rect l="l" t="t" r="r" b="b"/>
              <a:pathLst>
                <a:path w="2518" h="1523" extrusionOk="0">
                  <a:moveTo>
                    <a:pt x="1531" y="1"/>
                  </a:moveTo>
                  <a:cubicBezTo>
                    <a:pt x="689" y="1"/>
                    <a:pt x="10" y="680"/>
                    <a:pt x="0" y="1522"/>
                  </a:cubicBezTo>
                  <a:lnTo>
                    <a:pt x="2517" y="1522"/>
                  </a:lnTo>
                  <a:cubicBezTo>
                    <a:pt x="2507" y="680"/>
                    <a:pt x="2067" y="1"/>
                    <a:pt x="1531" y="1"/>
                  </a:cubicBezTo>
                  <a:close/>
                </a:path>
              </a:pathLst>
            </a:custGeom>
            <a:solidFill>
              <a:srgbClr val="C7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0933;p58">
              <a:extLst>
                <a:ext uri="{FF2B5EF4-FFF2-40B4-BE49-F238E27FC236}">
                  <a16:creationId xmlns:a16="http://schemas.microsoft.com/office/drawing/2014/main" id="{881822A1-3BE5-31DB-5FFA-6F8D89690251}"/>
                </a:ext>
              </a:extLst>
            </p:cNvPr>
            <p:cNvSpPr/>
            <p:nvPr/>
          </p:nvSpPr>
          <p:spPr>
            <a:xfrm>
              <a:off x="4984585" y="4408674"/>
              <a:ext cx="22137" cy="43986"/>
            </a:xfrm>
            <a:custGeom>
              <a:avLst/>
              <a:gdLst/>
              <a:ahLst/>
              <a:cxnLst/>
              <a:rect l="l" t="t" r="r" b="b"/>
              <a:pathLst>
                <a:path w="843" h="1675" extrusionOk="0">
                  <a:moveTo>
                    <a:pt x="0" y="0"/>
                  </a:moveTo>
                  <a:lnTo>
                    <a:pt x="0" y="1675"/>
                  </a:lnTo>
                  <a:cubicBezTo>
                    <a:pt x="469" y="1675"/>
                    <a:pt x="842" y="1302"/>
                    <a:pt x="842" y="842"/>
                  </a:cubicBezTo>
                  <a:cubicBezTo>
                    <a:pt x="842" y="373"/>
                    <a:pt x="469" y="0"/>
                    <a:pt x="0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0934;p58">
              <a:extLst>
                <a:ext uri="{FF2B5EF4-FFF2-40B4-BE49-F238E27FC236}">
                  <a16:creationId xmlns:a16="http://schemas.microsoft.com/office/drawing/2014/main" id="{8A0DCB30-E408-9A44-86BC-ABDAB03FC6A4}"/>
                </a:ext>
              </a:extLst>
            </p:cNvPr>
            <p:cNvSpPr/>
            <p:nvPr/>
          </p:nvSpPr>
          <p:spPr>
            <a:xfrm>
              <a:off x="5059479" y="4476530"/>
              <a:ext cx="54043" cy="54043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0" y="0"/>
                  </a:moveTo>
                  <a:lnTo>
                    <a:pt x="1225" y="2058"/>
                  </a:lnTo>
                  <a:lnTo>
                    <a:pt x="2058" y="2058"/>
                  </a:lnTo>
                  <a:cubicBezTo>
                    <a:pt x="2058" y="919"/>
                    <a:pt x="1139" y="0"/>
                    <a:pt x="0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0935;p58">
              <a:extLst>
                <a:ext uri="{FF2B5EF4-FFF2-40B4-BE49-F238E27FC236}">
                  <a16:creationId xmlns:a16="http://schemas.microsoft.com/office/drawing/2014/main" id="{56871F10-F42F-B015-BFB0-23205EDD16A3}"/>
                </a:ext>
              </a:extLst>
            </p:cNvPr>
            <p:cNvSpPr/>
            <p:nvPr/>
          </p:nvSpPr>
          <p:spPr>
            <a:xfrm>
              <a:off x="5005436" y="4476530"/>
              <a:ext cx="86238" cy="54043"/>
            </a:xfrm>
            <a:custGeom>
              <a:avLst/>
              <a:gdLst/>
              <a:ahLst/>
              <a:cxnLst/>
              <a:rect l="l" t="t" r="r" b="b"/>
              <a:pathLst>
                <a:path w="3284" h="2058" extrusionOk="0">
                  <a:moveTo>
                    <a:pt x="2058" y="0"/>
                  </a:moveTo>
                  <a:cubicBezTo>
                    <a:pt x="919" y="0"/>
                    <a:pt x="0" y="919"/>
                    <a:pt x="0" y="2058"/>
                  </a:cubicBezTo>
                  <a:lnTo>
                    <a:pt x="3283" y="2058"/>
                  </a:lnTo>
                  <a:cubicBezTo>
                    <a:pt x="3283" y="928"/>
                    <a:pt x="2728" y="0"/>
                    <a:pt x="20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0936;p58">
              <a:extLst>
                <a:ext uri="{FF2B5EF4-FFF2-40B4-BE49-F238E27FC236}">
                  <a16:creationId xmlns:a16="http://schemas.microsoft.com/office/drawing/2014/main" id="{E9F4E6FE-3E5D-364E-6916-1DC58E1791D5}"/>
                </a:ext>
              </a:extLst>
            </p:cNvPr>
            <p:cNvSpPr/>
            <p:nvPr/>
          </p:nvSpPr>
          <p:spPr>
            <a:xfrm>
              <a:off x="5059715" y="4394835"/>
              <a:ext cx="29936" cy="59847"/>
            </a:xfrm>
            <a:custGeom>
              <a:avLst/>
              <a:gdLst/>
              <a:ahLst/>
              <a:cxnLst/>
              <a:rect l="l" t="t" r="r" b="b"/>
              <a:pathLst>
                <a:path w="1140" h="2279" extrusionOk="0">
                  <a:moveTo>
                    <a:pt x="1" y="1"/>
                  </a:moveTo>
                  <a:lnTo>
                    <a:pt x="1" y="2278"/>
                  </a:lnTo>
                  <a:cubicBezTo>
                    <a:pt x="632" y="2278"/>
                    <a:pt x="1140" y="1771"/>
                    <a:pt x="1140" y="1140"/>
                  </a:cubicBezTo>
                  <a:cubicBezTo>
                    <a:pt x="1140" y="518"/>
                    <a:pt x="632" y="1"/>
                    <a:pt x="1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0937;p58">
              <a:extLst>
                <a:ext uri="{FF2B5EF4-FFF2-40B4-BE49-F238E27FC236}">
                  <a16:creationId xmlns:a16="http://schemas.microsoft.com/office/drawing/2014/main" id="{0688B32C-4B4A-7CE1-3BEB-898826FC608B}"/>
                </a:ext>
              </a:extLst>
            </p:cNvPr>
            <p:cNvSpPr/>
            <p:nvPr/>
          </p:nvSpPr>
          <p:spPr>
            <a:xfrm>
              <a:off x="5029070" y="4394835"/>
              <a:ext cx="45509" cy="59847"/>
            </a:xfrm>
            <a:custGeom>
              <a:avLst/>
              <a:gdLst/>
              <a:ahLst/>
              <a:cxnLst/>
              <a:rect l="l" t="t" r="r" b="b"/>
              <a:pathLst>
                <a:path w="1733" h="2279" extrusionOk="0">
                  <a:moveTo>
                    <a:pt x="1139" y="1"/>
                  </a:moveTo>
                  <a:cubicBezTo>
                    <a:pt x="517" y="1"/>
                    <a:pt x="0" y="518"/>
                    <a:pt x="0" y="1140"/>
                  </a:cubicBezTo>
                  <a:cubicBezTo>
                    <a:pt x="0" y="1771"/>
                    <a:pt x="517" y="2278"/>
                    <a:pt x="1139" y="2278"/>
                  </a:cubicBezTo>
                  <a:lnTo>
                    <a:pt x="1168" y="2278"/>
                  </a:lnTo>
                  <a:cubicBezTo>
                    <a:pt x="1483" y="2259"/>
                    <a:pt x="1732" y="1762"/>
                    <a:pt x="1732" y="1140"/>
                  </a:cubicBezTo>
                  <a:cubicBezTo>
                    <a:pt x="1732" y="527"/>
                    <a:pt x="1483" y="20"/>
                    <a:pt x="1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0938;p58">
              <a:extLst>
                <a:ext uri="{FF2B5EF4-FFF2-40B4-BE49-F238E27FC236}">
                  <a16:creationId xmlns:a16="http://schemas.microsoft.com/office/drawing/2014/main" id="{1DBFE46B-A057-F9ED-AC39-821F2C376CA3}"/>
                </a:ext>
              </a:extLst>
            </p:cNvPr>
            <p:cNvSpPr/>
            <p:nvPr/>
          </p:nvSpPr>
          <p:spPr>
            <a:xfrm>
              <a:off x="4962711" y="4408674"/>
              <a:ext cx="29175" cy="43986"/>
            </a:xfrm>
            <a:custGeom>
              <a:avLst/>
              <a:gdLst/>
              <a:ahLst/>
              <a:cxnLst/>
              <a:rect l="l" t="t" r="r" b="b"/>
              <a:pathLst>
                <a:path w="1111" h="1675" extrusionOk="0">
                  <a:moveTo>
                    <a:pt x="833" y="0"/>
                  </a:moveTo>
                  <a:cubicBezTo>
                    <a:pt x="374" y="0"/>
                    <a:pt x="1" y="373"/>
                    <a:pt x="1" y="842"/>
                  </a:cubicBezTo>
                  <a:cubicBezTo>
                    <a:pt x="1" y="1302"/>
                    <a:pt x="374" y="1675"/>
                    <a:pt x="833" y="1675"/>
                  </a:cubicBezTo>
                  <a:cubicBezTo>
                    <a:pt x="996" y="1675"/>
                    <a:pt x="1111" y="1302"/>
                    <a:pt x="1111" y="842"/>
                  </a:cubicBezTo>
                  <a:cubicBezTo>
                    <a:pt x="1111" y="373"/>
                    <a:pt x="986" y="0"/>
                    <a:pt x="83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0939;p58">
              <a:extLst>
                <a:ext uri="{FF2B5EF4-FFF2-40B4-BE49-F238E27FC236}">
                  <a16:creationId xmlns:a16="http://schemas.microsoft.com/office/drawing/2014/main" id="{8D2CFA51-376B-C0EE-12FE-4C60AE149561}"/>
                </a:ext>
              </a:extLst>
            </p:cNvPr>
            <p:cNvSpPr/>
            <p:nvPr/>
          </p:nvSpPr>
          <p:spPr>
            <a:xfrm>
              <a:off x="5111237" y="4408674"/>
              <a:ext cx="29175" cy="43986"/>
            </a:xfrm>
            <a:custGeom>
              <a:avLst/>
              <a:gdLst/>
              <a:ahLst/>
              <a:cxnLst/>
              <a:rect l="l" t="t" r="r" b="b"/>
              <a:pathLst>
                <a:path w="1111" h="1675" extrusionOk="0">
                  <a:moveTo>
                    <a:pt x="833" y="0"/>
                  </a:moveTo>
                  <a:cubicBezTo>
                    <a:pt x="374" y="0"/>
                    <a:pt x="1" y="373"/>
                    <a:pt x="1" y="842"/>
                  </a:cubicBezTo>
                  <a:cubicBezTo>
                    <a:pt x="1" y="1302"/>
                    <a:pt x="374" y="1675"/>
                    <a:pt x="833" y="1675"/>
                  </a:cubicBezTo>
                  <a:cubicBezTo>
                    <a:pt x="996" y="1675"/>
                    <a:pt x="1111" y="1302"/>
                    <a:pt x="1111" y="842"/>
                  </a:cubicBezTo>
                  <a:cubicBezTo>
                    <a:pt x="1111" y="373"/>
                    <a:pt x="986" y="0"/>
                    <a:pt x="83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0940;p58">
              <a:extLst>
                <a:ext uri="{FF2B5EF4-FFF2-40B4-BE49-F238E27FC236}">
                  <a16:creationId xmlns:a16="http://schemas.microsoft.com/office/drawing/2014/main" id="{A7192BCF-C194-69D9-A1AD-D0D800BBF2EF}"/>
                </a:ext>
              </a:extLst>
            </p:cNvPr>
            <p:cNvSpPr/>
            <p:nvPr/>
          </p:nvSpPr>
          <p:spPr>
            <a:xfrm>
              <a:off x="4886058" y="4291240"/>
              <a:ext cx="346343" cy="343953"/>
            </a:xfrm>
            <a:custGeom>
              <a:avLst/>
              <a:gdLst/>
              <a:ahLst/>
              <a:cxnLst/>
              <a:rect l="l" t="t" r="r" b="b"/>
              <a:pathLst>
                <a:path w="13189" h="13098" extrusionOk="0">
                  <a:moveTo>
                    <a:pt x="6815" y="1123"/>
                  </a:moveTo>
                  <a:cubicBezTo>
                    <a:pt x="9638" y="1237"/>
                    <a:pt x="11896" y="3506"/>
                    <a:pt x="12011" y="6329"/>
                  </a:cubicBezTo>
                  <a:lnTo>
                    <a:pt x="11514" y="6329"/>
                  </a:lnTo>
                  <a:cubicBezTo>
                    <a:pt x="11505" y="6328"/>
                    <a:pt x="11496" y="6327"/>
                    <a:pt x="11488" y="6327"/>
                  </a:cubicBezTo>
                  <a:cubicBezTo>
                    <a:pt x="11223" y="6327"/>
                    <a:pt x="11226" y="6750"/>
                    <a:pt x="11496" y="6750"/>
                  </a:cubicBezTo>
                  <a:cubicBezTo>
                    <a:pt x="11502" y="6750"/>
                    <a:pt x="11508" y="6750"/>
                    <a:pt x="11514" y="6750"/>
                  </a:cubicBezTo>
                  <a:lnTo>
                    <a:pt x="12011" y="6750"/>
                  </a:lnTo>
                  <a:cubicBezTo>
                    <a:pt x="11896" y="9573"/>
                    <a:pt x="9638" y="11832"/>
                    <a:pt x="6815" y="11946"/>
                  </a:cubicBezTo>
                  <a:lnTo>
                    <a:pt x="6805" y="11946"/>
                  </a:lnTo>
                  <a:lnTo>
                    <a:pt x="6805" y="11449"/>
                  </a:lnTo>
                  <a:cubicBezTo>
                    <a:pt x="6819" y="11300"/>
                    <a:pt x="6709" y="11226"/>
                    <a:pt x="6599" y="11226"/>
                  </a:cubicBezTo>
                  <a:cubicBezTo>
                    <a:pt x="6489" y="11226"/>
                    <a:pt x="6379" y="11300"/>
                    <a:pt x="6394" y="11449"/>
                  </a:cubicBezTo>
                  <a:lnTo>
                    <a:pt x="6394" y="11946"/>
                  </a:lnTo>
                  <a:cubicBezTo>
                    <a:pt x="3561" y="11832"/>
                    <a:pt x="1302" y="9573"/>
                    <a:pt x="1187" y="6750"/>
                  </a:cubicBezTo>
                  <a:lnTo>
                    <a:pt x="1695" y="6750"/>
                  </a:lnTo>
                  <a:cubicBezTo>
                    <a:pt x="1943" y="6721"/>
                    <a:pt x="1943" y="6348"/>
                    <a:pt x="1695" y="6329"/>
                  </a:cubicBezTo>
                  <a:lnTo>
                    <a:pt x="1187" y="6329"/>
                  </a:lnTo>
                  <a:cubicBezTo>
                    <a:pt x="1302" y="3506"/>
                    <a:pt x="3570" y="1237"/>
                    <a:pt x="6394" y="1123"/>
                  </a:cubicBezTo>
                  <a:lnTo>
                    <a:pt x="6394" y="1620"/>
                  </a:lnTo>
                  <a:cubicBezTo>
                    <a:pt x="6403" y="1749"/>
                    <a:pt x="6501" y="1814"/>
                    <a:pt x="6601" y="1814"/>
                  </a:cubicBezTo>
                  <a:cubicBezTo>
                    <a:pt x="6700" y="1814"/>
                    <a:pt x="6800" y="1749"/>
                    <a:pt x="6815" y="1620"/>
                  </a:cubicBezTo>
                  <a:lnTo>
                    <a:pt x="6815" y="1123"/>
                  </a:lnTo>
                  <a:close/>
                  <a:moveTo>
                    <a:pt x="6595" y="0"/>
                  </a:moveTo>
                  <a:cubicBezTo>
                    <a:pt x="6494" y="0"/>
                    <a:pt x="6394" y="65"/>
                    <a:pt x="6384" y="194"/>
                  </a:cubicBezTo>
                  <a:lnTo>
                    <a:pt x="6384" y="701"/>
                  </a:lnTo>
                  <a:cubicBezTo>
                    <a:pt x="3331" y="816"/>
                    <a:pt x="881" y="3266"/>
                    <a:pt x="766" y="6329"/>
                  </a:cubicBezTo>
                  <a:lnTo>
                    <a:pt x="259" y="6329"/>
                  </a:lnTo>
                  <a:cubicBezTo>
                    <a:pt x="1" y="6348"/>
                    <a:pt x="1" y="6721"/>
                    <a:pt x="259" y="6740"/>
                  </a:cubicBezTo>
                  <a:lnTo>
                    <a:pt x="766" y="6740"/>
                  </a:lnTo>
                  <a:cubicBezTo>
                    <a:pt x="881" y="9803"/>
                    <a:pt x="3331" y="12253"/>
                    <a:pt x="6384" y="12368"/>
                  </a:cubicBezTo>
                  <a:lnTo>
                    <a:pt x="6384" y="12875"/>
                  </a:lnTo>
                  <a:cubicBezTo>
                    <a:pt x="6374" y="13023"/>
                    <a:pt x="6484" y="13097"/>
                    <a:pt x="6595" y="13097"/>
                  </a:cubicBezTo>
                  <a:cubicBezTo>
                    <a:pt x="6705" y="13097"/>
                    <a:pt x="6815" y="13023"/>
                    <a:pt x="6805" y="12875"/>
                  </a:cubicBezTo>
                  <a:lnTo>
                    <a:pt x="6805" y="12368"/>
                  </a:lnTo>
                  <a:cubicBezTo>
                    <a:pt x="9858" y="12253"/>
                    <a:pt x="12318" y="9803"/>
                    <a:pt x="12432" y="6740"/>
                  </a:cubicBezTo>
                  <a:lnTo>
                    <a:pt x="12940" y="6740"/>
                  </a:lnTo>
                  <a:cubicBezTo>
                    <a:pt x="13188" y="6721"/>
                    <a:pt x="13188" y="6348"/>
                    <a:pt x="12940" y="6329"/>
                  </a:cubicBezTo>
                  <a:lnTo>
                    <a:pt x="12432" y="6329"/>
                  </a:lnTo>
                  <a:cubicBezTo>
                    <a:pt x="12318" y="3266"/>
                    <a:pt x="9858" y="816"/>
                    <a:pt x="6805" y="701"/>
                  </a:cubicBezTo>
                  <a:lnTo>
                    <a:pt x="6805" y="194"/>
                  </a:lnTo>
                  <a:cubicBezTo>
                    <a:pt x="6795" y="65"/>
                    <a:pt x="6695" y="0"/>
                    <a:pt x="659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0564;p58">
            <a:extLst>
              <a:ext uri="{FF2B5EF4-FFF2-40B4-BE49-F238E27FC236}">
                <a16:creationId xmlns:a16="http://schemas.microsoft.com/office/drawing/2014/main" id="{E0EA74B3-5298-D13F-594E-8F526C1372DD}"/>
              </a:ext>
            </a:extLst>
          </p:cNvPr>
          <p:cNvGrpSpPr/>
          <p:nvPr/>
        </p:nvGrpSpPr>
        <p:grpSpPr>
          <a:xfrm>
            <a:off x="2681142" y="3236386"/>
            <a:ext cx="517061" cy="621680"/>
            <a:chOff x="4911189" y="3793455"/>
            <a:chExt cx="296580" cy="364935"/>
          </a:xfrm>
        </p:grpSpPr>
        <p:sp>
          <p:nvSpPr>
            <p:cNvPr id="1444" name="Google Shape;10565;p58">
              <a:extLst>
                <a:ext uri="{FF2B5EF4-FFF2-40B4-BE49-F238E27FC236}">
                  <a16:creationId xmlns:a16="http://schemas.microsoft.com/office/drawing/2014/main" id="{00147F1A-849A-3719-4ED3-5E75A5A7B818}"/>
                </a:ext>
              </a:extLst>
            </p:cNvPr>
            <p:cNvSpPr/>
            <p:nvPr/>
          </p:nvSpPr>
          <p:spPr>
            <a:xfrm>
              <a:off x="4951157" y="3861810"/>
              <a:ext cx="31932" cy="35215"/>
            </a:xfrm>
            <a:custGeom>
              <a:avLst/>
              <a:gdLst/>
              <a:ahLst/>
              <a:cxnLst/>
              <a:rect l="l" t="t" r="r" b="b"/>
              <a:pathLst>
                <a:path w="1216" h="1341" extrusionOk="0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0566;p58">
              <a:extLst>
                <a:ext uri="{FF2B5EF4-FFF2-40B4-BE49-F238E27FC236}">
                  <a16:creationId xmlns:a16="http://schemas.microsoft.com/office/drawing/2014/main" id="{DC05E95F-C988-8897-A763-6E9714E972B9}"/>
                </a:ext>
              </a:extLst>
            </p:cNvPr>
            <p:cNvSpPr/>
            <p:nvPr/>
          </p:nvSpPr>
          <p:spPr>
            <a:xfrm>
              <a:off x="5136132" y="3861810"/>
              <a:ext cx="31932" cy="34952"/>
            </a:xfrm>
            <a:custGeom>
              <a:avLst/>
              <a:gdLst/>
              <a:ahLst/>
              <a:cxnLst/>
              <a:rect l="l" t="t" r="r" b="b"/>
              <a:pathLst>
                <a:path w="1216" h="1331" extrusionOk="0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0567;p58">
              <a:extLst>
                <a:ext uri="{FF2B5EF4-FFF2-40B4-BE49-F238E27FC236}">
                  <a16:creationId xmlns:a16="http://schemas.microsoft.com/office/drawing/2014/main" id="{E9639191-591B-8A10-D524-A4747DB27016}"/>
                </a:ext>
              </a:extLst>
            </p:cNvPr>
            <p:cNvSpPr/>
            <p:nvPr/>
          </p:nvSpPr>
          <p:spPr>
            <a:xfrm>
              <a:off x="5043382" y="3833659"/>
              <a:ext cx="32457" cy="33193"/>
            </a:xfrm>
            <a:custGeom>
              <a:avLst/>
              <a:gdLst/>
              <a:ahLst/>
              <a:cxnLst/>
              <a:rect l="l" t="t" r="r" b="b"/>
              <a:pathLst>
                <a:path w="1236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0568;p58">
              <a:extLst>
                <a:ext uri="{FF2B5EF4-FFF2-40B4-BE49-F238E27FC236}">
                  <a16:creationId xmlns:a16="http://schemas.microsoft.com/office/drawing/2014/main" id="{EC818D26-2819-553C-1809-B54C17225579}"/>
                </a:ext>
              </a:extLst>
            </p:cNvPr>
            <p:cNvSpPr/>
            <p:nvPr/>
          </p:nvSpPr>
          <p:spPr>
            <a:xfrm>
              <a:off x="5043382" y="3833659"/>
              <a:ext cx="21901" cy="33193"/>
            </a:xfrm>
            <a:custGeom>
              <a:avLst/>
              <a:gdLst/>
              <a:ahLst/>
              <a:cxnLst/>
              <a:rect l="l" t="t" r="r" b="b"/>
              <a:pathLst>
                <a:path w="834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2" y="1235"/>
                    <a:pt x="412" y="1225"/>
                    <a:pt x="623" y="1225"/>
                  </a:cubicBezTo>
                  <a:cubicBezTo>
                    <a:pt x="690" y="1225"/>
                    <a:pt x="766" y="1225"/>
                    <a:pt x="833" y="1235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93A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0569;p58">
              <a:extLst>
                <a:ext uri="{FF2B5EF4-FFF2-40B4-BE49-F238E27FC236}">
                  <a16:creationId xmlns:a16="http://schemas.microsoft.com/office/drawing/2014/main" id="{B98621F4-83B1-B9D3-D160-32978E7C1D54}"/>
                </a:ext>
              </a:extLst>
            </p:cNvPr>
            <p:cNvSpPr/>
            <p:nvPr/>
          </p:nvSpPr>
          <p:spPr>
            <a:xfrm>
              <a:off x="4911189" y="3861810"/>
              <a:ext cx="296580" cy="296580"/>
            </a:xfrm>
            <a:custGeom>
              <a:avLst/>
              <a:gdLst/>
              <a:ahLst/>
              <a:cxnLst/>
              <a:rect l="l" t="t" r="r" b="b"/>
              <a:pathLst>
                <a:path w="11294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rgbClr val="AEB9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0570;p58">
              <a:extLst>
                <a:ext uri="{FF2B5EF4-FFF2-40B4-BE49-F238E27FC236}">
                  <a16:creationId xmlns:a16="http://schemas.microsoft.com/office/drawing/2014/main" id="{28B206DA-1C35-1DDA-07AB-7DC9588A361B}"/>
                </a:ext>
              </a:extLst>
            </p:cNvPr>
            <p:cNvSpPr/>
            <p:nvPr/>
          </p:nvSpPr>
          <p:spPr>
            <a:xfrm>
              <a:off x="4911189" y="3861810"/>
              <a:ext cx="161630" cy="296580"/>
            </a:xfrm>
            <a:custGeom>
              <a:avLst/>
              <a:gdLst/>
              <a:ahLst/>
              <a:cxnLst/>
              <a:rect l="l" t="t" r="r" b="b"/>
              <a:pathLst>
                <a:path w="6155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5752" y="11293"/>
                    <a:pt x="5858" y="11293"/>
                    <a:pt x="5953" y="11284"/>
                  </a:cubicBezTo>
                  <a:cubicBezTo>
                    <a:pt x="3044" y="11025"/>
                    <a:pt x="814" y="8585"/>
                    <a:pt x="814" y="5656"/>
                  </a:cubicBezTo>
                  <a:cubicBezTo>
                    <a:pt x="814" y="2661"/>
                    <a:pt x="3159" y="182"/>
                    <a:pt x="6154" y="19"/>
                  </a:cubicBezTo>
                  <a:cubicBezTo>
                    <a:pt x="5982" y="10"/>
                    <a:pt x="5819" y="0"/>
                    <a:pt x="5647" y="0"/>
                  </a:cubicBezTo>
                  <a:close/>
                </a:path>
              </a:pathLst>
            </a:custGeom>
            <a:solidFill>
              <a:srgbClr val="8797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0571;p58">
              <a:extLst>
                <a:ext uri="{FF2B5EF4-FFF2-40B4-BE49-F238E27FC236}">
                  <a16:creationId xmlns:a16="http://schemas.microsoft.com/office/drawing/2014/main" id="{C0FBBD17-89D9-47D1-2F4D-EE27D5F87D87}"/>
                </a:ext>
              </a:extLst>
            </p:cNvPr>
            <p:cNvSpPr/>
            <p:nvPr/>
          </p:nvSpPr>
          <p:spPr>
            <a:xfrm>
              <a:off x="4925527" y="3885680"/>
              <a:ext cx="258372" cy="248577"/>
            </a:xfrm>
            <a:custGeom>
              <a:avLst/>
              <a:gdLst/>
              <a:ahLst/>
              <a:cxnLst/>
              <a:rect l="l" t="t" r="r" b="b"/>
              <a:pathLst>
                <a:path w="9839" h="9466" extrusionOk="0">
                  <a:moveTo>
                    <a:pt x="5101" y="0"/>
                  </a:moveTo>
                  <a:cubicBezTo>
                    <a:pt x="3870" y="0"/>
                    <a:pt x="2662" y="481"/>
                    <a:pt x="1761" y="1388"/>
                  </a:cubicBezTo>
                  <a:cubicBezTo>
                    <a:pt x="402" y="2738"/>
                    <a:pt x="0" y="4776"/>
                    <a:pt x="727" y="6546"/>
                  </a:cubicBezTo>
                  <a:cubicBezTo>
                    <a:pt x="1464" y="8317"/>
                    <a:pt x="3187" y="9465"/>
                    <a:pt x="5101" y="9465"/>
                  </a:cubicBezTo>
                  <a:cubicBezTo>
                    <a:pt x="7714" y="9465"/>
                    <a:pt x="9838" y="7350"/>
                    <a:pt x="9838" y="4738"/>
                  </a:cubicBezTo>
                  <a:cubicBezTo>
                    <a:pt x="9838" y="2814"/>
                    <a:pt x="8680" y="1091"/>
                    <a:pt x="6919" y="364"/>
                  </a:cubicBezTo>
                  <a:cubicBezTo>
                    <a:pt x="6331" y="119"/>
                    <a:pt x="5713" y="0"/>
                    <a:pt x="5101" y="0"/>
                  </a:cubicBezTo>
                  <a:close/>
                </a:path>
              </a:pathLst>
            </a:custGeom>
            <a:solidFill>
              <a:srgbClr val="6C8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0572;p58">
              <a:extLst>
                <a:ext uri="{FF2B5EF4-FFF2-40B4-BE49-F238E27FC236}">
                  <a16:creationId xmlns:a16="http://schemas.microsoft.com/office/drawing/2014/main" id="{31CBAA0A-406B-5A4B-D6FB-B68416FF3DE5}"/>
                </a:ext>
              </a:extLst>
            </p:cNvPr>
            <p:cNvSpPr/>
            <p:nvPr/>
          </p:nvSpPr>
          <p:spPr>
            <a:xfrm>
              <a:off x="4937317" y="3885680"/>
              <a:ext cx="129724" cy="248577"/>
            </a:xfrm>
            <a:custGeom>
              <a:avLst/>
              <a:gdLst/>
              <a:ahLst/>
              <a:cxnLst/>
              <a:rect l="l" t="t" r="r" b="b"/>
              <a:pathLst>
                <a:path w="4940" h="9466" extrusionOk="0">
                  <a:moveTo>
                    <a:pt x="4652" y="0"/>
                  </a:moveTo>
                  <a:cubicBezTo>
                    <a:pt x="2068" y="39"/>
                    <a:pt x="1" y="2144"/>
                    <a:pt x="1" y="4738"/>
                  </a:cubicBezTo>
                  <a:cubicBezTo>
                    <a:pt x="1" y="7322"/>
                    <a:pt x="2068" y="9427"/>
                    <a:pt x="4652" y="9465"/>
                  </a:cubicBezTo>
                  <a:cubicBezTo>
                    <a:pt x="4748" y="9465"/>
                    <a:pt x="4843" y="9465"/>
                    <a:pt x="4939" y="9456"/>
                  </a:cubicBezTo>
                  <a:cubicBezTo>
                    <a:pt x="2441" y="9303"/>
                    <a:pt x="489" y="7236"/>
                    <a:pt x="489" y="4738"/>
                  </a:cubicBezTo>
                  <a:cubicBezTo>
                    <a:pt x="489" y="2230"/>
                    <a:pt x="2441" y="163"/>
                    <a:pt x="4939" y="10"/>
                  </a:cubicBezTo>
                  <a:cubicBezTo>
                    <a:pt x="4843" y="10"/>
                    <a:pt x="4748" y="0"/>
                    <a:pt x="4652" y="0"/>
                  </a:cubicBezTo>
                  <a:close/>
                </a:path>
              </a:pathLst>
            </a:custGeom>
            <a:solidFill>
              <a:srgbClr val="546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0573;p58">
              <a:extLst>
                <a:ext uri="{FF2B5EF4-FFF2-40B4-BE49-F238E27FC236}">
                  <a16:creationId xmlns:a16="http://schemas.microsoft.com/office/drawing/2014/main" id="{BED8A0DC-575B-AF25-FEC7-37EF7300259C}"/>
                </a:ext>
              </a:extLst>
            </p:cNvPr>
            <p:cNvSpPr/>
            <p:nvPr/>
          </p:nvSpPr>
          <p:spPr>
            <a:xfrm>
              <a:off x="4942596" y="3902381"/>
              <a:ext cx="223972" cy="215279"/>
            </a:xfrm>
            <a:custGeom>
              <a:avLst/>
              <a:gdLst/>
              <a:ahLst/>
              <a:cxnLst/>
              <a:rect l="l" t="t" r="r" b="b"/>
              <a:pathLst>
                <a:path w="8529" h="8198" extrusionOk="0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0574;p58">
              <a:extLst>
                <a:ext uri="{FF2B5EF4-FFF2-40B4-BE49-F238E27FC236}">
                  <a16:creationId xmlns:a16="http://schemas.microsoft.com/office/drawing/2014/main" id="{241EA6DA-BE33-A436-360C-EC7F86972491}"/>
                </a:ext>
              </a:extLst>
            </p:cNvPr>
            <p:cNvSpPr/>
            <p:nvPr/>
          </p:nvSpPr>
          <p:spPr>
            <a:xfrm>
              <a:off x="4951157" y="3902381"/>
              <a:ext cx="121400" cy="215385"/>
            </a:xfrm>
            <a:custGeom>
              <a:avLst/>
              <a:gdLst/>
              <a:ahLst/>
              <a:cxnLst/>
              <a:rect l="l" t="t" r="r" b="b"/>
              <a:pathLst>
                <a:path w="4623" h="8202" extrusionOk="0">
                  <a:moveTo>
                    <a:pt x="4091" y="0"/>
                  </a:moveTo>
                  <a:cubicBezTo>
                    <a:pt x="1867" y="0"/>
                    <a:pt x="0" y="1804"/>
                    <a:pt x="0" y="4102"/>
                  </a:cubicBezTo>
                  <a:cubicBezTo>
                    <a:pt x="0" y="6395"/>
                    <a:pt x="1875" y="8201"/>
                    <a:pt x="4105" y="8201"/>
                  </a:cubicBezTo>
                  <a:cubicBezTo>
                    <a:pt x="4276" y="8201"/>
                    <a:pt x="4448" y="8191"/>
                    <a:pt x="4623" y="8169"/>
                  </a:cubicBezTo>
                  <a:cubicBezTo>
                    <a:pt x="2575" y="7901"/>
                    <a:pt x="1034" y="6159"/>
                    <a:pt x="1034" y="4102"/>
                  </a:cubicBezTo>
                  <a:cubicBezTo>
                    <a:pt x="1034" y="2035"/>
                    <a:pt x="2575" y="293"/>
                    <a:pt x="4623" y="34"/>
                  </a:cubicBezTo>
                  <a:cubicBezTo>
                    <a:pt x="4444" y="11"/>
                    <a:pt x="4266" y="0"/>
                    <a:pt x="409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0575;p58">
              <a:extLst>
                <a:ext uri="{FF2B5EF4-FFF2-40B4-BE49-F238E27FC236}">
                  <a16:creationId xmlns:a16="http://schemas.microsoft.com/office/drawing/2014/main" id="{C2A1D720-BC4D-8C37-76BA-7093B1FC5DE0}"/>
                </a:ext>
              </a:extLst>
            </p:cNvPr>
            <p:cNvSpPr/>
            <p:nvPr/>
          </p:nvSpPr>
          <p:spPr>
            <a:xfrm>
              <a:off x="5054069" y="3937255"/>
              <a:ext cx="10950" cy="76128"/>
            </a:xfrm>
            <a:custGeom>
              <a:avLst/>
              <a:gdLst/>
              <a:ahLst/>
              <a:cxnLst/>
              <a:rect l="l" t="t" r="r" b="b"/>
              <a:pathLst>
                <a:path w="417" h="2899" extrusionOk="0">
                  <a:moveTo>
                    <a:pt x="207" y="1"/>
                  </a:moveTo>
                  <a:cubicBezTo>
                    <a:pt x="103" y="1"/>
                    <a:pt x="0" y="70"/>
                    <a:pt x="5" y="209"/>
                  </a:cubicBezTo>
                  <a:lnTo>
                    <a:pt x="5" y="2688"/>
                  </a:lnTo>
                  <a:cubicBezTo>
                    <a:pt x="5" y="2802"/>
                    <a:pt x="91" y="2898"/>
                    <a:pt x="206" y="2898"/>
                  </a:cubicBezTo>
                  <a:cubicBezTo>
                    <a:pt x="331" y="2898"/>
                    <a:pt x="417" y="2802"/>
                    <a:pt x="417" y="2688"/>
                  </a:cubicBezTo>
                  <a:lnTo>
                    <a:pt x="417" y="209"/>
                  </a:lnTo>
                  <a:cubicBezTo>
                    <a:pt x="417" y="70"/>
                    <a:pt x="311" y="1"/>
                    <a:pt x="20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0576;p58">
              <a:extLst>
                <a:ext uri="{FF2B5EF4-FFF2-40B4-BE49-F238E27FC236}">
                  <a16:creationId xmlns:a16="http://schemas.microsoft.com/office/drawing/2014/main" id="{796DADA3-6BE5-AAA6-DA0E-CD0ABEC7191B}"/>
                </a:ext>
              </a:extLst>
            </p:cNvPr>
            <p:cNvSpPr/>
            <p:nvPr/>
          </p:nvSpPr>
          <p:spPr>
            <a:xfrm>
              <a:off x="5139388" y="3833685"/>
              <a:ext cx="57326" cy="48712"/>
            </a:xfrm>
            <a:custGeom>
              <a:avLst/>
              <a:gdLst/>
              <a:ahLst/>
              <a:cxnLst/>
              <a:rect l="l" t="t" r="r" b="b"/>
              <a:pathLst>
                <a:path w="2183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0577;p58">
              <a:extLst>
                <a:ext uri="{FF2B5EF4-FFF2-40B4-BE49-F238E27FC236}">
                  <a16:creationId xmlns:a16="http://schemas.microsoft.com/office/drawing/2014/main" id="{EDB652B2-41DF-3DAE-54C5-164608B8BCE0}"/>
                </a:ext>
              </a:extLst>
            </p:cNvPr>
            <p:cNvSpPr/>
            <p:nvPr/>
          </p:nvSpPr>
          <p:spPr>
            <a:xfrm>
              <a:off x="4922507" y="3833685"/>
              <a:ext cx="57063" cy="48712"/>
            </a:xfrm>
            <a:custGeom>
              <a:avLst/>
              <a:gdLst/>
              <a:ahLst/>
              <a:cxnLst/>
              <a:rect l="l" t="t" r="r" b="b"/>
              <a:pathLst>
                <a:path w="2173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0578;p58">
              <a:extLst>
                <a:ext uri="{FF2B5EF4-FFF2-40B4-BE49-F238E27FC236}">
                  <a16:creationId xmlns:a16="http://schemas.microsoft.com/office/drawing/2014/main" id="{129B1244-E41F-FD23-CFCC-91A594EFB9A0}"/>
                </a:ext>
              </a:extLst>
            </p:cNvPr>
            <p:cNvSpPr/>
            <p:nvPr/>
          </p:nvSpPr>
          <p:spPr>
            <a:xfrm>
              <a:off x="5023792" y="3793455"/>
              <a:ext cx="71637" cy="42988"/>
            </a:xfrm>
            <a:custGeom>
              <a:avLst/>
              <a:gdLst/>
              <a:ahLst/>
              <a:cxnLst/>
              <a:rect l="l" t="t" r="r" b="b"/>
              <a:pathLst>
                <a:path w="2728" h="1637" extrusionOk="0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0579;p58">
              <a:extLst>
                <a:ext uri="{FF2B5EF4-FFF2-40B4-BE49-F238E27FC236}">
                  <a16:creationId xmlns:a16="http://schemas.microsoft.com/office/drawing/2014/main" id="{9391AADE-ADDC-7B00-F43F-EBC04011473A}"/>
                </a:ext>
              </a:extLst>
            </p:cNvPr>
            <p:cNvSpPr/>
            <p:nvPr/>
          </p:nvSpPr>
          <p:spPr>
            <a:xfrm>
              <a:off x="5139388" y="3833685"/>
              <a:ext cx="51049" cy="48712"/>
            </a:xfrm>
            <a:custGeom>
              <a:avLst/>
              <a:gdLst/>
              <a:ahLst/>
              <a:cxnLst/>
              <a:rect l="l" t="t" r="r" b="b"/>
              <a:pathLst>
                <a:path w="1944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0580;p58">
              <a:extLst>
                <a:ext uri="{FF2B5EF4-FFF2-40B4-BE49-F238E27FC236}">
                  <a16:creationId xmlns:a16="http://schemas.microsoft.com/office/drawing/2014/main" id="{E044322D-0CB6-56C4-EDC5-C222253F2429}"/>
                </a:ext>
              </a:extLst>
            </p:cNvPr>
            <p:cNvSpPr/>
            <p:nvPr/>
          </p:nvSpPr>
          <p:spPr>
            <a:xfrm>
              <a:off x="4922507" y="3833685"/>
              <a:ext cx="50787" cy="48712"/>
            </a:xfrm>
            <a:custGeom>
              <a:avLst/>
              <a:gdLst/>
              <a:ahLst/>
              <a:cxnLst/>
              <a:rect l="l" t="t" r="r" b="b"/>
              <a:pathLst>
                <a:path w="1934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0581;p58">
              <a:extLst>
                <a:ext uri="{FF2B5EF4-FFF2-40B4-BE49-F238E27FC236}">
                  <a16:creationId xmlns:a16="http://schemas.microsoft.com/office/drawing/2014/main" id="{85121DAF-33BF-2675-A888-979781AD65A9}"/>
                </a:ext>
              </a:extLst>
            </p:cNvPr>
            <p:cNvSpPr/>
            <p:nvPr/>
          </p:nvSpPr>
          <p:spPr>
            <a:xfrm>
              <a:off x="5024028" y="3793455"/>
              <a:ext cx="30934" cy="42988"/>
            </a:xfrm>
            <a:custGeom>
              <a:avLst/>
              <a:gdLst/>
              <a:ahLst/>
              <a:cxnLst/>
              <a:rect l="l" t="t" r="r" b="b"/>
              <a:pathLst>
                <a:path w="1178" h="1637" extrusionOk="0">
                  <a:moveTo>
                    <a:pt x="345" y="0"/>
                  </a:moveTo>
                  <a:cubicBezTo>
                    <a:pt x="154" y="0"/>
                    <a:pt x="1" y="153"/>
                    <a:pt x="1" y="345"/>
                  </a:cubicBezTo>
                  <a:lnTo>
                    <a:pt x="1" y="1292"/>
                  </a:lnTo>
                  <a:cubicBezTo>
                    <a:pt x="1" y="1484"/>
                    <a:pt x="154" y="1637"/>
                    <a:pt x="345" y="1637"/>
                  </a:cubicBezTo>
                  <a:lnTo>
                    <a:pt x="1178" y="1637"/>
                  </a:lnTo>
                  <a:cubicBezTo>
                    <a:pt x="986" y="1637"/>
                    <a:pt x="833" y="1484"/>
                    <a:pt x="833" y="1292"/>
                  </a:cubicBezTo>
                  <a:lnTo>
                    <a:pt x="833" y="345"/>
                  </a:lnTo>
                  <a:cubicBezTo>
                    <a:pt x="833" y="153"/>
                    <a:pt x="986" y="0"/>
                    <a:pt x="1178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0582;p58">
              <a:extLst>
                <a:ext uri="{FF2B5EF4-FFF2-40B4-BE49-F238E27FC236}">
                  <a16:creationId xmlns:a16="http://schemas.microsoft.com/office/drawing/2014/main" id="{99EE0B84-5039-EBB3-7936-D9AEC63DDD56}"/>
                </a:ext>
              </a:extLst>
            </p:cNvPr>
            <p:cNvSpPr/>
            <p:nvPr/>
          </p:nvSpPr>
          <p:spPr>
            <a:xfrm>
              <a:off x="4937580" y="3896998"/>
              <a:ext cx="235001" cy="226046"/>
            </a:xfrm>
            <a:custGeom>
              <a:avLst/>
              <a:gdLst/>
              <a:ahLst/>
              <a:cxnLst/>
              <a:rect l="l" t="t" r="r" b="b"/>
              <a:pathLst>
                <a:path w="8949" h="8608" extrusionOk="0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0583;p58">
              <a:extLst>
                <a:ext uri="{FF2B5EF4-FFF2-40B4-BE49-F238E27FC236}">
                  <a16:creationId xmlns:a16="http://schemas.microsoft.com/office/drawing/2014/main" id="{36B1EFD9-4FB3-BD09-EC77-831C779B4846}"/>
                </a:ext>
              </a:extLst>
            </p:cNvPr>
            <p:cNvSpPr/>
            <p:nvPr/>
          </p:nvSpPr>
          <p:spPr>
            <a:xfrm>
              <a:off x="5044905" y="3995263"/>
              <a:ext cx="29411" cy="29411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55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5" y="1120"/>
                  </a:cubicBezTo>
                  <a:cubicBezTo>
                    <a:pt x="871" y="1120"/>
                    <a:pt x="1120" y="871"/>
                    <a:pt x="1120" y="565"/>
                  </a:cubicBezTo>
                  <a:cubicBezTo>
                    <a:pt x="1120" y="249"/>
                    <a:pt x="871" y="0"/>
                    <a:pt x="5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0584;p58">
              <a:extLst>
                <a:ext uri="{FF2B5EF4-FFF2-40B4-BE49-F238E27FC236}">
                  <a16:creationId xmlns:a16="http://schemas.microsoft.com/office/drawing/2014/main" id="{4AC74ECE-CAFB-E6D4-5E84-8B18F6077708}"/>
                </a:ext>
              </a:extLst>
            </p:cNvPr>
            <p:cNvSpPr/>
            <p:nvPr/>
          </p:nvSpPr>
          <p:spPr>
            <a:xfrm>
              <a:off x="5044642" y="3995132"/>
              <a:ext cx="24396" cy="29674"/>
            </a:xfrm>
            <a:custGeom>
              <a:avLst/>
              <a:gdLst/>
              <a:ahLst/>
              <a:cxnLst/>
              <a:rect l="l" t="t" r="r" b="b"/>
              <a:pathLst>
                <a:path w="929" h="1130" extrusionOk="0">
                  <a:moveTo>
                    <a:pt x="564" y="0"/>
                  </a:moveTo>
                  <a:cubicBezTo>
                    <a:pt x="274" y="0"/>
                    <a:pt x="0" y="227"/>
                    <a:pt x="0" y="560"/>
                  </a:cubicBezTo>
                  <a:cubicBezTo>
                    <a:pt x="0" y="901"/>
                    <a:pt x="275" y="1129"/>
                    <a:pt x="565" y="1129"/>
                  </a:cubicBezTo>
                  <a:cubicBezTo>
                    <a:pt x="690" y="1129"/>
                    <a:pt x="819" y="1086"/>
                    <a:pt x="929" y="991"/>
                  </a:cubicBezTo>
                  <a:cubicBezTo>
                    <a:pt x="804" y="886"/>
                    <a:pt x="737" y="732"/>
                    <a:pt x="737" y="570"/>
                  </a:cubicBezTo>
                  <a:cubicBezTo>
                    <a:pt x="737" y="397"/>
                    <a:pt x="804" y="244"/>
                    <a:pt x="929" y="139"/>
                  </a:cubicBezTo>
                  <a:cubicBezTo>
                    <a:pt x="818" y="43"/>
                    <a:pt x="690" y="0"/>
                    <a:pt x="5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41755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661CD-82E2-7316-49EF-2EBD32D2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725D3E13-42D0-EFEA-89C5-C4CF8758F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380" y="688652"/>
            <a:ext cx="1203754" cy="1050255"/>
          </a:xfrm>
          <a:prstGeom prst="rect">
            <a:avLst/>
          </a:prstGeom>
        </p:spPr>
      </p:pic>
      <p:sp>
        <p:nvSpPr>
          <p:cNvPr id="1343" name="PlaceHolder 1">
            <a:extLst>
              <a:ext uri="{FF2B5EF4-FFF2-40B4-BE49-F238E27FC236}">
                <a16:creationId xmlns:a16="http://schemas.microsoft.com/office/drawing/2014/main" id="{203472FA-9542-AB46-68D6-B72A4F65D0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40179" y="227303"/>
            <a:ext cx="3383915" cy="6461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 Responsibilities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1345" name="Google Shape;2007;p51">
            <a:extLst>
              <a:ext uri="{FF2B5EF4-FFF2-40B4-BE49-F238E27FC236}">
                <a16:creationId xmlns:a16="http://schemas.microsoft.com/office/drawing/2014/main" id="{E9E51DFC-3484-22AE-C8DF-780E02C02E34}"/>
              </a:ext>
            </a:extLst>
          </p:cNvPr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346" name="Google Shape;2008;p51">
              <a:extLst>
                <a:ext uri="{FF2B5EF4-FFF2-40B4-BE49-F238E27FC236}">
                  <a16:creationId xmlns:a16="http://schemas.microsoft.com/office/drawing/2014/main" id="{61B6A0F2-4D10-3F04-1B22-5D4C28266473}"/>
                </a:ext>
              </a:extLst>
            </p:cNvPr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7" name="Google Shape;2009;p51">
              <a:extLst>
                <a:ext uri="{FF2B5EF4-FFF2-40B4-BE49-F238E27FC236}">
                  <a16:creationId xmlns:a16="http://schemas.microsoft.com/office/drawing/2014/main" id="{BF9958AA-621C-352A-D2D3-70E49881E4EC}"/>
                </a:ext>
              </a:extLst>
            </p:cNvPr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8" name="Google Shape;2010;p51">
              <a:extLst>
                <a:ext uri="{FF2B5EF4-FFF2-40B4-BE49-F238E27FC236}">
                  <a16:creationId xmlns:a16="http://schemas.microsoft.com/office/drawing/2014/main" id="{6789ACC5-52F8-976E-6F51-A267D340AC72}"/>
                </a:ext>
              </a:extLst>
            </p:cNvPr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49" name="Google Shape;2011;p51">
              <a:extLst>
                <a:ext uri="{FF2B5EF4-FFF2-40B4-BE49-F238E27FC236}">
                  <a16:creationId xmlns:a16="http://schemas.microsoft.com/office/drawing/2014/main" id="{6BBF0227-69D4-D0DC-AF0F-9580CA8D76CF}"/>
                </a:ext>
              </a:extLst>
            </p:cNvPr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0" name="Google Shape;2012;p51">
              <a:extLst>
                <a:ext uri="{FF2B5EF4-FFF2-40B4-BE49-F238E27FC236}">
                  <a16:creationId xmlns:a16="http://schemas.microsoft.com/office/drawing/2014/main" id="{87595D6E-D86B-15E4-3E44-2CD1246E9471}"/>
                </a:ext>
              </a:extLst>
            </p:cNvPr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51" name="Google Shape;2013;p51">
              <a:extLst>
                <a:ext uri="{FF2B5EF4-FFF2-40B4-BE49-F238E27FC236}">
                  <a16:creationId xmlns:a16="http://schemas.microsoft.com/office/drawing/2014/main" id="{2111A908-6448-106A-8CF8-875D480D58E6}"/>
                </a:ext>
              </a:extLst>
            </p:cNvPr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" name="Google Shape;11323;p58">
            <a:extLst>
              <a:ext uri="{FF2B5EF4-FFF2-40B4-BE49-F238E27FC236}">
                <a16:creationId xmlns:a16="http://schemas.microsoft.com/office/drawing/2014/main" id="{64B0833A-9B5C-A4F5-72E7-F3FDE61B514C}"/>
              </a:ext>
            </a:extLst>
          </p:cNvPr>
          <p:cNvGrpSpPr/>
          <p:nvPr/>
        </p:nvGrpSpPr>
        <p:grpSpPr>
          <a:xfrm>
            <a:off x="2589187" y="243341"/>
            <a:ext cx="655565" cy="646112"/>
            <a:chOff x="7936787" y="4295074"/>
            <a:chExt cx="378249" cy="335524"/>
          </a:xfrm>
        </p:grpSpPr>
        <p:sp>
          <p:nvSpPr>
            <p:cNvPr id="4" name="Google Shape;11324;p58">
              <a:extLst>
                <a:ext uri="{FF2B5EF4-FFF2-40B4-BE49-F238E27FC236}">
                  <a16:creationId xmlns:a16="http://schemas.microsoft.com/office/drawing/2014/main" id="{B2AACA3B-B8F7-B916-E61D-21EA4180BA86}"/>
                </a:ext>
              </a:extLst>
            </p:cNvPr>
            <p:cNvSpPr/>
            <p:nvPr/>
          </p:nvSpPr>
          <p:spPr>
            <a:xfrm>
              <a:off x="8095371" y="4295074"/>
              <a:ext cx="219665" cy="182980"/>
            </a:xfrm>
            <a:custGeom>
              <a:avLst/>
              <a:gdLst/>
              <a:ahLst/>
              <a:cxnLst/>
              <a:rect l="l" t="t" r="r" b="b"/>
              <a:pathLst>
                <a:path w="8365" h="6968" extrusionOk="0">
                  <a:moveTo>
                    <a:pt x="469" y="0"/>
                  </a:moveTo>
                  <a:cubicBezTo>
                    <a:pt x="211" y="0"/>
                    <a:pt x="0" y="201"/>
                    <a:pt x="0" y="460"/>
                  </a:cubicBezTo>
                  <a:lnTo>
                    <a:pt x="0" y="6508"/>
                  </a:lnTo>
                  <a:cubicBezTo>
                    <a:pt x="0" y="6757"/>
                    <a:pt x="211" y="6968"/>
                    <a:pt x="469" y="6968"/>
                  </a:cubicBezTo>
                  <a:lnTo>
                    <a:pt x="7905" y="6968"/>
                  </a:lnTo>
                  <a:cubicBezTo>
                    <a:pt x="8154" y="6968"/>
                    <a:pt x="8365" y="6757"/>
                    <a:pt x="8365" y="6508"/>
                  </a:cubicBezTo>
                  <a:lnTo>
                    <a:pt x="8365" y="460"/>
                  </a:lnTo>
                  <a:cubicBezTo>
                    <a:pt x="8365" y="201"/>
                    <a:pt x="8154" y="0"/>
                    <a:pt x="790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25;p58">
              <a:extLst>
                <a:ext uri="{FF2B5EF4-FFF2-40B4-BE49-F238E27FC236}">
                  <a16:creationId xmlns:a16="http://schemas.microsoft.com/office/drawing/2014/main" id="{71D37F22-466C-1D80-8E64-5350C01C9889}"/>
                </a:ext>
              </a:extLst>
            </p:cNvPr>
            <p:cNvSpPr/>
            <p:nvPr/>
          </p:nvSpPr>
          <p:spPr>
            <a:xfrm>
              <a:off x="7937286" y="4441342"/>
              <a:ext cx="109609" cy="109846"/>
            </a:xfrm>
            <a:custGeom>
              <a:avLst/>
              <a:gdLst/>
              <a:ahLst/>
              <a:cxnLst/>
              <a:rect l="l" t="t" r="r" b="b"/>
              <a:pathLst>
                <a:path w="4174" h="4183" extrusionOk="0">
                  <a:moveTo>
                    <a:pt x="2087" y="0"/>
                  </a:moveTo>
                  <a:cubicBezTo>
                    <a:pt x="1178" y="0"/>
                    <a:pt x="498" y="737"/>
                    <a:pt x="431" y="1627"/>
                  </a:cubicBezTo>
                  <a:cubicBezTo>
                    <a:pt x="383" y="2278"/>
                    <a:pt x="249" y="2919"/>
                    <a:pt x="48" y="3532"/>
                  </a:cubicBezTo>
                  <a:cubicBezTo>
                    <a:pt x="1" y="3647"/>
                    <a:pt x="48" y="3781"/>
                    <a:pt x="163" y="3828"/>
                  </a:cubicBezTo>
                  <a:cubicBezTo>
                    <a:pt x="546" y="4001"/>
                    <a:pt x="958" y="4125"/>
                    <a:pt x="1379" y="4182"/>
                  </a:cubicBezTo>
                  <a:lnTo>
                    <a:pt x="2795" y="4182"/>
                  </a:lnTo>
                  <a:cubicBezTo>
                    <a:pt x="3216" y="4125"/>
                    <a:pt x="3618" y="4001"/>
                    <a:pt x="4011" y="3828"/>
                  </a:cubicBezTo>
                  <a:cubicBezTo>
                    <a:pt x="4116" y="3781"/>
                    <a:pt x="4173" y="3647"/>
                    <a:pt x="4125" y="3532"/>
                  </a:cubicBezTo>
                  <a:cubicBezTo>
                    <a:pt x="3924" y="2919"/>
                    <a:pt x="3790" y="2278"/>
                    <a:pt x="3743" y="1627"/>
                  </a:cubicBezTo>
                  <a:cubicBezTo>
                    <a:pt x="3676" y="737"/>
                    <a:pt x="2996" y="0"/>
                    <a:pt x="20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26;p58">
              <a:extLst>
                <a:ext uri="{FF2B5EF4-FFF2-40B4-BE49-F238E27FC236}">
                  <a16:creationId xmlns:a16="http://schemas.microsoft.com/office/drawing/2014/main" id="{A0431BA2-3656-B240-6735-A5ABE4983407}"/>
                </a:ext>
              </a:extLst>
            </p:cNvPr>
            <p:cNvSpPr/>
            <p:nvPr/>
          </p:nvSpPr>
          <p:spPr>
            <a:xfrm>
              <a:off x="7966934" y="4441342"/>
              <a:ext cx="79962" cy="110108"/>
            </a:xfrm>
            <a:custGeom>
              <a:avLst/>
              <a:gdLst/>
              <a:ahLst/>
              <a:cxnLst/>
              <a:rect l="l" t="t" r="r" b="b"/>
              <a:pathLst>
                <a:path w="3045" h="4193" extrusionOk="0">
                  <a:moveTo>
                    <a:pt x="948" y="0"/>
                  </a:moveTo>
                  <a:cubicBezTo>
                    <a:pt x="250" y="0"/>
                    <a:pt x="1" y="957"/>
                    <a:pt x="604" y="1321"/>
                  </a:cubicBezTo>
                  <a:cubicBezTo>
                    <a:pt x="623" y="1331"/>
                    <a:pt x="642" y="1340"/>
                    <a:pt x="661" y="1350"/>
                  </a:cubicBezTo>
                  <a:lnTo>
                    <a:pt x="1188" y="4192"/>
                  </a:lnTo>
                  <a:lnTo>
                    <a:pt x="1666" y="4192"/>
                  </a:lnTo>
                  <a:cubicBezTo>
                    <a:pt x="2087" y="4125"/>
                    <a:pt x="2499" y="4001"/>
                    <a:pt x="2882" y="3828"/>
                  </a:cubicBezTo>
                  <a:cubicBezTo>
                    <a:pt x="2987" y="3781"/>
                    <a:pt x="3044" y="3647"/>
                    <a:pt x="2996" y="3532"/>
                  </a:cubicBezTo>
                  <a:cubicBezTo>
                    <a:pt x="2795" y="2919"/>
                    <a:pt x="2661" y="2278"/>
                    <a:pt x="2604" y="1627"/>
                  </a:cubicBezTo>
                  <a:cubicBezTo>
                    <a:pt x="2547" y="737"/>
                    <a:pt x="1867" y="0"/>
                    <a:pt x="9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27;p58">
              <a:extLst>
                <a:ext uri="{FF2B5EF4-FFF2-40B4-BE49-F238E27FC236}">
                  <a16:creationId xmlns:a16="http://schemas.microsoft.com/office/drawing/2014/main" id="{40B78DE7-07A6-7A80-9E6F-A4EC90F9638D}"/>
                </a:ext>
              </a:extLst>
            </p:cNvPr>
            <p:cNvSpPr/>
            <p:nvPr/>
          </p:nvSpPr>
          <p:spPr>
            <a:xfrm>
              <a:off x="7936787" y="4446541"/>
              <a:ext cx="207612" cy="184056"/>
            </a:xfrm>
            <a:custGeom>
              <a:avLst/>
              <a:gdLst/>
              <a:ahLst/>
              <a:cxnLst/>
              <a:rect l="l" t="t" r="r" b="b"/>
              <a:pathLst>
                <a:path w="7906" h="7009" extrusionOk="0">
                  <a:moveTo>
                    <a:pt x="7725" y="1"/>
                  </a:moveTo>
                  <a:cubicBezTo>
                    <a:pt x="7681" y="1"/>
                    <a:pt x="7638" y="18"/>
                    <a:pt x="7609" y="51"/>
                  </a:cubicBezTo>
                  <a:lnTo>
                    <a:pt x="3618" y="3860"/>
                  </a:lnTo>
                  <a:cubicBezTo>
                    <a:pt x="3532" y="3946"/>
                    <a:pt x="3417" y="3984"/>
                    <a:pt x="3293" y="3984"/>
                  </a:cubicBezTo>
                  <a:lnTo>
                    <a:pt x="3254" y="3984"/>
                  </a:lnTo>
                  <a:cubicBezTo>
                    <a:pt x="2996" y="3984"/>
                    <a:pt x="2785" y="3783"/>
                    <a:pt x="2785" y="3525"/>
                  </a:cubicBezTo>
                  <a:lnTo>
                    <a:pt x="2785" y="3056"/>
                  </a:lnTo>
                  <a:lnTo>
                    <a:pt x="1388" y="3056"/>
                  </a:lnTo>
                  <a:lnTo>
                    <a:pt x="1388" y="3525"/>
                  </a:lnTo>
                  <a:cubicBezTo>
                    <a:pt x="1388" y="3697"/>
                    <a:pt x="1292" y="3860"/>
                    <a:pt x="1139" y="3937"/>
                  </a:cubicBezTo>
                  <a:lnTo>
                    <a:pt x="383" y="4319"/>
                  </a:lnTo>
                  <a:cubicBezTo>
                    <a:pt x="144" y="4434"/>
                    <a:pt x="0" y="4674"/>
                    <a:pt x="0" y="4941"/>
                  </a:cubicBezTo>
                  <a:lnTo>
                    <a:pt x="0" y="6779"/>
                  </a:lnTo>
                  <a:cubicBezTo>
                    <a:pt x="0" y="6903"/>
                    <a:pt x="106" y="7009"/>
                    <a:pt x="230" y="7009"/>
                  </a:cubicBezTo>
                  <a:lnTo>
                    <a:pt x="3015" y="7009"/>
                  </a:lnTo>
                  <a:cubicBezTo>
                    <a:pt x="3149" y="7009"/>
                    <a:pt x="3254" y="6903"/>
                    <a:pt x="3254" y="6779"/>
                  </a:cubicBezTo>
                  <a:lnTo>
                    <a:pt x="3254" y="6004"/>
                  </a:lnTo>
                  <a:cubicBezTo>
                    <a:pt x="3254" y="5755"/>
                    <a:pt x="3350" y="5516"/>
                    <a:pt x="3522" y="5343"/>
                  </a:cubicBezTo>
                  <a:lnTo>
                    <a:pt x="7484" y="1391"/>
                  </a:lnTo>
                  <a:cubicBezTo>
                    <a:pt x="7590" y="1267"/>
                    <a:pt x="7638" y="1104"/>
                    <a:pt x="7599" y="941"/>
                  </a:cubicBezTo>
                  <a:lnTo>
                    <a:pt x="7513" y="616"/>
                  </a:lnTo>
                  <a:lnTo>
                    <a:pt x="7839" y="290"/>
                  </a:lnTo>
                  <a:cubicBezTo>
                    <a:pt x="7906" y="223"/>
                    <a:pt x="7906" y="118"/>
                    <a:pt x="7848" y="51"/>
                  </a:cubicBezTo>
                  <a:cubicBezTo>
                    <a:pt x="7815" y="18"/>
                    <a:pt x="7769" y="1"/>
                    <a:pt x="7725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28;p58">
              <a:extLst>
                <a:ext uri="{FF2B5EF4-FFF2-40B4-BE49-F238E27FC236}">
                  <a16:creationId xmlns:a16="http://schemas.microsoft.com/office/drawing/2014/main" id="{2876DCA5-7006-AF21-11DA-33E7023A847A}"/>
                </a:ext>
              </a:extLst>
            </p:cNvPr>
            <p:cNvSpPr/>
            <p:nvPr/>
          </p:nvSpPr>
          <p:spPr>
            <a:xfrm>
              <a:off x="7936787" y="4473747"/>
              <a:ext cx="189019" cy="156851"/>
            </a:xfrm>
            <a:custGeom>
              <a:avLst/>
              <a:gdLst/>
              <a:ahLst/>
              <a:cxnLst/>
              <a:rect l="l" t="t" r="r" b="b"/>
              <a:pathLst>
                <a:path w="7198" h="5973" extrusionOk="0">
                  <a:moveTo>
                    <a:pt x="6575" y="1"/>
                  </a:moveTo>
                  <a:lnTo>
                    <a:pt x="3618" y="2824"/>
                  </a:lnTo>
                  <a:cubicBezTo>
                    <a:pt x="3532" y="2910"/>
                    <a:pt x="3417" y="2948"/>
                    <a:pt x="3302" y="2948"/>
                  </a:cubicBezTo>
                  <a:lnTo>
                    <a:pt x="3254" y="2948"/>
                  </a:lnTo>
                  <a:cubicBezTo>
                    <a:pt x="3216" y="2948"/>
                    <a:pt x="3187" y="2948"/>
                    <a:pt x="3159" y="2939"/>
                  </a:cubicBezTo>
                  <a:cubicBezTo>
                    <a:pt x="2956" y="3411"/>
                    <a:pt x="2520" y="3648"/>
                    <a:pt x="2085" y="3648"/>
                  </a:cubicBezTo>
                  <a:cubicBezTo>
                    <a:pt x="1657" y="3648"/>
                    <a:pt x="1229" y="3419"/>
                    <a:pt x="1024" y="2958"/>
                  </a:cubicBezTo>
                  <a:lnTo>
                    <a:pt x="383" y="3283"/>
                  </a:lnTo>
                  <a:cubicBezTo>
                    <a:pt x="144" y="3398"/>
                    <a:pt x="0" y="3638"/>
                    <a:pt x="0" y="3905"/>
                  </a:cubicBezTo>
                  <a:lnTo>
                    <a:pt x="0" y="5743"/>
                  </a:lnTo>
                  <a:cubicBezTo>
                    <a:pt x="0" y="5867"/>
                    <a:pt x="106" y="5973"/>
                    <a:pt x="230" y="5973"/>
                  </a:cubicBezTo>
                  <a:lnTo>
                    <a:pt x="3015" y="5973"/>
                  </a:lnTo>
                  <a:cubicBezTo>
                    <a:pt x="3149" y="5973"/>
                    <a:pt x="3254" y="5867"/>
                    <a:pt x="3254" y="5743"/>
                  </a:cubicBezTo>
                  <a:lnTo>
                    <a:pt x="3254" y="4968"/>
                  </a:lnTo>
                  <a:cubicBezTo>
                    <a:pt x="3254" y="4719"/>
                    <a:pt x="3350" y="4480"/>
                    <a:pt x="3522" y="4307"/>
                  </a:cubicBezTo>
                  <a:lnTo>
                    <a:pt x="7197" y="632"/>
                  </a:lnTo>
                  <a:lnTo>
                    <a:pt x="6575" y="1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29;p58">
              <a:extLst>
                <a:ext uri="{FF2B5EF4-FFF2-40B4-BE49-F238E27FC236}">
                  <a16:creationId xmlns:a16="http://schemas.microsoft.com/office/drawing/2014/main" id="{F117735F-07CB-BCE8-5553-5FE6D3EA46BD}"/>
                </a:ext>
              </a:extLst>
            </p:cNvPr>
            <p:cNvSpPr/>
            <p:nvPr/>
          </p:nvSpPr>
          <p:spPr>
            <a:xfrm>
              <a:off x="7971976" y="4526792"/>
              <a:ext cx="39232" cy="21875"/>
            </a:xfrm>
            <a:custGeom>
              <a:avLst/>
              <a:gdLst/>
              <a:ahLst/>
              <a:cxnLst/>
              <a:rect l="l" t="t" r="r" b="b"/>
              <a:pathLst>
                <a:path w="1494" h="833" extrusionOk="0">
                  <a:moveTo>
                    <a:pt x="48" y="0"/>
                  </a:moveTo>
                  <a:lnTo>
                    <a:pt x="48" y="469"/>
                  </a:lnTo>
                  <a:cubicBezTo>
                    <a:pt x="48" y="536"/>
                    <a:pt x="39" y="613"/>
                    <a:pt x="0" y="670"/>
                  </a:cubicBezTo>
                  <a:cubicBezTo>
                    <a:pt x="240" y="775"/>
                    <a:pt x="488" y="833"/>
                    <a:pt x="747" y="833"/>
                  </a:cubicBezTo>
                  <a:cubicBezTo>
                    <a:pt x="1005" y="833"/>
                    <a:pt x="1264" y="775"/>
                    <a:pt x="1493" y="670"/>
                  </a:cubicBezTo>
                  <a:cubicBezTo>
                    <a:pt x="1465" y="613"/>
                    <a:pt x="1445" y="536"/>
                    <a:pt x="1445" y="469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30;p58">
              <a:extLst>
                <a:ext uri="{FF2B5EF4-FFF2-40B4-BE49-F238E27FC236}">
                  <a16:creationId xmlns:a16="http://schemas.microsoft.com/office/drawing/2014/main" id="{D48B0C84-E96E-1D23-7A3E-6D8A2B58398B}"/>
                </a:ext>
              </a:extLst>
            </p:cNvPr>
            <p:cNvSpPr/>
            <p:nvPr/>
          </p:nvSpPr>
          <p:spPr>
            <a:xfrm>
              <a:off x="7954880" y="4476661"/>
              <a:ext cx="73160" cy="59952"/>
            </a:xfrm>
            <a:custGeom>
              <a:avLst/>
              <a:gdLst/>
              <a:ahLst/>
              <a:cxnLst/>
              <a:rect l="l" t="t" r="r" b="b"/>
              <a:pathLst>
                <a:path w="2786" h="2283" extrusionOk="0">
                  <a:moveTo>
                    <a:pt x="1074" y="1"/>
                  </a:moveTo>
                  <a:cubicBezTo>
                    <a:pt x="983" y="1"/>
                    <a:pt x="895" y="49"/>
                    <a:pt x="862" y="139"/>
                  </a:cubicBezTo>
                  <a:cubicBezTo>
                    <a:pt x="785" y="292"/>
                    <a:pt x="670" y="435"/>
                    <a:pt x="536" y="550"/>
                  </a:cubicBezTo>
                  <a:cubicBezTo>
                    <a:pt x="412" y="665"/>
                    <a:pt x="278" y="761"/>
                    <a:pt x="125" y="828"/>
                  </a:cubicBezTo>
                  <a:cubicBezTo>
                    <a:pt x="48" y="876"/>
                    <a:pt x="1" y="971"/>
                    <a:pt x="10" y="1067"/>
                  </a:cubicBezTo>
                  <a:cubicBezTo>
                    <a:pt x="96" y="1766"/>
                    <a:pt x="690" y="2282"/>
                    <a:pt x="1388" y="2282"/>
                  </a:cubicBezTo>
                  <a:cubicBezTo>
                    <a:pt x="2116" y="2282"/>
                    <a:pt x="2718" y="1727"/>
                    <a:pt x="2776" y="1000"/>
                  </a:cubicBezTo>
                  <a:cubicBezTo>
                    <a:pt x="2785" y="933"/>
                    <a:pt x="2747" y="866"/>
                    <a:pt x="2699" y="818"/>
                  </a:cubicBezTo>
                  <a:cubicBezTo>
                    <a:pt x="2240" y="435"/>
                    <a:pt x="1704" y="158"/>
                    <a:pt x="1120" y="5"/>
                  </a:cubicBezTo>
                  <a:cubicBezTo>
                    <a:pt x="1105" y="2"/>
                    <a:pt x="1090" y="1"/>
                    <a:pt x="1074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31;p58">
              <a:extLst>
                <a:ext uri="{FF2B5EF4-FFF2-40B4-BE49-F238E27FC236}">
                  <a16:creationId xmlns:a16="http://schemas.microsoft.com/office/drawing/2014/main" id="{93A6BABF-77C1-ECA2-7DEF-2A3128B670DF}"/>
                </a:ext>
              </a:extLst>
            </p:cNvPr>
            <p:cNvSpPr/>
            <p:nvPr/>
          </p:nvSpPr>
          <p:spPr>
            <a:xfrm>
              <a:off x="7954880" y="4476583"/>
              <a:ext cx="73423" cy="59531"/>
            </a:xfrm>
            <a:custGeom>
              <a:avLst/>
              <a:gdLst/>
              <a:ahLst/>
              <a:cxnLst/>
              <a:rect l="l" t="t" r="r" b="b"/>
              <a:pathLst>
                <a:path w="2796" h="2267" extrusionOk="0">
                  <a:moveTo>
                    <a:pt x="1065" y="0"/>
                  </a:moveTo>
                  <a:cubicBezTo>
                    <a:pt x="980" y="0"/>
                    <a:pt x="901" y="53"/>
                    <a:pt x="862" y="132"/>
                  </a:cubicBezTo>
                  <a:cubicBezTo>
                    <a:pt x="804" y="247"/>
                    <a:pt x="737" y="352"/>
                    <a:pt x="651" y="448"/>
                  </a:cubicBezTo>
                  <a:cubicBezTo>
                    <a:pt x="613" y="486"/>
                    <a:pt x="584" y="515"/>
                    <a:pt x="546" y="553"/>
                  </a:cubicBezTo>
                  <a:cubicBezTo>
                    <a:pt x="422" y="658"/>
                    <a:pt x="278" y="754"/>
                    <a:pt x="135" y="831"/>
                  </a:cubicBezTo>
                  <a:cubicBezTo>
                    <a:pt x="48" y="879"/>
                    <a:pt x="1" y="974"/>
                    <a:pt x="10" y="1070"/>
                  </a:cubicBezTo>
                  <a:cubicBezTo>
                    <a:pt x="96" y="1682"/>
                    <a:pt x="575" y="2171"/>
                    <a:pt x="1187" y="2266"/>
                  </a:cubicBezTo>
                  <a:cubicBezTo>
                    <a:pt x="871" y="2075"/>
                    <a:pt x="680" y="1730"/>
                    <a:pt x="699" y="1357"/>
                  </a:cubicBezTo>
                  <a:lnTo>
                    <a:pt x="699" y="1022"/>
                  </a:lnTo>
                  <a:cubicBezTo>
                    <a:pt x="757" y="984"/>
                    <a:pt x="804" y="946"/>
                    <a:pt x="862" y="907"/>
                  </a:cubicBezTo>
                  <a:cubicBezTo>
                    <a:pt x="986" y="792"/>
                    <a:pt x="1101" y="658"/>
                    <a:pt x="1187" y="515"/>
                  </a:cubicBezTo>
                  <a:cubicBezTo>
                    <a:pt x="1637" y="649"/>
                    <a:pt x="2049" y="879"/>
                    <a:pt x="2403" y="1175"/>
                  </a:cubicBezTo>
                  <a:cubicBezTo>
                    <a:pt x="2441" y="1214"/>
                    <a:pt x="2556" y="1309"/>
                    <a:pt x="2680" y="1434"/>
                  </a:cubicBezTo>
                  <a:cubicBezTo>
                    <a:pt x="2738" y="1300"/>
                    <a:pt x="2776" y="1156"/>
                    <a:pt x="2785" y="1013"/>
                  </a:cubicBezTo>
                  <a:cubicBezTo>
                    <a:pt x="2795" y="936"/>
                    <a:pt x="2757" y="859"/>
                    <a:pt x="2699" y="821"/>
                  </a:cubicBezTo>
                  <a:cubicBezTo>
                    <a:pt x="2240" y="429"/>
                    <a:pt x="1704" y="161"/>
                    <a:pt x="1120" y="8"/>
                  </a:cubicBezTo>
                  <a:cubicBezTo>
                    <a:pt x="1102" y="3"/>
                    <a:pt x="1083" y="0"/>
                    <a:pt x="1065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32;p58">
              <a:extLst>
                <a:ext uri="{FF2B5EF4-FFF2-40B4-BE49-F238E27FC236}">
                  <a16:creationId xmlns:a16="http://schemas.microsoft.com/office/drawing/2014/main" id="{C4798636-4CB9-EE8F-E789-07A4D7936589}"/>
                </a:ext>
              </a:extLst>
            </p:cNvPr>
            <p:cNvSpPr/>
            <p:nvPr/>
          </p:nvSpPr>
          <p:spPr>
            <a:xfrm>
              <a:off x="7936787" y="4566234"/>
              <a:ext cx="24396" cy="64363"/>
            </a:xfrm>
            <a:custGeom>
              <a:avLst/>
              <a:gdLst/>
              <a:ahLst/>
              <a:cxnLst/>
              <a:rect l="l" t="t" r="r" b="b"/>
              <a:pathLst>
                <a:path w="929" h="2451" extrusionOk="0">
                  <a:moveTo>
                    <a:pt x="106" y="1"/>
                  </a:moveTo>
                  <a:cubicBezTo>
                    <a:pt x="39" y="116"/>
                    <a:pt x="0" y="249"/>
                    <a:pt x="0" y="383"/>
                  </a:cubicBezTo>
                  <a:lnTo>
                    <a:pt x="0" y="2221"/>
                  </a:lnTo>
                  <a:cubicBezTo>
                    <a:pt x="0" y="2345"/>
                    <a:pt x="106" y="2451"/>
                    <a:pt x="230" y="2451"/>
                  </a:cubicBezTo>
                  <a:lnTo>
                    <a:pt x="929" y="2451"/>
                  </a:lnTo>
                  <a:lnTo>
                    <a:pt x="929" y="1207"/>
                  </a:lnTo>
                  <a:cubicBezTo>
                    <a:pt x="929" y="967"/>
                    <a:pt x="833" y="728"/>
                    <a:pt x="661" y="556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33;p58">
              <a:extLst>
                <a:ext uri="{FF2B5EF4-FFF2-40B4-BE49-F238E27FC236}">
                  <a16:creationId xmlns:a16="http://schemas.microsoft.com/office/drawing/2014/main" id="{C43793C7-86B4-C840-88D6-746C672B12C9}"/>
                </a:ext>
              </a:extLst>
            </p:cNvPr>
            <p:cNvSpPr/>
            <p:nvPr/>
          </p:nvSpPr>
          <p:spPr>
            <a:xfrm>
              <a:off x="8150150" y="4337799"/>
              <a:ext cx="109846" cy="109846"/>
            </a:xfrm>
            <a:custGeom>
              <a:avLst/>
              <a:gdLst/>
              <a:ahLst/>
              <a:cxnLst/>
              <a:rect l="l" t="t" r="r" b="b"/>
              <a:pathLst>
                <a:path w="4183" h="4183" extrusionOk="0">
                  <a:moveTo>
                    <a:pt x="2097" y="0"/>
                  </a:moveTo>
                  <a:cubicBezTo>
                    <a:pt x="939" y="0"/>
                    <a:pt x="1" y="929"/>
                    <a:pt x="1" y="2087"/>
                  </a:cubicBezTo>
                  <a:cubicBezTo>
                    <a:pt x="1" y="3245"/>
                    <a:pt x="939" y="4183"/>
                    <a:pt x="2097" y="4183"/>
                  </a:cubicBezTo>
                  <a:cubicBezTo>
                    <a:pt x="3255" y="4183"/>
                    <a:pt x="4183" y="3245"/>
                    <a:pt x="4183" y="2087"/>
                  </a:cubicBezTo>
                  <a:cubicBezTo>
                    <a:pt x="4183" y="929"/>
                    <a:pt x="3255" y="0"/>
                    <a:pt x="20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34;p58">
              <a:extLst>
                <a:ext uri="{FF2B5EF4-FFF2-40B4-BE49-F238E27FC236}">
                  <a16:creationId xmlns:a16="http://schemas.microsoft.com/office/drawing/2014/main" id="{84B02FFD-31F1-301A-B76E-E56D97C8D862}"/>
                </a:ext>
              </a:extLst>
            </p:cNvPr>
            <p:cNvSpPr/>
            <p:nvPr/>
          </p:nvSpPr>
          <p:spPr>
            <a:xfrm>
              <a:off x="8168505" y="4355892"/>
              <a:ext cx="73397" cy="73397"/>
            </a:xfrm>
            <a:custGeom>
              <a:avLst/>
              <a:gdLst/>
              <a:ahLst/>
              <a:cxnLst/>
              <a:rect l="l" t="t" r="r" b="b"/>
              <a:pathLst>
                <a:path w="2795" h="2795" extrusionOk="0">
                  <a:moveTo>
                    <a:pt x="1398" y="0"/>
                  </a:moveTo>
                  <a:cubicBezTo>
                    <a:pt x="632" y="0"/>
                    <a:pt x="0" y="632"/>
                    <a:pt x="0" y="1398"/>
                  </a:cubicBezTo>
                  <a:cubicBezTo>
                    <a:pt x="0" y="2173"/>
                    <a:pt x="632" y="2795"/>
                    <a:pt x="1398" y="2795"/>
                  </a:cubicBezTo>
                  <a:cubicBezTo>
                    <a:pt x="2163" y="2795"/>
                    <a:pt x="2795" y="2173"/>
                    <a:pt x="2795" y="1398"/>
                  </a:cubicBezTo>
                  <a:cubicBezTo>
                    <a:pt x="2795" y="632"/>
                    <a:pt x="2163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35;p58">
              <a:extLst>
                <a:ext uri="{FF2B5EF4-FFF2-40B4-BE49-F238E27FC236}">
                  <a16:creationId xmlns:a16="http://schemas.microsoft.com/office/drawing/2014/main" id="{661469AA-B948-3ADC-0073-BB265FED3106}"/>
                </a:ext>
              </a:extLst>
            </p:cNvPr>
            <p:cNvSpPr/>
            <p:nvPr/>
          </p:nvSpPr>
          <p:spPr>
            <a:xfrm>
              <a:off x="8022237" y="4473747"/>
              <a:ext cx="103569" cy="130460"/>
            </a:xfrm>
            <a:custGeom>
              <a:avLst/>
              <a:gdLst/>
              <a:ahLst/>
              <a:cxnLst/>
              <a:rect l="l" t="t" r="r" b="b"/>
              <a:pathLst>
                <a:path w="3944" h="4968" extrusionOk="0">
                  <a:moveTo>
                    <a:pt x="3321" y="1"/>
                  </a:moveTo>
                  <a:lnTo>
                    <a:pt x="680" y="2527"/>
                  </a:lnTo>
                  <a:cubicBezTo>
                    <a:pt x="469" y="2719"/>
                    <a:pt x="307" y="2958"/>
                    <a:pt x="192" y="3226"/>
                  </a:cubicBezTo>
                  <a:cubicBezTo>
                    <a:pt x="67" y="3504"/>
                    <a:pt x="0" y="3810"/>
                    <a:pt x="0" y="4116"/>
                  </a:cubicBezTo>
                  <a:lnTo>
                    <a:pt x="0" y="4968"/>
                  </a:lnTo>
                  <a:cubicBezTo>
                    <a:pt x="0" y="4719"/>
                    <a:pt x="96" y="4480"/>
                    <a:pt x="268" y="4307"/>
                  </a:cubicBezTo>
                  <a:lnTo>
                    <a:pt x="3943" y="632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336;p58">
              <a:extLst>
                <a:ext uri="{FF2B5EF4-FFF2-40B4-BE49-F238E27FC236}">
                  <a16:creationId xmlns:a16="http://schemas.microsoft.com/office/drawing/2014/main" id="{3306FB3C-1C8B-F6B0-64BB-E921CC132B88}"/>
                </a:ext>
              </a:extLst>
            </p:cNvPr>
            <p:cNvSpPr/>
            <p:nvPr/>
          </p:nvSpPr>
          <p:spPr>
            <a:xfrm>
              <a:off x="8186835" y="4374221"/>
              <a:ext cx="36738" cy="36738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700" y="1"/>
                  </a:moveTo>
                  <a:cubicBezTo>
                    <a:pt x="317" y="1"/>
                    <a:pt x="1" y="317"/>
                    <a:pt x="1" y="700"/>
                  </a:cubicBezTo>
                  <a:cubicBezTo>
                    <a:pt x="1" y="1082"/>
                    <a:pt x="317" y="1398"/>
                    <a:pt x="700" y="1398"/>
                  </a:cubicBezTo>
                  <a:cubicBezTo>
                    <a:pt x="1082" y="1398"/>
                    <a:pt x="1398" y="1082"/>
                    <a:pt x="1398" y="700"/>
                  </a:cubicBezTo>
                  <a:cubicBezTo>
                    <a:pt x="1398" y="317"/>
                    <a:pt x="1082" y="1"/>
                    <a:pt x="7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37;p58">
              <a:extLst>
                <a:ext uri="{FF2B5EF4-FFF2-40B4-BE49-F238E27FC236}">
                  <a16:creationId xmlns:a16="http://schemas.microsoft.com/office/drawing/2014/main" id="{816D802C-9009-F0B9-FCE8-4E29B23E0DEC}"/>
                </a:ext>
              </a:extLst>
            </p:cNvPr>
            <p:cNvSpPr/>
            <p:nvPr/>
          </p:nvSpPr>
          <p:spPr>
            <a:xfrm>
              <a:off x="8196893" y="4319285"/>
              <a:ext cx="84111" cy="79594"/>
            </a:xfrm>
            <a:custGeom>
              <a:avLst/>
              <a:gdLst/>
              <a:ahLst/>
              <a:cxnLst/>
              <a:rect l="l" t="t" r="r" b="b"/>
              <a:pathLst>
                <a:path w="3203" h="3031" extrusionOk="0">
                  <a:moveTo>
                    <a:pt x="2873" y="0"/>
                  </a:moveTo>
                  <a:cubicBezTo>
                    <a:pt x="2818" y="0"/>
                    <a:pt x="2761" y="22"/>
                    <a:pt x="2709" y="74"/>
                  </a:cubicBezTo>
                  <a:lnTo>
                    <a:pt x="154" y="2629"/>
                  </a:lnTo>
                  <a:cubicBezTo>
                    <a:pt x="1" y="2772"/>
                    <a:pt x="106" y="3031"/>
                    <a:pt x="317" y="3031"/>
                  </a:cubicBezTo>
                  <a:cubicBezTo>
                    <a:pt x="374" y="3031"/>
                    <a:pt x="441" y="3002"/>
                    <a:pt x="479" y="2954"/>
                  </a:cubicBezTo>
                  <a:lnTo>
                    <a:pt x="3035" y="399"/>
                  </a:lnTo>
                  <a:cubicBezTo>
                    <a:pt x="3203" y="231"/>
                    <a:pt x="3052" y="0"/>
                    <a:pt x="2873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38;p58">
              <a:extLst>
                <a:ext uri="{FF2B5EF4-FFF2-40B4-BE49-F238E27FC236}">
                  <a16:creationId xmlns:a16="http://schemas.microsoft.com/office/drawing/2014/main" id="{F3BA2221-B08C-77D8-EA04-00C5DD535A9F}"/>
                </a:ext>
              </a:extLst>
            </p:cNvPr>
            <p:cNvSpPr/>
            <p:nvPr/>
          </p:nvSpPr>
          <p:spPr>
            <a:xfrm>
              <a:off x="8243635" y="4322095"/>
              <a:ext cx="38734" cy="32063"/>
            </a:xfrm>
            <a:custGeom>
              <a:avLst/>
              <a:gdLst/>
              <a:ahLst/>
              <a:cxnLst/>
              <a:rect l="l" t="t" r="r" b="b"/>
              <a:pathLst>
                <a:path w="1475" h="1221" extrusionOk="0">
                  <a:moveTo>
                    <a:pt x="477" y="1"/>
                  </a:moveTo>
                  <a:cubicBezTo>
                    <a:pt x="286" y="1"/>
                    <a:pt x="97" y="107"/>
                    <a:pt x="1" y="292"/>
                  </a:cubicBezTo>
                  <a:lnTo>
                    <a:pt x="1" y="991"/>
                  </a:lnTo>
                  <a:cubicBezTo>
                    <a:pt x="1" y="1115"/>
                    <a:pt x="106" y="1220"/>
                    <a:pt x="240" y="1220"/>
                  </a:cubicBezTo>
                  <a:lnTo>
                    <a:pt x="939" y="1220"/>
                  </a:lnTo>
                  <a:cubicBezTo>
                    <a:pt x="1063" y="1220"/>
                    <a:pt x="1168" y="1115"/>
                    <a:pt x="1168" y="991"/>
                  </a:cubicBezTo>
                  <a:cubicBezTo>
                    <a:pt x="1475" y="991"/>
                    <a:pt x="1475" y="522"/>
                    <a:pt x="1168" y="522"/>
                  </a:cubicBezTo>
                  <a:lnTo>
                    <a:pt x="699" y="522"/>
                  </a:lnTo>
                  <a:lnTo>
                    <a:pt x="699" y="53"/>
                  </a:lnTo>
                  <a:cubicBezTo>
                    <a:pt x="629" y="17"/>
                    <a:pt x="553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39;p58">
              <a:extLst>
                <a:ext uri="{FF2B5EF4-FFF2-40B4-BE49-F238E27FC236}">
                  <a16:creationId xmlns:a16="http://schemas.microsoft.com/office/drawing/2014/main" id="{5474B72B-8C94-95FE-1355-604212DA79D5}"/>
                </a:ext>
              </a:extLst>
            </p:cNvPr>
            <p:cNvSpPr/>
            <p:nvPr/>
          </p:nvSpPr>
          <p:spPr>
            <a:xfrm>
              <a:off x="8217822" y="4319312"/>
              <a:ext cx="61291" cy="58245"/>
            </a:xfrm>
            <a:custGeom>
              <a:avLst/>
              <a:gdLst/>
              <a:ahLst/>
              <a:cxnLst/>
              <a:rect l="l" t="t" r="r" b="b"/>
              <a:pathLst>
                <a:path w="2334" h="2218" extrusionOk="0">
                  <a:moveTo>
                    <a:pt x="2075" y="1"/>
                  </a:moveTo>
                  <a:cubicBezTo>
                    <a:pt x="2015" y="1"/>
                    <a:pt x="1955" y="25"/>
                    <a:pt x="1912" y="73"/>
                  </a:cubicBezTo>
                  <a:lnTo>
                    <a:pt x="170" y="1814"/>
                  </a:lnTo>
                  <a:cubicBezTo>
                    <a:pt x="0" y="1985"/>
                    <a:pt x="156" y="2217"/>
                    <a:pt x="337" y="2217"/>
                  </a:cubicBezTo>
                  <a:cubicBezTo>
                    <a:pt x="390" y="2217"/>
                    <a:pt x="446" y="2197"/>
                    <a:pt x="496" y="2149"/>
                  </a:cubicBezTo>
                  <a:lnTo>
                    <a:pt x="2238" y="398"/>
                  </a:lnTo>
                  <a:cubicBezTo>
                    <a:pt x="2333" y="312"/>
                    <a:pt x="2333" y="159"/>
                    <a:pt x="2238" y="73"/>
                  </a:cubicBezTo>
                  <a:cubicBezTo>
                    <a:pt x="2194" y="25"/>
                    <a:pt x="2135" y="1"/>
                    <a:pt x="2075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" name="Google Shape;1032;p25">
            <a:extLst>
              <a:ext uri="{FF2B5EF4-FFF2-40B4-BE49-F238E27FC236}">
                <a16:creationId xmlns:a16="http://schemas.microsoft.com/office/drawing/2014/main" id="{AEE99B2B-E93F-4595-B83D-AED9A55EF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4048"/>
              </p:ext>
            </p:extLst>
          </p:nvPr>
        </p:nvGraphicFramePr>
        <p:xfrm>
          <a:off x="777866" y="1664945"/>
          <a:ext cx="7503475" cy="2530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2145">
                  <a:extLst>
                    <a:ext uri="{9D8B030D-6E8A-4147-A177-3AD203B41FA5}">
                      <a16:colId xmlns:a16="http://schemas.microsoft.com/office/drawing/2014/main" val="1306274180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Poppins ExtraBold" panose="00000900000000000000" pitchFamily="2" charset="0"/>
                          <a:ea typeface="Open Sans"/>
                          <a:cs typeface="Poppins ExtraBold" panose="00000900000000000000" pitchFamily="2" charset="0"/>
                          <a:sym typeface="Open Sans"/>
                        </a:rPr>
                        <a:t>Names</a:t>
                      </a:r>
                      <a:endParaRPr sz="1600" b="1" u="sng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Poppins ExtraBold" panose="00000900000000000000" pitchFamily="2" charset="0"/>
                        <a:ea typeface="Open Sans"/>
                        <a:cs typeface="Poppins ExtraBold" panose="00000900000000000000" pitchFamily="2" charset="0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u="sng" kern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Poppins ExtraBold" panose="00000900000000000000" pitchFamily="2" charset="0"/>
                          <a:ea typeface="Open Sans"/>
                          <a:cs typeface="Poppins ExtraBold" panose="00000900000000000000" pitchFamily="2" charset="0"/>
                          <a:sym typeface="Open Sans"/>
                        </a:rPr>
                        <a:t>Roles</a:t>
                      </a:r>
                      <a:endParaRPr sz="1400" b="1" u="sng" kern="12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Poppins ExtraBold" panose="00000900000000000000" pitchFamily="2" charset="0"/>
                        <a:ea typeface="Open Sans"/>
                        <a:cs typeface="Poppins ExtraBold" panose="00000900000000000000" pitchFamily="2" charset="0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b="1" u="sng" kern="12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Poppins ExtraBold" panose="00000900000000000000" pitchFamily="2" charset="0"/>
                          <a:ea typeface="Open Sans"/>
                          <a:cs typeface="Poppins ExtraBold" panose="00000900000000000000" pitchFamily="2" charset="0"/>
                          <a:sym typeface="Open Sans"/>
                        </a:rPr>
                        <a:t>User Stories &amp; Reviewing</a:t>
                      </a:r>
                      <a:endParaRPr sz="1400" b="1" u="sng" kern="12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Poppins ExtraBold" panose="00000900000000000000" pitchFamily="2" charset="0"/>
                        <a:ea typeface="Open Sans"/>
                        <a:cs typeface="Poppins ExtraBold" panose="00000900000000000000" pitchFamily="2" charset="0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21311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Ahmed Khairallah</a:t>
                      </a:r>
                      <a:endParaRPr sz="1000" b="1" u="sng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Automation Testing</a:t>
                      </a:r>
                    </a:p>
                  </a:txBody>
                  <a:tcPr marL="9525" marR="9525" marT="9525" marB="95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 dirty="0" err="1">
                          <a:ln>
                            <a:noFill/>
                          </a:ln>
                          <a:solidFill>
                            <a:srgbClr val="F0D2E0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Login,Logout,Sorting</a:t>
                      </a:r>
                      <a:endParaRPr kumimoji="0" lang="en-US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F0D2E0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Aptos Black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Ahmed Osama</a:t>
                      </a:r>
                      <a:endParaRPr sz="1000" b="1" u="sng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Automation Testing</a:t>
                      </a:r>
                      <a:endParaRPr kumimoji="0" lang="en-US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Aptos Black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0D2E0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Add/Remove Items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Rashad Morgan</a:t>
                      </a:r>
                      <a:endParaRPr sz="1000" b="1" u="sng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Manual Testing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0D2E0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Product List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Mohamed Hussien</a:t>
                      </a:r>
                      <a:endParaRPr sz="1000" b="1" u="sng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Manual Testing</a:t>
                      </a:r>
                      <a:endParaRPr kumimoji="0" lang="en-US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Aptos Black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0D2E0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Login, Logout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Shimaa Sameh</a:t>
                      </a:r>
                      <a:endParaRPr sz="1000" b="1" u="sng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Manual Testing</a:t>
                      </a:r>
                      <a:endParaRPr kumimoji="0" lang="en-US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Aptos Black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srgbClr val="F0D2E0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Checkout, Sorting</a:t>
                      </a:r>
                      <a:endParaRPr kumimoji="0" lang="en-US" sz="12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F0D2E0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Aptos Black" panose="020F050202020403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Salma Farag</a:t>
                      </a:r>
                      <a:endParaRPr sz="1000" b="1" u="sng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Manual Testing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F0D2E0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Aptos Black" panose="020F050202020403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Checkout, Sorting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55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08226A82-3A1B-6605-2620-DFCC5BD3C2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11" y="-8125"/>
            <a:ext cx="1089454" cy="950530"/>
          </a:xfrm>
          <a:prstGeom prst="rect">
            <a:avLst/>
          </a:prstGeom>
        </p:spPr>
      </p:pic>
      <p:sp>
        <p:nvSpPr>
          <p:cNvPr id="1545" name="PlaceHolder 1"/>
          <p:cNvSpPr>
            <a:spLocks noGrp="1"/>
          </p:cNvSpPr>
          <p:nvPr>
            <p:ph type="title" idx="4294967295"/>
          </p:nvPr>
        </p:nvSpPr>
        <p:spPr>
          <a:xfrm>
            <a:off x="3186810" y="903300"/>
            <a:ext cx="2770380" cy="629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Test Results</a:t>
            </a:r>
            <a:endParaRPr lang="fr-FR" sz="3200" b="0" strike="noStrike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1547" name="Google Shape;2007;p51"/>
          <p:cNvGrpSpPr/>
          <p:nvPr/>
        </p:nvGrpSpPr>
        <p:grpSpPr>
          <a:xfrm>
            <a:off x="954360" y="947880"/>
            <a:ext cx="187920" cy="188640"/>
            <a:chOff x="954360" y="947880"/>
            <a:chExt cx="187920" cy="188640"/>
          </a:xfrm>
        </p:grpSpPr>
        <p:sp>
          <p:nvSpPr>
            <p:cNvPr id="1548" name="Google Shape;2008;p51"/>
            <p:cNvSpPr/>
            <p:nvPr/>
          </p:nvSpPr>
          <p:spPr>
            <a:xfrm>
              <a:off x="102456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9" name="Google Shape;2009;p51"/>
            <p:cNvSpPr/>
            <p:nvPr/>
          </p:nvSpPr>
          <p:spPr>
            <a:xfrm>
              <a:off x="1093320" y="103644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0" name="Google Shape;2010;p51"/>
            <p:cNvSpPr/>
            <p:nvPr/>
          </p:nvSpPr>
          <p:spPr>
            <a:xfrm>
              <a:off x="954360" y="103644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1" name="Google Shape;2011;p51"/>
            <p:cNvSpPr/>
            <p:nvPr/>
          </p:nvSpPr>
          <p:spPr>
            <a:xfrm>
              <a:off x="1041480" y="101916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2" name="Google Shape;2012;p51"/>
            <p:cNvSpPr/>
            <p:nvPr/>
          </p:nvSpPr>
          <p:spPr>
            <a:xfrm>
              <a:off x="1041480" y="1088640"/>
              <a:ext cx="1260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53" name="Google Shape;2013;p51"/>
            <p:cNvSpPr/>
            <p:nvPr/>
          </p:nvSpPr>
          <p:spPr>
            <a:xfrm>
              <a:off x="1041480" y="947880"/>
              <a:ext cx="1260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" name="PlaceHolder 2">
            <a:extLst>
              <a:ext uri="{FF2B5EF4-FFF2-40B4-BE49-F238E27FC236}">
                <a16:creationId xmlns:a16="http://schemas.microsoft.com/office/drawing/2014/main" id="{4299F6B4-0B2B-5A32-F364-2CBC2267A9F5}"/>
              </a:ext>
            </a:extLst>
          </p:cNvPr>
          <p:cNvSpPr txBox="1">
            <a:spLocks/>
          </p:cNvSpPr>
          <p:nvPr/>
        </p:nvSpPr>
        <p:spPr>
          <a:xfrm>
            <a:off x="5132325" y="1931256"/>
            <a:ext cx="1447799" cy="7051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2600" spc="-1" dirty="0">
                <a:solidFill>
                  <a:schemeClr val="dk1"/>
                </a:solidFill>
                <a:latin typeface="DM Sans"/>
              </a:rPr>
              <a:t>27</a:t>
            </a:r>
            <a:endParaRPr lang="en-US" sz="12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961227FB-FDB1-AE2A-CE3B-8856F8D2C89E}"/>
              </a:ext>
            </a:extLst>
          </p:cNvPr>
          <p:cNvSpPr txBox="1">
            <a:spLocks/>
          </p:cNvSpPr>
          <p:nvPr/>
        </p:nvSpPr>
        <p:spPr>
          <a:xfrm>
            <a:off x="2499934" y="1931256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Passed 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4" name="PlaceHolder 2">
            <a:extLst>
              <a:ext uri="{FF2B5EF4-FFF2-40B4-BE49-F238E27FC236}">
                <a16:creationId xmlns:a16="http://schemas.microsoft.com/office/drawing/2014/main" id="{344C5E0C-BFFF-2CD6-CD4E-35B92C4AA6ED}"/>
              </a:ext>
            </a:extLst>
          </p:cNvPr>
          <p:cNvSpPr txBox="1">
            <a:spLocks/>
          </p:cNvSpPr>
          <p:nvPr/>
        </p:nvSpPr>
        <p:spPr>
          <a:xfrm>
            <a:off x="5163492" y="2367416"/>
            <a:ext cx="1447799" cy="7051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2600" spc="-1" dirty="0">
                <a:solidFill>
                  <a:schemeClr val="dk1"/>
                </a:solidFill>
                <a:latin typeface="DM Sans"/>
                <a:ea typeface="DM Sans"/>
              </a:rPr>
              <a:t>19</a:t>
            </a:r>
            <a:endParaRPr lang="en-US" sz="12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" name="PlaceHolder 1">
            <a:extLst>
              <a:ext uri="{FF2B5EF4-FFF2-40B4-BE49-F238E27FC236}">
                <a16:creationId xmlns:a16="http://schemas.microsoft.com/office/drawing/2014/main" id="{923A75B4-FC37-DF4E-A461-F1D8AC51CBD3}"/>
              </a:ext>
            </a:extLst>
          </p:cNvPr>
          <p:cNvSpPr txBox="1">
            <a:spLocks/>
          </p:cNvSpPr>
          <p:nvPr/>
        </p:nvSpPr>
        <p:spPr>
          <a:xfrm>
            <a:off x="2499934" y="2367416"/>
            <a:ext cx="2750479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Failed 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PlaceHolder 2">
            <a:extLst>
              <a:ext uri="{FF2B5EF4-FFF2-40B4-BE49-F238E27FC236}">
                <a16:creationId xmlns:a16="http://schemas.microsoft.com/office/drawing/2014/main" id="{D0C5288E-9230-5FEE-95EB-EA11D086A606}"/>
              </a:ext>
            </a:extLst>
          </p:cNvPr>
          <p:cNvSpPr txBox="1">
            <a:spLocks/>
          </p:cNvSpPr>
          <p:nvPr/>
        </p:nvSpPr>
        <p:spPr>
          <a:xfrm>
            <a:off x="5132325" y="2905486"/>
            <a:ext cx="1649021" cy="7051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2600" spc="-1" dirty="0">
                <a:solidFill>
                  <a:schemeClr val="dk1"/>
                </a:solidFill>
                <a:latin typeface="DM Sans"/>
              </a:rPr>
              <a:t>46</a:t>
            </a:r>
            <a:endParaRPr lang="en-US" sz="1200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6DC4B35B-958E-0910-A49D-89276F595E45}"/>
              </a:ext>
            </a:extLst>
          </p:cNvPr>
          <p:cNvSpPr txBox="1">
            <a:spLocks/>
          </p:cNvSpPr>
          <p:nvPr/>
        </p:nvSpPr>
        <p:spPr>
          <a:xfrm>
            <a:off x="2499934" y="2905486"/>
            <a:ext cx="3132754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Total Executed :</a:t>
            </a:r>
            <a:endParaRPr lang="fr-FR" sz="2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2C426C60-41D2-AB8C-824D-356F9878A763}"/>
              </a:ext>
            </a:extLst>
          </p:cNvPr>
          <p:cNvSpPr txBox="1">
            <a:spLocks/>
          </p:cNvSpPr>
          <p:nvPr/>
        </p:nvSpPr>
        <p:spPr>
          <a:xfrm>
            <a:off x="3005623" y="3712591"/>
            <a:ext cx="3132754" cy="5380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200" spc="-1" dirty="0">
                <a:solidFill>
                  <a:schemeClr val="accent1">
                    <a:lumMod val="75000"/>
                  </a:schemeClr>
                </a:solidFill>
                <a:highlight>
                  <a:srgbClr val="E6E5DF"/>
                </a:highlight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  <a:hlinkClick r:id="rId3"/>
              </a:rPr>
              <a:t>Test Summary Report</a:t>
            </a:r>
            <a:endParaRPr lang="fr-FR" sz="2200" spc="-1" dirty="0">
              <a:solidFill>
                <a:schemeClr val="accent1">
                  <a:lumMod val="75000"/>
                </a:schemeClr>
              </a:solidFill>
              <a:highlight>
                <a:srgbClr val="E6E5DF"/>
              </a:highlight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PlaceHolder 1">
            <a:extLst>
              <a:ext uri="{FF2B5EF4-FFF2-40B4-BE49-F238E27FC236}">
                <a16:creationId xmlns:a16="http://schemas.microsoft.com/office/drawing/2014/main" id="{08D2B3AD-40B8-D6BA-8F44-78C3010BEE2E}"/>
              </a:ext>
            </a:extLst>
          </p:cNvPr>
          <p:cNvSpPr txBox="1">
            <a:spLocks/>
          </p:cNvSpPr>
          <p:nvPr/>
        </p:nvSpPr>
        <p:spPr>
          <a:xfrm>
            <a:off x="3240179" y="227303"/>
            <a:ext cx="3383915" cy="6461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spc="-1" dirty="0">
                <a:solidFill>
                  <a:schemeClr val="dk1"/>
                </a:solidFill>
                <a:latin typeface="Poppins ExtraBold" panose="00000900000000000000" pitchFamily="2" charset="0"/>
                <a:ea typeface="Plus Jakarta Sans ExtraBold"/>
                <a:cs typeface="Poppins ExtraBold" panose="00000900000000000000" pitchFamily="2" charset="0"/>
              </a:rPr>
              <a:t> Test Cases</a:t>
            </a:r>
            <a:endParaRPr lang="fr-FR" sz="3200" spc="-1" dirty="0">
              <a:solidFill>
                <a:schemeClr val="dk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1429" name="Google Shape;11323;p58">
            <a:extLst>
              <a:ext uri="{FF2B5EF4-FFF2-40B4-BE49-F238E27FC236}">
                <a16:creationId xmlns:a16="http://schemas.microsoft.com/office/drawing/2014/main" id="{09EFC59C-1399-A694-2360-A3BF403879C2}"/>
              </a:ext>
            </a:extLst>
          </p:cNvPr>
          <p:cNvGrpSpPr/>
          <p:nvPr/>
        </p:nvGrpSpPr>
        <p:grpSpPr>
          <a:xfrm>
            <a:off x="2589187" y="243341"/>
            <a:ext cx="655565" cy="646112"/>
            <a:chOff x="7936787" y="4295074"/>
            <a:chExt cx="378249" cy="335524"/>
          </a:xfrm>
        </p:grpSpPr>
        <p:sp>
          <p:nvSpPr>
            <p:cNvPr id="1430" name="Google Shape;11324;p58">
              <a:extLst>
                <a:ext uri="{FF2B5EF4-FFF2-40B4-BE49-F238E27FC236}">
                  <a16:creationId xmlns:a16="http://schemas.microsoft.com/office/drawing/2014/main" id="{F838A84D-6D82-E088-4C1F-BCB0EC1535ED}"/>
                </a:ext>
              </a:extLst>
            </p:cNvPr>
            <p:cNvSpPr/>
            <p:nvPr/>
          </p:nvSpPr>
          <p:spPr>
            <a:xfrm>
              <a:off x="8095371" y="4295074"/>
              <a:ext cx="219665" cy="182980"/>
            </a:xfrm>
            <a:custGeom>
              <a:avLst/>
              <a:gdLst/>
              <a:ahLst/>
              <a:cxnLst/>
              <a:rect l="l" t="t" r="r" b="b"/>
              <a:pathLst>
                <a:path w="8365" h="6968" extrusionOk="0">
                  <a:moveTo>
                    <a:pt x="469" y="0"/>
                  </a:moveTo>
                  <a:cubicBezTo>
                    <a:pt x="211" y="0"/>
                    <a:pt x="0" y="201"/>
                    <a:pt x="0" y="460"/>
                  </a:cubicBezTo>
                  <a:lnTo>
                    <a:pt x="0" y="6508"/>
                  </a:lnTo>
                  <a:cubicBezTo>
                    <a:pt x="0" y="6757"/>
                    <a:pt x="211" y="6968"/>
                    <a:pt x="469" y="6968"/>
                  </a:cubicBezTo>
                  <a:lnTo>
                    <a:pt x="7905" y="6968"/>
                  </a:lnTo>
                  <a:cubicBezTo>
                    <a:pt x="8154" y="6968"/>
                    <a:pt x="8365" y="6757"/>
                    <a:pt x="8365" y="6508"/>
                  </a:cubicBezTo>
                  <a:lnTo>
                    <a:pt x="8365" y="460"/>
                  </a:lnTo>
                  <a:cubicBezTo>
                    <a:pt x="8365" y="201"/>
                    <a:pt x="8154" y="0"/>
                    <a:pt x="790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1325;p58">
              <a:extLst>
                <a:ext uri="{FF2B5EF4-FFF2-40B4-BE49-F238E27FC236}">
                  <a16:creationId xmlns:a16="http://schemas.microsoft.com/office/drawing/2014/main" id="{A593E4D4-8E77-AF7B-23EC-A013A5D052F1}"/>
                </a:ext>
              </a:extLst>
            </p:cNvPr>
            <p:cNvSpPr/>
            <p:nvPr/>
          </p:nvSpPr>
          <p:spPr>
            <a:xfrm>
              <a:off x="7937286" y="4441342"/>
              <a:ext cx="109609" cy="109846"/>
            </a:xfrm>
            <a:custGeom>
              <a:avLst/>
              <a:gdLst/>
              <a:ahLst/>
              <a:cxnLst/>
              <a:rect l="l" t="t" r="r" b="b"/>
              <a:pathLst>
                <a:path w="4174" h="4183" extrusionOk="0">
                  <a:moveTo>
                    <a:pt x="2087" y="0"/>
                  </a:moveTo>
                  <a:cubicBezTo>
                    <a:pt x="1178" y="0"/>
                    <a:pt x="498" y="737"/>
                    <a:pt x="431" y="1627"/>
                  </a:cubicBezTo>
                  <a:cubicBezTo>
                    <a:pt x="383" y="2278"/>
                    <a:pt x="249" y="2919"/>
                    <a:pt x="48" y="3532"/>
                  </a:cubicBezTo>
                  <a:cubicBezTo>
                    <a:pt x="1" y="3647"/>
                    <a:pt x="48" y="3781"/>
                    <a:pt x="163" y="3828"/>
                  </a:cubicBezTo>
                  <a:cubicBezTo>
                    <a:pt x="546" y="4001"/>
                    <a:pt x="958" y="4125"/>
                    <a:pt x="1379" y="4182"/>
                  </a:cubicBezTo>
                  <a:lnTo>
                    <a:pt x="2795" y="4182"/>
                  </a:lnTo>
                  <a:cubicBezTo>
                    <a:pt x="3216" y="4125"/>
                    <a:pt x="3618" y="4001"/>
                    <a:pt x="4011" y="3828"/>
                  </a:cubicBezTo>
                  <a:cubicBezTo>
                    <a:pt x="4116" y="3781"/>
                    <a:pt x="4173" y="3647"/>
                    <a:pt x="4125" y="3532"/>
                  </a:cubicBezTo>
                  <a:cubicBezTo>
                    <a:pt x="3924" y="2919"/>
                    <a:pt x="3790" y="2278"/>
                    <a:pt x="3743" y="1627"/>
                  </a:cubicBezTo>
                  <a:cubicBezTo>
                    <a:pt x="3676" y="737"/>
                    <a:pt x="2996" y="0"/>
                    <a:pt x="20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1326;p58">
              <a:extLst>
                <a:ext uri="{FF2B5EF4-FFF2-40B4-BE49-F238E27FC236}">
                  <a16:creationId xmlns:a16="http://schemas.microsoft.com/office/drawing/2014/main" id="{96039E11-A0A2-55E5-77D8-B58F4462C510}"/>
                </a:ext>
              </a:extLst>
            </p:cNvPr>
            <p:cNvSpPr/>
            <p:nvPr/>
          </p:nvSpPr>
          <p:spPr>
            <a:xfrm>
              <a:off x="7966934" y="4441342"/>
              <a:ext cx="79962" cy="110108"/>
            </a:xfrm>
            <a:custGeom>
              <a:avLst/>
              <a:gdLst/>
              <a:ahLst/>
              <a:cxnLst/>
              <a:rect l="l" t="t" r="r" b="b"/>
              <a:pathLst>
                <a:path w="3045" h="4193" extrusionOk="0">
                  <a:moveTo>
                    <a:pt x="948" y="0"/>
                  </a:moveTo>
                  <a:cubicBezTo>
                    <a:pt x="250" y="0"/>
                    <a:pt x="1" y="957"/>
                    <a:pt x="604" y="1321"/>
                  </a:cubicBezTo>
                  <a:cubicBezTo>
                    <a:pt x="623" y="1331"/>
                    <a:pt x="642" y="1340"/>
                    <a:pt x="661" y="1350"/>
                  </a:cubicBezTo>
                  <a:lnTo>
                    <a:pt x="1188" y="4192"/>
                  </a:lnTo>
                  <a:lnTo>
                    <a:pt x="1666" y="4192"/>
                  </a:lnTo>
                  <a:cubicBezTo>
                    <a:pt x="2087" y="4125"/>
                    <a:pt x="2499" y="4001"/>
                    <a:pt x="2882" y="3828"/>
                  </a:cubicBezTo>
                  <a:cubicBezTo>
                    <a:pt x="2987" y="3781"/>
                    <a:pt x="3044" y="3647"/>
                    <a:pt x="2996" y="3532"/>
                  </a:cubicBezTo>
                  <a:cubicBezTo>
                    <a:pt x="2795" y="2919"/>
                    <a:pt x="2661" y="2278"/>
                    <a:pt x="2604" y="1627"/>
                  </a:cubicBezTo>
                  <a:cubicBezTo>
                    <a:pt x="2547" y="737"/>
                    <a:pt x="1867" y="0"/>
                    <a:pt x="95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1327;p58">
              <a:extLst>
                <a:ext uri="{FF2B5EF4-FFF2-40B4-BE49-F238E27FC236}">
                  <a16:creationId xmlns:a16="http://schemas.microsoft.com/office/drawing/2014/main" id="{CD7385D3-7CFF-9FBB-C065-B5C5D685073F}"/>
                </a:ext>
              </a:extLst>
            </p:cNvPr>
            <p:cNvSpPr/>
            <p:nvPr/>
          </p:nvSpPr>
          <p:spPr>
            <a:xfrm>
              <a:off x="7936787" y="4446541"/>
              <a:ext cx="207612" cy="184056"/>
            </a:xfrm>
            <a:custGeom>
              <a:avLst/>
              <a:gdLst/>
              <a:ahLst/>
              <a:cxnLst/>
              <a:rect l="l" t="t" r="r" b="b"/>
              <a:pathLst>
                <a:path w="7906" h="7009" extrusionOk="0">
                  <a:moveTo>
                    <a:pt x="7725" y="1"/>
                  </a:moveTo>
                  <a:cubicBezTo>
                    <a:pt x="7681" y="1"/>
                    <a:pt x="7638" y="18"/>
                    <a:pt x="7609" y="51"/>
                  </a:cubicBezTo>
                  <a:lnTo>
                    <a:pt x="3618" y="3860"/>
                  </a:lnTo>
                  <a:cubicBezTo>
                    <a:pt x="3532" y="3946"/>
                    <a:pt x="3417" y="3984"/>
                    <a:pt x="3293" y="3984"/>
                  </a:cubicBezTo>
                  <a:lnTo>
                    <a:pt x="3254" y="3984"/>
                  </a:lnTo>
                  <a:cubicBezTo>
                    <a:pt x="2996" y="3984"/>
                    <a:pt x="2785" y="3783"/>
                    <a:pt x="2785" y="3525"/>
                  </a:cubicBezTo>
                  <a:lnTo>
                    <a:pt x="2785" y="3056"/>
                  </a:lnTo>
                  <a:lnTo>
                    <a:pt x="1388" y="3056"/>
                  </a:lnTo>
                  <a:lnTo>
                    <a:pt x="1388" y="3525"/>
                  </a:lnTo>
                  <a:cubicBezTo>
                    <a:pt x="1388" y="3697"/>
                    <a:pt x="1292" y="3860"/>
                    <a:pt x="1139" y="3937"/>
                  </a:cubicBezTo>
                  <a:lnTo>
                    <a:pt x="383" y="4319"/>
                  </a:lnTo>
                  <a:cubicBezTo>
                    <a:pt x="144" y="4434"/>
                    <a:pt x="0" y="4674"/>
                    <a:pt x="0" y="4941"/>
                  </a:cubicBezTo>
                  <a:lnTo>
                    <a:pt x="0" y="6779"/>
                  </a:lnTo>
                  <a:cubicBezTo>
                    <a:pt x="0" y="6903"/>
                    <a:pt x="106" y="7009"/>
                    <a:pt x="230" y="7009"/>
                  </a:cubicBezTo>
                  <a:lnTo>
                    <a:pt x="3015" y="7009"/>
                  </a:lnTo>
                  <a:cubicBezTo>
                    <a:pt x="3149" y="7009"/>
                    <a:pt x="3254" y="6903"/>
                    <a:pt x="3254" y="6779"/>
                  </a:cubicBezTo>
                  <a:lnTo>
                    <a:pt x="3254" y="6004"/>
                  </a:lnTo>
                  <a:cubicBezTo>
                    <a:pt x="3254" y="5755"/>
                    <a:pt x="3350" y="5516"/>
                    <a:pt x="3522" y="5343"/>
                  </a:cubicBezTo>
                  <a:lnTo>
                    <a:pt x="7484" y="1391"/>
                  </a:lnTo>
                  <a:cubicBezTo>
                    <a:pt x="7590" y="1267"/>
                    <a:pt x="7638" y="1104"/>
                    <a:pt x="7599" y="941"/>
                  </a:cubicBezTo>
                  <a:lnTo>
                    <a:pt x="7513" y="616"/>
                  </a:lnTo>
                  <a:lnTo>
                    <a:pt x="7839" y="290"/>
                  </a:lnTo>
                  <a:cubicBezTo>
                    <a:pt x="7906" y="223"/>
                    <a:pt x="7906" y="118"/>
                    <a:pt x="7848" y="51"/>
                  </a:cubicBezTo>
                  <a:cubicBezTo>
                    <a:pt x="7815" y="18"/>
                    <a:pt x="7769" y="1"/>
                    <a:pt x="7725" y="1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1328;p58">
              <a:extLst>
                <a:ext uri="{FF2B5EF4-FFF2-40B4-BE49-F238E27FC236}">
                  <a16:creationId xmlns:a16="http://schemas.microsoft.com/office/drawing/2014/main" id="{4D04BEA4-E869-1D31-15E9-5C41E9F2BAD4}"/>
                </a:ext>
              </a:extLst>
            </p:cNvPr>
            <p:cNvSpPr/>
            <p:nvPr/>
          </p:nvSpPr>
          <p:spPr>
            <a:xfrm>
              <a:off x="7936787" y="4473747"/>
              <a:ext cx="189019" cy="156851"/>
            </a:xfrm>
            <a:custGeom>
              <a:avLst/>
              <a:gdLst/>
              <a:ahLst/>
              <a:cxnLst/>
              <a:rect l="l" t="t" r="r" b="b"/>
              <a:pathLst>
                <a:path w="7198" h="5973" extrusionOk="0">
                  <a:moveTo>
                    <a:pt x="6575" y="1"/>
                  </a:moveTo>
                  <a:lnTo>
                    <a:pt x="3618" y="2824"/>
                  </a:lnTo>
                  <a:cubicBezTo>
                    <a:pt x="3532" y="2910"/>
                    <a:pt x="3417" y="2948"/>
                    <a:pt x="3302" y="2948"/>
                  </a:cubicBezTo>
                  <a:lnTo>
                    <a:pt x="3254" y="2948"/>
                  </a:lnTo>
                  <a:cubicBezTo>
                    <a:pt x="3216" y="2948"/>
                    <a:pt x="3187" y="2948"/>
                    <a:pt x="3159" y="2939"/>
                  </a:cubicBezTo>
                  <a:cubicBezTo>
                    <a:pt x="2956" y="3411"/>
                    <a:pt x="2520" y="3648"/>
                    <a:pt x="2085" y="3648"/>
                  </a:cubicBezTo>
                  <a:cubicBezTo>
                    <a:pt x="1657" y="3648"/>
                    <a:pt x="1229" y="3419"/>
                    <a:pt x="1024" y="2958"/>
                  </a:cubicBezTo>
                  <a:lnTo>
                    <a:pt x="383" y="3283"/>
                  </a:lnTo>
                  <a:cubicBezTo>
                    <a:pt x="144" y="3398"/>
                    <a:pt x="0" y="3638"/>
                    <a:pt x="0" y="3905"/>
                  </a:cubicBezTo>
                  <a:lnTo>
                    <a:pt x="0" y="5743"/>
                  </a:lnTo>
                  <a:cubicBezTo>
                    <a:pt x="0" y="5867"/>
                    <a:pt x="106" y="5973"/>
                    <a:pt x="230" y="5973"/>
                  </a:cubicBezTo>
                  <a:lnTo>
                    <a:pt x="3015" y="5973"/>
                  </a:lnTo>
                  <a:cubicBezTo>
                    <a:pt x="3149" y="5973"/>
                    <a:pt x="3254" y="5867"/>
                    <a:pt x="3254" y="5743"/>
                  </a:cubicBezTo>
                  <a:lnTo>
                    <a:pt x="3254" y="4968"/>
                  </a:lnTo>
                  <a:cubicBezTo>
                    <a:pt x="3254" y="4719"/>
                    <a:pt x="3350" y="4480"/>
                    <a:pt x="3522" y="4307"/>
                  </a:cubicBezTo>
                  <a:lnTo>
                    <a:pt x="7197" y="632"/>
                  </a:lnTo>
                  <a:lnTo>
                    <a:pt x="6575" y="1"/>
                  </a:lnTo>
                  <a:close/>
                </a:path>
              </a:pathLst>
            </a:custGeom>
            <a:solidFill>
              <a:srgbClr val="BCC4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1329;p58">
              <a:extLst>
                <a:ext uri="{FF2B5EF4-FFF2-40B4-BE49-F238E27FC236}">
                  <a16:creationId xmlns:a16="http://schemas.microsoft.com/office/drawing/2014/main" id="{05BFF5DF-638C-EF04-04EE-B7A7B0CC0457}"/>
                </a:ext>
              </a:extLst>
            </p:cNvPr>
            <p:cNvSpPr/>
            <p:nvPr/>
          </p:nvSpPr>
          <p:spPr>
            <a:xfrm>
              <a:off x="7971976" y="4526792"/>
              <a:ext cx="39232" cy="21875"/>
            </a:xfrm>
            <a:custGeom>
              <a:avLst/>
              <a:gdLst/>
              <a:ahLst/>
              <a:cxnLst/>
              <a:rect l="l" t="t" r="r" b="b"/>
              <a:pathLst>
                <a:path w="1494" h="833" extrusionOk="0">
                  <a:moveTo>
                    <a:pt x="48" y="0"/>
                  </a:moveTo>
                  <a:lnTo>
                    <a:pt x="48" y="469"/>
                  </a:lnTo>
                  <a:cubicBezTo>
                    <a:pt x="48" y="536"/>
                    <a:pt x="39" y="613"/>
                    <a:pt x="0" y="670"/>
                  </a:cubicBezTo>
                  <a:cubicBezTo>
                    <a:pt x="240" y="775"/>
                    <a:pt x="488" y="833"/>
                    <a:pt x="747" y="833"/>
                  </a:cubicBezTo>
                  <a:cubicBezTo>
                    <a:pt x="1005" y="833"/>
                    <a:pt x="1264" y="775"/>
                    <a:pt x="1493" y="670"/>
                  </a:cubicBezTo>
                  <a:cubicBezTo>
                    <a:pt x="1465" y="613"/>
                    <a:pt x="1445" y="536"/>
                    <a:pt x="1445" y="469"/>
                  </a:cubicBezTo>
                  <a:lnTo>
                    <a:pt x="1445" y="0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1330;p58">
              <a:extLst>
                <a:ext uri="{FF2B5EF4-FFF2-40B4-BE49-F238E27FC236}">
                  <a16:creationId xmlns:a16="http://schemas.microsoft.com/office/drawing/2014/main" id="{D5825D99-6D1B-96E0-80BA-ECA6AA10F876}"/>
                </a:ext>
              </a:extLst>
            </p:cNvPr>
            <p:cNvSpPr/>
            <p:nvPr/>
          </p:nvSpPr>
          <p:spPr>
            <a:xfrm>
              <a:off x="7954880" y="4476661"/>
              <a:ext cx="73160" cy="59952"/>
            </a:xfrm>
            <a:custGeom>
              <a:avLst/>
              <a:gdLst/>
              <a:ahLst/>
              <a:cxnLst/>
              <a:rect l="l" t="t" r="r" b="b"/>
              <a:pathLst>
                <a:path w="2786" h="2283" extrusionOk="0">
                  <a:moveTo>
                    <a:pt x="1074" y="1"/>
                  </a:moveTo>
                  <a:cubicBezTo>
                    <a:pt x="983" y="1"/>
                    <a:pt x="895" y="49"/>
                    <a:pt x="862" y="139"/>
                  </a:cubicBezTo>
                  <a:cubicBezTo>
                    <a:pt x="785" y="292"/>
                    <a:pt x="670" y="435"/>
                    <a:pt x="536" y="550"/>
                  </a:cubicBezTo>
                  <a:cubicBezTo>
                    <a:pt x="412" y="665"/>
                    <a:pt x="278" y="761"/>
                    <a:pt x="125" y="828"/>
                  </a:cubicBezTo>
                  <a:cubicBezTo>
                    <a:pt x="48" y="876"/>
                    <a:pt x="1" y="971"/>
                    <a:pt x="10" y="1067"/>
                  </a:cubicBezTo>
                  <a:cubicBezTo>
                    <a:pt x="96" y="1766"/>
                    <a:pt x="690" y="2282"/>
                    <a:pt x="1388" y="2282"/>
                  </a:cubicBezTo>
                  <a:cubicBezTo>
                    <a:pt x="2116" y="2282"/>
                    <a:pt x="2718" y="1727"/>
                    <a:pt x="2776" y="1000"/>
                  </a:cubicBezTo>
                  <a:cubicBezTo>
                    <a:pt x="2785" y="933"/>
                    <a:pt x="2747" y="866"/>
                    <a:pt x="2699" y="818"/>
                  </a:cubicBezTo>
                  <a:cubicBezTo>
                    <a:pt x="2240" y="435"/>
                    <a:pt x="1704" y="158"/>
                    <a:pt x="1120" y="5"/>
                  </a:cubicBezTo>
                  <a:cubicBezTo>
                    <a:pt x="1105" y="2"/>
                    <a:pt x="1090" y="1"/>
                    <a:pt x="1074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1331;p58">
              <a:extLst>
                <a:ext uri="{FF2B5EF4-FFF2-40B4-BE49-F238E27FC236}">
                  <a16:creationId xmlns:a16="http://schemas.microsoft.com/office/drawing/2014/main" id="{BBF42767-A82E-EC52-A8BF-2665179F481D}"/>
                </a:ext>
              </a:extLst>
            </p:cNvPr>
            <p:cNvSpPr/>
            <p:nvPr/>
          </p:nvSpPr>
          <p:spPr>
            <a:xfrm>
              <a:off x="7954880" y="4476583"/>
              <a:ext cx="73423" cy="59531"/>
            </a:xfrm>
            <a:custGeom>
              <a:avLst/>
              <a:gdLst/>
              <a:ahLst/>
              <a:cxnLst/>
              <a:rect l="l" t="t" r="r" b="b"/>
              <a:pathLst>
                <a:path w="2796" h="2267" extrusionOk="0">
                  <a:moveTo>
                    <a:pt x="1065" y="0"/>
                  </a:moveTo>
                  <a:cubicBezTo>
                    <a:pt x="980" y="0"/>
                    <a:pt x="901" y="53"/>
                    <a:pt x="862" y="132"/>
                  </a:cubicBezTo>
                  <a:cubicBezTo>
                    <a:pt x="804" y="247"/>
                    <a:pt x="737" y="352"/>
                    <a:pt x="651" y="448"/>
                  </a:cubicBezTo>
                  <a:cubicBezTo>
                    <a:pt x="613" y="486"/>
                    <a:pt x="584" y="515"/>
                    <a:pt x="546" y="553"/>
                  </a:cubicBezTo>
                  <a:cubicBezTo>
                    <a:pt x="422" y="658"/>
                    <a:pt x="278" y="754"/>
                    <a:pt x="135" y="831"/>
                  </a:cubicBezTo>
                  <a:cubicBezTo>
                    <a:pt x="48" y="879"/>
                    <a:pt x="1" y="974"/>
                    <a:pt x="10" y="1070"/>
                  </a:cubicBezTo>
                  <a:cubicBezTo>
                    <a:pt x="96" y="1682"/>
                    <a:pt x="575" y="2171"/>
                    <a:pt x="1187" y="2266"/>
                  </a:cubicBezTo>
                  <a:cubicBezTo>
                    <a:pt x="871" y="2075"/>
                    <a:pt x="680" y="1730"/>
                    <a:pt x="699" y="1357"/>
                  </a:cubicBezTo>
                  <a:lnTo>
                    <a:pt x="699" y="1022"/>
                  </a:lnTo>
                  <a:cubicBezTo>
                    <a:pt x="757" y="984"/>
                    <a:pt x="804" y="946"/>
                    <a:pt x="862" y="907"/>
                  </a:cubicBezTo>
                  <a:cubicBezTo>
                    <a:pt x="986" y="792"/>
                    <a:pt x="1101" y="658"/>
                    <a:pt x="1187" y="515"/>
                  </a:cubicBezTo>
                  <a:cubicBezTo>
                    <a:pt x="1637" y="649"/>
                    <a:pt x="2049" y="879"/>
                    <a:pt x="2403" y="1175"/>
                  </a:cubicBezTo>
                  <a:cubicBezTo>
                    <a:pt x="2441" y="1214"/>
                    <a:pt x="2556" y="1309"/>
                    <a:pt x="2680" y="1434"/>
                  </a:cubicBezTo>
                  <a:cubicBezTo>
                    <a:pt x="2738" y="1300"/>
                    <a:pt x="2776" y="1156"/>
                    <a:pt x="2785" y="1013"/>
                  </a:cubicBezTo>
                  <a:cubicBezTo>
                    <a:pt x="2795" y="936"/>
                    <a:pt x="2757" y="859"/>
                    <a:pt x="2699" y="821"/>
                  </a:cubicBezTo>
                  <a:cubicBezTo>
                    <a:pt x="2240" y="429"/>
                    <a:pt x="1704" y="161"/>
                    <a:pt x="1120" y="8"/>
                  </a:cubicBezTo>
                  <a:cubicBezTo>
                    <a:pt x="1102" y="3"/>
                    <a:pt x="1083" y="0"/>
                    <a:pt x="1065" y="0"/>
                  </a:cubicBezTo>
                  <a:close/>
                </a:path>
              </a:pathLst>
            </a:custGeom>
            <a:solidFill>
              <a:srgbClr val="AC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1332;p58">
              <a:extLst>
                <a:ext uri="{FF2B5EF4-FFF2-40B4-BE49-F238E27FC236}">
                  <a16:creationId xmlns:a16="http://schemas.microsoft.com/office/drawing/2014/main" id="{8A542A89-DAC3-44D9-2856-D1E8EB49A2AB}"/>
                </a:ext>
              </a:extLst>
            </p:cNvPr>
            <p:cNvSpPr/>
            <p:nvPr/>
          </p:nvSpPr>
          <p:spPr>
            <a:xfrm>
              <a:off x="7936787" y="4566234"/>
              <a:ext cx="24396" cy="64363"/>
            </a:xfrm>
            <a:custGeom>
              <a:avLst/>
              <a:gdLst/>
              <a:ahLst/>
              <a:cxnLst/>
              <a:rect l="l" t="t" r="r" b="b"/>
              <a:pathLst>
                <a:path w="929" h="2451" extrusionOk="0">
                  <a:moveTo>
                    <a:pt x="106" y="1"/>
                  </a:moveTo>
                  <a:cubicBezTo>
                    <a:pt x="39" y="116"/>
                    <a:pt x="0" y="249"/>
                    <a:pt x="0" y="383"/>
                  </a:cubicBezTo>
                  <a:lnTo>
                    <a:pt x="0" y="2221"/>
                  </a:lnTo>
                  <a:cubicBezTo>
                    <a:pt x="0" y="2345"/>
                    <a:pt x="106" y="2451"/>
                    <a:pt x="230" y="2451"/>
                  </a:cubicBezTo>
                  <a:lnTo>
                    <a:pt x="929" y="2451"/>
                  </a:lnTo>
                  <a:lnTo>
                    <a:pt x="929" y="1207"/>
                  </a:lnTo>
                  <a:cubicBezTo>
                    <a:pt x="929" y="967"/>
                    <a:pt x="833" y="728"/>
                    <a:pt x="661" y="556"/>
                  </a:cubicBezTo>
                  <a:lnTo>
                    <a:pt x="106" y="1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1333;p58">
              <a:extLst>
                <a:ext uri="{FF2B5EF4-FFF2-40B4-BE49-F238E27FC236}">
                  <a16:creationId xmlns:a16="http://schemas.microsoft.com/office/drawing/2014/main" id="{D315E119-5AFC-5BBF-9C5A-9B7AA377963F}"/>
                </a:ext>
              </a:extLst>
            </p:cNvPr>
            <p:cNvSpPr/>
            <p:nvPr/>
          </p:nvSpPr>
          <p:spPr>
            <a:xfrm>
              <a:off x="8150150" y="4337799"/>
              <a:ext cx="109846" cy="109846"/>
            </a:xfrm>
            <a:custGeom>
              <a:avLst/>
              <a:gdLst/>
              <a:ahLst/>
              <a:cxnLst/>
              <a:rect l="l" t="t" r="r" b="b"/>
              <a:pathLst>
                <a:path w="4183" h="4183" extrusionOk="0">
                  <a:moveTo>
                    <a:pt x="2097" y="0"/>
                  </a:moveTo>
                  <a:cubicBezTo>
                    <a:pt x="939" y="0"/>
                    <a:pt x="1" y="929"/>
                    <a:pt x="1" y="2087"/>
                  </a:cubicBezTo>
                  <a:cubicBezTo>
                    <a:pt x="1" y="3245"/>
                    <a:pt x="939" y="4183"/>
                    <a:pt x="2097" y="4183"/>
                  </a:cubicBezTo>
                  <a:cubicBezTo>
                    <a:pt x="3255" y="4183"/>
                    <a:pt x="4183" y="3245"/>
                    <a:pt x="4183" y="2087"/>
                  </a:cubicBezTo>
                  <a:cubicBezTo>
                    <a:pt x="4183" y="929"/>
                    <a:pt x="3255" y="0"/>
                    <a:pt x="20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1334;p58">
              <a:extLst>
                <a:ext uri="{FF2B5EF4-FFF2-40B4-BE49-F238E27FC236}">
                  <a16:creationId xmlns:a16="http://schemas.microsoft.com/office/drawing/2014/main" id="{DCE45873-A9F8-D137-D31A-5F40935B89A4}"/>
                </a:ext>
              </a:extLst>
            </p:cNvPr>
            <p:cNvSpPr/>
            <p:nvPr/>
          </p:nvSpPr>
          <p:spPr>
            <a:xfrm>
              <a:off x="8168505" y="4355892"/>
              <a:ext cx="73397" cy="73397"/>
            </a:xfrm>
            <a:custGeom>
              <a:avLst/>
              <a:gdLst/>
              <a:ahLst/>
              <a:cxnLst/>
              <a:rect l="l" t="t" r="r" b="b"/>
              <a:pathLst>
                <a:path w="2795" h="2795" extrusionOk="0">
                  <a:moveTo>
                    <a:pt x="1398" y="0"/>
                  </a:moveTo>
                  <a:cubicBezTo>
                    <a:pt x="632" y="0"/>
                    <a:pt x="0" y="632"/>
                    <a:pt x="0" y="1398"/>
                  </a:cubicBezTo>
                  <a:cubicBezTo>
                    <a:pt x="0" y="2173"/>
                    <a:pt x="632" y="2795"/>
                    <a:pt x="1398" y="2795"/>
                  </a:cubicBezTo>
                  <a:cubicBezTo>
                    <a:pt x="2163" y="2795"/>
                    <a:pt x="2795" y="2173"/>
                    <a:pt x="2795" y="1398"/>
                  </a:cubicBezTo>
                  <a:cubicBezTo>
                    <a:pt x="2795" y="632"/>
                    <a:pt x="2163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1335;p58">
              <a:extLst>
                <a:ext uri="{FF2B5EF4-FFF2-40B4-BE49-F238E27FC236}">
                  <a16:creationId xmlns:a16="http://schemas.microsoft.com/office/drawing/2014/main" id="{F29AE2C5-EB93-35A1-1A52-4D28C537C3DC}"/>
                </a:ext>
              </a:extLst>
            </p:cNvPr>
            <p:cNvSpPr/>
            <p:nvPr/>
          </p:nvSpPr>
          <p:spPr>
            <a:xfrm>
              <a:off x="8022237" y="4473747"/>
              <a:ext cx="103569" cy="130460"/>
            </a:xfrm>
            <a:custGeom>
              <a:avLst/>
              <a:gdLst/>
              <a:ahLst/>
              <a:cxnLst/>
              <a:rect l="l" t="t" r="r" b="b"/>
              <a:pathLst>
                <a:path w="3944" h="4968" extrusionOk="0">
                  <a:moveTo>
                    <a:pt x="3321" y="1"/>
                  </a:moveTo>
                  <a:lnTo>
                    <a:pt x="680" y="2527"/>
                  </a:lnTo>
                  <a:cubicBezTo>
                    <a:pt x="469" y="2719"/>
                    <a:pt x="307" y="2958"/>
                    <a:pt x="192" y="3226"/>
                  </a:cubicBezTo>
                  <a:cubicBezTo>
                    <a:pt x="67" y="3504"/>
                    <a:pt x="0" y="3810"/>
                    <a:pt x="0" y="4116"/>
                  </a:cubicBezTo>
                  <a:lnTo>
                    <a:pt x="0" y="4968"/>
                  </a:lnTo>
                  <a:cubicBezTo>
                    <a:pt x="0" y="4719"/>
                    <a:pt x="96" y="4480"/>
                    <a:pt x="268" y="4307"/>
                  </a:cubicBezTo>
                  <a:lnTo>
                    <a:pt x="3943" y="632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D2DB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1336;p58">
              <a:extLst>
                <a:ext uri="{FF2B5EF4-FFF2-40B4-BE49-F238E27FC236}">
                  <a16:creationId xmlns:a16="http://schemas.microsoft.com/office/drawing/2014/main" id="{9EBE1E1F-A2A5-E734-DAB8-5F214C81C0EF}"/>
                </a:ext>
              </a:extLst>
            </p:cNvPr>
            <p:cNvSpPr/>
            <p:nvPr/>
          </p:nvSpPr>
          <p:spPr>
            <a:xfrm>
              <a:off x="8186835" y="4374221"/>
              <a:ext cx="36738" cy="36738"/>
            </a:xfrm>
            <a:custGeom>
              <a:avLst/>
              <a:gdLst/>
              <a:ahLst/>
              <a:cxnLst/>
              <a:rect l="l" t="t" r="r" b="b"/>
              <a:pathLst>
                <a:path w="1399" h="1399" extrusionOk="0">
                  <a:moveTo>
                    <a:pt x="700" y="1"/>
                  </a:moveTo>
                  <a:cubicBezTo>
                    <a:pt x="317" y="1"/>
                    <a:pt x="1" y="317"/>
                    <a:pt x="1" y="700"/>
                  </a:cubicBezTo>
                  <a:cubicBezTo>
                    <a:pt x="1" y="1082"/>
                    <a:pt x="317" y="1398"/>
                    <a:pt x="700" y="1398"/>
                  </a:cubicBezTo>
                  <a:cubicBezTo>
                    <a:pt x="1082" y="1398"/>
                    <a:pt x="1398" y="1082"/>
                    <a:pt x="1398" y="700"/>
                  </a:cubicBezTo>
                  <a:cubicBezTo>
                    <a:pt x="1398" y="317"/>
                    <a:pt x="1082" y="1"/>
                    <a:pt x="70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1337;p58">
              <a:extLst>
                <a:ext uri="{FF2B5EF4-FFF2-40B4-BE49-F238E27FC236}">
                  <a16:creationId xmlns:a16="http://schemas.microsoft.com/office/drawing/2014/main" id="{10DB91EE-A32B-3446-7D37-EFA846950B93}"/>
                </a:ext>
              </a:extLst>
            </p:cNvPr>
            <p:cNvSpPr/>
            <p:nvPr/>
          </p:nvSpPr>
          <p:spPr>
            <a:xfrm>
              <a:off x="8196893" y="4319285"/>
              <a:ext cx="84111" cy="79594"/>
            </a:xfrm>
            <a:custGeom>
              <a:avLst/>
              <a:gdLst/>
              <a:ahLst/>
              <a:cxnLst/>
              <a:rect l="l" t="t" r="r" b="b"/>
              <a:pathLst>
                <a:path w="3203" h="3031" extrusionOk="0">
                  <a:moveTo>
                    <a:pt x="2873" y="0"/>
                  </a:moveTo>
                  <a:cubicBezTo>
                    <a:pt x="2818" y="0"/>
                    <a:pt x="2761" y="22"/>
                    <a:pt x="2709" y="74"/>
                  </a:cubicBezTo>
                  <a:lnTo>
                    <a:pt x="154" y="2629"/>
                  </a:lnTo>
                  <a:cubicBezTo>
                    <a:pt x="1" y="2772"/>
                    <a:pt x="106" y="3031"/>
                    <a:pt x="317" y="3031"/>
                  </a:cubicBezTo>
                  <a:cubicBezTo>
                    <a:pt x="374" y="3031"/>
                    <a:pt x="441" y="3002"/>
                    <a:pt x="479" y="2954"/>
                  </a:cubicBezTo>
                  <a:lnTo>
                    <a:pt x="3035" y="399"/>
                  </a:lnTo>
                  <a:cubicBezTo>
                    <a:pt x="3203" y="231"/>
                    <a:pt x="3052" y="0"/>
                    <a:pt x="2873" y="0"/>
                  </a:cubicBezTo>
                  <a:close/>
                </a:path>
              </a:pathLst>
            </a:custGeom>
            <a:solidFill>
              <a:srgbClr val="909F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1338;p58">
              <a:extLst>
                <a:ext uri="{FF2B5EF4-FFF2-40B4-BE49-F238E27FC236}">
                  <a16:creationId xmlns:a16="http://schemas.microsoft.com/office/drawing/2014/main" id="{AC80638B-E6A2-6402-A72E-3AA9DA388044}"/>
                </a:ext>
              </a:extLst>
            </p:cNvPr>
            <p:cNvSpPr/>
            <p:nvPr/>
          </p:nvSpPr>
          <p:spPr>
            <a:xfrm>
              <a:off x="8243635" y="4322095"/>
              <a:ext cx="38734" cy="32063"/>
            </a:xfrm>
            <a:custGeom>
              <a:avLst/>
              <a:gdLst/>
              <a:ahLst/>
              <a:cxnLst/>
              <a:rect l="l" t="t" r="r" b="b"/>
              <a:pathLst>
                <a:path w="1475" h="1221" extrusionOk="0">
                  <a:moveTo>
                    <a:pt x="477" y="1"/>
                  </a:moveTo>
                  <a:cubicBezTo>
                    <a:pt x="286" y="1"/>
                    <a:pt x="97" y="107"/>
                    <a:pt x="1" y="292"/>
                  </a:cubicBezTo>
                  <a:lnTo>
                    <a:pt x="1" y="991"/>
                  </a:lnTo>
                  <a:cubicBezTo>
                    <a:pt x="1" y="1115"/>
                    <a:pt x="106" y="1220"/>
                    <a:pt x="240" y="1220"/>
                  </a:cubicBezTo>
                  <a:lnTo>
                    <a:pt x="939" y="1220"/>
                  </a:lnTo>
                  <a:cubicBezTo>
                    <a:pt x="1063" y="1220"/>
                    <a:pt x="1168" y="1115"/>
                    <a:pt x="1168" y="991"/>
                  </a:cubicBezTo>
                  <a:cubicBezTo>
                    <a:pt x="1475" y="991"/>
                    <a:pt x="1475" y="522"/>
                    <a:pt x="1168" y="522"/>
                  </a:cubicBezTo>
                  <a:lnTo>
                    <a:pt x="699" y="522"/>
                  </a:lnTo>
                  <a:lnTo>
                    <a:pt x="699" y="53"/>
                  </a:lnTo>
                  <a:cubicBezTo>
                    <a:pt x="629" y="17"/>
                    <a:pt x="553" y="1"/>
                    <a:pt x="47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1339;p58">
              <a:extLst>
                <a:ext uri="{FF2B5EF4-FFF2-40B4-BE49-F238E27FC236}">
                  <a16:creationId xmlns:a16="http://schemas.microsoft.com/office/drawing/2014/main" id="{8DD3B780-84EE-F160-032D-92821055F3D1}"/>
                </a:ext>
              </a:extLst>
            </p:cNvPr>
            <p:cNvSpPr/>
            <p:nvPr/>
          </p:nvSpPr>
          <p:spPr>
            <a:xfrm>
              <a:off x="8217822" y="4319312"/>
              <a:ext cx="61291" cy="58245"/>
            </a:xfrm>
            <a:custGeom>
              <a:avLst/>
              <a:gdLst/>
              <a:ahLst/>
              <a:cxnLst/>
              <a:rect l="l" t="t" r="r" b="b"/>
              <a:pathLst>
                <a:path w="2334" h="2218" extrusionOk="0">
                  <a:moveTo>
                    <a:pt x="2075" y="1"/>
                  </a:moveTo>
                  <a:cubicBezTo>
                    <a:pt x="2015" y="1"/>
                    <a:pt x="1955" y="25"/>
                    <a:pt x="1912" y="73"/>
                  </a:cubicBezTo>
                  <a:lnTo>
                    <a:pt x="170" y="1814"/>
                  </a:lnTo>
                  <a:cubicBezTo>
                    <a:pt x="0" y="1985"/>
                    <a:pt x="156" y="2217"/>
                    <a:pt x="337" y="2217"/>
                  </a:cubicBezTo>
                  <a:cubicBezTo>
                    <a:pt x="390" y="2217"/>
                    <a:pt x="446" y="2197"/>
                    <a:pt x="496" y="2149"/>
                  </a:cubicBezTo>
                  <a:lnTo>
                    <a:pt x="2238" y="398"/>
                  </a:lnTo>
                  <a:cubicBezTo>
                    <a:pt x="2333" y="312"/>
                    <a:pt x="2333" y="159"/>
                    <a:pt x="2238" y="73"/>
                  </a:cubicBezTo>
                  <a:cubicBezTo>
                    <a:pt x="2194" y="25"/>
                    <a:pt x="2135" y="1"/>
                    <a:pt x="2075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47" name="Picture 1446">
            <a:extLst>
              <a:ext uri="{FF2B5EF4-FFF2-40B4-BE49-F238E27FC236}">
                <a16:creationId xmlns:a16="http://schemas.microsoft.com/office/drawing/2014/main" id="{AE5795FC-8342-DB68-6BBF-74FF9CED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690"/>
            <a:ext cx="9144000" cy="4187810"/>
          </a:xfrm>
          <a:prstGeom prst="rect">
            <a:avLst/>
          </a:prstGeom>
        </p:spPr>
      </p:pic>
      <p:pic>
        <p:nvPicPr>
          <p:cNvPr id="1450" name="Picture 1449" descr="A cartoon character holding a flag&#10;&#10;AI-generated content may be incorrect.">
            <a:extLst>
              <a:ext uri="{FF2B5EF4-FFF2-40B4-BE49-F238E27FC236}">
                <a16:creationId xmlns:a16="http://schemas.microsoft.com/office/drawing/2014/main" id="{B5295840-539E-CDF4-D2AC-36F59FD13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04" y="89074"/>
            <a:ext cx="1057407" cy="922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</TotalTime>
  <Words>461</Words>
  <Application>Microsoft Office PowerPoint</Application>
  <PresentationFormat>On-screen Show (16:9)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29</vt:i4>
      </vt:variant>
      <vt:variant>
        <vt:lpstr>Slide Titles</vt:lpstr>
      </vt:variant>
      <vt:variant>
        <vt:i4>17</vt:i4>
      </vt:variant>
    </vt:vector>
  </HeadingPairs>
  <TitlesOfParts>
    <vt:vector size="56" baseType="lpstr">
      <vt:lpstr>Aptos Black</vt:lpstr>
      <vt:lpstr>Arial</vt:lpstr>
      <vt:lpstr>Century Gothic</vt:lpstr>
      <vt:lpstr>DM Sans</vt:lpstr>
      <vt:lpstr>Open Sans</vt:lpstr>
      <vt:lpstr>OpenSymbol</vt:lpstr>
      <vt:lpstr>Plus Jakarta Sans ExtraBold</vt:lpstr>
      <vt:lpstr>Poppins ExtraBold</vt:lpstr>
      <vt:lpstr>Symbol</vt:lpstr>
      <vt:lpstr>Wingdings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Design Inspiration for High School by Slidesgo</vt:lpstr>
      <vt:lpstr>Slidesgo Final Pages</vt:lpstr>
      <vt:lpstr>Slidesgo Final Pages</vt:lpstr>
      <vt:lpstr>SwagLabs Testing</vt:lpstr>
      <vt:lpstr>Team Members</vt:lpstr>
      <vt:lpstr>Introduction</vt:lpstr>
      <vt:lpstr>Manual Testing</vt:lpstr>
      <vt:lpstr>Goals</vt:lpstr>
      <vt:lpstr>Planning</vt:lpstr>
      <vt:lpstr> Responsibilities</vt:lpstr>
      <vt:lpstr>Test Results</vt:lpstr>
      <vt:lpstr>PowerPoint Presentation</vt:lpstr>
      <vt:lpstr>PowerPoint Presentation</vt:lpstr>
      <vt:lpstr>Automation Testing</vt:lpstr>
      <vt:lpstr>Overview and Benefits</vt:lpstr>
      <vt:lpstr>Key Objectives</vt:lpstr>
      <vt:lpstr>Benefits</vt:lpstr>
      <vt:lpstr>ALLURE Report</vt:lpstr>
      <vt:lpstr>ScreenShots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Osama</cp:lastModifiedBy>
  <cp:revision>3</cp:revision>
  <dcterms:modified xsi:type="dcterms:W3CDTF">2025-05-09T19:54:56Z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2025-05-08T20:55:12Z</dcterms:created>
  <dc:creator>Unknown Creator</dc:creator>
  <dc:description/>
  <dc:language>en-US</dc:language>
  <cp:lastModifiedBy>Unknown Creator</cp:lastModifiedBy>
  <dcterms:modified xsi:type="dcterms:W3CDTF">2025-05-08T20:55:12Z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