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2C136C-882F-4CB2-B0AF-B480164F010C}" v="169" dt="2024-05-10T22:07:16.619"/>
    <p1510:client id="{7159B9A1-DFC7-47F7-914A-76F6C4C6C1BA}" v="1" dt="2024-05-11T14:11:48.8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hmed oraby" userId="8a097a32d21df73b" providerId="LiveId" clId="{7159B9A1-DFC7-47F7-914A-76F6C4C6C1BA}"/>
    <pc:docChg chg="modSld">
      <pc:chgData name="ahmed oraby" userId="8a097a32d21df73b" providerId="LiveId" clId="{7159B9A1-DFC7-47F7-914A-76F6C4C6C1BA}" dt="2024-05-11T14:11:48.877" v="0" actId="478"/>
      <pc:docMkLst>
        <pc:docMk/>
      </pc:docMkLst>
      <pc:sldChg chg="delSp">
        <pc:chgData name="ahmed oraby" userId="8a097a32d21df73b" providerId="LiveId" clId="{7159B9A1-DFC7-47F7-914A-76F6C4C6C1BA}" dt="2024-05-11T14:11:48.877" v="0" actId="478"/>
        <pc:sldMkLst>
          <pc:docMk/>
          <pc:sldMk cId="3845548288" sldId="256"/>
        </pc:sldMkLst>
        <pc:spChg chg="del">
          <ac:chgData name="ahmed oraby" userId="8a097a32d21df73b" providerId="LiveId" clId="{7159B9A1-DFC7-47F7-914A-76F6C4C6C1BA}" dt="2024-05-11T14:11:48.877" v="0" actId="478"/>
          <ac:spMkLst>
            <pc:docMk/>
            <pc:sldMk cId="3845548288" sldId="256"/>
            <ac:spMk id="4" creationId="{5A60F99F-BE42-FAFD-FF8E-C1E5C068AFB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C1F116-143E-4D0C-996E-2687D1CE7515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4E955D-BBEC-4CF2-96D8-EAF1EEE03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285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8D90F-CCF4-A1C1-673C-478CBEACD8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55066F-1B5A-BAEA-9CC7-CA875E27C3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6F3D7-7E62-42DF-8118-01204250F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D87D3-1BAC-4812-96E8-56D6D16522F5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4E275-67E4-7731-ECC6-AED9607A5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99C99D-93B7-76A5-9094-4D0E3B4AC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0E0A-2D22-48D9-B58D-9C61B88C4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16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496D8-B420-103A-B71F-6C6708D94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4DCC9D-3816-2F85-0468-222E6A97FF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31AB69-A47C-A5B2-234D-AA93ABD5A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D87D3-1BAC-4812-96E8-56D6D16522F5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81B5A9-C743-988C-628A-F8460256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121EF-5E87-7842-6A29-A32051BD7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0E0A-2D22-48D9-B58D-9C61B88C4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821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1D394C-57A5-DE8B-F92A-F8F7DFD6BA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7B41AB-1F13-00DD-7A53-B851CD9398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FAC74-B9CC-5CD1-3BAE-3C3B96648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D87D3-1BAC-4812-96E8-56D6D16522F5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AE857-48FD-D1CF-1A78-06DE964E5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291C0-590F-AF30-396B-69E776030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0E0A-2D22-48D9-B58D-9C61B88C4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1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A7D71-54D7-9087-FF69-6A567B901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59A8B-2173-ECAC-1AFF-9E8A9F226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7CFFA5-4B90-CD58-6DA8-38F1C98E9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D87D3-1BAC-4812-96E8-56D6D16522F5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526E5-8703-3B31-1272-7F8DF531A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C16AC-9D3A-D90E-242C-9EDD30A3B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0E0A-2D22-48D9-B58D-9C61B88C4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131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9AD5B-1BBD-9349-5C72-9F21907B4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AB87A2-DE47-AC51-13A9-C9B6281D56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9ECD07-83DA-66EF-FF39-A7EAA74F6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D87D3-1BAC-4812-96E8-56D6D16522F5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E7051-5EA0-E021-8E15-1B167A067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3969EB-D5DE-E4A7-49AD-3FEE8F51F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0E0A-2D22-48D9-B58D-9C61B88C4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970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D19B8-6467-1C19-FD58-F39D7508C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1FBCD-59DA-8587-2F80-EFE0357797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890B2B-2709-1241-1DC6-FB25E063E3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162A71-596D-2425-94D3-4DA5F5BD6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D87D3-1BAC-4812-96E8-56D6D16522F5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9A7469-0C6F-462B-07C6-229717F03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F38EA9-A611-B8F4-AC48-1B8ADD98B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0E0A-2D22-48D9-B58D-9C61B88C4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321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B3FAA-479A-B195-7825-0C1EE7AA0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AF2E0-1677-2AE0-301F-32C007226E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453ACB-7B8F-5C9A-0383-1A91CADAB0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27DDE0-A711-9E7E-4053-EB9294476D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854C88-F1E9-5E71-2745-122B50EF02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C17DC5-765B-BE4B-F922-F183204F9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D87D3-1BAC-4812-96E8-56D6D16522F5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6DB4BD-7579-4A41-D8F9-B18809560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C5FE65-D4B8-E074-8816-1BD41BCD7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0E0A-2D22-48D9-B58D-9C61B88C4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789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94E0A-85A6-52BB-AB1F-31BDE2012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674E58-AEB2-30C9-26D0-6BB142FD3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D87D3-1BAC-4812-96E8-56D6D16522F5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C53733-A215-E973-7EA3-DCFA4B2C2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7014F8-5D66-DAB8-83C9-2761DAE52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0E0A-2D22-48D9-B58D-9C61B88C4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496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34C09E-FBAF-D67F-F196-F0079A3F5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D87D3-1BAC-4812-96E8-56D6D16522F5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66F18A-4D34-8E70-802F-26B9C08A9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3019D1-F614-F8A2-76C1-8AD7D86CA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0E0A-2D22-48D9-B58D-9C61B88C4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21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6FDB7-1B6B-5636-5F1F-B5C8BBCB2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5253E-3552-6FEA-A42D-98089F6DF3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C36DB0-E8B6-2CD1-6A3A-EEE8CBF253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67F6A6-A474-4F9D-7CCE-1CE636ACE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D87D3-1BAC-4812-96E8-56D6D16522F5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88C769-8999-4227-A071-4DF9AC8F0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C0DA3C-6995-3F12-644F-265289182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0E0A-2D22-48D9-B58D-9C61B88C4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949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93102-3C87-DCB9-3E74-1B9310D15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51D83A-0177-2AB1-F00A-1BD234FA66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7E069C-1B09-6C85-91C2-795AA6823A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90770-9BAC-930F-1CB6-BB7996785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D87D3-1BAC-4812-96E8-56D6D16522F5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9E194C-5ED2-EAF3-95CC-242D7340C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BAA018-3404-9AC7-0966-D2887F93C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0E0A-2D22-48D9-B58D-9C61B88C4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070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5A9BE1-8994-EAE9-00D7-B0DC533C6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22787F-E34C-F2E9-F7AF-EB378113D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14AD7-84E8-A9E9-34BC-F85C0951D5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0D87D3-1BAC-4812-96E8-56D6D16522F5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854BB-789E-3A74-0628-6F7C7EF92B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E35B4-A973-0750-32A0-5BB48F6898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EF0E0A-2D22-48D9-B58D-9C61B88C4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045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lose up of a computer&#10;&#10;Description automatically generated">
            <a:extLst>
              <a:ext uri="{FF2B5EF4-FFF2-40B4-BE49-F238E27FC236}">
                <a16:creationId xmlns:a16="http://schemas.microsoft.com/office/drawing/2014/main" id="{E933C0A6-FCE3-1FB8-3494-5BA84BF2EA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84" b="27266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DDE6DF-BAB2-A02D-9A33-082563A99C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Genetic Algorithm for Tetris AI</a:t>
            </a:r>
          </a:p>
        </p:txBody>
      </p:sp>
    </p:spTree>
    <p:extLst>
      <p:ext uri="{BB962C8B-B14F-4D97-AF65-F5344CB8AC3E}">
        <p14:creationId xmlns:p14="http://schemas.microsoft.com/office/powerpoint/2010/main" val="38455482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close up of colorful beads&#10;&#10;Description automatically generated">
            <a:extLst>
              <a:ext uri="{FF2B5EF4-FFF2-40B4-BE49-F238E27FC236}">
                <a16:creationId xmlns:a16="http://schemas.microsoft.com/office/drawing/2014/main" id="{4E590681-3913-2A86-E294-42ECEE1C77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57" b="4420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8E46F6-C12B-3DDC-7C40-08191FD49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176304" cy="1041722"/>
          </a:xfrm>
        </p:spPr>
        <p:txBody>
          <a:bodyPr>
            <a:normAutofit/>
          </a:bodyPr>
          <a:lstStyle/>
          <a:p>
            <a:r>
              <a:rPr lang="en-US" sz="4000" dirty="0"/>
              <a:t>Initializing Chromosomes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33E61856-EC6B-D12C-E3B6-EDDDA6BAE6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304" y="2993261"/>
            <a:ext cx="4078455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function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initialize_chromosome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which is used to create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chromosomes with random weights.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Each chromosome represents a potential solution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(Tetris AI) for the problem.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B7A9FE-F8D2-1FD0-72BF-47484E86079A}"/>
              </a:ext>
            </a:extLst>
          </p:cNvPr>
          <p:cNvSpPr txBox="1"/>
          <p:nvPr/>
        </p:nvSpPr>
        <p:spPr>
          <a:xfrm>
            <a:off x="146304" y="1618032"/>
            <a:ext cx="6069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rial Unicode MS"/>
              </a:rPr>
              <a:t>initialize_chromosome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 Unicode MS"/>
              </a:rPr>
              <a:t>(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rial Unicode MS"/>
              </a:rPr>
              <a:t>num_weights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 Unicode MS"/>
              </a:rPr>
              <a:t>,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rial Unicode MS"/>
              </a:rPr>
              <a:t>lb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 Unicode MS"/>
              </a:rPr>
              <a:t>=-10,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rial Unicode MS"/>
              </a:rPr>
              <a:t>ub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 Unicode MS"/>
              </a:rPr>
              <a:t>=10)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</a:rPr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3843689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hand holding a ruler over a bar of wood&#10;&#10;Description automatically generated">
            <a:extLst>
              <a:ext uri="{FF2B5EF4-FFF2-40B4-BE49-F238E27FC236}">
                <a16:creationId xmlns:a16="http://schemas.microsoft.com/office/drawing/2014/main" id="{A88B4130-CF16-497A-CCB6-567314EFB2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94" b="4682"/>
          <a:stretch/>
        </p:blipFill>
        <p:spPr>
          <a:xfrm>
            <a:off x="2555441" y="10"/>
            <a:ext cx="9669642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CC4E610-A651-67CD-F214-EB61C6912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176304" cy="1041722"/>
          </a:xfrm>
        </p:spPr>
        <p:txBody>
          <a:bodyPr>
            <a:normAutofit/>
          </a:bodyPr>
          <a:lstStyle/>
          <a:p>
            <a:r>
              <a:rPr lang="en-US" sz="4000" dirty="0"/>
              <a:t>Calculating Fitness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CEF05E89-7B6E-8C57-4A59-C457291934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304" y="3301037"/>
            <a:ext cx="4078455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sz="2000" dirty="0"/>
              <a:t>function determines how well a chromosome performs (fitness) by simulating the Tetris game with the weights encoded in the chromosome</a:t>
            </a:r>
            <a:r>
              <a:rPr lang="en-US" sz="1400" dirty="0"/>
              <a:t>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7AB41B-EDCD-E7D3-3758-6BA6050B4DFD}"/>
              </a:ext>
            </a:extLst>
          </p:cNvPr>
          <p:cNvSpPr txBox="1"/>
          <p:nvPr/>
        </p:nvSpPr>
        <p:spPr>
          <a:xfrm>
            <a:off x="146304" y="1618032"/>
            <a:ext cx="6069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 Unicode MS"/>
              </a:rPr>
              <a:t>calculate_fitness(weights,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rial Unicode MS"/>
              </a:rPr>
              <a:t>game_state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 Unicode MS"/>
              </a:rPr>
              <a:t>)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</a:rPr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2933860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blue cube with a green arrow pointing to a chocolate bar&#10;&#10;Description automatically generated">
            <a:extLst>
              <a:ext uri="{FF2B5EF4-FFF2-40B4-BE49-F238E27FC236}">
                <a16:creationId xmlns:a16="http://schemas.microsoft.com/office/drawing/2014/main" id="{CCE3604D-B0EA-E734-72F6-D267AF73DE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077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BDCA1E6-39D0-B1E2-4BDE-2EA1FDE82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176304" cy="1041722"/>
          </a:xfrm>
        </p:spPr>
        <p:txBody>
          <a:bodyPr>
            <a:normAutofit/>
          </a:bodyPr>
          <a:lstStyle/>
          <a:p>
            <a:r>
              <a:rPr lang="en-US" sz="4000" dirty="0"/>
              <a:t>Calculating Best Move</a:t>
            </a: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2A778081-578D-49EA-1340-220614B448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304" y="2993261"/>
            <a:ext cx="4078455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calc_best_move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function is the core of the Tetris AI.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It uses the chromosome weights to evaluate different moves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select the one that is expected to lead to the highest score.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F7D100-41B8-9408-05D7-5EE043767662}"/>
              </a:ext>
            </a:extLst>
          </p:cNvPr>
          <p:cNvSpPr txBox="1"/>
          <p:nvPr/>
        </p:nvSpPr>
        <p:spPr>
          <a:xfrm>
            <a:off x="146304" y="1618032"/>
            <a:ext cx="7243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rial Unicode MS"/>
              </a:rPr>
              <a:t>calc_best_move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 Unicode MS"/>
              </a:rPr>
              <a:t>(weights, board, piece,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rial Unicode MS"/>
              </a:rPr>
              <a:t>show_game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 Unicode MS"/>
              </a:rPr>
              <a:t>=False)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2899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BDCA1E6-39D0-B1E2-4BDE-2EA1FDE82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176304" cy="1041722"/>
          </a:xfrm>
        </p:spPr>
        <p:txBody>
          <a:bodyPr>
            <a:noAutofit/>
          </a:bodyPr>
          <a:lstStyle/>
          <a:p>
            <a:r>
              <a:rPr lang="en-US" sz="4000" dirty="0"/>
              <a:t>Selection - Roulette Wheel</a:t>
            </a: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2A778081-578D-49EA-1340-220614B448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304" y="2685485"/>
            <a:ext cx="5166476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lvl="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selection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function plays a crucial role in the genetic algorithm.</a:t>
            </a:r>
          </a:p>
          <a:p>
            <a:pPr marL="342900" lvl="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It chooses parent chromosomes for reproduction based on their fitness using Roulette Wheel Selection.</a:t>
            </a:r>
          </a:p>
          <a:p>
            <a:pPr marL="342900" lvl="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Chromosomes with higher fitness scores have a larger chance of being selected, mimicking a roulette wheel with weighted slices.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F7D100-41B8-9408-05D7-5EE043767662}"/>
              </a:ext>
            </a:extLst>
          </p:cNvPr>
          <p:cNvSpPr txBox="1"/>
          <p:nvPr/>
        </p:nvSpPr>
        <p:spPr>
          <a:xfrm>
            <a:off x="146304" y="1618032"/>
            <a:ext cx="7243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 Unicode MS"/>
              </a:rPr>
              <a:t>selection(evaluations,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rial Unicode MS"/>
              </a:rPr>
              <a:t>num_selection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 Unicode MS"/>
              </a:rPr>
              <a:t>, type="roulette")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</a:rPr>
              <a:t>: </a:t>
            </a:r>
            <a:endParaRPr kumimoji="0" lang="en-US" altLang="en-US" sz="40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E30520D7-7684-D569-0888-8F02C6455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1" name="Picture 20" descr="A circular colorful wheel with numbers and a cursor&#10;&#10;Description automatically generated">
            <a:extLst>
              <a:ext uri="{FF2B5EF4-FFF2-40B4-BE49-F238E27FC236}">
                <a16:creationId xmlns:a16="http://schemas.microsoft.com/office/drawing/2014/main" id="{A897BC32-619F-EA7E-613B-95636923A0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7341" y="886428"/>
            <a:ext cx="5166476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804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lose-up of colorful objects&#10;&#10;Description automatically generated">
            <a:extLst>
              <a:ext uri="{FF2B5EF4-FFF2-40B4-BE49-F238E27FC236}">
                <a16:creationId xmlns:a16="http://schemas.microsoft.com/office/drawing/2014/main" id="{EF3BEB9A-D081-ADD1-C7FA-1BC3DA7032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07" b="10570"/>
          <a:stretch/>
        </p:blipFill>
        <p:spPr>
          <a:xfrm>
            <a:off x="2969603" y="0"/>
            <a:ext cx="9365653" cy="6858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18E46F6-C12B-3DDC-7C40-08191FD49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176304" cy="1041722"/>
          </a:xfrm>
        </p:spPr>
        <p:txBody>
          <a:bodyPr>
            <a:normAutofit/>
          </a:bodyPr>
          <a:lstStyle/>
          <a:p>
            <a:r>
              <a:rPr lang="en-US" sz="4000" dirty="0"/>
              <a:t>Arithmetic Crossover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33E61856-EC6B-D12C-E3B6-EDDDA6BAE6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304" y="2839373"/>
            <a:ext cx="4819235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en-US" sz="2000" dirty="0"/>
              <a:t>This function performs arithmetic crossover on selected chromosomes.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en-US" sz="2000" dirty="0"/>
              <a:t>It combines the weights of parent chromosomes based on a random weight (a) between 0 and 1.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en-US" sz="2000" dirty="0"/>
              <a:t>a closer to 0 gives more influence to the first parent, and a closer to 1 favors the second parent.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B7A9FE-F8D2-1FD0-72BF-47484E86079A}"/>
              </a:ext>
            </a:extLst>
          </p:cNvPr>
          <p:cNvSpPr txBox="1"/>
          <p:nvPr/>
        </p:nvSpPr>
        <p:spPr>
          <a:xfrm>
            <a:off x="146305" y="1618032"/>
            <a:ext cx="5949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_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rial Unicode MS"/>
              </a:rPr>
              <a:t>arithmetic_crossover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 Unicode MS"/>
              </a:rPr>
              <a:t>(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rial Unicode MS"/>
              </a:rPr>
              <a:t>selected_pop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 Unicode MS"/>
              </a:rPr>
              <a:t>, mutation,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rial Unicode MS"/>
              </a:rPr>
              <a:t>cross_rate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 Unicode MS"/>
              </a:rPr>
              <a:t>=0.5,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rial Unicode MS"/>
              </a:rPr>
              <a:t>mutation_rate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 Unicode MS"/>
              </a:rPr>
              <a:t>=0.1)</a:t>
            </a:r>
            <a:r>
              <a:rPr lang="en-US" altLang="en-US" b="1" dirty="0">
                <a:solidFill>
                  <a:srgbClr val="002060"/>
                </a:solidFill>
                <a:latin typeface="Arial Unicode MS"/>
              </a:rPr>
              <a:t>: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2343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 descr="Close-up of a dna strand">
            <a:extLst>
              <a:ext uri="{FF2B5EF4-FFF2-40B4-BE49-F238E27FC236}">
                <a16:creationId xmlns:a16="http://schemas.microsoft.com/office/drawing/2014/main" id="{A7DE3726-9275-F3DF-DD92-E29D4910A9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63" b="15714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DCACAF7-4CE5-92AF-C502-2AABB8C5A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176304" cy="1041722"/>
          </a:xfrm>
        </p:spPr>
        <p:txBody>
          <a:bodyPr>
            <a:normAutofit/>
          </a:bodyPr>
          <a:lstStyle/>
          <a:p>
            <a:r>
              <a:rPr lang="en-US" sz="4000" dirty="0"/>
              <a:t>Mutation &amp; Replace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367224-4A7E-6D95-C544-6499587CF6A3}"/>
              </a:ext>
            </a:extLst>
          </p:cNvPr>
          <p:cNvSpPr txBox="1"/>
          <p:nvPr/>
        </p:nvSpPr>
        <p:spPr>
          <a:xfrm>
            <a:off x="146305" y="1618032"/>
            <a:ext cx="5949696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 Unicode MS"/>
              </a:rPr>
              <a:t>_mutation(chromosome, type,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rial Unicode MS"/>
              </a:rPr>
              <a:t>mutation_rate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 Unicode MS"/>
              </a:rPr>
              <a:t>):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dirty="0">
                <a:latin typeface="Arial Unicode MS"/>
              </a:rPr>
              <a:t>This function applies mutations to a chromosome with a certain probability</a:t>
            </a:r>
            <a:r>
              <a:rPr lang="en-US" altLang="en-US" b="1" dirty="0">
                <a:solidFill>
                  <a:srgbClr val="002060"/>
                </a:solidFill>
                <a:latin typeface="Arial Unicode MS"/>
              </a:rPr>
              <a:t>.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replace(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old_pop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new_chromo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):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This function replaces a portion of the old population with new chromosomes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8848F92-F3B2-B177-148D-971C45C4A362}"/>
              </a:ext>
            </a:extLst>
          </p:cNvPr>
          <p:cNvSpPr txBox="1"/>
          <p:nvPr/>
        </p:nvSpPr>
        <p:spPr>
          <a:xfrm>
            <a:off x="146305" y="3989594"/>
            <a:ext cx="620403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/>
              <a:t>The _mutation function introduces randomness into the population by applying mutations to chromosomes.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000" dirty="0"/>
              <a:t> The replace function guides the evolution process by selecting better chromosomes to be carried over to the next generation.</a:t>
            </a:r>
          </a:p>
        </p:txBody>
      </p:sp>
    </p:spTree>
    <p:extLst>
      <p:ext uri="{BB962C8B-B14F-4D97-AF65-F5344CB8AC3E}">
        <p14:creationId xmlns:p14="http://schemas.microsoft.com/office/powerpoint/2010/main" val="2880604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40574A-C71D-778E-20CF-EE13BF51C8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37" b="23040"/>
          <a:stretch/>
        </p:blipFill>
        <p:spPr>
          <a:xfrm>
            <a:off x="3449256" y="10"/>
            <a:ext cx="8742742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CC6337A-5D5E-A914-CFEC-42E6EAC94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176304" cy="1041722"/>
          </a:xfrm>
        </p:spPr>
        <p:txBody>
          <a:bodyPr>
            <a:normAutofit/>
          </a:bodyPr>
          <a:lstStyle/>
          <a:p>
            <a:r>
              <a:rPr lang="en-US" sz="4000" dirty="0"/>
              <a:t>Main Program </a:t>
            </a: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FC9A81DF-C648-89CF-6DD9-8C6074BE78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" y="2371137"/>
            <a:ext cx="4819235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sz="2000" dirty="0"/>
              <a:t>Initialization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sz="2000" dirty="0"/>
              <a:t>Loop over Generations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sz="2000" dirty="0"/>
              <a:t>Evolution within Generation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sz="2000" dirty="0"/>
              <a:t>Update Best Chromosome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sz="2000" dirty="0"/>
              <a:t>Store Best Scores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sz="2000" dirty="0"/>
              <a:t>Logging and Saving Results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4312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group of colorful blocks&#10;&#10;Description automatically generated">
            <a:extLst>
              <a:ext uri="{FF2B5EF4-FFF2-40B4-BE49-F238E27FC236}">
                <a16:creationId xmlns:a16="http://schemas.microsoft.com/office/drawing/2014/main" id="{A9323E42-9F0F-CB0D-6905-5ED57153A1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703" b="10374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F7424CA-4346-1CE5-19DF-5F69F0A15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176304" cy="1041722"/>
          </a:xfrm>
        </p:spPr>
        <p:txBody>
          <a:bodyPr>
            <a:normAutofit/>
          </a:bodyPr>
          <a:lstStyle/>
          <a:p>
            <a:r>
              <a:rPr lang="en-US" sz="4000" dirty="0"/>
              <a:t>Conclusion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DAD711DB-B145-51B7-822D-2DCC2EF151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" y="1909472"/>
            <a:ext cx="4819235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en-US" sz="2000" dirty="0"/>
              <a:t>The genetic algorithm implemented in this project demonstrates the effectiveness of evolutionary algorithms in training AI agents for playing complex games like Tetris.</a:t>
            </a: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en-US" sz="2000" dirty="0"/>
              <a:t> By iteratively evolving populations of chromosomes, the algorithm is able to discover optimal weights that lead to improved performance in the game.</a:t>
            </a:r>
          </a:p>
        </p:txBody>
      </p:sp>
    </p:spTree>
    <p:extLst>
      <p:ext uri="{BB962C8B-B14F-4D97-AF65-F5344CB8AC3E}">
        <p14:creationId xmlns:p14="http://schemas.microsoft.com/office/powerpoint/2010/main" val="2653499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319</TotalTime>
  <Words>442</Words>
  <Application>Microsoft Office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Aptos</vt:lpstr>
      <vt:lpstr>Aptos Display</vt:lpstr>
      <vt:lpstr>Arial</vt:lpstr>
      <vt:lpstr>Arial Unicode MS</vt:lpstr>
      <vt:lpstr>Wingdings</vt:lpstr>
      <vt:lpstr>Office Theme</vt:lpstr>
      <vt:lpstr>Genetic Algorithm for Tetris AI</vt:lpstr>
      <vt:lpstr>Initializing Chromosomes</vt:lpstr>
      <vt:lpstr>Calculating Fitness</vt:lpstr>
      <vt:lpstr>Calculating Best Move</vt:lpstr>
      <vt:lpstr>Selection - Roulette Wheel</vt:lpstr>
      <vt:lpstr>Arithmetic Crossover</vt:lpstr>
      <vt:lpstr>Mutation &amp; Replace</vt:lpstr>
      <vt:lpstr>Main Program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Genetic Algorithm for Tetris AI</dc:title>
  <dc:creator>ahmed oraby</dc:creator>
  <cp:lastModifiedBy>ahmed oraby</cp:lastModifiedBy>
  <cp:revision>1</cp:revision>
  <dcterms:created xsi:type="dcterms:W3CDTF">2024-05-10T17:02:58Z</dcterms:created>
  <dcterms:modified xsi:type="dcterms:W3CDTF">2024-05-11T14:11:59Z</dcterms:modified>
</cp:coreProperties>
</file>