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70" r:id="rId11"/>
    <p:sldId id="272" r:id="rId12"/>
    <p:sldId id="265" r:id="rId13"/>
    <p:sldId id="266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8E98A-4C3A-4DF2-84CD-0A5CEA19E07E}" v="6" dt="2022-11-27T12:06:33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6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7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1C80-1520-4378-8A2C-7272AC5C5DA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Common errors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8891-2A2E-4671-B249-7ED89E2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9A91-97A6-45ED-8E5B-E49F17FC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She was boring in the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She was bored in the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verbs can be used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adjectives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they are in the participle form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past participle: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past tense of a regular verb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present participle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verb plus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usually use the past participle (ending -ed) to talk about how someone feels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D9BB-A08C-4582-9219-D424E93B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6B74-F9B8-4445-B369-B4DE8249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the present participle (ending in 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to talk about the person, thing, or situation which has caused the feeling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57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put my car on sale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put my car for sale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“on sale”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means on a discount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“for sale”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selling it </a:t>
            </a:r>
          </a:p>
        </p:txBody>
      </p:sp>
    </p:spTree>
    <p:extLst>
      <p:ext uri="{BB962C8B-B14F-4D97-AF65-F5344CB8AC3E}">
        <p14:creationId xmlns:p14="http://schemas.microsoft.com/office/powerpoint/2010/main" val="41512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192-0677-41BE-B1E9-B6457D6B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74DE-95A2-40D8-ABB4-E2160B9A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 and johnny live here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Johnny and I live here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“Me”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object pronoun ( receives the action) ,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 I”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subject pronoun ( responsible for the action) . </a:t>
            </a:r>
          </a:p>
        </p:txBody>
      </p:sp>
    </p:spTree>
    <p:extLst>
      <p:ext uri="{BB962C8B-B14F-4D97-AF65-F5344CB8AC3E}">
        <p14:creationId xmlns:p14="http://schemas.microsoft.com/office/powerpoint/2010/main" val="1900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0B67-3564-5A54-05B6-0B5523C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D20C-0010-82C3-6C08-670F1BD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Everyone like the teacher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Everyone likes the teacher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Every”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singular word that requires a singular verb </a:t>
            </a:r>
          </a:p>
        </p:txBody>
      </p:sp>
    </p:spTree>
    <p:extLst>
      <p:ext uri="{BB962C8B-B14F-4D97-AF65-F5344CB8AC3E}">
        <p14:creationId xmlns:p14="http://schemas.microsoft.com/office/powerpoint/2010/main" val="33059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F2D6-F635-4CF1-AC70-E4698A7ED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3AC6-EB18-43B3-837C-8914995F2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have visited Niagara falls last weekend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visited Niagara falls last weekend /I have visited Niagara falls before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present perfect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have + past participle) is about an action happened in an unidentified time in the past ( before/ once/ twice)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Past simple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about an action happened in an identified time in the past </a:t>
            </a:r>
          </a:p>
        </p:txBody>
      </p:sp>
    </p:spTree>
    <p:extLst>
      <p:ext uri="{BB962C8B-B14F-4D97-AF65-F5344CB8AC3E}">
        <p14:creationId xmlns:p14="http://schemas.microsoft.com/office/powerpoint/2010/main" val="23433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more hot now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hotter now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Comparative adjectives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adjectives that compare between two people or things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Short adjectives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one “vowel” take “er” at the end ( short/ long/ small ..)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Long adjectives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“ interesting / amazing…” with more than one vowel take “more”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7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isn’t no where else to go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isn’t anywhere else to go/ There is no where else to go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cannot use “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(two negatives) in the same sentence.  </a:t>
            </a:r>
          </a:p>
        </p:txBody>
      </p:sp>
    </p:spTree>
    <p:extLst>
      <p:ext uri="{BB962C8B-B14F-4D97-AF65-F5344CB8AC3E}">
        <p14:creationId xmlns:p14="http://schemas.microsoft.com/office/powerpoint/2010/main" val="36450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was the house of my aunt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was my aunt’s house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talking about possession by people, animals, or groups, we usually use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‘s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instead of “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“of”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relating or connecting two objects </a:t>
            </a:r>
          </a:p>
        </p:txBody>
      </p:sp>
    </p:spTree>
    <p:extLst>
      <p:ext uri="{BB962C8B-B14F-4D97-AF65-F5344CB8AC3E}">
        <p14:creationId xmlns:p14="http://schemas.microsoft.com/office/powerpoint/2010/main" val="6326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did bad on my English exam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did badly on my English exam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bad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adjective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that describes people / things) we need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 that describes verbs) “badly” because we are describing the verb “ did” not the pronoun “I”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Adverbs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adjectives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you add “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at the end ex: ( quickly/ carefully/ carelessly</a:t>
            </a:r>
          </a:p>
        </p:txBody>
      </p:sp>
    </p:spTree>
    <p:extLst>
      <p:ext uri="{BB962C8B-B14F-4D97-AF65-F5344CB8AC3E}">
        <p14:creationId xmlns:p14="http://schemas.microsoft.com/office/powerpoint/2010/main" val="10425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am working as a teacher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work as a teacher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present continuous tense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talk about: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action happening in the moment of speech( we are learning English now)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long but temporary action( I am attending an English course)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1637-AE77-4D88-AEE9-D852A2C1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4AA9-395B-49EA-B8E7-0FCACD03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planned future( We are traveling next week)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present simple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regular or repeated actions or facts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1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haven't seen you since two years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haven’t seen you for two years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used when specifying the amount of time (how long/ time measure)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used when specifying the starting point / date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563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 Common errors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</dc:title>
  <dc:creator>Nancy</dc:creator>
  <cp:lastModifiedBy>Nancy Taher</cp:lastModifiedBy>
  <cp:revision>44</cp:revision>
  <dcterms:created xsi:type="dcterms:W3CDTF">2020-04-18T22:43:52Z</dcterms:created>
  <dcterms:modified xsi:type="dcterms:W3CDTF">2022-11-27T12:06:41Z</dcterms:modified>
</cp:coreProperties>
</file>