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5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66"/>
    <a:srgbClr val="570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40" y="43"/>
      </p:cViewPr>
      <p:guideLst>
        <p:guide pos="415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001030"/>
            </a:gs>
            <a:gs pos="42000">
              <a:srgbClr val="001848"/>
            </a:gs>
            <a:gs pos="25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F7A2-CC68-4622-A330-790487D2BD7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B788-AE6D-49BA-BC5A-FE0D9B40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5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hyperlink" Target="https://pixnio.com/objects/books/books-art-decoration-novel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2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2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FD1BE-410E-562B-275B-412841CA0E4C}"/>
              </a:ext>
            </a:extLst>
          </p:cNvPr>
          <p:cNvGrpSpPr/>
          <p:nvPr/>
        </p:nvGrpSpPr>
        <p:grpSpPr>
          <a:xfrm>
            <a:off x="1915104" y="643466"/>
            <a:ext cx="4504646" cy="5566837"/>
            <a:chOff x="3603173" y="266699"/>
            <a:chExt cx="4838694" cy="59796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3871300-0991-C3DF-4D07-493EE6F0F0AC}"/>
                </a:ext>
              </a:extLst>
            </p:cNvPr>
            <p:cNvSpPr/>
            <p:nvPr/>
          </p:nvSpPr>
          <p:spPr>
            <a:xfrm>
              <a:off x="3924296" y="3506118"/>
              <a:ext cx="4517571" cy="57694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2C23EB-8D1A-334D-364A-850B98AFEB86}"/>
                </a:ext>
              </a:extLst>
            </p:cNvPr>
            <p:cNvSpPr/>
            <p:nvPr/>
          </p:nvSpPr>
          <p:spPr>
            <a:xfrm>
              <a:off x="3924295" y="4800991"/>
              <a:ext cx="4517571" cy="57694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3E4F7C-863E-96AD-F97D-DDF6E6BE78EC}"/>
                </a:ext>
              </a:extLst>
            </p:cNvPr>
            <p:cNvSpPr/>
            <p:nvPr/>
          </p:nvSpPr>
          <p:spPr>
            <a:xfrm>
              <a:off x="4953000" y="2666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DBF460-8621-F18E-B4AB-7278F9F5FBB1}"/>
                </a:ext>
              </a:extLst>
            </p:cNvPr>
            <p:cNvSpPr txBox="1"/>
            <p:nvPr/>
          </p:nvSpPr>
          <p:spPr>
            <a:xfrm>
              <a:off x="3692982" y="3013385"/>
              <a:ext cx="1665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25196">
                <a:spcAft>
                  <a:spcPts val="600"/>
                </a:spcAft>
              </a:pPr>
              <a:r>
                <a:rPr lang="en-US" sz="2232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Password</a:t>
              </a:r>
              <a:endParaRPr lang="en-US" sz="2400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62F7BE-AEEE-7A53-588F-AC510CB6CE38}"/>
                </a:ext>
              </a:extLst>
            </p:cNvPr>
            <p:cNvSpPr txBox="1"/>
            <p:nvPr/>
          </p:nvSpPr>
          <p:spPr>
            <a:xfrm>
              <a:off x="3603173" y="4339326"/>
              <a:ext cx="1240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25196">
                <a:spcAft>
                  <a:spcPts val="600"/>
                </a:spcAft>
              </a:pPr>
              <a:r>
                <a:rPr lang="en-US" sz="2232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SSN</a:t>
              </a:r>
              <a:endParaRPr lang="en-US" sz="24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2A149-4CA3-C042-974D-926E1D9BC418}"/>
                </a:ext>
              </a:extLst>
            </p:cNvPr>
            <p:cNvSpPr txBox="1"/>
            <p:nvPr/>
          </p:nvSpPr>
          <p:spPr>
            <a:xfrm>
              <a:off x="5434694" y="932644"/>
              <a:ext cx="1322611" cy="97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25196">
                <a:spcAft>
                  <a:spcPts val="600"/>
                </a:spcAft>
              </a:pPr>
              <a:r>
                <a:rPr lang="en-US" sz="2604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School Logo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07071B6-A93B-9A82-A43A-B6D7924B263A}"/>
                </a:ext>
              </a:extLst>
            </p:cNvPr>
            <p:cNvSpPr/>
            <p:nvPr/>
          </p:nvSpPr>
          <p:spPr>
            <a:xfrm>
              <a:off x="5434694" y="5636884"/>
              <a:ext cx="1567543" cy="576943"/>
            </a:xfrm>
            <a:prstGeom prst="roundRect">
              <a:avLst>
                <a:gd name="adj" fmla="val 41195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5BE551-F564-8FF4-C719-C87B40CC90EC}"/>
                </a:ext>
              </a:extLst>
            </p:cNvPr>
            <p:cNvSpPr txBox="1"/>
            <p:nvPr/>
          </p:nvSpPr>
          <p:spPr>
            <a:xfrm>
              <a:off x="5521774" y="5670348"/>
              <a:ext cx="1322611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25196">
                <a:spcAft>
                  <a:spcPts val="600"/>
                </a:spcAft>
              </a:pPr>
              <a:r>
                <a:rPr lang="en-US" sz="2604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Login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45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17782ABD-A695-634D-A42E-138C23F3C4C3}"/>
              </a:ext>
            </a:extLst>
          </p:cNvPr>
          <p:cNvGrpSpPr/>
          <p:nvPr/>
        </p:nvGrpSpPr>
        <p:grpSpPr>
          <a:xfrm>
            <a:off x="4641396" y="132766"/>
            <a:ext cx="6052457" cy="744838"/>
            <a:chOff x="4641396" y="132766"/>
            <a:chExt cx="6052457" cy="7448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6CBD8DB-CCBC-4215-4B79-30C3340977EE}"/>
                </a:ext>
              </a:extLst>
            </p:cNvPr>
            <p:cNvGrpSpPr/>
            <p:nvPr/>
          </p:nvGrpSpPr>
          <p:grpSpPr>
            <a:xfrm>
              <a:off x="4641396" y="132766"/>
              <a:ext cx="6052457" cy="744838"/>
              <a:chOff x="4578338" y="109326"/>
              <a:chExt cx="6052457" cy="74483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D14EB40-B53E-9586-3194-7454A817C938}"/>
                  </a:ext>
                </a:extLst>
              </p:cNvPr>
              <p:cNvSpPr/>
              <p:nvPr/>
            </p:nvSpPr>
            <p:spPr>
              <a:xfrm>
                <a:off x="4578338" y="109326"/>
                <a:ext cx="6052457" cy="744838"/>
              </a:xfrm>
              <a:prstGeom prst="roundRect">
                <a:avLst>
                  <a:gd name="adj" fmla="val 730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4E867-038B-68CF-B466-C371AB788168}"/>
                  </a:ext>
                </a:extLst>
              </p:cNvPr>
              <p:cNvSpPr txBox="1"/>
              <p:nvPr/>
            </p:nvSpPr>
            <p:spPr>
              <a:xfrm>
                <a:off x="6841872" y="150951"/>
                <a:ext cx="22585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spc="50" dirty="0">
                    <a:ln w="0"/>
                    <a:solidFill>
                      <a:srgbClr val="FF000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Activities</a:t>
                </a:r>
              </a:p>
            </p:txBody>
          </p:sp>
        </p:grpSp>
        <p:pic>
          <p:nvPicPr>
            <p:cNvPr id="49" name="Graphic 45">
              <a:extLst>
                <a:ext uri="{FF2B5EF4-FFF2-40B4-BE49-F238E27FC236}">
                  <a16:creationId xmlns:a16="http://schemas.microsoft.com/office/drawing/2014/main" id="{00AB1358-9C11-1CB7-A0A3-0EBD7CBE8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38867" y="206385"/>
              <a:ext cx="612000" cy="6120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342287-3D61-59D1-92ED-80993BF1A42F}"/>
              </a:ext>
            </a:extLst>
          </p:cNvPr>
          <p:cNvSpPr/>
          <p:nvPr/>
        </p:nvSpPr>
        <p:spPr>
          <a:xfrm>
            <a:off x="-81026" y="-92601"/>
            <a:ext cx="3192084" cy="70837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3000">
                <a:schemeClr val="tx1">
                  <a:lumMod val="65000"/>
                </a:schemeClr>
              </a:gs>
              <a:gs pos="60000">
                <a:schemeClr val="tx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98338C-0AC2-7236-3EA9-207EF2F75B70}"/>
              </a:ext>
            </a:extLst>
          </p:cNvPr>
          <p:cNvGrpSpPr/>
          <p:nvPr/>
        </p:nvGrpSpPr>
        <p:grpSpPr>
          <a:xfrm>
            <a:off x="259111" y="148784"/>
            <a:ext cx="2694753" cy="676773"/>
            <a:chOff x="148888" y="117382"/>
            <a:chExt cx="2694753" cy="67677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76A429-9FE1-08E8-B502-AE0E461AD104}"/>
                </a:ext>
              </a:extLst>
            </p:cNvPr>
            <p:cNvGrpSpPr/>
            <p:nvPr/>
          </p:nvGrpSpPr>
          <p:grpSpPr>
            <a:xfrm>
              <a:off x="148888" y="117382"/>
              <a:ext cx="2694753" cy="676773"/>
              <a:chOff x="334088" y="117382"/>
              <a:chExt cx="2694753" cy="676773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C23AB9F-8643-32AC-CCF5-CABA4ACB09BD}"/>
                  </a:ext>
                </a:extLst>
              </p:cNvPr>
              <p:cNvSpPr/>
              <p:nvPr/>
            </p:nvSpPr>
            <p:spPr>
              <a:xfrm>
                <a:off x="334088" y="117382"/>
                <a:ext cx="2464229" cy="676773"/>
              </a:xfrm>
              <a:prstGeom prst="roundRect">
                <a:avLst>
                  <a:gd name="adj" fmla="val 44118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D3F14B-6537-E0AF-16D5-A09984571347}"/>
                  </a:ext>
                </a:extLst>
              </p:cNvPr>
              <p:cNvSpPr txBox="1"/>
              <p:nvPr/>
            </p:nvSpPr>
            <p:spPr>
              <a:xfrm>
                <a:off x="1091184" y="198118"/>
                <a:ext cx="1937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Home 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CDAFD51-A10D-BB0E-5D25-D40EB5FEC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701" y="456336"/>
                <a:ext cx="360000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Graphic 52" descr="Home outline">
              <a:extLst>
                <a:ext uri="{FF2B5EF4-FFF2-40B4-BE49-F238E27FC236}">
                  <a16:creationId xmlns:a16="http://schemas.microsoft.com/office/drawing/2014/main" id="{28A78EE2-58AB-DF8F-0386-671E3A929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4369" y="147567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ECAD89-521A-F09A-E2B9-3F056E7F9025}"/>
              </a:ext>
            </a:extLst>
          </p:cNvPr>
          <p:cNvGrpSpPr/>
          <p:nvPr/>
        </p:nvGrpSpPr>
        <p:grpSpPr>
          <a:xfrm>
            <a:off x="43544" y="1265539"/>
            <a:ext cx="2953864" cy="599997"/>
            <a:chOff x="450770" y="1701901"/>
            <a:chExt cx="2136900" cy="59999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05B52D9-AA15-4E1B-2EB9-A4D36C6E5E31}"/>
                </a:ext>
              </a:extLst>
            </p:cNvPr>
            <p:cNvGrpSpPr/>
            <p:nvPr/>
          </p:nvGrpSpPr>
          <p:grpSpPr>
            <a:xfrm>
              <a:off x="450770" y="1701901"/>
              <a:ext cx="2136900" cy="599997"/>
              <a:chOff x="279188" y="1995815"/>
              <a:chExt cx="2494500" cy="59999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2EF34B2-D0C0-7E83-D3A7-36B29BCFFD85}"/>
                  </a:ext>
                </a:extLst>
              </p:cNvPr>
              <p:cNvSpPr/>
              <p:nvPr/>
            </p:nvSpPr>
            <p:spPr>
              <a:xfrm>
                <a:off x="309459" y="1995815"/>
                <a:ext cx="2464229" cy="599997"/>
              </a:xfrm>
              <a:prstGeom prst="roundRect">
                <a:avLst>
                  <a:gd name="adj" fmla="val 23208"/>
                </a:avLst>
              </a:prstGeom>
              <a:solidFill>
                <a:schemeClr val="tx1">
                  <a:alpha val="69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BA5906-8B48-692B-AE41-F1E83DC10B50}"/>
                  </a:ext>
                </a:extLst>
              </p:cNvPr>
              <p:cNvSpPr txBox="1"/>
              <p:nvPr/>
            </p:nvSpPr>
            <p:spPr>
              <a:xfrm>
                <a:off x="279188" y="2015045"/>
                <a:ext cx="2372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Choose  activity</a:t>
                </a:r>
              </a:p>
            </p:txBody>
          </p:sp>
        </p:grp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0B4B488-0D34-D988-C6E5-504E5F0359CE}"/>
                </a:ext>
              </a:extLst>
            </p:cNvPr>
            <p:cNvSpPr/>
            <p:nvPr/>
          </p:nvSpPr>
          <p:spPr>
            <a:xfrm flipV="1">
              <a:off x="2318034" y="1949301"/>
              <a:ext cx="16513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C4CA974E-E50D-C139-8C13-B7FE3ABA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74900"/>
              </p:ext>
            </p:extLst>
          </p:nvPr>
        </p:nvGraphicFramePr>
        <p:xfrm>
          <a:off x="3157823" y="1512939"/>
          <a:ext cx="8954787" cy="2753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490">
                  <a:extLst>
                    <a:ext uri="{9D8B030D-6E8A-4147-A177-3AD203B41FA5}">
                      <a16:colId xmlns:a16="http://schemas.microsoft.com/office/drawing/2014/main" val="3006870318"/>
                    </a:ext>
                  </a:extLst>
                </a:gridCol>
                <a:gridCol w="2187330">
                  <a:extLst>
                    <a:ext uri="{9D8B030D-6E8A-4147-A177-3AD203B41FA5}">
                      <a16:colId xmlns:a16="http://schemas.microsoft.com/office/drawing/2014/main" val="3460775367"/>
                    </a:ext>
                  </a:extLst>
                </a:gridCol>
                <a:gridCol w="2046989">
                  <a:extLst>
                    <a:ext uri="{9D8B030D-6E8A-4147-A177-3AD203B41FA5}">
                      <a16:colId xmlns:a16="http://schemas.microsoft.com/office/drawing/2014/main" val="1505276369"/>
                    </a:ext>
                  </a:extLst>
                </a:gridCol>
                <a:gridCol w="2046989">
                  <a:extLst>
                    <a:ext uri="{9D8B030D-6E8A-4147-A177-3AD203B41FA5}">
                      <a16:colId xmlns:a16="http://schemas.microsoft.com/office/drawing/2014/main" val="3708707725"/>
                    </a:ext>
                  </a:extLst>
                </a:gridCol>
                <a:gridCol w="2046989">
                  <a:extLst>
                    <a:ext uri="{9D8B030D-6E8A-4147-A177-3AD203B41FA5}">
                      <a16:colId xmlns:a16="http://schemas.microsoft.com/office/drawing/2014/main" val="1396079735"/>
                    </a:ext>
                  </a:extLst>
                </a:gridCol>
              </a:tblGrid>
              <a:tr h="1266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Numbers</a:t>
                      </a:r>
                    </a:p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National ID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8727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01234567890123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 Abdelmoneim Mohamed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1/5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  <a:tr h="6141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120155451214557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Belal Mohamed Abass Ahmed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1/4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2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1CE662-90AA-17AC-E9C0-327323896946}"/>
              </a:ext>
            </a:extLst>
          </p:cNvPr>
          <p:cNvSpPr/>
          <p:nvPr/>
        </p:nvSpPr>
        <p:spPr>
          <a:xfrm>
            <a:off x="-81026" y="-92601"/>
            <a:ext cx="3109867" cy="70837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3000">
                <a:schemeClr val="tx1">
                  <a:lumMod val="65000"/>
                </a:schemeClr>
              </a:gs>
              <a:gs pos="60000">
                <a:schemeClr val="tx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5932F-8D09-DEC8-B67F-00C5CD8F49A0}"/>
              </a:ext>
            </a:extLst>
          </p:cNvPr>
          <p:cNvGrpSpPr/>
          <p:nvPr/>
        </p:nvGrpSpPr>
        <p:grpSpPr>
          <a:xfrm>
            <a:off x="259111" y="148784"/>
            <a:ext cx="2694753" cy="676773"/>
            <a:chOff x="148888" y="117382"/>
            <a:chExt cx="2694753" cy="6767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AAD9E3-4628-9701-B403-6A0622068590}"/>
                </a:ext>
              </a:extLst>
            </p:cNvPr>
            <p:cNvGrpSpPr/>
            <p:nvPr/>
          </p:nvGrpSpPr>
          <p:grpSpPr>
            <a:xfrm>
              <a:off x="148888" y="117382"/>
              <a:ext cx="2694753" cy="676773"/>
              <a:chOff x="334088" y="117382"/>
              <a:chExt cx="2694753" cy="67677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4C32901-29FA-C0A7-33C1-19E7E75B7339}"/>
                  </a:ext>
                </a:extLst>
              </p:cNvPr>
              <p:cNvSpPr/>
              <p:nvPr/>
            </p:nvSpPr>
            <p:spPr>
              <a:xfrm>
                <a:off x="334088" y="117382"/>
                <a:ext cx="2464229" cy="676773"/>
              </a:xfrm>
              <a:prstGeom prst="roundRect">
                <a:avLst>
                  <a:gd name="adj" fmla="val 44118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E84540-F1FE-22C2-041E-6EE0450C4544}"/>
                  </a:ext>
                </a:extLst>
              </p:cNvPr>
              <p:cNvSpPr txBox="1"/>
              <p:nvPr/>
            </p:nvSpPr>
            <p:spPr>
              <a:xfrm>
                <a:off x="1091184" y="198118"/>
                <a:ext cx="1937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Home 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9ECDBB3-A38D-715C-D1AD-9853BDE03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701" y="456336"/>
                <a:ext cx="360000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Graphic 4" descr="Home outline">
              <a:extLst>
                <a:ext uri="{FF2B5EF4-FFF2-40B4-BE49-F238E27FC236}">
                  <a16:creationId xmlns:a16="http://schemas.microsoft.com/office/drawing/2014/main" id="{3D2A096C-A5F1-476B-1FA9-2E96AD5C2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369" y="147567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4BA896-8E71-55F3-5A4B-DB2DA22D7DD4}"/>
              </a:ext>
            </a:extLst>
          </p:cNvPr>
          <p:cNvGrpSpPr/>
          <p:nvPr/>
        </p:nvGrpSpPr>
        <p:grpSpPr>
          <a:xfrm>
            <a:off x="73659" y="1015738"/>
            <a:ext cx="2761274" cy="599997"/>
            <a:chOff x="476701" y="1701901"/>
            <a:chExt cx="2110968" cy="599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E0729F-1DAA-CCD7-67EE-FA8B89AFE2BE}"/>
                </a:ext>
              </a:extLst>
            </p:cNvPr>
            <p:cNvGrpSpPr/>
            <p:nvPr/>
          </p:nvGrpSpPr>
          <p:grpSpPr>
            <a:xfrm>
              <a:off x="476701" y="1701901"/>
              <a:ext cx="2110968" cy="599997"/>
              <a:chOff x="309459" y="1995815"/>
              <a:chExt cx="2464229" cy="59999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B5F9C07-FF52-49D2-35CB-B2BC7F37B3AB}"/>
                  </a:ext>
                </a:extLst>
              </p:cNvPr>
              <p:cNvSpPr/>
              <p:nvPr/>
            </p:nvSpPr>
            <p:spPr>
              <a:xfrm>
                <a:off x="309459" y="1995815"/>
                <a:ext cx="2464229" cy="599997"/>
              </a:xfrm>
              <a:prstGeom prst="roundRect">
                <a:avLst>
                  <a:gd name="adj" fmla="val 23208"/>
                </a:avLst>
              </a:prstGeom>
              <a:solidFill>
                <a:schemeClr val="tx1">
                  <a:alpha val="69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3D782B-4F17-32AD-6B4D-34FCF0140846}"/>
                  </a:ext>
                </a:extLst>
              </p:cNvPr>
              <p:cNvSpPr txBox="1"/>
              <p:nvPr/>
            </p:nvSpPr>
            <p:spPr>
              <a:xfrm>
                <a:off x="391467" y="2027610"/>
                <a:ext cx="2372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Choose Level  </a:t>
                </a:r>
              </a:p>
            </p:txBody>
          </p:sp>
        </p:grp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807ED9A-8C7F-D348-DBE4-BD39D7CF7B41}"/>
                </a:ext>
              </a:extLst>
            </p:cNvPr>
            <p:cNvSpPr/>
            <p:nvPr/>
          </p:nvSpPr>
          <p:spPr>
            <a:xfrm flipV="1">
              <a:off x="2245411" y="1934591"/>
              <a:ext cx="16513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602CD-A03E-6F8A-B9EF-70211138A84C}"/>
              </a:ext>
            </a:extLst>
          </p:cNvPr>
          <p:cNvGrpSpPr/>
          <p:nvPr/>
        </p:nvGrpSpPr>
        <p:grpSpPr>
          <a:xfrm>
            <a:off x="4641396" y="132766"/>
            <a:ext cx="6052457" cy="744838"/>
            <a:chOff x="4578338" y="109326"/>
            <a:chExt cx="6052457" cy="74483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E14F0-796E-DFFD-C233-1B6DFA46175D}"/>
                </a:ext>
              </a:extLst>
            </p:cNvPr>
            <p:cNvSpPr/>
            <p:nvPr/>
          </p:nvSpPr>
          <p:spPr>
            <a:xfrm>
              <a:off x="4578338" y="109326"/>
              <a:ext cx="6052457" cy="744838"/>
            </a:xfrm>
            <a:prstGeom prst="roundRect">
              <a:avLst>
                <a:gd name="adj" fmla="val 730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624D08-6A2E-4E92-B375-4E87B130162B}"/>
                </a:ext>
              </a:extLst>
            </p:cNvPr>
            <p:cNvSpPr txBox="1"/>
            <p:nvPr/>
          </p:nvSpPr>
          <p:spPr>
            <a:xfrm>
              <a:off x="6918074" y="172723"/>
              <a:ext cx="2456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pc="50" dirty="0">
                  <a:ln w="0"/>
                  <a:solidFill>
                    <a:srgbClr val="FF000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Exams Table 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59AECA1-2688-DC75-0CA7-FEF4019793D5}"/>
              </a:ext>
            </a:extLst>
          </p:cNvPr>
          <p:cNvSpPr/>
          <p:nvPr/>
        </p:nvSpPr>
        <p:spPr>
          <a:xfrm>
            <a:off x="-4764" y="2166257"/>
            <a:ext cx="2935570" cy="472575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175A91-64F8-1573-63B2-B97BA725476D}"/>
              </a:ext>
            </a:extLst>
          </p:cNvPr>
          <p:cNvSpPr/>
          <p:nvPr/>
        </p:nvSpPr>
        <p:spPr>
          <a:xfrm>
            <a:off x="86862" y="2326609"/>
            <a:ext cx="2789532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26380B-587F-7B10-367E-DF0F8323C806}"/>
              </a:ext>
            </a:extLst>
          </p:cNvPr>
          <p:cNvSpPr txBox="1"/>
          <p:nvPr/>
        </p:nvSpPr>
        <p:spPr>
          <a:xfrm>
            <a:off x="-86920" y="2199812"/>
            <a:ext cx="174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Day &amp; Date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FA351-94CE-02D5-B71B-499760A7A535}"/>
              </a:ext>
            </a:extLst>
          </p:cNvPr>
          <p:cNvSpPr/>
          <p:nvPr/>
        </p:nvSpPr>
        <p:spPr>
          <a:xfrm>
            <a:off x="86862" y="2838201"/>
            <a:ext cx="2789532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47DCBA-219D-108C-D061-54508736AED4}"/>
              </a:ext>
            </a:extLst>
          </p:cNvPr>
          <p:cNvSpPr txBox="1"/>
          <p:nvPr/>
        </p:nvSpPr>
        <p:spPr>
          <a:xfrm>
            <a:off x="-272490" y="2690775"/>
            <a:ext cx="174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Subject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B7FC7FE-CF0B-BEFC-3704-47A682DD2145}"/>
              </a:ext>
            </a:extLst>
          </p:cNvPr>
          <p:cNvSpPr/>
          <p:nvPr/>
        </p:nvSpPr>
        <p:spPr>
          <a:xfrm>
            <a:off x="86862" y="3349792"/>
            <a:ext cx="2789532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DF1E50-080C-8E6C-4E7B-801FA872F3EA}"/>
              </a:ext>
            </a:extLst>
          </p:cNvPr>
          <p:cNvSpPr txBox="1"/>
          <p:nvPr/>
        </p:nvSpPr>
        <p:spPr>
          <a:xfrm>
            <a:off x="165552" y="3202246"/>
            <a:ext cx="17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Answer Time From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B4B630A-D3E8-4279-BA5F-CB5A920E0748}"/>
              </a:ext>
            </a:extLst>
          </p:cNvPr>
          <p:cNvSpPr/>
          <p:nvPr/>
        </p:nvSpPr>
        <p:spPr>
          <a:xfrm>
            <a:off x="704056" y="6326545"/>
            <a:ext cx="1500482" cy="4312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36964D-4BD6-F198-0123-8C72B0BDDEA2}"/>
              </a:ext>
            </a:extLst>
          </p:cNvPr>
          <p:cNvSpPr txBox="1"/>
          <p:nvPr/>
        </p:nvSpPr>
        <p:spPr>
          <a:xfrm>
            <a:off x="485468" y="6278731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+ Add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998A7F9-A25B-6B4E-6D5D-6EC0BF18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6837"/>
              </p:ext>
            </p:extLst>
          </p:nvPr>
        </p:nvGraphicFramePr>
        <p:xfrm>
          <a:off x="3181988" y="1319105"/>
          <a:ext cx="8684065" cy="52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813">
                  <a:extLst>
                    <a:ext uri="{9D8B030D-6E8A-4147-A177-3AD203B41FA5}">
                      <a16:colId xmlns:a16="http://schemas.microsoft.com/office/drawing/2014/main" val="2349585865"/>
                    </a:ext>
                  </a:extLst>
                </a:gridCol>
                <a:gridCol w="1736813">
                  <a:extLst>
                    <a:ext uri="{9D8B030D-6E8A-4147-A177-3AD203B41FA5}">
                      <a16:colId xmlns:a16="http://schemas.microsoft.com/office/drawing/2014/main" val="4151849970"/>
                    </a:ext>
                  </a:extLst>
                </a:gridCol>
                <a:gridCol w="1736813">
                  <a:extLst>
                    <a:ext uri="{9D8B030D-6E8A-4147-A177-3AD203B41FA5}">
                      <a16:colId xmlns:a16="http://schemas.microsoft.com/office/drawing/2014/main" val="3239488680"/>
                    </a:ext>
                  </a:extLst>
                </a:gridCol>
                <a:gridCol w="1736813">
                  <a:extLst>
                    <a:ext uri="{9D8B030D-6E8A-4147-A177-3AD203B41FA5}">
                      <a16:colId xmlns:a16="http://schemas.microsoft.com/office/drawing/2014/main" val="274534193"/>
                    </a:ext>
                  </a:extLst>
                </a:gridCol>
                <a:gridCol w="1736813">
                  <a:extLst>
                    <a:ext uri="{9D8B030D-6E8A-4147-A177-3AD203B41FA5}">
                      <a16:colId xmlns:a16="http://schemas.microsoft.com/office/drawing/2014/main" val="2796908086"/>
                    </a:ext>
                  </a:extLst>
                </a:gridCol>
              </a:tblGrid>
              <a:tr h="3265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ar-EG" sz="1600" b="1" dirty="0">
                          <a:solidFill>
                            <a:schemeClr val="bg1"/>
                          </a:solidFill>
                        </a:rPr>
                        <a:t> &amp; 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Subject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Answer Time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Time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470264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From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3437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  <a:endParaRPr lang="ar-EG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2023/12/30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90:00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11:00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hours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2024/1/1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12:00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20:00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hours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209568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2024/1/2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921727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2024/1/3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889761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2024/1/4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402173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C21B81-FAE7-E5BC-5E84-41A00BDAA126}"/>
              </a:ext>
            </a:extLst>
          </p:cNvPr>
          <p:cNvSpPr/>
          <p:nvPr/>
        </p:nvSpPr>
        <p:spPr>
          <a:xfrm>
            <a:off x="86862" y="3829611"/>
            <a:ext cx="2789532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63566E-A2B0-B61F-1CF4-83828091CBA5}"/>
              </a:ext>
            </a:extLst>
          </p:cNvPr>
          <p:cNvSpPr/>
          <p:nvPr/>
        </p:nvSpPr>
        <p:spPr>
          <a:xfrm>
            <a:off x="96459" y="4338981"/>
            <a:ext cx="2789532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A568CC-CBBD-E38A-1CAE-CB6FF365BDCB}"/>
              </a:ext>
            </a:extLst>
          </p:cNvPr>
          <p:cNvSpPr txBox="1"/>
          <p:nvPr/>
        </p:nvSpPr>
        <p:spPr>
          <a:xfrm>
            <a:off x="44289" y="3703331"/>
            <a:ext cx="174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Answer Time To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5E9DB-F731-D2AD-057A-CD0589D64AE8}"/>
              </a:ext>
            </a:extLst>
          </p:cNvPr>
          <p:cNvSpPr txBox="1"/>
          <p:nvPr/>
        </p:nvSpPr>
        <p:spPr>
          <a:xfrm>
            <a:off x="-387731" y="4214802"/>
            <a:ext cx="174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Time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pic>
        <p:nvPicPr>
          <p:cNvPr id="32" name="Graphic 31" descr="Table outline">
            <a:extLst>
              <a:ext uri="{FF2B5EF4-FFF2-40B4-BE49-F238E27FC236}">
                <a16:creationId xmlns:a16="http://schemas.microsoft.com/office/drawing/2014/main" id="{DE4A6B3B-9FAC-F450-7012-CF7179CE7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81103" y="145170"/>
            <a:ext cx="684000" cy="68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0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7CAA004-32F5-8668-014B-F43412EB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r="17352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330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C91F9C-F536-848F-C210-5B8B8504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" y="0"/>
            <a:ext cx="12115695" cy="6813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CC34B7-6BF0-FA4C-AEEB-0AFEC8947529}"/>
              </a:ext>
            </a:extLst>
          </p:cNvPr>
          <p:cNvSpPr/>
          <p:nvPr/>
        </p:nvSpPr>
        <p:spPr>
          <a:xfrm>
            <a:off x="1914769" y="3173046"/>
            <a:ext cx="2688493" cy="405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7939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413F14B-77A3-F064-09F1-106C61EFD99B}"/>
              </a:ext>
            </a:extLst>
          </p:cNvPr>
          <p:cNvGrpSpPr/>
          <p:nvPr/>
        </p:nvGrpSpPr>
        <p:grpSpPr>
          <a:xfrm>
            <a:off x="0" y="0"/>
            <a:ext cx="12076391" cy="6858000"/>
            <a:chOff x="0" y="0"/>
            <a:chExt cx="1207639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1BDA14-00BD-3A1F-47C4-99D3714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/>
          </p:blipFill>
          <p:spPr>
            <a:xfrm>
              <a:off x="0" y="0"/>
              <a:ext cx="120763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DA6F03-7BEF-C815-8004-5EF148FAF534}"/>
                </a:ext>
              </a:extLst>
            </p:cNvPr>
            <p:cNvSpPr/>
            <p:nvPr/>
          </p:nvSpPr>
          <p:spPr>
            <a:xfrm>
              <a:off x="110839" y="154868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C6DA838-32A9-3BCE-47A0-E5A4AB4CE405}"/>
                </a:ext>
              </a:extLst>
            </p:cNvPr>
            <p:cNvSpPr/>
            <p:nvPr/>
          </p:nvSpPr>
          <p:spPr>
            <a:xfrm>
              <a:off x="2890156" y="154868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A1C723-30AF-6BA5-E19C-F5E0E42CE3AC}"/>
                </a:ext>
              </a:extLst>
            </p:cNvPr>
            <p:cNvSpPr/>
            <p:nvPr/>
          </p:nvSpPr>
          <p:spPr>
            <a:xfrm>
              <a:off x="5706624" y="183752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FD8B56-055F-B1AB-97B2-6031FE8CBF6C}"/>
                </a:ext>
              </a:extLst>
            </p:cNvPr>
            <p:cNvSpPr/>
            <p:nvPr/>
          </p:nvSpPr>
          <p:spPr>
            <a:xfrm>
              <a:off x="2948993" y="1388190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27F7095-0959-5369-AE04-307FB2B52CF9}"/>
                </a:ext>
              </a:extLst>
            </p:cNvPr>
            <p:cNvSpPr/>
            <p:nvPr/>
          </p:nvSpPr>
          <p:spPr>
            <a:xfrm>
              <a:off x="5773996" y="1350792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F19730-C4A7-E48C-82D6-1F0BE2312CFD}"/>
                </a:ext>
              </a:extLst>
            </p:cNvPr>
            <p:cNvSpPr txBox="1"/>
            <p:nvPr/>
          </p:nvSpPr>
          <p:spPr>
            <a:xfrm>
              <a:off x="525500" y="246578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Report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8B347A-BB11-4535-80B3-6ED1942BC64E}"/>
                </a:ext>
              </a:extLst>
            </p:cNvPr>
            <p:cNvSpPr txBox="1"/>
            <p:nvPr/>
          </p:nvSpPr>
          <p:spPr>
            <a:xfrm>
              <a:off x="3476816" y="234546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Students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BE9B3C-F71E-146C-FF1B-6AF04011B086}"/>
                </a:ext>
              </a:extLst>
            </p:cNvPr>
            <p:cNvSpPr txBox="1"/>
            <p:nvPr/>
          </p:nvSpPr>
          <p:spPr>
            <a:xfrm>
              <a:off x="6293285" y="265267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Teachers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409C40-7CD5-7203-3C0E-CD5EAB4F130E}"/>
                </a:ext>
              </a:extLst>
            </p:cNvPr>
            <p:cNvSpPr txBox="1"/>
            <p:nvPr/>
          </p:nvSpPr>
          <p:spPr>
            <a:xfrm>
              <a:off x="3365374" y="1469705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Exams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CD6C0D-0D89-D73C-4111-D4D7DEE49904}"/>
                </a:ext>
              </a:extLst>
            </p:cNvPr>
            <p:cNvSpPr txBox="1"/>
            <p:nvPr/>
          </p:nvSpPr>
          <p:spPr>
            <a:xfrm>
              <a:off x="6281416" y="1441544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Attendance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B383E61-E9F2-8EFE-5D88-DE81BCE57760}"/>
                </a:ext>
              </a:extLst>
            </p:cNvPr>
            <p:cNvSpPr/>
            <p:nvPr/>
          </p:nvSpPr>
          <p:spPr>
            <a:xfrm>
              <a:off x="8591384" y="1306951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1A7C4E-DF49-F4A9-B79D-732113CCA898}"/>
                </a:ext>
              </a:extLst>
            </p:cNvPr>
            <p:cNvSpPr txBox="1"/>
            <p:nvPr/>
          </p:nvSpPr>
          <p:spPr>
            <a:xfrm>
              <a:off x="8949008" y="1388190"/>
              <a:ext cx="2464229" cy="63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Activities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BC8D8DF-4DD4-8F69-39D3-A013FEAA7B8D}"/>
                </a:ext>
              </a:extLst>
            </p:cNvPr>
            <p:cNvSpPr/>
            <p:nvPr/>
          </p:nvSpPr>
          <p:spPr>
            <a:xfrm>
              <a:off x="137057" y="1388190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BA416F-8F0D-6EF3-70E3-1E61E37516E4}"/>
                </a:ext>
              </a:extLst>
            </p:cNvPr>
            <p:cNvSpPr txBox="1"/>
            <p:nvPr/>
          </p:nvSpPr>
          <p:spPr>
            <a:xfrm>
              <a:off x="592180" y="1443953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Levels</a:t>
              </a:r>
            </a:p>
          </p:txBody>
        </p:sp>
        <p:pic>
          <p:nvPicPr>
            <p:cNvPr id="36" name="Graphic 35" descr="Home outline" hidden="1">
              <a:extLst>
                <a:ext uri="{FF2B5EF4-FFF2-40B4-BE49-F238E27FC236}">
                  <a16:creationId xmlns:a16="http://schemas.microsoft.com/office/drawing/2014/main" id="{0369E0CD-55AC-2614-B012-4C591E7F4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527" y="225106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38" name="Graphic 37" descr="School boy outline">
              <a:extLst>
                <a:ext uri="{FF2B5EF4-FFF2-40B4-BE49-F238E27FC236}">
                  <a16:creationId xmlns:a16="http://schemas.microsoft.com/office/drawing/2014/main" id="{CA24FC0A-4DE0-986E-68D8-FD1C2FDD2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91952" y="120096"/>
              <a:ext cx="745872" cy="668025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39" name="Graphic 38" descr="Document outline">
              <a:extLst>
                <a:ext uri="{FF2B5EF4-FFF2-40B4-BE49-F238E27FC236}">
                  <a16:creationId xmlns:a16="http://schemas.microsoft.com/office/drawing/2014/main" id="{D2A539C5-6D23-23CA-5AC5-FE9CB2CC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93208" y="117035"/>
              <a:ext cx="668025" cy="668025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42" name="Graphic 41" descr="Teacher outline">
              <a:extLst>
                <a:ext uri="{FF2B5EF4-FFF2-40B4-BE49-F238E27FC236}">
                  <a16:creationId xmlns:a16="http://schemas.microsoft.com/office/drawing/2014/main" id="{E45FF439-66A6-042A-E6DF-FC9382B7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791719" y="163616"/>
              <a:ext cx="668025" cy="668025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43" name="Graphic 42" descr="Pyramid with levels outline">
              <a:extLst>
                <a:ext uri="{FF2B5EF4-FFF2-40B4-BE49-F238E27FC236}">
                  <a16:creationId xmlns:a16="http://schemas.microsoft.com/office/drawing/2014/main" id="{F3477314-FA2E-FB6D-7CE6-7A616F8A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24878" y="1359540"/>
              <a:ext cx="668025" cy="668025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44" name="Graphic 43" descr="Clipboard Mixed outline">
              <a:extLst>
                <a:ext uri="{FF2B5EF4-FFF2-40B4-BE49-F238E27FC236}">
                  <a16:creationId xmlns:a16="http://schemas.microsoft.com/office/drawing/2014/main" id="{198DE577-2998-40CB-06CF-77B58533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3042266" y="1374176"/>
              <a:ext cx="668025" cy="668025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45" name="Graphique 7" descr="Badge Tick1 outline">
              <a:extLst>
                <a:ext uri="{FF2B5EF4-FFF2-40B4-BE49-F238E27FC236}">
                  <a16:creationId xmlns:a16="http://schemas.microsoft.com/office/drawing/2014/main" id="{9CC27566-833A-09A9-4F96-D64EF5BD2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760929" y="1374799"/>
              <a:ext cx="668025" cy="668025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B945D1D-4E7A-EB9C-76C9-415279F5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68410" y="1333785"/>
              <a:ext cx="612000" cy="612000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E50C8-05B8-608E-3E2D-50D2B105A2DC}"/>
              </a:ext>
            </a:extLst>
          </p:cNvPr>
          <p:cNvGrpSpPr/>
          <p:nvPr/>
        </p:nvGrpSpPr>
        <p:grpSpPr>
          <a:xfrm>
            <a:off x="320527" y="5956121"/>
            <a:ext cx="2403199" cy="648000"/>
            <a:chOff x="320527" y="5956121"/>
            <a:chExt cx="2403199" cy="64800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378EC12-9AAB-C436-AC13-D01C5C5F1F94}"/>
                </a:ext>
              </a:extLst>
            </p:cNvPr>
            <p:cNvSpPr/>
            <p:nvPr/>
          </p:nvSpPr>
          <p:spPr>
            <a:xfrm>
              <a:off x="320527" y="5956121"/>
              <a:ext cx="2340000" cy="648000"/>
            </a:xfrm>
            <a:prstGeom prst="roundRect">
              <a:avLst>
                <a:gd name="adj" fmla="val 44118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7" name="Graphic 86" descr="Exit outline">
              <a:extLst>
                <a:ext uri="{FF2B5EF4-FFF2-40B4-BE49-F238E27FC236}">
                  <a16:creationId xmlns:a16="http://schemas.microsoft.com/office/drawing/2014/main" id="{11B48DE8-DD6C-187E-38D2-A92BFA83F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828" y="5992121"/>
              <a:ext cx="576000" cy="576000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8082D7-F832-4E2C-F7A7-8FA6B011CFFA}"/>
                </a:ext>
              </a:extLst>
            </p:cNvPr>
            <p:cNvSpPr txBox="1"/>
            <p:nvPr/>
          </p:nvSpPr>
          <p:spPr>
            <a:xfrm>
              <a:off x="786069" y="5992121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Logout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171FF8-A781-BBE9-6316-B19562D16739}"/>
              </a:ext>
            </a:extLst>
          </p:cNvPr>
          <p:cNvSpPr/>
          <p:nvPr/>
        </p:nvSpPr>
        <p:spPr>
          <a:xfrm>
            <a:off x="8607379" y="168522"/>
            <a:ext cx="2464229" cy="676773"/>
          </a:xfrm>
          <a:prstGeom prst="roundRect">
            <a:avLst>
              <a:gd name="adj" fmla="val 44118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D59DC-49D3-17BF-EE9A-B3597EBDAD82}"/>
              </a:ext>
            </a:extLst>
          </p:cNvPr>
          <p:cNvSpPr txBox="1"/>
          <p:nvPr/>
        </p:nvSpPr>
        <p:spPr>
          <a:xfrm>
            <a:off x="9207302" y="225537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schedule</a:t>
            </a:r>
          </a:p>
        </p:txBody>
      </p:sp>
      <p:pic>
        <p:nvPicPr>
          <p:cNvPr id="12" name="Graphic 11" descr="Daily calendar outline">
            <a:extLst>
              <a:ext uri="{FF2B5EF4-FFF2-40B4-BE49-F238E27FC236}">
                <a16:creationId xmlns:a16="http://schemas.microsoft.com/office/drawing/2014/main" id="{21C6681F-FE92-8F51-B228-A2757443C8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84315" y="117035"/>
            <a:ext cx="756000" cy="756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914F3A-8CEB-2DB6-8AEC-1FC1D222F587}"/>
              </a:ext>
            </a:extLst>
          </p:cNvPr>
          <p:cNvSpPr/>
          <p:nvPr/>
        </p:nvSpPr>
        <p:spPr>
          <a:xfrm>
            <a:off x="110838" y="2599923"/>
            <a:ext cx="2838155" cy="676773"/>
          </a:xfrm>
          <a:prstGeom prst="roundRect">
            <a:avLst>
              <a:gd name="adj" fmla="val 44118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075527-BA74-8990-6212-92777763AD55}"/>
              </a:ext>
            </a:extLst>
          </p:cNvPr>
          <p:cNvSpPr txBox="1"/>
          <p:nvPr/>
        </p:nvSpPr>
        <p:spPr>
          <a:xfrm>
            <a:off x="772708" y="2685786"/>
            <a:ext cx="211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Exams Table </a:t>
            </a:r>
          </a:p>
        </p:txBody>
      </p:sp>
      <p:pic>
        <p:nvPicPr>
          <p:cNvPr id="25" name="Graphic 24" descr="Table outline">
            <a:extLst>
              <a:ext uri="{FF2B5EF4-FFF2-40B4-BE49-F238E27FC236}">
                <a16:creationId xmlns:a16="http://schemas.microsoft.com/office/drawing/2014/main" id="{FFF086B4-D942-5F0E-B5B3-91E67A318E8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08903" y="2592696"/>
            <a:ext cx="684000" cy="684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806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32DBFD-4F39-65C8-CDC4-5E2FD15AF93A}"/>
              </a:ext>
            </a:extLst>
          </p:cNvPr>
          <p:cNvSpPr/>
          <p:nvPr/>
        </p:nvSpPr>
        <p:spPr>
          <a:xfrm>
            <a:off x="-81026" y="-92601"/>
            <a:ext cx="3109867" cy="70837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3000">
                <a:schemeClr val="tx1">
                  <a:lumMod val="65000"/>
                </a:schemeClr>
              </a:gs>
              <a:gs pos="60000">
                <a:schemeClr val="tx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38DD9F-E02C-3F51-2EEA-073756F77C10}"/>
              </a:ext>
            </a:extLst>
          </p:cNvPr>
          <p:cNvGrpSpPr/>
          <p:nvPr/>
        </p:nvGrpSpPr>
        <p:grpSpPr>
          <a:xfrm>
            <a:off x="4615542" y="113990"/>
            <a:ext cx="6052457" cy="744838"/>
            <a:chOff x="4615542" y="113990"/>
            <a:chExt cx="6052457" cy="744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501ABF-373E-CF74-6B5F-91F1D8BAEFB2}"/>
                </a:ext>
              </a:extLst>
            </p:cNvPr>
            <p:cNvGrpSpPr/>
            <p:nvPr/>
          </p:nvGrpSpPr>
          <p:grpSpPr>
            <a:xfrm>
              <a:off x="4615542" y="113990"/>
              <a:ext cx="6052457" cy="744838"/>
              <a:chOff x="4578338" y="109326"/>
              <a:chExt cx="6052457" cy="74483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FAB26F6-D5F5-F757-6E6C-BABE2A305F1C}"/>
                  </a:ext>
                </a:extLst>
              </p:cNvPr>
              <p:cNvSpPr/>
              <p:nvPr/>
            </p:nvSpPr>
            <p:spPr>
              <a:xfrm>
                <a:off x="4578338" y="109326"/>
                <a:ext cx="6052457" cy="744838"/>
              </a:xfrm>
              <a:prstGeom prst="roundRect">
                <a:avLst>
                  <a:gd name="adj" fmla="val 730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66674D-71CD-58E5-A525-6A4CC34204EC}"/>
                  </a:ext>
                </a:extLst>
              </p:cNvPr>
              <p:cNvSpPr txBox="1"/>
              <p:nvPr/>
            </p:nvSpPr>
            <p:spPr>
              <a:xfrm>
                <a:off x="6841872" y="150951"/>
                <a:ext cx="1937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spc="50" dirty="0">
                    <a:ln w="0"/>
                    <a:solidFill>
                      <a:srgbClr val="FF000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Report </a:t>
                </a:r>
              </a:p>
            </p:txBody>
          </p:sp>
        </p:grpSp>
        <p:pic>
          <p:nvPicPr>
            <p:cNvPr id="9" name="Graphic 8" descr="Document outline">
              <a:extLst>
                <a:ext uri="{FF2B5EF4-FFF2-40B4-BE49-F238E27FC236}">
                  <a16:creationId xmlns:a16="http://schemas.microsoft.com/office/drawing/2014/main" id="{220EDDD2-DD53-7880-26E6-4F0FDC2D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470193" y="113990"/>
              <a:ext cx="684000" cy="68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2B4B90-F506-4E6C-7C1D-E159485015D2}"/>
              </a:ext>
            </a:extLst>
          </p:cNvPr>
          <p:cNvGrpSpPr/>
          <p:nvPr/>
        </p:nvGrpSpPr>
        <p:grpSpPr>
          <a:xfrm>
            <a:off x="442545" y="2772480"/>
            <a:ext cx="2110969" cy="676773"/>
            <a:chOff x="309460" y="1919039"/>
            <a:chExt cx="2464229" cy="67677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676E5EF-17CB-CCA0-7879-638480594815}"/>
                </a:ext>
              </a:extLst>
            </p:cNvPr>
            <p:cNvSpPr/>
            <p:nvPr/>
          </p:nvSpPr>
          <p:spPr>
            <a:xfrm>
              <a:off x="309460" y="1919039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 w="190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5E4734-5035-2BCB-E69C-3FFF8AF0466D}"/>
                </a:ext>
              </a:extLst>
            </p:cNvPr>
            <p:cNvSpPr txBox="1"/>
            <p:nvPr/>
          </p:nvSpPr>
          <p:spPr>
            <a:xfrm>
              <a:off x="585800" y="1995815"/>
              <a:ext cx="19376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Clear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5E057B8-FE03-FD12-4B95-ED3AD2BC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35817"/>
              </p:ext>
            </p:extLst>
          </p:nvPr>
        </p:nvGraphicFramePr>
        <p:xfrm>
          <a:off x="3542317" y="1261537"/>
          <a:ext cx="7485016" cy="4881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5888">
                  <a:extLst>
                    <a:ext uri="{9D8B030D-6E8A-4147-A177-3AD203B41FA5}">
                      <a16:colId xmlns:a16="http://schemas.microsoft.com/office/drawing/2014/main" val="3460775367"/>
                    </a:ext>
                  </a:extLst>
                </a:gridCol>
                <a:gridCol w="5119128">
                  <a:extLst>
                    <a:ext uri="{9D8B030D-6E8A-4147-A177-3AD203B41FA5}">
                      <a16:colId xmlns:a16="http://schemas.microsoft.com/office/drawing/2014/main" val="1505276369"/>
                    </a:ext>
                  </a:extLst>
                </a:gridCol>
              </a:tblGrid>
              <a:tr h="749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Student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13773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Number Of Teachers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  <a:tr h="13773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Success Rate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67856"/>
                  </a:ext>
                </a:extLst>
              </a:tr>
              <a:tr h="13773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Failure Rate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85355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DC547DF1-5096-FE5F-ACB9-23B27EA42E39}"/>
              </a:ext>
            </a:extLst>
          </p:cNvPr>
          <p:cNvGrpSpPr/>
          <p:nvPr/>
        </p:nvGrpSpPr>
        <p:grpSpPr>
          <a:xfrm>
            <a:off x="93270" y="1189338"/>
            <a:ext cx="2761274" cy="599997"/>
            <a:chOff x="476701" y="1701901"/>
            <a:chExt cx="2110968" cy="59999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E7D294-7CE9-0693-E8D1-08FCA589A8B0}"/>
                </a:ext>
              </a:extLst>
            </p:cNvPr>
            <p:cNvGrpSpPr/>
            <p:nvPr/>
          </p:nvGrpSpPr>
          <p:grpSpPr>
            <a:xfrm>
              <a:off x="476701" y="1701901"/>
              <a:ext cx="2110968" cy="599997"/>
              <a:chOff x="309459" y="1995815"/>
              <a:chExt cx="2464229" cy="59999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A8D48F3-059B-EEDB-DE12-942EE9C7EE12}"/>
                  </a:ext>
                </a:extLst>
              </p:cNvPr>
              <p:cNvSpPr/>
              <p:nvPr/>
            </p:nvSpPr>
            <p:spPr>
              <a:xfrm>
                <a:off x="309459" y="1995815"/>
                <a:ext cx="2464229" cy="599997"/>
              </a:xfrm>
              <a:prstGeom prst="roundRect">
                <a:avLst>
                  <a:gd name="adj" fmla="val 23208"/>
                </a:avLst>
              </a:prstGeom>
              <a:solidFill>
                <a:schemeClr val="tx1">
                  <a:alpha val="69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A95CBE-AC1F-BFC1-6A31-6A4F7B88C195}"/>
                  </a:ext>
                </a:extLst>
              </p:cNvPr>
              <p:cNvSpPr txBox="1"/>
              <p:nvPr/>
            </p:nvSpPr>
            <p:spPr>
              <a:xfrm>
                <a:off x="401182" y="2027610"/>
                <a:ext cx="2199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Report Type  </a:t>
                </a:r>
              </a:p>
            </p:txBody>
          </p:sp>
        </p:grp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48A42C2-E207-1D03-0FE1-F423F1B2B38F}"/>
                </a:ext>
              </a:extLst>
            </p:cNvPr>
            <p:cNvSpPr/>
            <p:nvPr/>
          </p:nvSpPr>
          <p:spPr>
            <a:xfrm flipV="1">
              <a:off x="2245411" y="1934591"/>
              <a:ext cx="16513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8081F2-02B2-20F2-8319-5A1C91FBC21A}"/>
              </a:ext>
            </a:extLst>
          </p:cNvPr>
          <p:cNvGrpSpPr/>
          <p:nvPr/>
        </p:nvGrpSpPr>
        <p:grpSpPr>
          <a:xfrm>
            <a:off x="334088" y="209982"/>
            <a:ext cx="2694753" cy="676773"/>
            <a:chOff x="334088" y="209982"/>
            <a:chExt cx="2694753" cy="6767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5F8BF6-A12C-11D1-40CA-649E0D981E21}"/>
                </a:ext>
              </a:extLst>
            </p:cNvPr>
            <p:cNvGrpSpPr/>
            <p:nvPr/>
          </p:nvGrpSpPr>
          <p:grpSpPr>
            <a:xfrm>
              <a:off x="334088" y="209982"/>
              <a:ext cx="2694753" cy="676773"/>
              <a:chOff x="334088" y="209982"/>
              <a:chExt cx="2694753" cy="67677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DE9AA22-8AD3-4BF7-6556-D903BF6AEE5D}"/>
                  </a:ext>
                </a:extLst>
              </p:cNvPr>
              <p:cNvSpPr/>
              <p:nvPr/>
            </p:nvSpPr>
            <p:spPr>
              <a:xfrm>
                <a:off x="334088" y="209982"/>
                <a:ext cx="2464229" cy="676773"/>
              </a:xfrm>
              <a:prstGeom prst="roundRect">
                <a:avLst>
                  <a:gd name="adj" fmla="val 44118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36B0F0-3808-589B-CC04-442DBF13FEEF}"/>
                  </a:ext>
                </a:extLst>
              </p:cNvPr>
              <p:cNvSpPr txBox="1"/>
              <p:nvPr/>
            </p:nvSpPr>
            <p:spPr>
              <a:xfrm>
                <a:off x="1091184" y="268946"/>
                <a:ext cx="1937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Home 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B8DE735-17C3-0091-0029-6163BDCAA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701" y="548936"/>
                <a:ext cx="360000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" name="Graphic 27" descr="Home outline">
              <a:extLst>
                <a:ext uri="{FF2B5EF4-FFF2-40B4-BE49-F238E27FC236}">
                  <a16:creationId xmlns:a16="http://schemas.microsoft.com/office/drawing/2014/main" id="{15330AAF-23EC-9908-E432-86185B22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813" y="226459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338F04-E8F7-656D-85EE-3CC8BEBBB321}"/>
              </a:ext>
            </a:extLst>
          </p:cNvPr>
          <p:cNvGrpSpPr/>
          <p:nvPr/>
        </p:nvGrpSpPr>
        <p:grpSpPr>
          <a:xfrm>
            <a:off x="442546" y="1946319"/>
            <a:ext cx="2110968" cy="676773"/>
            <a:chOff x="309460" y="1919039"/>
            <a:chExt cx="2464229" cy="67677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DEACCA8-FD2A-6449-5CB8-B1E7063C61D1}"/>
                </a:ext>
              </a:extLst>
            </p:cNvPr>
            <p:cNvSpPr/>
            <p:nvPr/>
          </p:nvSpPr>
          <p:spPr>
            <a:xfrm>
              <a:off x="309460" y="1919039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>
                <a:alpha val="69000"/>
              </a:srgbClr>
            </a:solidFill>
            <a:ln w="1905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03CEA2-2941-62C4-50E0-8BE589C68FB1}"/>
                </a:ext>
              </a:extLst>
            </p:cNvPr>
            <p:cNvSpPr txBox="1"/>
            <p:nvPr/>
          </p:nvSpPr>
          <p:spPr>
            <a:xfrm>
              <a:off x="623916" y="1995815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Generate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12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0C5DCC-A772-7B1C-D09E-D7299C1D2789}"/>
              </a:ext>
            </a:extLst>
          </p:cNvPr>
          <p:cNvSpPr/>
          <p:nvPr/>
        </p:nvSpPr>
        <p:spPr>
          <a:xfrm>
            <a:off x="-81026" y="-92601"/>
            <a:ext cx="3368233" cy="70837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3000">
                <a:schemeClr val="tx1">
                  <a:lumMod val="65000"/>
                </a:schemeClr>
              </a:gs>
              <a:gs pos="60000">
                <a:schemeClr val="tx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D456E8-5673-0CBE-AE62-0094B7CFD5A2}"/>
              </a:ext>
            </a:extLst>
          </p:cNvPr>
          <p:cNvSpPr/>
          <p:nvPr/>
        </p:nvSpPr>
        <p:spPr>
          <a:xfrm>
            <a:off x="35918" y="2259083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C2BFB8-2908-AFC2-9869-96401C5B067A}"/>
              </a:ext>
            </a:extLst>
          </p:cNvPr>
          <p:cNvSpPr/>
          <p:nvPr/>
        </p:nvSpPr>
        <p:spPr>
          <a:xfrm>
            <a:off x="35918" y="2791865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A4F987-41ED-DF81-AE50-ED2725526061}"/>
              </a:ext>
            </a:extLst>
          </p:cNvPr>
          <p:cNvSpPr/>
          <p:nvPr/>
        </p:nvSpPr>
        <p:spPr>
          <a:xfrm>
            <a:off x="35918" y="3324647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F86EDA-2494-3789-B96E-6EBD1D8F7BCA}"/>
              </a:ext>
            </a:extLst>
          </p:cNvPr>
          <p:cNvSpPr/>
          <p:nvPr/>
        </p:nvSpPr>
        <p:spPr>
          <a:xfrm>
            <a:off x="35918" y="3857429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B34965-7C5B-D1B3-2A0C-DDA1A8A2F5FA}"/>
              </a:ext>
            </a:extLst>
          </p:cNvPr>
          <p:cNvSpPr/>
          <p:nvPr/>
        </p:nvSpPr>
        <p:spPr>
          <a:xfrm>
            <a:off x="35918" y="4390211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542ED1-5AA8-1D8F-5F26-A9CA32DD27D4}"/>
              </a:ext>
            </a:extLst>
          </p:cNvPr>
          <p:cNvSpPr/>
          <p:nvPr/>
        </p:nvSpPr>
        <p:spPr>
          <a:xfrm>
            <a:off x="35918" y="5455772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72773D-3A30-1C58-25D5-AF59778D0FD0}"/>
              </a:ext>
            </a:extLst>
          </p:cNvPr>
          <p:cNvSpPr/>
          <p:nvPr/>
        </p:nvSpPr>
        <p:spPr>
          <a:xfrm>
            <a:off x="35918" y="1726301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2D79AB-AF0E-2757-0009-1091A6B5C265}"/>
              </a:ext>
            </a:extLst>
          </p:cNvPr>
          <p:cNvSpPr/>
          <p:nvPr/>
        </p:nvSpPr>
        <p:spPr>
          <a:xfrm>
            <a:off x="35918" y="1193519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83616-E1D4-C462-7D1E-E7AD8E4E251A}"/>
              </a:ext>
            </a:extLst>
          </p:cNvPr>
          <p:cNvSpPr txBox="1"/>
          <p:nvPr/>
        </p:nvSpPr>
        <p:spPr>
          <a:xfrm>
            <a:off x="-171092" y="1599706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Student Name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6F7FE1-FF97-00FB-364B-E95694D806D7}"/>
              </a:ext>
            </a:extLst>
          </p:cNvPr>
          <p:cNvSpPr/>
          <p:nvPr/>
        </p:nvSpPr>
        <p:spPr>
          <a:xfrm>
            <a:off x="816429" y="6394790"/>
            <a:ext cx="1500482" cy="4312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FBEC0-661E-D37F-CB34-CBC20C9591F7}"/>
              </a:ext>
            </a:extLst>
          </p:cNvPr>
          <p:cNvSpPr txBox="1"/>
          <p:nvPr/>
        </p:nvSpPr>
        <p:spPr>
          <a:xfrm>
            <a:off x="-288036" y="1098004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National ID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A17FF-25A9-2A61-B433-F9A61B1509E5}"/>
              </a:ext>
            </a:extLst>
          </p:cNvPr>
          <p:cNvSpPr txBox="1"/>
          <p:nvPr/>
        </p:nvSpPr>
        <p:spPr>
          <a:xfrm>
            <a:off x="-425416" y="2147006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Gender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75EE6-D695-1769-779C-A4FCBFEADB4C}"/>
              </a:ext>
            </a:extLst>
          </p:cNvPr>
          <p:cNvSpPr txBox="1"/>
          <p:nvPr/>
        </p:nvSpPr>
        <p:spPr>
          <a:xfrm>
            <a:off x="-294784" y="2665944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Birth Date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77496-0200-16B1-A6C8-1EB324F02863}"/>
              </a:ext>
            </a:extLst>
          </p:cNvPr>
          <p:cNvSpPr txBox="1"/>
          <p:nvPr/>
        </p:nvSpPr>
        <p:spPr>
          <a:xfrm>
            <a:off x="-566932" y="3200096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City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2C95B9-D339-00E1-9DF0-9D017629FC9A}"/>
              </a:ext>
            </a:extLst>
          </p:cNvPr>
          <p:cNvSpPr txBox="1"/>
          <p:nvPr/>
        </p:nvSpPr>
        <p:spPr>
          <a:xfrm>
            <a:off x="-436300" y="3736975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Mobile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14D371-86ED-B658-74E1-44E9220DCC41}"/>
              </a:ext>
            </a:extLst>
          </p:cNvPr>
          <p:cNvSpPr txBox="1"/>
          <p:nvPr/>
        </p:nvSpPr>
        <p:spPr>
          <a:xfrm>
            <a:off x="-523391" y="4277739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Level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F38E70-A3F1-FEC9-C5BC-78C901FE5B01}"/>
              </a:ext>
            </a:extLst>
          </p:cNvPr>
          <p:cNvSpPr txBox="1"/>
          <p:nvPr/>
        </p:nvSpPr>
        <p:spPr>
          <a:xfrm>
            <a:off x="-337459" y="5313827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Password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C768DB6-A80E-61FD-FE4C-BB0F8A0FFF7B}"/>
              </a:ext>
            </a:extLst>
          </p:cNvPr>
          <p:cNvGrpSpPr/>
          <p:nvPr/>
        </p:nvGrpSpPr>
        <p:grpSpPr>
          <a:xfrm>
            <a:off x="4578338" y="109326"/>
            <a:ext cx="6052457" cy="744838"/>
            <a:chOff x="4578338" y="109326"/>
            <a:chExt cx="6052457" cy="74483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F0F8060-7FA9-8A74-4260-8501A059A86B}"/>
                </a:ext>
              </a:extLst>
            </p:cNvPr>
            <p:cNvSpPr/>
            <p:nvPr/>
          </p:nvSpPr>
          <p:spPr>
            <a:xfrm>
              <a:off x="4578338" y="109326"/>
              <a:ext cx="6052457" cy="744838"/>
            </a:xfrm>
            <a:prstGeom prst="roundRect">
              <a:avLst>
                <a:gd name="adj" fmla="val 730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E0D6D7-446C-DD0D-66A9-CFDD9054D9A2}"/>
                </a:ext>
              </a:extLst>
            </p:cNvPr>
            <p:cNvGrpSpPr/>
            <p:nvPr/>
          </p:nvGrpSpPr>
          <p:grpSpPr>
            <a:xfrm>
              <a:off x="6096000" y="109326"/>
              <a:ext cx="2683529" cy="668025"/>
              <a:chOff x="200628" y="194665"/>
              <a:chExt cx="2683529" cy="668025"/>
            </a:xfrm>
          </p:grpSpPr>
          <p:pic>
            <p:nvPicPr>
              <p:cNvPr id="30" name="Graphic 29" descr="School boy outline">
                <a:extLst>
                  <a:ext uri="{FF2B5EF4-FFF2-40B4-BE49-F238E27FC236}">
                    <a16:creationId xmlns:a16="http://schemas.microsoft.com/office/drawing/2014/main" id="{98225049-73F3-0ADC-22B1-F14D4C638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0628" y="194665"/>
                <a:ext cx="745872" cy="6680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346BF0-FDC0-839E-7A17-F5C0D38CEA40}"/>
                  </a:ext>
                </a:extLst>
              </p:cNvPr>
              <p:cNvSpPr txBox="1"/>
              <p:nvPr/>
            </p:nvSpPr>
            <p:spPr>
              <a:xfrm>
                <a:off x="946500" y="236290"/>
                <a:ext cx="1937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spc="50" dirty="0">
                    <a:ln w="0"/>
                    <a:solidFill>
                      <a:srgbClr val="FF000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Students 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6AF7516-FFDF-6BC2-F511-177E037A800F}"/>
              </a:ext>
            </a:extLst>
          </p:cNvPr>
          <p:cNvSpPr txBox="1"/>
          <p:nvPr/>
        </p:nvSpPr>
        <p:spPr>
          <a:xfrm>
            <a:off x="580801" y="6352898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+ Add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294101C-6428-F01E-C62D-784B59C68AE9}"/>
              </a:ext>
            </a:extLst>
          </p:cNvPr>
          <p:cNvGrpSpPr/>
          <p:nvPr/>
        </p:nvGrpSpPr>
        <p:grpSpPr>
          <a:xfrm>
            <a:off x="322520" y="201997"/>
            <a:ext cx="2694753" cy="684758"/>
            <a:chOff x="183620" y="201997"/>
            <a:chExt cx="2694753" cy="68475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ED84B6D-8C83-E432-FCD0-18EBBCCB0DA6}"/>
                </a:ext>
              </a:extLst>
            </p:cNvPr>
            <p:cNvSpPr/>
            <p:nvPr/>
          </p:nvSpPr>
          <p:spPr>
            <a:xfrm>
              <a:off x="183620" y="209982"/>
              <a:ext cx="2464229" cy="676773"/>
            </a:xfrm>
            <a:prstGeom prst="roundRect">
              <a:avLst>
                <a:gd name="adj" fmla="val 4411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408505-2071-A6B2-AFD3-0E828DB6540E}"/>
                </a:ext>
              </a:extLst>
            </p:cNvPr>
            <p:cNvSpPr txBox="1"/>
            <p:nvPr/>
          </p:nvSpPr>
          <p:spPr>
            <a:xfrm>
              <a:off x="940716" y="268946"/>
              <a:ext cx="1937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Home </a:t>
              </a:r>
            </a:p>
          </p:txBody>
        </p:sp>
        <p:pic>
          <p:nvPicPr>
            <p:cNvPr id="41" name="Graphic 40" descr="Home outline">
              <a:extLst>
                <a:ext uri="{FF2B5EF4-FFF2-40B4-BE49-F238E27FC236}">
                  <a16:creationId xmlns:a16="http://schemas.microsoft.com/office/drawing/2014/main" id="{A9CAA548-C9C5-C238-F836-FB97B06E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185" y="201997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397390-630F-A932-300B-33C965AC848E}"/>
              </a:ext>
            </a:extLst>
          </p:cNvPr>
          <p:cNvCxnSpPr>
            <a:cxnSpLocks/>
          </p:cNvCxnSpPr>
          <p:nvPr/>
        </p:nvCxnSpPr>
        <p:spPr>
          <a:xfrm flipH="1" flipV="1">
            <a:off x="453558" y="548936"/>
            <a:ext cx="3600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6E20AA6-6DA7-6EE0-311C-558168CE9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70994"/>
              </p:ext>
            </p:extLst>
          </p:nvPr>
        </p:nvGraphicFramePr>
        <p:xfrm>
          <a:off x="3287207" y="1663279"/>
          <a:ext cx="8876115" cy="2335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562598727"/>
                    </a:ext>
                  </a:extLst>
                </a:gridCol>
                <a:gridCol w="1257689">
                  <a:extLst>
                    <a:ext uri="{9D8B030D-6E8A-4147-A177-3AD203B41FA5}">
                      <a16:colId xmlns:a16="http://schemas.microsoft.com/office/drawing/2014/main" val="3460775367"/>
                    </a:ext>
                  </a:extLst>
                </a:gridCol>
                <a:gridCol w="1243811">
                  <a:extLst>
                    <a:ext uri="{9D8B030D-6E8A-4147-A177-3AD203B41FA5}">
                      <a16:colId xmlns:a16="http://schemas.microsoft.com/office/drawing/2014/main" val="1505276369"/>
                    </a:ext>
                  </a:extLst>
                </a:gridCol>
                <a:gridCol w="613933">
                  <a:extLst>
                    <a:ext uri="{9D8B030D-6E8A-4147-A177-3AD203B41FA5}">
                      <a16:colId xmlns:a16="http://schemas.microsoft.com/office/drawing/2014/main" val="2189627709"/>
                    </a:ext>
                  </a:extLst>
                </a:gridCol>
                <a:gridCol w="669744">
                  <a:extLst>
                    <a:ext uri="{9D8B030D-6E8A-4147-A177-3AD203B41FA5}">
                      <a16:colId xmlns:a16="http://schemas.microsoft.com/office/drawing/2014/main" val="3925387092"/>
                    </a:ext>
                  </a:extLst>
                </a:gridCol>
                <a:gridCol w="773396">
                  <a:extLst>
                    <a:ext uri="{9D8B030D-6E8A-4147-A177-3AD203B41FA5}">
                      <a16:colId xmlns:a16="http://schemas.microsoft.com/office/drawing/2014/main" val="1971177096"/>
                    </a:ext>
                  </a:extLst>
                </a:gridCol>
                <a:gridCol w="681524">
                  <a:extLst>
                    <a:ext uri="{9D8B030D-6E8A-4147-A177-3AD203B41FA5}">
                      <a16:colId xmlns:a16="http://schemas.microsoft.com/office/drawing/2014/main" val="2421553166"/>
                    </a:ext>
                  </a:extLst>
                </a:gridCol>
                <a:gridCol w="849321">
                  <a:extLst>
                    <a:ext uri="{9D8B030D-6E8A-4147-A177-3AD203B41FA5}">
                      <a16:colId xmlns:a16="http://schemas.microsoft.com/office/drawing/2014/main" val="141596349"/>
                    </a:ext>
                  </a:extLst>
                </a:gridCol>
                <a:gridCol w="849321">
                  <a:extLst>
                    <a:ext uri="{9D8B030D-6E8A-4147-A177-3AD203B41FA5}">
                      <a16:colId xmlns:a16="http://schemas.microsoft.com/office/drawing/2014/main" val="2810481919"/>
                    </a:ext>
                  </a:extLst>
                </a:gridCol>
                <a:gridCol w="755328">
                  <a:extLst>
                    <a:ext uri="{9D8B030D-6E8A-4147-A177-3AD203B41FA5}">
                      <a16:colId xmlns:a16="http://schemas.microsoft.com/office/drawing/2014/main" val="3777600449"/>
                    </a:ext>
                  </a:extLst>
                </a:gridCol>
                <a:gridCol w="755328">
                  <a:extLst>
                    <a:ext uri="{9D8B030D-6E8A-4147-A177-3AD203B41FA5}">
                      <a16:colId xmlns:a16="http://schemas.microsoft.com/office/drawing/2014/main" val="3893455184"/>
                    </a:ext>
                  </a:extLst>
                </a:gridCol>
              </a:tblGrid>
              <a:tr h="10246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Numbers</a:t>
                      </a:r>
                    </a:p>
                  </a:txBody>
                  <a:tcPr vert="vert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National ID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Birth Date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Mobile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religion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Parent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10359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01234567890123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 Abdelmoneim Mohamed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2004/10/10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Benisuef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01207179348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Muslim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12345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03375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AB0309-361B-4051-57A7-35ED4AD19E10}"/>
              </a:ext>
            </a:extLst>
          </p:cNvPr>
          <p:cNvSpPr/>
          <p:nvPr/>
        </p:nvSpPr>
        <p:spPr>
          <a:xfrm>
            <a:off x="35918" y="4922993"/>
            <a:ext cx="3095033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6ABC0-73E0-F849-7D55-C512376D82D3}"/>
              </a:ext>
            </a:extLst>
          </p:cNvPr>
          <p:cNvSpPr txBox="1"/>
          <p:nvPr/>
        </p:nvSpPr>
        <p:spPr>
          <a:xfrm>
            <a:off x="-402837" y="4792808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Religion 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5DEF7-9849-E9B4-E31A-29A1F86851FD}"/>
              </a:ext>
            </a:extLst>
          </p:cNvPr>
          <p:cNvGrpSpPr/>
          <p:nvPr/>
        </p:nvGrpSpPr>
        <p:grpSpPr>
          <a:xfrm>
            <a:off x="5026923" y="1024093"/>
            <a:ext cx="5155285" cy="504000"/>
            <a:chOff x="376221" y="1123708"/>
            <a:chExt cx="5155285" cy="504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8EC958-5F47-1AF8-A3F8-28A09532219A}"/>
                </a:ext>
              </a:extLst>
            </p:cNvPr>
            <p:cNvSpPr/>
            <p:nvPr/>
          </p:nvSpPr>
          <p:spPr>
            <a:xfrm>
              <a:off x="376221" y="1123708"/>
              <a:ext cx="5155285" cy="504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64D697-7E2D-A1CE-191C-8408076AC15D}"/>
                </a:ext>
              </a:extLst>
            </p:cNvPr>
            <p:cNvSpPr/>
            <p:nvPr/>
          </p:nvSpPr>
          <p:spPr>
            <a:xfrm>
              <a:off x="4909456" y="1154936"/>
              <a:ext cx="591953" cy="43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fik 7" descr="Magnifying glass">
              <a:extLst>
                <a:ext uri="{FF2B5EF4-FFF2-40B4-BE49-F238E27FC236}">
                  <a16:creationId xmlns:a16="http://schemas.microsoft.com/office/drawing/2014/main" id="{A260623E-2588-9120-B4BD-E3051E3B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1862" y="117565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2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F8FA602-3A24-BB04-7544-D98F1BE5A2BB}"/>
              </a:ext>
            </a:extLst>
          </p:cNvPr>
          <p:cNvSpPr/>
          <p:nvPr/>
        </p:nvSpPr>
        <p:spPr>
          <a:xfrm>
            <a:off x="816429" y="6394790"/>
            <a:ext cx="1500482" cy="4312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D94267-C70C-8D68-2C4D-6FF90013F8BD}"/>
              </a:ext>
            </a:extLst>
          </p:cNvPr>
          <p:cNvGrpSpPr/>
          <p:nvPr/>
        </p:nvGrpSpPr>
        <p:grpSpPr>
          <a:xfrm>
            <a:off x="-626238" y="-101968"/>
            <a:ext cx="11257033" cy="7083708"/>
            <a:chOff x="-626238" y="-101968"/>
            <a:chExt cx="11257033" cy="708370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E40212B-BE17-FAB1-96CE-7DAA3711B481}"/>
                </a:ext>
              </a:extLst>
            </p:cNvPr>
            <p:cNvGrpSpPr/>
            <p:nvPr/>
          </p:nvGrpSpPr>
          <p:grpSpPr>
            <a:xfrm>
              <a:off x="-626238" y="-101968"/>
              <a:ext cx="3916843" cy="7083708"/>
              <a:chOff x="-626238" y="-101968"/>
              <a:chExt cx="3916843" cy="708370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97DEB73-20A0-A333-A877-5893E3C06CAD}"/>
                  </a:ext>
                </a:extLst>
              </p:cNvPr>
              <p:cNvSpPr/>
              <p:nvPr/>
            </p:nvSpPr>
            <p:spPr>
              <a:xfrm>
                <a:off x="-77628" y="-101968"/>
                <a:ext cx="3368233" cy="7083708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33000">
                    <a:schemeClr val="tx1">
                      <a:lumMod val="65000"/>
                    </a:schemeClr>
                  </a:gs>
                  <a:gs pos="60000">
                    <a:schemeClr val="tx1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6C76DAA-1238-D149-6661-9F90C8E61BE9}"/>
                  </a:ext>
                </a:extLst>
              </p:cNvPr>
              <p:cNvGrpSpPr/>
              <p:nvPr/>
            </p:nvGrpSpPr>
            <p:grpSpPr>
              <a:xfrm>
                <a:off x="334088" y="201997"/>
                <a:ext cx="2694753" cy="684758"/>
                <a:chOff x="183620" y="201997"/>
                <a:chExt cx="2694753" cy="68475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C750457-54A6-F67D-4DFA-CB06C82BD4BA}"/>
                    </a:ext>
                  </a:extLst>
                </p:cNvPr>
                <p:cNvGrpSpPr/>
                <p:nvPr/>
              </p:nvGrpSpPr>
              <p:grpSpPr>
                <a:xfrm>
                  <a:off x="183620" y="201997"/>
                  <a:ext cx="2694753" cy="684758"/>
                  <a:chOff x="183620" y="201997"/>
                  <a:chExt cx="2694753" cy="684758"/>
                </a:xfrm>
              </p:grpSpPr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BCD987E-B87A-3222-F85C-7852571EAC84}"/>
                      </a:ext>
                    </a:extLst>
                  </p:cNvPr>
                  <p:cNvSpPr/>
                  <p:nvPr/>
                </p:nvSpPr>
                <p:spPr>
                  <a:xfrm>
                    <a:off x="183620" y="209982"/>
                    <a:ext cx="2464229" cy="676773"/>
                  </a:xfrm>
                  <a:prstGeom prst="roundRect">
                    <a:avLst>
                      <a:gd name="adj" fmla="val 44118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E3D4687-5A16-5382-5122-C47E3C553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16" y="268946"/>
                    <a:ext cx="193765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</a:rPr>
                      <a:t>Home </a:t>
                    </a:r>
                  </a:p>
                </p:txBody>
              </p:sp>
              <p:pic>
                <p:nvPicPr>
                  <p:cNvPr id="12" name="Graphic 11" descr="Home outline">
                    <a:extLst>
                      <a:ext uri="{FF2B5EF4-FFF2-40B4-BE49-F238E27FC236}">
                        <a16:creationId xmlns:a16="http://schemas.microsoft.com/office/drawing/2014/main" id="{2D4CEA50-6D55-8D68-337B-980244B5E0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7185" y="201997"/>
                    <a:ext cx="530188" cy="565707"/>
                  </a:xfrm>
                  <a:prstGeom prst="rect">
                    <a:avLst/>
                  </a:prstGeom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</p:pic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9176C77B-5E4D-3AEA-243D-20F697332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233" y="548936"/>
                  <a:ext cx="36000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F6FA315-B8C4-6BC8-1C2B-A433F78E781C}"/>
                  </a:ext>
                </a:extLst>
              </p:cNvPr>
              <p:cNvGrpSpPr/>
              <p:nvPr/>
            </p:nvGrpSpPr>
            <p:grpSpPr>
              <a:xfrm>
                <a:off x="-320283" y="1025117"/>
                <a:ext cx="3474288" cy="523220"/>
                <a:chOff x="-320283" y="1025117"/>
                <a:chExt cx="3474288" cy="52322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B33516A8-ED24-698E-68F1-6CF532900D7E}"/>
                    </a:ext>
                  </a:extLst>
                </p:cNvPr>
                <p:cNvSpPr/>
                <p:nvPr/>
              </p:nvSpPr>
              <p:spPr>
                <a:xfrm>
                  <a:off x="58972" y="1137923"/>
                  <a:ext cx="3095033" cy="38864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696E4C-E5FE-FCF2-9DD0-F34D164785B0}"/>
                    </a:ext>
                  </a:extLst>
                </p:cNvPr>
                <p:cNvSpPr txBox="1"/>
                <p:nvPr/>
              </p:nvSpPr>
              <p:spPr>
                <a:xfrm>
                  <a:off x="-320283" y="1025117"/>
                  <a:ext cx="1937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National ID </a:t>
                  </a:r>
                  <a:r>
                    <a:rPr lang="en-US" sz="28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89E4F70-0FD6-242F-A154-347938480E45}"/>
                  </a:ext>
                </a:extLst>
              </p:cNvPr>
              <p:cNvGrpSpPr/>
              <p:nvPr/>
            </p:nvGrpSpPr>
            <p:grpSpPr>
              <a:xfrm>
                <a:off x="-217280" y="1592649"/>
                <a:ext cx="3371285" cy="523220"/>
                <a:chOff x="-217280" y="1601848"/>
                <a:chExt cx="3371285" cy="523220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C23D7FB3-C885-D723-CB3C-2E1E97D50C70}"/>
                    </a:ext>
                  </a:extLst>
                </p:cNvPr>
                <p:cNvSpPr/>
                <p:nvPr/>
              </p:nvSpPr>
              <p:spPr>
                <a:xfrm>
                  <a:off x="58972" y="1721372"/>
                  <a:ext cx="3095033" cy="38864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A7CD0F-9433-5EB4-6CBC-55CFBEC6D22F}"/>
                    </a:ext>
                  </a:extLst>
                </p:cNvPr>
                <p:cNvSpPr txBox="1"/>
                <p:nvPr/>
              </p:nvSpPr>
              <p:spPr>
                <a:xfrm>
                  <a:off x="-217280" y="1601848"/>
                  <a:ext cx="1937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Teacher Name </a:t>
                  </a:r>
                  <a:r>
                    <a:rPr lang="en-US" sz="28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04D9687-C5FC-354C-F4B0-EBDED0DF4C40}"/>
                  </a:ext>
                </a:extLst>
              </p:cNvPr>
              <p:cNvGrpSpPr/>
              <p:nvPr/>
            </p:nvGrpSpPr>
            <p:grpSpPr>
              <a:xfrm>
                <a:off x="-597851" y="2160181"/>
                <a:ext cx="3751856" cy="523220"/>
                <a:chOff x="-597851" y="2200350"/>
                <a:chExt cx="3751856" cy="523220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04BA32F5-57EA-77A9-0710-C1DF2FC21244}"/>
                    </a:ext>
                  </a:extLst>
                </p:cNvPr>
                <p:cNvSpPr/>
                <p:nvPr/>
              </p:nvSpPr>
              <p:spPr>
                <a:xfrm>
                  <a:off x="58972" y="2304821"/>
                  <a:ext cx="3095033" cy="38864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DC8C74-228A-1B40-8D23-4967C7FD0001}"/>
                    </a:ext>
                  </a:extLst>
                </p:cNvPr>
                <p:cNvSpPr txBox="1"/>
                <p:nvPr/>
              </p:nvSpPr>
              <p:spPr>
                <a:xfrm>
                  <a:off x="-597851" y="2200350"/>
                  <a:ext cx="1937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Role </a:t>
                  </a:r>
                  <a:r>
                    <a:rPr lang="en-US" sz="28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8F2E84E-F2F4-789A-8BBD-1586981CCED9}"/>
                  </a:ext>
                </a:extLst>
              </p:cNvPr>
              <p:cNvGrpSpPr/>
              <p:nvPr/>
            </p:nvGrpSpPr>
            <p:grpSpPr>
              <a:xfrm>
                <a:off x="-375810" y="2727713"/>
                <a:ext cx="3529815" cy="523220"/>
                <a:chOff x="-375810" y="2788228"/>
                <a:chExt cx="3529815" cy="52322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FDB5CD78-BF9E-7A68-7CE3-7A103FC25814}"/>
                    </a:ext>
                  </a:extLst>
                </p:cNvPr>
                <p:cNvSpPr/>
                <p:nvPr/>
              </p:nvSpPr>
              <p:spPr>
                <a:xfrm>
                  <a:off x="58972" y="2888270"/>
                  <a:ext cx="3095033" cy="38864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9D93163-E929-31BD-6109-CC98EAADCBA1}"/>
                    </a:ext>
                  </a:extLst>
                </p:cNvPr>
                <p:cNvSpPr txBox="1"/>
                <p:nvPr/>
              </p:nvSpPr>
              <p:spPr>
                <a:xfrm>
                  <a:off x="-375810" y="2788228"/>
                  <a:ext cx="1937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Birth Date </a:t>
                  </a:r>
                  <a:r>
                    <a:rPr lang="en-US" sz="28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807C695-128D-FA17-012C-AB3F61956770}"/>
                  </a:ext>
                </a:extLst>
              </p:cNvPr>
              <p:cNvGrpSpPr/>
              <p:nvPr/>
            </p:nvGrpSpPr>
            <p:grpSpPr>
              <a:xfrm>
                <a:off x="-626238" y="3272095"/>
                <a:ext cx="3780243" cy="523220"/>
                <a:chOff x="-626238" y="3347635"/>
                <a:chExt cx="3780243" cy="523220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F21E019-91C3-C301-BE92-924593AD09CE}"/>
                    </a:ext>
                  </a:extLst>
                </p:cNvPr>
                <p:cNvSpPr/>
                <p:nvPr/>
              </p:nvSpPr>
              <p:spPr>
                <a:xfrm>
                  <a:off x="58972" y="3471719"/>
                  <a:ext cx="3095033" cy="38864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13CFE39-5523-C790-B87D-FFA40982EACB}"/>
                    </a:ext>
                  </a:extLst>
                </p:cNvPr>
                <p:cNvSpPr txBox="1"/>
                <p:nvPr/>
              </p:nvSpPr>
              <p:spPr>
                <a:xfrm>
                  <a:off x="-626238" y="3347635"/>
                  <a:ext cx="1937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City </a:t>
                  </a:r>
                  <a:r>
                    <a:rPr lang="en-US" sz="28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D356F54-0180-4FA2-9C2D-7BDAC513B976}"/>
                  </a:ext>
                </a:extLst>
              </p:cNvPr>
              <p:cNvGrpSpPr/>
              <p:nvPr/>
            </p:nvGrpSpPr>
            <p:grpSpPr>
              <a:xfrm>
                <a:off x="-490192" y="3839627"/>
                <a:ext cx="3644197" cy="523220"/>
                <a:chOff x="-490192" y="3949183"/>
                <a:chExt cx="3644197" cy="523220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9661054D-42B1-06EA-0072-10A5011F7A9E}"/>
                    </a:ext>
                  </a:extLst>
                </p:cNvPr>
                <p:cNvSpPr/>
                <p:nvPr/>
              </p:nvSpPr>
              <p:spPr>
                <a:xfrm>
                  <a:off x="58972" y="4055169"/>
                  <a:ext cx="3095033" cy="38864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D8AD2FC-0BE1-C1F3-90EE-D6B31F6DF25D}"/>
                    </a:ext>
                  </a:extLst>
                </p:cNvPr>
                <p:cNvSpPr txBox="1"/>
                <p:nvPr/>
              </p:nvSpPr>
              <p:spPr>
                <a:xfrm>
                  <a:off x="-490192" y="3949183"/>
                  <a:ext cx="1937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Mobile </a:t>
                  </a:r>
                  <a:r>
                    <a:rPr lang="en-US" sz="28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27FE906-DBCB-2B45-D493-F4C928ECAF0B}"/>
                  </a:ext>
                </a:extLst>
              </p:cNvPr>
              <p:cNvGrpSpPr/>
              <p:nvPr/>
            </p:nvGrpSpPr>
            <p:grpSpPr>
              <a:xfrm>
                <a:off x="-391291" y="4384009"/>
                <a:ext cx="3545295" cy="523220"/>
                <a:chOff x="-391291" y="4453072"/>
                <a:chExt cx="3545295" cy="523220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3FAC5B8-70F2-4A2D-7562-D3C85475C803}"/>
                    </a:ext>
                  </a:extLst>
                </p:cNvPr>
                <p:cNvSpPr/>
                <p:nvPr/>
              </p:nvSpPr>
              <p:spPr>
                <a:xfrm>
                  <a:off x="58971" y="4587533"/>
                  <a:ext cx="3095033" cy="38864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B92DD22-6497-FE7B-BA51-BE90CD3BF944}"/>
                    </a:ext>
                  </a:extLst>
                </p:cNvPr>
                <p:cNvSpPr txBox="1"/>
                <p:nvPr/>
              </p:nvSpPr>
              <p:spPr>
                <a:xfrm>
                  <a:off x="-391291" y="4453072"/>
                  <a:ext cx="1937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Password </a:t>
                  </a:r>
                  <a:r>
                    <a:rPr lang="en-US" sz="28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FFA2097-2F0E-673E-BFBB-09A7519B2107}"/>
                  </a:ext>
                </a:extLst>
              </p:cNvPr>
              <p:cNvGrpSpPr/>
              <p:nvPr/>
            </p:nvGrpSpPr>
            <p:grpSpPr>
              <a:xfrm>
                <a:off x="-262357" y="4951542"/>
                <a:ext cx="3416361" cy="523220"/>
                <a:chOff x="-262357" y="4997842"/>
                <a:chExt cx="3416361" cy="523220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36228434-949D-93F8-968F-083085431A1E}"/>
                    </a:ext>
                  </a:extLst>
                </p:cNvPr>
                <p:cNvSpPr/>
                <p:nvPr/>
              </p:nvSpPr>
              <p:spPr>
                <a:xfrm>
                  <a:off x="58971" y="5110637"/>
                  <a:ext cx="3095033" cy="38864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17DA32-8A4B-02B0-8D18-97FA0C5D2508}"/>
                    </a:ext>
                  </a:extLst>
                </p:cNvPr>
                <p:cNvSpPr txBox="1"/>
                <p:nvPr/>
              </p:nvSpPr>
              <p:spPr>
                <a:xfrm>
                  <a:off x="-262357" y="4997842"/>
                  <a:ext cx="1937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Qualification </a:t>
                  </a:r>
                  <a:r>
                    <a:rPr lang="en-US" sz="2800" b="1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DC59896-2494-3098-53DB-7FF31AA2F34D}"/>
                </a:ext>
              </a:extLst>
            </p:cNvPr>
            <p:cNvGrpSpPr/>
            <p:nvPr/>
          </p:nvGrpSpPr>
          <p:grpSpPr>
            <a:xfrm>
              <a:off x="4578338" y="109326"/>
              <a:ext cx="6052457" cy="744838"/>
              <a:chOff x="4578338" y="109326"/>
              <a:chExt cx="6052457" cy="74483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A45B8E7-8497-E43C-4BEF-1AB479A9EE67}"/>
                  </a:ext>
                </a:extLst>
              </p:cNvPr>
              <p:cNvGrpSpPr/>
              <p:nvPr/>
            </p:nvGrpSpPr>
            <p:grpSpPr>
              <a:xfrm>
                <a:off x="4578338" y="109326"/>
                <a:ext cx="6052457" cy="744838"/>
                <a:chOff x="4578338" y="109326"/>
                <a:chExt cx="6052457" cy="744838"/>
              </a:xfrm>
            </p:grpSpPr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FA74C27D-ED71-D14A-6AE9-3268D5B092D1}"/>
                    </a:ext>
                  </a:extLst>
                </p:cNvPr>
                <p:cNvSpPr/>
                <p:nvPr/>
              </p:nvSpPr>
              <p:spPr>
                <a:xfrm>
                  <a:off x="4578338" y="109326"/>
                  <a:ext cx="6052457" cy="744838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6ED684F-1B68-1355-E115-C2D755312229}"/>
                    </a:ext>
                  </a:extLst>
                </p:cNvPr>
                <p:cNvSpPr txBox="1"/>
                <p:nvPr/>
              </p:nvSpPr>
              <p:spPr>
                <a:xfrm>
                  <a:off x="6841872" y="150951"/>
                  <a:ext cx="193765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spc="50" dirty="0">
                      <a:ln w="0"/>
                      <a:solidFill>
                        <a:srgbClr val="FF0000"/>
                      </a:solidFill>
                      <a:effectLst>
                        <a:innerShdw blurRad="63500" dist="50800" dir="13500000">
                          <a:srgbClr val="000000">
                            <a:alpha val="50000"/>
                          </a:srgbClr>
                        </a:innerShdw>
                      </a:effectLst>
                    </a:rPr>
                    <a:t>Teachers </a:t>
                  </a:r>
                </a:p>
              </p:txBody>
            </p:sp>
          </p:grpSp>
          <p:pic>
            <p:nvPicPr>
              <p:cNvPr id="50" name="Graphic 49" descr="Teacher outline">
                <a:extLst>
                  <a:ext uri="{FF2B5EF4-FFF2-40B4-BE49-F238E27FC236}">
                    <a16:creationId xmlns:a16="http://schemas.microsoft.com/office/drawing/2014/main" id="{0B65695D-EA69-C943-8222-CC2B3CF1B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6095999" y="123768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C9FF13A-7737-1E7D-7D76-F628A707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87374"/>
              </p:ext>
            </p:extLst>
          </p:nvPr>
        </p:nvGraphicFramePr>
        <p:xfrm>
          <a:off x="3369748" y="1673909"/>
          <a:ext cx="8763281" cy="2406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223">
                  <a:extLst>
                    <a:ext uri="{9D8B030D-6E8A-4147-A177-3AD203B41FA5}">
                      <a16:colId xmlns:a16="http://schemas.microsoft.com/office/drawing/2014/main" val="671684017"/>
                    </a:ext>
                  </a:extLst>
                </a:gridCol>
                <a:gridCol w="1471943">
                  <a:extLst>
                    <a:ext uri="{9D8B030D-6E8A-4147-A177-3AD203B41FA5}">
                      <a16:colId xmlns:a16="http://schemas.microsoft.com/office/drawing/2014/main" val="3460775367"/>
                    </a:ext>
                  </a:extLst>
                </a:gridCol>
                <a:gridCol w="1503404">
                  <a:extLst>
                    <a:ext uri="{9D8B030D-6E8A-4147-A177-3AD203B41FA5}">
                      <a16:colId xmlns:a16="http://schemas.microsoft.com/office/drawing/2014/main" val="1505276369"/>
                    </a:ext>
                  </a:extLst>
                </a:gridCol>
                <a:gridCol w="742065">
                  <a:extLst>
                    <a:ext uri="{9D8B030D-6E8A-4147-A177-3AD203B41FA5}">
                      <a16:colId xmlns:a16="http://schemas.microsoft.com/office/drawing/2014/main" val="2189627709"/>
                    </a:ext>
                  </a:extLst>
                </a:gridCol>
                <a:gridCol w="809525">
                  <a:extLst>
                    <a:ext uri="{9D8B030D-6E8A-4147-A177-3AD203B41FA5}">
                      <a16:colId xmlns:a16="http://schemas.microsoft.com/office/drawing/2014/main" val="3925387092"/>
                    </a:ext>
                  </a:extLst>
                </a:gridCol>
                <a:gridCol w="934809">
                  <a:extLst>
                    <a:ext uri="{9D8B030D-6E8A-4147-A177-3AD203B41FA5}">
                      <a16:colId xmlns:a16="http://schemas.microsoft.com/office/drawing/2014/main" val="1971177096"/>
                    </a:ext>
                  </a:extLst>
                </a:gridCol>
                <a:gridCol w="823763">
                  <a:extLst>
                    <a:ext uri="{9D8B030D-6E8A-4147-A177-3AD203B41FA5}">
                      <a16:colId xmlns:a16="http://schemas.microsoft.com/office/drawing/2014/main" val="2421553166"/>
                    </a:ext>
                  </a:extLst>
                </a:gridCol>
                <a:gridCol w="1026580">
                  <a:extLst>
                    <a:ext uri="{9D8B030D-6E8A-4147-A177-3AD203B41FA5}">
                      <a16:colId xmlns:a16="http://schemas.microsoft.com/office/drawing/2014/main" val="141596349"/>
                    </a:ext>
                  </a:extLst>
                </a:gridCol>
                <a:gridCol w="912969">
                  <a:extLst>
                    <a:ext uri="{9D8B030D-6E8A-4147-A177-3AD203B41FA5}">
                      <a16:colId xmlns:a16="http://schemas.microsoft.com/office/drawing/2014/main" val="3777600449"/>
                    </a:ext>
                  </a:extLst>
                </a:gridCol>
              </a:tblGrid>
              <a:tr h="10039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Numbers</a:t>
                      </a:r>
                    </a:p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National ID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Teacher 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Birth Date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Mobile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Qualification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4447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01234567890123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Hossam Mostafa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Taha Ahmed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2004/10/10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Benisuef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01207179348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Social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  <a:tr h="4447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22344701244775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Khaled Ahmed Ali Hassan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2003/01/30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Beba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01501267436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22222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711329"/>
                  </a:ext>
                </a:extLst>
              </a:tr>
            </a:tbl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2CD92F8-DC5B-8142-E5A8-956E036E4BC5}"/>
              </a:ext>
            </a:extLst>
          </p:cNvPr>
          <p:cNvSpPr/>
          <p:nvPr/>
        </p:nvSpPr>
        <p:spPr>
          <a:xfrm>
            <a:off x="747600" y="6413633"/>
            <a:ext cx="1500482" cy="4312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14480-BE05-B294-0C46-BE286CF97C34}"/>
              </a:ext>
            </a:extLst>
          </p:cNvPr>
          <p:cNvSpPr txBox="1"/>
          <p:nvPr/>
        </p:nvSpPr>
        <p:spPr>
          <a:xfrm>
            <a:off x="529012" y="6365819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+ Add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8F68EE-8A7A-4FC3-3D49-514944AEF43F}"/>
              </a:ext>
            </a:extLst>
          </p:cNvPr>
          <p:cNvGrpSpPr/>
          <p:nvPr/>
        </p:nvGrpSpPr>
        <p:grpSpPr>
          <a:xfrm>
            <a:off x="5026923" y="952784"/>
            <a:ext cx="5155285" cy="504000"/>
            <a:chOff x="376221" y="1123708"/>
            <a:chExt cx="5155285" cy="504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8B1A62E-B040-FFA3-0C65-B96CE40BA914}"/>
                </a:ext>
              </a:extLst>
            </p:cNvPr>
            <p:cNvSpPr/>
            <p:nvPr/>
          </p:nvSpPr>
          <p:spPr>
            <a:xfrm>
              <a:off x="376221" y="1123708"/>
              <a:ext cx="5155285" cy="504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36B2FD-848A-7C4F-C417-7FFF24B4E088}"/>
                </a:ext>
              </a:extLst>
            </p:cNvPr>
            <p:cNvSpPr/>
            <p:nvPr/>
          </p:nvSpPr>
          <p:spPr>
            <a:xfrm>
              <a:off x="4909456" y="1154936"/>
              <a:ext cx="591953" cy="43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fik 7" descr="Magnifying glass">
              <a:extLst>
                <a:ext uri="{FF2B5EF4-FFF2-40B4-BE49-F238E27FC236}">
                  <a16:creationId xmlns:a16="http://schemas.microsoft.com/office/drawing/2014/main" id="{469B1816-6ADF-0E20-CB0C-1875D900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1862" y="117565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Home outline">
            <a:extLst>
              <a:ext uri="{FF2B5EF4-FFF2-40B4-BE49-F238E27FC236}">
                <a16:creationId xmlns:a16="http://schemas.microsoft.com/office/drawing/2014/main" id="{46D14CA5-8C5B-59B1-B5A0-247C445B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653" y="109397"/>
            <a:ext cx="530188" cy="56570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3E8451-2AC9-F153-A841-E9274AFE6DB8}"/>
              </a:ext>
            </a:extLst>
          </p:cNvPr>
          <p:cNvSpPr/>
          <p:nvPr/>
        </p:nvSpPr>
        <p:spPr>
          <a:xfrm>
            <a:off x="3098124" y="83917"/>
            <a:ext cx="6052457" cy="744838"/>
          </a:xfrm>
          <a:prstGeom prst="roundRect">
            <a:avLst>
              <a:gd name="adj" fmla="val 730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60E39-A3AD-9E4C-A80C-D6D14DFD8F1E}"/>
              </a:ext>
            </a:extLst>
          </p:cNvPr>
          <p:cNvSpPr txBox="1"/>
          <p:nvPr/>
        </p:nvSpPr>
        <p:spPr>
          <a:xfrm>
            <a:off x="5361658" y="125542"/>
            <a:ext cx="193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Levels </a:t>
            </a:r>
          </a:p>
        </p:txBody>
      </p:sp>
      <p:pic>
        <p:nvPicPr>
          <p:cNvPr id="18" name="Graphic 17" descr="Pyramid with levels outline">
            <a:extLst>
              <a:ext uri="{FF2B5EF4-FFF2-40B4-BE49-F238E27FC236}">
                <a16:creationId xmlns:a16="http://schemas.microsoft.com/office/drawing/2014/main" id="{CB14911B-D147-2EC2-BA97-99930132D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44472" y="102391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1CDEB1-96D8-025B-6FBE-D7D6467775C2}"/>
              </a:ext>
            </a:extLst>
          </p:cNvPr>
          <p:cNvSpPr/>
          <p:nvPr/>
        </p:nvSpPr>
        <p:spPr>
          <a:xfrm>
            <a:off x="3202753" y="993164"/>
            <a:ext cx="1897109" cy="551087"/>
          </a:xfrm>
          <a:prstGeom prst="roundRect">
            <a:avLst>
              <a:gd name="adj" fmla="val 21884"/>
            </a:avLst>
          </a:prstGeom>
          <a:solidFill>
            <a:srgbClr val="00B0F0">
              <a:alpha val="74000"/>
            </a:srgbClr>
          </a:solidFill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0A2D16-BB46-C306-0370-E23F9C3A56D8}"/>
              </a:ext>
            </a:extLst>
          </p:cNvPr>
          <p:cNvSpPr/>
          <p:nvPr/>
        </p:nvSpPr>
        <p:spPr>
          <a:xfrm>
            <a:off x="5193599" y="993164"/>
            <a:ext cx="1897109" cy="551087"/>
          </a:xfrm>
          <a:prstGeom prst="roundRect">
            <a:avLst>
              <a:gd name="adj" fmla="val 21884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4ABB4A-E582-4D98-225D-19DD78D09085}"/>
              </a:ext>
            </a:extLst>
          </p:cNvPr>
          <p:cNvSpPr/>
          <p:nvPr/>
        </p:nvSpPr>
        <p:spPr>
          <a:xfrm>
            <a:off x="7184445" y="993164"/>
            <a:ext cx="1897109" cy="551087"/>
          </a:xfrm>
          <a:prstGeom prst="roundRect">
            <a:avLst>
              <a:gd name="adj" fmla="val 21884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E693469-35DC-4424-FE62-96E631A39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89551"/>
              </p:ext>
            </p:extLst>
          </p:nvPr>
        </p:nvGraphicFramePr>
        <p:xfrm>
          <a:off x="148888" y="1803332"/>
          <a:ext cx="11847168" cy="2753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83">
                  <a:extLst>
                    <a:ext uri="{9D8B030D-6E8A-4147-A177-3AD203B41FA5}">
                      <a16:colId xmlns:a16="http://schemas.microsoft.com/office/drawing/2014/main" val="3006870318"/>
                    </a:ext>
                  </a:extLst>
                </a:gridCol>
                <a:gridCol w="2223265">
                  <a:extLst>
                    <a:ext uri="{9D8B030D-6E8A-4147-A177-3AD203B41FA5}">
                      <a16:colId xmlns:a16="http://schemas.microsoft.com/office/drawing/2014/main" val="3460775367"/>
                    </a:ext>
                  </a:extLst>
                </a:gridCol>
                <a:gridCol w="2080621">
                  <a:extLst>
                    <a:ext uri="{9D8B030D-6E8A-4147-A177-3AD203B41FA5}">
                      <a16:colId xmlns:a16="http://schemas.microsoft.com/office/drawing/2014/main" val="1505276369"/>
                    </a:ext>
                  </a:extLst>
                </a:gridCol>
                <a:gridCol w="1026974">
                  <a:extLst>
                    <a:ext uri="{9D8B030D-6E8A-4147-A177-3AD203B41FA5}">
                      <a16:colId xmlns:a16="http://schemas.microsoft.com/office/drawing/2014/main" val="2189627709"/>
                    </a:ext>
                  </a:extLst>
                </a:gridCol>
                <a:gridCol w="1120334">
                  <a:extLst>
                    <a:ext uri="{9D8B030D-6E8A-4147-A177-3AD203B41FA5}">
                      <a16:colId xmlns:a16="http://schemas.microsoft.com/office/drawing/2014/main" val="3925387092"/>
                    </a:ext>
                  </a:extLst>
                </a:gridCol>
                <a:gridCol w="1293720">
                  <a:extLst>
                    <a:ext uri="{9D8B030D-6E8A-4147-A177-3AD203B41FA5}">
                      <a16:colId xmlns:a16="http://schemas.microsoft.com/office/drawing/2014/main" val="1971177096"/>
                    </a:ext>
                  </a:extLst>
                </a:gridCol>
                <a:gridCol w="1140038">
                  <a:extLst>
                    <a:ext uri="{9D8B030D-6E8A-4147-A177-3AD203B41FA5}">
                      <a16:colId xmlns:a16="http://schemas.microsoft.com/office/drawing/2014/main" val="2421553166"/>
                    </a:ext>
                  </a:extLst>
                </a:gridCol>
                <a:gridCol w="1140038">
                  <a:extLst>
                    <a:ext uri="{9D8B030D-6E8A-4147-A177-3AD203B41FA5}">
                      <a16:colId xmlns:a16="http://schemas.microsoft.com/office/drawing/2014/main" val="2514534634"/>
                    </a:ext>
                  </a:extLst>
                </a:gridCol>
                <a:gridCol w="1263495">
                  <a:extLst>
                    <a:ext uri="{9D8B030D-6E8A-4147-A177-3AD203B41FA5}">
                      <a16:colId xmlns:a16="http://schemas.microsoft.com/office/drawing/2014/main" val="3777600449"/>
                    </a:ext>
                  </a:extLst>
                </a:gridCol>
              </a:tblGrid>
              <a:tr h="1266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Numbers</a:t>
                      </a:r>
                    </a:p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National ID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Birth Date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Mobile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Religion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8727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01234567890123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 Abdelmoneim Mohamed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2004/10/10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Benisuef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01207179348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Muslim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12345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  <a:tr h="6141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120155451214557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Belal Mohamed Abass Ahmed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2004/06/04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Beba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01102548910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Muslim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46328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68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9C269B7-18BE-339E-5525-AA2159D02E39}"/>
              </a:ext>
            </a:extLst>
          </p:cNvPr>
          <p:cNvSpPr txBox="1"/>
          <p:nvPr/>
        </p:nvSpPr>
        <p:spPr>
          <a:xfrm>
            <a:off x="3182478" y="1009567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First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35AA43-A69A-4979-EF2D-3DA61A4CAD8A}"/>
              </a:ext>
            </a:extLst>
          </p:cNvPr>
          <p:cNvSpPr txBox="1"/>
          <p:nvPr/>
        </p:nvSpPr>
        <p:spPr>
          <a:xfrm>
            <a:off x="5153051" y="1021032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Second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531DA4-A952-F17E-8252-0271C670714F}"/>
              </a:ext>
            </a:extLst>
          </p:cNvPr>
          <p:cNvSpPr txBox="1"/>
          <p:nvPr/>
        </p:nvSpPr>
        <p:spPr>
          <a:xfrm>
            <a:off x="7164172" y="997993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Third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DC7633-604B-18AA-DC13-A279EF1D92E8}"/>
              </a:ext>
            </a:extLst>
          </p:cNvPr>
          <p:cNvGrpSpPr/>
          <p:nvPr/>
        </p:nvGrpSpPr>
        <p:grpSpPr>
          <a:xfrm>
            <a:off x="148888" y="117382"/>
            <a:ext cx="2694753" cy="676773"/>
            <a:chOff x="148888" y="117382"/>
            <a:chExt cx="2694753" cy="67677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0ADD9FE-327A-6DD3-4996-756B09F696BF}"/>
                </a:ext>
              </a:extLst>
            </p:cNvPr>
            <p:cNvGrpSpPr/>
            <p:nvPr/>
          </p:nvGrpSpPr>
          <p:grpSpPr>
            <a:xfrm>
              <a:off x="148888" y="117382"/>
              <a:ext cx="2694753" cy="676773"/>
              <a:chOff x="334088" y="117382"/>
              <a:chExt cx="2694753" cy="67677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1DF03D-EDFD-5F29-828E-D59FE6792A5B}"/>
                  </a:ext>
                </a:extLst>
              </p:cNvPr>
              <p:cNvSpPr/>
              <p:nvPr/>
            </p:nvSpPr>
            <p:spPr>
              <a:xfrm>
                <a:off x="334088" y="117382"/>
                <a:ext cx="2464229" cy="676773"/>
              </a:xfrm>
              <a:prstGeom prst="roundRect">
                <a:avLst>
                  <a:gd name="adj" fmla="val 44118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82478D-6C89-4FD1-0C43-A989EA2D7E80}"/>
                  </a:ext>
                </a:extLst>
              </p:cNvPr>
              <p:cNvSpPr txBox="1"/>
              <p:nvPr/>
            </p:nvSpPr>
            <p:spPr>
              <a:xfrm>
                <a:off x="1091184" y="198118"/>
                <a:ext cx="1937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Home 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A5A2904-16EC-5B4C-F199-E7E49619BF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701" y="456336"/>
                <a:ext cx="360000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Graphic 1" descr="Home outline">
              <a:extLst>
                <a:ext uri="{FF2B5EF4-FFF2-40B4-BE49-F238E27FC236}">
                  <a16:creationId xmlns:a16="http://schemas.microsoft.com/office/drawing/2014/main" id="{E4D7A6A5-014A-AE7E-D3BE-A80793E21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369" y="147567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48152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BA7C6F-BA66-624C-9D5D-CB3D93146D2D}"/>
              </a:ext>
            </a:extLst>
          </p:cNvPr>
          <p:cNvGrpSpPr/>
          <p:nvPr/>
        </p:nvGrpSpPr>
        <p:grpSpPr>
          <a:xfrm>
            <a:off x="3480436" y="148784"/>
            <a:ext cx="6052457" cy="744839"/>
            <a:chOff x="3831770" y="211961"/>
            <a:chExt cx="6052457" cy="7448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784152-C04D-A6D6-444D-B6DD8D4037DA}"/>
                </a:ext>
              </a:extLst>
            </p:cNvPr>
            <p:cNvGrpSpPr/>
            <p:nvPr/>
          </p:nvGrpSpPr>
          <p:grpSpPr>
            <a:xfrm>
              <a:off x="3831770" y="211962"/>
              <a:ext cx="6052457" cy="744838"/>
              <a:chOff x="4578338" y="109326"/>
              <a:chExt cx="6052457" cy="74483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EDB09E4-F928-85A0-6805-77ECCC1D2DA5}"/>
                  </a:ext>
                </a:extLst>
              </p:cNvPr>
              <p:cNvSpPr/>
              <p:nvPr/>
            </p:nvSpPr>
            <p:spPr>
              <a:xfrm>
                <a:off x="4578338" y="109326"/>
                <a:ext cx="6052457" cy="744838"/>
              </a:xfrm>
              <a:prstGeom prst="roundRect">
                <a:avLst>
                  <a:gd name="adj" fmla="val 730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5A1541-E2E4-DE03-1699-C1BFD9FB8A94}"/>
                  </a:ext>
                </a:extLst>
              </p:cNvPr>
              <p:cNvSpPr txBox="1"/>
              <p:nvPr/>
            </p:nvSpPr>
            <p:spPr>
              <a:xfrm>
                <a:off x="6841872" y="150951"/>
                <a:ext cx="1937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spc="50" dirty="0">
                    <a:ln w="0"/>
                    <a:solidFill>
                      <a:srgbClr val="FF000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Exams </a:t>
                </a:r>
              </a:p>
            </p:txBody>
          </p:sp>
        </p:grpSp>
        <p:pic>
          <p:nvPicPr>
            <p:cNvPr id="8" name="Graphic 7" descr="Clipboard Mixed outline">
              <a:extLst>
                <a:ext uri="{FF2B5EF4-FFF2-40B4-BE49-F238E27FC236}">
                  <a16:creationId xmlns:a16="http://schemas.microsoft.com/office/drawing/2014/main" id="{BB6E1BF4-CF2B-7B99-4CAC-C4EADC9AA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695975" y="211961"/>
              <a:ext cx="668025" cy="6680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C7EA24-658C-1ABE-9D3E-EB97A1EE865B}"/>
              </a:ext>
            </a:extLst>
          </p:cNvPr>
          <p:cNvGrpSpPr/>
          <p:nvPr/>
        </p:nvGrpSpPr>
        <p:grpSpPr>
          <a:xfrm>
            <a:off x="259111" y="148784"/>
            <a:ext cx="2694753" cy="676773"/>
            <a:chOff x="148888" y="117382"/>
            <a:chExt cx="2694753" cy="67677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FB3CA82-54F6-A290-EA99-714758C2A0DE}"/>
                </a:ext>
              </a:extLst>
            </p:cNvPr>
            <p:cNvGrpSpPr/>
            <p:nvPr/>
          </p:nvGrpSpPr>
          <p:grpSpPr>
            <a:xfrm>
              <a:off x="148888" y="117382"/>
              <a:ext cx="2694753" cy="676773"/>
              <a:chOff x="334088" y="117382"/>
              <a:chExt cx="2694753" cy="676773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8703BEF-FC44-1315-90E2-17BE92046E5D}"/>
                  </a:ext>
                </a:extLst>
              </p:cNvPr>
              <p:cNvSpPr/>
              <p:nvPr/>
            </p:nvSpPr>
            <p:spPr>
              <a:xfrm>
                <a:off x="334088" y="117382"/>
                <a:ext cx="2464229" cy="676773"/>
              </a:xfrm>
              <a:prstGeom prst="roundRect">
                <a:avLst>
                  <a:gd name="adj" fmla="val 44118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3481E5-A515-B964-4448-D7ADCE805880}"/>
                  </a:ext>
                </a:extLst>
              </p:cNvPr>
              <p:cNvSpPr txBox="1"/>
              <p:nvPr/>
            </p:nvSpPr>
            <p:spPr>
              <a:xfrm>
                <a:off x="1091184" y="198118"/>
                <a:ext cx="1937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Home 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692079A-DBAA-D6FC-88B2-FD06E0101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701" y="456336"/>
                <a:ext cx="360000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Graphic 19" descr="Home outline">
              <a:extLst>
                <a:ext uri="{FF2B5EF4-FFF2-40B4-BE49-F238E27FC236}">
                  <a16:creationId xmlns:a16="http://schemas.microsoft.com/office/drawing/2014/main" id="{6A4E812A-4584-B08C-33A6-0979D2F75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369" y="147567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43FCCE-EA4C-2284-6007-B8745F058679}"/>
              </a:ext>
            </a:extLst>
          </p:cNvPr>
          <p:cNvSpPr/>
          <p:nvPr/>
        </p:nvSpPr>
        <p:spPr>
          <a:xfrm>
            <a:off x="6004192" y="1104497"/>
            <a:ext cx="1897109" cy="551087"/>
          </a:xfrm>
          <a:prstGeom prst="roundRect">
            <a:avLst>
              <a:gd name="adj" fmla="val 21884"/>
            </a:avLst>
          </a:prstGeom>
          <a:solidFill>
            <a:srgbClr val="00B0F0">
              <a:alpha val="74000"/>
            </a:srgbClr>
          </a:solidFill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3744394-360E-FDEA-71C7-CB32AF68408F}"/>
              </a:ext>
            </a:extLst>
          </p:cNvPr>
          <p:cNvSpPr/>
          <p:nvPr/>
        </p:nvSpPr>
        <p:spPr>
          <a:xfrm>
            <a:off x="7995038" y="1104497"/>
            <a:ext cx="1897109" cy="551087"/>
          </a:xfrm>
          <a:prstGeom prst="roundRect">
            <a:avLst>
              <a:gd name="adj" fmla="val 21884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7B1305-6FE6-B71C-F170-5FE8D17704DD}"/>
              </a:ext>
            </a:extLst>
          </p:cNvPr>
          <p:cNvSpPr/>
          <p:nvPr/>
        </p:nvSpPr>
        <p:spPr>
          <a:xfrm>
            <a:off x="9985884" y="1104497"/>
            <a:ext cx="1897109" cy="551087"/>
          </a:xfrm>
          <a:prstGeom prst="roundRect">
            <a:avLst>
              <a:gd name="adj" fmla="val 21884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7D9B4-8D75-D04C-719F-394087AA1E77}"/>
              </a:ext>
            </a:extLst>
          </p:cNvPr>
          <p:cNvSpPr txBox="1"/>
          <p:nvPr/>
        </p:nvSpPr>
        <p:spPr>
          <a:xfrm>
            <a:off x="5983917" y="1120900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First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1E1628-8139-6B4F-14AF-83D0DC75F10D}"/>
              </a:ext>
            </a:extLst>
          </p:cNvPr>
          <p:cNvSpPr txBox="1"/>
          <p:nvPr/>
        </p:nvSpPr>
        <p:spPr>
          <a:xfrm>
            <a:off x="7954490" y="1132365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Second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6601C-888B-8493-A8A1-7EC34BD189EB}"/>
              </a:ext>
            </a:extLst>
          </p:cNvPr>
          <p:cNvSpPr txBox="1"/>
          <p:nvPr/>
        </p:nvSpPr>
        <p:spPr>
          <a:xfrm>
            <a:off x="9965611" y="1109326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Third 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38F001A1-6D1F-999D-D7C3-45513018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1782"/>
              </p:ext>
            </p:extLst>
          </p:nvPr>
        </p:nvGraphicFramePr>
        <p:xfrm>
          <a:off x="139759" y="1854166"/>
          <a:ext cx="11912482" cy="3149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11">
                  <a:extLst>
                    <a:ext uri="{9D8B030D-6E8A-4147-A177-3AD203B41FA5}">
                      <a16:colId xmlns:a16="http://schemas.microsoft.com/office/drawing/2014/main" val="697917505"/>
                    </a:ext>
                  </a:extLst>
                </a:gridCol>
                <a:gridCol w="2123701">
                  <a:extLst>
                    <a:ext uri="{9D8B030D-6E8A-4147-A177-3AD203B41FA5}">
                      <a16:colId xmlns:a16="http://schemas.microsoft.com/office/drawing/2014/main" val="3460775367"/>
                    </a:ext>
                  </a:extLst>
                </a:gridCol>
                <a:gridCol w="2544758">
                  <a:extLst>
                    <a:ext uri="{9D8B030D-6E8A-4147-A177-3AD203B41FA5}">
                      <a16:colId xmlns:a16="http://schemas.microsoft.com/office/drawing/2014/main" val="1505276369"/>
                    </a:ext>
                  </a:extLst>
                </a:gridCol>
                <a:gridCol w="1194347">
                  <a:extLst>
                    <a:ext uri="{9D8B030D-6E8A-4147-A177-3AD203B41FA5}">
                      <a16:colId xmlns:a16="http://schemas.microsoft.com/office/drawing/2014/main" val="2189627709"/>
                    </a:ext>
                  </a:extLst>
                </a:gridCol>
                <a:gridCol w="1298481">
                  <a:extLst>
                    <a:ext uri="{9D8B030D-6E8A-4147-A177-3AD203B41FA5}">
                      <a16:colId xmlns:a16="http://schemas.microsoft.com/office/drawing/2014/main" val="3925387092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1971177096"/>
                    </a:ext>
                  </a:extLst>
                </a:gridCol>
                <a:gridCol w="1479678">
                  <a:extLst>
                    <a:ext uri="{9D8B030D-6E8A-4147-A177-3AD203B41FA5}">
                      <a16:colId xmlns:a16="http://schemas.microsoft.com/office/drawing/2014/main" val="1130560053"/>
                    </a:ext>
                  </a:extLst>
                </a:gridCol>
                <a:gridCol w="1537420">
                  <a:extLst>
                    <a:ext uri="{9D8B030D-6E8A-4147-A177-3AD203B41FA5}">
                      <a16:colId xmlns:a16="http://schemas.microsoft.com/office/drawing/2014/main" val="846871081"/>
                    </a:ext>
                  </a:extLst>
                </a:gridCol>
              </a:tblGrid>
              <a:tr h="4715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Numbers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National ID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Midterm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Midterm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Final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Get Details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872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120155451214557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Belal Mohamed Abass Ahmed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83.3%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6899"/>
                  </a:ext>
                </a:extLst>
              </a:tr>
              <a:tr h="458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01234567890123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Abdelmoneim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Mohamed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435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87.5%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2968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3871401-F7F5-6092-3E61-4C8F572E3B0C}"/>
              </a:ext>
            </a:extLst>
          </p:cNvPr>
          <p:cNvGrpSpPr/>
          <p:nvPr/>
        </p:nvGrpSpPr>
        <p:grpSpPr>
          <a:xfrm>
            <a:off x="376221" y="1123708"/>
            <a:ext cx="5155285" cy="504000"/>
            <a:chOff x="376221" y="1123708"/>
            <a:chExt cx="5155285" cy="50400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01C4413-C372-75E2-429D-35E8E2168654}"/>
                </a:ext>
              </a:extLst>
            </p:cNvPr>
            <p:cNvSpPr/>
            <p:nvPr/>
          </p:nvSpPr>
          <p:spPr>
            <a:xfrm>
              <a:off x="376221" y="1123708"/>
              <a:ext cx="5155285" cy="504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3FD93E-30B4-CE07-FADC-CDAC137DB54E}"/>
                </a:ext>
              </a:extLst>
            </p:cNvPr>
            <p:cNvSpPr/>
            <p:nvPr/>
          </p:nvSpPr>
          <p:spPr>
            <a:xfrm>
              <a:off x="4909456" y="1154936"/>
              <a:ext cx="591953" cy="43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0" name="Grafik 7" descr="Magnifying glass">
              <a:extLst>
                <a:ext uri="{FF2B5EF4-FFF2-40B4-BE49-F238E27FC236}">
                  <a16:creationId xmlns:a16="http://schemas.microsoft.com/office/drawing/2014/main" id="{8158D6AF-47F2-30A9-DD5A-7F34BB8A3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1862" y="1175658"/>
              <a:ext cx="396000" cy="396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DC89AE-75CE-0E83-87FA-F29E231E7548}"/>
              </a:ext>
            </a:extLst>
          </p:cNvPr>
          <p:cNvGrpSpPr/>
          <p:nvPr/>
        </p:nvGrpSpPr>
        <p:grpSpPr>
          <a:xfrm>
            <a:off x="10423071" y="3299790"/>
            <a:ext cx="1747160" cy="551087"/>
            <a:chOff x="10232574" y="3299790"/>
            <a:chExt cx="1937657" cy="55108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83BA0EE-FE0A-DDE9-F9B5-2D6A9EDC16AE}"/>
                </a:ext>
              </a:extLst>
            </p:cNvPr>
            <p:cNvSpPr/>
            <p:nvPr/>
          </p:nvSpPr>
          <p:spPr>
            <a:xfrm>
              <a:off x="10423071" y="3299790"/>
              <a:ext cx="1545254" cy="551087"/>
            </a:xfrm>
            <a:prstGeom prst="roundRect">
              <a:avLst>
                <a:gd name="adj" fmla="val 21884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DD846E-B020-D4BD-23CA-7134CF6B3F58}"/>
                </a:ext>
              </a:extLst>
            </p:cNvPr>
            <p:cNvSpPr txBox="1"/>
            <p:nvPr/>
          </p:nvSpPr>
          <p:spPr>
            <a:xfrm>
              <a:off x="10232574" y="3397791"/>
              <a:ext cx="1937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details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866F32-3E61-D70A-0E94-5956E1B1F439}"/>
              </a:ext>
            </a:extLst>
          </p:cNvPr>
          <p:cNvGrpSpPr/>
          <p:nvPr/>
        </p:nvGrpSpPr>
        <p:grpSpPr>
          <a:xfrm>
            <a:off x="10444840" y="4148876"/>
            <a:ext cx="1747160" cy="551087"/>
            <a:chOff x="10232574" y="3299790"/>
            <a:chExt cx="1937657" cy="55108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B8A2064-BFA8-CC86-8721-C879E3ADA4A8}"/>
                </a:ext>
              </a:extLst>
            </p:cNvPr>
            <p:cNvSpPr/>
            <p:nvPr/>
          </p:nvSpPr>
          <p:spPr>
            <a:xfrm>
              <a:off x="10423071" y="3299790"/>
              <a:ext cx="1545254" cy="551087"/>
            </a:xfrm>
            <a:prstGeom prst="roundRect">
              <a:avLst>
                <a:gd name="adj" fmla="val 21884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840997-D064-B2E4-B98C-F5FA2458BE3D}"/>
                </a:ext>
              </a:extLst>
            </p:cNvPr>
            <p:cNvSpPr txBox="1"/>
            <p:nvPr/>
          </p:nvSpPr>
          <p:spPr>
            <a:xfrm>
              <a:off x="10232574" y="3397791"/>
              <a:ext cx="1937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41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9FC1ED-A83B-B05D-5A5B-6FB65D1CE110}"/>
              </a:ext>
            </a:extLst>
          </p:cNvPr>
          <p:cNvGrpSpPr/>
          <p:nvPr/>
        </p:nvGrpSpPr>
        <p:grpSpPr>
          <a:xfrm>
            <a:off x="4641396" y="132765"/>
            <a:ext cx="6052457" cy="744839"/>
            <a:chOff x="4578338" y="109325"/>
            <a:chExt cx="6052457" cy="7448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920CD3-08AD-62B4-F83E-BB487BCE886A}"/>
                </a:ext>
              </a:extLst>
            </p:cNvPr>
            <p:cNvGrpSpPr/>
            <p:nvPr/>
          </p:nvGrpSpPr>
          <p:grpSpPr>
            <a:xfrm>
              <a:off x="4578338" y="109326"/>
              <a:ext cx="6052457" cy="744838"/>
              <a:chOff x="4578338" y="109326"/>
              <a:chExt cx="6052457" cy="74483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701F54C-29EE-C454-97A4-378FE9563249}"/>
                  </a:ext>
                </a:extLst>
              </p:cNvPr>
              <p:cNvSpPr/>
              <p:nvPr/>
            </p:nvSpPr>
            <p:spPr>
              <a:xfrm>
                <a:off x="4578338" y="109326"/>
                <a:ext cx="6052457" cy="744838"/>
              </a:xfrm>
              <a:prstGeom prst="roundRect">
                <a:avLst>
                  <a:gd name="adj" fmla="val 730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14990-5CB6-7774-788F-9574576E8D68}"/>
                  </a:ext>
                </a:extLst>
              </p:cNvPr>
              <p:cNvSpPr txBox="1"/>
              <p:nvPr/>
            </p:nvSpPr>
            <p:spPr>
              <a:xfrm>
                <a:off x="6841872" y="150951"/>
                <a:ext cx="22585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spc="50" dirty="0">
                    <a:ln w="0"/>
                    <a:solidFill>
                      <a:srgbClr val="FF000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Attendance </a:t>
                </a:r>
              </a:p>
            </p:txBody>
          </p:sp>
        </p:grpSp>
        <p:pic>
          <p:nvPicPr>
            <p:cNvPr id="8" name="Graphique 7" descr="Badge Tick1 outline">
              <a:extLst>
                <a:ext uri="{FF2B5EF4-FFF2-40B4-BE49-F238E27FC236}">
                  <a16:creationId xmlns:a16="http://schemas.microsoft.com/office/drawing/2014/main" id="{2446AF95-6362-C7CD-904E-C4E83E5B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73847" y="109325"/>
              <a:ext cx="668025" cy="6680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697635-2010-928E-CA4F-A5DB5A5CADC4}"/>
              </a:ext>
            </a:extLst>
          </p:cNvPr>
          <p:cNvSpPr/>
          <p:nvPr/>
        </p:nvSpPr>
        <p:spPr>
          <a:xfrm>
            <a:off x="-81026" y="-92601"/>
            <a:ext cx="3109867" cy="70837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3000">
                <a:schemeClr val="tx1">
                  <a:lumMod val="65000"/>
                </a:schemeClr>
              </a:gs>
              <a:gs pos="60000">
                <a:schemeClr val="tx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E2810-4278-F01A-2F01-98854894DCF0}"/>
              </a:ext>
            </a:extLst>
          </p:cNvPr>
          <p:cNvGrpSpPr/>
          <p:nvPr/>
        </p:nvGrpSpPr>
        <p:grpSpPr>
          <a:xfrm>
            <a:off x="259111" y="148784"/>
            <a:ext cx="2694753" cy="676773"/>
            <a:chOff x="148888" y="117382"/>
            <a:chExt cx="2694753" cy="6767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38A11F-BE82-EA15-78D9-38C01DFBDD11}"/>
                </a:ext>
              </a:extLst>
            </p:cNvPr>
            <p:cNvGrpSpPr/>
            <p:nvPr/>
          </p:nvGrpSpPr>
          <p:grpSpPr>
            <a:xfrm>
              <a:off x="148888" y="117382"/>
              <a:ext cx="2694753" cy="676773"/>
              <a:chOff x="334088" y="117382"/>
              <a:chExt cx="2694753" cy="67677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253EE42-C162-12D9-1B5A-7E1DA68FFB01}"/>
                  </a:ext>
                </a:extLst>
              </p:cNvPr>
              <p:cNvSpPr/>
              <p:nvPr/>
            </p:nvSpPr>
            <p:spPr>
              <a:xfrm>
                <a:off x="334088" y="117382"/>
                <a:ext cx="2464229" cy="676773"/>
              </a:xfrm>
              <a:prstGeom prst="roundRect">
                <a:avLst>
                  <a:gd name="adj" fmla="val 44118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A5E3D5-FF36-B2C8-98FB-78756F758488}"/>
                  </a:ext>
                </a:extLst>
              </p:cNvPr>
              <p:cNvSpPr txBox="1"/>
              <p:nvPr/>
            </p:nvSpPr>
            <p:spPr>
              <a:xfrm>
                <a:off x="1091184" y="198118"/>
                <a:ext cx="1937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Home 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B1F84D3-B10E-1BF9-2757-B98E289E97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701" y="456336"/>
                <a:ext cx="360000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Graphic 13" descr="Home outline">
              <a:extLst>
                <a:ext uri="{FF2B5EF4-FFF2-40B4-BE49-F238E27FC236}">
                  <a16:creationId xmlns:a16="http://schemas.microsoft.com/office/drawing/2014/main" id="{C4DD1AEF-041A-7EDA-7FA3-A96633FD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369" y="147567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2119F6-3076-5B12-F1CA-0450A5287DB8}"/>
              </a:ext>
            </a:extLst>
          </p:cNvPr>
          <p:cNvGrpSpPr/>
          <p:nvPr/>
        </p:nvGrpSpPr>
        <p:grpSpPr>
          <a:xfrm>
            <a:off x="93270" y="1287310"/>
            <a:ext cx="2761274" cy="599997"/>
            <a:chOff x="476701" y="1701901"/>
            <a:chExt cx="2110968" cy="5999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337839-B5EB-025F-E132-ED52372CA8E4}"/>
                </a:ext>
              </a:extLst>
            </p:cNvPr>
            <p:cNvGrpSpPr/>
            <p:nvPr/>
          </p:nvGrpSpPr>
          <p:grpSpPr>
            <a:xfrm>
              <a:off x="476701" y="1701901"/>
              <a:ext cx="2110968" cy="599997"/>
              <a:chOff x="309459" y="1995815"/>
              <a:chExt cx="2464229" cy="599997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02BFC6D1-9118-C9C4-B163-D9E017BEEA73}"/>
                  </a:ext>
                </a:extLst>
              </p:cNvPr>
              <p:cNvSpPr/>
              <p:nvPr/>
            </p:nvSpPr>
            <p:spPr>
              <a:xfrm>
                <a:off x="309459" y="1995815"/>
                <a:ext cx="2464229" cy="599997"/>
              </a:xfrm>
              <a:prstGeom prst="roundRect">
                <a:avLst>
                  <a:gd name="adj" fmla="val 23208"/>
                </a:avLst>
              </a:prstGeom>
              <a:solidFill>
                <a:schemeClr val="tx1">
                  <a:alpha val="69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04C108-7B56-CBB2-D005-2617AAC5C38A}"/>
                  </a:ext>
                </a:extLst>
              </p:cNvPr>
              <p:cNvSpPr txBox="1"/>
              <p:nvPr/>
            </p:nvSpPr>
            <p:spPr>
              <a:xfrm>
                <a:off x="391467" y="2027610"/>
                <a:ext cx="2372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Choose Level  </a:t>
                </a:r>
              </a:p>
            </p:txBody>
          </p:sp>
        </p:grp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4DCE3F-5B5C-795A-254A-F0B57AF326E7}"/>
                </a:ext>
              </a:extLst>
            </p:cNvPr>
            <p:cNvSpPr/>
            <p:nvPr/>
          </p:nvSpPr>
          <p:spPr>
            <a:xfrm flipV="1">
              <a:off x="2245411" y="1934591"/>
              <a:ext cx="16513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E868AB-FB75-E4F7-DB79-9A983C18BE73}"/>
              </a:ext>
            </a:extLst>
          </p:cNvPr>
          <p:cNvGrpSpPr/>
          <p:nvPr/>
        </p:nvGrpSpPr>
        <p:grpSpPr>
          <a:xfrm>
            <a:off x="82383" y="2205468"/>
            <a:ext cx="2761274" cy="599997"/>
            <a:chOff x="476701" y="1701901"/>
            <a:chExt cx="2110968" cy="5999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339366-89A2-A5D4-7AB9-81ED67AA2559}"/>
                </a:ext>
              </a:extLst>
            </p:cNvPr>
            <p:cNvGrpSpPr/>
            <p:nvPr/>
          </p:nvGrpSpPr>
          <p:grpSpPr>
            <a:xfrm>
              <a:off x="476701" y="1701901"/>
              <a:ext cx="2110968" cy="599997"/>
              <a:chOff x="309459" y="1995815"/>
              <a:chExt cx="2464229" cy="59999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774DDE1-860A-9177-2B1E-C553E6F1E8E0}"/>
                  </a:ext>
                </a:extLst>
              </p:cNvPr>
              <p:cNvSpPr/>
              <p:nvPr/>
            </p:nvSpPr>
            <p:spPr>
              <a:xfrm>
                <a:off x="309459" y="1995815"/>
                <a:ext cx="2464229" cy="599997"/>
              </a:xfrm>
              <a:prstGeom prst="roundRect">
                <a:avLst>
                  <a:gd name="adj" fmla="val 23208"/>
                </a:avLst>
              </a:prstGeom>
              <a:solidFill>
                <a:schemeClr val="tx1">
                  <a:alpha val="69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40A1FE-B9E4-D5C5-FA1C-23B7DF41BBCF}"/>
                  </a:ext>
                </a:extLst>
              </p:cNvPr>
              <p:cNvSpPr txBox="1"/>
              <p:nvPr/>
            </p:nvSpPr>
            <p:spPr>
              <a:xfrm>
                <a:off x="391467" y="2027610"/>
                <a:ext cx="2372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Choose Class  </a:t>
                </a:r>
              </a:p>
            </p:txBody>
          </p:sp>
        </p:grp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872C62A-B9DF-0255-6B48-B673BD789767}"/>
                </a:ext>
              </a:extLst>
            </p:cNvPr>
            <p:cNvSpPr/>
            <p:nvPr/>
          </p:nvSpPr>
          <p:spPr>
            <a:xfrm flipV="1">
              <a:off x="2245411" y="1934591"/>
              <a:ext cx="16513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7DFE2E-D8F7-3E9F-D8C5-DFAFF4436D34}"/>
              </a:ext>
            </a:extLst>
          </p:cNvPr>
          <p:cNvGrpSpPr/>
          <p:nvPr/>
        </p:nvGrpSpPr>
        <p:grpSpPr>
          <a:xfrm>
            <a:off x="5065344" y="1035310"/>
            <a:ext cx="5155285" cy="504000"/>
            <a:chOff x="376221" y="1123708"/>
            <a:chExt cx="5155285" cy="504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8167E8-093E-FAE1-17C6-38D63F4DEB31}"/>
                </a:ext>
              </a:extLst>
            </p:cNvPr>
            <p:cNvSpPr/>
            <p:nvPr/>
          </p:nvSpPr>
          <p:spPr>
            <a:xfrm>
              <a:off x="376221" y="1123708"/>
              <a:ext cx="5155285" cy="504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72CDB5-AD74-A13A-E5A6-47BAD818FAC4}"/>
                </a:ext>
              </a:extLst>
            </p:cNvPr>
            <p:cNvSpPr/>
            <p:nvPr/>
          </p:nvSpPr>
          <p:spPr>
            <a:xfrm>
              <a:off x="4909456" y="1154936"/>
              <a:ext cx="591953" cy="43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fik 7" descr="Magnifying glass">
              <a:extLst>
                <a:ext uri="{FF2B5EF4-FFF2-40B4-BE49-F238E27FC236}">
                  <a16:creationId xmlns:a16="http://schemas.microsoft.com/office/drawing/2014/main" id="{A607F0F0-9CFF-11D1-9D3F-AECBC6632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1862" y="1175658"/>
              <a:ext cx="396000" cy="396000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1285A57-6296-1099-F5C2-9D53CB37E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08950"/>
              </p:ext>
            </p:extLst>
          </p:nvPr>
        </p:nvGraphicFramePr>
        <p:xfrm>
          <a:off x="3120734" y="1766471"/>
          <a:ext cx="8896990" cy="290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37">
                  <a:extLst>
                    <a:ext uri="{9D8B030D-6E8A-4147-A177-3AD203B41FA5}">
                      <a16:colId xmlns:a16="http://schemas.microsoft.com/office/drawing/2014/main" val="2349585865"/>
                    </a:ext>
                  </a:extLst>
                </a:gridCol>
                <a:gridCol w="1670289">
                  <a:extLst>
                    <a:ext uri="{9D8B030D-6E8A-4147-A177-3AD203B41FA5}">
                      <a16:colId xmlns:a16="http://schemas.microsoft.com/office/drawing/2014/main" val="3460775367"/>
                    </a:ext>
                  </a:extLst>
                </a:gridCol>
                <a:gridCol w="1667016">
                  <a:extLst>
                    <a:ext uri="{9D8B030D-6E8A-4147-A177-3AD203B41FA5}">
                      <a16:colId xmlns:a16="http://schemas.microsoft.com/office/drawing/2014/main" val="1505276369"/>
                    </a:ext>
                  </a:extLst>
                </a:gridCol>
                <a:gridCol w="1667016">
                  <a:extLst>
                    <a:ext uri="{9D8B030D-6E8A-4147-A177-3AD203B41FA5}">
                      <a16:colId xmlns:a16="http://schemas.microsoft.com/office/drawing/2014/main" val="2678081633"/>
                    </a:ext>
                  </a:extLst>
                </a:gridCol>
                <a:gridCol w="1667016">
                  <a:extLst>
                    <a:ext uri="{9D8B030D-6E8A-4147-A177-3AD203B41FA5}">
                      <a16:colId xmlns:a16="http://schemas.microsoft.com/office/drawing/2014/main" val="3924968444"/>
                    </a:ext>
                  </a:extLst>
                </a:gridCol>
                <a:gridCol w="1667016">
                  <a:extLst>
                    <a:ext uri="{9D8B030D-6E8A-4147-A177-3AD203B41FA5}">
                      <a16:colId xmlns:a16="http://schemas.microsoft.com/office/drawing/2014/main" val="3954935515"/>
                    </a:ext>
                  </a:extLst>
                </a:gridCol>
              </a:tblGrid>
              <a:tr h="98761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Numbers</a:t>
                      </a:r>
                    </a:p>
                  </a:txBody>
                  <a:tcPr vert="vert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National ID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Total Absences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Ge</a:t>
                      </a:r>
                      <a:r>
                        <a:rPr lang="ar-EG" sz="1600" b="1" dirty="0">
                          <a:solidFill>
                            <a:schemeClr val="bg1"/>
                          </a:solidFill>
                        </a:rPr>
                        <a:t>ف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Details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01234567890123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Abdelmoneim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Mohamed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11447702214711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Mohamed Samir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Sadeik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Solaiman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209568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1505339D-AB10-76F4-8B5A-86AD67BE1340}"/>
              </a:ext>
            </a:extLst>
          </p:cNvPr>
          <p:cNvGrpSpPr/>
          <p:nvPr/>
        </p:nvGrpSpPr>
        <p:grpSpPr>
          <a:xfrm>
            <a:off x="10263671" y="3003407"/>
            <a:ext cx="1800000" cy="504000"/>
            <a:chOff x="10220629" y="2877913"/>
            <a:chExt cx="1937657" cy="55108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DEA16CA-7FB8-0D8F-8D33-029288502D9C}"/>
                </a:ext>
              </a:extLst>
            </p:cNvPr>
            <p:cNvSpPr/>
            <p:nvPr/>
          </p:nvSpPr>
          <p:spPr>
            <a:xfrm>
              <a:off x="10411126" y="2877913"/>
              <a:ext cx="1545254" cy="551087"/>
            </a:xfrm>
            <a:prstGeom prst="roundRect">
              <a:avLst>
                <a:gd name="adj" fmla="val 21884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5BEFDD-910D-D238-8999-D4E6D242B9C5}"/>
                </a:ext>
              </a:extLst>
            </p:cNvPr>
            <p:cNvSpPr txBox="1"/>
            <p:nvPr/>
          </p:nvSpPr>
          <p:spPr>
            <a:xfrm>
              <a:off x="10220629" y="2975914"/>
              <a:ext cx="1937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details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B870D3-3490-9A42-D46A-E890A71A6A44}"/>
              </a:ext>
            </a:extLst>
          </p:cNvPr>
          <p:cNvGrpSpPr/>
          <p:nvPr/>
        </p:nvGrpSpPr>
        <p:grpSpPr>
          <a:xfrm>
            <a:off x="10309617" y="3930068"/>
            <a:ext cx="1800000" cy="504000"/>
            <a:chOff x="10220629" y="2877913"/>
            <a:chExt cx="1937657" cy="55108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7A214E9-CC77-2C6A-CFDF-274F462DC5B2}"/>
                </a:ext>
              </a:extLst>
            </p:cNvPr>
            <p:cNvSpPr/>
            <p:nvPr/>
          </p:nvSpPr>
          <p:spPr>
            <a:xfrm>
              <a:off x="10411126" y="2877913"/>
              <a:ext cx="1545254" cy="551087"/>
            </a:xfrm>
            <a:prstGeom prst="roundRect">
              <a:avLst>
                <a:gd name="adj" fmla="val 21884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B11235-C694-0879-AC09-C04910E71F62}"/>
                </a:ext>
              </a:extLst>
            </p:cNvPr>
            <p:cNvSpPr txBox="1"/>
            <p:nvPr/>
          </p:nvSpPr>
          <p:spPr>
            <a:xfrm>
              <a:off x="10220629" y="2975914"/>
              <a:ext cx="1937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89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1CE662-90AA-17AC-E9C0-327323896946}"/>
              </a:ext>
            </a:extLst>
          </p:cNvPr>
          <p:cNvSpPr/>
          <p:nvPr/>
        </p:nvSpPr>
        <p:spPr>
          <a:xfrm>
            <a:off x="-81026" y="-92601"/>
            <a:ext cx="3109867" cy="70837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3000">
                <a:schemeClr val="tx1">
                  <a:lumMod val="65000"/>
                </a:schemeClr>
              </a:gs>
              <a:gs pos="60000">
                <a:schemeClr val="tx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5932F-8D09-DEC8-B67F-00C5CD8F49A0}"/>
              </a:ext>
            </a:extLst>
          </p:cNvPr>
          <p:cNvGrpSpPr/>
          <p:nvPr/>
        </p:nvGrpSpPr>
        <p:grpSpPr>
          <a:xfrm>
            <a:off x="259111" y="148784"/>
            <a:ext cx="2694753" cy="676773"/>
            <a:chOff x="148888" y="117382"/>
            <a:chExt cx="2694753" cy="6767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AAD9E3-4628-9701-B403-6A0622068590}"/>
                </a:ext>
              </a:extLst>
            </p:cNvPr>
            <p:cNvGrpSpPr/>
            <p:nvPr/>
          </p:nvGrpSpPr>
          <p:grpSpPr>
            <a:xfrm>
              <a:off x="148888" y="117382"/>
              <a:ext cx="2694753" cy="676773"/>
              <a:chOff x="334088" y="117382"/>
              <a:chExt cx="2694753" cy="67677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4C32901-29FA-C0A7-33C1-19E7E75B7339}"/>
                  </a:ext>
                </a:extLst>
              </p:cNvPr>
              <p:cNvSpPr/>
              <p:nvPr/>
            </p:nvSpPr>
            <p:spPr>
              <a:xfrm>
                <a:off x="334088" y="117382"/>
                <a:ext cx="2464229" cy="676773"/>
              </a:xfrm>
              <a:prstGeom prst="roundRect">
                <a:avLst>
                  <a:gd name="adj" fmla="val 44118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E84540-F1FE-22C2-041E-6EE0450C4544}"/>
                  </a:ext>
                </a:extLst>
              </p:cNvPr>
              <p:cNvSpPr txBox="1"/>
              <p:nvPr/>
            </p:nvSpPr>
            <p:spPr>
              <a:xfrm>
                <a:off x="1091184" y="198118"/>
                <a:ext cx="1937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Home 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9ECDBB3-A38D-715C-D1AD-9853BDE03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701" y="456336"/>
                <a:ext cx="360000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Graphic 4" descr="Home outline">
              <a:extLst>
                <a:ext uri="{FF2B5EF4-FFF2-40B4-BE49-F238E27FC236}">
                  <a16:creationId xmlns:a16="http://schemas.microsoft.com/office/drawing/2014/main" id="{3D2A096C-A5F1-476B-1FA9-2E96AD5C2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369" y="147567"/>
              <a:ext cx="530188" cy="565707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4BA896-8E71-55F3-5A4B-DB2DA22D7DD4}"/>
              </a:ext>
            </a:extLst>
          </p:cNvPr>
          <p:cNvGrpSpPr/>
          <p:nvPr/>
        </p:nvGrpSpPr>
        <p:grpSpPr>
          <a:xfrm>
            <a:off x="93270" y="1287310"/>
            <a:ext cx="2761274" cy="599997"/>
            <a:chOff x="476701" y="1701901"/>
            <a:chExt cx="2110968" cy="599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E0729F-1DAA-CCD7-67EE-FA8B89AFE2BE}"/>
                </a:ext>
              </a:extLst>
            </p:cNvPr>
            <p:cNvGrpSpPr/>
            <p:nvPr/>
          </p:nvGrpSpPr>
          <p:grpSpPr>
            <a:xfrm>
              <a:off x="476701" y="1701901"/>
              <a:ext cx="2110968" cy="599997"/>
              <a:chOff x="309459" y="1995815"/>
              <a:chExt cx="2464229" cy="59999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B5F9C07-FF52-49D2-35CB-B2BC7F37B3AB}"/>
                  </a:ext>
                </a:extLst>
              </p:cNvPr>
              <p:cNvSpPr/>
              <p:nvPr/>
            </p:nvSpPr>
            <p:spPr>
              <a:xfrm>
                <a:off x="309459" y="1995815"/>
                <a:ext cx="2464229" cy="599997"/>
              </a:xfrm>
              <a:prstGeom prst="roundRect">
                <a:avLst>
                  <a:gd name="adj" fmla="val 23208"/>
                </a:avLst>
              </a:prstGeom>
              <a:solidFill>
                <a:schemeClr val="tx1">
                  <a:alpha val="69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3D782B-4F17-32AD-6B4D-34FCF0140846}"/>
                  </a:ext>
                </a:extLst>
              </p:cNvPr>
              <p:cNvSpPr txBox="1"/>
              <p:nvPr/>
            </p:nvSpPr>
            <p:spPr>
              <a:xfrm>
                <a:off x="391467" y="2027610"/>
                <a:ext cx="2372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Choose Level  </a:t>
                </a:r>
              </a:p>
            </p:txBody>
          </p:sp>
        </p:grp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807ED9A-8C7F-D348-DBE4-BD39D7CF7B41}"/>
                </a:ext>
              </a:extLst>
            </p:cNvPr>
            <p:cNvSpPr/>
            <p:nvPr/>
          </p:nvSpPr>
          <p:spPr>
            <a:xfrm flipV="1">
              <a:off x="2245411" y="1934591"/>
              <a:ext cx="16513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C04295-E6E1-A96F-4A3B-51F6DB1BBE9F}"/>
              </a:ext>
            </a:extLst>
          </p:cNvPr>
          <p:cNvGrpSpPr/>
          <p:nvPr/>
        </p:nvGrpSpPr>
        <p:grpSpPr>
          <a:xfrm>
            <a:off x="82383" y="2205468"/>
            <a:ext cx="2761274" cy="599997"/>
            <a:chOff x="476701" y="1701901"/>
            <a:chExt cx="2110968" cy="5999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1D73ED-3107-331D-A8C6-A855E667E68C}"/>
                </a:ext>
              </a:extLst>
            </p:cNvPr>
            <p:cNvGrpSpPr/>
            <p:nvPr/>
          </p:nvGrpSpPr>
          <p:grpSpPr>
            <a:xfrm>
              <a:off x="476701" y="1701901"/>
              <a:ext cx="2110968" cy="599997"/>
              <a:chOff x="309459" y="1995815"/>
              <a:chExt cx="2464229" cy="599997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5A52F0A-7CC6-B4BA-0545-BDC2726DE5B8}"/>
                  </a:ext>
                </a:extLst>
              </p:cNvPr>
              <p:cNvSpPr/>
              <p:nvPr/>
            </p:nvSpPr>
            <p:spPr>
              <a:xfrm>
                <a:off x="309459" y="1995815"/>
                <a:ext cx="2464229" cy="599997"/>
              </a:xfrm>
              <a:prstGeom prst="roundRect">
                <a:avLst>
                  <a:gd name="adj" fmla="val 23208"/>
                </a:avLst>
              </a:prstGeom>
              <a:solidFill>
                <a:schemeClr val="tx1">
                  <a:alpha val="69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8DAF5-5F50-7E13-E5D1-E4EEA2C4BCE4}"/>
                  </a:ext>
                </a:extLst>
              </p:cNvPr>
              <p:cNvSpPr txBox="1"/>
              <p:nvPr/>
            </p:nvSpPr>
            <p:spPr>
              <a:xfrm>
                <a:off x="391467" y="2027610"/>
                <a:ext cx="2372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Choose Class  </a:t>
                </a:r>
              </a:p>
            </p:txBody>
          </p:sp>
        </p:grp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31D413A-0F48-981C-C449-5CCBA6070FA4}"/>
                </a:ext>
              </a:extLst>
            </p:cNvPr>
            <p:cNvSpPr/>
            <p:nvPr/>
          </p:nvSpPr>
          <p:spPr>
            <a:xfrm flipV="1">
              <a:off x="2245411" y="1934591"/>
              <a:ext cx="16513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4BB1A8B-00C3-CA32-D452-FFC3F4FB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91368"/>
              </p:ext>
            </p:extLst>
          </p:nvPr>
        </p:nvGraphicFramePr>
        <p:xfrm>
          <a:off x="3170480" y="1167614"/>
          <a:ext cx="8896986" cy="534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419">
                  <a:extLst>
                    <a:ext uri="{9D8B030D-6E8A-4147-A177-3AD203B41FA5}">
                      <a16:colId xmlns:a16="http://schemas.microsoft.com/office/drawing/2014/main" val="2349585865"/>
                    </a:ext>
                  </a:extLst>
                </a:gridCol>
                <a:gridCol w="781701">
                  <a:extLst>
                    <a:ext uri="{9D8B030D-6E8A-4147-A177-3AD203B41FA5}">
                      <a16:colId xmlns:a16="http://schemas.microsoft.com/office/drawing/2014/main" val="3460775367"/>
                    </a:ext>
                  </a:extLst>
                </a:gridCol>
                <a:gridCol w="863912">
                  <a:extLst>
                    <a:ext uri="{9D8B030D-6E8A-4147-A177-3AD203B41FA5}">
                      <a16:colId xmlns:a16="http://schemas.microsoft.com/office/drawing/2014/main" val="1505276369"/>
                    </a:ext>
                  </a:extLst>
                </a:gridCol>
                <a:gridCol w="1067159">
                  <a:extLst>
                    <a:ext uri="{9D8B030D-6E8A-4147-A177-3AD203B41FA5}">
                      <a16:colId xmlns:a16="http://schemas.microsoft.com/office/drawing/2014/main" val="2678081633"/>
                    </a:ext>
                  </a:extLst>
                </a:gridCol>
                <a:gridCol w="1067159">
                  <a:extLst>
                    <a:ext uri="{9D8B030D-6E8A-4147-A177-3AD203B41FA5}">
                      <a16:colId xmlns:a16="http://schemas.microsoft.com/office/drawing/2014/main" val="3924968444"/>
                    </a:ext>
                  </a:extLst>
                </a:gridCol>
                <a:gridCol w="1067159">
                  <a:extLst>
                    <a:ext uri="{9D8B030D-6E8A-4147-A177-3AD203B41FA5}">
                      <a16:colId xmlns:a16="http://schemas.microsoft.com/office/drawing/2014/main" val="3954935515"/>
                    </a:ext>
                  </a:extLst>
                </a:gridCol>
                <a:gridCol w="1067159">
                  <a:extLst>
                    <a:ext uri="{9D8B030D-6E8A-4147-A177-3AD203B41FA5}">
                      <a16:colId xmlns:a16="http://schemas.microsoft.com/office/drawing/2014/main" val="1706528169"/>
                    </a:ext>
                  </a:extLst>
                </a:gridCol>
                <a:gridCol w="1067159">
                  <a:extLst>
                    <a:ext uri="{9D8B030D-6E8A-4147-A177-3AD203B41FA5}">
                      <a16:colId xmlns:a16="http://schemas.microsoft.com/office/drawing/2014/main" val="739793340"/>
                    </a:ext>
                  </a:extLst>
                </a:gridCol>
                <a:gridCol w="1067159">
                  <a:extLst>
                    <a:ext uri="{9D8B030D-6E8A-4147-A177-3AD203B41FA5}">
                      <a16:colId xmlns:a16="http://schemas.microsoft.com/office/drawing/2014/main" val="3303125683"/>
                    </a:ext>
                  </a:extLst>
                </a:gridCol>
              </a:tblGrid>
              <a:tr h="9551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Second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Third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Fourth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Fifth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Sixth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Seventh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Eighth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5512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Social Studies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Science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12026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Arabic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Art Education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209568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921727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889761"/>
                  </a:ext>
                </a:extLst>
              </a:tr>
              <a:tr h="8466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402173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4CF14CD-5E1B-A06E-FEA1-D7B82F296DB7}"/>
              </a:ext>
            </a:extLst>
          </p:cNvPr>
          <p:cNvGrpSpPr/>
          <p:nvPr/>
        </p:nvGrpSpPr>
        <p:grpSpPr>
          <a:xfrm>
            <a:off x="4641396" y="109170"/>
            <a:ext cx="6052457" cy="768434"/>
            <a:chOff x="4641396" y="109170"/>
            <a:chExt cx="6052457" cy="7684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F602CD-A03E-6F8A-B9EF-70211138A84C}"/>
                </a:ext>
              </a:extLst>
            </p:cNvPr>
            <p:cNvGrpSpPr/>
            <p:nvPr/>
          </p:nvGrpSpPr>
          <p:grpSpPr>
            <a:xfrm>
              <a:off x="4641396" y="132766"/>
              <a:ext cx="6052457" cy="744838"/>
              <a:chOff x="4578338" y="109326"/>
              <a:chExt cx="6052457" cy="744838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5EE14F0-796E-DFFD-C233-1B6DFA46175D}"/>
                  </a:ext>
                </a:extLst>
              </p:cNvPr>
              <p:cNvSpPr/>
              <p:nvPr/>
            </p:nvSpPr>
            <p:spPr>
              <a:xfrm>
                <a:off x="4578338" y="109326"/>
                <a:ext cx="6052457" cy="744838"/>
              </a:xfrm>
              <a:prstGeom prst="roundRect">
                <a:avLst>
                  <a:gd name="adj" fmla="val 730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624D08-6A2E-4E92-B375-4E87B130162B}"/>
                  </a:ext>
                </a:extLst>
              </p:cNvPr>
              <p:cNvSpPr txBox="1"/>
              <p:nvPr/>
            </p:nvSpPr>
            <p:spPr>
              <a:xfrm>
                <a:off x="6841872" y="150951"/>
                <a:ext cx="22585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spc="50" dirty="0">
                    <a:ln w="0"/>
                    <a:solidFill>
                      <a:srgbClr val="FF000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Schedule </a:t>
                </a:r>
              </a:p>
            </p:txBody>
          </p:sp>
        </p:grpSp>
        <p:pic>
          <p:nvPicPr>
            <p:cNvPr id="28" name="Graphic 27" descr="Daily calendar outline">
              <a:extLst>
                <a:ext uri="{FF2B5EF4-FFF2-40B4-BE49-F238E27FC236}">
                  <a16:creationId xmlns:a16="http://schemas.microsoft.com/office/drawing/2014/main" id="{93CC7257-5A85-F8A1-2590-AF118830A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0878" y="109170"/>
              <a:ext cx="756000" cy="75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59AECA1-2688-DC75-0CA7-FEF4019793D5}"/>
              </a:ext>
            </a:extLst>
          </p:cNvPr>
          <p:cNvSpPr/>
          <p:nvPr/>
        </p:nvSpPr>
        <p:spPr>
          <a:xfrm>
            <a:off x="-4764" y="3315053"/>
            <a:ext cx="2935570" cy="3576961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175A91-64F8-1573-63B2-B97BA725476D}"/>
              </a:ext>
            </a:extLst>
          </p:cNvPr>
          <p:cNvSpPr/>
          <p:nvPr/>
        </p:nvSpPr>
        <p:spPr>
          <a:xfrm>
            <a:off x="65090" y="3436955"/>
            <a:ext cx="2789532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26380B-587F-7B10-367E-DF0F8323C806}"/>
              </a:ext>
            </a:extLst>
          </p:cNvPr>
          <p:cNvSpPr txBox="1"/>
          <p:nvPr/>
        </p:nvSpPr>
        <p:spPr>
          <a:xfrm>
            <a:off x="-108692" y="3310158"/>
            <a:ext cx="174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Lesson name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FA351-94CE-02D5-B71B-499760A7A535}"/>
              </a:ext>
            </a:extLst>
          </p:cNvPr>
          <p:cNvSpPr/>
          <p:nvPr/>
        </p:nvSpPr>
        <p:spPr>
          <a:xfrm>
            <a:off x="65090" y="3948547"/>
            <a:ext cx="2789532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47DCBA-219D-108C-D061-54508736AED4}"/>
              </a:ext>
            </a:extLst>
          </p:cNvPr>
          <p:cNvSpPr txBox="1"/>
          <p:nvPr/>
        </p:nvSpPr>
        <p:spPr>
          <a:xfrm>
            <a:off x="-184892" y="3800998"/>
            <a:ext cx="174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Lesson day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B7FC7FE-CF0B-BEFC-3704-47A682DD2145}"/>
              </a:ext>
            </a:extLst>
          </p:cNvPr>
          <p:cNvSpPr/>
          <p:nvPr/>
        </p:nvSpPr>
        <p:spPr>
          <a:xfrm>
            <a:off x="65090" y="4460138"/>
            <a:ext cx="2789532" cy="3886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DF1E50-080C-8E6C-4E7B-801FA872F3EA}"/>
              </a:ext>
            </a:extLst>
          </p:cNvPr>
          <p:cNvSpPr txBox="1"/>
          <p:nvPr/>
        </p:nvSpPr>
        <p:spPr>
          <a:xfrm>
            <a:off x="0" y="4323558"/>
            <a:ext cx="174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</a:schemeClr>
                </a:solidFill>
              </a:rPr>
              <a:t>Lesson number</a:t>
            </a: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B4B630A-D3E8-4279-BA5F-CB5A920E0748}"/>
              </a:ext>
            </a:extLst>
          </p:cNvPr>
          <p:cNvSpPr/>
          <p:nvPr/>
        </p:nvSpPr>
        <p:spPr>
          <a:xfrm>
            <a:off x="704056" y="6326545"/>
            <a:ext cx="1500482" cy="4312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36964D-4BD6-F198-0123-8C72B0BDDEA2}"/>
              </a:ext>
            </a:extLst>
          </p:cNvPr>
          <p:cNvSpPr txBox="1"/>
          <p:nvPr/>
        </p:nvSpPr>
        <p:spPr>
          <a:xfrm>
            <a:off x="485468" y="6278731"/>
            <a:ext cx="19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+ Add </a:t>
            </a:r>
          </a:p>
        </p:txBody>
      </p:sp>
    </p:spTree>
    <p:extLst>
      <p:ext uri="{BB962C8B-B14F-4D97-AF65-F5344CB8AC3E}">
        <p14:creationId xmlns:p14="http://schemas.microsoft.com/office/powerpoint/2010/main" val="373653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2016</TotalTime>
  <Words>374</Words>
  <Application>Microsoft Office PowerPoint</Application>
  <PresentationFormat>Widescreen</PresentationFormat>
  <Paragraphs>279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AhmedAbdelmoneimMohammed</dc:creator>
  <cp:lastModifiedBy>AhmedAbdelmoneimMohammed</cp:lastModifiedBy>
  <cp:revision>10</cp:revision>
  <dcterms:created xsi:type="dcterms:W3CDTF">2023-12-14T19:43:50Z</dcterms:created>
  <dcterms:modified xsi:type="dcterms:W3CDTF">2025-01-25T12:11:43Z</dcterms:modified>
</cp:coreProperties>
</file>