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1" r:id="rId3"/>
    <p:sldId id="292" r:id="rId4"/>
    <p:sldId id="293" r:id="rId5"/>
    <p:sldId id="297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j3uxVZIn9HcV0fK6emxM+pGf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BE4EE-BEAA-4ADB-B52C-2C6A75F1FC9A}">
  <a:tblStyle styleId="{A97BE4EE-BEAA-4ADB-B52C-2C6A75F1FC9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61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03c75427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a03c75427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36">
            <a:extLst>
              <a:ext uri="{FF2B5EF4-FFF2-40B4-BE49-F238E27FC236}">
                <a16:creationId xmlns:a16="http://schemas.microsoft.com/office/drawing/2014/main" id="{58C0CCF1-327B-4183-97F2-B150CD8EA552}"/>
              </a:ext>
            </a:extLst>
          </p:cNvPr>
          <p:cNvSpPr txBox="1">
            <a:spLocks/>
          </p:cNvSpPr>
          <p:nvPr/>
        </p:nvSpPr>
        <p:spPr>
          <a:xfrm>
            <a:off x="2271860" y="2691189"/>
            <a:ext cx="6966408" cy="73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100000"/>
            </a:pPr>
            <a:r>
              <a:rPr lang="en-US" b="1" dirty="0">
                <a:solidFill>
                  <a:srgbClr val="1E4E79"/>
                </a:solidFill>
                <a:latin typeface="Century Gothic" panose="020B0502020202020204" pitchFamily="34" charset="0"/>
              </a:rPr>
              <a:t>Proxy Design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26673-E907-43FB-B0D7-4AC0DCA49632}"/>
              </a:ext>
            </a:extLst>
          </p:cNvPr>
          <p:cNvSpPr txBox="1"/>
          <p:nvPr/>
        </p:nvSpPr>
        <p:spPr>
          <a:xfrm>
            <a:off x="3737728" y="3523268"/>
            <a:ext cx="40346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Ahmed Mohamed Fathy </a:t>
            </a:r>
            <a:r>
              <a:rPr lang="ar-EG" sz="2000" b="1" dirty="0">
                <a:solidFill>
                  <a:srgbClr val="1E4E79"/>
                </a:solidFill>
                <a:latin typeface="Century Gothic" panose="020B0502020202020204" pitchFamily="34" charset="0"/>
              </a:rPr>
              <a:t>-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PD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683456" y="1526413"/>
            <a:ext cx="10053674" cy="278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>
              <a:buNone/>
            </a:pPr>
            <a:r>
              <a:rPr lang="en-US" sz="2600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Proxy</a:t>
            </a: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is a structural design pattern that lets you provide a substitute or placeholder for another object. A proxy controls access to the original object, allowing you to perform something either before or after the request gets through to the original object.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683456" y="3932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800"/>
              <a:buFont typeface="Helvetica Neue"/>
              <a:buNone/>
            </a:pPr>
            <a:r>
              <a:rPr lang="en-US" b="1" dirty="0">
                <a:solidFill>
                  <a:srgbClr val="1E4E79"/>
                </a:solidFill>
                <a:latin typeface="Century Gothic" panose="020B0502020202020204" pitchFamily="34" charset="0"/>
              </a:rPr>
              <a:t>Proxy</a:t>
            </a:r>
            <a:endParaRPr sz="40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Proxy design pattern">
            <a:extLst>
              <a:ext uri="{FF2B5EF4-FFF2-40B4-BE49-F238E27FC236}">
                <a16:creationId xmlns:a16="http://schemas.microsoft.com/office/drawing/2014/main" id="{9213F715-027C-4C45-8777-21F5D68B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43" y="3429000"/>
            <a:ext cx="5486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683456" y="3744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800"/>
              <a:buFont typeface="Helvetica Neue"/>
              <a:buNone/>
            </a:pPr>
            <a:r>
              <a:rPr lang="en-US" b="1" dirty="0">
                <a:solidFill>
                  <a:srgbClr val="1E4E79"/>
                </a:solidFill>
                <a:latin typeface="Century Gothic" panose="020B0502020202020204" pitchFamily="34" charset="0"/>
              </a:rPr>
              <a:t>Structure</a:t>
            </a:r>
            <a:endParaRPr sz="40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Structure of the Proxy design pattern">
            <a:extLst>
              <a:ext uri="{FF2B5EF4-FFF2-40B4-BE49-F238E27FC236}">
                <a16:creationId xmlns:a16="http://schemas.microsoft.com/office/drawing/2014/main" id="{A901109D-15A9-487C-A733-897AAE84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78" y="1699969"/>
            <a:ext cx="5572594" cy="496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FEFD72-CBD8-48DD-80DD-7D464660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PT Sans" panose="020B0503020203020204" pitchFamily="34" charset="0"/>
              </a:rPr>
              <a:t>             Pros                           Cons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3A25B-40CF-4FB8-AFBC-F64D946A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170720"/>
            <a:ext cx="4799029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You can control the service object without clients knowing about it.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 </a:t>
            </a:r>
            <a:r>
              <a:rPr lang="en-US" sz="2600" b="0" i="1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Open/Closed Principle</a:t>
            </a: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. You can introduce new proxies without changing the service or clients.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8C2C-A9CD-447F-8383-9211833265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4773" y="2170720"/>
            <a:ext cx="4632491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The code may become more complicated since you need to introduce a lot of new classes.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The response from the service might get delayed.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en&#10;&#10;Description automatically generated">
            <a:extLst>
              <a:ext uri="{FF2B5EF4-FFF2-40B4-BE49-F238E27FC236}">
                <a16:creationId xmlns:a16="http://schemas.microsoft.com/office/drawing/2014/main" id="{664B057C-6A93-4BA9-AC59-F435C5C1B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 b="620"/>
          <a:stretch/>
        </p:blipFill>
        <p:spPr>
          <a:xfrm>
            <a:off x="20" y="-68084"/>
            <a:ext cx="12191980" cy="685798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129</Words>
  <Application>Microsoft Office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Neue</vt:lpstr>
      <vt:lpstr>PT Sans</vt:lpstr>
      <vt:lpstr>Arial</vt:lpstr>
      <vt:lpstr>Century Gothic</vt:lpstr>
      <vt:lpstr>Wingdings</vt:lpstr>
      <vt:lpstr>Office Theme</vt:lpstr>
      <vt:lpstr>PowerPoint Presentation</vt:lpstr>
      <vt:lpstr>Proxy</vt:lpstr>
      <vt:lpstr>Structure</vt:lpstr>
      <vt:lpstr>             Pros                           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Moubarak</dc:creator>
  <cp:lastModifiedBy>Ahmed Mohamed  Fathy Abo Shaban</cp:lastModifiedBy>
  <cp:revision>34</cp:revision>
  <dcterms:created xsi:type="dcterms:W3CDTF">2016-02-21T20:22:40Z</dcterms:created>
  <dcterms:modified xsi:type="dcterms:W3CDTF">2023-03-02T19:41:30Z</dcterms:modified>
</cp:coreProperties>
</file>