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04" r:id="rId2"/>
    <p:sldId id="308" r:id="rId3"/>
  </p:sldIdLst>
  <p:sldSz cx="12192000" cy="6858000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j3uxVZIn9HcV0fK6emxM+pGfr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7BE4EE-BEAA-4ADB-B52C-2C6A75F1FC9A}">
  <a:tblStyle styleId="{A97BE4EE-BEAA-4ADB-B52C-2C6A75F1FC9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8" Type="http://customschemas.google.com/relationships/presentationmetadata" Target="metadata"/><Relationship Id="rId5" Type="http://schemas.openxmlformats.org/officeDocument/2006/relationships/font" Target="fonts/font1.fntdata"/><Relationship Id="rId61" Type="http://schemas.openxmlformats.org/officeDocument/2006/relationships/theme" Target="theme/theme1.xml"/><Relationship Id="rId10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06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024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BE1C0-B579-43EB-847E-B9AFD1FBEFD1}"/>
              </a:ext>
            </a:extLst>
          </p:cNvPr>
          <p:cNvSpPr txBox="1"/>
          <p:nvPr/>
        </p:nvSpPr>
        <p:spPr>
          <a:xfrm>
            <a:off x="1446542" y="4269647"/>
            <a:ext cx="8761566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444752">
              <a:lnSpc>
                <a:spcPct val="200000"/>
              </a:lnSpc>
              <a:spcAft>
                <a:spcPts val="600"/>
              </a:spcAft>
              <a:buSzPct val="100000"/>
              <a:defRPr/>
            </a:pPr>
            <a:r>
              <a:rPr lang="en-US" sz="3792" b="1" i="0" u="none" strike="noStrike" cap="none" dirty="0">
                <a:solidFill>
                  <a:srgbClr val="1E4E79"/>
                </a:solidFill>
                <a:latin typeface="Helvetica Neue" panose="020B0604020202020204" charset="0"/>
                <a:ea typeface="Arial"/>
                <a:cs typeface="Arial"/>
                <a:sym typeface="Arial"/>
              </a:rPr>
              <a:t>Ahmed Fathy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1E4E79"/>
              </a:solidFill>
              <a:effectLst/>
              <a:uLnTx/>
              <a:uFillTx/>
              <a:latin typeface="Helvetica Neue" panose="020B0604020202020204" charset="0"/>
              <a:sym typeface="Arial"/>
            </a:endParaRPr>
          </a:p>
        </p:txBody>
      </p:sp>
      <p:sp>
        <p:nvSpPr>
          <p:cNvPr id="16" name="Google Shape;89;p36">
            <a:extLst>
              <a:ext uri="{FF2B5EF4-FFF2-40B4-BE49-F238E27FC236}">
                <a16:creationId xmlns:a16="http://schemas.microsoft.com/office/drawing/2014/main" id="{CF96C82E-C63B-4EFA-8F00-04DF49CE1E32}"/>
              </a:ext>
            </a:extLst>
          </p:cNvPr>
          <p:cNvSpPr txBox="1">
            <a:spLocks/>
          </p:cNvSpPr>
          <p:nvPr/>
        </p:nvSpPr>
        <p:spPr>
          <a:xfrm>
            <a:off x="632865" y="1999312"/>
            <a:ext cx="9947822" cy="26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SzPct val="100000"/>
            </a:pPr>
            <a:r>
              <a:rPr lang="en-US" sz="10428" b="1" i="0" u="none" strike="noStrike" cap="none" dirty="0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Blazor Component Virtualization </a:t>
            </a:r>
            <a:endParaRPr lang="en-US" sz="6600" b="1" dirty="0">
              <a:solidFill>
                <a:srgbClr val="1E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92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09B57-F46E-4819-8E96-E52233D82DEA}"/>
              </a:ext>
            </a:extLst>
          </p:cNvPr>
          <p:cNvSpPr txBox="1"/>
          <p:nvPr/>
        </p:nvSpPr>
        <p:spPr>
          <a:xfrm>
            <a:off x="2559377" y="2474487"/>
            <a:ext cx="78331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9600" b="1" i="0" u="none" strike="noStrike" cap="none" dirty="0">
                <a:solidFill>
                  <a:srgbClr val="1E4E79"/>
                </a:solidFill>
                <a:latin typeface="Helvetica Neue" panose="020B0604020202020204" charset="0"/>
                <a:ea typeface="Century Gothic"/>
                <a:cs typeface="Century Gothic"/>
                <a:sym typeface="Century Gothic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87095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7</Words>
  <Application>Microsoft Office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Helvetica Neue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Moubarak</dc:creator>
  <cp:lastModifiedBy>Ahmed Mohamed  Fathy Abo Shaban</cp:lastModifiedBy>
  <cp:revision>36</cp:revision>
  <dcterms:created xsi:type="dcterms:W3CDTF">2016-02-21T20:22:40Z</dcterms:created>
  <dcterms:modified xsi:type="dcterms:W3CDTF">2023-05-12T14:58:18Z</dcterms:modified>
</cp:coreProperties>
</file>